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notesMasterIdLst>
    <p:notesMasterId r:id="rId9"/>
  </p:notesMasterIdLst>
  <p:sldIdLst>
    <p:sldId id="259" r:id="rId2"/>
    <p:sldId id="265" r:id="rId3"/>
    <p:sldId id="260" r:id="rId4"/>
    <p:sldId id="268" r:id="rId5"/>
    <p:sldId id="266" r:id="rId6"/>
    <p:sldId id="267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4A39A"/>
    <a:srgbClr val="FFFF66"/>
    <a:srgbClr val="FFE7E7"/>
    <a:srgbClr val="27D9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E0A712-9FA1-4F86-819D-84E8ADB44490}" v="2810" dt="2024-03-11T21:35:07.0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eliya Kirkova-Georgieva (2125657)" userId="10d2ce26-721a-4c09-b300-bc235af74e65" providerId="ADAL" clId="{D0E0A712-9FA1-4F86-819D-84E8ADB44490}"/>
    <pc:docChg chg="undo redo custSel addSld delSld modSld sldOrd">
      <pc:chgData name="Aneliya Kirkova-Georgieva (2125657)" userId="10d2ce26-721a-4c09-b300-bc235af74e65" providerId="ADAL" clId="{D0E0A712-9FA1-4F86-819D-84E8ADB44490}" dt="2024-03-11T21:35:07.092" v="7234" actId="14861"/>
      <pc:docMkLst>
        <pc:docMk/>
      </pc:docMkLst>
      <pc:sldChg chg="addSp delSp modSp del mod setBg modClrScheme delDesignElem chgLayout">
        <pc:chgData name="Aneliya Kirkova-Georgieva (2125657)" userId="10d2ce26-721a-4c09-b300-bc235af74e65" providerId="ADAL" clId="{D0E0A712-9FA1-4F86-819D-84E8ADB44490}" dt="2024-03-09T18:07:29.606" v="4593" actId="47"/>
        <pc:sldMkLst>
          <pc:docMk/>
          <pc:sldMk cId="3319543598" sldId="256"/>
        </pc:sldMkLst>
        <pc:spChg chg="mod ord">
          <ac:chgData name="Aneliya Kirkova-Georgieva (2125657)" userId="10d2ce26-721a-4c09-b300-bc235af74e65" providerId="ADAL" clId="{D0E0A712-9FA1-4F86-819D-84E8ADB44490}" dt="2024-03-06T13:31:59.298" v="90"/>
          <ac:spMkLst>
            <pc:docMk/>
            <pc:sldMk cId="3319543598" sldId="256"/>
            <ac:spMk id="2" creationId="{24D150F2-6B55-61B9-2869-21F6BA67671B}"/>
          </ac:spMkLst>
        </pc:spChg>
        <pc:spChg chg="add del mod">
          <ac:chgData name="Aneliya Kirkova-Georgieva (2125657)" userId="10d2ce26-721a-4c09-b300-bc235af74e65" providerId="ADAL" clId="{D0E0A712-9FA1-4F86-819D-84E8ADB44490}" dt="2024-03-09T17:59:43.081" v="4500"/>
          <ac:spMkLst>
            <pc:docMk/>
            <pc:sldMk cId="3319543598" sldId="256"/>
            <ac:spMk id="3" creationId="{3906E403-FD2D-D91C-D292-13E68D306B6A}"/>
          </ac:spMkLst>
        </pc:spChg>
        <pc:spChg chg="del mod">
          <ac:chgData name="Aneliya Kirkova-Georgieva (2125657)" userId="10d2ce26-721a-4c09-b300-bc235af74e65" providerId="ADAL" clId="{D0E0A712-9FA1-4F86-819D-84E8ADB44490}" dt="2024-03-06T13:21:25.008" v="9" actId="700"/>
          <ac:spMkLst>
            <pc:docMk/>
            <pc:sldMk cId="3319543598" sldId="256"/>
            <ac:spMk id="3" creationId="{D214A615-0771-2FCB-A8ED-2D1CFBE520FA}"/>
          </ac:spMkLst>
        </pc:spChg>
        <pc:spChg chg="add mod">
          <ac:chgData name="Aneliya Kirkova-Georgieva (2125657)" userId="10d2ce26-721a-4c09-b300-bc235af74e65" providerId="ADAL" clId="{D0E0A712-9FA1-4F86-819D-84E8ADB44490}" dt="2024-03-06T13:36:08.951" v="111" actId="14100"/>
          <ac:spMkLst>
            <pc:docMk/>
            <pc:sldMk cId="3319543598" sldId="256"/>
            <ac:spMk id="5" creationId="{754129AD-F8AE-5D42-4335-89B6E6361CB3}"/>
          </ac:spMkLst>
        </pc:spChg>
        <pc:spChg chg="add mod">
          <ac:chgData name="Aneliya Kirkova-Georgieva (2125657)" userId="10d2ce26-721a-4c09-b300-bc235af74e65" providerId="ADAL" clId="{D0E0A712-9FA1-4F86-819D-84E8ADB44490}" dt="2024-03-08T13:20:07.739" v="1027" actId="33987"/>
          <ac:spMkLst>
            <pc:docMk/>
            <pc:sldMk cId="3319543598" sldId="256"/>
            <ac:spMk id="6" creationId="{C4FF7879-38BA-8AA6-F83B-2FE1EEB183F7}"/>
          </ac:spMkLst>
        </pc:spChg>
        <pc:spChg chg="add mod">
          <ac:chgData name="Aneliya Kirkova-Georgieva (2125657)" userId="10d2ce26-721a-4c09-b300-bc235af74e65" providerId="ADAL" clId="{D0E0A712-9FA1-4F86-819D-84E8ADB44490}" dt="2024-03-08T13:22:18.929" v="1030" actId="33987"/>
          <ac:spMkLst>
            <pc:docMk/>
            <pc:sldMk cId="3319543598" sldId="256"/>
            <ac:spMk id="7" creationId="{7E748952-5582-05DC-A2B6-8596E04D349C}"/>
          </ac:spMkLst>
        </pc:spChg>
        <pc:spChg chg="add del mod">
          <ac:chgData name="Aneliya Kirkova-Georgieva (2125657)" userId="10d2ce26-721a-4c09-b300-bc235af74e65" providerId="ADAL" clId="{D0E0A712-9FA1-4F86-819D-84E8ADB44490}" dt="2024-03-08T13:23:38.305" v="1035"/>
          <ac:spMkLst>
            <pc:docMk/>
            <pc:sldMk cId="3319543598" sldId="256"/>
            <ac:spMk id="8" creationId="{30E2540B-7BB2-E522-AF28-3E995DC0A223}"/>
          </ac:spMkLst>
        </pc:spChg>
        <pc:spChg chg="del">
          <ac:chgData name="Aneliya Kirkova-Georgieva (2125657)" userId="10d2ce26-721a-4c09-b300-bc235af74e65" providerId="ADAL" clId="{D0E0A712-9FA1-4F86-819D-84E8ADB44490}" dt="2024-03-06T13:21:25.008" v="9" actId="700"/>
          <ac:spMkLst>
            <pc:docMk/>
            <pc:sldMk cId="3319543598" sldId="256"/>
            <ac:spMk id="9" creationId="{68AF5748-FED8-45BA-8631-26D1D10F3246}"/>
          </ac:spMkLst>
        </pc:spChg>
        <pc:spChg chg="add del mod">
          <ac:chgData name="Aneliya Kirkova-Georgieva (2125657)" userId="10d2ce26-721a-4c09-b300-bc235af74e65" providerId="ADAL" clId="{D0E0A712-9FA1-4F86-819D-84E8ADB44490}" dt="2024-03-08T13:29:15.772" v="1072" actId="47"/>
          <ac:spMkLst>
            <pc:docMk/>
            <pc:sldMk cId="3319543598" sldId="256"/>
            <ac:spMk id="9" creationId="{98BC6202-C10D-FD71-C25A-02A05CD522D9}"/>
          </ac:spMkLst>
        </pc:spChg>
        <pc:spChg chg="del">
          <ac:chgData name="Aneliya Kirkova-Georgieva (2125657)" userId="10d2ce26-721a-4c09-b300-bc235af74e65" providerId="ADAL" clId="{D0E0A712-9FA1-4F86-819D-84E8ADB44490}" dt="2024-03-06T13:21:25.008" v="9" actId="700"/>
          <ac:spMkLst>
            <pc:docMk/>
            <pc:sldMk cId="3319543598" sldId="256"/>
            <ac:spMk id="11" creationId="{AF2F604E-43BE-4DC3-B983-E071523364F8}"/>
          </ac:spMkLst>
        </pc:spChg>
        <pc:spChg chg="del">
          <ac:chgData name="Aneliya Kirkova-Georgieva (2125657)" userId="10d2ce26-721a-4c09-b300-bc235af74e65" providerId="ADAL" clId="{D0E0A712-9FA1-4F86-819D-84E8ADB44490}" dt="2024-03-06T13:21:25.008" v="9" actId="700"/>
          <ac:spMkLst>
            <pc:docMk/>
            <pc:sldMk cId="3319543598" sldId="256"/>
            <ac:spMk id="13" creationId="{08C9B587-E65E-4B52-B37C-ABEBB6E87928}"/>
          </ac:spMkLst>
        </pc:spChg>
        <pc:spChg chg="add del">
          <ac:chgData name="Aneliya Kirkova-Georgieva (2125657)" userId="10d2ce26-721a-4c09-b300-bc235af74e65" providerId="ADAL" clId="{D0E0A712-9FA1-4F86-819D-84E8ADB44490}" dt="2024-03-06T13:31:59.298" v="90"/>
          <ac:spMkLst>
            <pc:docMk/>
            <pc:sldMk cId="3319543598" sldId="256"/>
            <ac:spMk id="26" creationId="{CA5FA9EF-4A97-4A0B-98BF-AC4CABAAA1E8}"/>
          </ac:spMkLst>
        </pc:spChg>
        <pc:grpChg chg="add del">
          <ac:chgData name="Aneliya Kirkova-Georgieva (2125657)" userId="10d2ce26-721a-4c09-b300-bc235af74e65" providerId="ADAL" clId="{D0E0A712-9FA1-4F86-819D-84E8ADB44490}" dt="2024-03-06T13:31:59.298" v="90"/>
          <ac:grpSpMkLst>
            <pc:docMk/>
            <pc:sldMk cId="3319543598" sldId="256"/>
            <ac:grpSpMk id="10" creationId="{24E65122-640E-4268-A0F2-8D155EC80DAF}"/>
          </ac:grpSpMkLst>
        </pc:grpChg>
        <pc:grpChg chg="add del">
          <ac:chgData name="Aneliya Kirkova-Georgieva (2125657)" userId="10d2ce26-721a-4c09-b300-bc235af74e65" providerId="ADAL" clId="{D0E0A712-9FA1-4F86-819D-84E8ADB44490}" dt="2024-03-06T13:31:59.298" v="90"/>
          <ac:grpSpMkLst>
            <pc:docMk/>
            <pc:sldMk cId="3319543598" sldId="256"/>
            <ac:grpSpMk id="18" creationId="{512B1782-CDD4-41AC-A632-FFC36522CD36}"/>
          </ac:grpSpMkLst>
        </pc:grpChg>
        <pc:picChg chg="del mod ord modCrop">
          <ac:chgData name="Aneliya Kirkova-Georgieva (2125657)" userId="10d2ce26-721a-4c09-b300-bc235af74e65" providerId="ADAL" clId="{D0E0A712-9FA1-4F86-819D-84E8ADB44490}" dt="2024-03-09T17:59:36.498" v="4495" actId="478"/>
          <ac:picMkLst>
            <pc:docMk/>
            <pc:sldMk cId="3319543598" sldId="256"/>
            <ac:picMk id="4" creationId="{ACAD9FC5-A089-F434-E9EC-47E84E945A33}"/>
          </ac:picMkLst>
        </pc:picChg>
      </pc:sldChg>
      <pc:sldChg chg="addSp delSp modSp del mod ord">
        <pc:chgData name="Aneliya Kirkova-Georgieva (2125657)" userId="10d2ce26-721a-4c09-b300-bc235af74e65" providerId="ADAL" clId="{D0E0A712-9FA1-4F86-819D-84E8ADB44490}" dt="2024-03-09T18:08:04.743" v="4598" actId="47"/>
        <pc:sldMkLst>
          <pc:docMk/>
          <pc:sldMk cId="1507923380" sldId="258"/>
        </pc:sldMkLst>
        <pc:spChg chg="mod">
          <ac:chgData name="Aneliya Kirkova-Georgieva (2125657)" userId="10d2ce26-721a-4c09-b300-bc235af74e65" providerId="ADAL" clId="{D0E0A712-9FA1-4F86-819D-84E8ADB44490}" dt="2024-03-08T17:08:34.074" v="1263" actId="14100"/>
          <ac:spMkLst>
            <pc:docMk/>
            <pc:sldMk cId="1507923380" sldId="258"/>
            <ac:spMk id="2" creationId="{599783FD-818A-E2B1-9577-C21569C35564}"/>
          </ac:spMkLst>
        </pc:spChg>
        <pc:spChg chg="add del mod">
          <ac:chgData name="Aneliya Kirkova-Georgieva (2125657)" userId="10d2ce26-721a-4c09-b300-bc235af74e65" providerId="ADAL" clId="{D0E0A712-9FA1-4F86-819D-84E8ADB44490}" dt="2024-03-07T20:36:23.998" v="328"/>
          <ac:spMkLst>
            <pc:docMk/>
            <pc:sldMk cId="1507923380" sldId="258"/>
            <ac:spMk id="3" creationId="{87340697-A001-1E3E-1132-86F906649965}"/>
          </ac:spMkLst>
        </pc:spChg>
        <pc:spChg chg="add mod">
          <ac:chgData name="Aneliya Kirkova-Georgieva (2125657)" userId="10d2ce26-721a-4c09-b300-bc235af74e65" providerId="ADAL" clId="{D0E0A712-9FA1-4F86-819D-84E8ADB44490}" dt="2024-03-07T20:55:38.028" v="528" actId="14100"/>
          <ac:spMkLst>
            <pc:docMk/>
            <pc:sldMk cId="1507923380" sldId="258"/>
            <ac:spMk id="6" creationId="{29CFE110-8BB7-91AA-5DC0-51DE2D150473}"/>
          </ac:spMkLst>
        </pc:spChg>
        <pc:graphicFrameChg chg="add mod">
          <ac:chgData name="Aneliya Kirkova-Georgieva (2125657)" userId="10d2ce26-721a-4c09-b300-bc235af74e65" providerId="ADAL" clId="{D0E0A712-9FA1-4F86-819D-84E8ADB44490}" dt="2024-03-07T20:36:17.413" v="327"/>
          <ac:graphicFrameMkLst>
            <pc:docMk/>
            <pc:sldMk cId="1507923380" sldId="258"/>
            <ac:graphicFrameMk id="4" creationId="{4E462E08-4468-D020-1963-3620B987D6DA}"/>
          </ac:graphicFrameMkLst>
        </pc:graphicFrameChg>
        <pc:graphicFrameChg chg="add mod">
          <ac:chgData name="Aneliya Kirkova-Georgieva (2125657)" userId="10d2ce26-721a-4c09-b300-bc235af74e65" providerId="ADAL" clId="{D0E0A712-9FA1-4F86-819D-84E8ADB44490}" dt="2024-03-08T22:33:58.471" v="1774" actId="20577"/>
          <ac:graphicFrameMkLst>
            <pc:docMk/>
            <pc:sldMk cId="1507923380" sldId="258"/>
            <ac:graphicFrameMk id="5" creationId="{FF79656D-4F5D-3FE3-D807-E7F63EDF24EF}"/>
          </ac:graphicFrameMkLst>
        </pc:graphicFrameChg>
      </pc:sldChg>
      <pc:sldChg chg="addSp delSp modSp new mod modClrScheme chgLayout">
        <pc:chgData name="Aneliya Kirkova-Georgieva (2125657)" userId="10d2ce26-721a-4c09-b300-bc235af74e65" providerId="ADAL" clId="{D0E0A712-9FA1-4F86-819D-84E8ADB44490}" dt="2024-03-09T20:29:57.197" v="4907" actId="207"/>
        <pc:sldMkLst>
          <pc:docMk/>
          <pc:sldMk cId="3296948566" sldId="259"/>
        </pc:sldMkLst>
        <pc:spChg chg="add mod">
          <ac:chgData name="Aneliya Kirkova-Georgieva (2125657)" userId="10d2ce26-721a-4c09-b300-bc235af74e65" providerId="ADAL" clId="{D0E0A712-9FA1-4F86-819D-84E8ADB44490}" dt="2024-03-09T18:06:07.498" v="4580" actId="1076"/>
          <ac:spMkLst>
            <pc:docMk/>
            <pc:sldMk cId="3296948566" sldId="259"/>
            <ac:spMk id="2" creationId="{2BCEA514-B017-ABB9-653F-18C5A30B6139}"/>
          </ac:spMkLst>
        </pc:spChg>
        <pc:spChg chg="add del mod">
          <ac:chgData name="Aneliya Kirkova-Georgieva (2125657)" userId="10d2ce26-721a-4c09-b300-bc235af74e65" providerId="ADAL" clId="{D0E0A712-9FA1-4F86-819D-84E8ADB44490}" dt="2024-03-08T22:50:27.901" v="1918" actId="700"/>
          <ac:spMkLst>
            <pc:docMk/>
            <pc:sldMk cId="3296948566" sldId="259"/>
            <ac:spMk id="2" creationId="{79694FE8-678C-F3D4-85A3-2A0EBAE0BE38}"/>
          </ac:spMkLst>
        </pc:spChg>
        <pc:spChg chg="del">
          <ac:chgData name="Aneliya Kirkova-Georgieva (2125657)" userId="10d2ce26-721a-4c09-b300-bc235af74e65" providerId="ADAL" clId="{D0E0A712-9FA1-4F86-819D-84E8ADB44490}" dt="2024-03-06T13:27:43.724" v="70" actId="700"/>
          <ac:spMkLst>
            <pc:docMk/>
            <pc:sldMk cId="3296948566" sldId="259"/>
            <ac:spMk id="2" creationId="{D0DF5725-DB70-8875-EDA0-7CD8A604B7BF}"/>
          </ac:spMkLst>
        </pc:spChg>
        <pc:spChg chg="del">
          <ac:chgData name="Aneliya Kirkova-Georgieva (2125657)" userId="10d2ce26-721a-4c09-b300-bc235af74e65" providerId="ADAL" clId="{D0E0A712-9FA1-4F86-819D-84E8ADB44490}" dt="2024-03-06T13:27:43.724" v="70" actId="700"/>
          <ac:spMkLst>
            <pc:docMk/>
            <pc:sldMk cId="3296948566" sldId="259"/>
            <ac:spMk id="3" creationId="{9F6315F2-5D9C-C82B-5BF5-6032FA825869}"/>
          </ac:spMkLst>
        </pc:spChg>
        <pc:spChg chg="add mod ord">
          <ac:chgData name="Aneliya Kirkova-Georgieva (2125657)" userId="10d2ce26-721a-4c09-b300-bc235af74e65" providerId="ADAL" clId="{D0E0A712-9FA1-4F86-819D-84E8ADB44490}" dt="2024-03-09T18:05:38.115" v="4572" actId="27636"/>
          <ac:spMkLst>
            <pc:docMk/>
            <pc:sldMk cId="3296948566" sldId="259"/>
            <ac:spMk id="3" creationId="{A5C9B153-EF56-23C4-D2BC-75B8C5520853}"/>
          </ac:spMkLst>
        </pc:spChg>
        <pc:spChg chg="add del mod">
          <ac:chgData name="Aneliya Kirkova-Georgieva (2125657)" userId="10d2ce26-721a-4c09-b300-bc235af74e65" providerId="ADAL" clId="{D0E0A712-9FA1-4F86-819D-84E8ADB44490}" dt="2024-03-07T20:11:41.291" v="129" actId="1032"/>
          <ac:spMkLst>
            <pc:docMk/>
            <pc:sldMk cId="3296948566" sldId="259"/>
            <ac:spMk id="4" creationId="{7F585AE2-1EB6-E94D-6E28-76C438D54076}"/>
          </ac:spMkLst>
        </pc:spChg>
        <pc:spChg chg="add del mod">
          <ac:chgData name="Aneliya Kirkova-Georgieva (2125657)" userId="10d2ce26-721a-4c09-b300-bc235af74e65" providerId="ADAL" clId="{D0E0A712-9FA1-4F86-819D-84E8ADB44490}" dt="2024-03-07T20:29:39.446" v="239"/>
          <ac:spMkLst>
            <pc:docMk/>
            <pc:sldMk cId="3296948566" sldId="259"/>
            <ac:spMk id="10" creationId="{F0298D52-CF81-52B6-C7DE-8007606D16CD}"/>
          </ac:spMkLst>
        </pc:spChg>
        <pc:spChg chg="add mod">
          <ac:chgData name="Aneliya Kirkova-Georgieva (2125657)" userId="10d2ce26-721a-4c09-b300-bc235af74e65" providerId="ADAL" clId="{D0E0A712-9FA1-4F86-819D-84E8ADB44490}" dt="2024-03-09T20:29:57.197" v="4907" actId="207"/>
          <ac:spMkLst>
            <pc:docMk/>
            <pc:sldMk cId="3296948566" sldId="259"/>
            <ac:spMk id="12" creationId="{489C8367-9D0F-6458-AE16-2DE07A33FCF9}"/>
          </ac:spMkLst>
        </pc:spChg>
        <pc:graphicFrameChg chg="add del mod modGraphic">
          <ac:chgData name="Aneliya Kirkova-Georgieva (2125657)" userId="10d2ce26-721a-4c09-b300-bc235af74e65" providerId="ADAL" clId="{D0E0A712-9FA1-4F86-819D-84E8ADB44490}" dt="2024-03-07T20:16:54.685" v="134" actId="478"/>
          <ac:graphicFrameMkLst>
            <pc:docMk/>
            <pc:sldMk cId="3296948566" sldId="259"/>
            <ac:graphicFrameMk id="7" creationId="{1ADE0064-2FBE-5DAA-6BF3-1AD5BC4365C4}"/>
          </ac:graphicFrameMkLst>
        </pc:graphicFrameChg>
        <pc:graphicFrameChg chg="add del mod modGraphic">
          <ac:chgData name="Aneliya Kirkova-Georgieva (2125657)" userId="10d2ce26-721a-4c09-b300-bc235af74e65" providerId="ADAL" clId="{D0E0A712-9FA1-4F86-819D-84E8ADB44490}" dt="2024-03-07T20:29:11.445" v="235" actId="21"/>
          <ac:graphicFrameMkLst>
            <pc:docMk/>
            <pc:sldMk cId="3296948566" sldId="259"/>
            <ac:graphicFrameMk id="8" creationId="{2BEA9977-1260-CD62-16D9-3175ADED235B}"/>
          </ac:graphicFrameMkLst>
        </pc:graphicFrameChg>
        <pc:picChg chg="add del">
          <ac:chgData name="Aneliya Kirkova-Georgieva (2125657)" userId="10d2ce26-721a-4c09-b300-bc235af74e65" providerId="ADAL" clId="{D0E0A712-9FA1-4F86-819D-84E8ADB44490}" dt="2024-03-07T18:16:43.219" v="118" actId="22"/>
          <ac:picMkLst>
            <pc:docMk/>
            <pc:sldMk cId="3296948566" sldId="259"/>
            <ac:picMk id="6" creationId="{5C5BBB5C-AE2F-C08E-FDCE-5A89A36B37FE}"/>
          </ac:picMkLst>
        </pc:picChg>
        <pc:picChg chg="add del mod ord">
          <ac:chgData name="Aneliya Kirkova-Georgieva (2125657)" userId="10d2ce26-721a-4c09-b300-bc235af74e65" providerId="ADAL" clId="{D0E0A712-9FA1-4F86-819D-84E8ADB44490}" dt="2024-03-07T20:19:54.231" v="193" actId="34307"/>
          <ac:picMkLst>
            <pc:docMk/>
            <pc:sldMk cId="3296948566" sldId="259"/>
            <ac:picMk id="11" creationId="{DD853CC2-C76F-EE27-D519-229523F3DFE5}"/>
          </ac:picMkLst>
        </pc:picChg>
        <pc:picChg chg="add del mod ord">
          <ac:chgData name="Aneliya Kirkova-Georgieva (2125657)" userId="10d2ce26-721a-4c09-b300-bc235af74e65" providerId="ADAL" clId="{D0E0A712-9FA1-4F86-819D-84E8ADB44490}" dt="2024-03-09T18:06:54.118" v="4592" actId="1076"/>
          <ac:picMkLst>
            <pc:docMk/>
            <pc:sldMk cId="3296948566" sldId="259"/>
            <ac:picMk id="1026" creationId="{B8A01737-C5CD-F5B9-023F-D72B39F59185}"/>
          </ac:picMkLst>
        </pc:picChg>
      </pc:sldChg>
      <pc:sldChg chg="addSp modSp new mod ord">
        <pc:chgData name="Aneliya Kirkova-Georgieva (2125657)" userId="10d2ce26-721a-4c09-b300-bc235af74e65" providerId="ADAL" clId="{D0E0A712-9FA1-4F86-819D-84E8ADB44490}" dt="2024-03-10T08:42:26.744" v="5876" actId="20577"/>
        <pc:sldMkLst>
          <pc:docMk/>
          <pc:sldMk cId="3611824168" sldId="260"/>
        </pc:sldMkLst>
        <pc:spChg chg="mod">
          <ac:chgData name="Aneliya Kirkova-Georgieva (2125657)" userId="10d2ce26-721a-4c09-b300-bc235af74e65" providerId="ADAL" clId="{D0E0A712-9FA1-4F86-819D-84E8ADB44490}" dt="2024-03-09T21:13:15.634" v="5638" actId="14100"/>
          <ac:spMkLst>
            <pc:docMk/>
            <pc:sldMk cId="3611824168" sldId="260"/>
            <ac:spMk id="2" creationId="{CFC6E84C-1E32-4B86-59DC-056442D73EB5}"/>
          </ac:spMkLst>
        </pc:spChg>
        <pc:spChg chg="mod">
          <ac:chgData name="Aneliya Kirkova-Georgieva (2125657)" userId="10d2ce26-721a-4c09-b300-bc235af74e65" providerId="ADAL" clId="{D0E0A712-9FA1-4F86-819D-84E8ADB44490}" dt="2024-03-10T08:36:47.523" v="5785" actId="5793"/>
          <ac:spMkLst>
            <pc:docMk/>
            <pc:sldMk cId="3611824168" sldId="260"/>
            <ac:spMk id="3" creationId="{7CAD01C3-6300-E203-B710-45769661F7C3}"/>
          </ac:spMkLst>
        </pc:spChg>
        <pc:spChg chg="add mod">
          <ac:chgData name="Aneliya Kirkova-Georgieva (2125657)" userId="10d2ce26-721a-4c09-b300-bc235af74e65" providerId="ADAL" clId="{D0E0A712-9FA1-4F86-819D-84E8ADB44490}" dt="2024-03-09T19:17:42.272" v="4806" actId="14100"/>
          <ac:spMkLst>
            <pc:docMk/>
            <pc:sldMk cId="3611824168" sldId="260"/>
            <ac:spMk id="4" creationId="{73A21A31-CB49-698D-E05B-4E4581F2F664}"/>
          </ac:spMkLst>
        </pc:spChg>
        <pc:graphicFrameChg chg="add mod">
          <ac:chgData name="Aneliya Kirkova-Georgieva (2125657)" userId="10d2ce26-721a-4c09-b300-bc235af74e65" providerId="ADAL" clId="{D0E0A712-9FA1-4F86-819D-84E8ADB44490}" dt="2024-03-10T08:42:26.744" v="5876" actId="20577"/>
          <ac:graphicFrameMkLst>
            <pc:docMk/>
            <pc:sldMk cId="3611824168" sldId="260"/>
            <ac:graphicFrameMk id="8" creationId="{2BEA9977-1260-CD62-16D9-3175ADED235B}"/>
          </ac:graphicFrameMkLst>
        </pc:graphicFrameChg>
        <pc:picChg chg="add">
          <ac:chgData name="Aneliya Kirkova-Georgieva (2125657)" userId="10d2ce26-721a-4c09-b300-bc235af74e65" providerId="ADAL" clId="{D0E0A712-9FA1-4F86-819D-84E8ADB44490}" dt="2024-03-07T20:29:14.068" v="236"/>
          <ac:picMkLst>
            <pc:docMk/>
            <pc:sldMk cId="3611824168" sldId="260"/>
            <ac:picMk id="4" creationId="{A4AE7BD3-0EFA-9E19-2408-9967CA980F11}"/>
          </ac:picMkLst>
        </pc:picChg>
      </pc:sldChg>
      <pc:sldChg chg="addSp delSp modSp new del mod ord">
        <pc:chgData name="Aneliya Kirkova-Georgieva (2125657)" userId="10d2ce26-721a-4c09-b300-bc235af74e65" providerId="ADAL" clId="{D0E0A712-9FA1-4F86-819D-84E8ADB44490}" dt="2024-03-09T18:08:06.122" v="4599" actId="47"/>
        <pc:sldMkLst>
          <pc:docMk/>
          <pc:sldMk cId="3834160725" sldId="261"/>
        </pc:sldMkLst>
        <pc:spChg chg="mod">
          <ac:chgData name="Aneliya Kirkova-Georgieva (2125657)" userId="10d2ce26-721a-4c09-b300-bc235af74e65" providerId="ADAL" clId="{D0E0A712-9FA1-4F86-819D-84E8ADB44490}" dt="2024-03-08T17:08:58.374" v="1264" actId="255"/>
          <ac:spMkLst>
            <pc:docMk/>
            <pc:sldMk cId="3834160725" sldId="261"/>
            <ac:spMk id="2" creationId="{6E0BCF49-1B3C-6934-A5BC-3156132CC7B1}"/>
          </ac:spMkLst>
        </pc:spChg>
        <pc:spChg chg="del">
          <ac:chgData name="Aneliya Kirkova-Georgieva (2125657)" userId="10d2ce26-721a-4c09-b300-bc235af74e65" providerId="ADAL" clId="{D0E0A712-9FA1-4F86-819D-84E8ADB44490}" dt="2024-03-07T20:44:00.237" v="410"/>
          <ac:spMkLst>
            <pc:docMk/>
            <pc:sldMk cId="3834160725" sldId="261"/>
            <ac:spMk id="3" creationId="{84CAB064-2036-BA5D-45A3-616F76736308}"/>
          </ac:spMkLst>
        </pc:spChg>
        <pc:spChg chg="add mod">
          <ac:chgData name="Aneliya Kirkova-Georgieva (2125657)" userId="10d2ce26-721a-4c09-b300-bc235af74e65" providerId="ADAL" clId="{D0E0A712-9FA1-4F86-819D-84E8ADB44490}" dt="2024-03-07T20:56:24.154" v="539" actId="767"/>
          <ac:spMkLst>
            <pc:docMk/>
            <pc:sldMk cId="3834160725" sldId="261"/>
            <ac:spMk id="5" creationId="{A075CAE5-7C39-55AF-7491-38B57B25706A}"/>
          </ac:spMkLst>
        </pc:spChg>
        <pc:spChg chg="add mod">
          <ac:chgData name="Aneliya Kirkova-Georgieva (2125657)" userId="10d2ce26-721a-4c09-b300-bc235af74e65" providerId="ADAL" clId="{D0E0A712-9FA1-4F86-819D-84E8ADB44490}" dt="2024-03-07T20:57:19.976" v="580" actId="20577"/>
          <ac:spMkLst>
            <pc:docMk/>
            <pc:sldMk cId="3834160725" sldId="261"/>
            <ac:spMk id="6" creationId="{9FE4501E-6815-16CF-DC0C-ED74AA820969}"/>
          </ac:spMkLst>
        </pc:spChg>
        <pc:graphicFrameChg chg="add mod">
          <ac:chgData name="Aneliya Kirkova-Georgieva (2125657)" userId="10d2ce26-721a-4c09-b300-bc235af74e65" providerId="ADAL" clId="{D0E0A712-9FA1-4F86-819D-84E8ADB44490}" dt="2024-03-07T20:56:29.155" v="540" actId="14100"/>
          <ac:graphicFrameMkLst>
            <pc:docMk/>
            <pc:sldMk cId="3834160725" sldId="261"/>
            <ac:graphicFrameMk id="4" creationId="{C7EE1629-F58C-1E1B-D044-A6C7B1A02ED8}"/>
          </ac:graphicFrameMkLst>
        </pc:graphicFrameChg>
      </pc:sldChg>
      <pc:sldChg chg="new del ord">
        <pc:chgData name="Aneliya Kirkova-Georgieva (2125657)" userId="10d2ce26-721a-4c09-b300-bc235af74e65" providerId="ADAL" clId="{D0E0A712-9FA1-4F86-819D-84E8ADB44490}" dt="2024-03-07T20:32:17.169" v="258" actId="47"/>
        <pc:sldMkLst>
          <pc:docMk/>
          <pc:sldMk cId="4267719340" sldId="261"/>
        </pc:sldMkLst>
      </pc:sldChg>
      <pc:sldChg chg="addSp delSp modSp new del mod modClrScheme chgLayout">
        <pc:chgData name="Aneliya Kirkova-Georgieva (2125657)" userId="10d2ce26-721a-4c09-b300-bc235af74e65" providerId="ADAL" clId="{D0E0A712-9FA1-4F86-819D-84E8ADB44490}" dt="2024-03-10T13:12:06.850" v="6741" actId="47"/>
        <pc:sldMkLst>
          <pc:docMk/>
          <pc:sldMk cId="1076714062" sldId="262"/>
        </pc:sldMkLst>
        <pc:spChg chg="add del mod">
          <ac:chgData name="Aneliya Kirkova-Georgieva (2125657)" userId="10d2ce26-721a-4c09-b300-bc235af74e65" providerId="ADAL" clId="{D0E0A712-9FA1-4F86-819D-84E8ADB44490}" dt="2024-03-09T10:33:36.055" v="3680" actId="14100"/>
          <ac:spMkLst>
            <pc:docMk/>
            <pc:sldMk cId="1076714062" sldId="262"/>
            <ac:spMk id="2" creationId="{6DEA82CB-55A2-4AC9-F2D1-6713FC94E3B1}"/>
          </ac:spMkLst>
        </pc:spChg>
        <pc:spChg chg="del">
          <ac:chgData name="Aneliya Kirkova-Georgieva (2125657)" userId="10d2ce26-721a-4c09-b300-bc235af74e65" providerId="ADAL" clId="{D0E0A712-9FA1-4F86-819D-84E8ADB44490}" dt="2024-03-07T21:11:47.825" v="641"/>
          <ac:spMkLst>
            <pc:docMk/>
            <pc:sldMk cId="1076714062" sldId="262"/>
            <ac:spMk id="3" creationId="{3A2F96A2-D315-7454-43CC-69252B1DBAE1}"/>
          </ac:spMkLst>
        </pc:spChg>
        <pc:spChg chg="add mod">
          <ac:chgData name="Aneliya Kirkova-Georgieva (2125657)" userId="10d2ce26-721a-4c09-b300-bc235af74e65" providerId="ADAL" clId="{D0E0A712-9FA1-4F86-819D-84E8ADB44490}" dt="2024-03-07T21:16:52.335" v="647"/>
          <ac:spMkLst>
            <pc:docMk/>
            <pc:sldMk cId="1076714062" sldId="262"/>
            <ac:spMk id="6" creationId="{589108B1-055C-31D4-EFCD-6936DDFBAC1F}"/>
          </ac:spMkLst>
        </pc:spChg>
        <pc:spChg chg="add del mod">
          <ac:chgData name="Aneliya Kirkova-Georgieva (2125657)" userId="10d2ce26-721a-4c09-b300-bc235af74e65" providerId="ADAL" clId="{D0E0A712-9FA1-4F86-819D-84E8ADB44490}" dt="2024-03-07T21:17:07.648" v="651"/>
          <ac:spMkLst>
            <pc:docMk/>
            <pc:sldMk cId="1076714062" sldId="262"/>
            <ac:spMk id="8" creationId="{2649E700-6382-EA04-5F2A-67329BD8973C}"/>
          </ac:spMkLst>
        </pc:spChg>
        <pc:spChg chg="add mod">
          <ac:chgData name="Aneliya Kirkova-Georgieva (2125657)" userId="10d2ce26-721a-4c09-b300-bc235af74e65" providerId="ADAL" clId="{D0E0A712-9FA1-4F86-819D-84E8ADB44490}" dt="2024-03-07T21:17:06.462" v="650"/>
          <ac:spMkLst>
            <pc:docMk/>
            <pc:sldMk cId="1076714062" sldId="262"/>
            <ac:spMk id="10" creationId="{F79FE0F4-166F-1CDE-89BD-AE1A5A86CD4A}"/>
          </ac:spMkLst>
        </pc:spChg>
        <pc:spChg chg="add del mod">
          <ac:chgData name="Aneliya Kirkova-Georgieva (2125657)" userId="10d2ce26-721a-4c09-b300-bc235af74e65" providerId="ADAL" clId="{D0E0A712-9FA1-4F86-819D-84E8ADB44490}" dt="2024-03-07T21:18:19.433" v="677"/>
          <ac:spMkLst>
            <pc:docMk/>
            <pc:sldMk cId="1076714062" sldId="262"/>
            <ac:spMk id="12" creationId="{B7D18AB6-9F48-F118-7A04-A6FBB5D51469}"/>
          </ac:spMkLst>
        </pc:spChg>
        <pc:spChg chg="add del mod ord">
          <ac:chgData name="Aneliya Kirkova-Georgieva (2125657)" userId="10d2ce26-721a-4c09-b300-bc235af74e65" providerId="ADAL" clId="{D0E0A712-9FA1-4F86-819D-84E8ADB44490}" dt="2024-03-07T21:18:11.938" v="668" actId="700"/>
          <ac:spMkLst>
            <pc:docMk/>
            <pc:sldMk cId="1076714062" sldId="262"/>
            <ac:spMk id="13" creationId="{6006C9D9-8A3E-24FC-C274-9104588353D3}"/>
          </ac:spMkLst>
        </pc:spChg>
        <pc:spChg chg="add mod">
          <ac:chgData name="Aneliya Kirkova-Georgieva (2125657)" userId="10d2ce26-721a-4c09-b300-bc235af74e65" providerId="ADAL" clId="{D0E0A712-9FA1-4F86-819D-84E8ADB44490}" dt="2024-03-07T21:18:33.712" v="683"/>
          <ac:spMkLst>
            <pc:docMk/>
            <pc:sldMk cId="1076714062" sldId="262"/>
            <ac:spMk id="15" creationId="{ECA67040-8EEE-B130-8FEE-6E99A9450657}"/>
          </ac:spMkLst>
        </pc:spChg>
        <pc:spChg chg="add mod">
          <ac:chgData name="Aneliya Kirkova-Georgieva (2125657)" userId="10d2ce26-721a-4c09-b300-bc235af74e65" providerId="ADAL" clId="{D0E0A712-9FA1-4F86-819D-84E8ADB44490}" dt="2024-03-07T21:24:53.212" v="822" actId="207"/>
          <ac:spMkLst>
            <pc:docMk/>
            <pc:sldMk cId="1076714062" sldId="262"/>
            <ac:spMk id="16" creationId="{CC76C4C8-3941-8281-C2AD-6B07A4DEE840}"/>
          </ac:spMkLst>
        </pc:spChg>
        <pc:spChg chg="add mod">
          <ac:chgData name="Aneliya Kirkova-Georgieva (2125657)" userId="10d2ce26-721a-4c09-b300-bc235af74e65" providerId="ADAL" clId="{D0E0A712-9FA1-4F86-819D-84E8ADB44490}" dt="2024-03-07T21:47:17.539" v="967" actId="767"/>
          <ac:spMkLst>
            <pc:docMk/>
            <pc:sldMk cId="1076714062" sldId="262"/>
            <ac:spMk id="17" creationId="{DA5B7832-6795-22A8-045D-C3A2AAC5EA5A}"/>
          </ac:spMkLst>
        </pc:spChg>
        <pc:spChg chg="add mod">
          <ac:chgData name="Aneliya Kirkova-Georgieva (2125657)" userId="10d2ce26-721a-4c09-b300-bc235af74e65" providerId="ADAL" clId="{D0E0A712-9FA1-4F86-819D-84E8ADB44490}" dt="2024-03-07T21:47:26.316" v="969" actId="767"/>
          <ac:spMkLst>
            <pc:docMk/>
            <pc:sldMk cId="1076714062" sldId="262"/>
            <ac:spMk id="18" creationId="{E00BCD78-F324-86A1-FBEE-3C44CD7FC73E}"/>
          </ac:spMkLst>
        </pc:spChg>
        <pc:spChg chg="add del mod">
          <ac:chgData name="Aneliya Kirkova-Georgieva (2125657)" userId="10d2ce26-721a-4c09-b300-bc235af74e65" providerId="ADAL" clId="{D0E0A712-9FA1-4F86-819D-84E8ADB44490}" dt="2024-03-08T17:03:07.108" v="1231" actId="478"/>
          <ac:spMkLst>
            <pc:docMk/>
            <pc:sldMk cId="1076714062" sldId="262"/>
            <ac:spMk id="19" creationId="{A9B6BE9E-9AD7-43EF-73E5-6CD428BB5D9B}"/>
          </ac:spMkLst>
        </pc:spChg>
        <pc:graphicFrameChg chg="add mod">
          <ac:chgData name="Aneliya Kirkova-Georgieva (2125657)" userId="10d2ce26-721a-4c09-b300-bc235af74e65" providerId="ADAL" clId="{D0E0A712-9FA1-4F86-819D-84E8ADB44490}" dt="2024-03-07T21:16:50.230" v="646"/>
          <ac:graphicFrameMkLst>
            <pc:docMk/>
            <pc:sldMk cId="1076714062" sldId="262"/>
            <ac:graphicFrameMk id="5" creationId="{0C20BDEB-632F-46E2-DA51-94F8EBE4E04A}"/>
          </ac:graphicFrameMkLst>
        </pc:graphicFrameChg>
        <pc:graphicFrameChg chg="add mod">
          <ac:chgData name="Aneliya Kirkova-Georgieva (2125657)" userId="10d2ce26-721a-4c09-b300-bc235af74e65" providerId="ADAL" clId="{D0E0A712-9FA1-4F86-819D-84E8ADB44490}" dt="2024-03-07T21:16:54.321" v="648"/>
          <ac:graphicFrameMkLst>
            <pc:docMk/>
            <pc:sldMk cId="1076714062" sldId="262"/>
            <ac:graphicFrameMk id="7" creationId="{A92D3C56-4BB8-1788-0ABF-7F9C58697D29}"/>
          </ac:graphicFrameMkLst>
        </pc:graphicFrameChg>
        <pc:graphicFrameChg chg="add mod">
          <ac:chgData name="Aneliya Kirkova-Georgieva (2125657)" userId="10d2ce26-721a-4c09-b300-bc235af74e65" providerId="ADAL" clId="{D0E0A712-9FA1-4F86-819D-84E8ADB44490}" dt="2024-03-07T21:17:04.581" v="649"/>
          <ac:graphicFrameMkLst>
            <pc:docMk/>
            <pc:sldMk cId="1076714062" sldId="262"/>
            <ac:graphicFrameMk id="9" creationId="{B5C22B3A-E6B4-B752-0C5C-9F906A7CB155}"/>
          </ac:graphicFrameMkLst>
        </pc:graphicFrameChg>
        <pc:graphicFrameChg chg="add mod modGraphic">
          <ac:chgData name="Aneliya Kirkova-Georgieva (2125657)" userId="10d2ce26-721a-4c09-b300-bc235af74e65" providerId="ADAL" clId="{D0E0A712-9FA1-4F86-819D-84E8ADB44490}" dt="2024-03-07T21:18:18.615" v="676" actId="14100"/>
          <ac:graphicFrameMkLst>
            <pc:docMk/>
            <pc:sldMk cId="1076714062" sldId="262"/>
            <ac:graphicFrameMk id="11" creationId="{48B4AB86-29B9-80DD-BB7F-5741F1CBBC11}"/>
          </ac:graphicFrameMkLst>
        </pc:graphicFrameChg>
        <pc:graphicFrameChg chg="add mod">
          <ac:chgData name="Aneliya Kirkova-Georgieva (2125657)" userId="10d2ce26-721a-4c09-b300-bc235af74e65" providerId="ADAL" clId="{D0E0A712-9FA1-4F86-819D-84E8ADB44490}" dt="2024-03-07T21:18:30.587" v="682"/>
          <ac:graphicFrameMkLst>
            <pc:docMk/>
            <pc:sldMk cId="1076714062" sldId="262"/>
            <ac:graphicFrameMk id="14" creationId="{C9732615-92D7-01B6-4869-9AB1ED1F03E0}"/>
          </ac:graphicFrameMkLst>
        </pc:graphicFrameChg>
        <pc:picChg chg="add mod ord">
          <ac:chgData name="Aneliya Kirkova-Georgieva (2125657)" userId="10d2ce26-721a-4c09-b300-bc235af74e65" providerId="ADAL" clId="{D0E0A712-9FA1-4F86-819D-84E8ADB44490}" dt="2024-03-09T10:33:33.521" v="3679" actId="14100"/>
          <ac:picMkLst>
            <pc:docMk/>
            <pc:sldMk cId="1076714062" sldId="262"/>
            <ac:picMk id="4" creationId="{5E3D6403-A964-5821-6B55-1224A3407CEB}"/>
          </ac:picMkLst>
        </pc:picChg>
      </pc:sldChg>
      <pc:sldChg chg="modSp new mod">
        <pc:chgData name="Aneliya Kirkova-Georgieva (2125657)" userId="10d2ce26-721a-4c09-b300-bc235af74e65" providerId="ADAL" clId="{D0E0A712-9FA1-4F86-819D-84E8ADB44490}" dt="2024-03-10T08:44:16.752" v="5881" actId="113"/>
        <pc:sldMkLst>
          <pc:docMk/>
          <pc:sldMk cId="672482685" sldId="263"/>
        </pc:sldMkLst>
        <pc:spChg chg="mod">
          <ac:chgData name="Aneliya Kirkova-Georgieva (2125657)" userId="10d2ce26-721a-4c09-b300-bc235af74e65" providerId="ADAL" clId="{D0E0A712-9FA1-4F86-819D-84E8ADB44490}" dt="2024-03-08T17:10:03.814" v="1268" actId="255"/>
          <ac:spMkLst>
            <pc:docMk/>
            <pc:sldMk cId="672482685" sldId="263"/>
            <ac:spMk id="2" creationId="{A91C8DFA-8B1C-385F-C8A6-9CAD84BF11F2}"/>
          </ac:spMkLst>
        </pc:spChg>
        <pc:spChg chg="mod">
          <ac:chgData name="Aneliya Kirkova-Georgieva (2125657)" userId="10d2ce26-721a-4c09-b300-bc235af74e65" providerId="ADAL" clId="{D0E0A712-9FA1-4F86-819D-84E8ADB44490}" dt="2024-03-10T08:44:16.752" v="5881" actId="113"/>
          <ac:spMkLst>
            <pc:docMk/>
            <pc:sldMk cId="672482685" sldId="263"/>
            <ac:spMk id="3" creationId="{4AD82240-EDBB-9159-0B68-99A5307D828A}"/>
          </ac:spMkLst>
        </pc:spChg>
      </pc:sldChg>
      <pc:sldChg chg="addSp delSp modSp new del mod">
        <pc:chgData name="Aneliya Kirkova-Georgieva (2125657)" userId="10d2ce26-721a-4c09-b300-bc235af74e65" providerId="ADAL" clId="{D0E0A712-9FA1-4F86-819D-84E8ADB44490}" dt="2024-03-10T13:12:10.719" v="6742" actId="47"/>
        <pc:sldMkLst>
          <pc:docMk/>
          <pc:sldMk cId="2502029611" sldId="264"/>
        </pc:sldMkLst>
        <pc:spChg chg="mod">
          <ac:chgData name="Aneliya Kirkova-Georgieva (2125657)" userId="10d2ce26-721a-4c09-b300-bc235af74e65" providerId="ADAL" clId="{D0E0A712-9FA1-4F86-819D-84E8ADB44490}" dt="2024-03-09T10:33:11.703" v="3676" actId="14100"/>
          <ac:spMkLst>
            <pc:docMk/>
            <pc:sldMk cId="2502029611" sldId="264"/>
            <ac:spMk id="2" creationId="{4E8480ED-0434-FFD0-200D-251D3634119F}"/>
          </ac:spMkLst>
        </pc:spChg>
        <pc:spChg chg="del">
          <ac:chgData name="Aneliya Kirkova-Georgieva (2125657)" userId="10d2ce26-721a-4c09-b300-bc235af74e65" providerId="ADAL" clId="{D0E0A712-9FA1-4F86-819D-84E8ADB44490}" dt="2024-03-07T21:26:22.347" v="826"/>
          <ac:spMkLst>
            <pc:docMk/>
            <pc:sldMk cId="2502029611" sldId="264"/>
            <ac:spMk id="3" creationId="{2E6F46A0-A33C-BE09-19F2-DB1E5B820F23}"/>
          </ac:spMkLst>
        </pc:spChg>
        <pc:spChg chg="add del mod">
          <ac:chgData name="Aneliya Kirkova-Georgieva (2125657)" userId="10d2ce26-721a-4c09-b300-bc235af74e65" providerId="ADAL" clId="{D0E0A712-9FA1-4F86-819D-84E8ADB44490}" dt="2024-03-07T21:44:21.145" v="925"/>
          <ac:spMkLst>
            <pc:docMk/>
            <pc:sldMk cId="2502029611" sldId="264"/>
            <ac:spMk id="5" creationId="{3CBEDEA4-1402-6465-82B5-4A274CFADD08}"/>
          </ac:spMkLst>
        </pc:spChg>
        <pc:spChg chg="add mod">
          <ac:chgData name="Aneliya Kirkova-Georgieva (2125657)" userId="10d2ce26-721a-4c09-b300-bc235af74e65" providerId="ADAL" clId="{D0E0A712-9FA1-4F86-819D-84E8ADB44490}" dt="2024-03-07T21:44:19.571" v="923"/>
          <ac:spMkLst>
            <pc:docMk/>
            <pc:sldMk cId="2502029611" sldId="264"/>
            <ac:spMk id="6" creationId="{0DB74AED-32A9-950B-2F2C-91195C8C1AFF}"/>
          </ac:spMkLst>
        </pc:spChg>
        <pc:picChg chg="add mod">
          <ac:chgData name="Aneliya Kirkova-Georgieva (2125657)" userId="10d2ce26-721a-4c09-b300-bc235af74e65" providerId="ADAL" clId="{D0E0A712-9FA1-4F86-819D-84E8ADB44490}" dt="2024-03-09T10:33:07.743" v="3675" actId="14100"/>
          <ac:picMkLst>
            <pc:docMk/>
            <pc:sldMk cId="2502029611" sldId="264"/>
            <ac:picMk id="4" creationId="{4B2875FF-EB68-EC07-658E-51AFB27192CC}"/>
          </ac:picMkLst>
        </pc:picChg>
      </pc:sldChg>
      <pc:sldChg chg="addSp delSp modSp new mod setBg modClrScheme chgLayout">
        <pc:chgData name="Aneliya Kirkova-Georgieva (2125657)" userId="10d2ce26-721a-4c09-b300-bc235af74e65" providerId="ADAL" clId="{D0E0A712-9FA1-4F86-819D-84E8ADB44490}" dt="2024-03-11T21:35:07.092" v="7234" actId="14861"/>
        <pc:sldMkLst>
          <pc:docMk/>
          <pc:sldMk cId="528608635" sldId="265"/>
        </pc:sldMkLst>
        <pc:spChg chg="mod ord">
          <ac:chgData name="Aneliya Kirkova-Georgieva (2125657)" userId="10d2ce26-721a-4c09-b300-bc235af74e65" providerId="ADAL" clId="{D0E0A712-9FA1-4F86-819D-84E8ADB44490}" dt="2024-03-08T23:02:52.058" v="2519" actId="27636"/>
          <ac:spMkLst>
            <pc:docMk/>
            <pc:sldMk cId="528608635" sldId="265"/>
            <ac:spMk id="2" creationId="{09901758-60D0-0C10-5D9B-E7AF1AD6F3E9}"/>
          </ac:spMkLst>
        </pc:spChg>
        <pc:spChg chg="del">
          <ac:chgData name="Aneliya Kirkova-Georgieva (2125657)" userId="10d2ce26-721a-4c09-b300-bc235af74e65" providerId="ADAL" clId="{D0E0A712-9FA1-4F86-819D-84E8ADB44490}" dt="2024-03-08T22:05:23.356" v="1270" actId="1032"/>
          <ac:spMkLst>
            <pc:docMk/>
            <pc:sldMk cId="528608635" sldId="265"/>
            <ac:spMk id="3" creationId="{0F4449CF-CD69-EAE9-2071-24BB2A53ACB9}"/>
          </ac:spMkLst>
        </pc:spChg>
        <pc:spChg chg="add mod">
          <ac:chgData name="Aneliya Kirkova-Georgieva (2125657)" userId="10d2ce26-721a-4c09-b300-bc235af74e65" providerId="ADAL" clId="{D0E0A712-9FA1-4F86-819D-84E8ADB44490}" dt="2024-03-09T18:57:28.104" v="4742" actId="767"/>
          <ac:spMkLst>
            <pc:docMk/>
            <pc:sldMk cId="528608635" sldId="265"/>
            <ac:spMk id="3" creationId="{6F8C6156-264C-18F7-5687-9CE9DB5D278E}"/>
          </ac:spMkLst>
        </pc:spChg>
        <pc:spChg chg="add mod">
          <ac:chgData name="Aneliya Kirkova-Georgieva (2125657)" userId="10d2ce26-721a-4c09-b300-bc235af74e65" providerId="ADAL" clId="{D0E0A712-9FA1-4F86-819D-84E8ADB44490}" dt="2024-03-10T08:23:57.954" v="5744" actId="20577"/>
          <ac:spMkLst>
            <pc:docMk/>
            <pc:sldMk cId="528608635" sldId="265"/>
            <ac:spMk id="3" creationId="{F4853803-7848-93AC-3287-7042C8716626}"/>
          </ac:spMkLst>
        </pc:spChg>
        <pc:spChg chg="add del mod">
          <ac:chgData name="Aneliya Kirkova-Georgieva (2125657)" userId="10d2ce26-721a-4c09-b300-bc235af74e65" providerId="ADAL" clId="{D0E0A712-9FA1-4F86-819D-84E8ADB44490}" dt="2024-03-09T18:57:36.192" v="4745"/>
          <ac:spMkLst>
            <pc:docMk/>
            <pc:sldMk cId="528608635" sldId="265"/>
            <ac:spMk id="4" creationId="{DCC79196-ECC1-58D3-5BBC-ACAC5FF98675}"/>
          </ac:spMkLst>
        </pc:spChg>
        <pc:spChg chg="add mod">
          <ac:chgData name="Aneliya Kirkova-Georgieva (2125657)" userId="10d2ce26-721a-4c09-b300-bc235af74e65" providerId="ADAL" clId="{D0E0A712-9FA1-4F86-819D-84E8ADB44490}" dt="2024-03-09T19:49:24.310" v="4809" actId="207"/>
          <ac:spMkLst>
            <pc:docMk/>
            <pc:sldMk cId="528608635" sldId="265"/>
            <ac:spMk id="5" creationId="{C2905A17-E6FC-9078-6B6F-09A2E3D8BA3D}"/>
          </ac:spMkLst>
        </pc:spChg>
        <pc:spChg chg="add del mod">
          <ac:chgData name="Aneliya Kirkova-Georgieva (2125657)" userId="10d2ce26-721a-4c09-b300-bc235af74e65" providerId="ADAL" clId="{D0E0A712-9FA1-4F86-819D-84E8ADB44490}" dt="2024-03-08T22:11:39.848" v="1384" actId="3680"/>
          <ac:spMkLst>
            <pc:docMk/>
            <pc:sldMk cId="528608635" sldId="265"/>
            <ac:spMk id="7" creationId="{E250958F-15BD-9311-F854-7FEF48ED94E3}"/>
          </ac:spMkLst>
        </pc:spChg>
        <pc:spChg chg="add mod">
          <ac:chgData name="Aneliya Kirkova-Georgieva (2125657)" userId="10d2ce26-721a-4c09-b300-bc235af74e65" providerId="ADAL" clId="{D0E0A712-9FA1-4F86-819D-84E8ADB44490}" dt="2024-03-08T22:48:13.765" v="1910" actId="255"/>
          <ac:spMkLst>
            <pc:docMk/>
            <pc:sldMk cId="528608635" sldId="265"/>
            <ac:spMk id="9" creationId="{392641CB-2A74-5454-F900-0B6AF73204D1}"/>
          </ac:spMkLst>
        </pc:spChg>
        <pc:graphicFrameChg chg="add del mod modGraphic">
          <ac:chgData name="Aneliya Kirkova-Georgieva (2125657)" userId="10d2ce26-721a-4c09-b300-bc235af74e65" providerId="ADAL" clId="{D0E0A712-9FA1-4F86-819D-84E8ADB44490}" dt="2024-03-08T22:11:16.451" v="1383" actId="478"/>
          <ac:graphicFrameMkLst>
            <pc:docMk/>
            <pc:sldMk cId="528608635" sldId="265"/>
            <ac:graphicFrameMk id="4" creationId="{15B8FE00-B2AC-8C4E-D787-4F12EE60BE55}"/>
          </ac:graphicFrameMkLst>
        </pc:graphicFrameChg>
        <pc:graphicFrameChg chg="add mod ord modGraphic">
          <ac:chgData name="Aneliya Kirkova-Georgieva (2125657)" userId="10d2ce26-721a-4c09-b300-bc235af74e65" providerId="ADAL" clId="{D0E0A712-9FA1-4F86-819D-84E8ADB44490}" dt="2024-03-11T21:35:07.092" v="7234" actId="14861"/>
          <ac:graphicFrameMkLst>
            <pc:docMk/>
            <pc:sldMk cId="528608635" sldId="265"/>
            <ac:graphicFrameMk id="8" creationId="{ABEAAEAA-2FEF-8855-F845-A9796BEF9C92}"/>
          </ac:graphicFrameMkLst>
        </pc:graphicFrameChg>
        <pc:inkChg chg="add del">
          <ac:chgData name="Aneliya Kirkova-Georgieva (2125657)" userId="10d2ce26-721a-4c09-b300-bc235af74e65" providerId="ADAL" clId="{D0E0A712-9FA1-4F86-819D-84E8ADB44490}" dt="2024-03-08T22:09:56.636" v="1380" actId="9405"/>
          <ac:inkMkLst>
            <pc:docMk/>
            <pc:sldMk cId="528608635" sldId="265"/>
            <ac:inkMk id="5" creationId="{747475D6-F597-5C4E-ED73-08ED21757378}"/>
          </ac:inkMkLst>
        </pc:inkChg>
      </pc:sldChg>
      <pc:sldChg chg="addSp delSp modSp new mod modClrScheme chgLayout">
        <pc:chgData name="Aneliya Kirkova-Georgieva (2125657)" userId="10d2ce26-721a-4c09-b300-bc235af74e65" providerId="ADAL" clId="{D0E0A712-9FA1-4F86-819D-84E8ADB44490}" dt="2024-03-11T21:31:53.731" v="7204" actId="20577"/>
        <pc:sldMkLst>
          <pc:docMk/>
          <pc:sldMk cId="1099054119" sldId="266"/>
        </pc:sldMkLst>
        <pc:spChg chg="mod ord">
          <ac:chgData name="Aneliya Kirkova-Georgieva (2125657)" userId="10d2ce26-721a-4c09-b300-bc235af74e65" providerId="ADAL" clId="{D0E0A712-9FA1-4F86-819D-84E8ADB44490}" dt="2024-03-10T20:55:24.007" v="6945" actId="14100"/>
          <ac:spMkLst>
            <pc:docMk/>
            <pc:sldMk cId="1099054119" sldId="266"/>
            <ac:spMk id="2" creationId="{B7C277F9-0420-10AD-3C70-17C0C5D9B4E0}"/>
          </ac:spMkLst>
        </pc:spChg>
        <pc:spChg chg="del mod">
          <ac:chgData name="Aneliya Kirkova-Georgieva (2125657)" userId="10d2ce26-721a-4c09-b300-bc235af74e65" providerId="ADAL" clId="{D0E0A712-9FA1-4F86-819D-84E8ADB44490}" dt="2024-03-09T18:11:03.660" v="4633"/>
          <ac:spMkLst>
            <pc:docMk/>
            <pc:sldMk cId="1099054119" sldId="266"/>
            <ac:spMk id="3" creationId="{8C4F4DA2-6C67-3DD8-8C72-B7C9AFCFD2F9}"/>
          </ac:spMkLst>
        </pc:spChg>
        <pc:spChg chg="add del mod ord">
          <ac:chgData name="Aneliya Kirkova-Georgieva (2125657)" userId="10d2ce26-721a-4c09-b300-bc235af74e65" providerId="ADAL" clId="{D0E0A712-9FA1-4F86-819D-84E8ADB44490}" dt="2024-03-10T20:54:02.532" v="6896" actId="700"/>
          <ac:spMkLst>
            <pc:docMk/>
            <pc:sldMk cId="1099054119" sldId="266"/>
            <ac:spMk id="3" creationId="{A0A9FB45-92A7-BE03-0893-707399DE1AF9}"/>
          </ac:spMkLst>
        </pc:spChg>
        <pc:spChg chg="add mod">
          <ac:chgData name="Aneliya Kirkova-Georgieva (2125657)" userId="10d2ce26-721a-4c09-b300-bc235af74e65" providerId="ADAL" clId="{D0E0A712-9FA1-4F86-819D-84E8ADB44490}" dt="2024-03-10T20:56:07.790" v="6954" actId="14100"/>
          <ac:spMkLst>
            <pc:docMk/>
            <pc:sldMk cId="1099054119" sldId="266"/>
            <ac:spMk id="5" creationId="{8CEB1CDC-54B2-21C8-BED4-D1EEED1227BE}"/>
          </ac:spMkLst>
        </pc:spChg>
        <pc:spChg chg="add mod">
          <ac:chgData name="Aneliya Kirkova-Georgieva (2125657)" userId="10d2ce26-721a-4c09-b300-bc235af74e65" providerId="ADAL" clId="{D0E0A712-9FA1-4F86-819D-84E8ADB44490}" dt="2024-03-10T21:05:35.150" v="7165" actId="14100"/>
          <ac:spMkLst>
            <pc:docMk/>
            <pc:sldMk cId="1099054119" sldId="266"/>
            <ac:spMk id="6" creationId="{B0A41649-C274-444F-18E2-53A96AF1DD63}"/>
          </ac:spMkLst>
        </pc:spChg>
        <pc:spChg chg="add mod ord">
          <ac:chgData name="Aneliya Kirkova-Georgieva (2125657)" userId="10d2ce26-721a-4c09-b300-bc235af74e65" providerId="ADAL" clId="{D0E0A712-9FA1-4F86-819D-84E8ADB44490}" dt="2024-03-11T21:31:53.731" v="7204" actId="20577"/>
          <ac:spMkLst>
            <pc:docMk/>
            <pc:sldMk cId="1099054119" sldId="266"/>
            <ac:spMk id="7" creationId="{2C6D94C7-5836-0507-7E9F-C90873587042}"/>
          </ac:spMkLst>
        </pc:spChg>
        <pc:picChg chg="add mod ord">
          <ac:chgData name="Aneliya Kirkova-Georgieva (2125657)" userId="10d2ce26-721a-4c09-b300-bc235af74e65" providerId="ADAL" clId="{D0E0A712-9FA1-4F86-819D-84E8ADB44490}" dt="2024-03-10T21:05:43.158" v="7167" actId="14100"/>
          <ac:picMkLst>
            <pc:docMk/>
            <pc:sldMk cId="1099054119" sldId="266"/>
            <ac:picMk id="4" creationId="{2DF8B999-384F-6CDA-18C9-0DFCE78A64F0}"/>
          </ac:picMkLst>
        </pc:picChg>
      </pc:sldChg>
      <pc:sldChg chg="addSp delSp modSp new mod">
        <pc:chgData name="Aneliya Kirkova-Georgieva (2125657)" userId="10d2ce26-721a-4c09-b300-bc235af74e65" providerId="ADAL" clId="{D0E0A712-9FA1-4F86-819D-84E8ADB44490}" dt="2024-03-09T20:59:33.791" v="5382" actId="207"/>
        <pc:sldMkLst>
          <pc:docMk/>
          <pc:sldMk cId="3755950570" sldId="267"/>
        </pc:sldMkLst>
        <pc:spChg chg="mod">
          <ac:chgData name="Aneliya Kirkova-Georgieva (2125657)" userId="10d2ce26-721a-4c09-b300-bc235af74e65" providerId="ADAL" clId="{D0E0A712-9FA1-4F86-819D-84E8ADB44490}" dt="2024-03-09T20:57:25.056" v="5346" actId="14100"/>
          <ac:spMkLst>
            <pc:docMk/>
            <pc:sldMk cId="3755950570" sldId="267"/>
            <ac:spMk id="2" creationId="{4E754376-D525-B81F-B24A-CBEAFA083179}"/>
          </ac:spMkLst>
        </pc:spChg>
        <pc:spChg chg="mod">
          <ac:chgData name="Aneliya Kirkova-Georgieva (2125657)" userId="10d2ce26-721a-4c09-b300-bc235af74e65" providerId="ADAL" clId="{D0E0A712-9FA1-4F86-819D-84E8ADB44490}" dt="2024-03-09T20:56:28.531" v="5323" actId="208"/>
          <ac:spMkLst>
            <pc:docMk/>
            <pc:sldMk cId="3755950570" sldId="267"/>
            <ac:spMk id="3" creationId="{0FE3CA0D-FF02-2C6B-D828-D26761DDCB26}"/>
          </ac:spMkLst>
        </pc:spChg>
        <pc:spChg chg="add mod">
          <ac:chgData name="Aneliya Kirkova-Georgieva (2125657)" userId="10d2ce26-721a-4c09-b300-bc235af74e65" providerId="ADAL" clId="{D0E0A712-9FA1-4F86-819D-84E8ADB44490}" dt="2024-03-09T20:59:33.791" v="5382" actId="207"/>
          <ac:spMkLst>
            <pc:docMk/>
            <pc:sldMk cId="3755950570" sldId="267"/>
            <ac:spMk id="4" creationId="{6E508B75-324F-83A9-8275-D33AA5F2B167}"/>
          </ac:spMkLst>
        </pc:spChg>
        <pc:picChg chg="add del mod">
          <ac:chgData name="Aneliya Kirkova-Georgieva (2125657)" userId="10d2ce26-721a-4c09-b300-bc235af74e65" providerId="ADAL" clId="{D0E0A712-9FA1-4F86-819D-84E8ADB44490}" dt="2024-03-09T20:54:47.260" v="5301" actId="478"/>
          <ac:picMkLst>
            <pc:docMk/>
            <pc:sldMk cId="3755950570" sldId="267"/>
            <ac:picMk id="1026" creationId="{4E4F55CF-F30D-2FE0-4AAE-26F0A90EA7B4}"/>
          </ac:picMkLst>
        </pc:picChg>
        <pc:picChg chg="add mod">
          <ac:chgData name="Aneliya Kirkova-Georgieva (2125657)" userId="10d2ce26-721a-4c09-b300-bc235af74e65" providerId="ADAL" clId="{D0E0A712-9FA1-4F86-819D-84E8ADB44490}" dt="2024-03-09T20:56:37.421" v="5325" actId="207"/>
          <ac:picMkLst>
            <pc:docMk/>
            <pc:sldMk cId="3755950570" sldId="267"/>
            <ac:picMk id="1028" creationId="{B17780B8-5D0F-B661-53BC-0EABA16F6666}"/>
          </ac:picMkLst>
        </pc:picChg>
      </pc:sldChg>
      <pc:sldChg chg="addSp delSp modSp new del mod">
        <pc:chgData name="Aneliya Kirkova-Georgieva (2125657)" userId="10d2ce26-721a-4c09-b300-bc235af74e65" providerId="ADAL" clId="{D0E0A712-9FA1-4F86-819D-84E8ADB44490}" dt="2024-03-09T17:58:52.524" v="4494" actId="47"/>
        <pc:sldMkLst>
          <pc:docMk/>
          <pc:sldMk cId="4018860964" sldId="267"/>
        </pc:sldMkLst>
        <pc:spChg chg="mod">
          <ac:chgData name="Aneliya Kirkova-Georgieva (2125657)" userId="10d2ce26-721a-4c09-b300-bc235af74e65" providerId="ADAL" clId="{D0E0A712-9FA1-4F86-819D-84E8ADB44490}" dt="2024-03-09T17:49:17.986" v="4403" actId="14100"/>
          <ac:spMkLst>
            <pc:docMk/>
            <pc:sldMk cId="4018860964" sldId="267"/>
            <ac:spMk id="2" creationId="{191FEE42-1435-A50E-8BE3-1EF176A7A6FA}"/>
          </ac:spMkLst>
        </pc:spChg>
        <pc:spChg chg="del">
          <ac:chgData name="Aneliya Kirkova-Georgieva (2125657)" userId="10d2ce26-721a-4c09-b300-bc235af74e65" providerId="ADAL" clId="{D0E0A712-9FA1-4F86-819D-84E8ADB44490}" dt="2024-03-09T17:48:26.427" v="4389" actId="3680"/>
          <ac:spMkLst>
            <pc:docMk/>
            <pc:sldMk cId="4018860964" sldId="267"/>
            <ac:spMk id="3" creationId="{05D5214E-A118-C327-A0D3-54C98B6EAA7F}"/>
          </ac:spMkLst>
        </pc:spChg>
        <pc:spChg chg="add del mod">
          <ac:chgData name="Aneliya Kirkova-Georgieva (2125657)" userId="10d2ce26-721a-4c09-b300-bc235af74e65" providerId="ADAL" clId="{D0E0A712-9FA1-4F86-819D-84E8ADB44490}" dt="2024-03-09T17:48:36.212" v="4391" actId="3680"/>
          <ac:spMkLst>
            <pc:docMk/>
            <pc:sldMk cId="4018860964" sldId="267"/>
            <ac:spMk id="6" creationId="{61255D77-5374-8892-0F7D-FB16704D2A46}"/>
          </ac:spMkLst>
        </pc:spChg>
        <pc:spChg chg="add del mod">
          <ac:chgData name="Aneliya Kirkova-Georgieva (2125657)" userId="10d2ce26-721a-4c09-b300-bc235af74e65" providerId="ADAL" clId="{D0E0A712-9FA1-4F86-819D-84E8ADB44490}" dt="2024-03-09T17:50:21.317" v="4414" actId="478"/>
          <ac:spMkLst>
            <pc:docMk/>
            <pc:sldMk cId="4018860964" sldId="267"/>
            <ac:spMk id="8" creationId="{8253DE2D-E371-121D-9810-EAE666853796}"/>
          </ac:spMkLst>
        </pc:spChg>
        <pc:spChg chg="add del mod">
          <ac:chgData name="Aneliya Kirkova-Georgieva (2125657)" userId="10d2ce26-721a-4c09-b300-bc235af74e65" providerId="ADAL" clId="{D0E0A712-9FA1-4F86-819D-84E8ADB44490}" dt="2024-03-09T17:50:24.688" v="4417" actId="478"/>
          <ac:spMkLst>
            <pc:docMk/>
            <pc:sldMk cId="4018860964" sldId="267"/>
            <ac:spMk id="9" creationId="{A7C26816-9751-C5AA-E2C9-F98C02126AF3}"/>
          </ac:spMkLst>
        </pc:spChg>
        <pc:spChg chg="add del">
          <ac:chgData name="Aneliya Kirkova-Georgieva (2125657)" userId="10d2ce26-721a-4c09-b300-bc235af74e65" providerId="ADAL" clId="{D0E0A712-9FA1-4F86-819D-84E8ADB44490}" dt="2024-03-09T17:50:22.925" v="4416" actId="478"/>
          <ac:spMkLst>
            <pc:docMk/>
            <pc:sldMk cId="4018860964" sldId="267"/>
            <ac:spMk id="10" creationId="{DAE315FD-7609-3C03-95B8-49574571385B}"/>
          </ac:spMkLst>
        </pc:spChg>
        <pc:spChg chg="add del mod">
          <ac:chgData name="Aneliya Kirkova-Georgieva (2125657)" userId="10d2ce26-721a-4c09-b300-bc235af74e65" providerId="ADAL" clId="{D0E0A712-9FA1-4F86-819D-84E8ADB44490}" dt="2024-03-09T17:54:02.259" v="4452" actId="21"/>
          <ac:spMkLst>
            <pc:docMk/>
            <pc:sldMk cId="4018860964" sldId="267"/>
            <ac:spMk id="11" creationId="{D0E3402B-851B-DA14-623E-D1960AC453C3}"/>
          </ac:spMkLst>
        </pc:spChg>
        <pc:spChg chg="add mod">
          <ac:chgData name="Aneliya Kirkova-Georgieva (2125657)" userId="10d2ce26-721a-4c09-b300-bc235af74e65" providerId="ADAL" clId="{D0E0A712-9FA1-4F86-819D-84E8ADB44490}" dt="2024-03-09T17:56:16.355" v="4473" actId="14100"/>
          <ac:spMkLst>
            <pc:docMk/>
            <pc:sldMk cId="4018860964" sldId="267"/>
            <ac:spMk id="12" creationId="{DCDDB5D9-6731-92DD-0806-7F722AC25139}"/>
          </ac:spMkLst>
        </pc:spChg>
        <pc:spChg chg="add mod">
          <ac:chgData name="Aneliya Kirkova-Georgieva (2125657)" userId="10d2ce26-721a-4c09-b300-bc235af74e65" providerId="ADAL" clId="{D0E0A712-9FA1-4F86-819D-84E8ADB44490}" dt="2024-03-09T17:57:17.832" v="4484" actId="14100"/>
          <ac:spMkLst>
            <pc:docMk/>
            <pc:sldMk cId="4018860964" sldId="267"/>
            <ac:spMk id="13" creationId="{9D4EBC8F-FC4E-4011-E0AA-991F69E0A2E1}"/>
          </ac:spMkLst>
        </pc:spChg>
        <pc:spChg chg="add mod">
          <ac:chgData name="Aneliya Kirkova-Georgieva (2125657)" userId="10d2ce26-721a-4c09-b300-bc235af74e65" providerId="ADAL" clId="{D0E0A712-9FA1-4F86-819D-84E8ADB44490}" dt="2024-03-09T17:56:56.114" v="4481" actId="14100"/>
          <ac:spMkLst>
            <pc:docMk/>
            <pc:sldMk cId="4018860964" sldId="267"/>
            <ac:spMk id="14" creationId="{D0E3402B-851B-DA14-623E-D1960AC453C3}"/>
          </ac:spMkLst>
        </pc:spChg>
        <pc:spChg chg="add mod">
          <ac:chgData name="Aneliya Kirkova-Georgieva (2125657)" userId="10d2ce26-721a-4c09-b300-bc235af74e65" providerId="ADAL" clId="{D0E0A712-9FA1-4F86-819D-84E8ADB44490}" dt="2024-03-09T17:58:16.047" v="4493" actId="14100"/>
          <ac:spMkLst>
            <pc:docMk/>
            <pc:sldMk cId="4018860964" sldId="267"/>
            <ac:spMk id="15" creationId="{5AA64BCF-0AC9-6AB7-EEA1-A6A1F6856BE6}"/>
          </ac:spMkLst>
        </pc:spChg>
        <pc:graphicFrameChg chg="add del mod ord modGraphic">
          <ac:chgData name="Aneliya Kirkova-Georgieva (2125657)" userId="10d2ce26-721a-4c09-b300-bc235af74e65" providerId="ADAL" clId="{D0E0A712-9FA1-4F86-819D-84E8ADB44490}" dt="2024-03-09T17:48:31.959" v="4390" actId="478"/>
          <ac:graphicFrameMkLst>
            <pc:docMk/>
            <pc:sldMk cId="4018860964" sldId="267"/>
            <ac:graphicFrameMk id="4" creationId="{A91B8468-F094-480D-F34F-6E09861EF7EC}"/>
          </ac:graphicFrameMkLst>
        </pc:graphicFrameChg>
        <pc:graphicFrameChg chg="add mod ord modGraphic">
          <ac:chgData name="Aneliya Kirkova-Georgieva (2125657)" userId="10d2ce26-721a-4c09-b300-bc235af74e65" providerId="ADAL" clId="{D0E0A712-9FA1-4F86-819D-84E8ADB44490}" dt="2024-03-09T17:56:03.695" v="4471" actId="14100"/>
          <ac:graphicFrameMkLst>
            <pc:docMk/>
            <pc:sldMk cId="4018860964" sldId="267"/>
            <ac:graphicFrameMk id="7" creationId="{5599A397-1066-3562-AB11-02339D3D1F29}"/>
          </ac:graphicFrameMkLst>
        </pc:graphicFrameChg>
      </pc:sldChg>
      <pc:sldChg chg="addSp delSp modSp new mod chgLayout">
        <pc:chgData name="Aneliya Kirkova-Georgieva (2125657)" userId="10d2ce26-721a-4c09-b300-bc235af74e65" providerId="ADAL" clId="{D0E0A712-9FA1-4F86-819D-84E8ADB44490}" dt="2024-03-10T20:50:36.974" v="6875" actId="20577"/>
        <pc:sldMkLst>
          <pc:docMk/>
          <pc:sldMk cId="4178325503" sldId="268"/>
        </pc:sldMkLst>
        <pc:spChg chg="del">
          <ac:chgData name="Aneliya Kirkova-Georgieva (2125657)" userId="10d2ce26-721a-4c09-b300-bc235af74e65" providerId="ADAL" clId="{D0E0A712-9FA1-4F86-819D-84E8ADB44490}" dt="2024-03-10T12:17:19.398" v="6168" actId="700"/>
          <ac:spMkLst>
            <pc:docMk/>
            <pc:sldMk cId="4178325503" sldId="268"/>
            <ac:spMk id="2" creationId="{B7691F5F-D293-B936-87B4-F7D30D73C582}"/>
          </ac:spMkLst>
        </pc:spChg>
        <pc:spChg chg="del">
          <ac:chgData name="Aneliya Kirkova-Georgieva (2125657)" userId="10d2ce26-721a-4c09-b300-bc235af74e65" providerId="ADAL" clId="{D0E0A712-9FA1-4F86-819D-84E8ADB44490}" dt="2024-03-10T11:55:14.660" v="5883" actId="1032"/>
          <ac:spMkLst>
            <pc:docMk/>
            <pc:sldMk cId="4178325503" sldId="268"/>
            <ac:spMk id="3" creationId="{37ABB14E-9163-63EB-2A09-DD6252617C0E}"/>
          </ac:spMkLst>
        </pc:spChg>
        <pc:spChg chg="add del mod ord">
          <ac:chgData name="Aneliya Kirkova-Georgieva (2125657)" userId="10d2ce26-721a-4c09-b300-bc235af74e65" providerId="ADAL" clId="{D0E0A712-9FA1-4F86-819D-84E8ADB44490}" dt="2024-03-10T13:09:36.039" v="6687" actId="700"/>
          <ac:spMkLst>
            <pc:docMk/>
            <pc:sldMk cId="4178325503" sldId="268"/>
            <ac:spMk id="5" creationId="{8857DB41-5254-B8FF-ED65-7F7E5AFAE513}"/>
          </ac:spMkLst>
        </pc:spChg>
        <pc:spChg chg="add del mod">
          <ac:chgData name="Aneliya Kirkova-Georgieva (2125657)" userId="10d2ce26-721a-4c09-b300-bc235af74e65" providerId="ADAL" clId="{D0E0A712-9FA1-4F86-819D-84E8ADB44490}" dt="2024-03-10T13:09:42.793" v="6688" actId="478"/>
          <ac:spMkLst>
            <pc:docMk/>
            <pc:sldMk cId="4178325503" sldId="268"/>
            <ac:spMk id="8" creationId="{EB5F731D-ED48-53DC-3DF9-500E471F36AE}"/>
          </ac:spMkLst>
        </pc:spChg>
        <pc:spChg chg="add mod ord">
          <ac:chgData name="Aneliya Kirkova-Georgieva (2125657)" userId="10d2ce26-721a-4c09-b300-bc235af74e65" providerId="ADAL" clId="{D0E0A712-9FA1-4F86-819D-84E8ADB44490}" dt="2024-03-10T13:10:27.804" v="6724" actId="14100"/>
          <ac:spMkLst>
            <pc:docMk/>
            <pc:sldMk cId="4178325503" sldId="268"/>
            <ac:spMk id="9" creationId="{51DCE786-3383-B723-8A1E-BBFA3C935793}"/>
          </ac:spMkLst>
        </pc:spChg>
        <pc:spChg chg="add del mod">
          <ac:chgData name="Aneliya Kirkova-Georgieva (2125657)" userId="10d2ce26-721a-4c09-b300-bc235af74e65" providerId="ADAL" clId="{D0E0A712-9FA1-4F86-819D-84E8ADB44490}" dt="2024-03-10T13:11:26.178" v="6736"/>
          <ac:spMkLst>
            <pc:docMk/>
            <pc:sldMk cId="4178325503" sldId="268"/>
            <ac:spMk id="10" creationId="{AA164FA3-C782-E226-4A79-E0D0444A83E8}"/>
          </ac:spMkLst>
        </pc:spChg>
        <pc:spChg chg="add mod">
          <ac:chgData name="Aneliya Kirkova-Georgieva (2125657)" userId="10d2ce26-721a-4c09-b300-bc235af74e65" providerId="ADAL" clId="{D0E0A712-9FA1-4F86-819D-84E8ADB44490}" dt="2024-03-10T13:11:51.134" v="6740"/>
          <ac:spMkLst>
            <pc:docMk/>
            <pc:sldMk cId="4178325503" sldId="268"/>
            <ac:spMk id="11" creationId="{3D47B7E5-7C73-5FAD-D6A1-D7DF097F2BDA}"/>
          </ac:spMkLst>
        </pc:spChg>
        <pc:graphicFrameChg chg="add mod ord modGraphic">
          <ac:chgData name="Aneliya Kirkova-Georgieva (2125657)" userId="10d2ce26-721a-4c09-b300-bc235af74e65" providerId="ADAL" clId="{D0E0A712-9FA1-4F86-819D-84E8ADB44490}" dt="2024-03-10T13:09:36.039" v="6687" actId="700"/>
          <ac:graphicFrameMkLst>
            <pc:docMk/>
            <pc:sldMk cId="4178325503" sldId="268"/>
            <ac:graphicFrameMk id="4" creationId="{B746367B-5561-EA52-698E-B07416958E92}"/>
          </ac:graphicFrameMkLst>
        </pc:graphicFrameChg>
        <pc:graphicFrameChg chg="add del modGraphic">
          <ac:chgData name="Aneliya Kirkova-Georgieva (2125657)" userId="10d2ce26-721a-4c09-b300-bc235af74e65" providerId="ADAL" clId="{D0E0A712-9FA1-4F86-819D-84E8ADB44490}" dt="2024-03-10T12:17:51.169" v="6173" actId="1032"/>
          <ac:graphicFrameMkLst>
            <pc:docMk/>
            <pc:sldMk cId="4178325503" sldId="268"/>
            <ac:graphicFrameMk id="6" creationId="{DBE0BA88-1D83-2953-2B1E-3AB565BBCBE6}"/>
          </ac:graphicFrameMkLst>
        </pc:graphicFrameChg>
        <pc:graphicFrameChg chg="add mod modGraphic">
          <ac:chgData name="Aneliya Kirkova-Georgieva (2125657)" userId="10d2ce26-721a-4c09-b300-bc235af74e65" providerId="ADAL" clId="{D0E0A712-9FA1-4F86-819D-84E8ADB44490}" dt="2024-03-10T20:50:36.974" v="6875" actId="20577"/>
          <ac:graphicFrameMkLst>
            <pc:docMk/>
            <pc:sldMk cId="4178325503" sldId="268"/>
            <ac:graphicFrameMk id="7" creationId="{A695028F-7CAB-2517-9ABB-2CC091C136ED}"/>
          </ac:graphicFrameMkLst>
        </pc:graphicFrameChg>
      </pc:sldChg>
      <pc:sldChg chg="new del">
        <pc:chgData name="Aneliya Kirkova-Georgieva (2125657)" userId="10d2ce26-721a-4c09-b300-bc235af74e65" providerId="ADAL" clId="{D0E0A712-9FA1-4F86-819D-84E8ADB44490}" dt="2024-03-11T10:50:33.692" v="7169" actId="47"/>
        <pc:sldMkLst>
          <pc:docMk/>
          <pc:sldMk cId="4069177447" sldId="26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69BAE0-515B-4E81-8F30-693ED9F2149E}" type="doc">
      <dgm:prSet loTypeId="urn:microsoft.com/office/officeart/2011/layout/InterconnectedBlockProcess" loCatId="officeonline" qsTypeId="urn:microsoft.com/office/officeart/2005/8/quickstyle/3d3" qsCatId="3D" csTypeId="urn:microsoft.com/office/officeart/2005/8/colors/accent2_4" csCatId="accent2" phldr="1"/>
      <dgm:spPr/>
      <dgm:t>
        <a:bodyPr/>
        <a:lstStyle/>
        <a:p>
          <a:endParaRPr lang="en-GB"/>
        </a:p>
      </dgm:t>
    </dgm:pt>
    <dgm:pt modelId="{B3C2CBAB-C5EC-4D59-922F-7F62DE575214}">
      <dgm:prSet phldrT="[Text]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Knowledge  dissemination</a:t>
          </a:r>
        </a:p>
      </dgm:t>
    </dgm:pt>
    <dgm:pt modelId="{14D6350B-E826-46EF-A0EF-E2D552A599DF}" type="parTrans" cxnId="{C985C6D4-9118-426B-A45B-770AC1CEE29F}">
      <dgm:prSet/>
      <dgm:spPr/>
      <dgm:t>
        <a:bodyPr/>
        <a:lstStyle/>
        <a:p>
          <a:endParaRPr lang="en-GB"/>
        </a:p>
      </dgm:t>
    </dgm:pt>
    <dgm:pt modelId="{12142F8E-4625-48C7-9E6A-0A2B7E4187D4}" type="sibTrans" cxnId="{C985C6D4-9118-426B-A45B-770AC1CEE29F}">
      <dgm:prSet/>
      <dgm:spPr/>
      <dgm:t>
        <a:bodyPr/>
        <a:lstStyle/>
        <a:p>
          <a:endParaRPr lang="en-GB"/>
        </a:p>
      </dgm:t>
    </dgm:pt>
    <dgm:pt modelId="{72C225CA-7391-42E7-B6B2-D9CE985FF4B0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pPr algn="l">
            <a:lnSpc>
              <a:spcPct val="100000"/>
            </a:lnSpc>
          </a:pPr>
          <a:endParaRPr lang="en-GB" sz="1100" b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l">
            <a:lnSpc>
              <a:spcPct val="150000"/>
            </a:lnSpc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- Interactive process(exchanging/sharing information)</a:t>
          </a:r>
        </a:p>
        <a:p>
          <a:pPr algn="l">
            <a:lnSpc>
              <a:spcPct val="150000"/>
            </a:lnSpc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- Training programs</a:t>
          </a:r>
        </a:p>
        <a:p>
          <a:pPr algn="l">
            <a:lnSpc>
              <a:spcPct val="150000"/>
            </a:lnSpc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- Informal networks - Shared management experience</a:t>
          </a:r>
        </a:p>
        <a:p>
          <a:pPr algn="l">
            <a:lnSpc>
              <a:spcPct val="150000"/>
            </a:lnSpc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- Leading to new knowledge</a:t>
          </a:r>
        </a:p>
      </dgm:t>
    </dgm:pt>
    <dgm:pt modelId="{2E1A122A-0158-47F5-B727-C66D96BE3E50}" type="parTrans" cxnId="{31752B66-A709-4EBC-A93D-A97884201621}">
      <dgm:prSet/>
      <dgm:spPr/>
      <dgm:t>
        <a:bodyPr/>
        <a:lstStyle/>
        <a:p>
          <a:endParaRPr lang="en-GB"/>
        </a:p>
      </dgm:t>
    </dgm:pt>
    <dgm:pt modelId="{5FBFD6E2-9481-4817-AA3D-562406099F88}" type="sibTrans" cxnId="{31752B66-A709-4EBC-A93D-A97884201621}">
      <dgm:prSet/>
      <dgm:spPr/>
      <dgm:t>
        <a:bodyPr/>
        <a:lstStyle/>
        <a:p>
          <a:endParaRPr lang="en-GB"/>
        </a:p>
      </dgm:t>
    </dgm:pt>
    <dgm:pt modelId="{7789F797-8904-4959-B3C8-D855B9333DC6}">
      <dgm:prSet/>
      <dgm:spPr>
        <a:solidFill>
          <a:srgbClr val="FFFF66"/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</a:rPr>
            <a:t>Knowledge acquisition</a:t>
          </a:r>
          <a:endParaRPr lang="en-GB" dirty="0">
            <a:solidFill>
              <a:schemeClr val="tx1"/>
            </a:solidFill>
          </a:endParaRPr>
        </a:p>
      </dgm:t>
    </dgm:pt>
    <dgm:pt modelId="{F5D43586-B651-4991-BCF0-DF9ABFB56617}" type="parTrans" cxnId="{0296DFA4-23EA-4305-B3F0-5B2BEC8BC081}">
      <dgm:prSet/>
      <dgm:spPr/>
      <dgm:t>
        <a:bodyPr/>
        <a:lstStyle/>
        <a:p>
          <a:endParaRPr lang="en-GB"/>
        </a:p>
      </dgm:t>
    </dgm:pt>
    <dgm:pt modelId="{3F0D85F0-77EF-4852-B9D2-3D16E7A728D1}" type="sibTrans" cxnId="{0296DFA4-23EA-4305-B3F0-5B2BEC8BC081}">
      <dgm:prSet/>
      <dgm:spPr/>
      <dgm:t>
        <a:bodyPr/>
        <a:lstStyle/>
        <a:p>
          <a:endParaRPr lang="en-GB"/>
        </a:p>
      </dgm:t>
    </dgm:pt>
    <dgm:pt modelId="{27FC690D-4E10-4668-ABB7-E5161B258405}">
      <dgm:prSet/>
      <dgm:spPr>
        <a:solidFill>
          <a:srgbClr val="F4A39A"/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</a:rPr>
            <a:t>Knowledge storage</a:t>
          </a:r>
          <a:endParaRPr lang="en-GB" dirty="0">
            <a:solidFill>
              <a:schemeClr val="tx1"/>
            </a:solidFill>
          </a:endParaRPr>
        </a:p>
      </dgm:t>
    </dgm:pt>
    <dgm:pt modelId="{17694C21-C566-4AD9-91FC-087F71C18A51}" type="sibTrans" cxnId="{4C33D183-55B4-4AF0-BC7D-C68521DDB3BE}">
      <dgm:prSet/>
      <dgm:spPr/>
      <dgm:t>
        <a:bodyPr/>
        <a:lstStyle/>
        <a:p>
          <a:endParaRPr lang="en-GB"/>
        </a:p>
      </dgm:t>
    </dgm:pt>
    <dgm:pt modelId="{3E0803D7-A228-4320-A8A4-288D2B2D2B9D}" type="parTrans" cxnId="{4C33D183-55B4-4AF0-BC7D-C68521DDB3BE}">
      <dgm:prSet/>
      <dgm:spPr/>
      <dgm:t>
        <a:bodyPr/>
        <a:lstStyle/>
        <a:p>
          <a:endParaRPr lang="en-GB"/>
        </a:p>
      </dgm:t>
    </dgm:pt>
    <dgm:pt modelId="{89C66F8A-1FDD-4BEA-8DB7-B4A65FBDF7EA}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sz="1500" b="1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Knowledge</a:t>
          </a:r>
          <a:r>
            <a:rPr lang="en-GB" sz="15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500" b="1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application</a:t>
          </a:r>
        </a:p>
      </dgm:t>
    </dgm:pt>
    <dgm:pt modelId="{CF32947E-75A6-4509-9E93-9E3F207EBBA0}" type="parTrans" cxnId="{49AD551B-8358-4CA7-B2A8-D19DB3657823}">
      <dgm:prSet/>
      <dgm:spPr/>
      <dgm:t>
        <a:bodyPr/>
        <a:lstStyle/>
        <a:p>
          <a:endParaRPr lang="en-GB"/>
        </a:p>
      </dgm:t>
    </dgm:pt>
    <dgm:pt modelId="{60D54C87-DC67-4025-940A-AAB4E1893297}" type="sibTrans" cxnId="{49AD551B-8358-4CA7-B2A8-D19DB3657823}">
      <dgm:prSet/>
      <dgm:spPr/>
      <dgm:t>
        <a:bodyPr/>
        <a:lstStyle/>
        <a:p>
          <a:endParaRPr lang="en-GB"/>
        </a:p>
      </dgm:t>
    </dgm:pt>
    <dgm:pt modelId="{14DEE61E-2EC4-4620-8BA4-C3DC7F994A4C}">
      <dgm:prSet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pPr algn="l">
            <a:lnSpc>
              <a:spcPct val="100000"/>
            </a:lnSpc>
            <a:buFont typeface="Wingdings" panose="05000000000000000000" pitchFamily="2" charset="2"/>
            <a:buNone/>
          </a:pPr>
          <a:endParaRPr lang="en-GB" sz="1100" b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l">
            <a:lnSpc>
              <a:spcPct val="100000"/>
            </a:lnSpc>
            <a:buFont typeface="Wingdings" panose="05000000000000000000" pitchFamily="2" charset="2"/>
            <a:buNone/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- Continuous process</a:t>
          </a:r>
        </a:p>
        <a:p>
          <a:pPr algn="l">
            <a:lnSpc>
              <a:spcPct val="100000"/>
            </a:lnSpc>
            <a:buFont typeface="Wingdings" panose="05000000000000000000" pitchFamily="2" charset="2"/>
            <a:buNone/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- Gathering information from various resources(human experience)</a:t>
          </a:r>
        </a:p>
        <a:p>
          <a:pPr algn="l">
            <a:lnSpc>
              <a:spcPct val="100000"/>
            </a:lnSpc>
            <a:buFont typeface="Wingdings" panose="05000000000000000000" pitchFamily="2" charset="2"/>
            <a:buChar char="§"/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- Increase the capacity of the system/human by adding new knowledge</a:t>
          </a:r>
        </a:p>
        <a:p>
          <a:pPr algn="l">
            <a:lnSpc>
              <a:spcPct val="100000"/>
            </a:lnSpc>
            <a:buFont typeface="Wingdings" panose="05000000000000000000" pitchFamily="2" charset="2"/>
            <a:buChar char="§"/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- Employees </a:t>
          </a:r>
        </a:p>
        <a:p>
          <a:pPr algn="l">
            <a:lnSpc>
              <a:spcPct val="100000"/>
            </a:lnSpc>
            <a:buFont typeface="Wingdings" panose="05000000000000000000" pitchFamily="2" charset="2"/>
            <a:buChar char="§"/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- Consultancy</a:t>
          </a:r>
        </a:p>
        <a:p>
          <a:pPr algn="l">
            <a:lnSpc>
              <a:spcPct val="100000"/>
            </a:lnSpc>
            <a:buFont typeface="Wingdings" panose="05000000000000000000" pitchFamily="2" charset="2"/>
            <a:buChar char="§"/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- Research,</a:t>
          </a:r>
        </a:p>
        <a:p>
          <a:pPr algn="l">
            <a:lnSpc>
              <a:spcPct val="100000"/>
            </a:lnSpc>
            <a:buFont typeface="Wingdings" panose="05000000000000000000" pitchFamily="2" charset="2"/>
            <a:buChar char="§"/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- Training programs     ( external)</a:t>
          </a:r>
          <a:endParaRPr lang="en-GB" sz="1000" b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l">
            <a:lnSpc>
              <a:spcPct val="90000"/>
            </a:lnSpc>
            <a:buFont typeface="Wingdings" panose="05000000000000000000" pitchFamily="2" charset="2"/>
            <a:buChar char="§"/>
          </a:pPr>
          <a:endParaRPr lang="en-GB" sz="1000" b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l">
            <a:lnSpc>
              <a:spcPct val="90000"/>
            </a:lnSpc>
            <a:buFont typeface="Wingdings" panose="05000000000000000000" pitchFamily="2" charset="2"/>
            <a:buChar char="§"/>
          </a:pPr>
          <a:endParaRPr lang="en-GB" sz="1000" dirty="0"/>
        </a:p>
      </dgm:t>
    </dgm:pt>
    <dgm:pt modelId="{6DB6EF19-640E-4056-9192-D1AD2BECE1CC}" type="sibTrans" cxnId="{FFB28140-D5D0-437F-85E1-63534F782C98}">
      <dgm:prSet/>
      <dgm:spPr/>
      <dgm:t>
        <a:bodyPr/>
        <a:lstStyle/>
        <a:p>
          <a:endParaRPr lang="en-GB"/>
        </a:p>
      </dgm:t>
    </dgm:pt>
    <dgm:pt modelId="{0C09AC71-7E0D-4CF3-9CFC-48064369DCD3}" type="parTrans" cxnId="{FFB28140-D5D0-437F-85E1-63534F782C98}">
      <dgm:prSet/>
      <dgm:spPr/>
      <dgm:t>
        <a:bodyPr/>
        <a:lstStyle/>
        <a:p>
          <a:endParaRPr lang="en-GB"/>
        </a:p>
      </dgm:t>
    </dgm:pt>
    <dgm:pt modelId="{FD542946-0EAE-41C5-8D4D-E95EAD20DD8B}">
      <dgm:prSet custT="1"/>
      <dgm:spPr>
        <a:solidFill>
          <a:srgbClr val="FFE7E7"/>
        </a:solidFill>
      </dgm:spPr>
      <dgm:t>
        <a:bodyPr/>
        <a:lstStyle/>
        <a:p>
          <a:pPr algn="l">
            <a:lnSpc>
              <a:spcPct val="150000"/>
            </a:lnSpc>
          </a:pPr>
          <a:endParaRPr lang="en-GB" sz="1100" b="1" i="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l">
            <a:lnSpc>
              <a:spcPct val="150000"/>
            </a:lnSpc>
          </a:pPr>
          <a:r>
            <a:rPr lang="en-GB" sz="1100" b="1" i="0" dirty="0">
              <a:latin typeface="Arial" panose="020B0604020202020204" pitchFamily="34" charset="0"/>
              <a:cs typeface="Arial" panose="020B0604020202020204" pitchFamily="34" charset="0"/>
            </a:rPr>
            <a:t>- Structuring, classification, and organising knowledge in a way to be easily retrieved</a:t>
          </a:r>
        </a:p>
        <a:p>
          <a:pPr algn="l">
            <a:lnSpc>
              <a:spcPct val="150000"/>
            </a:lnSpc>
          </a:pPr>
          <a:r>
            <a:rPr lang="en-GB" sz="1100" b="1" i="0" dirty="0">
              <a:latin typeface="Arial" panose="020B0604020202020204" pitchFamily="34" charset="0"/>
              <a:cs typeface="Arial" panose="020B0604020202020204" pitchFamily="34" charset="0"/>
            </a:rPr>
            <a:t>- Make knowledge visible, accessible, and usable</a:t>
          </a:r>
        </a:p>
        <a:p>
          <a:pPr algn="l">
            <a:lnSpc>
              <a:spcPct val="150000"/>
            </a:lnSpc>
          </a:pPr>
          <a:r>
            <a:rPr lang="en-GB" sz="1100" b="1" i="0" dirty="0">
              <a:latin typeface="Arial" panose="020B0604020202020204" pitchFamily="34" charset="0"/>
              <a:cs typeface="Arial" panose="020B0604020202020204" pitchFamily="34" charset="0"/>
            </a:rPr>
            <a:t>- Knowledge repository, documents, reports</a:t>
          </a:r>
        </a:p>
        <a:p>
          <a:pPr algn="l">
            <a:lnSpc>
              <a:spcPct val="150000"/>
            </a:lnSpc>
          </a:pPr>
          <a:r>
            <a:rPr lang="en-GB" sz="1100" b="1" i="0" dirty="0">
              <a:latin typeface="Arial" panose="020B0604020202020204" pitchFamily="34" charset="0"/>
              <a:cs typeface="Arial" panose="020B0604020202020204" pitchFamily="34" charset="0"/>
            </a:rPr>
            <a:t>- Databases</a:t>
          </a:r>
          <a:endParaRPr lang="en-GB" sz="11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F52ABB-BED8-4859-A4E5-21D164C950D3}" type="sibTrans" cxnId="{06561A9B-166D-4F58-A09B-CBCCEF227FB0}">
      <dgm:prSet/>
      <dgm:spPr/>
      <dgm:t>
        <a:bodyPr/>
        <a:lstStyle/>
        <a:p>
          <a:endParaRPr lang="en-GB"/>
        </a:p>
      </dgm:t>
    </dgm:pt>
    <dgm:pt modelId="{6DCC6F18-E8A9-4B4B-89CC-152CB3C43011}" type="parTrans" cxnId="{06561A9B-166D-4F58-A09B-CBCCEF227FB0}">
      <dgm:prSet/>
      <dgm:spPr/>
      <dgm:t>
        <a:bodyPr/>
        <a:lstStyle/>
        <a:p>
          <a:endParaRPr lang="en-GB"/>
        </a:p>
      </dgm:t>
    </dgm:pt>
    <dgm:pt modelId="{E5E73126-016E-4706-BE20-FC71FDF58009}">
      <dgm:prSet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pPr algn="l">
            <a:lnSpc>
              <a:spcPct val="150000"/>
            </a:lnSpc>
          </a:pPr>
          <a:endParaRPr lang="en-GB" sz="1100" b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l">
            <a:lnSpc>
              <a:spcPct val="150000"/>
            </a:lnSpc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- Management decision-making and problem-solving</a:t>
          </a:r>
        </a:p>
        <a:p>
          <a:pPr algn="l">
            <a:lnSpc>
              <a:spcPct val="150000"/>
            </a:lnSpc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- Managing internal organizational processes</a:t>
          </a:r>
        </a:p>
        <a:p>
          <a:pPr algn="l">
            <a:lnSpc>
              <a:spcPct val="150000"/>
            </a:lnSpc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- Relationships with customers and suppliers</a:t>
          </a:r>
        </a:p>
        <a:p>
          <a:pPr algn="l">
            <a:lnSpc>
              <a:spcPct val="150000"/>
            </a:lnSpc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- Promote innovation and performance</a:t>
          </a:r>
        </a:p>
      </dgm:t>
    </dgm:pt>
    <dgm:pt modelId="{AB70494C-F70D-4908-8513-58988F2FD6DA}" type="parTrans" cxnId="{E787933E-8269-4561-9C23-D47A22D530B4}">
      <dgm:prSet/>
      <dgm:spPr/>
      <dgm:t>
        <a:bodyPr/>
        <a:lstStyle/>
        <a:p>
          <a:endParaRPr lang="en-GB"/>
        </a:p>
      </dgm:t>
    </dgm:pt>
    <dgm:pt modelId="{E2DF361A-105D-4D8C-8661-32A26D7C3263}" type="sibTrans" cxnId="{E787933E-8269-4561-9C23-D47A22D530B4}">
      <dgm:prSet/>
      <dgm:spPr/>
      <dgm:t>
        <a:bodyPr/>
        <a:lstStyle/>
        <a:p>
          <a:endParaRPr lang="en-GB"/>
        </a:p>
      </dgm:t>
    </dgm:pt>
    <dgm:pt modelId="{FD68C18E-E44D-41B2-A992-8201986105A0}" type="pres">
      <dgm:prSet presAssocID="{6A69BAE0-515B-4E81-8F30-693ED9F2149E}" presName="Name0" presStyleCnt="0">
        <dgm:presLayoutVars>
          <dgm:chMax val="7"/>
          <dgm:chPref val="5"/>
          <dgm:dir/>
          <dgm:animOne val="branch"/>
          <dgm:animLvl val="lvl"/>
        </dgm:presLayoutVars>
      </dgm:prSet>
      <dgm:spPr/>
    </dgm:pt>
    <dgm:pt modelId="{0753C5B7-D850-4984-B98E-DB47EF8E091E}" type="pres">
      <dgm:prSet presAssocID="{89C66F8A-1FDD-4BEA-8DB7-B4A65FBDF7EA}" presName="ChildAccent4" presStyleCnt="0"/>
      <dgm:spPr/>
    </dgm:pt>
    <dgm:pt modelId="{89DB5B80-DD6B-465D-B6D3-9A4D264B5882}" type="pres">
      <dgm:prSet presAssocID="{89C66F8A-1FDD-4BEA-8DB7-B4A65FBDF7EA}" presName="ChildAccent" presStyleLbl="alignImgPlace1" presStyleIdx="0" presStyleCnt="4" custLinFactNeighborX="-1627" custLinFactNeighborY="422"/>
      <dgm:spPr/>
    </dgm:pt>
    <dgm:pt modelId="{1AED0452-47C5-43C8-B064-3AE56FC254DB}" type="pres">
      <dgm:prSet presAssocID="{89C66F8A-1FDD-4BEA-8DB7-B4A65FBDF7EA}" presName="Child4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FCADC57C-D32C-48F6-A415-307C6AFC0E61}" type="pres">
      <dgm:prSet presAssocID="{89C66F8A-1FDD-4BEA-8DB7-B4A65FBDF7EA}" presName="Parent4" presStyleLbl="node1" presStyleIdx="0" presStyleCnt="4">
        <dgm:presLayoutVars>
          <dgm:chMax val="2"/>
          <dgm:chPref val="1"/>
          <dgm:bulletEnabled val="1"/>
        </dgm:presLayoutVars>
      </dgm:prSet>
      <dgm:spPr/>
    </dgm:pt>
    <dgm:pt modelId="{4129882B-0D5D-4555-9847-E69B87BA4982}" type="pres">
      <dgm:prSet presAssocID="{B3C2CBAB-C5EC-4D59-922F-7F62DE575214}" presName="ChildAccent3" presStyleCnt="0"/>
      <dgm:spPr/>
    </dgm:pt>
    <dgm:pt modelId="{1B82B729-17AC-4598-828C-CC4903893D67}" type="pres">
      <dgm:prSet presAssocID="{B3C2CBAB-C5EC-4D59-922F-7F62DE575214}" presName="ChildAccent" presStyleLbl="alignImgPlace1" presStyleIdx="1" presStyleCnt="4" custScaleX="95661"/>
      <dgm:spPr/>
    </dgm:pt>
    <dgm:pt modelId="{FD693E19-802A-4FA4-A757-C49351D82F41}" type="pres">
      <dgm:prSet presAssocID="{B3C2CBAB-C5EC-4D59-922F-7F62DE575214}" presName="Child3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D54F6A90-FD9E-4179-AFC2-07B394F3B6E3}" type="pres">
      <dgm:prSet presAssocID="{B3C2CBAB-C5EC-4D59-922F-7F62DE575214}" presName="Parent3" presStyleLbl="node1" presStyleIdx="1" presStyleCnt="4" custScaleX="93734">
        <dgm:presLayoutVars>
          <dgm:chMax val="2"/>
          <dgm:chPref val="1"/>
          <dgm:bulletEnabled val="1"/>
        </dgm:presLayoutVars>
      </dgm:prSet>
      <dgm:spPr/>
    </dgm:pt>
    <dgm:pt modelId="{C4FD2D83-E5C0-46FB-8100-F0ABAE145880}" type="pres">
      <dgm:prSet presAssocID="{27FC690D-4E10-4668-ABB7-E5161B258405}" presName="ChildAccent2" presStyleCnt="0"/>
      <dgm:spPr/>
    </dgm:pt>
    <dgm:pt modelId="{AE748F11-F19C-4D16-93FA-B97E2527C800}" type="pres">
      <dgm:prSet presAssocID="{27FC690D-4E10-4668-ABB7-E5161B258405}" presName="ChildAccent" presStyleLbl="alignImgPlace1" presStyleIdx="2" presStyleCnt="4" custScaleX="106469" custScaleY="107114" custLinFactNeighborX="1455" custLinFactNeighborY="483"/>
      <dgm:spPr/>
    </dgm:pt>
    <dgm:pt modelId="{C100F787-D5FC-469F-A268-D815D2A1AAAA}" type="pres">
      <dgm:prSet presAssocID="{27FC690D-4E10-4668-ABB7-E5161B258405}" presName="Child2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14767C5F-319F-49C7-83B4-1532FABA2379}" type="pres">
      <dgm:prSet presAssocID="{27FC690D-4E10-4668-ABB7-E5161B258405}" presName="Parent2" presStyleLbl="node1" presStyleIdx="2" presStyleCnt="4" custScaleX="109379" custScaleY="88830">
        <dgm:presLayoutVars>
          <dgm:chMax val="2"/>
          <dgm:chPref val="1"/>
          <dgm:bulletEnabled val="1"/>
        </dgm:presLayoutVars>
      </dgm:prSet>
      <dgm:spPr/>
    </dgm:pt>
    <dgm:pt modelId="{73DCF76F-EC62-438A-B7AF-14C894FC275F}" type="pres">
      <dgm:prSet presAssocID="{7789F797-8904-4959-B3C8-D855B9333DC6}" presName="ChildAccent1" presStyleCnt="0"/>
      <dgm:spPr/>
    </dgm:pt>
    <dgm:pt modelId="{E583B52D-E09F-4EB5-8F6D-5E26071B0469}" type="pres">
      <dgm:prSet presAssocID="{7789F797-8904-4959-B3C8-D855B9333DC6}" presName="ChildAccent" presStyleLbl="alignImgPlace1" presStyleIdx="3" presStyleCnt="4" custScaleX="104403" custScaleY="104267" custLinFactNeighborX="-2128" custLinFactNeighborY="2453"/>
      <dgm:spPr/>
    </dgm:pt>
    <dgm:pt modelId="{EEF762EC-B8A5-4353-BC41-322AEA989EA9}" type="pres">
      <dgm:prSet presAssocID="{7789F797-8904-4959-B3C8-D855B9333DC6}" presName="Child1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64134990-9FBE-47F0-8CF0-EF0D37595939}" type="pres">
      <dgm:prSet presAssocID="{7789F797-8904-4959-B3C8-D855B9333DC6}" presName="Parent1" presStyleLbl="node1" presStyleIdx="3" presStyleCnt="4">
        <dgm:presLayoutVars>
          <dgm:chMax val="2"/>
          <dgm:chPref val="1"/>
          <dgm:bulletEnabled val="1"/>
        </dgm:presLayoutVars>
      </dgm:prSet>
      <dgm:spPr/>
    </dgm:pt>
  </dgm:ptLst>
  <dgm:cxnLst>
    <dgm:cxn modelId="{41ABD10B-EDE3-419D-813E-116439E70D6F}" type="presOf" srcId="{E5E73126-016E-4706-BE20-FC71FDF58009}" destId="{89DB5B80-DD6B-465D-B6D3-9A4D264B5882}" srcOrd="0" destOrd="0" presId="urn:microsoft.com/office/officeart/2011/layout/InterconnectedBlockProcess"/>
    <dgm:cxn modelId="{49AD551B-8358-4CA7-B2A8-D19DB3657823}" srcId="{6A69BAE0-515B-4E81-8F30-693ED9F2149E}" destId="{89C66F8A-1FDD-4BEA-8DB7-B4A65FBDF7EA}" srcOrd="3" destOrd="0" parTransId="{CF32947E-75A6-4509-9E93-9E3F207EBBA0}" sibTransId="{60D54C87-DC67-4025-940A-AAB4E1893297}"/>
    <dgm:cxn modelId="{1A4CC71F-2F83-42AC-9B7F-597DB104A92B}" type="presOf" srcId="{7789F797-8904-4959-B3C8-D855B9333DC6}" destId="{64134990-9FBE-47F0-8CF0-EF0D37595939}" srcOrd="0" destOrd="0" presId="urn:microsoft.com/office/officeart/2011/layout/InterconnectedBlockProcess"/>
    <dgm:cxn modelId="{5F043F27-C9DA-4AC0-A94C-26AB1AA9CFC6}" type="presOf" srcId="{6A69BAE0-515B-4E81-8F30-693ED9F2149E}" destId="{FD68C18E-E44D-41B2-A992-8201986105A0}" srcOrd="0" destOrd="0" presId="urn:microsoft.com/office/officeart/2011/layout/InterconnectedBlockProcess"/>
    <dgm:cxn modelId="{2BA36A2D-7342-465F-9F92-92A9C8B6C76E}" type="presOf" srcId="{FD542946-0EAE-41C5-8D4D-E95EAD20DD8B}" destId="{AE748F11-F19C-4D16-93FA-B97E2527C800}" srcOrd="0" destOrd="0" presId="urn:microsoft.com/office/officeart/2011/layout/InterconnectedBlockProcess"/>
    <dgm:cxn modelId="{80D2953B-A9DD-4EF0-84C7-7A4707E41D59}" type="presOf" srcId="{89C66F8A-1FDD-4BEA-8DB7-B4A65FBDF7EA}" destId="{FCADC57C-D32C-48F6-A415-307C6AFC0E61}" srcOrd="0" destOrd="0" presId="urn:microsoft.com/office/officeart/2011/layout/InterconnectedBlockProcess"/>
    <dgm:cxn modelId="{87FF8C3D-C9DB-496C-8B85-0CA61970D612}" type="presOf" srcId="{E5E73126-016E-4706-BE20-FC71FDF58009}" destId="{1AED0452-47C5-43C8-B064-3AE56FC254DB}" srcOrd="1" destOrd="0" presId="urn:microsoft.com/office/officeart/2011/layout/InterconnectedBlockProcess"/>
    <dgm:cxn modelId="{E787933E-8269-4561-9C23-D47A22D530B4}" srcId="{89C66F8A-1FDD-4BEA-8DB7-B4A65FBDF7EA}" destId="{E5E73126-016E-4706-BE20-FC71FDF58009}" srcOrd="0" destOrd="0" parTransId="{AB70494C-F70D-4908-8513-58988F2FD6DA}" sibTransId="{E2DF361A-105D-4D8C-8661-32A26D7C3263}"/>
    <dgm:cxn modelId="{FFB28140-D5D0-437F-85E1-63534F782C98}" srcId="{7789F797-8904-4959-B3C8-D855B9333DC6}" destId="{14DEE61E-2EC4-4620-8BA4-C3DC7F994A4C}" srcOrd="0" destOrd="0" parTransId="{0C09AC71-7E0D-4CF3-9CFC-48064369DCD3}" sibTransId="{6DB6EF19-640E-4056-9192-D1AD2BECE1CC}"/>
    <dgm:cxn modelId="{31752B66-A709-4EBC-A93D-A97884201621}" srcId="{B3C2CBAB-C5EC-4D59-922F-7F62DE575214}" destId="{72C225CA-7391-42E7-B6B2-D9CE985FF4B0}" srcOrd="0" destOrd="0" parTransId="{2E1A122A-0158-47F5-B727-C66D96BE3E50}" sibTransId="{5FBFD6E2-9481-4817-AA3D-562406099F88}"/>
    <dgm:cxn modelId="{CB2BB568-84F9-4402-8D8B-0D1E0B985DAD}" type="presOf" srcId="{14DEE61E-2EC4-4620-8BA4-C3DC7F994A4C}" destId="{E583B52D-E09F-4EB5-8F6D-5E26071B0469}" srcOrd="0" destOrd="0" presId="urn:microsoft.com/office/officeart/2011/layout/InterconnectedBlockProcess"/>
    <dgm:cxn modelId="{05A99673-C3FA-4AE7-9F79-B722B542B748}" type="presOf" srcId="{72C225CA-7391-42E7-B6B2-D9CE985FF4B0}" destId="{1B82B729-17AC-4598-828C-CC4903893D67}" srcOrd="0" destOrd="0" presId="urn:microsoft.com/office/officeart/2011/layout/InterconnectedBlockProcess"/>
    <dgm:cxn modelId="{F9D33F7D-956F-400F-A600-BC3E42FCBB7B}" type="presOf" srcId="{FD542946-0EAE-41C5-8D4D-E95EAD20DD8B}" destId="{C100F787-D5FC-469F-A268-D815D2A1AAAA}" srcOrd="1" destOrd="0" presId="urn:microsoft.com/office/officeart/2011/layout/InterconnectedBlockProcess"/>
    <dgm:cxn modelId="{4C33D183-55B4-4AF0-BC7D-C68521DDB3BE}" srcId="{6A69BAE0-515B-4E81-8F30-693ED9F2149E}" destId="{27FC690D-4E10-4668-ABB7-E5161B258405}" srcOrd="1" destOrd="0" parTransId="{3E0803D7-A228-4320-A8A4-288D2B2D2B9D}" sibTransId="{17694C21-C566-4AD9-91FC-087F71C18A51}"/>
    <dgm:cxn modelId="{9250A18D-52D1-40A6-9347-84D61F0F32E9}" type="presOf" srcId="{27FC690D-4E10-4668-ABB7-E5161B258405}" destId="{14767C5F-319F-49C7-83B4-1532FABA2379}" srcOrd="0" destOrd="0" presId="urn:microsoft.com/office/officeart/2011/layout/InterconnectedBlockProcess"/>
    <dgm:cxn modelId="{06561A9B-166D-4F58-A09B-CBCCEF227FB0}" srcId="{27FC690D-4E10-4668-ABB7-E5161B258405}" destId="{FD542946-0EAE-41C5-8D4D-E95EAD20DD8B}" srcOrd="0" destOrd="0" parTransId="{6DCC6F18-E8A9-4B4B-89CC-152CB3C43011}" sibTransId="{7BF52ABB-BED8-4859-A4E5-21D164C950D3}"/>
    <dgm:cxn modelId="{0296DFA4-23EA-4305-B3F0-5B2BEC8BC081}" srcId="{6A69BAE0-515B-4E81-8F30-693ED9F2149E}" destId="{7789F797-8904-4959-B3C8-D855B9333DC6}" srcOrd="0" destOrd="0" parTransId="{F5D43586-B651-4991-BCF0-DF9ABFB56617}" sibTransId="{3F0D85F0-77EF-4852-B9D2-3D16E7A728D1}"/>
    <dgm:cxn modelId="{DB5B16C2-D9BF-4CC4-9053-C8BB3CB7F7AA}" type="presOf" srcId="{72C225CA-7391-42E7-B6B2-D9CE985FF4B0}" destId="{FD693E19-802A-4FA4-A757-C49351D82F41}" srcOrd="1" destOrd="0" presId="urn:microsoft.com/office/officeart/2011/layout/InterconnectedBlockProcess"/>
    <dgm:cxn modelId="{F3B4D4C7-C735-4CD3-B702-FC5BE5412A2E}" type="presOf" srcId="{B3C2CBAB-C5EC-4D59-922F-7F62DE575214}" destId="{D54F6A90-FD9E-4179-AFC2-07B394F3B6E3}" srcOrd="0" destOrd="0" presId="urn:microsoft.com/office/officeart/2011/layout/InterconnectedBlockProcess"/>
    <dgm:cxn modelId="{49B316D4-21DE-4AC2-B4EB-3D82BF32AFAB}" type="presOf" srcId="{14DEE61E-2EC4-4620-8BA4-C3DC7F994A4C}" destId="{EEF762EC-B8A5-4353-BC41-322AEA989EA9}" srcOrd="1" destOrd="0" presId="urn:microsoft.com/office/officeart/2011/layout/InterconnectedBlockProcess"/>
    <dgm:cxn modelId="{C985C6D4-9118-426B-A45B-770AC1CEE29F}" srcId="{6A69BAE0-515B-4E81-8F30-693ED9F2149E}" destId="{B3C2CBAB-C5EC-4D59-922F-7F62DE575214}" srcOrd="2" destOrd="0" parTransId="{14D6350B-E826-46EF-A0EF-E2D552A599DF}" sibTransId="{12142F8E-4625-48C7-9E6A-0A2B7E4187D4}"/>
    <dgm:cxn modelId="{F6B70227-4FD6-4026-986C-DEF0C052943D}" type="presParOf" srcId="{FD68C18E-E44D-41B2-A992-8201986105A0}" destId="{0753C5B7-D850-4984-B98E-DB47EF8E091E}" srcOrd="0" destOrd="0" presId="urn:microsoft.com/office/officeart/2011/layout/InterconnectedBlockProcess"/>
    <dgm:cxn modelId="{C4327F11-2DD3-4FDD-AAEC-1F5C8CB73A7D}" type="presParOf" srcId="{0753C5B7-D850-4984-B98E-DB47EF8E091E}" destId="{89DB5B80-DD6B-465D-B6D3-9A4D264B5882}" srcOrd="0" destOrd="0" presId="urn:microsoft.com/office/officeart/2011/layout/InterconnectedBlockProcess"/>
    <dgm:cxn modelId="{D4F4A678-BB1A-470A-9266-EB5D1BDE8409}" type="presParOf" srcId="{FD68C18E-E44D-41B2-A992-8201986105A0}" destId="{1AED0452-47C5-43C8-B064-3AE56FC254DB}" srcOrd="1" destOrd="0" presId="urn:microsoft.com/office/officeart/2011/layout/InterconnectedBlockProcess"/>
    <dgm:cxn modelId="{780E18AD-FAE7-4648-883A-8EB943E4FFA4}" type="presParOf" srcId="{FD68C18E-E44D-41B2-A992-8201986105A0}" destId="{FCADC57C-D32C-48F6-A415-307C6AFC0E61}" srcOrd="2" destOrd="0" presId="urn:microsoft.com/office/officeart/2011/layout/InterconnectedBlockProcess"/>
    <dgm:cxn modelId="{77644D2F-2CEE-45A4-AE22-80935BEA45C3}" type="presParOf" srcId="{FD68C18E-E44D-41B2-A992-8201986105A0}" destId="{4129882B-0D5D-4555-9847-E69B87BA4982}" srcOrd="3" destOrd="0" presId="urn:microsoft.com/office/officeart/2011/layout/InterconnectedBlockProcess"/>
    <dgm:cxn modelId="{64951F1D-E9C0-42CB-852F-1B9FF6BACAE9}" type="presParOf" srcId="{4129882B-0D5D-4555-9847-E69B87BA4982}" destId="{1B82B729-17AC-4598-828C-CC4903893D67}" srcOrd="0" destOrd="0" presId="urn:microsoft.com/office/officeart/2011/layout/InterconnectedBlockProcess"/>
    <dgm:cxn modelId="{610C6982-CEBD-4D9D-9BD7-593AAFC7320F}" type="presParOf" srcId="{FD68C18E-E44D-41B2-A992-8201986105A0}" destId="{FD693E19-802A-4FA4-A757-C49351D82F41}" srcOrd="4" destOrd="0" presId="urn:microsoft.com/office/officeart/2011/layout/InterconnectedBlockProcess"/>
    <dgm:cxn modelId="{63A38E98-AB43-4A57-B29E-F712B026801A}" type="presParOf" srcId="{FD68C18E-E44D-41B2-A992-8201986105A0}" destId="{D54F6A90-FD9E-4179-AFC2-07B394F3B6E3}" srcOrd="5" destOrd="0" presId="urn:microsoft.com/office/officeart/2011/layout/InterconnectedBlockProcess"/>
    <dgm:cxn modelId="{D892B736-6FCD-49AA-9455-00CE73D686B1}" type="presParOf" srcId="{FD68C18E-E44D-41B2-A992-8201986105A0}" destId="{C4FD2D83-E5C0-46FB-8100-F0ABAE145880}" srcOrd="6" destOrd="0" presId="urn:microsoft.com/office/officeart/2011/layout/InterconnectedBlockProcess"/>
    <dgm:cxn modelId="{187465FD-3986-4E68-8AB1-9E8B168D449C}" type="presParOf" srcId="{C4FD2D83-E5C0-46FB-8100-F0ABAE145880}" destId="{AE748F11-F19C-4D16-93FA-B97E2527C800}" srcOrd="0" destOrd="0" presId="urn:microsoft.com/office/officeart/2011/layout/InterconnectedBlockProcess"/>
    <dgm:cxn modelId="{537B9B8B-EBF3-498F-80D5-0116189916DF}" type="presParOf" srcId="{FD68C18E-E44D-41B2-A992-8201986105A0}" destId="{C100F787-D5FC-469F-A268-D815D2A1AAAA}" srcOrd="7" destOrd="0" presId="urn:microsoft.com/office/officeart/2011/layout/InterconnectedBlockProcess"/>
    <dgm:cxn modelId="{2BE95AD2-D5FA-41C4-8DF2-7FC872EE5331}" type="presParOf" srcId="{FD68C18E-E44D-41B2-A992-8201986105A0}" destId="{14767C5F-319F-49C7-83B4-1532FABA2379}" srcOrd="8" destOrd="0" presId="urn:microsoft.com/office/officeart/2011/layout/InterconnectedBlockProcess"/>
    <dgm:cxn modelId="{CBF739A4-AC72-4FA3-993D-6B7D7A6A11AE}" type="presParOf" srcId="{FD68C18E-E44D-41B2-A992-8201986105A0}" destId="{73DCF76F-EC62-438A-B7AF-14C894FC275F}" srcOrd="9" destOrd="0" presId="urn:microsoft.com/office/officeart/2011/layout/InterconnectedBlockProcess"/>
    <dgm:cxn modelId="{F51400F6-A4AC-40D6-9859-5CC63C256287}" type="presParOf" srcId="{73DCF76F-EC62-438A-B7AF-14C894FC275F}" destId="{E583B52D-E09F-4EB5-8F6D-5E26071B0469}" srcOrd="0" destOrd="0" presId="urn:microsoft.com/office/officeart/2011/layout/InterconnectedBlockProcess"/>
    <dgm:cxn modelId="{25F6DBF3-19F3-440A-85ED-C45B0AE228A6}" type="presParOf" srcId="{FD68C18E-E44D-41B2-A992-8201986105A0}" destId="{EEF762EC-B8A5-4353-BC41-322AEA989EA9}" srcOrd="10" destOrd="0" presId="urn:microsoft.com/office/officeart/2011/layout/InterconnectedBlockProcess"/>
    <dgm:cxn modelId="{E3E5ABB0-0C57-4C94-B64C-F37E2C14440E}" type="presParOf" srcId="{FD68C18E-E44D-41B2-A992-8201986105A0}" destId="{64134990-9FBE-47F0-8CF0-EF0D37595939}" srcOrd="11" destOrd="0" presId="urn:microsoft.com/office/officeart/2011/layout/InterconnectedBlock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C66D74-1E80-4B45-8FCB-985D2EF26972}" type="doc">
      <dgm:prSet loTypeId="urn:microsoft.com/office/officeart/2005/8/layout/hProcess7" loCatId="process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3485868-A2DF-447B-B189-B12F11E496E9}" type="pres">
      <dgm:prSet presAssocID="{01C66D74-1E80-4B45-8FCB-985D2EF26972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3CED5223-5C4E-4467-A7B0-212501489763}" type="presOf" srcId="{01C66D74-1E80-4B45-8FCB-985D2EF26972}" destId="{C3485868-A2DF-447B-B189-B12F11E496E9}" srcOrd="0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DB5B80-DD6B-465D-B6D3-9A4D264B5882}">
      <dsp:nvSpPr>
        <dsp:cNvPr id="0" name=""/>
        <dsp:cNvSpPr/>
      </dsp:nvSpPr>
      <dsp:spPr>
        <a:xfrm>
          <a:off x="5150876" y="990150"/>
          <a:ext cx="1719976" cy="4095012"/>
        </a:xfrm>
        <a:prstGeom prst="wedgeRectCallout">
          <a:avLst>
            <a:gd name="adj1" fmla="val 0"/>
            <a:gd name="adj2" fmla="val 0"/>
          </a:avLst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34925" tIns="34925" rIns="34925" bIns="34925" numCol="1" spcCol="1270" anchor="t" anchorCtr="0">
          <a:noAutofit/>
        </a:bodyPr>
        <a:lstStyle/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- Management decision-making and problem-solving</a:t>
          </a: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- Managing internal organizational processes</a:t>
          </a: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- Relationships with customers and suppliers</a:t>
          </a: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- Promote innovation and performance</a:t>
          </a:r>
        </a:p>
      </dsp:txBody>
      <dsp:txXfrm>
        <a:off x="5368969" y="990150"/>
        <a:ext cx="1501883" cy="4095012"/>
      </dsp:txXfrm>
    </dsp:sp>
    <dsp:sp modelId="{FCADC57C-D32C-48F6-A415-307C6AFC0E61}">
      <dsp:nvSpPr>
        <dsp:cNvPr id="0" name=""/>
        <dsp:cNvSpPr/>
      </dsp:nvSpPr>
      <dsp:spPr>
        <a:xfrm>
          <a:off x="5178860" y="17299"/>
          <a:ext cx="1719976" cy="955570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7625" tIns="47625" rIns="47625" bIns="476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Knowledge</a:t>
          </a:r>
          <a:r>
            <a:rPr lang="en-GB" sz="15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500" b="1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application</a:t>
          </a:r>
        </a:p>
      </dsp:txBody>
      <dsp:txXfrm>
        <a:off x="5178860" y="17299"/>
        <a:ext cx="1719976" cy="955570"/>
      </dsp:txXfrm>
    </dsp:sp>
    <dsp:sp modelId="{1B82B729-17AC-4598-828C-CC4903893D67}">
      <dsp:nvSpPr>
        <dsp:cNvPr id="0" name=""/>
        <dsp:cNvSpPr/>
      </dsp:nvSpPr>
      <dsp:spPr>
        <a:xfrm>
          <a:off x="3496199" y="972869"/>
          <a:ext cx="1645346" cy="3822281"/>
        </a:xfrm>
        <a:prstGeom prst="wedgeRectCallout">
          <a:avLst>
            <a:gd name="adj1" fmla="val 62500"/>
            <a:gd name="adj2" fmla="val 20830"/>
          </a:avLst>
        </a:prstGeom>
        <a:solidFill>
          <a:schemeClr val="accent5">
            <a:lumMod val="20000"/>
            <a:lumOff val="8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34925" tIns="34925" rIns="34925" bIns="34925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- Interactive process(exchanging/sharing information)</a:t>
          </a: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- Training programs</a:t>
          </a: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- Informal networks - Shared management experience</a:t>
          </a: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- Leading to new knowledge</a:t>
          </a:r>
        </a:p>
      </dsp:txBody>
      <dsp:txXfrm>
        <a:off x="3704829" y="972869"/>
        <a:ext cx="1436716" cy="3822281"/>
      </dsp:txXfrm>
    </dsp:sp>
    <dsp:sp modelId="{D54F6A90-FD9E-4179-AFC2-07B394F3B6E3}">
      <dsp:nvSpPr>
        <dsp:cNvPr id="0" name=""/>
        <dsp:cNvSpPr/>
      </dsp:nvSpPr>
      <dsp:spPr>
        <a:xfrm>
          <a:off x="3512771" y="156190"/>
          <a:ext cx="1612202" cy="819204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Knowledge  dissemination</a:t>
          </a:r>
        </a:p>
      </dsp:txBody>
      <dsp:txXfrm>
        <a:off x="3512771" y="156190"/>
        <a:ext cx="1612202" cy="819204"/>
      </dsp:txXfrm>
    </dsp:sp>
    <dsp:sp modelId="{AE748F11-F19C-4D16-93FA-B97E2527C800}">
      <dsp:nvSpPr>
        <dsp:cNvPr id="0" name=""/>
        <dsp:cNvSpPr/>
      </dsp:nvSpPr>
      <dsp:spPr>
        <a:xfrm>
          <a:off x="1708301" y="863772"/>
          <a:ext cx="1831241" cy="3801523"/>
        </a:xfrm>
        <a:prstGeom prst="wedgeRectCallout">
          <a:avLst>
            <a:gd name="adj1" fmla="val 62500"/>
            <a:gd name="adj2" fmla="val 20830"/>
          </a:avLst>
        </a:prstGeom>
        <a:solidFill>
          <a:srgbClr val="FFE7E7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34925" tIns="34925" rIns="34925" bIns="34925" numCol="1" spcCol="1270" anchor="t" anchorCtr="0">
          <a:noAutofit/>
        </a:bodyPr>
        <a:lstStyle/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b="1" i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dirty="0">
              <a:latin typeface="Arial" panose="020B0604020202020204" pitchFamily="34" charset="0"/>
              <a:cs typeface="Arial" panose="020B0604020202020204" pitchFamily="34" charset="0"/>
            </a:rPr>
            <a:t>- Structuring, classification, and organising knowledge in a way to be easily retrieved</a:t>
          </a: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dirty="0">
              <a:latin typeface="Arial" panose="020B0604020202020204" pitchFamily="34" charset="0"/>
              <a:cs typeface="Arial" panose="020B0604020202020204" pitchFamily="34" charset="0"/>
            </a:rPr>
            <a:t>- Make knowledge visible, accessible, and usable</a:t>
          </a: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dirty="0">
              <a:latin typeface="Arial" panose="020B0604020202020204" pitchFamily="34" charset="0"/>
              <a:cs typeface="Arial" panose="020B0604020202020204" pitchFamily="34" charset="0"/>
            </a:rPr>
            <a:t>- Knowledge repository, documents, reports</a:t>
          </a: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dirty="0">
              <a:latin typeface="Arial" panose="020B0604020202020204" pitchFamily="34" charset="0"/>
              <a:cs typeface="Arial" panose="020B0604020202020204" pitchFamily="34" charset="0"/>
            </a:rPr>
            <a:t>- Databases</a:t>
          </a:r>
          <a:endParaRPr lang="en-GB" sz="11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0503" y="863772"/>
        <a:ext cx="1599039" cy="3801523"/>
      </dsp:txXfrm>
    </dsp:sp>
    <dsp:sp modelId="{14767C5F-319F-49C7-83B4-1532FABA2379}">
      <dsp:nvSpPr>
        <dsp:cNvPr id="0" name=""/>
        <dsp:cNvSpPr/>
      </dsp:nvSpPr>
      <dsp:spPr>
        <a:xfrm>
          <a:off x="1658250" y="328644"/>
          <a:ext cx="1881292" cy="606117"/>
        </a:xfrm>
        <a:prstGeom prst="rect">
          <a:avLst/>
        </a:prstGeom>
        <a:solidFill>
          <a:srgbClr val="F4A39A"/>
        </a:soli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</a:rPr>
            <a:t>Knowledge storage</a:t>
          </a:r>
          <a:endParaRPr lang="en-GB" sz="1400" kern="1200" dirty="0">
            <a:solidFill>
              <a:schemeClr val="tx1"/>
            </a:solidFill>
          </a:endParaRPr>
        </a:p>
      </dsp:txBody>
      <dsp:txXfrm>
        <a:off x="1658250" y="328644"/>
        <a:ext cx="1881292" cy="606117"/>
      </dsp:txXfrm>
    </dsp:sp>
    <dsp:sp modelId="{E583B52D-E09F-4EB5-8F6D-5E26071B0469}">
      <dsp:nvSpPr>
        <dsp:cNvPr id="0" name=""/>
        <dsp:cNvSpPr/>
      </dsp:nvSpPr>
      <dsp:spPr>
        <a:xfrm>
          <a:off x="-18932" y="983336"/>
          <a:ext cx="1795706" cy="3415586"/>
        </a:xfrm>
        <a:prstGeom prst="wedgeRectCallout">
          <a:avLst>
            <a:gd name="adj1" fmla="val 62500"/>
            <a:gd name="adj2" fmla="val 20830"/>
          </a:avLst>
        </a:prstGeom>
        <a:solidFill>
          <a:schemeClr val="accent3">
            <a:lumMod val="20000"/>
            <a:lumOff val="8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34925" tIns="34925" rIns="34925" bIns="34925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endParaRPr lang="en-GB" sz="11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- Continuous process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- Gathering information from various resources(human experience)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- Increase the capacity of the system/human by adding new knowledge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- Employees 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- Consultancy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- Research,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- Training programs     ( external)</a:t>
          </a:r>
          <a:endParaRPr lang="en-GB" sz="10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endParaRPr lang="en-GB" sz="10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endParaRPr lang="en-GB" sz="1000" kern="1200" dirty="0"/>
        </a:p>
      </dsp:txBody>
      <dsp:txXfrm>
        <a:off x="208762" y="983336"/>
        <a:ext cx="1568010" cy="3415586"/>
      </dsp:txXfrm>
    </dsp:sp>
    <dsp:sp modelId="{64134990-9FBE-47F0-8CF0-EF0D37595939}">
      <dsp:nvSpPr>
        <dsp:cNvPr id="0" name=""/>
        <dsp:cNvSpPr/>
      </dsp:nvSpPr>
      <dsp:spPr>
        <a:xfrm>
          <a:off x="18932" y="426901"/>
          <a:ext cx="1719976" cy="545968"/>
        </a:xfrm>
        <a:prstGeom prst="rect">
          <a:avLst/>
        </a:prstGeom>
        <a:solidFill>
          <a:srgbClr val="FFFF66"/>
        </a:solidFill>
        <a:ln>
          <a:noFill/>
        </a:ln>
        <a:effectLst>
          <a:reflection blurRad="12700" stA="26000" endPos="32000" dist="12700" dir="5400000" sy="-100000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</a:rPr>
            <a:t>Knowledge acquisition</a:t>
          </a:r>
          <a:endParaRPr lang="en-GB" sz="1400" kern="1200" dirty="0">
            <a:solidFill>
              <a:schemeClr val="tx1"/>
            </a:solidFill>
          </a:endParaRPr>
        </a:p>
      </dsp:txBody>
      <dsp:txXfrm>
        <a:off x="18932" y="426901"/>
        <a:ext cx="1719976" cy="545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InterconnectedBlockProcess">
  <dgm:title val="Interconnected Block Process"/>
  <dgm:desc val="Use to show sequential steps in a process. Works best with small amounts of Level 1 text and medium amounts of Level 2 text."/>
  <dgm:catLst>
    <dgm:cat type="process" pri="5500"/>
    <dgm:cat type="officeonline" pri="3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  <dgm:cxn modelId="70" srcId="0" destId="40" srcOrd="2" destOrd="0"/>
        <dgm:cxn modelId="42" srcId="40" destId="41" srcOrd="0" destOrd="0"/>
      </dgm:cxnLst>
      <dgm:bg/>
      <dgm:whole/>
    </dgm:dataModel>
  </dgm:clrData>
  <dgm:layoutNode name="Name0">
    <dgm:varLst>
      <dgm:chMax val="7"/>
      <dgm:chPref val="5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4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Accent1" refType="w" fact="0"/>
              <dgm:constr type="t" for="ch" forName="ChildAccent1" refType="h" fact="0.1429"/>
              <dgm:constr type="w" for="ch" forName="ChildAccent1" refType="w"/>
              <dgm:constr type="h" for="ch" forName="ChildAccent1" refType="h" fact="0.8571"/>
              <dgm:constr type="l" for="ch" forName="Child1" refType="w" fact="0.127"/>
              <dgm:constr type="t" for="ch" forName="Child1" refType="h" fact="0.1429"/>
              <dgm:constr type="w" for="ch" forName="Child1" refType="w" fact="0.873"/>
              <dgm:constr type="h" for="ch" forName="Child1" refType="h" fact="0.8571"/>
              <dgm:constr type="l" for="ch" forName="Parent1" refType="w" fact="0"/>
              <dgm:constr type="t" for="ch" forName="Parent1" refType="h" fact="0"/>
              <dgm:constr type="w" for="ch" forName="Parent1" refType="w"/>
              <dgm:constr type="h" for="ch" forName="Parent1" refType="h" fact="0.1429"/>
            </dgm:constrLst>
          </dgm:if>
          <dgm:if name="Name5" axis="ch" ptType="node" func="cnt" op="equ" val="2">
            <dgm:alg type="composite">
              <dgm:param type="ar" val="0.8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ChildAccent1" refType="w" fact="0"/>
              <dgm:constr type="t" for="ch" forName="ChildAccent1" refType="h" fact="0.1613"/>
              <dgm:constr type="w" for="ch" forName="ChildAccent1" refType="w" fact="0.5"/>
              <dgm:constr type="h" for="ch" forName="ChildAccent1" refType="h" fact="0.7742"/>
              <dgm:constr type="l" for="ch" forName="Child1" refType="w" fact="0.0635"/>
              <dgm:constr type="t" for="ch" forName="Child1" refType="h" fact="0.1613"/>
              <dgm:constr type="w" for="ch" forName="Child1" refType="w" fact="0.4365"/>
              <dgm:constr type="h" for="ch" forName="Child1" refType="h" fact="0.7742"/>
              <dgm:constr type="l" for="ch" forName="Parent1" refType="w" fact="0"/>
              <dgm:constr type="t" for="ch" forName="Parent1" refType="h" fact="0.0323"/>
              <dgm:constr type="w" for="ch" forName="Parent1" refType="w" fact="0.5"/>
              <dgm:constr type="h" for="ch" forName="Parent1" refType="h" fact="0.129"/>
              <dgm:constr type="l" for="ch" forName="ChildAccent2" refType="w" fact="0.5"/>
              <dgm:constr type="t" for="ch" forName="ChildAccent2" refType="h" fact="0.1613"/>
              <dgm:constr type="w" for="ch" forName="ChildAccent2" refType="w" fact="0.5"/>
              <dgm:constr type="h" for="ch" forName="ChildAccent2" refType="h" fact="0.8387"/>
              <dgm:constr type="l" for="ch" forName="Child2" refType="w" fact="0.5635"/>
              <dgm:constr type="t" for="ch" forName="Child2" refType="h" fact="0.1613"/>
              <dgm:constr type="w" for="ch" forName="Child2" refType="w" fact="0.4365"/>
              <dgm:constr type="h" for="ch" forName="Child2" refType="h" fact="0.8387"/>
              <dgm:constr type="l" for="ch" forName="Parent2" refType="w" fact="0.5"/>
              <dgm:constr type="t" for="ch" forName="Parent2" refType="h" fact="0"/>
              <dgm:constr type="w" for="ch" forName="Parent2" refType="w" fact="0.5"/>
              <dgm:constr type="h" for="ch" forName="Parent2" refType="h" fact="0.1613"/>
            </dgm:constrLst>
          </dgm:if>
          <dgm:if name="Name6" axis="ch" ptType="node" func="cnt" op="equ" val="3">
            <dgm:alg type="composite">
              <dgm:param type="ar" val="1.1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ChildAccent1" refType="w" fact="0"/>
              <dgm:constr type="t" for="ch" forName="ChildAccent1" refType="h" fact="0.1757"/>
              <dgm:constr type="w" for="ch" forName="ChildAccent1" refType="w" fact="0.3333"/>
              <dgm:constr type="h" for="ch" forName="ChildAccent1" refType="h" fact="0.7066"/>
              <dgm:constr type="l" for="ch" forName="Child1" refType="w" fact="0.0423"/>
              <dgm:constr type="t" for="ch" forName="Child1" refType="h" fact="0.1757"/>
              <dgm:constr type="w" for="ch" forName="Child1" refType="w" fact="0.291"/>
              <dgm:constr type="h" for="ch" forName="Child1" refType="h" fact="0.7066"/>
              <dgm:constr type="l" for="ch" forName="Parent1" refType="w" fact="0"/>
              <dgm:constr type="t" for="ch" forName="Parent1" refType="h" fact="0.0579"/>
              <dgm:constr type="w" for="ch" forName="Parent1" refType="w" fact="0.3333"/>
              <dgm:constr type="h" for="ch" forName="Parent1" refType="h" fact="0.1178"/>
              <dgm:constr type="l" for="ch" forName="ChildAccent2" refType="w" fact="0.3333"/>
              <dgm:constr type="t" for="ch" forName="ChildAccent2" refType="h" fact="0.1757"/>
              <dgm:constr type="w" for="ch" forName="ChildAccent2" refType="w" fact="0.3333"/>
              <dgm:constr type="h" for="ch" forName="ChildAccent2" refType="h" fact="0.7655"/>
              <dgm:constr type="l" for="ch" forName="Child2" refType="w" fact="0.3756"/>
              <dgm:constr type="t" for="ch" forName="Child2" refType="h" fact="0.1757"/>
              <dgm:constr type="w" for="ch" forName="Child2" refType="w" fact="0.291"/>
              <dgm:constr type="h" for="ch" forName="Child2" refType="h" fact="0.7655"/>
              <dgm:constr type="l" for="ch" forName="Parent2" refType="w" fact="0.3333"/>
              <dgm:constr type="t" for="ch" forName="Parent2" refType="h" fact="0.0285"/>
              <dgm:constr type="w" for="ch" forName="Parent2" refType="w" fact="0.3333"/>
              <dgm:constr type="h" for="ch" forName="Parent2" refType="h" fact="0.1472"/>
              <dgm:constr type="l" for="ch" forName="ChildAccent3" refType="w" fact="0.6667"/>
              <dgm:constr type="t" for="ch" forName="ChildAccent3" refType="h" fact="0.1757"/>
              <dgm:constr type="w" for="ch" forName="ChildAccent3" refType="w" fact="0.3333"/>
              <dgm:constr type="h" for="ch" forName="ChildAccent3" refType="h" fact="0.8243"/>
              <dgm:constr type="l" for="ch" forName="Child3" refType="w" fact="0.709"/>
              <dgm:constr type="t" for="ch" forName="Child3" refType="h" fact="0.1757"/>
              <dgm:constr type="w" for="ch" forName="Child3" refType="w" fact="0.291"/>
              <dgm:constr type="h" for="ch" forName="Child3" refType="h" fact="0.8243"/>
              <dgm:constr type="l" for="ch" forName="Parent3" refType="w" fact="0.6667"/>
              <dgm:constr type="t" for="ch" forName="Parent3" refType="h" fact="0"/>
              <dgm:constr type="w" for="ch" forName="Parent3" refType="w" fact="0.3333"/>
              <dgm:constr type="h" for="ch" forName="Parent3" refType="h" fact="0.176"/>
            </dgm:constrLst>
          </dgm:if>
          <dgm:if name="Name7" axis="ch" ptType="node" func="cnt" op="equ" val="4">
            <dgm:alg type="composite">
              <dgm:param type="ar" val="1.362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ChildAccent1" refType="w" fact="0"/>
              <dgm:constr type="t" for="ch" forName="ChildAccent1" refType="h" fact="0.1892"/>
              <dgm:constr type="w" for="ch" forName="ChildAccent1" refType="w" fact="0.25"/>
              <dgm:constr type="h" for="ch" forName="ChildAccent1" refType="h" fact="0.6486"/>
              <dgm:constr type="l" for="ch" forName="Child1" refType="w" fact="0.0317"/>
              <dgm:constr type="t" for="ch" forName="Child1" refType="h" fact="0.1892"/>
              <dgm:constr type="w" for="ch" forName="Child1" refType="w" fact="0.2183"/>
              <dgm:constr type="h" for="ch" forName="Child1" refType="h" fact="0.6486"/>
              <dgm:constr type="l" for="ch" forName="Parent1" refType="w" fact="0"/>
              <dgm:constr type="t" for="ch" forName="Parent1" refType="h" fact="0.0811"/>
              <dgm:constr type="w" for="ch" forName="Parent1" refType="w" fact="0.25"/>
              <dgm:constr type="h" for="ch" forName="Parent1" refType="h" fact="0.1081"/>
              <dgm:constr type="l" for="ch" forName="ChildAccent2" refType="w" fact="0.25"/>
              <dgm:constr type="t" for="ch" forName="ChildAccent2" refType="h" fact="0.1892"/>
              <dgm:constr type="w" for="ch" forName="ChildAccent2" refType="w" fact="0.25"/>
              <dgm:constr type="h" for="ch" forName="ChildAccent2" refType="h" fact="0.7027"/>
              <dgm:constr type="l" for="ch" forName="Child2" refType="w" fact="0.2817"/>
              <dgm:constr type="t" for="ch" forName="Child2" refType="h" fact="0.1892"/>
              <dgm:constr type="w" for="ch" forName="Child2" refType="w" fact="0.2183"/>
              <dgm:constr type="h" for="ch" forName="Child2" refType="h" fact="0.7027"/>
              <dgm:constr type="l" for="ch" forName="Parent2" refType="w" fact="0.25"/>
              <dgm:constr type="t" for="ch" forName="Parent2" refType="h" fact="0.0541"/>
              <dgm:constr type="w" for="ch" forName="Parent2" refType="w" fact="0.25"/>
              <dgm:constr type="h" for="ch" forName="Parent2" refType="h" fact="0.1351"/>
              <dgm:constr type="l" for="ch" forName="ChildAccent3" refType="w" fact="0.5"/>
              <dgm:constr type="t" for="ch" forName="ChildAccent3" refType="h" fact="0.1892"/>
              <dgm:constr type="w" for="ch" forName="ChildAccent3" refType="w" fact="0.25"/>
              <dgm:constr type="h" for="ch" forName="ChildAccent3" refType="h" fact="0.7568"/>
              <dgm:constr type="l" for="ch" forName="Child3" refType="w" fact="0.5317"/>
              <dgm:constr type="t" for="ch" forName="Child3" refType="h" fact="0.1892"/>
              <dgm:constr type="w" for="ch" forName="Child3" refType="w" fact="0.2183"/>
              <dgm:constr type="h" for="ch" forName="Child3" refType="h" fact="0.7568"/>
              <dgm:constr type="l" for="ch" forName="Parent3" refType="w" fact="0.5"/>
              <dgm:constr type="t" for="ch" forName="Parent3" refType="h" fact="0.0275"/>
              <dgm:constr type="w" for="ch" forName="Parent3" refType="w" fact="0.25"/>
              <dgm:constr type="h" for="ch" forName="Parent3" refType="h" fact="0.1622"/>
              <dgm:constr type="l" for="ch" forName="ChildAccent4" refType="w" fact="0.75"/>
              <dgm:constr type="t" for="ch" forName="ChildAccent4" refType="h" fact="0.1892"/>
              <dgm:constr type="w" for="ch" forName="ChildAccent4" refType="w" fact="0.25"/>
              <dgm:constr type="h" for="ch" forName="ChildAccent4" refType="h" fact="0.8108"/>
              <dgm:constr type="l" for="ch" forName="Child4" refType="w" fact="0.7817"/>
              <dgm:constr type="t" for="ch" forName="Child4" refType="h" fact="0.1892"/>
              <dgm:constr type="w" for="ch" forName="Child4" refType="w" fact="0.2183"/>
              <dgm:constr type="h" for="ch" forName="Child4" refType="h" fact="0.8108"/>
              <dgm:constr type="l" for="ch" forName="Parent4" refType="w" fact="0.75"/>
              <dgm:constr type="t" for="ch" forName="Parent4" refType="h" fact="0"/>
              <dgm:constr type="w" for="ch" forName="Parent4" refType="w" fact="0.25"/>
              <dgm:constr type="h" for="ch" forName="Parent4" refType="h" fact="0.1892"/>
            </dgm:constrLst>
          </dgm:if>
          <dgm:if name="Name8" axis="ch" ptType="node" func="cnt" op="equ" val="5">
            <dgm:alg type="composite">
              <dgm:param type="ar" val="1.574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ChildAccent1" refType="w" fact="0"/>
              <dgm:constr type="t" for="ch" forName="ChildAccent1" refType="h" fact="0.2"/>
              <dgm:constr type="w" for="ch" forName="ChildAccent1" refType="w" fact="0.2001"/>
              <dgm:constr type="h" for="ch" forName="ChildAccent1" refType="h" fact="0.6"/>
              <dgm:constr type="l" for="ch" forName="Child1" refType="w" fact="0.0254"/>
              <dgm:constr type="t" for="ch" forName="Child1" refType="h" fact="0.2"/>
              <dgm:constr type="w" for="ch" forName="Child1" refType="w" fact="0.1747"/>
              <dgm:constr type="h" for="ch" forName="Child1" refType="h" fact="0.6"/>
              <dgm:constr type="l" for="ch" forName="Parent1" refType="w" fact="0"/>
              <dgm:constr type="t" for="ch" forName="Parent1" refType="h" fact="0.1"/>
              <dgm:constr type="w" for="ch" forName="Parent1" refType="w" fact="0.2001"/>
              <dgm:constr type="h" for="ch" forName="Parent1" refType="h" fact="0.1"/>
              <dgm:constr type="l" for="ch" forName="ChildAccent2" refType="w" fact="0.2001"/>
              <dgm:constr type="t" for="ch" forName="ChildAccent2" refType="h" fact="0.2"/>
              <dgm:constr type="w" for="ch" forName="ChildAccent2" refType="w" fact="0.2001"/>
              <dgm:constr type="h" for="ch" forName="ChildAccent2" refType="h" fact="0.65"/>
              <dgm:constr type="l" for="ch" forName="Child2" refType="w" fact="0.2255"/>
              <dgm:constr type="t" for="ch" forName="Child2" refType="h" fact="0.2"/>
              <dgm:constr type="w" for="ch" forName="Child2" refType="w" fact="0.1747"/>
              <dgm:constr type="h" for="ch" forName="Child2" refType="h" fact="0.65"/>
              <dgm:constr type="l" for="ch" forName="Parent2" refType="w" fact="0.2001"/>
              <dgm:constr type="t" for="ch" forName="Parent2" refType="h" fact="0.075"/>
              <dgm:constr type="w" for="ch" forName="Parent2" refType="w" fact="0.2001"/>
              <dgm:constr type="h" for="ch" forName="Parent2" refType="h" fact="0.125"/>
              <dgm:constr type="l" for="ch" forName="ChildAccent3" refType="w" fact="0.4002"/>
              <dgm:constr type="t" for="ch" forName="ChildAccent3" refType="h" fact="0.2"/>
              <dgm:constr type="w" for="ch" forName="ChildAccent3" refType="w" fact="0.2001"/>
              <dgm:constr type="h" for="ch" forName="ChildAccent3" refType="h" fact="0.7"/>
              <dgm:constr type="l" for="ch" forName="Child3" refType="w" fact="0.4256"/>
              <dgm:constr type="t" for="ch" forName="Child3" refType="h" fact="0.2"/>
              <dgm:constr type="w" for="ch" forName="Child3" refType="w" fact="0.1747"/>
              <dgm:constr type="h" for="ch" forName="Child3" refType="h" fact="0.7"/>
              <dgm:constr type="l" for="ch" forName="Parent3" refType="w" fact="0.4002"/>
              <dgm:constr type="t" for="ch" forName="Parent3" refType="h" fact="0.0508"/>
              <dgm:constr type="w" for="ch" forName="Parent3" refType="w" fact="0.2001"/>
              <dgm:constr type="h" for="ch" forName="Parent3" refType="h" fact="0.15"/>
              <dgm:constr type="l" for="ch" forName="ChildAccent4" refType="w" fact="0.6003"/>
              <dgm:constr type="t" for="ch" forName="ChildAccent4" refType="h" fact="0.2"/>
              <dgm:constr type="w" for="ch" forName="ChildAccent4" refType="w" fact="0.2001"/>
              <dgm:constr type="h" for="ch" forName="ChildAccent4" refType="h" fact="0.75"/>
              <dgm:constr type="l" for="ch" forName="Child4" refType="w" fact="0.6257"/>
              <dgm:constr type="t" for="ch" forName="Child4" refType="h" fact="0.2"/>
              <dgm:constr type="w" for="ch" forName="Child4" refType="w" fact="0.1747"/>
              <dgm:constr type="h" for="ch" forName="Child4" refType="h" fact="0.75"/>
              <dgm:constr type="l" for="ch" forName="Parent4" refType="w" fact="0.6003"/>
              <dgm:constr type="t" for="ch" forName="Parent4" refType="h" fact="0.025"/>
              <dgm:constr type="w" for="ch" forName="Parent4" refType="w" fact="0.2001"/>
              <dgm:constr type="h" for="ch" forName="Parent4" refType="h" fact="0.175"/>
              <dgm:constr type="l" for="ch" forName="ChildAccent5" refType="w" fact="0.7999"/>
              <dgm:constr type="t" for="ch" forName="ChildAccent5" refType="h" fact="0.2"/>
              <dgm:constr type="w" for="ch" forName="ChildAccent5" refType="w" fact="0.2001"/>
              <dgm:constr type="h" for="ch" forName="ChildAccent5" refType="h" fact="0.8"/>
              <dgm:constr type="l" for="ch" forName="Child5" refType="w" fact="0.8253"/>
              <dgm:constr type="t" for="ch" forName="Child5" refType="h" fact="0.2"/>
              <dgm:constr type="w" for="ch" forName="Child5" refType="w" fact="0.1747"/>
              <dgm:constr type="h" for="ch" forName="Child5" refType="h" fact="0.8"/>
              <dgm:constr type="l" for="ch" forName="Parent5" refType="w" fact="0.7999"/>
              <dgm:constr type="t" for="ch" forName="Parent5" refType="h" fact="0"/>
              <dgm:constr type="w" for="ch" forName="Parent5" refType="w" fact="0.2001"/>
              <dgm:constr type="h" for="ch" forName="Parent5" refType="h" fact="0.2"/>
            </dgm:constrLst>
          </dgm:if>
          <dgm:if name="Name9" axis="ch" ptType="node" func="cnt" op="equ" val="6">
            <dgm:alg type="composite">
              <dgm:param type="ar" val="1.756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ChildAccent1" refType="w" fact="0"/>
              <dgm:constr type="t" for="ch" forName="ChildAccent1" refType="h" fact="0.2087"/>
              <dgm:constr type="w" for="ch" forName="ChildAccent1" refType="w" fact="0.167"/>
              <dgm:constr type="h" for="ch" forName="ChildAccent1" refType="h" fact="0.5586"/>
              <dgm:constr type="l" for="ch" forName="Child1" refType="w" fact="0.0212"/>
              <dgm:constr type="t" for="ch" forName="Child1" refType="h" fact="0.2087"/>
              <dgm:constr type="w" for="ch" forName="Child1" refType="w" fact="0.1458"/>
              <dgm:constr type="h" for="ch" forName="Child1" refType="h" fact="0.5586"/>
              <dgm:constr type="l" for="ch" forName="Parent1" refType="w" fact="0"/>
              <dgm:constr type="t" for="ch" forName="Parent1" refType="h" fact="0.1156"/>
              <dgm:constr type="w" for="ch" forName="Parent1" refType="w" fact="0.167"/>
              <dgm:constr type="h" for="ch" forName="Parent1" refType="h" fact="0.0931"/>
              <dgm:constr type="l" for="ch" forName="ChildAccent2" refType="w" fact="0.167"/>
              <dgm:constr type="t" for="ch" forName="ChildAccent2" refType="h" fact="0.2087"/>
              <dgm:constr type="w" for="ch" forName="ChildAccent2" refType="w" fact="0.167"/>
              <dgm:constr type="h" for="ch" forName="ChildAccent2" refType="h" fact="0.6051"/>
              <dgm:constr type="l" for="ch" forName="Child2" refType="w" fact="0.1888"/>
              <dgm:constr type="t" for="ch" forName="Child2" refType="h" fact="0.2087"/>
              <dgm:constr type="w" for="ch" forName="Child2" refType="w" fact="0.1458"/>
              <dgm:constr type="h" for="ch" forName="Child2" refType="h" fact="0.6051"/>
              <dgm:constr type="l" for="ch" forName="Parent2" refType="w" fact="0.167"/>
              <dgm:constr type="t" for="ch" forName="Parent2" refType="h" fact="0.0923"/>
              <dgm:constr type="w" for="ch" forName="Parent2" refType="w" fact="0.167"/>
              <dgm:constr type="h" for="ch" forName="Parent2" refType="h" fact="0.1164"/>
              <dgm:constr type="l" for="ch" forName="ChildAccent3" refType="w" fact="0.3339"/>
              <dgm:constr type="t" for="ch" forName="ChildAccent3" refType="h" fact="0.2087"/>
              <dgm:constr type="w" for="ch" forName="ChildAccent3" refType="w" fact="0.167"/>
              <dgm:constr type="h" for="ch" forName="ChildAccent3" refType="h" fact="0.6517"/>
              <dgm:constr type="l" for="ch" forName="Child3" refType="w" fact="0.3551"/>
              <dgm:constr type="t" for="ch" forName="Child3" refType="h" fact="0.2087"/>
              <dgm:constr type="w" for="ch" forName="Child3" refType="w" fact="0.1458"/>
              <dgm:constr type="h" for="ch" forName="Child3" refType="h" fact="0.6517"/>
              <dgm:constr type="l" for="ch" forName="Parent3" refType="w" fact="0.3339"/>
              <dgm:constr type="t" for="ch" forName="Parent3" refType="h" fact="0.0698"/>
              <dgm:constr type="w" for="ch" forName="Parent3" refType="w" fact="0.167"/>
              <dgm:constr type="h" for="ch" forName="Parent3" refType="h" fact="0.1396"/>
              <dgm:constr type="l" for="ch" forName="ChildAccent4" refType="w" fact="0.5009"/>
              <dgm:constr type="t" for="ch" forName="ChildAccent4" refType="h" fact="0.2087"/>
              <dgm:constr type="w" for="ch" forName="ChildAccent4" refType="w" fact="0.167"/>
              <dgm:constr type="h" for="ch" forName="ChildAccent4" refType="h" fact="0.6982"/>
              <dgm:constr type="l" for="ch" forName="Child4" refType="w" fact="0.5221"/>
              <dgm:constr type="t" for="ch" forName="Child4" refType="h" fact="0.2087"/>
              <dgm:constr type="w" for="ch" forName="Child4" refType="w" fact="0.1458"/>
              <dgm:constr type="h" for="ch" forName="Child4" refType="h" fact="0.6982"/>
              <dgm:constr type="l" for="ch" forName="Parent4" refType="w" fact="0.501"/>
              <dgm:constr type="t" for="ch" forName="Parent4" refType="h" fact="0.0458"/>
              <dgm:constr type="w" for="ch" forName="Parent4" refType="w" fact="0.167"/>
              <dgm:constr type="h" for="ch" forName="Parent4" refType="h" fact="0.1629"/>
              <dgm:constr type="l" for="ch" forName="ChildAccent5" refType="w" fact="0.6674"/>
              <dgm:constr type="t" for="ch" forName="ChildAccent5" refType="h" fact="0.2087"/>
              <dgm:constr type="w" for="ch" forName="ChildAccent5" refType="w" fact="0.167"/>
              <dgm:constr type="h" for="ch" forName="ChildAccent5" refType="h" fact="0.7448"/>
              <dgm:constr type="l" for="ch" forName="Child5" refType="w" fact="0.6886"/>
              <dgm:constr type="t" for="ch" forName="Child5" refType="h" fact="0.2087"/>
              <dgm:constr type="w" for="ch" forName="Child5" refType="w" fact="0.1458"/>
              <dgm:constr type="h" for="ch" forName="Child5" refType="h" fact="0.7448"/>
              <dgm:constr type="l" for="ch" forName="Parent5" refType="w" fact="0.668"/>
              <dgm:constr type="t" for="ch" forName="Parent5" refType="h" fact="0.0225"/>
              <dgm:constr type="w" for="ch" forName="Parent5" refType="w" fact="0.167"/>
              <dgm:constr type="h" for="ch" forName="Parent5" refType="h" fact="0.1862"/>
              <dgm:constr type="l" for="ch" forName="ChildAccent6" refType="w" fact="0.833"/>
              <dgm:constr type="t" for="ch" forName="ChildAccent6" refType="h" fact="0.2087"/>
              <dgm:constr type="w" for="ch" forName="ChildAccent6" refType="w" fact="0.167"/>
              <dgm:constr type="h" for="ch" forName="ChildAccent6" refType="h" fact="0.7913"/>
              <dgm:constr type="l" for="ch" forName="Child6" refType="w" fact="0.8542"/>
              <dgm:constr type="t" for="ch" forName="Child6" refType="h" fact="0.2087"/>
              <dgm:constr type="w" for="ch" forName="Child6" refType="w" fact="0.1458"/>
              <dgm:constr type="h" for="ch" forName="Child6" refType="h" fact="0.7913"/>
              <dgm:constr type="l" for="ch" forName="Parent6" refType="w" fact="0.835"/>
              <dgm:constr type="t" for="ch" forName="Parent6" refType="h" fact="0"/>
              <dgm:constr type="w" for="ch" forName="Parent6" refType="w" fact="0.165"/>
              <dgm:constr type="h" for="ch" forName="Parent6" refType="h" fact="0.2095"/>
            </dgm:constrLst>
          </dgm:if>
          <dgm:else name="Name10">
            <dgm:alg type="composite">
              <dgm:param type="ar" val="1.91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ChildAccent1" refType="w" fact="0"/>
              <dgm:constr type="t" for="ch" forName="ChildAccent1" refType="h" fact="0.2168"/>
              <dgm:constr type="w" for="ch" forName="ChildAccent1" refType="w" fact="0.1432"/>
              <dgm:constr type="h" for="ch" forName="ChildAccent1" refType="h" fact="0.5221"/>
              <dgm:constr type="l" for="ch" forName="Child1" refType="w" fact="0.0182"/>
              <dgm:constr type="t" for="ch" forName="Child1" refType="h" fact="0.2168"/>
              <dgm:constr type="w" for="ch" forName="Child1" refType="w" fact="0.125"/>
              <dgm:constr type="h" for="ch" forName="Child1" refType="h" fact="0.5221"/>
              <dgm:constr type="l" for="ch" forName="Parent1" refType="w" fact="0"/>
              <dgm:constr type="t" for="ch" forName="Parent1" refType="h" fact="0.1298"/>
              <dgm:constr type="w" for="ch" forName="Parent1" refType="w" fact="0.1432"/>
              <dgm:constr type="h" for="ch" forName="Parent1" refType="h" fact="0.087"/>
              <dgm:constr type="l" for="ch" forName="ChildAccent2" refType="w" fact="0.1432"/>
              <dgm:constr type="t" for="ch" forName="ChildAccent2" refType="h" fact="0.2168"/>
              <dgm:constr type="w" for="ch" forName="ChildAccent2" refType="w" fact="0.1432"/>
              <dgm:constr type="h" for="ch" forName="ChildAccent2" refType="h" fact="0.5656"/>
              <dgm:constr type="l" for="ch" forName="Child2" refType="w" fact="0.1614"/>
              <dgm:constr type="t" for="ch" forName="Child2" refType="h" fact="0.2168"/>
              <dgm:constr type="w" for="ch" forName="Child2" refType="w" fact="0.125"/>
              <dgm:constr type="h" for="ch" forName="Child2" refType="h" fact="0.5656"/>
              <dgm:constr type="l" for="ch" forName="Parent2" refType="w" fact="0.1432"/>
              <dgm:constr type="t" for="ch" forName="Parent2" refType="h" fact="0.108"/>
              <dgm:constr type="w" for="ch" forName="Parent2" refType="w" fact="0.1432"/>
              <dgm:constr type="h" for="ch" forName="Parent2" refType="h" fact="0.1088"/>
              <dgm:constr type="l" for="ch" forName="ChildAccent3" refType="w" fact="0.2865"/>
              <dgm:constr type="t" for="ch" forName="ChildAccent3" refType="h" fact="0.2168"/>
              <dgm:constr type="w" for="ch" forName="ChildAccent3" refType="w" fact="0.1432"/>
              <dgm:constr type="h" for="ch" forName="ChildAccent3" refType="h" fact="0.6091"/>
              <dgm:constr type="l" for="ch" forName="Child3" refType="w" fact="0.3047"/>
              <dgm:constr type="t" for="ch" forName="Child3" refType="h" fact="0.2168"/>
              <dgm:constr type="w" for="ch" forName="Child3" refType="w" fact="0.125"/>
              <dgm:constr type="h" for="ch" forName="Child3" refType="h" fact="0.6091"/>
              <dgm:constr type="l" for="ch" forName="Parent3" refType="w" fact="0.2865"/>
              <dgm:constr type="t" for="ch" forName="Parent3" refType="h" fact="0.087"/>
              <dgm:constr type="w" for="ch" forName="Parent3" refType="w" fact="0.1432"/>
              <dgm:constr type="h" for="ch" forName="Parent3" refType="h" fact="0.1305"/>
              <dgm:constr type="l" for="ch" forName="ChildAccent4" refType="w" fact="0.4297"/>
              <dgm:constr type="t" for="ch" forName="ChildAccent4" refType="h" fact="0.2168"/>
              <dgm:constr type="w" for="ch" forName="ChildAccent4" refType="w" fact="0.1432"/>
              <dgm:constr type="h" for="ch" forName="ChildAccent4" refType="h" fact="0.6526"/>
              <dgm:constr type="l" for="ch" forName="Child4" refType="w" fact="0.4479"/>
              <dgm:constr type="t" for="ch" forName="Child4" refType="h" fact="0.2168"/>
              <dgm:constr type="w" for="ch" forName="Child4" refType="w" fact="0.125"/>
              <dgm:constr type="h" for="ch" forName="Child4" refType="h" fact="0.6526"/>
              <dgm:constr type="l" for="ch" forName="Parent4" refType="w" fact="0.4297"/>
              <dgm:constr type="t" for="ch" forName="Parent4" refType="h" fact="0.0645"/>
              <dgm:constr type="w" for="ch" forName="Parent4" refType="w" fact="0.1432"/>
              <dgm:constr type="h" for="ch" forName="Parent4" refType="h" fact="0.1523"/>
              <dgm:constr type="l" for="ch" forName="ChildAccent5" refType="w" fact="0.5726"/>
              <dgm:constr type="t" for="ch" forName="ChildAccent5" refType="h" fact="0.2168"/>
              <dgm:constr type="w" for="ch" forName="ChildAccent5" refType="w" fact="0.1432"/>
              <dgm:constr type="h" for="ch" forName="ChildAccent5" refType="h" fact="0.6962"/>
              <dgm:constr type="l" for="ch" forName="Child5" refType="w" fact="0.5908"/>
              <dgm:constr type="t" for="ch" forName="Child5" refType="h" fact="0.2168"/>
              <dgm:constr type="w" for="ch" forName="Child5" refType="w" fact="0.125"/>
              <dgm:constr type="h" for="ch" forName="Child5" refType="h" fact="0.6962"/>
              <dgm:constr type="l" for="ch" forName="Parent5" refType="w" fact="0.5726"/>
              <dgm:constr type="t" for="ch" forName="Parent5" refType="h" fact="0.0428"/>
              <dgm:constr type="w" for="ch" forName="Parent5" refType="w" fact="0.1432"/>
              <dgm:constr type="h" for="ch" forName="Parent5" refType="h" fact="0.174"/>
              <dgm:constr type="l" for="ch" forName="ChildAccent6" refType="w" fact="0.7147"/>
              <dgm:constr type="t" for="ch" forName="ChildAccent6" refType="h" fact="0.2168"/>
              <dgm:constr type="w" for="ch" forName="ChildAccent6" refType="w" fact="0.1432"/>
              <dgm:constr type="h" for="ch" forName="ChildAccent6" refType="h" fact="0.7397"/>
              <dgm:constr type="l" for="ch" forName="Child6" refType="w" fact="0.7329"/>
              <dgm:constr type="t" for="ch" forName="Child6" refType="h" fact="0.2168"/>
              <dgm:constr type="w" for="ch" forName="Child6" refType="w" fact="0.125"/>
              <dgm:constr type="h" for="ch" forName="Child6" refType="h" fact="0.7397"/>
              <dgm:constr type="l" for="ch" forName="Parent6" refType="w" fact="0.716"/>
              <dgm:constr type="t" for="ch" forName="Parent6" refType="h" fact="0.0217"/>
              <dgm:constr type="w" for="ch" forName="Parent6" refType="w" fact="0.1424"/>
              <dgm:constr type="h" for="ch" forName="Parent6" refType="h" fact="0.1958"/>
              <dgm:constr type="l" for="ch" forName="ChildAccent7" refType="w" fact="0.8568"/>
              <dgm:constr type="t" for="ch" forName="ChildAccent7" refType="h" fact="0.2168"/>
              <dgm:constr type="w" for="ch" forName="ChildAccent7" refType="w" fact="0.1432"/>
              <dgm:constr type="h" for="ch" forName="ChildAccent7" refType="h" fact="0.7832"/>
              <dgm:constr type="l" for="ch" forName="Child7" refType="w" fact="0.875"/>
              <dgm:constr type="t" for="ch" forName="Child7" refType="h" fact="0.2168"/>
              <dgm:constr type="w" for="ch" forName="Child7" refType="w" fact="0.125"/>
              <dgm:constr type="h" for="ch" forName="Child7" refType="h" fact="0.7832"/>
              <dgm:constr type="l" for="ch" forName="Parent7" refType="w" fact="0.8577"/>
              <dgm:constr type="t" for="ch" forName="Parent7" refType="h" fact="0"/>
              <dgm:constr type="w" for="ch" forName="Parent7" refType="w" fact="0.1423"/>
              <dgm:constr type="h" for="ch" forName="Parent7" refType="h" fact="0.2175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0.4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Accent1" refType="w" fact="0"/>
              <dgm:constr type="t" for="ch" forName="ChildAccent1" refType="h" fact="0.1429"/>
              <dgm:constr type="w" for="ch" forName="ChildAccent1" refType="w"/>
              <dgm:constr type="h" for="ch" forName="ChildAccent1" refType="h" fact="0.8571"/>
              <dgm:constr type="l" for="ch" forName="Child1" refType="w" fact="0"/>
              <dgm:constr type="t" for="ch" forName="Child1" refType="h" fact="0.1429"/>
              <dgm:constr type="w" for="ch" forName="Child1" refType="w" fact="0.873"/>
              <dgm:constr type="h" for="ch" forName="Child1" refType="h" fact="0.8571"/>
              <dgm:constr type="l" for="ch" forName="Parent1" refType="w" fact="0"/>
              <dgm:constr type="t" for="ch" forName="Parent1" refType="h" fact="0"/>
              <dgm:constr type="w" for="ch" forName="Parent1" refType="w"/>
              <dgm:constr type="h" for="ch" forName="Parent1" refType="h" fact="0.1429"/>
            </dgm:constrLst>
          </dgm:if>
          <dgm:if name="Name14" axis="ch" ptType="node" func="cnt" op="equ" val="2">
            <dgm:alg type="composite">
              <dgm:param type="ar" val="0.8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Child2" refType="w" fact="0"/>
              <dgm:constr type="t" for="ch" forName="Child2" refType="h" fact="0.1613"/>
              <dgm:constr type="w" for="ch" forName="Child2" refType="w" fact="0.4365"/>
              <dgm:constr type="h" for="ch" forName="Child2" refType="h" fact="0.8387"/>
              <dgm:constr type="l" for="ch" forName="Child1" refType="w" fact="0.5"/>
              <dgm:constr type="t" for="ch" forName="Child1" refType="h" fact="0.1613"/>
              <dgm:constr type="w" for="ch" forName="Child1" refType="w" fact="0.4365"/>
              <dgm:constr type="h" for="ch" forName="Child1" refType="h" fact="0.7742"/>
              <dgm:constr type="l" for="ch" forName="ChildAccent1" refType="w" fact="0.5"/>
              <dgm:constr type="t" for="ch" forName="ChildAccent1" refType="h" fact="0.1613"/>
              <dgm:constr type="w" for="ch" forName="ChildAccent1" refType="w" fact="0.5"/>
              <dgm:constr type="h" for="ch" forName="ChildAccent1" refType="h" fact="0.7742"/>
              <dgm:constr type="l" for="ch" forName="Parent1" refType="w" fact="0.5"/>
              <dgm:constr type="t" for="ch" forName="Parent1" refType="h" fact="0.0323"/>
              <dgm:constr type="w" for="ch" forName="Parent1" refType="w" fact="0.5"/>
              <dgm:constr type="h" for="ch" forName="Parent1" refType="h" fact="0.129"/>
              <dgm:constr type="l" for="ch" forName="ChildAccent2" refType="w" fact="0"/>
              <dgm:constr type="t" for="ch" forName="ChildAccent2" refType="h" fact="0.1613"/>
              <dgm:constr type="w" for="ch" forName="ChildAccent2" refType="w" fact="0.5"/>
              <dgm:constr type="h" for="ch" forName="ChildAccent2" refType="h" fact="0.8387"/>
              <dgm:constr type="l" for="ch" forName="Parent2" refType="w" fact="0"/>
              <dgm:constr type="t" for="ch" forName="Parent2" refType="h" fact="0"/>
              <dgm:constr type="w" for="ch" forName="Parent2" refType="w" fact="0.5"/>
              <dgm:constr type="h" for="ch" forName="Parent2" refType="h" fact="0.1613"/>
            </dgm:constrLst>
          </dgm:if>
          <dgm:if name="Name15" axis="ch" ptType="node" func="cnt" op="equ" val="3">
            <dgm:alg type="composite">
              <dgm:param type="ar" val="1.1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Child3" refType="w" fact="0"/>
              <dgm:constr type="t" for="ch" forName="Child3" refType="h" fact="0.1757"/>
              <dgm:constr type="w" for="ch" forName="Child3" refType="w" fact="0.291"/>
              <dgm:constr type="h" for="ch" forName="Child3" refType="h" fact="0.8243"/>
              <dgm:constr type="l" for="ch" forName="Child2" refType="w" fact="0.3333"/>
              <dgm:constr type="t" for="ch" forName="Child2" refType="h" fact="0.1757"/>
              <dgm:constr type="w" for="ch" forName="Child2" refType="w" fact="0.291"/>
              <dgm:constr type="h" for="ch" forName="Child2" refType="h" fact="0.7655"/>
              <dgm:constr type="l" for="ch" forName="Child1" refType="w" fact="0.6667"/>
              <dgm:constr type="t" for="ch" forName="Child1" refType="h" fact="0.1757"/>
              <dgm:constr type="w" for="ch" forName="Child1" refType="w" fact="0.291"/>
              <dgm:constr type="h" for="ch" forName="Child1" refType="h" fact="0.7066"/>
              <dgm:constr type="l" for="ch" forName="ChildAccent1" refType="w" fact="0.6667"/>
              <dgm:constr type="t" for="ch" forName="ChildAccent1" refType="h" fact="0.1757"/>
              <dgm:constr type="w" for="ch" forName="ChildAccent1" refType="w" fact="0.3333"/>
              <dgm:constr type="h" for="ch" forName="ChildAccent1" refType="h" fact="0.7066"/>
              <dgm:constr type="l" for="ch" forName="Parent1" refType="w" fact="0.6667"/>
              <dgm:constr type="t" for="ch" forName="Parent1" refType="h" fact="0.0579"/>
              <dgm:constr type="w" for="ch" forName="Parent1" refType="w" fact="0.3333"/>
              <dgm:constr type="h" for="ch" forName="Parent1" refType="h" fact="0.1178"/>
              <dgm:constr type="l" for="ch" forName="ChildAccent2" refType="w" fact="0.3333"/>
              <dgm:constr type="t" for="ch" forName="ChildAccent2" refType="h" fact="0.1757"/>
              <dgm:constr type="w" for="ch" forName="ChildAccent2" refType="w" fact="0.3333"/>
              <dgm:constr type="h" for="ch" forName="ChildAccent2" refType="h" fact="0.7655"/>
              <dgm:constr type="l" for="ch" forName="Parent2" refType="w" fact="0.3333"/>
              <dgm:constr type="t" for="ch" forName="Parent2" refType="h" fact="0.0285"/>
              <dgm:constr type="w" for="ch" forName="Parent2" refType="w" fact="0.3333"/>
              <dgm:constr type="h" for="ch" forName="Parent2" refType="h" fact="0.1472"/>
              <dgm:constr type="l" for="ch" forName="ChildAccent3" refType="w" fact="0"/>
              <dgm:constr type="t" for="ch" forName="ChildAccent3" refType="h" fact="0.1757"/>
              <dgm:constr type="w" for="ch" forName="ChildAccent3" refType="w" fact="0.3333"/>
              <dgm:constr type="h" for="ch" forName="ChildAccent3" refType="h" fact="0.8243"/>
              <dgm:constr type="l" for="ch" forName="Parent3" refType="w" fact="0"/>
              <dgm:constr type="t" for="ch" forName="Parent3" refType="h" fact="0"/>
              <dgm:constr type="w" for="ch" forName="Parent3" refType="w" fact="0.3333"/>
              <dgm:constr type="h" for="ch" forName="Parent3" refType="h" fact="0.176"/>
            </dgm:constrLst>
          </dgm:if>
          <dgm:if name="Name16" axis="ch" ptType="node" func="cnt" op="equ" val="4">
            <dgm:alg type="composite">
              <dgm:param type="ar" val="1.362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Child4" refType="w" fact="0"/>
              <dgm:constr type="t" for="ch" forName="Child4" refType="h" fact="0.1892"/>
              <dgm:constr type="w" for="ch" forName="Child4" refType="w" fact="0.2183"/>
              <dgm:constr type="h" for="ch" forName="Child4" refType="h" fact="0.8108"/>
              <dgm:constr type="l" for="ch" forName="Child3" refType="w" fact="0.25"/>
              <dgm:constr type="t" for="ch" forName="Child3" refType="h" fact="0.1892"/>
              <dgm:constr type="w" for="ch" forName="Child3" refType="w" fact="0.2183"/>
              <dgm:constr type="h" for="ch" forName="Child3" refType="h" fact="0.7568"/>
              <dgm:constr type="l" for="ch" forName="Child2" refType="w" fact="0.5"/>
              <dgm:constr type="t" for="ch" forName="Child2" refType="h" fact="0.1892"/>
              <dgm:constr type="w" for="ch" forName="Child2" refType="w" fact="0.2183"/>
              <dgm:constr type="h" for="ch" forName="Child2" refType="h" fact="0.7027"/>
              <dgm:constr type="l" for="ch" forName="Child1" refType="w" fact="0.75"/>
              <dgm:constr type="t" for="ch" forName="Child1" refType="h" fact="0.1892"/>
              <dgm:constr type="w" for="ch" forName="Child1" refType="w" fact="0.2183"/>
              <dgm:constr type="h" for="ch" forName="Child1" refType="h" fact="0.6486"/>
              <dgm:constr type="l" for="ch" forName="ChildAccent1" refType="w" fact="0.75"/>
              <dgm:constr type="t" for="ch" forName="ChildAccent1" refType="h" fact="0.1892"/>
              <dgm:constr type="w" for="ch" forName="ChildAccent1" refType="w" fact="0.25"/>
              <dgm:constr type="h" for="ch" forName="ChildAccent1" refType="h" fact="0.6486"/>
              <dgm:constr type="l" for="ch" forName="Parent1" refType="w" fact="0.75"/>
              <dgm:constr type="t" for="ch" forName="Parent1" refType="h" fact="0.0811"/>
              <dgm:constr type="w" for="ch" forName="Parent1" refType="w" fact="0.25"/>
              <dgm:constr type="h" for="ch" forName="Parent1" refType="h" fact="0.1081"/>
              <dgm:constr type="l" for="ch" forName="ChildAccent2" refType="w" fact="0.5"/>
              <dgm:constr type="t" for="ch" forName="ChildAccent2" refType="h" fact="0.1892"/>
              <dgm:constr type="w" for="ch" forName="ChildAccent2" refType="w" fact="0.25"/>
              <dgm:constr type="h" for="ch" forName="ChildAccent2" refType="h" fact="0.7027"/>
              <dgm:constr type="l" for="ch" forName="Parent2" refType="w" fact="0.5"/>
              <dgm:constr type="t" for="ch" forName="Parent2" refType="h" fact="0.0541"/>
              <dgm:constr type="w" for="ch" forName="Parent2" refType="w" fact="0.25"/>
              <dgm:constr type="h" for="ch" forName="Parent2" refType="h" fact="0.1351"/>
              <dgm:constr type="l" for="ch" forName="ChildAccent3" refType="w" fact="0.25"/>
              <dgm:constr type="t" for="ch" forName="ChildAccent3" refType="h" fact="0.1892"/>
              <dgm:constr type="w" for="ch" forName="ChildAccent3" refType="w" fact="0.25"/>
              <dgm:constr type="h" for="ch" forName="ChildAccent3" refType="h" fact="0.7568"/>
              <dgm:constr type="l" for="ch" forName="Parent3" refType="w" fact="0.25"/>
              <dgm:constr type="t" for="ch" forName="Parent3" refType="h" fact="0.0279"/>
              <dgm:constr type="w" for="ch" forName="Parent3" refType="w" fact="0.25"/>
              <dgm:constr type="h" for="ch" forName="Parent3" refType="h" fact="0.161"/>
              <dgm:constr type="l" for="ch" forName="ChildAccent4" refType="w" fact="0"/>
              <dgm:constr type="t" for="ch" forName="ChildAccent4" refType="h" fact="0.1892"/>
              <dgm:constr type="w" for="ch" forName="ChildAccent4" refType="w" fact="0.25"/>
              <dgm:constr type="h" for="ch" forName="ChildAccent4" refType="h" fact="0.8108"/>
              <dgm:constr type="l" for="ch" forName="Parent4" refType="w" fact="0"/>
              <dgm:constr type="t" for="ch" forName="Parent4" refType="h" fact="0"/>
              <dgm:constr type="w" for="ch" forName="Parent4" refType="w" fact="0.25"/>
              <dgm:constr type="h" for="ch" forName="Parent4" refType="h" fact="0.1892"/>
            </dgm:constrLst>
          </dgm:if>
          <dgm:if name="Name17" axis="ch" ptType="node" func="cnt" op="equ" val="5">
            <dgm:alg type="composite">
              <dgm:param type="ar" val="1.574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Child5" refType="w" fact="0"/>
              <dgm:constr type="t" for="ch" forName="Child5" refType="h" fact="0.2"/>
              <dgm:constr type="w" for="ch" forName="Child5" refType="w" fact="0.1747"/>
              <dgm:constr type="h" for="ch" forName="Child5" refType="h" fact="0.8"/>
              <dgm:constr type="l" for="ch" forName="Child4" refType="w" fact="0.2001"/>
              <dgm:constr type="t" for="ch" forName="Child4" refType="h" fact="0.2"/>
              <dgm:constr type="w" for="ch" forName="Child4" refType="w" fact="0.1747"/>
              <dgm:constr type="h" for="ch" forName="Child4" refType="h" fact="0.75"/>
              <dgm:constr type="l" for="ch" forName="Child3" refType="w" fact="0.4002"/>
              <dgm:constr type="t" for="ch" forName="Child3" refType="h" fact="0.2"/>
              <dgm:constr type="w" for="ch" forName="Child3" refType="w" fact="0.1747"/>
              <dgm:constr type="h" for="ch" forName="Child3" refType="h" fact="0.7"/>
              <dgm:constr type="l" for="ch" forName="Child2" refType="w" fact="0.6003"/>
              <dgm:constr type="t" for="ch" forName="Child2" refType="h" fact="0.2"/>
              <dgm:constr type="w" for="ch" forName="Child2" refType="w" fact="0.1747"/>
              <dgm:constr type="h" for="ch" forName="Child2" refType="h" fact="0.65"/>
              <dgm:constr type="l" for="ch" forName="Child1" refType="w" fact="0.7999"/>
              <dgm:constr type="t" for="ch" forName="Child1" refType="h" fact="0.2"/>
              <dgm:constr type="w" for="ch" forName="Child1" refType="w" fact="0.1747"/>
              <dgm:constr type="h" for="ch" forName="Child1" refType="h" fact="0.6"/>
              <dgm:constr type="l" for="ch" forName="ChildAccent1" refType="w" fact="0.7999"/>
              <dgm:constr type="t" for="ch" forName="ChildAccent1" refType="h" fact="0.2"/>
              <dgm:constr type="w" for="ch" forName="ChildAccent1" refType="w" fact="0.2001"/>
              <dgm:constr type="h" for="ch" forName="ChildAccent1" refType="h" fact="0.6"/>
              <dgm:constr type="l" for="ch" forName="Parent1" refType="w" fact="0.7999"/>
              <dgm:constr type="t" for="ch" forName="Parent1" refType="h" fact="0.1"/>
              <dgm:constr type="w" for="ch" forName="Parent1" refType="w" fact="0.2001"/>
              <dgm:constr type="h" for="ch" forName="Parent1" refType="h" fact="0.1"/>
              <dgm:constr type="l" for="ch" forName="ChildAccent2" refType="w" fact="0.6003"/>
              <dgm:constr type="t" for="ch" forName="ChildAccent2" refType="h" fact="0.2"/>
              <dgm:constr type="w" for="ch" forName="ChildAccent2" refType="w" fact="0.2001"/>
              <dgm:constr type="h" for="ch" forName="ChildAccent2" refType="h" fact="0.65"/>
              <dgm:constr type="l" for="ch" forName="Parent2" refType="w" fact="0.6003"/>
              <dgm:constr type="t" for="ch" forName="Parent2" refType="h" fact="0.075"/>
              <dgm:constr type="w" for="ch" forName="Parent2" refType="w" fact="0.2001"/>
              <dgm:constr type="h" for="ch" forName="Parent2" refType="h" fact="0.125"/>
              <dgm:constr type="l" for="ch" forName="ChildAccent3" refType="w" fact="0.4002"/>
              <dgm:constr type="t" for="ch" forName="ChildAccent3" refType="h" fact="0.2"/>
              <dgm:constr type="w" for="ch" forName="ChildAccent3" refType="w" fact="0.2001"/>
              <dgm:constr type="h" for="ch" forName="ChildAccent3" refType="h" fact="0.7"/>
              <dgm:constr type="l" for="ch" forName="Parent3" refType="w" fact="0.4002"/>
              <dgm:constr type="t" for="ch" forName="Parent3" refType="h" fact="0.0508"/>
              <dgm:constr type="w" for="ch" forName="Parent3" refType="w" fact="0.2001"/>
              <dgm:constr type="h" for="ch" forName="Parent3" refType="h" fact="0.15"/>
              <dgm:constr type="l" for="ch" forName="ChildAccent4" refType="w" fact="0.2001"/>
              <dgm:constr type="t" for="ch" forName="ChildAccent4" refType="h" fact="0.2"/>
              <dgm:constr type="w" for="ch" forName="ChildAccent4" refType="w" fact="0.2001"/>
              <dgm:constr type="h" for="ch" forName="ChildAccent4" refType="h" fact="0.75"/>
              <dgm:constr type="l" for="ch" forName="Parent4" refType="w" fact="0.2001"/>
              <dgm:constr type="t" for="ch" forName="Parent4" refType="h" fact="0.025"/>
              <dgm:constr type="w" for="ch" forName="Parent4" refType="w" fact="0.2001"/>
              <dgm:constr type="h" for="ch" forName="Parent4" refType="h" fact="0.175"/>
              <dgm:constr type="l" for="ch" forName="ChildAccent5" refType="w" fact="0"/>
              <dgm:constr type="t" for="ch" forName="ChildAccent5" refType="h" fact="0.2"/>
              <dgm:constr type="w" for="ch" forName="ChildAccent5" refType="w" fact="0.2001"/>
              <dgm:constr type="h" for="ch" forName="ChildAccent5" refType="h" fact="0.8"/>
              <dgm:constr type="l" for="ch" forName="Parent5" refType="w" fact="0"/>
              <dgm:constr type="t" for="ch" forName="Parent5" refType="h" fact="0"/>
              <dgm:constr type="w" for="ch" forName="Parent5" refType="w" fact="0.2001"/>
              <dgm:constr type="h" for="ch" forName="Parent5" refType="h" fact="0.2"/>
            </dgm:constrLst>
          </dgm:if>
          <dgm:if name="Name18" axis="ch" ptType="node" func="cnt" op="equ" val="6">
            <dgm:alg type="composite">
              <dgm:param type="ar" val="1.756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Child6" refType="w" fact="0"/>
              <dgm:constr type="t" for="ch" forName="Child6" refType="h" fact="0.2087"/>
              <dgm:constr type="w" for="ch" forName="Child6" refType="w" fact="0.1458"/>
              <dgm:constr type="h" for="ch" forName="Child6" refType="h" fact="0.7913"/>
              <dgm:constr type="l" for="ch" forName="Child5" refType="w" fact="0.167"/>
              <dgm:constr type="t" for="ch" forName="Child5" refType="h" fact="0.2087"/>
              <dgm:constr type="w" for="ch" forName="Child5" refType="w" fact="0.1458"/>
              <dgm:constr type="h" for="ch" forName="Child5" refType="h" fact="0.7448"/>
              <dgm:constr type="l" for="ch" forName="Child4" refType="w" fact="0.3339"/>
              <dgm:constr type="t" for="ch" forName="Child4" refType="h" fact="0.2087"/>
              <dgm:constr type="w" for="ch" forName="Child4" refType="w" fact="0.1458"/>
              <dgm:constr type="h" for="ch" forName="Child4" refType="h" fact="0.6982"/>
              <dgm:constr type="l" for="ch" forName="Child3" refType="w" fact="0.5009"/>
              <dgm:constr type="t" for="ch" forName="Child3" refType="h" fact="0.2087"/>
              <dgm:constr type="w" for="ch" forName="Child3" refType="w" fact="0.1458"/>
              <dgm:constr type="h" for="ch" forName="Child3" refType="h" fact="0.6517"/>
              <dgm:constr type="l" for="ch" forName="Child2" refType="w" fact="0.6674"/>
              <dgm:constr type="t" for="ch" forName="Child2" refType="h" fact="0.2087"/>
              <dgm:constr type="w" for="ch" forName="Child2" refType="w" fact="0.1458"/>
              <dgm:constr type="h" for="ch" forName="Child2" refType="h" fact="0.6051"/>
              <dgm:constr type="l" for="ch" forName="Child1" refType="w" fact="0.833"/>
              <dgm:constr type="t" for="ch" forName="Child1" refType="h" fact="0.2087"/>
              <dgm:constr type="w" for="ch" forName="Child1" refType="w" fact="0.1458"/>
              <dgm:constr type="h" for="ch" forName="Child1" refType="h" fact="0.5586"/>
              <dgm:constr type="l" for="ch" forName="ChildAccent1" refType="w" fact="0.833"/>
              <dgm:constr type="t" for="ch" forName="ChildAccent1" refType="h" fact="0.2087"/>
              <dgm:constr type="w" for="ch" forName="ChildAccent1" refType="w" fact="0.167"/>
              <dgm:constr type="h" for="ch" forName="ChildAccent1" refType="h" fact="0.5586"/>
              <dgm:constr type="l" for="ch" forName="Parent1" refType="w" fact="0.833"/>
              <dgm:constr type="t" for="ch" forName="Parent1" refType="h" fact="0.1156"/>
              <dgm:constr type="w" for="ch" forName="Parent1" refType="w" fact="0.167"/>
              <dgm:constr type="h" for="ch" forName="Parent1" refType="h" fact="0.0931"/>
              <dgm:constr type="l" for="ch" forName="ChildAccent2" refType="w" fact="0.6674"/>
              <dgm:constr type="t" for="ch" forName="ChildAccent2" refType="h" fact="0.2087"/>
              <dgm:constr type="w" for="ch" forName="ChildAccent2" refType="w" fact="0.167"/>
              <dgm:constr type="h" for="ch" forName="ChildAccent2" refType="h" fact="0.6051"/>
              <dgm:constr type="l" for="ch" forName="Parent2" refType="w" fact="0.6674"/>
              <dgm:constr type="t" for="ch" forName="Parent2" refType="h" fact="0.0923"/>
              <dgm:constr type="w" for="ch" forName="Parent2" refType="w" fact="0.165"/>
              <dgm:constr type="h" for="ch" forName="Parent2" refType="h" fact="0.1164"/>
              <dgm:constr type="l" for="ch" forName="ChildAccent3" refType="w" fact="0.5009"/>
              <dgm:constr type="t" for="ch" forName="ChildAccent3" refType="h" fact="0.2087"/>
              <dgm:constr type="w" for="ch" forName="ChildAccent3" refType="w" fact="0.167"/>
              <dgm:constr type="h" for="ch" forName="ChildAccent3" refType="h" fact="0.6517"/>
              <dgm:constr type="l" for="ch" forName="Parent3" refType="w" fact="0.5009"/>
              <dgm:constr type="t" for="ch" forName="Parent3" refType="h" fact="0.0698"/>
              <dgm:constr type="w" for="ch" forName="Parent3" refType="w" fact="0.166"/>
              <dgm:constr type="h" for="ch" forName="Parent3" refType="h" fact="0.1396"/>
              <dgm:constr type="l" for="ch" forName="ChildAccent4" refType="w" fact="0.3339"/>
              <dgm:constr type="t" for="ch" forName="ChildAccent4" refType="h" fact="0.2087"/>
              <dgm:constr type="w" for="ch" forName="ChildAccent4" refType="w" fact="0.167"/>
              <dgm:constr type="h" for="ch" forName="ChildAccent4" refType="h" fact="0.6982"/>
              <dgm:constr type="l" for="ch" forName="Parent4" refType="w" fact="0.3339"/>
              <dgm:constr type="t" for="ch" forName="Parent4" refType="h" fact="0.0458"/>
              <dgm:constr type="w" for="ch" forName="Parent4" refType="w" fact="0.167"/>
              <dgm:constr type="h" for="ch" forName="Parent4" refType="h" fact="0.1629"/>
              <dgm:constr type="l" for="ch" forName="ChildAccent5" refType="w" fact="0.167"/>
              <dgm:constr type="t" for="ch" forName="ChildAccent5" refType="h" fact="0.2087"/>
              <dgm:constr type="w" for="ch" forName="ChildAccent5" refType="w" fact="0.167"/>
              <dgm:constr type="h" for="ch" forName="ChildAccent5" refType="h" fact="0.7448"/>
              <dgm:constr type="l" for="ch" forName="Parent5" refType="w" fact="0.167"/>
              <dgm:constr type="t" for="ch" forName="Parent5" refType="h" fact="0.0225"/>
              <dgm:constr type="w" for="ch" forName="Parent5" refType="w" fact="0.167"/>
              <dgm:constr type="h" for="ch" forName="Parent5" refType="h" fact="0.1862"/>
              <dgm:constr type="l" for="ch" forName="ChildAccent6" refType="w" fact="0"/>
              <dgm:constr type="t" for="ch" forName="ChildAccent6" refType="h" fact="0.2087"/>
              <dgm:constr type="w" for="ch" forName="ChildAccent6" refType="w" fact="0.167"/>
              <dgm:constr type="h" for="ch" forName="ChildAccent6" refType="h" fact="0.7913"/>
              <dgm:constr type="l" for="ch" forName="Parent6" refType="w" fact="0"/>
              <dgm:constr type="t" for="ch" forName="Parent6" refType="h" fact="0"/>
              <dgm:constr type="w" for="ch" forName="Parent6" refType="w" fact="0.167"/>
              <dgm:constr type="h" for="ch" forName="Parent6" refType="h" fact="0.2095"/>
            </dgm:constrLst>
          </dgm:if>
          <dgm:else name="Name19">
            <dgm:alg type="composite">
              <dgm:param type="ar" val="1.91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Child7" refType="w" fact="0"/>
              <dgm:constr type="t" for="ch" forName="Child7" refType="h" fact="0.2168"/>
              <dgm:constr type="w" for="ch" forName="Child7" refType="w" fact="0.125"/>
              <dgm:constr type="h" for="ch" forName="Child7" refType="h" fact="0.7832"/>
              <dgm:constr type="l" for="ch" forName="Child6" refType="w" fact="0.1432"/>
              <dgm:constr type="t" for="ch" forName="Child6" refType="h" fact="0.2168"/>
              <dgm:constr type="w" for="ch" forName="Child6" refType="w" fact="0.125"/>
              <dgm:constr type="h" for="ch" forName="Child6" refType="h" fact="0.7397"/>
              <dgm:constr type="l" for="ch" forName="Child5" refType="w" fact="0.2865"/>
              <dgm:constr type="t" for="ch" forName="Child5" refType="h" fact="0.2168"/>
              <dgm:constr type="w" for="ch" forName="Child5" refType="w" fact="0.125"/>
              <dgm:constr type="h" for="ch" forName="Child5" refType="h" fact="0.6962"/>
              <dgm:constr type="l" for="ch" forName="Child4" refType="w" fact="0.4297"/>
              <dgm:constr type="t" for="ch" forName="Child4" refType="h" fact="0.2168"/>
              <dgm:constr type="w" for="ch" forName="Child4" refType="w" fact="0.125"/>
              <dgm:constr type="h" for="ch" forName="Child4" refType="h" fact="0.6526"/>
              <dgm:constr type="l" for="ch" forName="Child3" refType="w" fact="0.5726"/>
              <dgm:constr type="t" for="ch" forName="Child3" refType="h" fact="0.2168"/>
              <dgm:constr type="w" for="ch" forName="Child3" refType="w" fact="0.125"/>
              <dgm:constr type="h" for="ch" forName="Child3" refType="h" fact="0.6091"/>
              <dgm:constr type="l" for="ch" forName="Child2" refType="w" fact="0.7147"/>
              <dgm:constr type="t" for="ch" forName="Child2" refType="h" fact="0.2168"/>
              <dgm:constr type="w" for="ch" forName="Child2" refType="w" fact="0.125"/>
              <dgm:constr type="h" for="ch" forName="Child2" refType="h" fact="0.5656"/>
              <dgm:constr type="l" for="ch" forName="Child1" refType="w" fact="0.8568"/>
              <dgm:constr type="t" for="ch" forName="Child1" refType="h" fact="0.2168"/>
              <dgm:constr type="w" for="ch" forName="Child1" refType="w" fact="0.125"/>
              <dgm:constr type="h" for="ch" forName="Child1" refType="h" fact="0.5221"/>
              <dgm:constr type="l" for="ch" forName="ChildAccent1" refType="w" fact="0.8568"/>
              <dgm:constr type="t" for="ch" forName="ChildAccent1" refType="h" fact="0.2168"/>
              <dgm:constr type="w" for="ch" forName="ChildAccent1" refType="w" fact="0.1432"/>
              <dgm:constr type="h" for="ch" forName="ChildAccent1" refType="h" fact="0.5221"/>
              <dgm:constr type="l" for="ch" forName="Parent1" refType="w" fact="0.8568"/>
              <dgm:constr type="t" for="ch" forName="Parent1" refType="h" fact="0.1298"/>
              <dgm:constr type="w" for="ch" forName="Parent1" refType="w" fact="0.1432"/>
              <dgm:constr type="h" for="ch" forName="Parent1" refType="h" fact="0.087"/>
              <dgm:constr type="l" for="ch" forName="ChildAccent2" refType="w" fact="0.7147"/>
              <dgm:constr type="t" for="ch" forName="ChildAccent2" refType="h" fact="0.2168"/>
              <dgm:constr type="w" for="ch" forName="ChildAccent2" refType="w" fact="0.1432"/>
              <dgm:constr type="h" for="ch" forName="ChildAccent2" refType="h" fact="0.5656"/>
              <dgm:constr type="l" for="ch" forName="Parent2" refType="w" fact="0.7147"/>
              <dgm:constr type="t" for="ch" forName="Parent2" refType="h" fact="0.108"/>
              <dgm:constr type="w" for="ch" forName="Parent2" refType="w" fact="0.1425"/>
              <dgm:constr type="h" for="ch" forName="Parent2" refType="h" fact="0.1088"/>
              <dgm:constr type="l" for="ch" forName="ChildAccent3" refType="w" fact="0.5726"/>
              <dgm:constr type="t" for="ch" forName="ChildAccent3" refType="h" fact="0.2168"/>
              <dgm:constr type="w" for="ch" forName="ChildAccent3" refType="w" fact="0.1432"/>
              <dgm:constr type="h" for="ch" forName="ChildAccent3" refType="h" fact="0.6091"/>
              <dgm:constr type="l" for="ch" forName="Parent3" refType="w" fact="0.5726"/>
              <dgm:constr type="t" for="ch" forName="Parent3" refType="h" fact="0.087"/>
              <dgm:constr type="w" for="ch" forName="Parent3" refType="w" fact="0.142"/>
              <dgm:constr type="h" for="ch" forName="Parent3" refType="h" fact="0.1305"/>
              <dgm:constr type="l" for="ch" forName="ChildAccent4" refType="w" fact="0.4297"/>
              <dgm:constr type="t" for="ch" forName="ChildAccent4" refType="h" fact="0.2168"/>
              <dgm:constr type="w" for="ch" forName="ChildAccent4" refType="w" fact="0.1432"/>
              <dgm:constr type="h" for="ch" forName="ChildAccent4" refType="h" fact="0.6526"/>
              <dgm:constr type="l" for="ch" forName="Parent4" refType="w" fact="0.4297"/>
              <dgm:constr type="t" for="ch" forName="Parent4" refType="h" fact="0.0645"/>
              <dgm:constr type="w" for="ch" forName="Parent4" refType="w" fact="0.1432"/>
              <dgm:constr type="h" for="ch" forName="Parent4" refType="h" fact="0.1523"/>
              <dgm:constr type="l" for="ch" forName="ChildAccent5" refType="w" fact="0.2865"/>
              <dgm:constr type="t" for="ch" forName="ChildAccent5" refType="h" fact="0.2168"/>
              <dgm:constr type="w" for="ch" forName="ChildAccent5" refType="w" fact="0.1432"/>
              <dgm:constr type="h" for="ch" forName="ChildAccent5" refType="h" fact="0.6962"/>
              <dgm:constr type="l" for="ch" forName="Parent5" refType="w" fact="0.2865"/>
              <dgm:constr type="t" for="ch" forName="Parent5" refType="h" fact="0.0428"/>
              <dgm:constr type="w" for="ch" forName="Parent5" refType="w" fact="0.1432"/>
              <dgm:constr type="h" for="ch" forName="Parent5" refType="h" fact="0.174"/>
              <dgm:constr type="l" for="ch" forName="ChildAccent6" refType="w" fact="0.1432"/>
              <dgm:constr type="t" for="ch" forName="ChildAccent6" refType="h" fact="0.2168"/>
              <dgm:constr type="w" for="ch" forName="ChildAccent6" refType="w" fact="0.1432"/>
              <dgm:constr type="h" for="ch" forName="ChildAccent6" refType="h" fact="0.7397"/>
              <dgm:constr type="l" for="ch" forName="Parent6" refType="w" fact="0.1432"/>
              <dgm:constr type="t" for="ch" forName="Parent6" refType="h" fact="0.0217"/>
              <dgm:constr type="w" for="ch" forName="Parent6" refType="w" fact="0.1432"/>
              <dgm:constr type="h" for="ch" forName="Parent6" refType="h" fact="0.1958"/>
              <dgm:constr type="l" for="ch" forName="ChildAccent7" refType="w" fact="0"/>
              <dgm:constr type="t" for="ch" forName="ChildAccent7" refType="h" fact="0.2168"/>
              <dgm:constr type="w" for="ch" forName="ChildAccent7" refType="w" fact="0.1432"/>
              <dgm:constr type="h" for="ch" forName="ChildAccent7" refType="h" fact="0.7832"/>
              <dgm:constr type="l" for="ch" forName="Parent7" refType="w" fact="0"/>
              <dgm:constr type="t" for="ch" forName="Parent7" refType="h" fact="0"/>
              <dgm:constr type="w" for="ch" forName="Parent7" refType="w" fact="0.1432"/>
              <dgm:constr type="h" for="ch" forName="Parent7" refType="h" fact="0.2175"/>
            </dgm:constrLst>
          </dgm:else>
        </dgm:choose>
      </dgm:else>
    </dgm:choose>
    <dgm:forEach name="wrapper" axis="self" ptType="parTrans">
      <dgm:forEach name="accentRepeat" axis="self">
        <dgm:layoutNode name="ChildAccent" styleLbl="alignImgPlace1">
          <dgm:alg type="sp"/>
          <dgm:choose name="Name20">
            <dgm:if name="Name21" axis="followSib" ptType="node" func="cnt" op="equ" val="0">
              <dgm:shape xmlns:r="http://schemas.openxmlformats.org/officeDocument/2006/relationships" type="wedgeRectCallout" r:blip="">
                <dgm:adjLst>
                  <dgm:adj idx="1" val="0"/>
                  <dgm:adj idx="2" val="0"/>
                </dgm:adjLst>
              </dgm:shape>
            </dgm:if>
            <dgm:else name="Name22">
              <dgm:choose name="Name23">
                <dgm:if name="Name24" axis="precedSib" ptType="node" func="cnt" op="equ" val="6">
                  <dgm:shape xmlns:r="http://schemas.openxmlformats.org/officeDocument/2006/relationships" type="wedgeRectCallout" r:blip="">
                    <dgm:adjLst>
                      <dgm:adj idx="1" val="0"/>
                      <dgm:adj idx="2" val="0"/>
                    </dgm:adjLst>
                  </dgm:shape>
                </dgm:if>
                <dgm:else name="Name25">
                  <dgm:choose name="Name26">
                    <dgm:if name="Name27" func="var" arg="dir" op="equ" val="norm">
                      <dgm:shape xmlns:r="http://schemas.openxmlformats.org/officeDocument/2006/relationships" type="wedgeRectCallout" r:blip="">
                        <dgm:adjLst>
                          <dgm:adj idx="1" val="0.625"/>
                          <dgm:adj idx="2" val="0.2083"/>
                        </dgm:adjLst>
                      </dgm:shape>
                    </dgm:if>
                    <dgm:else name="Name28">
                      <dgm:shape xmlns:r="http://schemas.openxmlformats.org/officeDocument/2006/relationships" type="wedgeRectCallout" r:blip="">
                        <dgm:adjLst>
                          <dgm:adj idx="1" val="-0.625"/>
                          <dgm:adj idx="2" val="0.2083"/>
                        </dgm:adjLst>
                      </dgm:shape>
                    </dgm:else>
                  </dgm:choose>
                </dgm:else>
              </dgm:choose>
            </dgm:else>
          </dgm:choose>
          <dgm:presOf axis="des" ptType="node"/>
        </dgm:layoutNode>
      </dgm:forEach>
    </dgm:forEach>
    <dgm:forEach name="Name29" axis="ch" ptType="node" st="7" cnt="1">
      <dgm:layoutNode name="ChildAccent7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7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3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7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34" axis="ch" ptType="node" st="6" cnt="1">
      <dgm:layoutNode name="ChildAccent6">
        <dgm:alg type="sp"/>
        <dgm:shape xmlns:r="http://schemas.openxmlformats.org/officeDocument/2006/relationships" r:blip="">
          <dgm:adjLst/>
        </dgm:shape>
        <dgm:presOf/>
        <dgm:constrLst/>
        <dgm:forEach name="Name35" ref="accentRepeat"/>
      </dgm:layoutNode>
      <dgm:layoutNode name="Child6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3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6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39" axis="ch" ptType="node" st="5" cnt="1">
      <dgm:layoutNode name="Child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  <dgm:layoutNode name="Child5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4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5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44" axis="ch" ptType="node" st="4" cnt="1">
      <dgm:layoutNode name="ChildAccent4">
        <dgm:alg type="sp"/>
        <dgm:shape xmlns:r="http://schemas.openxmlformats.org/officeDocument/2006/relationships" r:blip="">
          <dgm:adjLst/>
        </dgm:shape>
        <dgm:presOf/>
        <dgm:constrLst/>
        <dgm:forEach name="Name45" ref="accent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4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4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49" axis="ch" ptType="node" st="3" cnt="1">
      <dgm:layoutNode name="ChildAccent3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Child3" styleLbl="revTx">
        <dgm:varLst>
          <dgm:chMax val="0"/>
          <dgm:chPref val="0"/>
          <dgm:bulletEnabled val="1"/>
        </dgm:varLst>
        <dgm:choose name="Name51">
          <dgm:if name="Name5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5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3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54" axis="ch" ptType="node" st="2" cnt="1">
      <dgm:layoutNode name="ChildAccent2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  <dgm:layoutNode name="Child2" styleLbl="revTx">
        <dgm:varLst>
          <dgm:chMax val="0"/>
          <dgm:chPref val="0"/>
          <dgm:bulletEnabled val="1"/>
        </dgm:varLst>
        <dgm:choose name="Name56">
          <dgm:if name="Name5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5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2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59" axis="ch" ptType="node" cnt="1">
      <dgm:layoutNode name="ChildAccent1">
        <dgm:alg type="sp"/>
        <dgm:shape xmlns:r="http://schemas.openxmlformats.org/officeDocument/2006/relationships" r:blip="">
          <dgm:adjLst/>
        </dgm:shape>
        <dgm:presOf/>
        <dgm:constrLst/>
        <dgm:forEach name="Name60" ref="accentRepeat"/>
      </dgm:layoutNode>
      <dgm:layoutNode name="Child1" styleLbl="revTx">
        <dgm:varLst>
          <dgm:chMax val="0"/>
          <dgm:chPref val="0"/>
          <dgm:bulletEnabled val="1"/>
        </dgm:varLst>
        <dgm:choose name="Name61">
          <dgm:if name="Name6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6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1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694798-5436-4484-9D1E-B087BA135F60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CF9611-3D7C-4C58-98A6-806CBD4455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079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234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528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173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311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573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939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573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624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4532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304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7257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4837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6432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4873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8616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0108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831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BC6D125-0888-457E-910E-C4D752D28047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A3B7085-F678-4025-8F6B-E7327F72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428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  <p:sldLayoutId id="214748377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9B153-EF56-23C4-D2BC-75B8C5520853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802015" y="5327780"/>
            <a:ext cx="4892674" cy="905069"/>
          </a:xfrm>
          <a:ln>
            <a:noFill/>
          </a:ln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“The main strategic resource of a company is its knowledge capital.” (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Ermine, 2013)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22222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22222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>
              <a:lnSpc>
                <a:spcPct val="150000"/>
              </a:lnSpc>
            </a:pPr>
            <a:endParaRPr lang="en-GB" sz="1400" b="1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8A01737-C5CD-F5B9-023F-D72B39F59185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396" y="811761"/>
            <a:ext cx="5016918" cy="341500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89C8367-9D0F-6458-AE16-2DE07A33FCF9}"/>
              </a:ext>
            </a:extLst>
          </p:cNvPr>
          <p:cNvSpPr txBox="1"/>
          <p:nvPr/>
        </p:nvSpPr>
        <p:spPr>
          <a:xfrm>
            <a:off x="6836389" y="4404049"/>
            <a:ext cx="482392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0" i="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(Source: MBA Knowledge Base,2021) 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CEA514-B017-ABB9-653F-18C5A30B6139}"/>
              </a:ext>
            </a:extLst>
          </p:cNvPr>
          <p:cNvSpPr txBox="1"/>
          <p:nvPr/>
        </p:nvSpPr>
        <p:spPr>
          <a:xfrm>
            <a:off x="2136710" y="811761"/>
            <a:ext cx="4058817" cy="5325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rgbClr val="549E39">
                  <a:lumMod val="75000"/>
                </a:srgbClr>
              </a:buClr>
              <a:buSzPct val="145000"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Programmme: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 (Hons) Leadership and Management Skills for the Workplace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rgbClr val="549E39">
                  <a:lumMod val="75000"/>
                </a:srgbClr>
              </a:buClr>
              <a:buSzPct val="145000"/>
              <a:buFontTx/>
              <a:buNone/>
              <a:tabLst/>
              <a:defRPr/>
            </a:pPr>
            <a:b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 code and name: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BMSW5106_Knowledge and Information Management Skills for the Workplace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rgbClr val="549E39">
                  <a:lumMod val="75000"/>
                </a:srgbClr>
              </a:buClr>
              <a:buSzPct val="145000"/>
              <a:buFontTx/>
              <a:buNone/>
              <a:tabLst/>
              <a:defRPr/>
            </a:pPr>
            <a:b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Name of the Student: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Aneliya Kirkova-Georgieva</a:t>
            </a:r>
            <a:b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 Number: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2125657</a:t>
            </a:r>
            <a:b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 </a:t>
            </a:r>
            <a:b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Lecturer Name: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Dr. Essa Bah</a:t>
            </a:r>
            <a:b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Title: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Task 1 – Presentation</a:t>
            </a:r>
          </a:p>
        </p:txBody>
      </p:sp>
    </p:spTree>
    <p:extLst>
      <p:ext uri="{BB962C8B-B14F-4D97-AF65-F5344CB8AC3E}">
        <p14:creationId xmlns:p14="http://schemas.microsoft.com/office/powerpoint/2010/main" val="32969485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">
              <a:srgbClr val="C5C5C5"/>
            </a:gs>
            <a:gs pos="0">
              <a:schemeClr val="bg1">
                <a:lumMod val="75000"/>
              </a:schemeClr>
            </a:gs>
            <a:gs pos="100000">
              <a:schemeClr val="bg1"/>
            </a:gs>
            <a:gs pos="45000">
              <a:schemeClr val="bg1">
                <a:lumMod val="9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01758-60D0-0C10-5D9B-E7AF1AD6F3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ABEAAEAA-2FEF-8855-F845-A9796BEF9C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5268529"/>
              </p:ext>
            </p:extLst>
          </p:nvPr>
        </p:nvGraphicFramePr>
        <p:xfrm>
          <a:off x="1884784" y="1722430"/>
          <a:ext cx="9815806" cy="411480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1586183">
                  <a:extLst>
                    <a:ext uri="{9D8B030D-6E8A-4147-A177-3AD203B41FA5}">
                      <a16:colId xmlns:a16="http://schemas.microsoft.com/office/drawing/2014/main" val="972456287"/>
                    </a:ext>
                  </a:extLst>
                </a:gridCol>
                <a:gridCol w="2024764">
                  <a:extLst>
                    <a:ext uri="{9D8B030D-6E8A-4147-A177-3AD203B41FA5}">
                      <a16:colId xmlns:a16="http://schemas.microsoft.com/office/drawing/2014/main" val="2122362545"/>
                    </a:ext>
                  </a:extLst>
                </a:gridCol>
                <a:gridCol w="2104940">
                  <a:extLst>
                    <a:ext uri="{9D8B030D-6E8A-4147-A177-3AD203B41FA5}">
                      <a16:colId xmlns:a16="http://schemas.microsoft.com/office/drawing/2014/main" val="1908897532"/>
                    </a:ext>
                  </a:extLst>
                </a:gridCol>
                <a:gridCol w="1952222">
                  <a:extLst>
                    <a:ext uri="{9D8B030D-6E8A-4147-A177-3AD203B41FA5}">
                      <a16:colId xmlns:a16="http://schemas.microsoft.com/office/drawing/2014/main" val="4233427355"/>
                    </a:ext>
                  </a:extLst>
                </a:gridCol>
                <a:gridCol w="2147697">
                  <a:extLst>
                    <a:ext uri="{9D8B030D-6E8A-4147-A177-3AD203B41FA5}">
                      <a16:colId xmlns:a16="http://schemas.microsoft.com/office/drawing/2014/main" val="1440833157"/>
                    </a:ext>
                  </a:extLst>
                </a:gridCol>
              </a:tblGrid>
              <a:tr h="872101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TOWS ANALYSIS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</a:txBody>
                  <a:tcPr>
                    <a:solidFill>
                      <a:srgbClr val="F4A39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Strengths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3702752"/>
                  </a:ext>
                </a:extLst>
              </a:tr>
              <a:tr h="287264">
                <a:tc>
                  <a:txBody>
                    <a:bodyPr/>
                    <a:lstStyle/>
                    <a:p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EMIRATES AIRLINES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5">
                            <a:lumMod val="5000"/>
                            <a:lumOff val="95000"/>
                          </a:schemeClr>
                        </a:gs>
                        <a:gs pos="74000">
                          <a:schemeClr val="accent5">
                            <a:lumMod val="45000"/>
                            <a:lumOff val="55000"/>
                          </a:schemeClr>
                        </a:gs>
                        <a:gs pos="83000">
                          <a:schemeClr val="accent5">
                            <a:lumMod val="45000"/>
                            <a:lumOff val="55000"/>
                          </a:schemeClr>
                        </a:gs>
                        <a:gs pos="100000">
                          <a:schemeClr val="accent5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Competitive pressure</a:t>
                      </a:r>
                    </a:p>
                    <a:p>
                      <a:pPr lvl="0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Regulatory changes</a:t>
                      </a:r>
                    </a:p>
                    <a:p>
                      <a:pPr lvl="0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Cybersecurity risks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5">
                            <a:lumMod val="5000"/>
                            <a:lumOff val="95000"/>
                          </a:schemeClr>
                        </a:gs>
                        <a:gs pos="74000">
                          <a:schemeClr val="accent5">
                            <a:lumMod val="45000"/>
                            <a:lumOff val="55000"/>
                          </a:schemeClr>
                        </a:gs>
                        <a:gs pos="83000">
                          <a:schemeClr val="accent5">
                            <a:lumMod val="45000"/>
                            <a:lumOff val="55000"/>
                          </a:schemeClr>
                        </a:gs>
                        <a:gs pos="100000">
                          <a:schemeClr val="accent5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Technology integration</a:t>
                      </a:r>
                    </a:p>
                    <a:p>
                      <a:pPr lvl="0" algn="l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Knowledge-sharing </a:t>
                      </a:r>
                    </a:p>
                    <a:p>
                      <a:pPr lvl="0" algn="l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platforms</a:t>
                      </a:r>
                    </a:p>
                    <a:p>
                      <a:pPr lvl="0" algn="l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Continuous learning culture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5">
                            <a:lumMod val="5000"/>
                            <a:lumOff val="95000"/>
                          </a:schemeClr>
                        </a:gs>
                        <a:gs pos="74000">
                          <a:schemeClr val="accent5">
                            <a:lumMod val="45000"/>
                            <a:lumOff val="55000"/>
                          </a:schemeClr>
                        </a:gs>
                        <a:gs pos="83000">
                          <a:schemeClr val="accent5">
                            <a:lumMod val="45000"/>
                            <a:lumOff val="55000"/>
                          </a:schemeClr>
                        </a:gs>
                        <a:gs pos="100000">
                          <a:schemeClr val="accent5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Hierarchical structure</a:t>
                      </a:r>
                    </a:p>
                    <a:p>
                      <a:pPr lvl="0" algn="l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Cultural barriers</a:t>
                      </a:r>
                    </a:p>
                    <a:p>
                      <a:pPr lvl="0" algn="l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Silos and</a:t>
                      </a:r>
                    </a:p>
                    <a:p>
                      <a:pPr lvl="0" algn="l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departmentalization</a:t>
                      </a:r>
                    </a:p>
                    <a:p>
                      <a:pPr algn="just"/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5">
                            <a:lumMod val="5000"/>
                            <a:lumOff val="95000"/>
                          </a:schemeClr>
                        </a:gs>
                        <a:gs pos="74000">
                          <a:schemeClr val="accent5">
                            <a:lumMod val="45000"/>
                            <a:lumOff val="55000"/>
                          </a:schemeClr>
                        </a:gs>
                        <a:gs pos="83000">
                          <a:schemeClr val="accent5">
                            <a:lumMod val="45000"/>
                            <a:lumOff val="55000"/>
                          </a:schemeClr>
                        </a:gs>
                        <a:gs pos="100000">
                          <a:schemeClr val="accent5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Investment in research and development</a:t>
                      </a:r>
                      <a:endParaRPr lang="en-GB" sz="800" dirty="0">
                        <a:solidFill>
                          <a:sysClr val="windowText" lastClr="000000">
                            <a:hueOff val="0"/>
                            <a:satOff val="0"/>
                            <a:lumOff val="0"/>
                            <a:alphaOff val="0"/>
                          </a:sysClr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Global network and partnerships</a:t>
                      </a:r>
                      <a:endParaRPr lang="en-GB" sz="1200" dirty="0">
                        <a:solidFill>
                          <a:sysClr val="windowText" lastClr="000000">
                            <a:hueOff val="0"/>
                            <a:satOff val="0"/>
                            <a:lumOff val="0"/>
                            <a:alphaOff val="0"/>
                          </a:sysClr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Diverse workforce</a:t>
                      </a:r>
                      <a:endParaRPr lang="en-GB" sz="1200" dirty="0">
                        <a:solidFill>
                          <a:sysClr val="windowText" lastClr="000000">
                            <a:hueOff val="0"/>
                            <a:satOff val="0"/>
                            <a:lumOff val="0"/>
                            <a:alphaOff val="0"/>
                          </a:sysClr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5">
                            <a:lumMod val="5000"/>
                            <a:lumOff val="95000"/>
                          </a:schemeClr>
                        </a:gs>
                        <a:gs pos="74000">
                          <a:schemeClr val="accent5">
                            <a:lumMod val="45000"/>
                            <a:lumOff val="55000"/>
                          </a:schemeClr>
                        </a:gs>
                        <a:gs pos="83000">
                          <a:schemeClr val="accent5">
                            <a:lumMod val="45000"/>
                            <a:lumOff val="55000"/>
                          </a:schemeClr>
                        </a:gs>
                        <a:gs pos="100000">
                          <a:schemeClr val="accent5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59136634"/>
                  </a:ext>
                </a:extLst>
              </a:tr>
              <a:tr h="1395362">
                <a:tc>
                  <a:txBody>
                    <a:bodyPr/>
                    <a:lstStyle/>
                    <a:p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AMAZON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Competition and disruption</a:t>
                      </a:r>
                    </a:p>
                    <a:p>
                      <a:pPr lvl="0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Data privacy</a:t>
                      </a:r>
                    </a:p>
                    <a:p>
                      <a:pPr lvl="0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Cybersecurity risks</a:t>
                      </a:r>
                    </a:p>
                    <a:p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Partnership</a:t>
                      </a:r>
                    </a:p>
                    <a:p>
                      <a:pPr lvl="0" algn="l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Research investment and development</a:t>
                      </a:r>
                    </a:p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Dependency of technology</a:t>
                      </a:r>
                    </a:p>
                    <a:p>
                      <a:pPr lvl="0" algn="l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Privacy concerns</a:t>
                      </a:r>
                    </a:p>
                    <a:p>
                      <a:pPr lvl="0" algn="l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Employee turnover</a:t>
                      </a:r>
                    </a:p>
                    <a:p>
                      <a:pPr algn="just"/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Massive data pool</a:t>
                      </a:r>
                    </a:p>
                    <a:p>
                      <a:pPr lvl="0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Technological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infrastructure</a:t>
                      </a:r>
                    </a:p>
                    <a:p>
                      <a:pPr lvl="0">
                        <a:lnSpc>
                          <a:spcPct val="150000"/>
                        </a:lnSpc>
                        <a:buChar char="•"/>
                      </a:pPr>
                      <a:r>
                        <a:rPr lang="en-GB" sz="1200" b="1" dirty="0">
                          <a:solidFill>
                            <a:sysClr val="windowText" lastClr="000000">
                              <a:hueOff val="0"/>
                              <a:satOff val="0"/>
                              <a:lumOff val="0"/>
                              <a:alphaOff val="0"/>
                            </a:sysClr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Diverse workforce</a:t>
                      </a:r>
                      <a:endParaRPr lang="en-GB" sz="1200" dirty="0">
                        <a:solidFill>
                          <a:sysClr val="windowText" lastClr="000000">
                            <a:hueOff val="0"/>
                            <a:satOff val="0"/>
                            <a:lumOff val="0"/>
                            <a:alphaOff val="0"/>
                          </a:sysClr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lumMod val="40000"/>
                            <a:lumOff val="60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40000"/>
                            <a:lumOff val="60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130233276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392641CB-2A74-5454-F900-0B6AF73204D1}"/>
              </a:ext>
            </a:extLst>
          </p:cNvPr>
          <p:cNvSpPr txBox="1"/>
          <p:nvPr/>
        </p:nvSpPr>
        <p:spPr>
          <a:xfrm>
            <a:off x="1884784" y="485192"/>
            <a:ext cx="98158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TOWS analysis of Emirates Airlines and Amazon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905A17-E6FC-9078-6B6F-09A2E3D8BA3D}"/>
              </a:ext>
            </a:extLst>
          </p:cNvPr>
          <p:cNvSpPr txBox="1"/>
          <p:nvPr/>
        </p:nvSpPr>
        <p:spPr>
          <a:xfrm>
            <a:off x="1810138" y="6008914"/>
            <a:ext cx="981580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created by author, 2024)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853803-7848-93AC-3287-7042C8716626}"/>
              </a:ext>
            </a:extLst>
          </p:cNvPr>
          <p:cNvSpPr txBox="1"/>
          <p:nvPr/>
        </p:nvSpPr>
        <p:spPr>
          <a:xfrm>
            <a:off x="1786002" y="885302"/>
            <a:ext cx="9914588" cy="612155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 TOWS analysis consists of a systematic and comprehensive analysis of external and internal factors that determine an organization's competitive position and growth potential (</a:t>
            </a:r>
            <a:r>
              <a:rPr lang="en-GB" sz="12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Kulshrestha and Puri, 2017).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8608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6E84C-1E32-4B86-59DC-056442D73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401217"/>
            <a:ext cx="10018713" cy="970384"/>
          </a:xfrm>
        </p:spPr>
        <p:txBody>
          <a:bodyPr>
            <a:noAutofit/>
          </a:bodyPr>
          <a:lstStyle/>
          <a:p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Knowledge Management Value chain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D01C3-6300-E203-B710-45769661F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5537" y="1800808"/>
            <a:ext cx="3135084" cy="4012164"/>
          </a:xfrm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rgbClr val="549E39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endParaRPr kumimoji="0" lang="en-GB" sz="14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rgbClr val="549E39">
                  <a:lumMod val="75000"/>
                </a:srgbClr>
              </a:buClr>
              <a:buSzPct val="145000"/>
              <a:buFont typeface="Arial"/>
              <a:buChar char="•"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An organizational knowledge management value chain consists of processes for acquiring, storing, disseminating, deploying, and evaluating knowledge within the organization (Alavi &amp; Leidner, 1999). </a:t>
            </a:r>
            <a:endParaRPr kumimoji="0" lang="en-GB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endParaRPr lang="en-GB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2BEA9977-1260-CD62-16D9-3175ADED23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4869971"/>
              </p:ext>
            </p:extLst>
          </p:nvPr>
        </p:nvGraphicFramePr>
        <p:xfrm>
          <a:off x="4895330" y="1371601"/>
          <a:ext cx="6879904" cy="5085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3A21A31-CB49-698D-E05B-4E4581F2F664}"/>
              </a:ext>
            </a:extLst>
          </p:cNvPr>
          <p:cNvSpPr txBox="1"/>
          <p:nvPr/>
        </p:nvSpPr>
        <p:spPr>
          <a:xfrm>
            <a:off x="4895330" y="6326154"/>
            <a:ext cx="52283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created by author, 2024)</a:t>
            </a:r>
          </a:p>
        </p:txBody>
      </p:sp>
    </p:spTree>
    <p:extLst>
      <p:ext uri="{BB962C8B-B14F-4D97-AF65-F5344CB8AC3E}">
        <p14:creationId xmlns:p14="http://schemas.microsoft.com/office/powerpoint/2010/main" val="3611824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1DCE786-3383-B723-8A1E-BBFA3C935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373225"/>
            <a:ext cx="10288589" cy="952656"/>
          </a:xfrm>
        </p:spPr>
        <p:txBody>
          <a:bodyPr>
            <a:normAutofit fontScale="90000"/>
          </a:bodyPr>
          <a:lstStyle/>
          <a:p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Knowledge Management Value chain of both organizations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746367B-5561-EA52-698E-B07416958E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3426597"/>
              </p:ext>
            </p:extLst>
          </p:nvPr>
        </p:nvGraphicFramePr>
        <p:xfrm>
          <a:off x="1484313" y="2667000"/>
          <a:ext cx="10018712" cy="312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695028F-7CAB-2517-9ABB-2CC091C136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9358604"/>
              </p:ext>
            </p:extLst>
          </p:nvPr>
        </p:nvGraphicFramePr>
        <p:xfrm>
          <a:off x="1484310" y="1325881"/>
          <a:ext cx="10288590" cy="4358640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tableStyleId>{5C22544A-7EE6-4342-B048-85BDC9FD1C3A}</a:tableStyleId>
              </a:tblPr>
              <a:tblGrid>
                <a:gridCol w="2098645">
                  <a:extLst>
                    <a:ext uri="{9D8B030D-6E8A-4147-A177-3AD203B41FA5}">
                      <a16:colId xmlns:a16="http://schemas.microsoft.com/office/drawing/2014/main" val="3668520851"/>
                    </a:ext>
                  </a:extLst>
                </a:gridCol>
                <a:gridCol w="2080727">
                  <a:extLst>
                    <a:ext uri="{9D8B030D-6E8A-4147-A177-3AD203B41FA5}">
                      <a16:colId xmlns:a16="http://schemas.microsoft.com/office/drawing/2014/main" val="768128358"/>
                    </a:ext>
                  </a:extLst>
                </a:gridCol>
                <a:gridCol w="1875453">
                  <a:extLst>
                    <a:ext uri="{9D8B030D-6E8A-4147-A177-3AD203B41FA5}">
                      <a16:colId xmlns:a16="http://schemas.microsoft.com/office/drawing/2014/main" val="1968151112"/>
                    </a:ext>
                  </a:extLst>
                </a:gridCol>
                <a:gridCol w="2062065">
                  <a:extLst>
                    <a:ext uri="{9D8B030D-6E8A-4147-A177-3AD203B41FA5}">
                      <a16:colId xmlns:a16="http://schemas.microsoft.com/office/drawing/2014/main" val="2603949821"/>
                    </a:ext>
                  </a:extLst>
                </a:gridCol>
                <a:gridCol w="2171700">
                  <a:extLst>
                    <a:ext uri="{9D8B030D-6E8A-4147-A177-3AD203B41FA5}">
                      <a16:colId xmlns:a16="http://schemas.microsoft.com/office/drawing/2014/main" val="3209145197"/>
                    </a:ext>
                  </a:extLst>
                </a:gridCol>
              </a:tblGrid>
              <a:tr h="1006773">
                <a:tc>
                  <a:txBody>
                    <a:bodyPr/>
                    <a:lstStyle/>
                    <a:p>
                      <a:pPr algn="ctr"/>
                      <a:endParaRPr lang="en-GB" sz="18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Knowledge Management Value chain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Knowledge acquisition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dirty="0"/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Knowledge storage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Knowledge  dissemination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Knowledge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application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646298"/>
                  </a:ext>
                </a:extLst>
              </a:tr>
              <a:tr h="1537294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Emirates Airlines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Employees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Industry reports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Experts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Documentation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Best practices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Databases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 repositories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Content management systems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portals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systems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platforms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Collaboration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Search engines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 making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Problem-solving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Resource planning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Innovation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0698201"/>
                  </a:ext>
                </a:extLst>
              </a:tr>
              <a:tr h="1537294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Amazon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 data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 trends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 feedback mechanisms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Cloud-based storages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warehouses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 wikis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Collaborative platforms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Decision making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Problem-solving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New markets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6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New/ better services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3123207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3D47B7E5-7C73-5FAD-D6A1-D7DF097F2BDA}"/>
              </a:ext>
            </a:extLst>
          </p:cNvPr>
          <p:cNvSpPr txBox="1"/>
          <p:nvPr/>
        </p:nvSpPr>
        <p:spPr>
          <a:xfrm>
            <a:off x="1484311" y="6018245"/>
            <a:ext cx="1028859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50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(Source: created by author, 2024)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50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8325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277F9-0420-10AD-3C70-17C0C5D9B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0766" y="142876"/>
            <a:ext cx="9562258" cy="1371600"/>
          </a:xfrm>
        </p:spPr>
        <p:txBody>
          <a:bodyPr>
            <a:normAutofit/>
          </a:bodyPr>
          <a:lstStyle/>
          <a:p>
            <a:r>
              <a:rPr lang="en-GB" sz="2000" b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KMS deployment cycle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 descr="A diagram of a diagram&#10;&#10;Description automatically generated">
            <a:extLst>
              <a:ext uri="{FF2B5EF4-FFF2-40B4-BE49-F238E27FC236}">
                <a16:creationId xmlns:a16="http://schemas.microsoft.com/office/drawing/2014/main" id="{2DF8B999-384F-6CDA-18C9-0DFCE78A64F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940766" y="2190749"/>
            <a:ext cx="4815634" cy="3855487"/>
          </a:xfrm>
          <a:prstGeom prst="rect">
            <a:avLst/>
          </a:prstGeom>
          <a:ln>
            <a:solidFill>
              <a:schemeClr val="accent3"/>
            </a:solidFill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C6D94C7-5836-0507-7E9F-C908735870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30719" y="2438399"/>
            <a:ext cx="4472303" cy="395101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sz="1600" b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6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ssessing knowledge needs/development areas</a:t>
            </a:r>
          </a:p>
          <a:p>
            <a:pPr>
              <a:lnSpc>
                <a:spcPct val="120000"/>
              </a:lnSpc>
            </a:pPr>
            <a:r>
              <a:rPr lang="en-GB" sz="16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Select appropriate technology platforms and tools to support </a:t>
            </a:r>
            <a:r>
              <a:rPr lang="en-GB" sz="1600" b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sz="16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KMS objectives</a:t>
            </a:r>
          </a:p>
          <a:p>
            <a:pPr>
              <a:lnSpc>
                <a:spcPct val="120000"/>
              </a:lnSpc>
            </a:pPr>
            <a:r>
              <a:rPr lang="en-GB" sz="16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Knowledge creation of content relevant to the organization's goals and requirements.</a:t>
            </a:r>
          </a:p>
          <a:p>
            <a:pPr>
              <a:lnSpc>
                <a:spcPct val="120000"/>
              </a:lnSpc>
            </a:pPr>
            <a:r>
              <a:rPr lang="en-GB" sz="16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Training to build the necessary skills to utilize the KMS effectively</a:t>
            </a:r>
          </a:p>
          <a:p>
            <a:pPr>
              <a:lnSpc>
                <a:spcPct val="120000"/>
              </a:lnSpc>
            </a:pPr>
            <a:r>
              <a:rPr lang="en-GB" sz="1600" b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6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ilot testing to identify potential issues and gather feedback from users</a:t>
            </a:r>
          </a:p>
          <a:p>
            <a:pPr>
              <a:lnSpc>
                <a:spcPct val="120000"/>
              </a:lnSpc>
            </a:pPr>
            <a:r>
              <a:rPr lang="en-GB" sz="16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Integrating into existing workflow and processes</a:t>
            </a:r>
          </a:p>
          <a:p>
            <a:pPr>
              <a:lnSpc>
                <a:spcPct val="120000"/>
              </a:lnSpc>
            </a:pPr>
            <a:r>
              <a:rPr lang="en-GB" sz="1600" b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Monitoring/ areas for improvement</a:t>
            </a:r>
            <a:endParaRPr lang="en-GB" sz="1600" b="1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EB1CDC-54B2-21C8-BED4-D1EEED1227BE}"/>
              </a:ext>
            </a:extLst>
          </p:cNvPr>
          <p:cNvSpPr txBox="1"/>
          <p:nvPr/>
        </p:nvSpPr>
        <p:spPr>
          <a:xfrm>
            <a:off x="2005856" y="6046237"/>
            <a:ext cx="426431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100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created by author, 2024)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A41649-C274-444F-18E2-53A96AF1DD63}"/>
              </a:ext>
            </a:extLst>
          </p:cNvPr>
          <p:cNvSpPr txBox="1"/>
          <p:nvPr/>
        </p:nvSpPr>
        <p:spPr>
          <a:xfrm>
            <a:off x="1940765" y="1066801"/>
            <a:ext cx="9562258" cy="1028423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“Deployment of knowledge increases the possibility of retrieving and exploiting knowledge more efficiently.”                                                                                           ( Manesh et al., 2020</a:t>
            </a:r>
            <a:r>
              <a:rPr lang="en-GB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99054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54376-D525-B81F-B24A-CBEAFA083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718456"/>
            <a:ext cx="5215069" cy="1045029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for both organizations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3CA0D-FF02-2C6B-D828-D26761DDCB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071396"/>
            <a:ext cx="5289714" cy="3806889"/>
          </a:xfrm>
          <a:ln>
            <a:solidFill>
              <a:schemeClr val="accent1"/>
            </a:solidFill>
          </a:ln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1300" b="1" kern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Comprehensive knowledge </a:t>
            </a:r>
            <a:r>
              <a:rPr lang="en-GB" sz="1300" b="1" kern="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sz="1300" b="1" kern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apture and documentation </a:t>
            </a:r>
            <a:r>
              <a:rPr lang="en-GB" sz="1300" kern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– knowledge sharing session, insights, and best practices</a:t>
            </a:r>
          </a:p>
          <a:p>
            <a:pPr>
              <a:lnSpc>
                <a:spcPct val="150000"/>
              </a:lnSpc>
            </a:pPr>
            <a:r>
              <a:rPr lang="en-GB" sz="1300" b="1" kern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Cultivating a knowledge-sharing </a:t>
            </a:r>
            <a:r>
              <a:rPr lang="en-GB" sz="1300" b="1" kern="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culture – </a:t>
            </a:r>
            <a:r>
              <a:rPr lang="en-GB" sz="1300" kern="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open communication</a:t>
            </a:r>
            <a:r>
              <a:rPr lang="en-GB" sz="130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collaboration </a:t>
            </a:r>
            <a:endParaRPr lang="en-GB" sz="1300" kern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3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Content management - </a:t>
            </a:r>
            <a:r>
              <a:rPr lang="en-GB" sz="13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easy access to relevant information, periodically reviewing and updating outdated information</a:t>
            </a:r>
            <a:endParaRPr lang="en-GB" sz="1300" b="1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3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Training and development </a:t>
            </a:r>
            <a:r>
              <a:rPr lang="en-GB" sz="1300" b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3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rograms - </a:t>
            </a:r>
            <a:r>
              <a:rPr lang="en-GB" sz="13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equipping employees with the necessary skills to effectively utilize the KMS, encourage continuous learning and professional development </a:t>
            </a:r>
            <a:endParaRPr lang="en-GB" sz="1300" b="1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3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Security and accordance - </a:t>
            </a:r>
            <a:r>
              <a:rPr lang="en-GB" sz="13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encryption protocols, access controls, relevant data protection regulations, and industry standards 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What is Knowledge Management? | Technical Writer HQ">
            <a:extLst>
              <a:ext uri="{FF2B5EF4-FFF2-40B4-BE49-F238E27FC236}">
                <a16:creationId xmlns:a16="http://schemas.microsoft.com/office/drawing/2014/main" id="{B17780B8-5D0F-B661-53BC-0EABA16F66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1935" y="2071396"/>
            <a:ext cx="4702628" cy="3806889"/>
          </a:xfrm>
          <a:prstGeom prst="roundRect">
            <a:avLst>
              <a:gd name="adj" fmla="val 8594"/>
            </a:avLst>
          </a:prstGeom>
          <a:solidFill>
            <a:schemeClr val="accent2"/>
          </a:solidFill>
          <a:ln>
            <a:solidFill>
              <a:schemeClr val="accent1"/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E508B75-324F-83A9-8275-D33AA5F2B167}"/>
              </a:ext>
            </a:extLst>
          </p:cNvPr>
          <p:cNvSpPr txBox="1"/>
          <p:nvPr/>
        </p:nvSpPr>
        <p:spPr>
          <a:xfrm>
            <a:off x="7081935" y="6279502"/>
            <a:ext cx="470262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0" i="0" dirty="0">
                <a:solidFill>
                  <a:schemeClr val="bg1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(Source: Technical Writer HQ, 2024)</a:t>
            </a:r>
            <a:endParaRPr lang="en-GB" sz="1100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5950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C8DFA-8B1C-385F-C8A6-9CAD84BF1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273629"/>
          </a:xfrm>
        </p:spPr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82240-EDBB-9159-0B68-99A5307D82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763486"/>
            <a:ext cx="10018713" cy="2761861"/>
          </a:xfrm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kern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Alavi, M. and Leidner, D., (1999). Knowledge management systems: issues, challenges, and benefits. </a:t>
            </a:r>
            <a:r>
              <a:rPr lang="en-GB" sz="1100" i="1" kern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Communications of the Association for Information systems</a:t>
            </a:r>
            <a:r>
              <a:rPr lang="en-GB" sz="1100" kern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100" i="1" kern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</a:t>
            </a:r>
            <a:r>
              <a:rPr lang="en-GB" sz="1100" kern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p.7.</a:t>
            </a:r>
            <a:endParaRPr lang="en-GB" sz="110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Ermine, J.L., (2013). A knowledge value chain for knowledge management.</a:t>
            </a:r>
          </a:p>
          <a:p>
            <a:pPr>
              <a:lnSpc>
                <a:spcPct val="150000"/>
              </a:lnSpc>
            </a:pPr>
            <a:r>
              <a:rPr lang="en-GB" sz="10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Kulshrestha, S. and Puri, P., (2017). Tows analysis for strategic choice of business opportunity and sustainable growth of small businesses. </a:t>
            </a:r>
            <a:r>
              <a:rPr lang="en-GB" sz="100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Pacific Business Review International</a:t>
            </a:r>
            <a:r>
              <a:rPr lang="en-GB" sz="10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10</a:t>
            </a:r>
            <a:r>
              <a:rPr lang="en-GB" sz="10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pp.144-152.</a:t>
            </a:r>
            <a:endParaRPr lang="en-GB" sz="110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Manesh, M.F., Pellegrini, M.M., Marzi, G. and Dabic, M., (2020). Knowledge management in the fourth industrial revolution: Mapping the literature and scoping future avenues. </a:t>
            </a:r>
            <a:r>
              <a:rPr lang="en-GB" sz="110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IEEE Transactions on Engineering Management</a:t>
            </a:r>
            <a:r>
              <a:rPr lang="en-GB" sz="11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10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68</a:t>
            </a:r>
            <a:r>
              <a:rPr lang="en-GB" sz="11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pp.289-300.</a:t>
            </a:r>
          </a:p>
        </p:txBody>
      </p:sp>
    </p:spTree>
    <p:extLst>
      <p:ext uri="{BB962C8B-B14F-4D97-AF65-F5344CB8AC3E}">
        <p14:creationId xmlns:p14="http://schemas.microsoft.com/office/powerpoint/2010/main" val="6724826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1A9F9826-882C-40B9-8F38-5A3B8CFD19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1250</TotalTime>
  <Words>798</Words>
  <Application>Microsoft Office PowerPoint</Application>
  <PresentationFormat>Widescreen</PresentationFormat>
  <Paragraphs>150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Arial</vt:lpstr>
      <vt:lpstr>Corbel</vt:lpstr>
      <vt:lpstr>Wingdings</vt:lpstr>
      <vt:lpstr>Parallax</vt:lpstr>
      <vt:lpstr>PowerPoint Presentation</vt:lpstr>
      <vt:lpstr> </vt:lpstr>
      <vt:lpstr> Knowledge Management Value chain </vt:lpstr>
      <vt:lpstr>   Knowledge Management Value chain of both organizations   </vt:lpstr>
      <vt:lpstr>KMS deployment cycle</vt:lpstr>
      <vt:lpstr>Recommendations for both organizations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Aneliya Kirkova-Georgieva (2125657)</dc:creator>
  <cp:lastModifiedBy>Aneliya Kirkova-Georgieva (2125657)</cp:lastModifiedBy>
  <cp:revision>1</cp:revision>
  <dcterms:created xsi:type="dcterms:W3CDTF">2024-03-06T12:54:35Z</dcterms:created>
  <dcterms:modified xsi:type="dcterms:W3CDTF">2024-03-11T21:35:13Z</dcterms:modified>
</cp:coreProperties>
</file>