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60" r:id="rId4"/>
    <p:sldMasterId id="2147483661" r:id="rId5"/>
  </p:sldMasterIdLst>
  <p:notesMasterIdLst>
    <p:notesMasterId r:id="rId6"/>
  </p:notesMasterIdLst>
  <p:sldIdLst>
    <p:sldId id="256" r:id="rId7"/>
    <p:sldId id="257" r:id="rId8"/>
  </p:sldIdLst>
  <p:sldSz cy="32918400" cx="43891200"/>
  <p:notesSz cx="6858000" cy="9144000"/>
  <p:embeddedFontLst>
    <p:embeddedFont>
      <p:font typeface="Play"/>
      <p:regular r:id="rId9"/>
      <p:bold r:id="rId10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898">
          <p15:clr>
            <a:srgbClr val="A4A3A4"/>
          </p15:clr>
        </p15:guide>
        <p15:guide id="2" pos="288">
          <p15:clr>
            <a:srgbClr val="A4A3A4"/>
          </p15:clr>
        </p15:guide>
        <p15:guide id="3" pos="27369">
          <p15:clr>
            <a:srgbClr val="A4A3A4"/>
          </p15:clr>
        </p15:guide>
      </p15:sldGuideLst>
    </p:ext>
    <p:ext uri="{2D200454-40CA-4A62-9FC3-DE9A4176ACB9}">
      <p15:notesGuideLst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898" orient="horz"/>
        <p:guide pos="288"/>
        <p:guide pos="27369"/>
      </p:guideLst>
    </p:cSldViewPr>
  </p:slideViewPr>
  <p:notesViewPr>
    <p:cSldViewPr snapToGrid="0">
      <p:cViewPr varScale="1">
        <p:scale>
          <a:sx n="100" d="100"/>
          <a:sy n="100" d="100"/>
        </p:scale>
        <p:origin x="0" y="0"/>
      </p:cViewPr>
      <p:guideLst>
        <p:guide pos="2880" orient="horz"/>
        <p:guide pos="2160"/>
      </p:guideLst>
    </p:cSldViewPr>
  </p:notesViewPr>
</p:viewPr>
</file>

<file path=ppt/_rels/presentation.xml.rels><?xml version="1.0" encoding="UTF-8" standalone="yes"?><Relationships xmlns="http://schemas.openxmlformats.org/package/2006/relationships"><Relationship Id="rId10" Type="http://schemas.openxmlformats.org/officeDocument/2006/relationships/font" Target="fonts/Play-bold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font" Target="fonts/Play-regular.fntdata"/><Relationship Id="rId5" Type="http://schemas.openxmlformats.org/officeDocument/2006/relationships/slideMaster" Target="slideMasters/slideMaster2.xml"/><Relationship Id="rId6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5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5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5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5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5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5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5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5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5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hyperlink" Target="https://icd.who.int/browse/2024-01/mms/en#585833559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" name="Google Shape;120;p1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/>
              <a:t>REFERENCES ON </a:t>
            </a:r>
            <a:r>
              <a:rPr lang="en-GB" sz="2000"/>
              <a:t>SEPARATE</a:t>
            </a:r>
            <a:r>
              <a:rPr lang="en-GB" sz="2000"/>
              <a:t> SLIDE</a:t>
            </a:r>
            <a:endParaRPr sz="20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/>
              <a:t>MUST HAVE DIAGRAMS/COLOURS, REFERENCE THEM</a:t>
            </a:r>
            <a:endParaRPr sz="20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2"/>
              </a:rPr>
              <a:t>https://icd.who.int/browse/2024-01/mms/en#585833559</a:t>
            </a:r>
            <a:endParaRPr sz="2000"/>
          </a:p>
        </p:txBody>
      </p:sp>
      <p:sp>
        <p:nvSpPr>
          <p:cNvPr id="128" name="Google Shape;128;p2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"/>
          <p:cNvSpPr txBox="1"/>
          <p:nvPr>
            <p:ph type="ctrTitle"/>
          </p:nvPr>
        </p:nvSpPr>
        <p:spPr>
          <a:xfrm>
            <a:off x="5486400" y="5387342"/>
            <a:ext cx="32918400" cy="1146048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600"/>
              <a:buFont typeface="Play"/>
              <a:buNone/>
              <a:defRPr sz="216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2"/>
          <p:cNvSpPr txBox="1"/>
          <p:nvPr>
            <p:ph idx="1" type="subTitle"/>
          </p:nvPr>
        </p:nvSpPr>
        <p:spPr>
          <a:xfrm>
            <a:off x="5486400" y="17289782"/>
            <a:ext cx="32918400" cy="794765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3600"/>
              </a:spcBef>
              <a:spcAft>
                <a:spcPts val="0"/>
              </a:spcAft>
              <a:buClr>
                <a:schemeClr val="dk1"/>
              </a:buClr>
              <a:buSzPts val="8640"/>
              <a:buNone/>
              <a:defRPr sz="8640"/>
            </a:lvl1pPr>
            <a:lvl2pPr lvl="1" algn="ctr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sz="7200"/>
            </a:lvl2pPr>
            <a:lvl3pPr lvl="2" algn="ctr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6480"/>
              <a:buNone/>
              <a:defRPr sz="6480"/>
            </a:lvl3pPr>
            <a:lvl4pPr lvl="3" algn="ctr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5760"/>
              <a:buNone/>
              <a:defRPr sz="5760"/>
            </a:lvl4pPr>
            <a:lvl5pPr lvl="4" algn="ctr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5760"/>
              <a:buNone/>
              <a:defRPr sz="5760"/>
            </a:lvl5pPr>
            <a:lvl6pPr lvl="5" algn="ctr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5760"/>
              <a:buNone/>
              <a:defRPr sz="5760"/>
            </a:lvl6pPr>
            <a:lvl7pPr lvl="6" algn="ctr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5760"/>
              <a:buNone/>
              <a:defRPr sz="5760"/>
            </a:lvl7pPr>
            <a:lvl8pPr lvl="7" algn="ctr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5760"/>
              <a:buNone/>
              <a:defRPr sz="5760"/>
            </a:lvl8pPr>
            <a:lvl9pPr lvl="8" algn="ctr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5760"/>
              <a:buNone/>
              <a:defRPr sz="5760"/>
            </a:lvl9pPr>
          </a:lstStyle>
          <a:p/>
        </p:txBody>
      </p:sp>
      <p:sp>
        <p:nvSpPr>
          <p:cNvPr id="18" name="Google Shape;18;p2"/>
          <p:cNvSpPr txBox="1"/>
          <p:nvPr>
            <p:ph idx="10" type="dt"/>
          </p:nvPr>
        </p:nvSpPr>
        <p:spPr>
          <a:xfrm>
            <a:off x="3017520" y="30510482"/>
            <a:ext cx="987552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2"/>
          <p:cNvSpPr txBox="1"/>
          <p:nvPr>
            <p:ph idx="11" type="ftr"/>
          </p:nvPr>
        </p:nvSpPr>
        <p:spPr>
          <a:xfrm>
            <a:off x="14538960" y="30510482"/>
            <a:ext cx="1481328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2"/>
          <p:cNvSpPr txBox="1"/>
          <p:nvPr>
            <p:ph idx="12" type="sldNum"/>
          </p:nvPr>
        </p:nvSpPr>
        <p:spPr>
          <a:xfrm>
            <a:off x="30998160" y="30510482"/>
            <a:ext cx="987552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3"/>
          <p:cNvSpPr txBox="1"/>
          <p:nvPr>
            <p:ph type="title"/>
          </p:nvPr>
        </p:nvSpPr>
        <p:spPr>
          <a:xfrm>
            <a:off x="3017520" y="1752603"/>
            <a:ext cx="37856160" cy="636270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3"/>
          <p:cNvSpPr txBox="1"/>
          <p:nvPr>
            <p:ph idx="1" type="body"/>
          </p:nvPr>
        </p:nvSpPr>
        <p:spPr>
          <a:xfrm>
            <a:off x="3017520" y="8763000"/>
            <a:ext cx="37856160" cy="208864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3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4" name="Google Shape;24;p3"/>
          <p:cNvSpPr txBox="1"/>
          <p:nvPr>
            <p:ph idx="10" type="dt"/>
          </p:nvPr>
        </p:nvSpPr>
        <p:spPr>
          <a:xfrm>
            <a:off x="3017520" y="30510482"/>
            <a:ext cx="987552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3"/>
          <p:cNvSpPr txBox="1"/>
          <p:nvPr>
            <p:ph idx="11" type="ftr"/>
          </p:nvPr>
        </p:nvSpPr>
        <p:spPr>
          <a:xfrm>
            <a:off x="14538960" y="30510482"/>
            <a:ext cx="1481328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3"/>
          <p:cNvSpPr txBox="1"/>
          <p:nvPr>
            <p:ph idx="12" type="sldNum"/>
          </p:nvPr>
        </p:nvSpPr>
        <p:spPr>
          <a:xfrm>
            <a:off x="30998160" y="30510482"/>
            <a:ext cx="987552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4"/>
          <p:cNvSpPr txBox="1"/>
          <p:nvPr>
            <p:ph type="title"/>
          </p:nvPr>
        </p:nvSpPr>
        <p:spPr>
          <a:xfrm>
            <a:off x="2994660" y="8206745"/>
            <a:ext cx="37856160" cy="136931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600"/>
              <a:buFont typeface="Play"/>
              <a:buNone/>
              <a:defRPr sz="216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4"/>
          <p:cNvSpPr txBox="1"/>
          <p:nvPr>
            <p:ph idx="1" type="body"/>
          </p:nvPr>
        </p:nvSpPr>
        <p:spPr>
          <a:xfrm>
            <a:off x="2994660" y="22029425"/>
            <a:ext cx="37856160" cy="720089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3600"/>
              </a:spcBef>
              <a:spcAft>
                <a:spcPts val="0"/>
              </a:spcAft>
              <a:buClr>
                <a:srgbClr val="757575"/>
              </a:buClr>
              <a:buSzPts val="8640"/>
              <a:buNone/>
              <a:defRPr sz="8640">
                <a:solidFill>
                  <a:srgbClr val="757575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rgbClr val="757575"/>
              </a:buClr>
              <a:buSzPts val="7200"/>
              <a:buNone/>
              <a:defRPr sz="7200">
                <a:solidFill>
                  <a:srgbClr val="757575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rgbClr val="757575"/>
              </a:buClr>
              <a:buSzPts val="6480"/>
              <a:buNone/>
              <a:defRPr sz="6480">
                <a:solidFill>
                  <a:srgbClr val="757575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rgbClr val="757575"/>
              </a:buClr>
              <a:buSzPts val="5760"/>
              <a:buNone/>
              <a:defRPr sz="5760">
                <a:solidFill>
                  <a:srgbClr val="757575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rgbClr val="757575"/>
              </a:buClr>
              <a:buSzPts val="5760"/>
              <a:buNone/>
              <a:defRPr sz="5760">
                <a:solidFill>
                  <a:srgbClr val="757575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rgbClr val="757575"/>
              </a:buClr>
              <a:buSzPts val="5760"/>
              <a:buNone/>
              <a:defRPr sz="5760">
                <a:solidFill>
                  <a:srgbClr val="757575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rgbClr val="757575"/>
              </a:buClr>
              <a:buSzPts val="5760"/>
              <a:buNone/>
              <a:defRPr sz="5760">
                <a:solidFill>
                  <a:srgbClr val="757575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rgbClr val="757575"/>
              </a:buClr>
              <a:buSzPts val="5760"/>
              <a:buNone/>
              <a:defRPr sz="5760">
                <a:solidFill>
                  <a:srgbClr val="757575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rgbClr val="757575"/>
              </a:buClr>
              <a:buSzPts val="5760"/>
              <a:buNone/>
              <a:defRPr sz="5760">
                <a:solidFill>
                  <a:srgbClr val="757575"/>
                </a:solidFill>
              </a:defRPr>
            </a:lvl9pPr>
          </a:lstStyle>
          <a:p/>
        </p:txBody>
      </p:sp>
      <p:sp>
        <p:nvSpPr>
          <p:cNvPr id="30" name="Google Shape;30;p4"/>
          <p:cNvSpPr txBox="1"/>
          <p:nvPr>
            <p:ph idx="10" type="dt"/>
          </p:nvPr>
        </p:nvSpPr>
        <p:spPr>
          <a:xfrm>
            <a:off x="3017520" y="30510482"/>
            <a:ext cx="987552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4"/>
          <p:cNvSpPr txBox="1"/>
          <p:nvPr>
            <p:ph idx="11" type="ftr"/>
          </p:nvPr>
        </p:nvSpPr>
        <p:spPr>
          <a:xfrm>
            <a:off x="14538960" y="30510482"/>
            <a:ext cx="1481328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4"/>
          <p:cNvSpPr txBox="1"/>
          <p:nvPr>
            <p:ph idx="12" type="sldNum"/>
          </p:nvPr>
        </p:nvSpPr>
        <p:spPr>
          <a:xfrm>
            <a:off x="30998160" y="30510482"/>
            <a:ext cx="987552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5"/>
          <p:cNvSpPr txBox="1"/>
          <p:nvPr>
            <p:ph type="title"/>
          </p:nvPr>
        </p:nvSpPr>
        <p:spPr>
          <a:xfrm>
            <a:off x="3017520" y="1752603"/>
            <a:ext cx="37856160" cy="636270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5"/>
          <p:cNvSpPr txBox="1"/>
          <p:nvPr>
            <p:ph idx="1" type="body"/>
          </p:nvPr>
        </p:nvSpPr>
        <p:spPr>
          <a:xfrm>
            <a:off x="3017520" y="8763000"/>
            <a:ext cx="18653760" cy="208864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3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6" name="Google Shape;36;p5"/>
          <p:cNvSpPr txBox="1"/>
          <p:nvPr>
            <p:ph idx="2" type="body"/>
          </p:nvPr>
        </p:nvSpPr>
        <p:spPr>
          <a:xfrm>
            <a:off x="22219920" y="8763000"/>
            <a:ext cx="18653760" cy="208864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3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7" name="Google Shape;37;p5"/>
          <p:cNvSpPr txBox="1"/>
          <p:nvPr>
            <p:ph idx="10" type="dt"/>
          </p:nvPr>
        </p:nvSpPr>
        <p:spPr>
          <a:xfrm>
            <a:off x="3017520" y="30510482"/>
            <a:ext cx="987552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5"/>
          <p:cNvSpPr txBox="1"/>
          <p:nvPr>
            <p:ph idx="11" type="ftr"/>
          </p:nvPr>
        </p:nvSpPr>
        <p:spPr>
          <a:xfrm>
            <a:off x="14538960" y="30510482"/>
            <a:ext cx="1481328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5"/>
          <p:cNvSpPr txBox="1"/>
          <p:nvPr>
            <p:ph idx="12" type="sldNum"/>
          </p:nvPr>
        </p:nvSpPr>
        <p:spPr>
          <a:xfrm>
            <a:off x="30998160" y="30510482"/>
            <a:ext cx="987552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6"/>
          <p:cNvSpPr txBox="1"/>
          <p:nvPr>
            <p:ph type="title"/>
          </p:nvPr>
        </p:nvSpPr>
        <p:spPr>
          <a:xfrm>
            <a:off x="3023237" y="1752603"/>
            <a:ext cx="37856160" cy="636270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6"/>
          <p:cNvSpPr txBox="1"/>
          <p:nvPr>
            <p:ph idx="1" type="body"/>
          </p:nvPr>
        </p:nvSpPr>
        <p:spPr>
          <a:xfrm>
            <a:off x="3023239" y="8069582"/>
            <a:ext cx="18568033" cy="395477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3600"/>
              </a:spcBef>
              <a:spcAft>
                <a:spcPts val="0"/>
              </a:spcAft>
              <a:buClr>
                <a:schemeClr val="dk1"/>
              </a:buClr>
              <a:buSzPts val="8640"/>
              <a:buNone/>
              <a:defRPr b="1" sz="8640"/>
            </a:lvl1pPr>
            <a:lvl2pPr indent="-228600" lvl="1" marL="9144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b="1" sz="7200"/>
            </a:lvl2pPr>
            <a:lvl3pPr indent="-228600" lvl="2" marL="13716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6480"/>
              <a:buNone/>
              <a:defRPr b="1" sz="6480"/>
            </a:lvl3pPr>
            <a:lvl4pPr indent="-228600" lvl="3" marL="18288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5760"/>
              <a:buNone/>
              <a:defRPr b="1" sz="5760"/>
            </a:lvl4pPr>
            <a:lvl5pPr indent="-228600" lvl="4" marL="22860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5760"/>
              <a:buNone/>
              <a:defRPr b="1" sz="5760"/>
            </a:lvl5pPr>
            <a:lvl6pPr indent="-228600" lvl="5" marL="27432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5760"/>
              <a:buNone/>
              <a:defRPr b="1" sz="5760"/>
            </a:lvl6pPr>
            <a:lvl7pPr indent="-228600" lvl="6" marL="32004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5760"/>
              <a:buNone/>
              <a:defRPr b="1" sz="5760"/>
            </a:lvl7pPr>
            <a:lvl8pPr indent="-228600" lvl="7" marL="36576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5760"/>
              <a:buNone/>
              <a:defRPr b="1" sz="5760"/>
            </a:lvl8pPr>
            <a:lvl9pPr indent="-228600" lvl="8" marL="41148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5760"/>
              <a:buNone/>
              <a:defRPr b="1" sz="5760"/>
            </a:lvl9pPr>
          </a:lstStyle>
          <a:p/>
        </p:txBody>
      </p:sp>
      <p:sp>
        <p:nvSpPr>
          <p:cNvPr id="43" name="Google Shape;43;p6"/>
          <p:cNvSpPr txBox="1"/>
          <p:nvPr>
            <p:ph idx="2" type="body"/>
          </p:nvPr>
        </p:nvSpPr>
        <p:spPr>
          <a:xfrm>
            <a:off x="3023239" y="12024360"/>
            <a:ext cx="18568033" cy="176860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3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4" name="Google Shape;44;p6"/>
          <p:cNvSpPr txBox="1"/>
          <p:nvPr>
            <p:ph idx="3" type="body"/>
          </p:nvPr>
        </p:nvSpPr>
        <p:spPr>
          <a:xfrm>
            <a:off x="22219920" y="8069582"/>
            <a:ext cx="18659477" cy="395477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3600"/>
              </a:spcBef>
              <a:spcAft>
                <a:spcPts val="0"/>
              </a:spcAft>
              <a:buClr>
                <a:schemeClr val="dk1"/>
              </a:buClr>
              <a:buSzPts val="8640"/>
              <a:buNone/>
              <a:defRPr b="1" sz="8640"/>
            </a:lvl1pPr>
            <a:lvl2pPr indent="-228600" lvl="1" marL="9144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7200"/>
              <a:buNone/>
              <a:defRPr b="1" sz="7200"/>
            </a:lvl2pPr>
            <a:lvl3pPr indent="-228600" lvl="2" marL="13716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6480"/>
              <a:buNone/>
              <a:defRPr b="1" sz="6480"/>
            </a:lvl3pPr>
            <a:lvl4pPr indent="-228600" lvl="3" marL="18288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5760"/>
              <a:buNone/>
              <a:defRPr b="1" sz="5760"/>
            </a:lvl4pPr>
            <a:lvl5pPr indent="-228600" lvl="4" marL="22860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5760"/>
              <a:buNone/>
              <a:defRPr b="1" sz="5760"/>
            </a:lvl5pPr>
            <a:lvl6pPr indent="-228600" lvl="5" marL="27432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5760"/>
              <a:buNone/>
              <a:defRPr b="1" sz="5760"/>
            </a:lvl6pPr>
            <a:lvl7pPr indent="-228600" lvl="6" marL="32004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5760"/>
              <a:buNone/>
              <a:defRPr b="1" sz="5760"/>
            </a:lvl7pPr>
            <a:lvl8pPr indent="-228600" lvl="7" marL="36576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5760"/>
              <a:buNone/>
              <a:defRPr b="1" sz="5760"/>
            </a:lvl8pPr>
            <a:lvl9pPr indent="-228600" lvl="8" marL="41148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5760"/>
              <a:buNone/>
              <a:defRPr b="1" sz="5760"/>
            </a:lvl9pPr>
          </a:lstStyle>
          <a:p/>
        </p:txBody>
      </p:sp>
      <p:sp>
        <p:nvSpPr>
          <p:cNvPr id="45" name="Google Shape;45;p6"/>
          <p:cNvSpPr txBox="1"/>
          <p:nvPr>
            <p:ph idx="4" type="body"/>
          </p:nvPr>
        </p:nvSpPr>
        <p:spPr>
          <a:xfrm>
            <a:off x="22219920" y="12024360"/>
            <a:ext cx="18659477" cy="176860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3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6" name="Google Shape;46;p6"/>
          <p:cNvSpPr txBox="1"/>
          <p:nvPr>
            <p:ph idx="10" type="dt"/>
          </p:nvPr>
        </p:nvSpPr>
        <p:spPr>
          <a:xfrm>
            <a:off x="3017520" y="30510482"/>
            <a:ext cx="987552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6"/>
          <p:cNvSpPr txBox="1"/>
          <p:nvPr>
            <p:ph idx="11" type="ftr"/>
          </p:nvPr>
        </p:nvSpPr>
        <p:spPr>
          <a:xfrm>
            <a:off x="14538960" y="30510482"/>
            <a:ext cx="1481328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6"/>
          <p:cNvSpPr txBox="1"/>
          <p:nvPr>
            <p:ph idx="12" type="sldNum"/>
          </p:nvPr>
        </p:nvSpPr>
        <p:spPr>
          <a:xfrm>
            <a:off x="30998160" y="30510482"/>
            <a:ext cx="987552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7"/>
          <p:cNvSpPr txBox="1"/>
          <p:nvPr>
            <p:ph type="title"/>
          </p:nvPr>
        </p:nvSpPr>
        <p:spPr>
          <a:xfrm>
            <a:off x="3017520" y="1752603"/>
            <a:ext cx="37856160" cy="636270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7"/>
          <p:cNvSpPr txBox="1"/>
          <p:nvPr>
            <p:ph idx="10" type="dt"/>
          </p:nvPr>
        </p:nvSpPr>
        <p:spPr>
          <a:xfrm>
            <a:off x="3017520" y="30510482"/>
            <a:ext cx="987552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7"/>
          <p:cNvSpPr txBox="1"/>
          <p:nvPr>
            <p:ph idx="11" type="ftr"/>
          </p:nvPr>
        </p:nvSpPr>
        <p:spPr>
          <a:xfrm>
            <a:off x="14538960" y="30510482"/>
            <a:ext cx="1481328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7"/>
          <p:cNvSpPr txBox="1"/>
          <p:nvPr>
            <p:ph idx="12" type="sldNum"/>
          </p:nvPr>
        </p:nvSpPr>
        <p:spPr>
          <a:xfrm>
            <a:off x="30998160" y="30510482"/>
            <a:ext cx="987552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8"/>
          <p:cNvSpPr txBox="1"/>
          <p:nvPr>
            <p:ph idx="10" type="dt"/>
          </p:nvPr>
        </p:nvSpPr>
        <p:spPr>
          <a:xfrm>
            <a:off x="3017520" y="30510482"/>
            <a:ext cx="987552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8"/>
          <p:cNvSpPr txBox="1"/>
          <p:nvPr>
            <p:ph idx="11" type="ftr"/>
          </p:nvPr>
        </p:nvSpPr>
        <p:spPr>
          <a:xfrm>
            <a:off x="14538960" y="30510482"/>
            <a:ext cx="1481328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8"/>
          <p:cNvSpPr txBox="1"/>
          <p:nvPr>
            <p:ph idx="12" type="sldNum"/>
          </p:nvPr>
        </p:nvSpPr>
        <p:spPr>
          <a:xfrm>
            <a:off x="30998160" y="30510482"/>
            <a:ext cx="987552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9"/>
          <p:cNvSpPr txBox="1"/>
          <p:nvPr>
            <p:ph type="title"/>
          </p:nvPr>
        </p:nvSpPr>
        <p:spPr>
          <a:xfrm>
            <a:off x="3023239" y="2194560"/>
            <a:ext cx="14156053" cy="768096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520"/>
              <a:buFont typeface="Play"/>
              <a:buNone/>
              <a:defRPr sz="1152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9"/>
          <p:cNvSpPr txBox="1"/>
          <p:nvPr>
            <p:ph idx="1" type="body"/>
          </p:nvPr>
        </p:nvSpPr>
        <p:spPr>
          <a:xfrm>
            <a:off x="18659477" y="4739642"/>
            <a:ext cx="22219920" cy="23393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960120" lvl="0" marL="457200" algn="l">
              <a:lnSpc>
                <a:spcPct val="90000"/>
              </a:lnSpc>
              <a:spcBef>
                <a:spcPts val="3600"/>
              </a:spcBef>
              <a:spcAft>
                <a:spcPts val="0"/>
              </a:spcAft>
              <a:buClr>
                <a:schemeClr val="dk1"/>
              </a:buClr>
              <a:buSzPts val="11520"/>
              <a:buChar char="•"/>
              <a:defRPr sz="11520"/>
            </a:lvl1pPr>
            <a:lvl2pPr indent="-868680" lvl="1" marL="9144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0080"/>
              <a:buChar char="•"/>
              <a:defRPr sz="10080"/>
            </a:lvl2pPr>
            <a:lvl3pPr indent="-777240" lvl="2" marL="13716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8640"/>
              <a:buChar char="•"/>
              <a:defRPr sz="8640"/>
            </a:lvl3pPr>
            <a:lvl4pPr indent="-685800" lvl="3" marL="18288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7200"/>
              <a:buChar char="•"/>
              <a:defRPr sz="7200"/>
            </a:lvl4pPr>
            <a:lvl5pPr indent="-685800" lvl="4" marL="22860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7200"/>
              <a:buChar char="•"/>
              <a:defRPr sz="7200"/>
            </a:lvl5pPr>
            <a:lvl6pPr indent="-685800" lvl="5" marL="27432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7200"/>
              <a:buChar char="•"/>
              <a:defRPr sz="7200"/>
            </a:lvl6pPr>
            <a:lvl7pPr indent="-685800" lvl="6" marL="32004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7200"/>
              <a:buChar char="•"/>
              <a:defRPr sz="7200"/>
            </a:lvl7pPr>
            <a:lvl8pPr indent="-685800" lvl="7" marL="36576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7200"/>
              <a:buChar char="•"/>
              <a:defRPr sz="7200"/>
            </a:lvl8pPr>
            <a:lvl9pPr indent="-685800" lvl="8" marL="41148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7200"/>
              <a:buChar char="•"/>
              <a:defRPr sz="7200"/>
            </a:lvl9pPr>
          </a:lstStyle>
          <a:p/>
        </p:txBody>
      </p:sp>
      <p:sp>
        <p:nvSpPr>
          <p:cNvPr id="61" name="Google Shape;61;p9"/>
          <p:cNvSpPr txBox="1"/>
          <p:nvPr>
            <p:ph idx="2" type="body"/>
          </p:nvPr>
        </p:nvSpPr>
        <p:spPr>
          <a:xfrm>
            <a:off x="3023239" y="9875520"/>
            <a:ext cx="14156053" cy="18295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3600"/>
              </a:spcBef>
              <a:spcAft>
                <a:spcPts val="0"/>
              </a:spcAft>
              <a:buClr>
                <a:schemeClr val="dk1"/>
              </a:buClr>
              <a:buSzPts val="5760"/>
              <a:buNone/>
              <a:defRPr sz="5760"/>
            </a:lvl1pPr>
            <a:lvl2pPr indent="-228600" lvl="1" marL="9144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5040"/>
              <a:buNone/>
              <a:defRPr sz="5040"/>
            </a:lvl2pPr>
            <a:lvl3pPr indent="-228600" lvl="2" marL="13716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4320"/>
              <a:buNone/>
              <a:defRPr sz="4320"/>
            </a:lvl3pPr>
            <a:lvl4pPr indent="-228600" lvl="3" marL="18288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4pPr>
            <a:lvl5pPr indent="-228600" lvl="4" marL="22860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5pPr>
            <a:lvl6pPr indent="-228600" lvl="5" marL="27432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6pPr>
            <a:lvl7pPr indent="-228600" lvl="6" marL="32004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7pPr>
            <a:lvl8pPr indent="-228600" lvl="7" marL="36576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8pPr>
            <a:lvl9pPr indent="-228600" lvl="8" marL="41148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9pPr>
          </a:lstStyle>
          <a:p/>
        </p:txBody>
      </p:sp>
      <p:sp>
        <p:nvSpPr>
          <p:cNvPr id="62" name="Google Shape;62;p9"/>
          <p:cNvSpPr txBox="1"/>
          <p:nvPr>
            <p:ph idx="10" type="dt"/>
          </p:nvPr>
        </p:nvSpPr>
        <p:spPr>
          <a:xfrm>
            <a:off x="3017520" y="30510482"/>
            <a:ext cx="987552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9"/>
          <p:cNvSpPr txBox="1"/>
          <p:nvPr>
            <p:ph idx="11" type="ftr"/>
          </p:nvPr>
        </p:nvSpPr>
        <p:spPr>
          <a:xfrm>
            <a:off x="14538960" y="30510482"/>
            <a:ext cx="1481328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9"/>
          <p:cNvSpPr txBox="1"/>
          <p:nvPr>
            <p:ph idx="12" type="sldNum"/>
          </p:nvPr>
        </p:nvSpPr>
        <p:spPr>
          <a:xfrm>
            <a:off x="30998160" y="30510482"/>
            <a:ext cx="987552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0"/>
          <p:cNvSpPr txBox="1"/>
          <p:nvPr>
            <p:ph type="title"/>
          </p:nvPr>
        </p:nvSpPr>
        <p:spPr>
          <a:xfrm>
            <a:off x="3023239" y="2194560"/>
            <a:ext cx="14156053" cy="768096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520"/>
              <a:buFont typeface="Play"/>
              <a:buNone/>
              <a:defRPr sz="1152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0"/>
          <p:cNvSpPr/>
          <p:nvPr>
            <p:ph idx="2" type="pic"/>
          </p:nvPr>
        </p:nvSpPr>
        <p:spPr>
          <a:xfrm>
            <a:off x="18659477" y="4739642"/>
            <a:ext cx="22219920" cy="23393400"/>
          </a:xfrm>
          <a:prstGeom prst="rect">
            <a:avLst/>
          </a:prstGeom>
          <a:noFill/>
          <a:ln>
            <a:noFill/>
          </a:ln>
        </p:spPr>
      </p:sp>
      <p:sp>
        <p:nvSpPr>
          <p:cNvPr id="68" name="Google Shape;68;p10"/>
          <p:cNvSpPr txBox="1"/>
          <p:nvPr>
            <p:ph idx="1" type="body"/>
          </p:nvPr>
        </p:nvSpPr>
        <p:spPr>
          <a:xfrm>
            <a:off x="3023239" y="9875520"/>
            <a:ext cx="14156053" cy="182956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3600"/>
              </a:spcBef>
              <a:spcAft>
                <a:spcPts val="0"/>
              </a:spcAft>
              <a:buClr>
                <a:schemeClr val="dk1"/>
              </a:buClr>
              <a:buSzPts val="5760"/>
              <a:buNone/>
              <a:defRPr sz="5760"/>
            </a:lvl1pPr>
            <a:lvl2pPr indent="-228600" lvl="1" marL="9144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5040"/>
              <a:buNone/>
              <a:defRPr sz="5040"/>
            </a:lvl2pPr>
            <a:lvl3pPr indent="-228600" lvl="2" marL="13716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4320"/>
              <a:buNone/>
              <a:defRPr sz="4320"/>
            </a:lvl3pPr>
            <a:lvl4pPr indent="-228600" lvl="3" marL="18288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4pPr>
            <a:lvl5pPr indent="-228600" lvl="4" marL="22860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5pPr>
            <a:lvl6pPr indent="-228600" lvl="5" marL="27432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6pPr>
            <a:lvl7pPr indent="-228600" lvl="6" marL="32004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7pPr>
            <a:lvl8pPr indent="-228600" lvl="7" marL="36576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8pPr>
            <a:lvl9pPr indent="-228600" lvl="8" marL="41148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/>
            </a:lvl9pPr>
          </a:lstStyle>
          <a:p/>
        </p:txBody>
      </p:sp>
      <p:sp>
        <p:nvSpPr>
          <p:cNvPr id="69" name="Google Shape;69;p10"/>
          <p:cNvSpPr txBox="1"/>
          <p:nvPr>
            <p:ph idx="10" type="dt"/>
          </p:nvPr>
        </p:nvSpPr>
        <p:spPr>
          <a:xfrm>
            <a:off x="3017520" y="30510482"/>
            <a:ext cx="987552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0"/>
          <p:cNvSpPr txBox="1"/>
          <p:nvPr>
            <p:ph idx="11" type="ftr"/>
          </p:nvPr>
        </p:nvSpPr>
        <p:spPr>
          <a:xfrm>
            <a:off x="14538960" y="30510482"/>
            <a:ext cx="1481328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10"/>
          <p:cNvSpPr txBox="1"/>
          <p:nvPr>
            <p:ph idx="12" type="sldNum"/>
          </p:nvPr>
        </p:nvSpPr>
        <p:spPr>
          <a:xfrm>
            <a:off x="30998160" y="30510482"/>
            <a:ext cx="987552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1"/>
          <p:cNvSpPr txBox="1"/>
          <p:nvPr>
            <p:ph type="title"/>
          </p:nvPr>
        </p:nvSpPr>
        <p:spPr>
          <a:xfrm>
            <a:off x="3017520" y="1752603"/>
            <a:ext cx="37856160" cy="636270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4" name="Google Shape;74;p11"/>
          <p:cNvSpPr txBox="1"/>
          <p:nvPr>
            <p:ph idx="1" type="body"/>
          </p:nvPr>
        </p:nvSpPr>
        <p:spPr>
          <a:xfrm rot="5400000">
            <a:off x="11502389" y="278131"/>
            <a:ext cx="20886422" cy="378561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3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5" name="Google Shape;75;p11"/>
          <p:cNvSpPr txBox="1"/>
          <p:nvPr>
            <p:ph idx="10" type="dt"/>
          </p:nvPr>
        </p:nvSpPr>
        <p:spPr>
          <a:xfrm>
            <a:off x="3017520" y="30510482"/>
            <a:ext cx="987552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1"/>
          <p:cNvSpPr txBox="1"/>
          <p:nvPr>
            <p:ph idx="11" type="ftr"/>
          </p:nvPr>
        </p:nvSpPr>
        <p:spPr>
          <a:xfrm>
            <a:off x="14538960" y="30510482"/>
            <a:ext cx="1481328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11"/>
          <p:cNvSpPr txBox="1"/>
          <p:nvPr>
            <p:ph idx="12" type="sldNum"/>
          </p:nvPr>
        </p:nvSpPr>
        <p:spPr>
          <a:xfrm>
            <a:off x="30998160" y="30510482"/>
            <a:ext cx="987552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2"/>
          <p:cNvSpPr txBox="1"/>
          <p:nvPr>
            <p:ph type="title"/>
          </p:nvPr>
        </p:nvSpPr>
        <p:spPr>
          <a:xfrm rot="5400000">
            <a:off x="22193249" y="10968991"/>
            <a:ext cx="27896822" cy="946404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0" name="Google Shape;80;p12"/>
          <p:cNvSpPr txBox="1"/>
          <p:nvPr>
            <p:ph idx="1" type="body"/>
          </p:nvPr>
        </p:nvSpPr>
        <p:spPr>
          <a:xfrm rot="5400000">
            <a:off x="2990849" y="1779271"/>
            <a:ext cx="27896822" cy="2784348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36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1" name="Google Shape;81;p12"/>
          <p:cNvSpPr txBox="1"/>
          <p:nvPr>
            <p:ph idx="10" type="dt"/>
          </p:nvPr>
        </p:nvSpPr>
        <p:spPr>
          <a:xfrm>
            <a:off x="3017520" y="30510482"/>
            <a:ext cx="987552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2" name="Google Shape;82;p12"/>
          <p:cNvSpPr txBox="1"/>
          <p:nvPr>
            <p:ph idx="11" type="ftr"/>
          </p:nvPr>
        </p:nvSpPr>
        <p:spPr>
          <a:xfrm>
            <a:off x="14538960" y="30510482"/>
            <a:ext cx="1481328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12"/>
          <p:cNvSpPr txBox="1"/>
          <p:nvPr>
            <p:ph idx="12" type="sldNum"/>
          </p:nvPr>
        </p:nvSpPr>
        <p:spPr>
          <a:xfrm>
            <a:off x="30998160" y="30510482"/>
            <a:ext cx="987552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Without Quick Guides">
  <p:cSld name="Without Quick Guides"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14"/>
          <p:cNvSpPr txBox="1"/>
          <p:nvPr>
            <p:ph idx="1" type="body"/>
          </p:nvPr>
        </p:nvSpPr>
        <p:spPr>
          <a:xfrm>
            <a:off x="459674" y="5503831"/>
            <a:ext cx="10056813" cy="846363"/>
          </a:xfrm>
          <a:prstGeom prst="rect">
            <a:avLst/>
          </a:prstGeom>
          <a:noFill/>
          <a:ln>
            <a:noFill/>
          </a:ln>
        </p:spPr>
        <p:txBody>
          <a:bodyPr anchorCtr="0" anchor="t" bIns="228575" lIns="228575" spcFirstLastPara="1" rIns="228575" wrap="square" tIns="228575">
            <a:spAutoFit/>
          </a:bodyPr>
          <a:lstStyle>
            <a:lvl1pPr indent="-228600" lvl="0" marL="4572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None/>
              <a:defRPr b="0" i="0" sz="25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-387350" lvl="1" marL="9144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–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indent="-387350" lvl="2" marL="13716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•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indent="-387350" lvl="3" marL="18288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–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indent="-387350" lvl="4" marL="22860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»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indent="-838200" lvl="5" marL="27432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838200" lvl="6" marL="32004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838200" lvl="7" marL="36576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838200" lvl="8" marL="41148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2" name="Google Shape;102;p14"/>
          <p:cNvSpPr txBox="1"/>
          <p:nvPr>
            <p:ph idx="2" type="body"/>
          </p:nvPr>
        </p:nvSpPr>
        <p:spPr>
          <a:xfrm>
            <a:off x="477827" y="4674099"/>
            <a:ext cx="10048875" cy="75404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>
            <a:lvl1pPr indent="-228600" lvl="0" marL="457200" marR="0" rtl="0" algn="ctr">
              <a:spcBef>
                <a:spcPts val="74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Arial"/>
              <a:buNone/>
              <a:defRPr b="1" i="0" sz="37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1085850" lvl="1" marL="914400" marR="0" rtl="0" algn="l">
              <a:spcBef>
                <a:spcPts val="2700"/>
              </a:spcBef>
              <a:spcAft>
                <a:spcPts val="0"/>
              </a:spcAft>
              <a:buClr>
                <a:schemeClr val="dk1"/>
              </a:buClr>
              <a:buSzPts val="13500"/>
              <a:buFont typeface="Arial"/>
              <a:buChar char="–"/>
              <a:defRPr b="0" i="0" sz="135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965200" lvl="2" marL="1371600" marR="0" rtl="0" algn="l">
              <a:spcBef>
                <a:spcPts val="2320"/>
              </a:spcBef>
              <a:spcAft>
                <a:spcPts val="0"/>
              </a:spcAft>
              <a:buClr>
                <a:schemeClr val="dk1"/>
              </a:buClr>
              <a:buSzPts val="11600"/>
              <a:buFont typeface="Arial"/>
              <a:buChar char="•"/>
              <a:defRPr b="0" i="0" sz="1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838200" lvl="3" marL="18288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–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838200" lvl="4" marL="22860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»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838200" lvl="5" marL="27432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838200" lvl="6" marL="32004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838200" lvl="7" marL="36576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838200" lvl="8" marL="41148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3" name="Google Shape;103;p14"/>
          <p:cNvSpPr txBox="1"/>
          <p:nvPr>
            <p:ph idx="3" type="body"/>
          </p:nvPr>
        </p:nvSpPr>
        <p:spPr>
          <a:xfrm>
            <a:off x="477825" y="13337863"/>
            <a:ext cx="10038662" cy="75404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>
            <a:lvl1pPr indent="-228600" lvl="0" marL="457200" marR="0" rtl="0" algn="ctr">
              <a:spcBef>
                <a:spcPts val="74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Arial"/>
              <a:buNone/>
              <a:defRPr b="1" i="0" sz="37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1085850" lvl="1" marL="914400" marR="0" rtl="0" algn="l">
              <a:spcBef>
                <a:spcPts val="2700"/>
              </a:spcBef>
              <a:spcAft>
                <a:spcPts val="0"/>
              </a:spcAft>
              <a:buClr>
                <a:schemeClr val="dk1"/>
              </a:buClr>
              <a:buSzPts val="13500"/>
              <a:buFont typeface="Arial"/>
              <a:buChar char="–"/>
              <a:defRPr b="0" i="0" sz="135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965200" lvl="2" marL="1371600" marR="0" rtl="0" algn="l">
              <a:spcBef>
                <a:spcPts val="2320"/>
              </a:spcBef>
              <a:spcAft>
                <a:spcPts val="0"/>
              </a:spcAft>
              <a:buClr>
                <a:schemeClr val="dk1"/>
              </a:buClr>
              <a:buSzPts val="11600"/>
              <a:buFont typeface="Arial"/>
              <a:buChar char="•"/>
              <a:defRPr b="0" i="0" sz="1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838200" lvl="3" marL="18288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–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838200" lvl="4" marL="22860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»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838200" lvl="5" marL="27432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838200" lvl="6" marL="32004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838200" lvl="7" marL="36576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838200" lvl="8" marL="41148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4" name="Google Shape;104;p14"/>
          <p:cNvSpPr txBox="1"/>
          <p:nvPr>
            <p:ph idx="4" type="body"/>
          </p:nvPr>
        </p:nvSpPr>
        <p:spPr>
          <a:xfrm>
            <a:off x="11428410" y="5503831"/>
            <a:ext cx="10048874" cy="846363"/>
          </a:xfrm>
          <a:prstGeom prst="rect">
            <a:avLst/>
          </a:prstGeom>
          <a:noFill/>
          <a:ln>
            <a:noFill/>
          </a:ln>
        </p:spPr>
        <p:txBody>
          <a:bodyPr anchorCtr="0" anchor="t" bIns="228575" lIns="228575" spcFirstLastPara="1" rIns="228575" wrap="square" tIns="228575">
            <a:spAutoFit/>
          </a:bodyPr>
          <a:lstStyle>
            <a:lvl1pPr indent="-228600" lvl="0" marL="4572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None/>
              <a:defRPr b="0" i="0" sz="25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-387350" lvl="1" marL="9144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–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indent="-387350" lvl="2" marL="13716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•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indent="-387350" lvl="3" marL="18288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–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indent="-387350" lvl="4" marL="22860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»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indent="-838200" lvl="5" marL="27432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838200" lvl="6" marL="32004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838200" lvl="7" marL="36576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838200" lvl="8" marL="41148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5" name="Google Shape;105;p14"/>
          <p:cNvSpPr txBox="1"/>
          <p:nvPr>
            <p:ph idx="5" type="body"/>
          </p:nvPr>
        </p:nvSpPr>
        <p:spPr>
          <a:xfrm>
            <a:off x="11428411" y="4674099"/>
            <a:ext cx="10048875" cy="75404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>
            <a:lvl1pPr indent="-228600" lvl="0" marL="457200" marR="0" rtl="0" algn="ctr">
              <a:spcBef>
                <a:spcPts val="74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Arial"/>
              <a:buNone/>
              <a:defRPr b="1" i="0" sz="37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1085850" lvl="1" marL="914400" marR="0" rtl="0" algn="l">
              <a:spcBef>
                <a:spcPts val="2700"/>
              </a:spcBef>
              <a:spcAft>
                <a:spcPts val="0"/>
              </a:spcAft>
              <a:buClr>
                <a:schemeClr val="dk1"/>
              </a:buClr>
              <a:buSzPts val="13500"/>
              <a:buFont typeface="Arial"/>
              <a:buChar char="–"/>
              <a:defRPr b="0" i="0" sz="135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965200" lvl="2" marL="1371600" marR="0" rtl="0" algn="l">
              <a:spcBef>
                <a:spcPts val="2320"/>
              </a:spcBef>
              <a:spcAft>
                <a:spcPts val="0"/>
              </a:spcAft>
              <a:buClr>
                <a:schemeClr val="dk1"/>
              </a:buClr>
              <a:buSzPts val="11600"/>
              <a:buFont typeface="Arial"/>
              <a:buChar char="•"/>
              <a:defRPr b="0" i="0" sz="1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838200" lvl="3" marL="18288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–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838200" lvl="4" marL="22860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»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838200" lvl="5" marL="27432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838200" lvl="6" marL="32004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838200" lvl="7" marL="36576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838200" lvl="8" marL="41148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6" name="Google Shape;106;p14"/>
          <p:cNvSpPr txBox="1"/>
          <p:nvPr>
            <p:ph idx="6" type="body"/>
          </p:nvPr>
        </p:nvSpPr>
        <p:spPr>
          <a:xfrm>
            <a:off x="22448845" y="5503831"/>
            <a:ext cx="10048874" cy="846363"/>
          </a:xfrm>
          <a:prstGeom prst="rect">
            <a:avLst/>
          </a:prstGeom>
          <a:noFill/>
          <a:ln>
            <a:noFill/>
          </a:ln>
        </p:spPr>
        <p:txBody>
          <a:bodyPr anchorCtr="0" anchor="t" bIns="228575" lIns="228575" spcFirstLastPara="1" rIns="228575" wrap="square" tIns="228575">
            <a:spAutoFit/>
          </a:bodyPr>
          <a:lstStyle>
            <a:lvl1pPr indent="-228600" lvl="0" marL="4572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None/>
              <a:defRPr b="0" i="0" sz="25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-387350" lvl="1" marL="9144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–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indent="-387350" lvl="2" marL="13716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•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indent="-387350" lvl="3" marL="18288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–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indent="-387350" lvl="4" marL="22860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»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indent="-838200" lvl="5" marL="27432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838200" lvl="6" marL="32004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838200" lvl="7" marL="36576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838200" lvl="8" marL="41148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7" name="Google Shape;107;p14"/>
          <p:cNvSpPr txBox="1"/>
          <p:nvPr>
            <p:ph idx="7" type="body"/>
          </p:nvPr>
        </p:nvSpPr>
        <p:spPr>
          <a:xfrm>
            <a:off x="22440906" y="4674099"/>
            <a:ext cx="10058400" cy="75404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>
            <a:lvl1pPr indent="-228600" lvl="0" marL="457200" marR="0" rtl="0" algn="ctr">
              <a:spcBef>
                <a:spcPts val="74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Arial"/>
              <a:buNone/>
              <a:defRPr b="1" i="0" sz="37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1085850" lvl="1" marL="914400" marR="0" rtl="0" algn="l">
              <a:spcBef>
                <a:spcPts val="2700"/>
              </a:spcBef>
              <a:spcAft>
                <a:spcPts val="0"/>
              </a:spcAft>
              <a:buClr>
                <a:schemeClr val="dk1"/>
              </a:buClr>
              <a:buSzPts val="13500"/>
              <a:buFont typeface="Arial"/>
              <a:buChar char="–"/>
              <a:defRPr b="0" i="0" sz="135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965200" lvl="2" marL="1371600" marR="0" rtl="0" algn="l">
              <a:spcBef>
                <a:spcPts val="2320"/>
              </a:spcBef>
              <a:spcAft>
                <a:spcPts val="0"/>
              </a:spcAft>
              <a:buClr>
                <a:schemeClr val="dk1"/>
              </a:buClr>
              <a:buSzPts val="11600"/>
              <a:buFont typeface="Arial"/>
              <a:buChar char="•"/>
              <a:defRPr b="0" i="0" sz="1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838200" lvl="3" marL="18288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–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838200" lvl="4" marL="22860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»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838200" lvl="5" marL="27432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838200" lvl="6" marL="32004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838200" lvl="7" marL="36576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838200" lvl="8" marL="41148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8" name="Google Shape;108;p14"/>
          <p:cNvSpPr txBox="1"/>
          <p:nvPr>
            <p:ph idx="8" type="body"/>
          </p:nvPr>
        </p:nvSpPr>
        <p:spPr>
          <a:xfrm>
            <a:off x="33422043" y="4674099"/>
            <a:ext cx="10047018" cy="75404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>
            <a:lvl1pPr indent="-228600" lvl="0" marL="457200" marR="0" rtl="0" algn="ctr">
              <a:spcBef>
                <a:spcPts val="74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Arial"/>
              <a:buNone/>
              <a:defRPr b="1" i="0" sz="37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1085850" lvl="1" marL="914400" marR="0" rtl="0" algn="l">
              <a:spcBef>
                <a:spcPts val="2700"/>
              </a:spcBef>
              <a:spcAft>
                <a:spcPts val="0"/>
              </a:spcAft>
              <a:buClr>
                <a:schemeClr val="dk1"/>
              </a:buClr>
              <a:buSzPts val="13500"/>
              <a:buFont typeface="Arial"/>
              <a:buChar char="–"/>
              <a:defRPr b="0" i="0" sz="135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965200" lvl="2" marL="1371600" marR="0" rtl="0" algn="l">
              <a:spcBef>
                <a:spcPts val="2320"/>
              </a:spcBef>
              <a:spcAft>
                <a:spcPts val="0"/>
              </a:spcAft>
              <a:buClr>
                <a:schemeClr val="dk1"/>
              </a:buClr>
              <a:buSzPts val="11600"/>
              <a:buFont typeface="Arial"/>
              <a:buChar char="•"/>
              <a:defRPr b="0" i="0" sz="1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838200" lvl="3" marL="18288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–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838200" lvl="4" marL="22860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»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838200" lvl="5" marL="27432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838200" lvl="6" marL="32004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838200" lvl="7" marL="36576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838200" lvl="8" marL="41148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9" name="Google Shape;109;p14"/>
          <p:cNvSpPr txBox="1"/>
          <p:nvPr>
            <p:ph idx="9" type="body"/>
          </p:nvPr>
        </p:nvSpPr>
        <p:spPr>
          <a:xfrm>
            <a:off x="33422043" y="5503831"/>
            <a:ext cx="10047018" cy="846363"/>
          </a:xfrm>
          <a:prstGeom prst="rect">
            <a:avLst/>
          </a:prstGeom>
          <a:noFill/>
          <a:ln>
            <a:noFill/>
          </a:ln>
        </p:spPr>
        <p:txBody>
          <a:bodyPr anchorCtr="0" anchor="t" bIns="228575" lIns="228575" spcFirstLastPara="1" rIns="228575" wrap="square" tIns="228575">
            <a:spAutoFit/>
          </a:bodyPr>
          <a:lstStyle>
            <a:lvl1pPr indent="-228600" lvl="0" marL="4572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None/>
              <a:defRPr b="0" i="0" sz="25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-387350" lvl="1" marL="9144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–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indent="-387350" lvl="2" marL="13716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•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indent="-387350" lvl="3" marL="18288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–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indent="-387350" lvl="4" marL="22860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»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indent="-838200" lvl="5" marL="27432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838200" lvl="6" marL="32004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838200" lvl="7" marL="36576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838200" lvl="8" marL="41148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10" name="Google Shape;110;p14"/>
          <p:cNvSpPr txBox="1"/>
          <p:nvPr>
            <p:ph idx="13" type="body"/>
          </p:nvPr>
        </p:nvSpPr>
        <p:spPr>
          <a:xfrm>
            <a:off x="33422043" y="13398088"/>
            <a:ext cx="10047018" cy="75404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>
            <a:lvl1pPr indent="-228600" lvl="0" marL="457200" marR="0" rtl="0" algn="ctr">
              <a:spcBef>
                <a:spcPts val="74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Arial"/>
              <a:buNone/>
              <a:defRPr b="1" i="0" sz="37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1085850" lvl="1" marL="914400" marR="0" rtl="0" algn="l">
              <a:spcBef>
                <a:spcPts val="2700"/>
              </a:spcBef>
              <a:spcAft>
                <a:spcPts val="0"/>
              </a:spcAft>
              <a:buClr>
                <a:schemeClr val="dk1"/>
              </a:buClr>
              <a:buSzPts val="13500"/>
              <a:buFont typeface="Arial"/>
              <a:buChar char="–"/>
              <a:defRPr b="0" i="0" sz="135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965200" lvl="2" marL="1371600" marR="0" rtl="0" algn="l">
              <a:spcBef>
                <a:spcPts val="2320"/>
              </a:spcBef>
              <a:spcAft>
                <a:spcPts val="0"/>
              </a:spcAft>
              <a:buClr>
                <a:schemeClr val="dk1"/>
              </a:buClr>
              <a:buSzPts val="11600"/>
              <a:buFont typeface="Arial"/>
              <a:buChar char="•"/>
              <a:defRPr b="0" i="0" sz="1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838200" lvl="3" marL="18288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–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838200" lvl="4" marL="22860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»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838200" lvl="5" marL="27432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838200" lvl="6" marL="32004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838200" lvl="7" marL="36576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838200" lvl="8" marL="41148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11" name="Google Shape;111;p14"/>
          <p:cNvSpPr txBox="1"/>
          <p:nvPr>
            <p:ph idx="14" type="body"/>
          </p:nvPr>
        </p:nvSpPr>
        <p:spPr>
          <a:xfrm>
            <a:off x="33422043" y="14136752"/>
            <a:ext cx="10052050" cy="846363"/>
          </a:xfrm>
          <a:prstGeom prst="rect">
            <a:avLst/>
          </a:prstGeom>
          <a:noFill/>
          <a:ln>
            <a:noFill/>
          </a:ln>
        </p:spPr>
        <p:txBody>
          <a:bodyPr anchorCtr="0" anchor="t" bIns="228575" lIns="228575" spcFirstLastPara="1" rIns="228575" wrap="square" tIns="228575">
            <a:spAutoFit/>
          </a:bodyPr>
          <a:lstStyle>
            <a:lvl1pPr indent="-228600" lvl="0" marL="4572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None/>
              <a:defRPr b="0" i="0" sz="25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-387350" lvl="1" marL="9144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–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indent="-387350" lvl="2" marL="13716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•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indent="-387350" lvl="3" marL="18288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–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indent="-387350" lvl="4" marL="22860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»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indent="-838200" lvl="5" marL="27432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838200" lvl="6" marL="32004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838200" lvl="7" marL="36576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838200" lvl="8" marL="41148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12" name="Google Shape;112;p14"/>
          <p:cNvSpPr txBox="1"/>
          <p:nvPr>
            <p:ph idx="15" type="body"/>
          </p:nvPr>
        </p:nvSpPr>
        <p:spPr>
          <a:xfrm>
            <a:off x="33422043" y="24804751"/>
            <a:ext cx="10047018" cy="75404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>
            <a:lvl1pPr indent="-228600" lvl="0" marL="457200" marR="0" rtl="0" algn="ctr">
              <a:spcBef>
                <a:spcPts val="74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Arial"/>
              <a:buNone/>
              <a:defRPr b="1" i="0" sz="37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1085850" lvl="1" marL="914400" marR="0" rtl="0" algn="l">
              <a:spcBef>
                <a:spcPts val="2700"/>
              </a:spcBef>
              <a:spcAft>
                <a:spcPts val="0"/>
              </a:spcAft>
              <a:buClr>
                <a:schemeClr val="dk1"/>
              </a:buClr>
              <a:buSzPts val="13500"/>
              <a:buFont typeface="Arial"/>
              <a:buChar char="–"/>
              <a:defRPr b="0" i="0" sz="135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965200" lvl="2" marL="1371600" marR="0" rtl="0" algn="l">
              <a:spcBef>
                <a:spcPts val="2320"/>
              </a:spcBef>
              <a:spcAft>
                <a:spcPts val="0"/>
              </a:spcAft>
              <a:buClr>
                <a:schemeClr val="dk1"/>
              </a:buClr>
              <a:buSzPts val="11600"/>
              <a:buFont typeface="Arial"/>
              <a:buChar char="•"/>
              <a:defRPr b="0" i="0" sz="1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838200" lvl="3" marL="18288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–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838200" lvl="4" marL="22860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»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838200" lvl="5" marL="27432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838200" lvl="6" marL="32004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838200" lvl="7" marL="36576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838200" lvl="8" marL="41148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13" name="Google Shape;113;p14"/>
          <p:cNvSpPr txBox="1"/>
          <p:nvPr>
            <p:ph idx="16" type="body"/>
          </p:nvPr>
        </p:nvSpPr>
        <p:spPr>
          <a:xfrm>
            <a:off x="33422043" y="25558796"/>
            <a:ext cx="10052050" cy="846363"/>
          </a:xfrm>
          <a:prstGeom prst="rect">
            <a:avLst/>
          </a:prstGeom>
          <a:noFill/>
          <a:ln>
            <a:noFill/>
          </a:ln>
        </p:spPr>
        <p:txBody>
          <a:bodyPr anchorCtr="0" anchor="t" bIns="228575" lIns="228575" spcFirstLastPara="1" rIns="228575" wrap="square" tIns="228575">
            <a:spAutoFit/>
          </a:bodyPr>
          <a:lstStyle>
            <a:lvl1pPr indent="-228600" lvl="0" marL="4572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None/>
              <a:defRPr b="0" i="0" sz="25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-387350" lvl="1" marL="9144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–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indent="-387350" lvl="2" marL="13716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•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indent="-387350" lvl="3" marL="18288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–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indent="-387350" lvl="4" marL="22860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»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indent="-838200" lvl="5" marL="27432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838200" lvl="6" marL="32004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838200" lvl="7" marL="36576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838200" lvl="8" marL="41148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14" name="Google Shape;114;p14"/>
          <p:cNvSpPr txBox="1"/>
          <p:nvPr>
            <p:ph idx="17" type="body"/>
          </p:nvPr>
        </p:nvSpPr>
        <p:spPr>
          <a:xfrm>
            <a:off x="459674" y="14076902"/>
            <a:ext cx="10056813" cy="846363"/>
          </a:xfrm>
          <a:prstGeom prst="rect">
            <a:avLst/>
          </a:prstGeom>
          <a:noFill/>
          <a:ln>
            <a:noFill/>
          </a:ln>
        </p:spPr>
        <p:txBody>
          <a:bodyPr anchorCtr="0" anchor="t" bIns="228575" lIns="228575" spcFirstLastPara="1" rIns="228575" wrap="square" tIns="228575">
            <a:spAutoFit/>
          </a:bodyPr>
          <a:lstStyle>
            <a:lvl1pPr indent="-228600" lvl="0" marL="4572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None/>
              <a:defRPr b="0" i="0" sz="25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indent="-387350" lvl="1" marL="9144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–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indent="-387350" lvl="2" marL="13716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•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indent="-387350" lvl="3" marL="18288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–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indent="-387350" lvl="4" marL="2286000" marR="0" rtl="0" algn="l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»"/>
              <a:defRPr b="0" i="0" sz="2500" u="none" cap="none" strike="noStrik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indent="-838200" lvl="5" marL="27432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838200" lvl="6" marL="32004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838200" lvl="7" marL="36576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838200" lvl="8" marL="41148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15" name="Google Shape;115;p14"/>
          <p:cNvSpPr txBox="1"/>
          <p:nvPr>
            <p:ph idx="18" type="body"/>
          </p:nvPr>
        </p:nvSpPr>
        <p:spPr>
          <a:xfrm>
            <a:off x="5932593" y="3073871"/>
            <a:ext cx="31998968" cy="7694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>
            <a:lvl1pPr indent="-228600" lvl="0" marL="457200" marR="0" rtl="0" algn="ctr">
              <a:spcBef>
                <a:spcPts val="88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Arial"/>
              <a:buNone/>
              <a:defRPr b="0" i="0" sz="4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1440"/>
              </a:spcBef>
              <a:spcAft>
                <a:spcPts val="0"/>
              </a:spcAft>
              <a:buClr>
                <a:schemeClr val="dk1"/>
              </a:buClr>
              <a:buSzPts val="7200"/>
              <a:buFont typeface="Arial"/>
              <a:buNone/>
              <a:defRPr b="0" i="0" sz="7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1440"/>
              </a:spcBef>
              <a:spcAft>
                <a:spcPts val="0"/>
              </a:spcAft>
              <a:buClr>
                <a:schemeClr val="dk1"/>
              </a:buClr>
              <a:buSzPts val="7200"/>
              <a:buFont typeface="Arial"/>
              <a:buNone/>
              <a:defRPr b="0" i="0" sz="7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1440"/>
              </a:spcBef>
              <a:spcAft>
                <a:spcPts val="0"/>
              </a:spcAft>
              <a:buClr>
                <a:schemeClr val="dk1"/>
              </a:buClr>
              <a:buSzPts val="7200"/>
              <a:buFont typeface="Arial"/>
              <a:buNone/>
              <a:defRPr b="0" i="0" sz="7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1440"/>
              </a:spcBef>
              <a:spcAft>
                <a:spcPts val="0"/>
              </a:spcAft>
              <a:buClr>
                <a:schemeClr val="dk1"/>
              </a:buClr>
              <a:buSzPts val="7200"/>
              <a:buFont typeface="Arial"/>
              <a:buNone/>
              <a:defRPr b="0" i="0" sz="7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838200" lvl="5" marL="27432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838200" lvl="6" marL="32004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838200" lvl="7" marL="36576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838200" lvl="8" marL="41148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16" name="Google Shape;116;p14"/>
          <p:cNvSpPr txBox="1"/>
          <p:nvPr>
            <p:ph idx="19" type="body"/>
          </p:nvPr>
        </p:nvSpPr>
        <p:spPr>
          <a:xfrm>
            <a:off x="5932593" y="1864506"/>
            <a:ext cx="31998968" cy="10156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>
            <a:lvl1pPr indent="-228600" lvl="0" marL="457200" marR="0" rtl="0" algn="ctr"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Arial"/>
              <a:buNone/>
              <a:defRPr b="1" i="0" sz="6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1440"/>
              </a:spcBef>
              <a:spcAft>
                <a:spcPts val="0"/>
              </a:spcAft>
              <a:buClr>
                <a:schemeClr val="dk1"/>
              </a:buClr>
              <a:buSzPts val="7200"/>
              <a:buFont typeface="Arial"/>
              <a:buNone/>
              <a:defRPr b="0" i="0" sz="7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1440"/>
              </a:spcBef>
              <a:spcAft>
                <a:spcPts val="0"/>
              </a:spcAft>
              <a:buClr>
                <a:schemeClr val="dk1"/>
              </a:buClr>
              <a:buSzPts val="7200"/>
              <a:buFont typeface="Arial"/>
              <a:buNone/>
              <a:defRPr b="0" i="0" sz="7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1440"/>
              </a:spcBef>
              <a:spcAft>
                <a:spcPts val="0"/>
              </a:spcAft>
              <a:buClr>
                <a:schemeClr val="dk1"/>
              </a:buClr>
              <a:buSzPts val="7200"/>
              <a:buFont typeface="Arial"/>
              <a:buNone/>
              <a:defRPr b="0" i="0" sz="7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1440"/>
              </a:spcBef>
              <a:spcAft>
                <a:spcPts val="0"/>
              </a:spcAft>
              <a:buClr>
                <a:schemeClr val="dk1"/>
              </a:buClr>
              <a:buSzPts val="7200"/>
              <a:buFont typeface="Arial"/>
              <a:buNone/>
              <a:defRPr b="0" i="0" sz="7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838200" lvl="5" marL="27432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838200" lvl="6" marL="32004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838200" lvl="7" marL="36576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838200" lvl="8" marL="41148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17" name="Google Shape;117;p14"/>
          <p:cNvSpPr txBox="1"/>
          <p:nvPr>
            <p:ph idx="20" type="body"/>
          </p:nvPr>
        </p:nvSpPr>
        <p:spPr>
          <a:xfrm>
            <a:off x="5932593" y="389601"/>
            <a:ext cx="31998968" cy="14465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>
            <a:lvl1pPr indent="-228600" lvl="0" marL="457200" marR="0" rtl="0" algn="ctr">
              <a:spcBef>
                <a:spcPts val="1760"/>
              </a:spcBef>
              <a:spcAft>
                <a:spcPts val="0"/>
              </a:spcAft>
              <a:buClr>
                <a:schemeClr val="lt1"/>
              </a:buClr>
              <a:buSzPts val="8800"/>
              <a:buFont typeface="Arial"/>
              <a:buNone/>
              <a:defRPr b="1" i="0" sz="8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1440"/>
              </a:spcBef>
              <a:spcAft>
                <a:spcPts val="0"/>
              </a:spcAft>
              <a:buClr>
                <a:schemeClr val="dk1"/>
              </a:buClr>
              <a:buSzPts val="7200"/>
              <a:buFont typeface="Arial"/>
              <a:buNone/>
              <a:defRPr b="0" i="0" sz="7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1440"/>
              </a:spcBef>
              <a:spcAft>
                <a:spcPts val="0"/>
              </a:spcAft>
              <a:buClr>
                <a:schemeClr val="dk1"/>
              </a:buClr>
              <a:buSzPts val="7200"/>
              <a:buFont typeface="Arial"/>
              <a:buNone/>
              <a:defRPr b="0" i="0" sz="7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1440"/>
              </a:spcBef>
              <a:spcAft>
                <a:spcPts val="0"/>
              </a:spcAft>
              <a:buClr>
                <a:schemeClr val="dk1"/>
              </a:buClr>
              <a:buSzPts val="7200"/>
              <a:buFont typeface="Arial"/>
              <a:buNone/>
              <a:defRPr b="0" i="0" sz="7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1440"/>
              </a:spcBef>
              <a:spcAft>
                <a:spcPts val="0"/>
              </a:spcAft>
              <a:buClr>
                <a:schemeClr val="dk1"/>
              </a:buClr>
              <a:buSzPts val="7200"/>
              <a:buFont typeface="Arial"/>
              <a:buNone/>
              <a:defRPr b="0" i="0" sz="7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838200" lvl="5" marL="27432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838200" lvl="6" marL="32004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838200" lvl="7" marL="36576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838200" lvl="8" marL="4114800" marR="0" rtl="0" algn="l">
              <a:spcBef>
                <a:spcPts val="192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Arial"/>
              <a:buChar char="•"/>
              <a:defRPr b="0" i="0" sz="9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/>
          <p:nvPr>
            <p:ph type="title"/>
          </p:nvPr>
        </p:nvSpPr>
        <p:spPr>
          <a:xfrm>
            <a:off x="3017520" y="1752603"/>
            <a:ext cx="37856160" cy="636270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840"/>
              <a:buFont typeface="Play"/>
              <a:buNone/>
              <a:defRPr b="0" i="0" sz="15840" u="none" cap="none" strike="noStrike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1" name="Google Shape;11;p1"/>
          <p:cNvSpPr txBox="1"/>
          <p:nvPr>
            <p:ph idx="1" type="body"/>
          </p:nvPr>
        </p:nvSpPr>
        <p:spPr>
          <a:xfrm>
            <a:off x="3017520" y="8763000"/>
            <a:ext cx="37856160" cy="208864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868680" lvl="0" marL="457200" marR="0" rtl="0" algn="l">
              <a:lnSpc>
                <a:spcPct val="90000"/>
              </a:lnSpc>
              <a:spcBef>
                <a:spcPts val="3600"/>
              </a:spcBef>
              <a:spcAft>
                <a:spcPts val="0"/>
              </a:spcAft>
              <a:buClr>
                <a:schemeClr val="dk1"/>
              </a:buClr>
              <a:buSzPts val="10080"/>
              <a:buFont typeface="Arial"/>
              <a:buChar char="•"/>
              <a:defRPr b="0" i="0" sz="1008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777240" lvl="1" marL="914400" marR="0" rtl="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8640"/>
              <a:buFont typeface="Arial"/>
              <a:buChar char="•"/>
              <a:defRPr b="0" i="0" sz="864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685800" lvl="2" marL="1371600" marR="0" rtl="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7200"/>
              <a:buFont typeface="Arial"/>
              <a:buChar char="•"/>
              <a:defRPr b="0" i="0" sz="7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640080" lvl="3" marL="1828800" marR="0" rtl="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6480"/>
              <a:buFont typeface="Arial"/>
              <a:buChar char="•"/>
              <a:defRPr b="0" i="0" sz="648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640080" lvl="4" marL="2286000" marR="0" rtl="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6480"/>
              <a:buFont typeface="Arial"/>
              <a:buChar char="•"/>
              <a:defRPr b="0" i="0" sz="648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640080" lvl="5" marL="2743200" marR="0" rtl="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6480"/>
              <a:buFont typeface="Arial"/>
              <a:buChar char="•"/>
              <a:defRPr b="0" i="0" sz="648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640080" lvl="6" marL="3200400" marR="0" rtl="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6480"/>
              <a:buFont typeface="Arial"/>
              <a:buChar char="•"/>
              <a:defRPr b="0" i="0" sz="648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640080" lvl="7" marL="3657600" marR="0" rtl="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6480"/>
              <a:buFont typeface="Arial"/>
              <a:buChar char="•"/>
              <a:defRPr b="0" i="0" sz="648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640080" lvl="8" marL="4114800" marR="0" rtl="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6480"/>
              <a:buFont typeface="Arial"/>
              <a:buChar char="•"/>
              <a:defRPr b="0" i="0" sz="648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" name="Google Shape;12;p1"/>
          <p:cNvSpPr txBox="1"/>
          <p:nvPr>
            <p:ph idx="10" type="dt"/>
          </p:nvPr>
        </p:nvSpPr>
        <p:spPr>
          <a:xfrm>
            <a:off x="3017520" y="30510482"/>
            <a:ext cx="987552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32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" name="Google Shape;13;p1"/>
          <p:cNvSpPr txBox="1"/>
          <p:nvPr>
            <p:ph idx="11" type="ftr"/>
          </p:nvPr>
        </p:nvSpPr>
        <p:spPr>
          <a:xfrm>
            <a:off x="14538960" y="30510482"/>
            <a:ext cx="1481328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32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8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" name="Google Shape;14;p1"/>
          <p:cNvSpPr txBox="1"/>
          <p:nvPr>
            <p:ph idx="12" type="sldNum"/>
          </p:nvPr>
        </p:nvSpPr>
        <p:spPr>
          <a:xfrm>
            <a:off x="30998160" y="30510482"/>
            <a:ext cx="987552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432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432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432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432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432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432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432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432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432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3"/>
          <p:cNvSpPr/>
          <p:nvPr/>
        </p:nvSpPr>
        <p:spPr>
          <a:xfrm>
            <a:off x="446073" y="4639113"/>
            <a:ext cx="10058400" cy="26490913"/>
          </a:xfrm>
          <a:prstGeom prst="roundRect">
            <a:avLst>
              <a:gd fmla="val 1956" name="adj"/>
            </a:avLst>
          </a:prstGeom>
          <a:noFill/>
          <a:ln cap="flat" cmpd="sng" w="2540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86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6" name="Google Shape;86;p13"/>
          <p:cNvSpPr/>
          <p:nvPr/>
        </p:nvSpPr>
        <p:spPr>
          <a:xfrm>
            <a:off x="11428937" y="4639110"/>
            <a:ext cx="10058400" cy="26490913"/>
          </a:xfrm>
          <a:prstGeom prst="roundRect">
            <a:avLst>
              <a:gd fmla="val 1956" name="adj"/>
            </a:avLst>
          </a:prstGeom>
          <a:noFill/>
          <a:ln cap="flat" cmpd="sng" w="2540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86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7" name="Google Shape;87;p13"/>
          <p:cNvSpPr/>
          <p:nvPr/>
        </p:nvSpPr>
        <p:spPr>
          <a:xfrm>
            <a:off x="22411801" y="4639111"/>
            <a:ext cx="10058400" cy="26490913"/>
          </a:xfrm>
          <a:prstGeom prst="roundRect">
            <a:avLst>
              <a:gd fmla="val 1956" name="adj"/>
            </a:avLst>
          </a:prstGeom>
          <a:noFill/>
          <a:ln cap="flat" cmpd="sng" w="2540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86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8" name="Google Shape;88;p13"/>
          <p:cNvSpPr/>
          <p:nvPr/>
        </p:nvSpPr>
        <p:spPr>
          <a:xfrm>
            <a:off x="33394664" y="4639112"/>
            <a:ext cx="10058400" cy="26490913"/>
          </a:xfrm>
          <a:prstGeom prst="roundRect">
            <a:avLst>
              <a:gd fmla="val 1956" name="adj"/>
            </a:avLst>
          </a:prstGeom>
          <a:noFill/>
          <a:ln cap="flat" cmpd="sng" w="2540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86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89" name="Google Shape;89;p13"/>
          <p:cNvGrpSpPr/>
          <p:nvPr/>
        </p:nvGrpSpPr>
        <p:grpSpPr>
          <a:xfrm rot="10800000">
            <a:off x="-36600" y="31404884"/>
            <a:ext cx="43927800" cy="1502229"/>
            <a:chOff x="-14192" y="1382"/>
            <a:chExt cx="27451941" cy="4572641"/>
          </a:xfrm>
        </p:grpSpPr>
        <p:sp>
          <p:nvSpPr>
            <p:cNvPr id="90" name="Google Shape;90;p13"/>
            <p:cNvSpPr/>
            <p:nvPr/>
          </p:nvSpPr>
          <p:spPr>
            <a:xfrm>
              <a:off x="4001" y="707796"/>
              <a:ext cx="27429212" cy="3866227"/>
            </a:xfrm>
            <a:custGeom>
              <a:rect b="b" l="l" r="r" t="t"/>
              <a:pathLst>
                <a:path extrusionOk="0" h="5811651" w="43824446">
                  <a:moveTo>
                    <a:pt x="239" y="7053"/>
                  </a:moveTo>
                  <a:lnTo>
                    <a:pt x="43824446" y="0"/>
                  </a:lnTo>
                  <a:cubicBezTo>
                    <a:pt x="43822869" y="1937217"/>
                    <a:pt x="43821293" y="3874434"/>
                    <a:pt x="43819716" y="5811651"/>
                  </a:cubicBezTo>
                  <a:cubicBezTo>
                    <a:pt x="38268362" y="4032785"/>
                    <a:pt x="30438085" y="2966157"/>
                    <a:pt x="21917405" y="3009824"/>
                  </a:cubicBezTo>
                  <a:cubicBezTo>
                    <a:pt x="14614291" y="3047251"/>
                    <a:pt x="6453731" y="3277510"/>
                    <a:pt x="457" y="5798748"/>
                  </a:cubicBezTo>
                  <a:cubicBezTo>
                    <a:pt x="-1036" y="3861504"/>
                    <a:pt x="1732" y="1944297"/>
                    <a:pt x="239" y="7053"/>
                  </a:cubicBezTo>
                  <a:close/>
                </a:path>
              </a:pathLst>
            </a:custGeom>
            <a:gradFill>
              <a:gsLst>
                <a:gs pos="0">
                  <a:schemeClr val="accent6"/>
                </a:gs>
                <a:gs pos="100000">
                  <a:schemeClr val="accent4"/>
                </a:gs>
              </a:gsLst>
              <a:lin ang="0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86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1" name="Google Shape;91;p13"/>
            <p:cNvSpPr/>
            <p:nvPr/>
          </p:nvSpPr>
          <p:spPr>
            <a:xfrm>
              <a:off x="-4323" y="5744"/>
              <a:ext cx="27440229" cy="4555641"/>
            </a:xfrm>
            <a:custGeom>
              <a:rect b="b" l="l" r="r" t="t"/>
              <a:pathLst>
                <a:path extrusionOk="0" h="6680377" w="43793267">
                  <a:moveTo>
                    <a:pt x="1414" y="0"/>
                  </a:moveTo>
                  <a:lnTo>
                    <a:pt x="43793267" y="1497"/>
                  </a:lnTo>
                  <a:cubicBezTo>
                    <a:pt x="43793267" y="2343991"/>
                    <a:pt x="43792439" y="3420026"/>
                    <a:pt x="43792439" y="5762520"/>
                  </a:cubicBezTo>
                  <a:cubicBezTo>
                    <a:pt x="38990659" y="4549272"/>
                    <a:pt x="29172697" y="3623080"/>
                    <a:pt x="21876323" y="3776056"/>
                  </a:cubicBezTo>
                  <a:cubicBezTo>
                    <a:pt x="14579949" y="3929032"/>
                    <a:pt x="6467468" y="4159139"/>
                    <a:pt x="14194" y="6680377"/>
                  </a:cubicBezTo>
                  <a:cubicBezTo>
                    <a:pt x="22172" y="4453585"/>
                    <a:pt x="-6564" y="2226792"/>
                    <a:pt x="1414" y="0"/>
                  </a:cubicBezTo>
                  <a:close/>
                </a:path>
              </a:pathLst>
            </a:custGeom>
            <a:gradFill>
              <a:gsLst>
                <a:gs pos="0">
                  <a:schemeClr val="accent6"/>
                </a:gs>
                <a:gs pos="100000">
                  <a:schemeClr val="accent1"/>
                </a:gs>
              </a:gsLst>
              <a:lin ang="0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86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2" name="Google Shape;92;p13"/>
            <p:cNvSpPr/>
            <p:nvPr/>
          </p:nvSpPr>
          <p:spPr>
            <a:xfrm>
              <a:off x="-14192" y="1382"/>
              <a:ext cx="27451941" cy="4570666"/>
            </a:xfrm>
            <a:custGeom>
              <a:rect b="b" l="l" r="r" t="t"/>
              <a:pathLst>
                <a:path extrusionOk="0" h="5388329" w="43909598">
                  <a:moveTo>
                    <a:pt x="0" y="0"/>
                  </a:moveTo>
                  <a:lnTo>
                    <a:pt x="43909598" y="6780"/>
                  </a:lnTo>
                  <a:cubicBezTo>
                    <a:pt x="43909597" y="719038"/>
                    <a:pt x="43900397" y="1431296"/>
                    <a:pt x="43900396" y="2143554"/>
                  </a:cubicBezTo>
                  <a:cubicBezTo>
                    <a:pt x="37284373" y="1358490"/>
                    <a:pt x="29162993" y="845303"/>
                    <a:pt x="21852497" y="1381537"/>
                  </a:cubicBezTo>
                  <a:cubicBezTo>
                    <a:pt x="14542001" y="1917771"/>
                    <a:pt x="6144574" y="2782191"/>
                    <a:pt x="20549" y="5388329"/>
                  </a:cubicBezTo>
                  <a:cubicBezTo>
                    <a:pt x="19609" y="3596409"/>
                    <a:pt x="940" y="179192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dk2"/>
                </a:gs>
                <a:gs pos="100000">
                  <a:schemeClr val="accent1"/>
                </a:gs>
              </a:gsLst>
              <a:lin ang="0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8600" u="none" cap="none" strike="noStrike">
                <a:solidFill>
                  <a:schemeClr val="accen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93" name="Google Shape;93;p13"/>
          <p:cNvSpPr txBox="1"/>
          <p:nvPr/>
        </p:nvSpPr>
        <p:spPr>
          <a:xfrm>
            <a:off x="1003118" y="32156325"/>
            <a:ext cx="3786383" cy="329308"/>
          </a:xfrm>
          <a:prstGeom prst="rect">
            <a:avLst/>
          </a:prstGeom>
          <a:noFill/>
          <a:ln>
            <a:noFill/>
          </a:ln>
        </p:spPr>
        <p:txBody>
          <a:bodyPr anchorCtr="0" anchor="t" bIns="39125" lIns="78275" spcFirstLastPara="1" rIns="78275" wrap="square" tIns="39125">
            <a:spAutoFit/>
          </a:bodyPr>
          <a:lstStyle/>
          <a:p>
            <a:pPr indent="0" lvl="0" marL="0" marR="0" rtl="0" algn="l">
              <a:lnSpc>
                <a:spcPct val="6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GB" sz="600" u="none" cap="none" strike="noStrike">
                <a:solidFill>
                  <a:srgbClr val="BFBFBF"/>
                </a:solidFill>
                <a:latin typeface="Arial"/>
                <a:ea typeface="Arial"/>
                <a:cs typeface="Arial"/>
                <a:sym typeface="Arial"/>
              </a:rPr>
              <a:t>RESEARCH POSTER PRESENTATION DESIGN © 2019</a:t>
            </a:r>
            <a:endParaRPr/>
          </a:p>
          <a:p>
            <a:pPr indent="0" lvl="0" marL="0" marR="0" rtl="0" algn="l">
              <a:lnSpc>
                <a:spcPct val="65000"/>
              </a:lnSpc>
              <a:spcBef>
                <a:spcPts val="525"/>
              </a:spcBef>
              <a:spcAft>
                <a:spcPts val="0"/>
              </a:spcAft>
              <a:buNone/>
            </a:pPr>
            <a:r>
              <a:rPr b="1" i="0" lang="en-GB" sz="1050" u="none" cap="none" strike="noStrike">
                <a:solidFill>
                  <a:srgbClr val="BFBFBF"/>
                </a:solidFill>
                <a:latin typeface="Arial"/>
                <a:ea typeface="Arial"/>
                <a:cs typeface="Arial"/>
                <a:sym typeface="Arial"/>
              </a:rPr>
              <a:t>www.PosterPresentations.com</a:t>
            </a:r>
            <a:endParaRPr/>
          </a:p>
        </p:txBody>
      </p:sp>
      <p:grpSp>
        <p:nvGrpSpPr>
          <p:cNvPr id="94" name="Google Shape;94;p13"/>
          <p:cNvGrpSpPr/>
          <p:nvPr/>
        </p:nvGrpSpPr>
        <p:grpSpPr>
          <a:xfrm>
            <a:off x="-43304" y="11286"/>
            <a:ext cx="43905392" cy="4120075"/>
            <a:chOff x="-43304" y="11286"/>
            <a:chExt cx="43905392" cy="4120075"/>
          </a:xfrm>
        </p:grpSpPr>
        <p:sp>
          <p:nvSpPr>
            <p:cNvPr id="95" name="Google Shape;95;p13"/>
            <p:cNvSpPr/>
            <p:nvPr/>
          </p:nvSpPr>
          <p:spPr>
            <a:xfrm>
              <a:off x="-1" y="1106328"/>
              <a:ext cx="43854834" cy="3025033"/>
            </a:xfrm>
            <a:prstGeom prst="rect">
              <a:avLst/>
            </a:prstGeom>
            <a:gradFill>
              <a:gsLst>
                <a:gs pos="0">
                  <a:schemeClr val="accent6"/>
                </a:gs>
                <a:gs pos="100000">
                  <a:schemeClr val="accent1"/>
                </a:gs>
              </a:gsLst>
              <a:lin ang="5400000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86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96" name="Google Shape;96;p13"/>
            <p:cNvGrpSpPr/>
            <p:nvPr/>
          </p:nvGrpSpPr>
          <p:grpSpPr>
            <a:xfrm>
              <a:off x="-43304" y="11286"/>
              <a:ext cx="43905392" cy="4036528"/>
              <a:chOff x="-14192" y="1382"/>
              <a:chExt cx="27451941" cy="4572641"/>
            </a:xfrm>
          </p:grpSpPr>
          <p:sp>
            <p:nvSpPr>
              <p:cNvPr id="97" name="Google Shape;97;p13"/>
              <p:cNvSpPr/>
              <p:nvPr/>
            </p:nvSpPr>
            <p:spPr>
              <a:xfrm>
                <a:off x="4001" y="707797"/>
                <a:ext cx="27429212" cy="3866226"/>
              </a:xfrm>
              <a:custGeom>
                <a:rect b="b" l="l" r="r" t="t"/>
                <a:pathLst>
                  <a:path extrusionOk="0" h="5811651" w="43824446">
                    <a:moveTo>
                      <a:pt x="239" y="7053"/>
                    </a:moveTo>
                    <a:lnTo>
                      <a:pt x="43824446" y="0"/>
                    </a:lnTo>
                    <a:cubicBezTo>
                      <a:pt x="43822869" y="1937217"/>
                      <a:pt x="43821293" y="3874434"/>
                      <a:pt x="43819716" y="5811651"/>
                    </a:cubicBezTo>
                    <a:cubicBezTo>
                      <a:pt x="38268362" y="4032785"/>
                      <a:pt x="30438085" y="2966157"/>
                      <a:pt x="21917405" y="3009824"/>
                    </a:cubicBezTo>
                    <a:cubicBezTo>
                      <a:pt x="14614291" y="3047251"/>
                      <a:pt x="6453731" y="3277510"/>
                      <a:pt x="457" y="5798748"/>
                    </a:cubicBezTo>
                    <a:cubicBezTo>
                      <a:pt x="-1036" y="3861504"/>
                      <a:pt x="1732" y="1944297"/>
                      <a:pt x="239" y="7053"/>
                    </a:cubicBezTo>
                    <a:close/>
                  </a:path>
                </a:pathLst>
              </a:custGeom>
              <a:gradFill>
                <a:gsLst>
                  <a:gs pos="0">
                    <a:schemeClr val="accent6"/>
                  </a:gs>
                  <a:gs pos="100000">
                    <a:schemeClr val="accent4"/>
                  </a:gs>
                </a:gsLst>
                <a:lin ang="0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8600" u="none" cap="none" strike="noStrik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8" name="Google Shape;98;p13"/>
              <p:cNvSpPr/>
              <p:nvPr/>
            </p:nvSpPr>
            <p:spPr>
              <a:xfrm>
                <a:off x="-4323" y="5744"/>
                <a:ext cx="27440229" cy="4555641"/>
              </a:xfrm>
              <a:custGeom>
                <a:rect b="b" l="l" r="r" t="t"/>
                <a:pathLst>
                  <a:path extrusionOk="0" h="6680377" w="43793267">
                    <a:moveTo>
                      <a:pt x="1414" y="0"/>
                    </a:moveTo>
                    <a:lnTo>
                      <a:pt x="43793267" y="1497"/>
                    </a:lnTo>
                    <a:cubicBezTo>
                      <a:pt x="43793267" y="2343991"/>
                      <a:pt x="43792439" y="3420026"/>
                      <a:pt x="43792439" y="5762520"/>
                    </a:cubicBezTo>
                    <a:cubicBezTo>
                      <a:pt x="38990659" y="4549272"/>
                      <a:pt x="29172697" y="3623080"/>
                      <a:pt x="21876323" y="3776056"/>
                    </a:cubicBezTo>
                    <a:cubicBezTo>
                      <a:pt x="14579949" y="3929032"/>
                      <a:pt x="6467468" y="4159139"/>
                      <a:pt x="14194" y="6680377"/>
                    </a:cubicBezTo>
                    <a:cubicBezTo>
                      <a:pt x="22172" y="4453585"/>
                      <a:pt x="-6564" y="2226792"/>
                      <a:pt x="1414" y="0"/>
                    </a:cubicBezTo>
                    <a:close/>
                  </a:path>
                </a:pathLst>
              </a:custGeom>
              <a:gradFill>
                <a:gsLst>
                  <a:gs pos="0">
                    <a:schemeClr val="accent6"/>
                  </a:gs>
                  <a:gs pos="100000">
                    <a:schemeClr val="accent1"/>
                  </a:gs>
                </a:gsLst>
                <a:lin ang="0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8600" u="none" cap="none" strike="noStrike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99" name="Google Shape;99;p13"/>
              <p:cNvSpPr/>
              <p:nvPr/>
            </p:nvSpPr>
            <p:spPr>
              <a:xfrm>
                <a:off x="-14192" y="1382"/>
                <a:ext cx="27451941" cy="4570665"/>
              </a:xfrm>
              <a:custGeom>
                <a:rect b="b" l="l" r="r" t="t"/>
                <a:pathLst>
                  <a:path extrusionOk="0" h="5388329" w="43909598">
                    <a:moveTo>
                      <a:pt x="0" y="0"/>
                    </a:moveTo>
                    <a:lnTo>
                      <a:pt x="43909598" y="6780"/>
                    </a:lnTo>
                    <a:cubicBezTo>
                      <a:pt x="43909597" y="719038"/>
                      <a:pt x="43900397" y="1431296"/>
                      <a:pt x="43900396" y="2143554"/>
                    </a:cubicBezTo>
                    <a:cubicBezTo>
                      <a:pt x="37284373" y="1358490"/>
                      <a:pt x="29162993" y="845303"/>
                      <a:pt x="21852497" y="1381537"/>
                    </a:cubicBezTo>
                    <a:cubicBezTo>
                      <a:pt x="14542001" y="1917771"/>
                      <a:pt x="6144574" y="2782191"/>
                      <a:pt x="20549" y="5388329"/>
                    </a:cubicBezTo>
                    <a:cubicBezTo>
                      <a:pt x="19609" y="3596409"/>
                      <a:pt x="940" y="1791920"/>
                      <a:pt x="0" y="0"/>
                    </a:cubicBezTo>
                    <a:close/>
                  </a:path>
                </a:pathLst>
              </a:custGeom>
              <a:gradFill>
                <a:gsLst>
                  <a:gs pos="0">
                    <a:schemeClr val="dk2"/>
                  </a:gs>
                  <a:gs pos="100000">
                    <a:schemeClr val="accent1"/>
                  </a:gs>
                </a:gsLst>
                <a:lin ang="0" scaled="0"/>
              </a:gra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8600" u="none" cap="none" strike="noStrike">
                  <a:solidFill>
                    <a:schemeClr val="accent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59" r:id="rId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_rels/slide2.xml.rels><?xml version="1.0" encoding="UTF-8" standalone="yes"?><Relationships xmlns="http://schemas.openxmlformats.org/package/2006/relationships"><Relationship Id="rId11" Type="http://schemas.openxmlformats.org/officeDocument/2006/relationships/hyperlink" Target="https://doi.org/10.3402/ejpt.v7.29700" TargetMode="External"/><Relationship Id="rId10" Type="http://schemas.openxmlformats.org/officeDocument/2006/relationships/hyperlink" Target="https://doi.org/10.1016/j.jad.2024.05.014" TargetMode="External"/><Relationship Id="rId13" Type="http://schemas.openxmlformats.org/officeDocument/2006/relationships/hyperlink" Target="https://doi.org/10.1093/ecam/neh127" TargetMode="External"/><Relationship Id="rId12" Type="http://schemas.openxmlformats.org/officeDocument/2006/relationships/hyperlink" Target="https://bestpractice.bmj.com/topics/en-gb/430" TargetMode="External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.xml"/><Relationship Id="rId3" Type="http://schemas.openxmlformats.org/officeDocument/2006/relationships/hyperlink" Target="https://pmc.ncbi.nlm.nih.gov/articles/PMC8672952/" TargetMode="External"/><Relationship Id="rId4" Type="http://schemas.openxmlformats.org/officeDocument/2006/relationships/hyperlink" Target="https://www.ptsd.va.gov/professional/treat/txessentials/written_exposure_therapy.asp" TargetMode="External"/><Relationship Id="rId9" Type="http://schemas.openxmlformats.org/officeDocument/2006/relationships/hyperlink" Target="https://doi.org/10.1002/wps.21269" TargetMode="External"/><Relationship Id="rId15" Type="http://schemas.openxmlformats.org/officeDocument/2006/relationships/hyperlink" Target="https://doi.org/10.1017/mdh.2014.51" TargetMode="External"/><Relationship Id="rId14" Type="http://schemas.openxmlformats.org/officeDocument/2006/relationships/hyperlink" Target="https://doi.org/10.1080/00207411.2020.1781407" TargetMode="External"/><Relationship Id="rId17" Type="http://schemas.openxmlformats.org/officeDocument/2006/relationships/hyperlink" Target="https://digital.nhs.uk/data-and-information/publications/statistical/adult-psychiatric-morbidity-survey/survey-of-mental-health-and-wellbeing-england-2023-24/posttraumatic-stress-disorder" TargetMode="External"/><Relationship Id="rId16" Type="http://schemas.openxmlformats.org/officeDocument/2006/relationships/hyperlink" Target="https://www.nice.org.uk/guidance/ng116" TargetMode="External"/><Relationship Id="rId5" Type="http://schemas.openxmlformats.org/officeDocument/2006/relationships/hyperlink" Target="https://doi.org/10.1016/j.paid.2022.111595" TargetMode="External"/><Relationship Id="rId6" Type="http://schemas.openxmlformats.org/officeDocument/2006/relationships/hyperlink" Target="https://www.ncbi.nlm.nih.gov/books/NBK559129/" TargetMode="External"/><Relationship Id="rId7" Type="http://schemas.openxmlformats.org/officeDocument/2006/relationships/hyperlink" Target="https://www.who.int/publications/i/item/9789240077263" TargetMode="External"/><Relationship Id="rId8" Type="http://schemas.openxmlformats.org/officeDocument/2006/relationships/hyperlink" Target="https://doi.org/10.1093/bmb/ldaf015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15"/>
          <p:cNvSpPr txBox="1"/>
          <p:nvPr>
            <p:ph type="ctrTitle"/>
          </p:nvPr>
        </p:nvSpPr>
        <p:spPr>
          <a:xfrm>
            <a:off x="1652337" y="11935326"/>
            <a:ext cx="40987579" cy="495701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</a:pPr>
            <a:r>
              <a:rPr lang="en-GB" sz="5400">
                <a:latin typeface="Arial"/>
                <a:ea typeface="Arial"/>
                <a:cs typeface="Arial"/>
                <a:sym typeface="Arial"/>
              </a:rPr>
              <a:t>S</a:t>
            </a:r>
            <a:r>
              <a:rPr lang="en-GB" sz="5400">
                <a:latin typeface="Arial"/>
                <a:ea typeface="Arial"/>
                <a:cs typeface="Arial"/>
                <a:sym typeface="Arial"/>
              </a:rPr>
              <a:t>tudent name: Queen Ogberahwe</a:t>
            </a:r>
            <a:br>
              <a:rPr lang="en-GB" sz="5400">
                <a:latin typeface="Arial"/>
                <a:ea typeface="Arial"/>
                <a:cs typeface="Arial"/>
                <a:sym typeface="Arial"/>
              </a:rPr>
            </a:br>
            <a:r>
              <a:rPr lang="en-GB" sz="5400">
                <a:latin typeface="Arial"/>
                <a:ea typeface="Arial"/>
                <a:cs typeface="Arial"/>
                <a:sym typeface="Arial"/>
              </a:rPr>
              <a:t>Student number: 2331785</a:t>
            </a:r>
            <a:endParaRPr sz="54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</a:pPr>
            <a:r>
              <a:rPr lang="en-GB" sz="5400">
                <a:latin typeface="Arial"/>
                <a:ea typeface="Arial"/>
                <a:cs typeface="Arial"/>
                <a:sym typeface="Arial"/>
              </a:rPr>
              <a:t>Lecturer name: Oluwadamilola Tayo</a:t>
            </a:r>
            <a:br>
              <a:rPr lang="en-GB" sz="5400"/>
            </a:br>
            <a:endParaRPr sz="5400"/>
          </a:p>
        </p:txBody>
      </p:sp>
      <p:sp>
        <p:nvSpPr>
          <p:cNvPr id="123" name="Google Shape;123;p15"/>
          <p:cNvSpPr txBox="1"/>
          <p:nvPr>
            <p:ph idx="1" type="subTitle"/>
          </p:nvPr>
        </p:nvSpPr>
        <p:spPr>
          <a:xfrm>
            <a:off x="1828799" y="21031200"/>
            <a:ext cx="39848589" cy="52938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None/>
            </a:pPr>
            <a:r>
              <a:rPr b="1" lang="en-GB" sz="4400">
                <a:latin typeface="Arial"/>
                <a:ea typeface="Arial"/>
                <a:cs typeface="Arial"/>
                <a:sym typeface="Arial"/>
              </a:rPr>
              <a:t>Acknowledgement of the use of AI tools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3600"/>
              </a:spcBef>
              <a:spcAft>
                <a:spcPts val="0"/>
              </a:spcAft>
              <a:buClr>
                <a:schemeClr val="dk1"/>
              </a:buClr>
              <a:buSzPts val="4400"/>
              <a:buNone/>
            </a:pPr>
            <a:r>
              <a:rPr lang="en-GB" sz="4400">
                <a:latin typeface="Arial"/>
                <a:ea typeface="Arial"/>
                <a:cs typeface="Arial"/>
                <a:sym typeface="Arial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</a:t>
            </a:r>
            <a:endParaRPr/>
          </a:p>
        </p:txBody>
      </p:sp>
      <p:sp>
        <p:nvSpPr>
          <p:cNvPr id="124" name="Google Shape;124;p15"/>
          <p:cNvSpPr txBox="1"/>
          <p:nvPr/>
        </p:nvSpPr>
        <p:spPr>
          <a:xfrm>
            <a:off x="7860632" y="6593305"/>
            <a:ext cx="29036209" cy="415498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GB" sz="8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BMHP6029</a:t>
            </a:r>
            <a:endParaRPr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GB" sz="8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Psychopathological Classifications and Provisions Component</a:t>
            </a:r>
            <a:endParaRPr b="0" i="0" sz="86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UWTSD logo | Discover Dylan Thomas" id="125" name="Google Shape;125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652337" y="-106200"/>
            <a:ext cx="15706028" cy="628241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16"/>
          <p:cNvSpPr/>
          <p:nvPr/>
        </p:nvSpPr>
        <p:spPr>
          <a:xfrm>
            <a:off x="22430025" y="19360250"/>
            <a:ext cx="10038600" cy="7308300"/>
          </a:xfrm>
          <a:prstGeom prst="rect">
            <a:avLst/>
          </a:prstGeom>
          <a:solidFill>
            <a:srgbClr val="FFE59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1" name="Google Shape;131;p16"/>
          <p:cNvSpPr/>
          <p:nvPr/>
        </p:nvSpPr>
        <p:spPr>
          <a:xfrm>
            <a:off x="11478975" y="21259800"/>
            <a:ext cx="9998100" cy="5408700"/>
          </a:xfrm>
          <a:prstGeom prst="rect">
            <a:avLst/>
          </a:prstGeom>
          <a:solidFill>
            <a:srgbClr val="A4C2F4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2" name="Google Shape;132;p16"/>
          <p:cNvSpPr txBox="1"/>
          <p:nvPr>
            <p:ph idx="1" type="body"/>
          </p:nvPr>
        </p:nvSpPr>
        <p:spPr>
          <a:xfrm>
            <a:off x="459674" y="5503831"/>
            <a:ext cx="10056900" cy="15598500"/>
          </a:xfrm>
          <a:prstGeom prst="rect">
            <a:avLst/>
          </a:prstGeom>
          <a:solidFill>
            <a:srgbClr val="B6D7A8"/>
          </a:solidFill>
          <a:ln>
            <a:noFill/>
          </a:ln>
        </p:spPr>
        <p:txBody>
          <a:bodyPr anchorCtr="0" anchor="t" bIns="228575" lIns="228575" spcFirstLastPara="1" rIns="228575" wrap="square" tIns="22857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2400">
                <a:latin typeface="Arial"/>
                <a:ea typeface="Arial"/>
                <a:cs typeface="Arial"/>
                <a:sym typeface="Arial"/>
              </a:rPr>
              <a:t>PTSD in the UK</a:t>
            </a:r>
            <a:endParaRPr b="1" sz="2400"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2400"/>
              <a:buChar char="●"/>
            </a:pPr>
            <a:r>
              <a:rPr lang="en-GB" sz="2200">
                <a:latin typeface="Arial"/>
                <a:ea typeface="Arial"/>
                <a:cs typeface="Arial"/>
                <a:sym typeface="Arial"/>
              </a:rPr>
              <a:t>Recent data found that 5.7% of adults in England, approximately 2.6 million people, screened positive for PTSD in the previous month, though such estimates may understate true prevalence in marginalised groups (NHS England Digital, 2025).</a:t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Rates were higher among women (6.1%) than men (5.0%) and were particularly high among younger adults.</a:t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In the UK, recognition and treatment of PTSD are guided by NICE, which recommends trauma-focused psychological therapies (NICE, 2018).</a:t>
            </a:r>
            <a:endParaRPr b="1" sz="24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2400">
                <a:latin typeface="Arial"/>
                <a:ea typeface="Arial"/>
                <a:cs typeface="Arial"/>
                <a:sym typeface="Arial"/>
              </a:rPr>
              <a:t>Category</a:t>
            </a:r>
            <a:endParaRPr b="1" sz="2400"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2400"/>
              <a:buChar char="●"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Disorders specifically associated with stress (ICD-11) (World Health Organization, 2024).</a:t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2400">
                <a:latin typeface="Arial"/>
                <a:ea typeface="Arial"/>
                <a:cs typeface="Arial"/>
                <a:sym typeface="Arial"/>
              </a:rPr>
              <a:t>Disorder</a:t>
            </a:r>
            <a:endParaRPr b="1" sz="2400"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2400"/>
              <a:buChar char="●"/>
            </a:pPr>
            <a:r>
              <a:rPr lang="en-GB" sz="2200">
                <a:latin typeface="Arial"/>
                <a:ea typeface="Arial"/>
                <a:cs typeface="Arial"/>
                <a:sym typeface="Arial"/>
              </a:rPr>
              <a:t>Post-traumatic stress disorder (PTSD) is a mental disorder that may develop after exposure to an extremely threatening or horrific event, such as combat, serious accidents, sexual violence or natural disasters (World Health Organization, 2024; Hoskins and Lewis, 2026).</a:t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2400">
                <a:latin typeface="Arial"/>
                <a:ea typeface="Arial"/>
                <a:cs typeface="Arial"/>
                <a:sym typeface="Arial"/>
              </a:rPr>
              <a:t>Core Features</a:t>
            </a:r>
            <a:endParaRPr b="1" sz="2400"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2400"/>
              <a:buChar char="●"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Re-experiencing the trauma (e.g., flashbacks, intrusive memories, nightmares).</a:t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Avoidance of trauma-related thoughts, feelings or situations.</a:t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Persistent sense of current threat (e.g., hypervigilance, exaggerated startle response).</a:t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Symptoms cause significant impairment in daily functioning (World Health Organization, 2024).</a:t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2400">
                <a:latin typeface="Arial"/>
                <a:ea typeface="Arial"/>
                <a:cs typeface="Arial"/>
                <a:sym typeface="Arial"/>
              </a:rPr>
              <a:t>How Common is PTSD?</a:t>
            </a:r>
            <a:endParaRPr b="1" sz="2400"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2400"/>
              <a:buChar char="●"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Approximately 3.9% of the global population will experience PTSD during their lifetime.</a:t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Lifetime prevalence increases to around 5% in high-income countries.</a:t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Females are more likely to develop PTSD than males (Brewin et al., 2025; Torrico, Mann and Marwaha, 2024).</a:t>
            </a:r>
            <a:endParaRPr b="1" sz="24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3" name="Google Shape;133;p16"/>
          <p:cNvSpPr txBox="1"/>
          <p:nvPr>
            <p:ph idx="2" type="body"/>
          </p:nvPr>
        </p:nvSpPr>
        <p:spPr>
          <a:xfrm>
            <a:off x="477825" y="4581625"/>
            <a:ext cx="10048800" cy="923400"/>
          </a:xfrm>
          <a:prstGeom prst="rect">
            <a:avLst/>
          </a:prstGeom>
          <a:solidFill>
            <a:srgbClr val="B6D7A8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</a:pPr>
            <a:r>
              <a:rPr lang="en-GB" sz="4800">
                <a:latin typeface="Arial"/>
                <a:ea typeface="Arial"/>
                <a:cs typeface="Arial"/>
                <a:sym typeface="Arial"/>
              </a:rPr>
              <a:t>Introduction </a:t>
            </a:r>
            <a:endParaRPr/>
          </a:p>
        </p:txBody>
      </p:sp>
      <p:sp>
        <p:nvSpPr>
          <p:cNvPr id="134" name="Google Shape;134;p16"/>
          <p:cNvSpPr txBox="1"/>
          <p:nvPr>
            <p:ph idx="3" type="body"/>
          </p:nvPr>
        </p:nvSpPr>
        <p:spPr>
          <a:xfrm>
            <a:off x="457200" y="20913750"/>
            <a:ext cx="10119000" cy="2280600"/>
          </a:xfrm>
          <a:prstGeom prst="rect">
            <a:avLst/>
          </a:prstGeom>
          <a:solidFill>
            <a:srgbClr val="FCE5CD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</a:pPr>
            <a:r>
              <a:t/>
            </a:r>
            <a:endParaRPr/>
          </a:p>
          <a:p>
            <a:pPr indent="0" lvl="0" marL="0" rtl="0" algn="ctr">
              <a:spcBef>
                <a:spcPts val="96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</a:pPr>
            <a:r>
              <a:rPr lang="en-GB" sz="4800">
                <a:latin typeface="Arial"/>
                <a:ea typeface="Arial"/>
                <a:cs typeface="Arial"/>
                <a:sym typeface="Arial"/>
              </a:rPr>
              <a:t>Causes, Symptoms, Diagnosis</a:t>
            </a:r>
            <a:endParaRPr/>
          </a:p>
          <a:p>
            <a:pPr indent="0" lvl="0" marL="0" rtl="0" algn="ctr">
              <a:spcBef>
                <a:spcPts val="74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</a:pPr>
            <a:r>
              <a:t/>
            </a:r>
            <a:endParaRPr/>
          </a:p>
        </p:txBody>
      </p:sp>
      <p:sp>
        <p:nvSpPr>
          <p:cNvPr id="135" name="Google Shape;135;p16"/>
          <p:cNvSpPr txBox="1"/>
          <p:nvPr>
            <p:ph idx="4" type="body"/>
          </p:nvPr>
        </p:nvSpPr>
        <p:spPr>
          <a:xfrm>
            <a:off x="11428400" y="6105800"/>
            <a:ext cx="10058400" cy="15266100"/>
          </a:xfrm>
          <a:prstGeom prst="rect">
            <a:avLst/>
          </a:prstGeom>
          <a:solidFill>
            <a:srgbClr val="A4C2F4"/>
          </a:solidFill>
          <a:ln>
            <a:noFill/>
          </a:ln>
        </p:spPr>
        <p:txBody>
          <a:bodyPr anchorCtr="0" anchor="t" bIns="228575" lIns="228575" spcFirstLastPara="1" rIns="228575" wrap="square" tIns="22857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2800">
                <a:latin typeface="Arial"/>
                <a:ea typeface="Arial"/>
                <a:cs typeface="Arial"/>
                <a:sym typeface="Arial"/>
              </a:rPr>
              <a:t>Before PTSD</a:t>
            </a:r>
            <a:endParaRPr b="1" sz="2800">
              <a:latin typeface="Arial"/>
              <a:ea typeface="Arial"/>
              <a:cs typeface="Arial"/>
              <a:sym typeface="Arial"/>
            </a:endParaRPr>
          </a:p>
          <a:p>
            <a:pPr indent="-406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</a:pPr>
            <a:r>
              <a:rPr lang="en-GB" sz="2800">
                <a:latin typeface="Arial"/>
                <a:ea typeface="Arial"/>
                <a:cs typeface="Arial"/>
                <a:sym typeface="Arial"/>
              </a:rPr>
              <a:t>Trauma reactions pre-date PTSD as a diagnosis but were often dismissed as weakness or nervous exhaustion (Iribarren et al., 2005).</a:t>
            </a:r>
            <a:endParaRPr sz="2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2800">
                <a:latin typeface="Arial"/>
                <a:ea typeface="Arial"/>
                <a:cs typeface="Arial"/>
                <a:sym typeface="Arial"/>
              </a:rPr>
              <a:t>“Shell shock”</a:t>
            </a:r>
            <a:endParaRPr b="1" sz="2800">
              <a:latin typeface="Arial"/>
              <a:ea typeface="Arial"/>
              <a:cs typeface="Arial"/>
              <a:sym typeface="Arial"/>
            </a:endParaRPr>
          </a:p>
          <a:p>
            <a:pPr indent="-406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</a:pPr>
            <a:r>
              <a:rPr lang="en-GB" sz="2800">
                <a:latin typeface="Arial"/>
                <a:ea typeface="Arial"/>
                <a:cs typeface="Arial"/>
                <a:sym typeface="Arial"/>
              </a:rPr>
              <a:t> During the First World War, soldiers with tremors, nightmares, paralysis, anxiety and emotional withdrawal were described as having “shell shock” (Linden and Jones, 2014).</a:t>
            </a:r>
            <a:endParaRPr sz="2800">
              <a:latin typeface="Arial"/>
              <a:ea typeface="Arial"/>
              <a:cs typeface="Arial"/>
              <a:sym typeface="Arial"/>
            </a:endParaRPr>
          </a:p>
          <a:p>
            <a:pPr indent="-406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</a:pPr>
            <a:r>
              <a:rPr lang="en-GB" sz="2800">
                <a:latin typeface="Arial"/>
                <a:ea typeface="Arial"/>
                <a:cs typeface="Arial"/>
                <a:sym typeface="Arial"/>
              </a:rPr>
              <a:t>Early views blamed the individual rather than recognising trauma as a psychological injury.</a:t>
            </a:r>
            <a:endParaRPr sz="2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2800">
                <a:latin typeface="Arial"/>
                <a:ea typeface="Arial"/>
                <a:cs typeface="Arial"/>
                <a:sym typeface="Arial"/>
              </a:rPr>
              <a:t>Vietnam War and DSM-III</a:t>
            </a:r>
            <a:endParaRPr b="1" sz="2800">
              <a:latin typeface="Arial"/>
              <a:ea typeface="Arial"/>
              <a:cs typeface="Arial"/>
              <a:sym typeface="Arial"/>
            </a:endParaRPr>
          </a:p>
          <a:p>
            <a:pPr indent="-406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</a:pPr>
            <a:r>
              <a:rPr lang="en-GB" sz="2800">
                <a:latin typeface="Arial"/>
                <a:ea typeface="Arial"/>
                <a:cs typeface="Arial"/>
                <a:sym typeface="Arial"/>
              </a:rPr>
              <a:t>PTSD became an official diagnosis in 1980 when added to DSM-III, reflecting growing recognition of trauma in Vietnam veterans, Holocaust survivors and survivors of violence (Brewin et al., 2025).</a:t>
            </a:r>
            <a:endParaRPr sz="2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2800">
                <a:latin typeface="Arial"/>
                <a:ea typeface="Arial"/>
                <a:cs typeface="Arial"/>
                <a:sym typeface="Arial"/>
              </a:rPr>
              <a:t>ICD-10 to ICD-11</a:t>
            </a:r>
            <a:endParaRPr b="1" sz="2800">
              <a:latin typeface="Arial"/>
              <a:ea typeface="Arial"/>
              <a:cs typeface="Arial"/>
              <a:sym typeface="Arial"/>
            </a:endParaRPr>
          </a:p>
          <a:p>
            <a:pPr indent="-406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</a:pPr>
            <a:r>
              <a:rPr lang="en-GB" sz="2800">
                <a:latin typeface="Arial"/>
                <a:ea typeface="Arial"/>
                <a:cs typeface="Arial"/>
                <a:sym typeface="Arial"/>
              </a:rPr>
              <a:t>ICD-10 recognised PTSD, but ICD-11 sharpened it around three features: re-experiencing, avoidance and current threat (Glück et al., 2016; World Health Organization, 2024); a narrower focus that aids clarity but may exclude some presentations (Billings and Nicholls, 2025).</a:t>
            </a:r>
            <a:endParaRPr sz="28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2800">
                <a:latin typeface="Arial"/>
                <a:ea typeface="Arial"/>
                <a:cs typeface="Arial"/>
                <a:sym typeface="Arial"/>
              </a:rPr>
              <a:t>Changing Treatments</a:t>
            </a:r>
            <a:endParaRPr b="1" sz="2800">
              <a:latin typeface="Arial"/>
              <a:ea typeface="Arial"/>
              <a:cs typeface="Arial"/>
              <a:sym typeface="Arial"/>
            </a:endParaRPr>
          </a:p>
          <a:p>
            <a:pPr indent="-406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</a:pPr>
            <a:r>
              <a:rPr lang="en-GB" sz="2800">
                <a:latin typeface="Arial"/>
                <a:ea typeface="Arial"/>
                <a:cs typeface="Arial"/>
                <a:sym typeface="Arial"/>
              </a:rPr>
              <a:t>Treatment has shifted from moral judgement and institutional care towards trauma-informed psychological therapies such as CBT and EMDR (Brewin et al., 2025).</a:t>
            </a:r>
            <a:endParaRPr sz="2800">
              <a:latin typeface="Arial"/>
              <a:ea typeface="Arial"/>
              <a:cs typeface="Arial"/>
              <a:sym typeface="Arial"/>
            </a:endParaRPr>
          </a:p>
          <a:p>
            <a:pPr indent="-4064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</a:pPr>
            <a:r>
              <a:rPr lang="en-GB" sz="2800">
                <a:latin typeface="Arial"/>
                <a:ea typeface="Arial"/>
                <a:cs typeface="Arial"/>
                <a:sym typeface="Arial"/>
              </a:rPr>
              <a:t>This combat-focused history may under-represent civilian, gendered or refugee trauma in current models (Brewin et al., 2025).</a:t>
            </a:r>
            <a:endParaRPr sz="28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6" name="Google Shape;136;p16"/>
          <p:cNvSpPr txBox="1"/>
          <p:nvPr>
            <p:ph idx="5" type="body"/>
          </p:nvPr>
        </p:nvSpPr>
        <p:spPr>
          <a:xfrm>
            <a:off x="11428411" y="4674099"/>
            <a:ext cx="10048800" cy="1662300"/>
          </a:xfrm>
          <a:prstGeom prst="rect">
            <a:avLst/>
          </a:prstGeom>
          <a:solidFill>
            <a:srgbClr val="A4C2F4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</a:pPr>
            <a:r>
              <a:rPr lang="en-GB" sz="4800">
                <a:latin typeface="Arial"/>
                <a:ea typeface="Arial"/>
                <a:cs typeface="Arial"/>
                <a:sym typeface="Arial"/>
              </a:rPr>
              <a:t>Historical perspectives and treatments </a:t>
            </a:r>
            <a:endParaRPr/>
          </a:p>
        </p:txBody>
      </p:sp>
      <p:sp>
        <p:nvSpPr>
          <p:cNvPr id="137" name="Google Shape;137;p16"/>
          <p:cNvSpPr txBox="1"/>
          <p:nvPr>
            <p:ph idx="7" type="body"/>
          </p:nvPr>
        </p:nvSpPr>
        <p:spPr>
          <a:xfrm>
            <a:off x="22448850" y="4674100"/>
            <a:ext cx="10058400" cy="14780400"/>
          </a:xfrm>
          <a:prstGeom prst="rect">
            <a:avLst/>
          </a:prstGeom>
          <a:solidFill>
            <a:srgbClr val="FFE599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</a:pPr>
            <a:r>
              <a:rPr lang="en-GB" sz="4800">
                <a:latin typeface="Arial"/>
                <a:ea typeface="Arial"/>
                <a:cs typeface="Arial"/>
                <a:sym typeface="Arial"/>
              </a:rPr>
              <a:t>Current services and treatments </a:t>
            </a:r>
            <a:endParaRPr sz="4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700" u="none">
                <a:latin typeface="Arial"/>
                <a:ea typeface="Arial"/>
                <a:cs typeface="Arial"/>
                <a:sym typeface="Arial"/>
              </a:rPr>
              <a:t>Care Pathway</a:t>
            </a:r>
            <a:endParaRPr sz="2700" u="none">
              <a:latin typeface="Arial"/>
              <a:ea typeface="Arial"/>
              <a:cs typeface="Arial"/>
              <a:sym typeface="Arial"/>
            </a:endParaRPr>
          </a:p>
          <a:p>
            <a:pPr indent="-4000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2700"/>
              <a:buChar char="●"/>
            </a:pPr>
            <a:r>
              <a:rPr b="0" lang="en-GB" sz="2700" u="none">
                <a:latin typeface="Arial"/>
                <a:ea typeface="Arial"/>
                <a:cs typeface="Arial"/>
                <a:sym typeface="Arial"/>
              </a:rPr>
              <a:t>In the UK, PTSD care usually begins through a GP referral or self-referral to NHS talking therapies, followed by assessment and trauma-focused treatment (NICE, 2018).</a:t>
            </a:r>
            <a:endParaRPr b="0" sz="2700" u="none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2700" u="none">
                <a:latin typeface="Arial"/>
                <a:ea typeface="Arial"/>
                <a:cs typeface="Arial"/>
                <a:sym typeface="Arial"/>
              </a:rPr>
              <a:t>Psychological Treatments</a:t>
            </a:r>
            <a:endParaRPr sz="2700" u="none">
              <a:latin typeface="Arial"/>
              <a:ea typeface="Arial"/>
              <a:cs typeface="Arial"/>
              <a:sym typeface="Arial"/>
            </a:endParaRPr>
          </a:p>
          <a:p>
            <a:pPr indent="-4000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2700"/>
              <a:buChar char="●"/>
            </a:pPr>
            <a:r>
              <a:rPr b="0" lang="en-GB" sz="2700" u="none">
                <a:latin typeface="Arial"/>
                <a:ea typeface="Arial"/>
                <a:cs typeface="Arial"/>
                <a:sym typeface="Arial"/>
              </a:rPr>
              <a:t>Trauma-focused CBT helps individuals process traumatic memories and reduce avoidance, though effect sizes are less consistent for complex presentations (Schrader and Ross, 2021; Billings and Nicholls, 2025).</a:t>
            </a:r>
            <a:endParaRPr b="0" sz="2700" u="none">
              <a:latin typeface="Arial"/>
              <a:ea typeface="Arial"/>
              <a:cs typeface="Arial"/>
              <a:sym typeface="Arial"/>
            </a:endParaRPr>
          </a:p>
          <a:p>
            <a:pPr indent="-4000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700"/>
              <a:buChar char="●"/>
            </a:pPr>
            <a:r>
              <a:rPr b="0" lang="en-GB" sz="2700" u="none">
                <a:latin typeface="Arial"/>
                <a:ea typeface="Arial"/>
                <a:cs typeface="Arial"/>
                <a:sym typeface="Arial"/>
              </a:rPr>
              <a:t>EMDR uses guided eye movements while recalling trauma and is recommended for PTSD treatment (Billings and Nicholls, 2025).</a:t>
            </a:r>
            <a:endParaRPr b="0" sz="2700" u="none">
              <a:latin typeface="Arial"/>
              <a:ea typeface="Arial"/>
              <a:cs typeface="Arial"/>
              <a:sym typeface="Arial"/>
            </a:endParaRPr>
          </a:p>
          <a:p>
            <a:pPr indent="-4000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700"/>
              <a:buChar char="●"/>
            </a:pPr>
            <a:r>
              <a:rPr b="0" lang="en-GB" sz="2700" u="none">
                <a:latin typeface="Arial"/>
                <a:ea typeface="Arial"/>
                <a:cs typeface="Arial"/>
                <a:sym typeface="Arial"/>
              </a:rPr>
              <a:t>Written Exposure Therapy is a brief trauma-focused treatment involving structured writing about traumatic experiences (Sloan and Marx, 2026), with trial evidence of comparable benefit to longer therapies pending further replication (Dawson et al., 2024).</a:t>
            </a:r>
            <a:endParaRPr b="0" sz="2700" u="none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2700" u="none">
                <a:latin typeface="Arial"/>
                <a:ea typeface="Arial"/>
                <a:cs typeface="Arial"/>
                <a:sym typeface="Arial"/>
              </a:rPr>
              <a:t>Medication</a:t>
            </a:r>
            <a:endParaRPr sz="2700" u="none">
              <a:latin typeface="Arial"/>
              <a:ea typeface="Arial"/>
              <a:cs typeface="Arial"/>
              <a:sym typeface="Arial"/>
            </a:endParaRPr>
          </a:p>
          <a:p>
            <a:pPr indent="-4000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2700"/>
              <a:buChar char="●"/>
            </a:pPr>
            <a:r>
              <a:rPr b="0" lang="en-GB" sz="2700" u="none">
                <a:latin typeface="Arial"/>
                <a:ea typeface="Arial"/>
                <a:cs typeface="Arial"/>
                <a:sym typeface="Arial"/>
              </a:rPr>
              <a:t>SSRIs/SNRIs may be used when psychological therapy is unavailable or symptoms remain severe, though evidence is weaker than for trauma-focused therapy and not a routine first-line option (Schrader and Ross, 2021; NICE, 2018).</a:t>
            </a:r>
            <a:endParaRPr b="0" sz="2700" u="none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2700" u="none">
                <a:latin typeface="Arial"/>
                <a:ea typeface="Arial"/>
                <a:cs typeface="Arial"/>
                <a:sym typeface="Arial"/>
              </a:rPr>
              <a:t>Support</a:t>
            </a:r>
            <a:endParaRPr sz="2700" u="none">
              <a:latin typeface="Arial"/>
              <a:ea typeface="Arial"/>
              <a:cs typeface="Arial"/>
              <a:sym typeface="Arial"/>
            </a:endParaRPr>
          </a:p>
          <a:p>
            <a:pPr indent="-4000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2700"/>
              <a:buChar char="●"/>
            </a:pPr>
            <a:r>
              <a:rPr b="0" lang="en-GB" sz="2700" u="none">
                <a:latin typeface="Arial"/>
                <a:ea typeface="Arial"/>
                <a:cs typeface="Arial"/>
                <a:sym typeface="Arial"/>
              </a:rPr>
              <a:t>Support may involve NHS mental health services, trauma charities, veteran services and community groups; international guidelines vary on treatment priority, reflecting evidence inconsistencies (Lee and Bowles, 2023).</a:t>
            </a:r>
            <a:endParaRPr sz="2700" u="none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8" name="Google Shape;138;p16"/>
          <p:cNvSpPr txBox="1"/>
          <p:nvPr>
            <p:ph idx="8" type="body"/>
          </p:nvPr>
        </p:nvSpPr>
        <p:spPr>
          <a:xfrm>
            <a:off x="33422043" y="4674099"/>
            <a:ext cx="10047000" cy="1587900"/>
          </a:xfrm>
          <a:prstGeom prst="rect">
            <a:avLst/>
          </a:prstGeom>
          <a:solidFill>
            <a:srgbClr val="E06666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</a:pPr>
            <a:r>
              <a:rPr lang="en-GB" sz="4800">
                <a:latin typeface="Arial"/>
                <a:ea typeface="Arial"/>
                <a:cs typeface="Arial"/>
                <a:sym typeface="Arial"/>
              </a:rPr>
              <a:t>Recommendations</a:t>
            </a:r>
            <a:endParaRPr/>
          </a:p>
          <a:p>
            <a:pPr indent="0" lvl="0" marL="0" rtl="0" algn="ctr">
              <a:spcBef>
                <a:spcPts val="74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</a:pPr>
            <a:r>
              <a:t/>
            </a:r>
            <a:endParaRPr/>
          </a:p>
        </p:txBody>
      </p:sp>
      <p:sp>
        <p:nvSpPr>
          <p:cNvPr id="139" name="Google Shape;139;p16"/>
          <p:cNvSpPr txBox="1"/>
          <p:nvPr>
            <p:ph idx="9" type="body"/>
          </p:nvPr>
        </p:nvSpPr>
        <p:spPr>
          <a:xfrm>
            <a:off x="33422050" y="5503825"/>
            <a:ext cx="10047000" cy="11447400"/>
          </a:xfrm>
          <a:prstGeom prst="rect">
            <a:avLst/>
          </a:prstGeom>
          <a:solidFill>
            <a:srgbClr val="E06666"/>
          </a:solidFill>
          <a:ln>
            <a:noFill/>
          </a:ln>
        </p:spPr>
        <p:txBody>
          <a:bodyPr anchorCtr="0" anchor="t" bIns="228575" lIns="228575" spcFirstLastPara="1" rIns="228575" wrap="square" tIns="228575">
            <a:spAutoFit/>
          </a:bodyPr>
          <a:lstStyle/>
          <a:p>
            <a:pPr indent="-3937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2600"/>
              <a:buChar char="●"/>
            </a:pPr>
            <a:r>
              <a:rPr b="1" lang="en-GB" sz="2600">
                <a:latin typeface="Arial"/>
                <a:ea typeface="Arial"/>
                <a:cs typeface="Arial"/>
                <a:sym typeface="Arial"/>
              </a:rPr>
              <a:t>Improve early screening:</a:t>
            </a:r>
            <a:r>
              <a:rPr lang="en-GB" sz="2600">
                <a:latin typeface="Arial"/>
                <a:ea typeface="Arial"/>
                <a:cs typeface="Arial"/>
                <a:sym typeface="Arial"/>
              </a:rPr>
              <a:t> People at high risk, such as refugees, asylum seekers and those affected by major disasters, should be screened earlier using validated PTSD tools (NICE, 2018).</a:t>
            </a:r>
            <a:endParaRPr sz="2600">
              <a:latin typeface="Arial"/>
              <a:ea typeface="Arial"/>
              <a:cs typeface="Arial"/>
              <a:sym typeface="Arial"/>
            </a:endParaRPr>
          </a:p>
          <a:p>
            <a:pPr indent="-3937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Char char="●"/>
            </a:pPr>
            <a:r>
              <a:rPr b="1" lang="en-GB" sz="2600">
                <a:latin typeface="Arial"/>
                <a:ea typeface="Arial"/>
                <a:cs typeface="Arial"/>
                <a:sym typeface="Arial"/>
              </a:rPr>
              <a:t>Reduce barriers to treatment:</a:t>
            </a:r>
            <a:r>
              <a:rPr lang="en-GB" sz="2600">
                <a:latin typeface="Arial"/>
                <a:ea typeface="Arial"/>
                <a:cs typeface="Arial"/>
                <a:sym typeface="Arial"/>
              </a:rPr>
              <a:t> Services should offer multiple access points, including self-referral, flexible locations and support for people who struggle to attend appointments (NICE, 2018), though expanding access must be balanced against constrained NHS capacity and workforce shortages in trauma-focused services (Billings and Nicholls, 2025).</a:t>
            </a:r>
            <a:endParaRPr sz="2600">
              <a:latin typeface="Arial"/>
              <a:ea typeface="Arial"/>
              <a:cs typeface="Arial"/>
              <a:sym typeface="Arial"/>
            </a:endParaRPr>
          </a:p>
          <a:p>
            <a:pPr indent="-3937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Char char="●"/>
            </a:pPr>
            <a:r>
              <a:rPr b="1" lang="en-GB" sz="2600">
                <a:latin typeface="Arial"/>
                <a:ea typeface="Arial"/>
                <a:cs typeface="Arial"/>
                <a:sym typeface="Arial"/>
              </a:rPr>
              <a:t>Prioritise trauma-focused therapies:</a:t>
            </a:r>
            <a:r>
              <a:rPr lang="en-GB" sz="2600">
                <a:latin typeface="Arial"/>
                <a:ea typeface="Arial"/>
                <a:cs typeface="Arial"/>
                <a:sym typeface="Arial"/>
              </a:rPr>
              <a:t> Evidence continues to support trauma-focused CBT and EMDR as effective first-line psychological treatments (Billings and Nicholls, 2025).</a:t>
            </a:r>
            <a:endParaRPr sz="2600">
              <a:latin typeface="Arial"/>
              <a:ea typeface="Arial"/>
              <a:cs typeface="Arial"/>
              <a:sym typeface="Arial"/>
            </a:endParaRPr>
          </a:p>
          <a:p>
            <a:pPr indent="-3937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Char char="●"/>
            </a:pPr>
            <a:r>
              <a:rPr b="1" lang="en-GB" sz="2600">
                <a:latin typeface="Arial"/>
                <a:ea typeface="Arial"/>
                <a:cs typeface="Arial"/>
                <a:sym typeface="Arial"/>
              </a:rPr>
              <a:t>Increase culturally sensitive care:</a:t>
            </a:r>
            <a:r>
              <a:rPr lang="en-GB" sz="2600">
                <a:latin typeface="Arial"/>
                <a:ea typeface="Arial"/>
                <a:cs typeface="Arial"/>
                <a:sym typeface="Arial"/>
              </a:rPr>
              <a:t> Clinicians should recognise that trauma symptoms may be expressed differently across cultures, which can affect diagnosis and engagement with services (NICE, 2018).</a:t>
            </a:r>
            <a:endParaRPr sz="2600">
              <a:latin typeface="Arial"/>
              <a:ea typeface="Arial"/>
              <a:cs typeface="Arial"/>
              <a:sym typeface="Arial"/>
            </a:endParaRPr>
          </a:p>
          <a:p>
            <a:pPr indent="-3937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600"/>
              <a:buChar char="●"/>
            </a:pPr>
            <a:r>
              <a:rPr b="1" lang="en-GB" sz="2600">
                <a:latin typeface="Arial"/>
                <a:ea typeface="Arial"/>
                <a:cs typeface="Arial"/>
                <a:sym typeface="Arial"/>
              </a:rPr>
              <a:t>Address dropout rates: </a:t>
            </a:r>
            <a:r>
              <a:rPr lang="en-GB" sz="2600">
                <a:latin typeface="Arial"/>
                <a:ea typeface="Arial"/>
                <a:cs typeface="Arial"/>
                <a:sym typeface="Arial"/>
              </a:rPr>
              <a:t>Although trauma-focused therapies are effective, dropout remains a concern partly as models were largely developed with Western, military samples, so services should personalise support for diverse populations (Billings and Nicholls, 2025; Brewin et al., 2025).</a:t>
            </a:r>
            <a:endParaRPr sz="26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6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6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0" name="Google Shape;140;p16"/>
          <p:cNvSpPr txBox="1"/>
          <p:nvPr>
            <p:ph idx="13" type="body"/>
          </p:nvPr>
        </p:nvSpPr>
        <p:spPr>
          <a:xfrm>
            <a:off x="33469305" y="16417827"/>
            <a:ext cx="10047000" cy="923400"/>
          </a:xfrm>
          <a:prstGeom prst="rect">
            <a:avLst/>
          </a:prstGeom>
          <a:solidFill>
            <a:srgbClr val="B4A7D6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</a:pPr>
            <a:r>
              <a:rPr lang="en-GB" sz="4800">
                <a:latin typeface="Arial"/>
                <a:ea typeface="Arial"/>
                <a:cs typeface="Arial"/>
                <a:sym typeface="Arial"/>
              </a:rPr>
              <a:t>Conclusions </a:t>
            </a:r>
            <a:endParaRPr/>
          </a:p>
        </p:txBody>
      </p:sp>
      <p:sp>
        <p:nvSpPr>
          <p:cNvPr id="141" name="Google Shape;141;p16"/>
          <p:cNvSpPr txBox="1"/>
          <p:nvPr>
            <p:ph idx="14" type="body"/>
          </p:nvPr>
        </p:nvSpPr>
        <p:spPr>
          <a:xfrm>
            <a:off x="33469300" y="17341225"/>
            <a:ext cx="10038600" cy="10177500"/>
          </a:xfrm>
          <a:prstGeom prst="rect">
            <a:avLst/>
          </a:prstGeom>
          <a:solidFill>
            <a:srgbClr val="B4A7D6"/>
          </a:solidFill>
          <a:ln>
            <a:noFill/>
          </a:ln>
        </p:spPr>
        <p:txBody>
          <a:bodyPr anchorCtr="0" anchor="t" bIns="228575" lIns="228575" spcFirstLastPara="1" rIns="228575" wrap="square" tIns="228575">
            <a:spAutoFit/>
          </a:bodyPr>
          <a:lstStyle/>
          <a:p>
            <a:pPr indent="-3810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2400"/>
              <a:buChar char="●"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PTSD is a common but treatable mental disorder that can develop following exposure to traumatic events.</a:t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Earlier recognition and timely access to evidence-based treatments, particularly trauma-focused CBT and EMDR, improve recovery and long-term outcomes.</a:t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The introduction of ICD-11 has improved diagnostic classification by distinguishing PTSD from complex PTSD, allowing treatment to be better tailored to patients’ needs.</a:t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Despite advances in treatment, barriers such as delayed diagnosis, limited access to therapy and unequal service provision remain.</a:t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Continued investment in trauma-informed services, early intervention and ongoing research is essential to improve outcomes for people living with PTSD.</a:t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Much of the evidence base remains skewed towards Western, military and adult populations, limiting generalisability (Brewin et al., 2025).</a:t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400"/>
              <a:buFont typeface="Arial"/>
              <a:buChar char="●"/>
            </a:pPr>
            <a:r>
              <a:rPr lang="en-GB" sz="2400">
                <a:latin typeface="Arial"/>
                <a:ea typeface="Arial"/>
                <a:cs typeface="Arial"/>
                <a:sym typeface="Arial"/>
              </a:rPr>
              <a:t>Taken together, diagnostic refinement under ICD-11 has outpaced the practical capacity of services to deliver equitable, culturally responsive care, meaning classification advances alone are unlikely to close existing treatment gaps.</a:t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2" name="Google Shape;142;p16"/>
          <p:cNvSpPr txBox="1"/>
          <p:nvPr>
            <p:ph idx="17" type="body"/>
          </p:nvPr>
        </p:nvSpPr>
        <p:spPr>
          <a:xfrm>
            <a:off x="457050" y="22836300"/>
            <a:ext cx="10119000" cy="8585100"/>
          </a:xfrm>
          <a:prstGeom prst="rect">
            <a:avLst/>
          </a:prstGeom>
          <a:solidFill>
            <a:srgbClr val="FCE5CD"/>
          </a:solidFill>
          <a:ln>
            <a:noFill/>
          </a:ln>
        </p:spPr>
        <p:txBody>
          <a:bodyPr anchorCtr="0" anchor="t" bIns="228575" lIns="228575" spcFirstLastPara="1" rIns="228575" wrap="square" tIns="22857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b="1" lang="en-GB" sz="2700">
                <a:latin typeface="Arial"/>
                <a:ea typeface="Arial"/>
                <a:cs typeface="Arial"/>
                <a:sym typeface="Arial"/>
              </a:rPr>
              <a:t>Causes</a:t>
            </a:r>
            <a:endParaRPr b="1" sz="2700">
              <a:latin typeface="Arial"/>
              <a:ea typeface="Arial"/>
              <a:cs typeface="Arial"/>
              <a:sym typeface="Arial"/>
            </a:endParaRPr>
          </a:p>
          <a:p>
            <a:pPr indent="-4000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2700"/>
              <a:buChar char="●"/>
            </a:pPr>
            <a:r>
              <a:rPr lang="en-GB" sz="2700">
                <a:latin typeface="Arial"/>
                <a:ea typeface="Arial"/>
                <a:cs typeface="Arial"/>
                <a:sym typeface="Arial"/>
              </a:rPr>
              <a:t>Severe traumatic event</a:t>
            </a:r>
            <a:endParaRPr sz="2700">
              <a:latin typeface="Arial"/>
              <a:ea typeface="Arial"/>
              <a:cs typeface="Arial"/>
              <a:sym typeface="Arial"/>
            </a:endParaRPr>
          </a:p>
          <a:p>
            <a:pPr indent="-4000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700"/>
              <a:buChar char="●"/>
            </a:pPr>
            <a:r>
              <a:rPr lang="en-GB" sz="2700">
                <a:latin typeface="Arial"/>
                <a:ea typeface="Arial"/>
                <a:cs typeface="Arial"/>
                <a:sym typeface="Arial"/>
              </a:rPr>
              <a:t>Risk factors: previous trauma, low support</a:t>
            </a:r>
            <a:endParaRPr sz="27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b="1" lang="en-GB" sz="2700">
                <a:latin typeface="Arial"/>
                <a:ea typeface="Arial"/>
                <a:cs typeface="Arial"/>
                <a:sym typeface="Arial"/>
              </a:rPr>
              <a:t>Symptoms</a:t>
            </a:r>
            <a:endParaRPr b="1" sz="2700">
              <a:latin typeface="Arial"/>
              <a:ea typeface="Arial"/>
              <a:cs typeface="Arial"/>
              <a:sym typeface="Arial"/>
            </a:endParaRPr>
          </a:p>
          <a:p>
            <a:pPr indent="-4000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2700"/>
              <a:buChar char="●"/>
            </a:pPr>
            <a:r>
              <a:rPr lang="en-GB" sz="2700">
                <a:latin typeface="Arial"/>
                <a:ea typeface="Arial"/>
                <a:cs typeface="Arial"/>
                <a:sym typeface="Arial"/>
              </a:rPr>
              <a:t>Re-experiencing</a:t>
            </a:r>
            <a:endParaRPr sz="2700">
              <a:latin typeface="Arial"/>
              <a:ea typeface="Arial"/>
              <a:cs typeface="Arial"/>
              <a:sym typeface="Arial"/>
            </a:endParaRPr>
          </a:p>
          <a:p>
            <a:pPr indent="-4000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700"/>
              <a:buChar char="●"/>
            </a:pPr>
            <a:r>
              <a:rPr lang="en-GB" sz="2700">
                <a:latin typeface="Arial"/>
                <a:ea typeface="Arial"/>
                <a:cs typeface="Arial"/>
                <a:sym typeface="Arial"/>
              </a:rPr>
              <a:t>Avoidance</a:t>
            </a:r>
            <a:endParaRPr sz="2700">
              <a:latin typeface="Arial"/>
              <a:ea typeface="Arial"/>
              <a:cs typeface="Arial"/>
              <a:sym typeface="Arial"/>
            </a:endParaRPr>
          </a:p>
          <a:p>
            <a:pPr indent="-4000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700"/>
              <a:buChar char="●"/>
            </a:pPr>
            <a:r>
              <a:rPr lang="en-GB" sz="2700">
                <a:latin typeface="Arial"/>
                <a:ea typeface="Arial"/>
                <a:cs typeface="Arial"/>
                <a:sym typeface="Arial"/>
              </a:rPr>
              <a:t>Hyperarousal</a:t>
            </a:r>
            <a:endParaRPr sz="2700">
              <a:latin typeface="Arial"/>
              <a:ea typeface="Arial"/>
              <a:cs typeface="Arial"/>
              <a:sym typeface="Arial"/>
            </a:endParaRPr>
          </a:p>
          <a:p>
            <a:pPr indent="-4000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700"/>
              <a:buChar char="●"/>
            </a:pPr>
            <a:r>
              <a:rPr lang="en-GB" sz="2700">
                <a:latin typeface="Arial"/>
                <a:ea typeface="Arial"/>
                <a:cs typeface="Arial"/>
                <a:sym typeface="Arial"/>
              </a:rPr>
              <a:t>Negative mood</a:t>
            </a:r>
            <a:endParaRPr sz="27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b="1" lang="en-GB" sz="2700">
                <a:latin typeface="Arial"/>
                <a:ea typeface="Arial"/>
                <a:cs typeface="Arial"/>
                <a:sym typeface="Arial"/>
              </a:rPr>
              <a:t>Diagnosis</a:t>
            </a:r>
            <a:endParaRPr b="1" sz="2700">
              <a:latin typeface="Arial"/>
              <a:ea typeface="Arial"/>
              <a:cs typeface="Arial"/>
              <a:sym typeface="Arial"/>
            </a:endParaRPr>
          </a:p>
          <a:p>
            <a:pPr indent="-4000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2700"/>
              <a:buChar char="●"/>
            </a:pPr>
            <a:r>
              <a:rPr lang="en-GB" sz="2700">
                <a:latin typeface="Arial"/>
                <a:ea typeface="Arial"/>
                <a:cs typeface="Arial"/>
                <a:sym typeface="Arial"/>
              </a:rPr>
              <a:t>DSM-5 / ICD-11</a:t>
            </a:r>
            <a:endParaRPr sz="2700">
              <a:latin typeface="Arial"/>
              <a:ea typeface="Arial"/>
              <a:cs typeface="Arial"/>
              <a:sym typeface="Arial"/>
            </a:endParaRPr>
          </a:p>
          <a:p>
            <a:pPr indent="-4000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700"/>
              <a:buChar char="●"/>
            </a:pPr>
            <a:r>
              <a:rPr lang="en-GB" sz="2700">
                <a:latin typeface="Arial"/>
                <a:ea typeface="Arial"/>
                <a:cs typeface="Arial"/>
                <a:sym typeface="Arial"/>
              </a:rPr>
              <a:t>Clinical interview</a:t>
            </a:r>
            <a:endParaRPr sz="2700">
              <a:latin typeface="Arial"/>
              <a:ea typeface="Arial"/>
              <a:cs typeface="Arial"/>
              <a:sym typeface="Arial"/>
            </a:endParaRPr>
          </a:p>
          <a:p>
            <a:pPr indent="-4000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700"/>
              <a:buChar char="●"/>
            </a:pPr>
            <a:r>
              <a:rPr lang="en-GB" sz="2700">
                <a:latin typeface="Arial"/>
                <a:ea typeface="Arial"/>
                <a:cs typeface="Arial"/>
                <a:sym typeface="Arial"/>
              </a:rPr>
              <a:t>PCL-5</a:t>
            </a:r>
            <a:endParaRPr sz="2700">
              <a:latin typeface="Arial"/>
              <a:ea typeface="Arial"/>
              <a:cs typeface="Arial"/>
              <a:sym typeface="Arial"/>
            </a:endParaRPr>
          </a:p>
          <a:p>
            <a:pPr indent="-4000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700"/>
              <a:buChar char="●"/>
            </a:pPr>
            <a:r>
              <a:rPr lang="en-GB" sz="2700">
                <a:latin typeface="Arial"/>
                <a:ea typeface="Arial"/>
                <a:cs typeface="Arial"/>
                <a:sym typeface="Arial"/>
              </a:rPr>
              <a:t>Self-report tools like the PCL-5 can be affected by recall and cultural bias (Staniaszek, Cyniak-Cieciura and Zawadzki, 2022).</a:t>
            </a:r>
            <a:endParaRPr sz="2700">
              <a:latin typeface="Arial"/>
              <a:ea typeface="Arial"/>
              <a:cs typeface="Arial"/>
              <a:sym typeface="Arial"/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3" name="Google Shape;143;p16"/>
          <p:cNvSpPr txBox="1"/>
          <p:nvPr>
            <p:ph idx="20" type="body"/>
          </p:nvPr>
        </p:nvSpPr>
        <p:spPr>
          <a:xfrm>
            <a:off x="5946143" y="1344051"/>
            <a:ext cx="31998900" cy="1569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Calibri"/>
              <a:buNone/>
            </a:pPr>
            <a:r>
              <a:rPr lang="en-GB" sz="9600"/>
              <a:t>Post-Traumatic Stress Disorder (ICD-11: 6B41)</a:t>
            </a:r>
            <a:endParaRPr sz="9600"/>
          </a:p>
        </p:txBody>
      </p:sp>
      <p:sp>
        <p:nvSpPr>
          <p:cNvPr id="144" name="Google Shape;144;p16"/>
          <p:cNvSpPr txBox="1"/>
          <p:nvPr/>
        </p:nvSpPr>
        <p:spPr>
          <a:xfrm>
            <a:off x="34209318" y="7315200"/>
            <a:ext cx="184731" cy="14157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8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5" name="Google Shape;145;p16"/>
          <p:cNvSpPr txBox="1"/>
          <p:nvPr>
            <p:ph idx="7" type="body"/>
          </p:nvPr>
        </p:nvSpPr>
        <p:spPr>
          <a:xfrm>
            <a:off x="33409350" y="26668525"/>
            <a:ext cx="10058400" cy="46368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0" lang="en-GB" sz="1500" u="none">
                <a:latin typeface="Arial"/>
                <a:ea typeface="Arial"/>
                <a:cs typeface="Arial"/>
                <a:sym typeface="Arial"/>
              </a:rPr>
              <a:t>Schrader, C. and Ross, A. (2021) ‘A review of PTSD and current treatment strategies’, </a:t>
            </a:r>
            <a:r>
              <a:rPr b="0" i="1" lang="en-GB" sz="1500" u="none">
                <a:latin typeface="Arial"/>
                <a:ea typeface="Arial"/>
                <a:cs typeface="Arial"/>
                <a:sym typeface="Arial"/>
              </a:rPr>
              <a:t>Missouri Medicine</a:t>
            </a:r>
            <a:r>
              <a:rPr b="0" lang="en-GB" sz="1500" u="none">
                <a:latin typeface="Arial"/>
                <a:ea typeface="Arial"/>
                <a:cs typeface="Arial"/>
                <a:sym typeface="Arial"/>
              </a:rPr>
              <a:t>, 118(6), pp. 546–551. Available at: </a:t>
            </a:r>
            <a:r>
              <a:rPr b="0" lang="en-GB" sz="1500">
                <a:solidFill>
                  <a:schemeClr val="hlink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3"/>
              </a:rPr>
              <a:t>https://pmc.ncbi.nlm.nih.gov/articles/PMC8672952/</a:t>
            </a:r>
            <a:r>
              <a:rPr b="0" lang="en-GB" sz="1500" u="none">
                <a:latin typeface="Arial"/>
                <a:ea typeface="Arial"/>
                <a:cs typeface="Arial"/>
                <a:sym typeface="Arial"/>
              </a:rPr>
              <a:t> (Accessed: 7 July 2026).</a:t>
            </a:r>
            <a:endParaRPr b="0" sz="1500" u="none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lang="en-GB" sz="1500" u="none">
                <a:latin typeface="Arial"/>
                <a:ea typeface="Arial"/>
                <a:cs typeface="Arial"/>
                <a:sym typeface="Arial"/>
              </a:rPr>
              <a:t>Sloan, D.M. and Marx, B.P. (2026) </a:t>
            </a:r>
            <a:r>
              <a:rPr b="0" i="1" lang="en-GB" sz="1500" u="none">
                <a:latin typeface="Arial"/>
                <a:ea typeface="Arial"/>
                <a:cs typeface="Arial"/>
                <a:sym typeface="Arial"/>
              </a:rPr>
              <a:t>Written Exposure Therapy for PTSD</a:t>
            </a:r>
            <a:r>
              <a:rPr b="0" lang="en-GB" sz="1500" u="none">
                <a:latin typeface="Arial"/>
                <a:ea typeface="Arial"/>
                <a:cs typeface="Arial"/>
                <a:sym typeface="Arial"/>
              </a:rPr>
              <a:t>. National Center for PTSD, US Department of Veterans Affairs. Available at: </a:t>
            </a:r>
            <a:r>
              <a:rPr b="0" lang="en-GB" sz="1500">
                <a:solidFill>
                  <a:schemeClr val="hlink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4"/>
              </a:rPr>
              <a:t>https://www.ptsd.va.gov/professional/treat/txessentials/written_exposure_therapy.asp</a:t>
            </a:r>
            <a:r>
              <a:rPr b="0" lang="en-GB" sz="1500" u="none">
                <a:latin typeface="Arial"/>
                <a:ea typeface="Arial"/>
                <a:cs typeface="Arial"/>
                <a:sym typeface="Arial"/>
              </a:rPr>
              <a:t>(Accessed: 10 July 2026).</a:t>
            </a:r>
            <a:endParaRPr b="0" sz="1500" u="none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lang="en-GB" sz="1500" u="none">
                <a:latin typeface="Arial"/>
                <a:ea typeface="Arial"/>
                <a:cs typeface="Arial"/>
                <a:sym typeface="Arial"/>
              </a:rPr>
              <a:t>Staniaszek, K., Cyniak-Cieciura, M. and Zawadzki, B. (2022) ‘Posttraumatic stress disorder symptom profiles: the role of temperament, traumatization, and cognitive factors’, </a:t>
            </a:r>
            <a:r>
              <a:rPr b="0" i="1" lang="en-GB" sz="1500" u="none">
                <a:latin typeface="Arial"/>
                <a:ea typeface="Arial"/>
                <a:cs typeface="Arial"/>
                <a:sym typeface="Arial"/>
              </a:rPr>
              <a:t>Personality and Individual Differences</a:t>
            </a:r>
            <a:r>
              <a:rPr b="0" lang="en-GB" sz="1500" u="none">
                <a:latin typeface="Arial"/>
                <a:ea typeface="Arial"/>
                <a:cs typeface="Arial"/>
                <a:sym typeface="Arial"/>
              </a:rPr>
              <a:t>, 193, 111595. Available at: </a:t>
            </a:r>
            <a:r>
              <a:rPr b="0" lang="en-GB" sz="1500">
                <a:solidFill>
                  <a:schemeClr val="hlink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5"/>
              </a:rPr>
              <a:t>https://doi.org/10.1016/j.paid.2022.111595</a:t>
            </a:r>
            <a:r>
              <a:rPr b="0" lang="en-GB" sz="1500" u="none">
                <a:latin typeface="Arial"/>
                <a:ea typeface="Arial"/>
                <a:cs typeface="Arial"/>
                <a:sym typeface="Arial"/>
              </a:rPr>
              <a:t> (Accessed: 12 July 2026).</a:t>
            </a:r>
            <a:endParaRPr b="0" sz="1500" u="none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lang="en-GB" sz="1500" u="none">
                <a:latin typeface="Arial"/>
                <a:ea typeface="Arial"/>
                <a:cs typeface="Arial"/>
                <a:sym typeface="Arial"/>
              </a:rPr>
              <a:t>Torrico, T.J., Mann, S.K. and Marwaha, R. (2024) ‘Posttraumatic stress disorder’, in </a:t>
            </a:r>
            <a:r>
              <a:rPr b="0" i="1" lang="en-GB" sz="1500" u="none">
                <a:latin typeface="Arial"/>
                <a:ea typeface="Arial"/>
                <a:cs typeface="Arial"/>
                <a:sym typeface="Arial"/>
              </a:rPr>
              <a:t>StatPearls</a:t>
            </a:r>
            <a:r>
              <a:rPr b="0" lang="en-GB" sz="1500" u="none">
                <a:latin typeface="Arial"/>
                <a:ea typeface="Arial"/>
                <a:cs typeface="Arial"/>
                <a:sym typeface="Arial"/>
              </a:rPr>
              <a:t>. Treasure Island, FL: StatPearls Publishing. Available at: </a:t>
            </a:r>
            <a:r>
              <a:rPr b="0" lang="en-GB" sz="1500">
                <a:solidFill>
                  <a:schemeClr val="hlink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6"/>
              </a:rPr>
              <a:t>https://www.ncbi.nlm.nih.gov/books/NBK559129/</a:t>
            </a:r>
            <a:r>
              <a:rPr b="0" lang="en-GB" sz="1500" u="none">
                <a:latin typeface="Arial"/>
                <a:ea typeface="Arial"/>
                <a:cs typeface="Arial"/>
                <a:sym typeface="Arial"/>
              </a:rPr>
              <a:t> (Accessed: 6 July 2026).</a:t>
            </a:r>
            <a:endParaRPr b="0" sz="1500" u="none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b="0" lang="en-GB" sz="1500" u="none">
                <a:latin typeface="Arial"/>
                <a:ea typeface="Arial"/>
                <a:cs typeface="Arial"/>
                <a:sym typeface="Arial"/>
              </a:rPr>
              <a:t>World Health Organization (2024) </a:t>
            </a:r>
            <a:r>
              <a:rPr b="0" i="1" lang="en-GB" sz="1500" u="none">
                <a:latin typeface="Arial"/>
                <a:ea typeface="Arial"/>
                <a:cs typeface="Arial"/>
                <a:sym typeface="Arial"/>
              </a:rPr>
              <a:t>Clinical descriptions and diagnostic requirements for ICD-11 mental, behavioural and neurodevelopmental disorders</a:t>
            </a:r>
            <a:r>
              <a:rPr b="0" lang="en-GB" sz="1500" u="none">
                <a:latin typeface="Arial"/>
                <a:ea typeface="Arial"/>
                <a:cs typeface="Arial"/>
                <a:sym typeface="Arial"/>
              </a:rPr>
              <a:t>. Geneva: World Health Organization. Available at: </a:t>
            </a:r>
            <a:r>
              <a:rPr b="0" lang="en-GB" sz="1500">
                <a:solidFill>
                  <a:schemeClr val="hlink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7"/>
              </a:rPr>
              <a:t>https://www.who.int/publications/i/item/9789240077263</a:t>
            </a:r>
            <a:r>
              <a:rPr b="0" lang="en-GB" sz="1500" u="none">
                <a:latin typeface="Arial"/>
                <a:ea typeface="Arial"/>
                <a:cs typeface="Arial"/>
                <a:sym typeface="Arial"/>
              </a:rPr>
              <a:t> (Accessed: 11 July 2026).</a:t>
            </a:r>
            <a:endParaRPr b="0" sz="1500" u="none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0" sz="1500" u="none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6" name="Google Shape;146;p16"/>
          <p:cNvSpPr txBox="1"/>
          <p:nvPr/>
        </p:nvSpPr>
        <p:spPr>
          <a:xfrm>
            <a:off x="17081425" y="23235250"/>
            <a:ext cx="3627300" cy="1569900"/>
          </a:xfrm>
          <a:prstGeom prst="rect">
            <a:avLst/>
          </a:prstGeom>
          <a:solidFill>
            <a:srgbClr val="A4C2F4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r>
              <a:rPr b="1" i="1" lang="en-GB" sz="1800">
                <a:solidFill>
                  <a:schemeClr val="dk1"/>
                </a:solidFill>
              </a:rPr>
              <a:t>Figure 2. </a:t>
            </a:r>
            <a:r>
              <a:rPr i="1" lang="en-GB" sz="1800">
                <a:solidFill>
                  <a:schemeClr val="dk1"/>
                </a:solidFill>
              </a:rPr>
              <a:t>Timeline of PTSD nomenclature and diagnostic history (author's own, based on Linden and Jones, 2014; Brewin et al., 2025).</a:t>
            </a:r>
            <a:endParaRPr i="1" sz="18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i="1" sz="1800">
              <a:solidFill>
                <a:schemeClr val="dk1"/>
              </a:solidFill>
            </a:endParaRPr>
          </a:p>
        </p:txBody>
      </p:sp>
      <p:sp>
        <p:nvSpPr>
          <p:cNvPr id="147" name="Google Shape;147;p16"/>
          <p:cNvSpPr txBox="1"/>
          <p:nvPr>
            <p:ph idx="7" type="body"/>
          </p:nvPr>
        </p:nvSpPr>
        <p:spPr>
          <a:xfrm>
            <a:off x="11423600" y="26668525"/>
            <a:ext cx="10905900" cy="46932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3000">
                <a:latin typeface="Arial"/>
                <a:ea typeface="Arial"/>
                <a:cs typeface="Arial"/>
                <a:sym typeface="Arial"/>
              </a:rPr>
              <a:t>References</a:t>
            </a:r>
            <a:endParaRPr sz="30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lang="en-GB" sz="1600" u="none">
                <a:latin typeface="Arial"/>
                <a:ea typeface="Arial"/>
                <a:cs typeface="Arial"/>
                <a:sym typeface="Arial"/>
              </a:rPr>
              <a:t>Billings, J. and Nicholls, H. (2025) ‘PTSD and complex PTSD, current treatments and debates: a review of reviews’, </a:t>
            </a:r>
            <a:r>
              <a:rPr b="0" i="1" lang="en-GB" sz="1600" u="none">
                <a:latin typeface="Arial"/>
                <a:ea typeface="Arial"/>
                <a:cs typeface="Arial"/>
                <a:sym typeface="Arial"/>
              </a:rPr>
              <a:t>British Medical Bulletin</a:t>
            </a:r>
            <a:r>
              <a:rPr b="0" lang="en-GB" sz="1600" u="none">
                <a:latin typeface="Arial"/>
                <a:ea typeface="Arial"/>
                <a:cs typeface="Arial"/>
                <a:sym typeface="Arial"/>
              </a:rPr>
              <a:t>, 156(1), ldaf015. Available at: </a:t>
            </a:r>
            <a:r>
              <a:rPr b="0" lang="en-GB" sz="1600">
                <a:solidFill>
                  <a:schemeClr val="hlink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8"/>
              </a:rPr>
              <a:t>https://doi.org/10.1093/bmb/ldaf015</a:t>
            </a:r>
            <a:r>
              <a:rPr b="0" lang="en-GB" sz="1600" u="none">
                <a:latin typeface="Arial"/>
                <a:ea typeface="Arial"/>
                <a:cs typeface="Arial"/>
                <a:sym typeface="Arial"/>
              </a:rPr>
              <a:t> (Accessed: 7 July 2026).</a:t>
            </a:r>
            <a:endParaRPr b="0" sz="1600" u="none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lang="en-GB" sz="1600" u="none">
                <a:latin typeface="Arial"/>
                <a:ea typeface="Arial"/>
                <a:cs typeface="Arial"/>
                <a:sym typeface="Arial"/>
              </a:rPr>
              <a:t>Brewin, C.R., Atwoli, L., Bisson, J.I., Galea, S., Koenen, K.C. and Lewis-Fernández, R. (2025) ‘Post-traumatic stress disorder: evolving conceptualization and evidence, and future research directions’, </a:t>
            </a:r>
            <a:r>
              <a:rPr b="0" i="1" lang="en-GB" sz="1600" u="none">
                <a:latin typeface="Arial"/>
                <a:ea typeface="Arial"/>
                <a:cs typeface="Arial"/>
                <a:sym typeface="Arial"/>
              </a:rPr>
              <a:t>World Psychiatry</a:t>
            </a:r>
            <a:r>
              <a:rPr b="0" lang="en-GB" sz="1600" u="none">
                <a:latin typeface="Arial"/>
                <a:ea typeface="Arial"/>
                <a:cs typeface="Arial"/>
                <a:sym typeface="Arial"/>
              </a:rPr>
              <a:t>, 24(1), pp. 52–80. Available at: </a:t>
            </a:r>
            <a:r>
              <a:rPr b="0" lang="en-GB" sz="1600">
                <a:solidFill>
                  <a:schemeClr val="hlink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9"/>
              </a:rPr>
              <a:t>https://doi.org/10.1002/wps.21269</a:t>
            </a:r>
            <a:r>
              <a:rPr b="0" lang="en-GB" sz="1600" u="none">
                <a:latin typeface="Arial"/>
                <a:ea typeface="Arial"/>
                <a:cs typeface="Arial"/>
                <a:sym typeface="Arial"/>
              </a:rPr>
              <a:t> (Accessed: 11 July 2026).</a:t>
            </a:r>
            <a:endParaRPr b="0" sz="1600" u="none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lang="en-GB" sz="1600" u="none">
                <a:latin typeface="Arial"/>
                <a:ea typeface="Arial"/>
                <a:cs typeface="Arial"/>
                <a:sym typeface="Arial"/>
              </a:rPr>
              <a:t>Dawson, R.L., Nixon, R.D.V., Calear, A.L., Sivanathan, D. and O’Kearney, R. (2024) ‘Efficacy of two brief trauma-focussed writing interventions in comparison to positive experiences writing: a randomized controlled trial’, </a:t>
            </a:r>
            <a:r>
              <a:rPr b="0" i="1" lang="en-GB" sz="1600" u="none">
                <a:latin typeface="Arial"/>
                <a:ea typeface="Arial"/>
                <a:cs typeface="Arial"/>
                <a:sym typeface="Arial"/>
              </a:rPr>
              <a:t>Journal of Affective Disorders</a:t>
            </a:r>
            <a:r>
              <a:rPr b="0" lang="en-GB" sz="1600" u="none">
                <a:latin typeface="Arial"/>
                <a:ea typeface="Arial"/>
                <a:cs typeface="Arial"/>
                <a:sym typeface="Arial"/>
              </a:rPr>
              <a:t>, 358, pp. 449–457. Available at: </a:t>
            </a:r>
            <a:r>
              <a:rPr b="0" lang="en-GB" sz="1600">
                <a:solidFill>
                  <a:schemeClr val="hlink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10"/>
              </a:rPr>
              <a:t>https://doi.org/10.1016/j.jad.2024.05.014</a:t>
            </a:r>
            <a:r>
              <a:rPr b="0" lang="en-GB" sz="1600" u="none">
                <a:latin typeface="Arial"/>
                <a:ea typeface="Arial"/>
                <a:cs typeface="Arial"/>
                <a:sym typeface="Arial"/>
              </a:rPr>
              <a:t> (Accessed: 14 July 2026).</a:t>
            </a:r>
            <a:endParaRPr b="0" sz="1600" u="none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lang="en-GB" sz="1600" u="none">
                <a:latin typeface="Arial"/>
                <a:ea typeface="Arial"/>
                <a:cs typeface="Arial"/>
                <a:sym typeface="Arial"/>
              </a:rPr>
              <a:t>Glück, T.M., Knefel, M., Tran, U.S. and Lueger-Schuster, B. (2016) ‘PTSD in ICD-10 and proposed ICD-11 in elderly people with childhood trauma: prevalence, factor structure, and symptom profiles’, </a:t>
            </a:r>
            <a:r>
              <a:rPr b="0" i="1" lang="en-GB" sz="1600" u="none">
                <a:latin typeface="Arial"/>
                <a:ea typeface="Arial"/>
                <a:cs typeface="Arial"/>
                <a:sym typeface="Arial"/>
              </a:rPr>
              <a:t>European Journal of Psychotraumatology</a:t>
            </a:r>
            <a:r>
              <a:rPr b="0" lang="en-GB" sz="1600" u="none">
                <a:latin typeface="Arial"/>
                <a:ea typeface="Arial"/>
                <a:cs typeface="Arial"/>
                <a:sym typeface="Arial"/>
              </a:rPr>
              <a:t>, 7, 29700. Available at: </a:t>
            </a:r>
            <a:r>
              <a:rPr b="0" lang="en-GB" sz="1600">
                <a:solidFill>
                  <a:schemeClr val="hlink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11"/>
              </a:rPr>
              <a:t>https://doi.org/10.3402/ejpt.v7.29700</a:t>
            </a:r>
            <a:r>
              <a:rPr b="0" lang="en-GB" sz="1600" u="none">
                <a:latin typeface="Arial"/>
                <a:ea typeface="Arial"/>
                <a:cs typeface="Arial"/>
                <a:sym typeface="Arial"/>
              </a:rPr>
              <a:t> (Accessed: 10 July 2026).</a:t>
            </a:r>
            <a:endParaRPr b="0" sz="1600" u="none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8" name="Google Shape;148;p16"/>
          <p:cNvSpPr txBox="1"/>
          <p:nvPr>
            <p:ph idx="7" type="body"/>
          </p:nvPr>
        </p:nvSpPr>
        <p:spPr>
          <a:xfrm>
            <a:off x="22329550" y="26668525"/>
            <a:ext cx="11089800" cy="46392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lang="en-GB" sz="1400" u="none">
                <a:latin typeface="Arial"/>
                <a:ea typeface="Arial"/>
                <a:cs typeface="Arial"/>
                <a:sym typeface="Arial"/>
              </a:rPr>
              <a:t>Hoskins, M. and Lewis, C. (2026) </a:t>
            </a:r>
            <a:r>
              <a:rPr b="0" i="1" lang="en-GB" sz="1400" u="none">
                <a:latin typeface="Arial"/>
                <a:ea typeface="Arial"/>
                <a:cs typeface="Arial"/>
                <a:sym typeface="Arial"/>
              </a:rPr>
              <a:t>Post-traumatic stress disorder</a:t>
            </a:r>
            <a:r>
              <a:rPr b="0" lang="en-GB" sz="1400" u="none">
                <a:latin typeface="Arial"/>
                <a:ea typeface="Arial"/>
                <a:cs typeface="Arial"/>
                <a:sym typeface="Arial"/>
              </a:rPr>
              <a:t>. BMJ Best Practice. Available at: </a:t>
            </a:r>
            <a:r>
              <a:rPr b="0" lang="en-GB" sz="1400">
                <a:solidFill>
                  <a:schemeClr val="hlink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12"/>
              </a:rPr>
              <a:t>https://bestpractice.bmj.com/topics/en-gb/430</a:t>
            </a:r>
            <a:r>
              <a:rPr b="0" lang="en-GB" sz="1400" u="none">
                <a:latin typeface="Arial"/>
                <a:ea typeface="Arial"/>
                <a:cs typeface="Arial"/>
                <a:sym typeface="Arial"/>
              </a:rPr>
              <a:t> (Accessed: 15 July 2026).</a:t>
            </a:r>
            <a:endParaRPr b="0" sz="1400" u="none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lang="en-GB" sz="1400" u="none">
                <a:latin typeface="Arial"/>
                <a:ea typeface="Arial"/>
                <a:cs typeface="Arial"/>
                <a:sym typeface="Arial"/>
              </a:rPr>
              <a:t>Iribarren, J., Prolo, P., Neagos, N. and Chiappelli, F. (2005) ‘Post-traumatic stress disorder: evidence-based research for the third millennium’, </a:t>
            </a:r>
            <a:r>
              <a:rPr b="0" i="1" lang="en-GB" sz="1400" u="none">
                <a:latin typeface="Arial"/>
                <a:ea typeface="Arial"/>
                <a:cs typeface="Arial"/>
                <a:sym typeface="Arial"/>
              </a:rPr>
              <a:t>Evidence-Based Complementary and Alternative Medicine</a:t>
            </a:r>
            <a:r>
              <a:rPr b="0" lang="en-GB" sz="1400" u="none">
                <a:latin typeface="Arial"/>
                <a:ea typeface="Arial"/>
                <a:cs typeface="Arial"/>
                <a:sym typeface="Arial"/>
              </a:rPr>
              <a:t>, 2(4), pp. 503–512. Available at: </a:t>
            </a:r>
            <a:r>
              <a:rPr b="0" lang="en-GB" sz="1400">
                <a:solidFill>
                  <a:schemeClr val="hlink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13"/>
              </a:rPr>
              <a:t>https://doi.org/10.1093/ecam/neh127</a:t>
            </a:r>
            <a:r>
              <a:rPr b="0" lang="en-GB" sz="1400" u="none">
                <a:latin typeface="Arial"/>
                <a:ea typeface="Arial"/>
                <a:cs typeface="Arial"/>
                <a:sym typeface="Arial"/>
              </a:rPr>
              <a:t> (Accessed: 6 July 2026).</a:t>
            </a:r>
            <a:endParaRPr b="0" sz="1400" u="none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lang="en-GB" sz="1400" u="none">
                <a:latin typeface="Arial"/>
                <a:ea typeface="Arial"/>
                <a:cs typeface="Arial"/>
                <a:sym typeface="Arial"/>
              </a:rPr>
              <a:t>Lee, E. and Bowles, K. (2023) ‘Navigating treatment recommendations for PTSD: a rapid review’, </a:t>
            </a:r>
            <a:r>
              <a:rPr b="0" i="1" lang="en-GB" sz="1400" u="none">
                <a:latin typeface="Arial"/>
                <a:ea typeface="Arial"/>
                <a:cs typeface="Arial"/>
                <a:sym typeface="Arial"/>
              </a:rPr>
              <a:t>International Journal of Mental Health</a:t>
            </a:r>
            <a:r>
              <a:rPr b="0" lang="en-GB" sz="1400" u="none">
                <a:latin typeface="Arial"/>
                <a:ea typeface="Arial"/>
                <a:cs typeface="Arial"/>
                <a:sym typeface="Arial"/>
              </a:rPr>
              <a:t>, 52(1), pp. 4–44. Available at: </a:t>
            </a:r>
            <a:r>
              <a:rPr b="0" lang="en-GB" sz="1400">
                <a:solidFill>
                  <a:schemeClr val="hlink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14"/>
              </a:rPr>
              <a:t>https://doi.org/10.1080/00207411.2020.1781407</a:t>
            </a:r>
            <a:r>
              <a:rPr b="0" lang="en-GB" sz="1400" u="none">
                <a:latin typeface="Arial"/>
                <a:ea typeface="Arial"/>
                <a:cs typeface="Arial"/>
                <a:sym typeface="Arial"/>
              </a:rPr>
              <a:t> (Accessed: 12 July 2026).</a:t>
            </a:r>
            <a:endParaRPr b="0" sz="1400" u="none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lang="en-GB" sz="1400" u="none">
                <a:latin typeface="Arial"/>
                <a:ea typeface="Arial"/>
                <a:cs typeface="Arial"/>
                <a:sym typeface="Arial"/>
              </a:rPr>
              <a:t>Linden, S.C. and Jones, E. (2014) ‘“Shell shock” revisited: an examination of the case records of the National Hospital in London’, </a:t>
            </a:r>
            <a:r>
              <a:rPr b="0" i="1" lang="en-GB" sz="1400" u="none">
                <a:latin typeface="Arial"/>
                <a:ea typeface="Arial"/>
                <a:cs typeface="Arial"/>
                <a:sym typeface="Arial"/>
              </a:rPr>
              <a:t>Medical History</a:t>
            </a:r>
            <a:r>
              <a:rPr b="0" lang="en-GB" sz="1400" u="none">
                <a:latin typeface="Arial"/>
                <a:ea typeface="Arial"/>
                <a:cs typeface="Arial"/>
                <a:sym typeface="Arial"/>
              </a:rPr>
              <a:t>, 58(4), pp. 519–545. Available at: </a:t>
            </a:r>
            <a:r>
              <a:rPr b="0" lang="en-GB" sz="1400">
                <a:solidFill>
                  <a:schemeClr val="hlink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15"/>
              </a:rPr>
              <a:t>https://doi.org/10.1017/mdh.2014.51</a:t>
            </a:r>
            <a:r>
              <a:rPr b="0" lang="en-GB" sz="1400" u="none">
                <a:latin typeface="Arial"/>
                <a:ea typeface="Arial"/>
                <a:cs typeface="Arial"/>
                <a:sym typeface="Arial"/>
              </a:rPr>
              <a:t> (Accessed: 9 July 2026).</a:t>
            </a:r>
            <a:endParaRPr b="0" sz="1400" u="none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lang="en-GB" sz="1400" u="none">
                <a:latin typeface="Arial"/>
                <a:ea typeface="Arial"/>
                <a:cs typeface="Arial"/>
                <a:sym typeface="Arial"/>
              </a:rPr>
              <a:t>National Institute for Health and Care Excellence (NICE) (2018) </a:t>
            </a:r>
            <a:r>
              <a:rPr b="0" i="1" lang="en-GB" sz="1400" u="none">
                <a:latin typeface="Arial"/>
                <a:ea typeface="Arial"/>
                <a:cs typeface="Arial"/>
                <a:sym typeface="Arial"/>
              </a:rPr>
              <a:t>Post-traumatic stress disorder (NG116)</a:t>
            </a:r>
            <a:r>
              <a:rPr b="0" lang="en-GB" sz="1400" u="none">
                <a:latin typeface="Arial"/>
                <a:ea typeface="Arial"/>
                <a:cs typeface="Arial"/>
                <a:sym typeface="Arial"/>
              </a:rPr>
              <a:t>. Available at: </a:t>
            </a:r>
            <a:r>
              <a:rPr b="0" lang="en-GB" sz="1400">
                <a:solidFill>
                  <a:schemeClr val="hlink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16"/>
              </a:rPr>
              <a:t>https://www.nice.org.uk/guidance/ng116</a:t>
            </a:r>
            <a:r>
              <a:rPr b="0" lang="en-GB" sz="1400" u="none">
                <a:latin typeface="Arial"/>
                <a:ea typeface="Arial"/>
                <a:cs typeface="Arial"/>
                <a:sym typeface="Arial"/>
              </a:rPr>
              <a:t> (Accessed: 5 July 2026).</a:t>
            </a:r>
            <a:endParaRPr b="0" sz="1400" u="none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0" lang="en-GB" sz="1400" u="none">
                <a:latin typeface="Arial"/>
                <a:ea typeface="Arial"/>
                <a:cs typeface="Arial"/>
                <a:sym typeface="Arial"/>
              </a:rPr>
              <a:t>NHS England Digital (2025) </a:t>
            </a:r>
            <a:r>
              <a:rPr b="0" i="1" lang="en-GB" sz="1400" u="none">
                <a:latin typeface="Arial"/>
                <a:ea typeface="Arial"/>
                <a:cs typeface="Arial"/>
                <a:sym typeface="Arial"/>
              </a:rPr>
              <a:t>Adult Psychiatric Morbidity Survey: Survey of Mental Health and Wellbeing, England, 2023/24 – Chapter 3: Posttraumatic stress disorder</a:t>
            </a:r>
            <a:r>
              <a:rPr b="0" lang="en-GB" sz="1400" u="none">
                <a:latin typeface="Arial"/>
                <a:ea typeface="Arial"/>
                <a:cs typeface="Arial"/>
                <a:sym typeface="Arial"/>
              </a:rPr>
              <a:t>. Available at: </a:t>
            </a:r>
            <a:r>
              <a:rPr b="0" lang="en-GB" sz="1400">
                <a:solidFill>
                  <a:schemeClr val="hlink"/>
                </a:solidFill>
                <a:uFill>
                  <a:noFill/>
                </a:uFill>
                <a:latin typeface="Arial"/>
                <a:ea typeface="Arial"/>
                <a:cs typeface="Arial"/>
                <a:sym typeface="Arial"/>
                <a:hlinkClick r:id="rId17"/>
              </a:rPr>
              <a:t>https://digital.nhs.uk/data-and-information/publications/statistical/adult-psychiatric-morbidity-survey/survey-of-mental-health-and-wellbeing-england-2023-24/posttraumatic-stress-disorder</a:t>
            </a:r>
            <a:r>
              <a:rPr b="0" lang="en-GB" sz="1400" u="none">
                <a:latin typeface="Arial"/>
                <a:ea typeface="Arial"/>
                <a:cs typeface="Arial"/>
                <a:sym typeface="Arial"/>
              </a:rPr>
              <a:t> (Accessed: 15 July 2026).</a:t>
            </a:r>
            <a:endParaRPr b="0" sz="1400" u="none"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49" name="Google Shape;149;p16"/>
          <p:cNvGrpSpPr/>
          <p:nvPr/>
        </p:nvGrpSpPr>
        <p:grpSpPr>
          <a:xfrm>
            <a:off x="4804884" y="26019444"/>
            <a:ext cx="5183186" cy="1971631"/>
            <a:chOff x="5256872" y="31050000"/>
            <a:chExt cx="4369203" cy="1662000"/>
          </a:xfrm>
        </p:grpSpPr>
        <p:sp>
          <p:nvSpPr>
            <p:cNvPr id="150" name="Google Shape;150;p16"/>
            <p:cNvSpPr txBox="1"/>
            <p:nvPr/>
          </p:nvSpPr>
          <p:spPr>
            <a:xfrm>
              <a:off x="5256875" y="31950000"/>
              <a:ext cx="4369200" cy="762000"/>
            </a:xfrm>
            <a:prstGeom prst="rect">
              <a:avLst/>
            </a:prstGeom>
            <a:solidFill>
              <a:srgbClr val="FCE5CD"/>
            </a:solidFill>
            <a:ln>
              <a:noFill/>
            </a:ln>
          </p:spPr>
          <p:txBody>
            <a:bodyPr anchorCtr="0" anchor="t" bIns="108450" lIns="108450" spcFirstLastPara="1" rIns="108450" wrap="square" tIns="10845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542"/>
                <a:buFont typeface="Arial"/>
                <a:buNone/>
              </a:pPr>
              <a:r>
                <a:rPr b="1" i="1" lang="en-GB" sz="1542" u="none" cap="none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Figure 1. ICD-11 core symptom clusters of PTSD (author's own, based on World Health Organization, 2024).</a:t>
              </a:r>
              <a:endParaRPr b="0" i="1" sz="2135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1" name="Google Shape;151;p16"/>
            <p:cNvSpPr/>
            <p:nvPr/>
          </p:nvSpPr>
          <p:spPr>
            <a:xfrm>
              <a:off x="5256872" y="31050000"/>
              <a:ext cx="4369200" cy="255000"/>
            </a:xfrm>
            <a:prstGeom prst="roundRect">
              <a:avLst>
                <a:gd fmla="val 16667" name="adj"/>
              </a:avLst>
            </a:prstGeom>
            <a:solidFill>
              <a:srgbClr val="B45F06"/>
            </a:solidFill>
            <a:ln>
              <a:noFill/>
            </a:ln>
            <a:effectLst>
              <a:outerShdw blurRad="47449" rotWithShape="0" dir="5400000" dist="27283">
                <a:srgbClr val="000000">
                  <a:alpha val="34900"/>
                </a:srgbClr>
              </a:outerShdw>
            </a:effectLst>
          </p:spPr>
          <p:txBody>
            <a:bodyPr anchorCtr="0" anchor="ctr" bIns="21675" lIns="54225" spcFirstLastPara="1" rIns="54225" wrap="square" tIns="2167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GB" sz="1423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ICD-11 Core Symptom Clusters</a:t>
              </a:r>
              <a:endParaRPr sz="1661"/>
            </a:p>
          </p:txBody>
        </p:sp>
        <p:sp>
          <p:nvSpPr>
            <p:cNvPr id="152" name="Google Shape;152;p16"/>
            <p:cNvSpPr/>
            <p:nvPr/>
          </p:nvSpPr>
          <p:spPr>
            <a:xfrm>
              <a:off x="5302592" y="31350720"/>
              <a:ext cx="1395300" cy="549300"/>
            </a:xfrm>
            <a:prstGeom prst="roundRect">
              <a:avLst>
                <a:gd fmla="val 16667" name="adj"/>
              </a:avLst>
            </a:prstGeom>
            <a:solidFill>
              <a:srgbClr val="FCE5CD"/>
            </a:solidFill>
            <a:ln cap="flat" cmpd="sng" w="15075">
              <a:solidFill>
                <a:srgbClr val="B45F06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47449" rotWithShape="0" dir="5400000" dist="27283">
                <a:srgbClr val="000000">
                  <a:alpha val="34900"/>
                </a:srgbClr>
              </a:outerShdw>
            </a:effectLst>
          </p:spPr>
          <p:txBody>
            <a:bodyPr anchorCtr="0" anchor="ctr" bIns="21675" lIns="54225" spcFirstLastPara="1" rIns="54225" wrap="square" tIns="2167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GB" sz="1186" u="none" cap="none" strike="noStrike">
                  <a:solidFill>
                    <a:srgbClr val="663D00"/>
                  </a:solidFill>
                  <a:latin typeface="Arial"/>
                  <a:ea typeface="Arial"/>
                  <a:cs typeface="Arial"/>
                  <a:sym typeface="Arial"/>
                </a:rPr>
                <a:t>Re-experiencing</a:t>
              </a:r>
              <a:endParaRPr sz="1661"/>
            </a:p>
          </p:txBody>
        </p:sp>
        <p:sp>
          <p:nvSpPr>
            <p:cNvPr id="153" name="Google Shape;153;p16"/>
            <p:cNvSpPr/>
            <p:nvPr/>
          </p:nvSpPr>
          <p:spPr>
            <a:xfrm>
              <a:off x="6743756" y="31350720"/>
              <a:ext cx="1395300" cy="549300"/>
            </a:xfrm>
            <a:prstGeom prst="roundRect">
              <a:avLst>
                <a:gd fmla="val 16667" name="adj"/>
              </a:avLst>
            </a:prstGeom>
            <a:solidFill>
              <a:srgbClr val="FCE5CD"/>
            </a:solidFill>
            <a:ln cap="flat" cmpd="sng" w="15075">
              <a:solidFill>
                <a:srgbClr val="B45F06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47449" rotWithShape="0" dir="5400000" dist="27283">
                <a:srgbClr val="000000">
                  <a:alpha val="34900"/>
                </a:srgbClr>
              </a:outerShdw>
            </a:effectLst>
          </p:spPr>
          <p:txBody>
            <a:bodyPr anchorCtr="0" anchor="ctr" bIns="21675" lIns="54225" spcFirstLastPara="1" rIns="54225" wrap="square" tIns="2167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GB" sz="1186" u="none" cap="none" strike="noStrike">
                  <a:solidFill>
                    <a:srgbClr val="663D00"/>
                  </a:solidFill>
                  <a:latin typeface="Arial"/>
                  <a:ea typeface="Arial"/>
                  <a:cs typeface="Arial"/>
                  <a:sym typeface="Arial"/>
                </a:rPr>
                <a:t>Avoidance</a:t>
              </a:r>
              <a:endParaRPr sz="1661"/>
            </a:p>
          </p:txBody>
        </p:sp>
        <p:sp>
          <p:nvSpPr>
            <p:cNvPr id="154" name="Google Shape;154;p16"/>
            <p:cNvSpPr/>
            <p:nvPr/>
          </p:nvSpPr>
          <p:spPr>
            <a:xfrm>
              <a:off x="8184920" y="31350720"/>
              <a:ext cx="1395300" cy="549300"/>
            </a:xfrm>
            <a:prstGeom prst="roundRect">
              <a:avLst>
                <a:gd fmla="val 16667" name="adj"/>
              </a:avLst>
            </a:prstGeom>
            <a:solidFill>
              <a:srgbClr val="FCE5CD"/>
            </a:solidFill>
            <a:ln cap="flat" cmpd="sng" w="15075">
              <a:solidFill>
                <a:srgbClr val="B45F06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47449" rotWithShape="0" dir="5400000" dist="27283">
                <a:srgbClr val="000000">
                  <a:alpha val="34900"/>
                </a:srgbClr>
              </a:outerShdw>
            </a:effectLst>
          </p:spPr>
          <p:txBody>
            <a:bodyPr anchorCtr="0" anchor="ctr" bIns="21675" lIns="54225" spcFirstLastPara="1" rIns="54225" wrap="square" tIns="2167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GB" sz="1186" u="none" cap="none" strike="noStrike">
                  <a:solidFill>
                    <a:srgbClr val="663D00"/>
                  </a:solidFill>
                  <a:latin typeface="Arial"/>
                  <a:ea typeface="Arial"/>
                  <a:cs typeface="Arial"/>
                  <a:sym typeface="Arial"/>
                </a:rPr>
                <a:t>Persistent sense</a:t>
              </a:r>
              <a:br>
                <a:rPr b="1" i="0" lang="en-GB" sz="1186" u="none" cap="none" strike="noStrike">
                  <a:solidFill>
                    <a:srgbClr val="663D00"/>
                  </a:solidFill>
                  <a:latin typeface="Arial"/>
                  <a:ea typeface="Arial"/>
                  <a:cs typeface="Arial"/>
                  <a:sym typeface="Arial"/>
                </a:rPr>
              </a:br>
              <a:r>
                <a:rPr b="1" i="0" lang="en-GB" sz="1186" u="none" cap="none" strike="noStrike">
                  <a:solidFill>
                    <a:srgbClr val="663D00"/>
                  </a:solidFill>
                  <a:latin typeface="Arial"/>
                  <a:ea typeface="Arial"/>
                  <a:cs typeface="Arial"/>
                  <a:sym typeface="Arial"/>
                </a:rPr>
                <a:t>of current threat</a:t>
              </a:r>
              <a:endParaRPr sz="1661"/>
            </a:p>
          </p:txBody>
        </p:sp>
      </p:grpSp>
      <p:grpSp>
        <p:nvGrpSpPr>
          <p:cNvPr id="155" name="Google Shape;155;p16"/>
          <p:cNvGrpSpPr/>
          <p:nvPr/>
        </p:nvGrpSpPr>
        <p:grpSpPr>
          <a:xfrm>
            <a:off x="12704126" y="21628550"/>
            <a:ext cx="3449400" cy="4783317"/>
            <a:chOff x="13428176" y="21839500"/>
            <a:chExt cx="3449400" cy="4783317"/>
          </a:xfrm>
        </p:grpSpPr>
        <p:sp>
          <p:nvSpPr>
            <p:cNvPr id="156" name="Google Shape;156;p16"/>
            <p:cNvSpPr/>
            <p:nvPr/>
          </p:nvSpPr>
          <p:spPr>
            <a:xfrm>
              <a:off x="13428176" y="22512993"/>
              <a:ext cx="3449400" cy="785400"/>
            </a:xfrm>
            <a:prstGeom prst="roundRect">
              <a:avLst>
                <a:gd fmla="val 16667" name="adj"/>
              </a:avLst>
            </a:prstGeom>
            <a:solidFill>
              <a:srgbClr val="A4C2F4"/>
            </a:solidFill>
            <a:ln cap="flat" cmpd="sng" w="12700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40000" rotWithShape="0" dir="5400000" dist="23000">
                <a:srgbClr val="000000">
                  <a:alpha val="34900"/>
                </a:srgbClr>
              </a:outerShdw>
            </a:effectLst>
          </p:spPr>
          <p:txBody>
            <a:bodyPr anchorCtr="0" anchor="ctr" bIns="18275" lIns="45700" spcFirstLastPara="1" rIns="45700" wrap="square" tIns="1827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GB" sz="1100" u="none" cap="none" strike="noStrike">
                  <a:solidFill>
                    <a:srgbClr val="0B2F63"/>
                  </a:solidFill>
                  <a:latin typeface="Arial"/>
                  <a:ea typeface="Arial"/>
                  <a:cs typeface="Arial"/>
                  <a:sym typeface="Arial"/>
                </a:rPr>
                <a:t>Civil War</a:t>
              </a:r>
              <a:br>
                <a:rPr b="1" i="0" lang="en-GB" sz="1100" u="none" cap="none" strike="noStrike">
                  <a:solidFill>
                    <a:srgbClr val="0B2F63"/>
                  </a:solidFill>
                  <a:latin typeface="Arial"/>
                  <a:ea typeface="Arial"/>
                  <a:cs typeface="Arial"/>
                  <a:sym typeface="Arial"/>
                </a:rPr>
              </a:br>
              <a:r>
                <a:rPr b="1" i="0" lang="en-GB" sz="1100" u="none" cap="none" strike="noStrike">
                  <a:solidFill>
                    <a:srgbClr val="0B2F63"/>
                  </a:solidFill>
                  <a:latin typeface="Arial"/>
                  <a:ea typeface="Arial"/>
                  <a:cs typeface="Arial"/>
                  <a:sym typeface="Arial"/>
                </a:rPr>
                <a:t>“Soldier's Heart”</a:t>
              </a:r>
              <a:endParaRPr/>
            </a:p>
          </p:txBody>
        </p:sp>
        <p:sp>
          <p:nvSpPr>
            <p:cNvPr id="157" name="Google Shape;157;p16"/>
            <p:cNvSpPr/>
            <p:nvPr/>
          </p:nvSpPr>
          <p:spPr>
            <a:xfrm>
              <a:off x="13428176" y="23344099"/>
              <a:ext cx="3449400" cy="785400"/>
            </a:xfrm>
            <a:prstGeom prst="roundRect">
              <a:avLst>
                <a:gd fmla="val 16667" name="adj"/>
              </a:avLst>
            </a:prstGeom>
            <a:solidFill>
              <a:srgbClr val="A4C2F4"/>
            </a:solidFill>
            <a:ln cap="flat" cmpd="sng" w="12700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40000" rotWithShape="0" dir="5400000" dist="23000">
                <a:srgbClr val="000000">
                  <a:alpha val="34900"/>
                </a:srgbClr>
              </a:outerShdw>
            </a:effectLst>
          </p:spPr>
          <p:txBody>
            <a:bodyPr anchorCtr="0" anchor="ctr" bIns="18275" lIns="45700" spcFirstLastPara="1" rIns="45700" wrap="square" tIns="1827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GB" sz="1100" u="none" cap="none" strike="noStrike">
                  <a:solidFill>
                    <a:srgbClr val="0B2F63"/>
                  </a:solidFill>
                  <a:latin typeface="Arial"/>
                  <a:ea typeface="Arial"/>
                  <a:cs typeface="Arial"/>
                  <a:sym typeface="Arial"/>
                </a:rPr>
                <a:t>WWI</a:t>
              </a:r>
              <a:br>
                <a:rPr b="1" i="0" lang="en-GB" sz="1100" u="none" cap="none" strike="noStrike">
                  <a:solidFill>
                    <a:srgbClr val="0B2F63"/>
                  </a:solidFill>
                  <a:latin typeface="Arial"/>
                  <a:ea typeface="Arial"/>
                  <a:cs typeface="Arial"/>
                  <a:sym typeface="Arial"/>
                </a:rPr>
              </a:br>
              <a:r>
                <a:rPr b="1" i="0" lang="en-GB" sz="1100" u="none" cap="none" strike="noStrike">
                  <a:solidFill>
                    <a:srgbClr val="0B2F63"/>
                  </a:solidFill>
                  <a:latin typeface="Arial"/>
                  <a:ea typeface="Arial"/>
                  <a:cs typeface="Arial"/>
                  <a:sym typeface="Arial"/>
                </a:rPr>
                <a:t>“Shell Shock”</a:t>
              </a:r>
              <a:endParaRPr/>
            </a:p>
          </p:txBody>
        </p:sp>
        <p:sp>
          <p:nvSpPr>
            <p:cNvPr id="158" name="Google Shape;158;p16"/>
            <p:cNvSpPr/>
            <p:nvPr/>
          </p:nvSpPr>
          <p:spPr>
            <a:xfrm>
              <a:off x="13428176" y="24175205"/>
              <a:ext cx="3449400" cy="785400"/>
            </a:xfrm>
            <a:prstGeom prst="roundRect">
              <a:avLst>
                <a:gd fmla="val 16667" name="adj"/>
              </a:avLst>
            </a:prstGeom>
            <a:solidFill>
              <a:srgbClr val="A4C2F4"/>
            </a:solidFill>
            <a:ln cap="flat" cmpd="sng" w="12700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40000" rotWithShape="0" dir="5400000" dist="23000">
                <a:srgbClr val="000000">
                  <a:alpha val="34900"/>
                </a:srgbClr>
              </a:outerShdw>
            </a:effectLst>
          </p:spPr>
          <p:txBody>
            <a:bodyPr anchorCtr="0" anchor="ctr" bIns="18275" lIns="45700" spcFirstLastPara="1" rIns="45700" wrap="square" tIns="1827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GB" sz="1100" u="none" cap="none" strike="noStrike">
                  <a:solidFill>
                    <a:srgbClr val="0B2F63"/>
                  </a:solidFill>
                  <a:latin typeface="Arial"/>
                  <a:ea typeface="Arial"/>
                  <a:cs typeface="Arial"/>
                  <a:sym typeface="Arial"/>
                </a:rPr>
                <a:t>WWII</a:t>
              </a:r>
              <a:br>
                <a:rPr b="1" i="0" lang="en-GB" sz="1100" u="none" cap="none" strike="noStrike">
                  <a:solidFill>
                    <a:srgbClr val="0B2F63"/>
                  </a:solidFill>
                  <a:latin typeface="Arial"/>
                  <a:ea typeface="Arial"/>
                  <a:cs typeface="Arial"/>
                  <a:sym typeface="Arial"/>
                </a:rPr>
              </a:br>
              <a:r>
                <a:rPr b="1" i="0" lang="en-GB" sz="1100" u="none" cap="none" strike="noStrike">
                  <a:solidFill>
                    <a:srgbClr val="0B2F63"/>
                  </a:solidFill>
                  <a:latin typeface="Arial"/>
                  <a:ea typeface="Arial"/>
                  <a:cs typeface="Arial"/>
                  <a:sym typeface="Arial"/>
                </a:rPr>
                <a:t>“Battle Fatigue”</a:t>
              </a:r>
              <a:endParaRPr/>
            </a:p>
          </p:txBody>
        </p:sp>
        <p:sp>
          <p:nvSpPr>
            <p:cNvPr id="159" name="Google Shape;159;p16"/>
            <p:cNvSpPr/>
            <p:nvPr/>
          </p:nvSpPr>
          <p:spPr>
            <a:xfrm>
              <a:off x="13428176" y="25006311"/>
              <a:ext cx="3449400" cy="785400"/>
            </a:xfrm>
            <a:prstGeom prst="roundRect">
              <a:avLst>
                <a:gd fmla="val 16667" name="adj"/>
              </a:avLst>
            </a:prstGeom>
            <a:solidFill>
              <a:srgbClr val="A4C2F4"/>
            </a:solidFill>
            <a:ln cap="flat" cmpd="sng" w="12700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40000" rotWithShape="0" dir="5400000" dist="23000">
                <a:srgbClr val="000000">
                  <a:alpha val="34900"/>
                </a:srgbClr>
              </a:outerShdw>
            </a:effectLst>
          </p:spPr>
          <p:txBody>
            <a:bodyPr anchorCtr="0" anchor="ctr" bIns="18275" lIns="45700" spcFirstLastPara="1" rIns="45700" wrap="square" tIns="1827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GB" sz="1100" u="none" cap="none" strike="noStrike">
                  <a:solidFill>
                    <a:srgbClr val="0B2F63"/>
                  </a:solidFill>
                  <a:latin typeface="Arial"/>
                  <a:ea typeface="Arial"/>
                  <a:cs typeface="Arial"/>
                  <a:sym typeface="Arial"/>
                </a:rPr>
                <a:t>1980</a:t>
              </a:r>
              <a:br>
                <a:rPr b="1" i="0" lang="en-GB" sz="1100" u="none" cap="none" strike="noStrike">
                  <a:solidFill>
                    <a:srgbClr val="0B2F63"/>
                  </a:solidFill>
                  <a:latin typeface="Arial"/>
                  <a:ea typeface="Arial"/>
                  <a:cs typeface="Arial"/>
                  <a:sym typeface="Arial"/>
                </a:rPr>
              </a:br>
              <a:r>
                <a:rPr b="1" i="0" lang="en-GB" sz="1100" u="none" cap="none" strike="noStrike">
                  <a:solidFill>
                    <a:srgbClr val="0B2F63"/>
                  </a:solidFill>
                  <a:latin typeface="Arial"/>
                  <a:ea typeface="Arial"/>
                  <a:cs typeface="Arial"/>
                  <a:sym typeface="Arial"/>
                </a:rPr>
                <a:t>PTSD (DSM-III)</a:t>
              </a:r>
              <a:endParaRPr/>
            </a:p>
          </p:txBody>
        </p:sp>
        <p:grpSp>
          <p:nvGrpSpPr>
            <p:cNvPr id="160" name="Google Shape;160;p16"/>
            <p:cNvGrpSpPr/>
            <p:nvPr/>
          </p:nvGrpSpPr>
          <p:grpSpPr>
            <a:xfrm>
              <a:off x="13428176" y="21839500"/>
              <a:ext cx="3449400" cy="4783317"/>
              <a:chOff x="13428176" y="21839500"/>
              <a:chExt cx="3449400" cy="4783317"/>
            </a:xfrm>
          </p:grpSpPr>
          <p:sp>
            <p:nvSpPr>
              <p:cNvPr id="161" name="Google Shape;161;p16"/>
              <p:cNvSpPr/>
              <p:nvPr/>
            </p:nvSpPr>
            <p:spPr>
              <a:xfrm>
                <a:off x="13428176" y="21839500"/>
                <a:ext cx="3449400" cy="627900"/>
              </a:xfrm>
              <a:prstGeom prst="roundRect">
                <a:avLst>
                  <a:gd fmla="val 16667" name="adj"/>
                </a:avLst>
              </a:prstGeom>
              <a:solidFill>
                <a:srgbClr val="1155CC"/>
              </a:solidFill>
              <a:ln cap="flat" cmpd="sng" w="9525">
                <a:solidFill>
                  <a:schemeClr val="dk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40000" rotWithShape="0" dir="5400000" dist="23000">
                  <a:srgbClr val="000000">
                    <a:alpha val="34900"/>
                  </a:srgbClr>
                </a:outerShdw>
              </a:effectLst>
            </p:spPr>
            <p:txBody>
              <a:bodyPr anchorCtr="0" anchor="ctr" bIns="18275" lIns="45700" spcFirstLastPara="1" rIns="45700" wrap="square" tIns="18275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i="0" lang="en-GB" sz="1200" u="none" cap="none" strike="noStrike">
                    <a:solidFill>
                      <a:srgbClr val="FFFFFF"/>
                    </a:solidFill>
                    <a:latin typeface="Arial"/>
                    <a:ea typeface="Arial"/>
                    <a:cs typeface="Arial"/>
                    <a:sym typeface="Arial"/>
                  </a:rPr>
                  <a:t>PTSD Naming Timeline</a:t>
                </a:r>
                <a:endParaRPr/>
              </a:p>
            </p:txBody>
          </p:sp>
          <p:sp>
            <p:nvSpPr>
              <p:cNvPr id="162" name="Google Shape;162;p16"/>
              <p:cNvSpPr/>
              <p:nvPr/>
            </p:nvSpPr>
            <p:spPr>
              <a:xfrm>
                <a:off x="13428176" y="25837417"/>
                <a:ext cx="3449400" cy="785400"/>
              </a:xfrm>
              <a:prstGeom prst="roundRect">
                <a:avLst>
                  <a:gd fmla="val 16667" name="adj"/>
                </a:avLst>
              </a:prstGeom>
              <a:solidFill>
                <a:srgbClr val="A4C2F4"/>
              </a:solidFill>
              <a:ln cap="flat" cmpd="sng" w="12700">
                <a:solidFill>
                  <a:schemeClr val="dk1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40000" rotWithShape="0" dir="5400000" dist="23000">
                  <a:srgbClr val="000000">
                    <a:alpha val="34900"/>
                  </a:srgbClr>
                </a:outerShdw>
              </a:effectLst>
            </p:spPr>
            <p:txBody>
              <a:bodyPr anchorCtr="0" anchor="ctr" bIns="18275" lIns="45700" spcFirstLastPara="1" rIns="45700" wrap="square" tIns="18275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i="0" lang="en-GB" sz="1100" u="none" cap="none" strike="noStrike">
                    <a:solidFill>
                      <a:srgbClr val="0B2F63"/>
                    </a:solidFill>
                    <a:latin typeface="Arial"/>
                    <a:ea typeface="Arial"/>
                    <a:cs typeface="Arial"/>
                    <a:sym typeface="Arial"/>
                  </a:rPr>
                  <a:t>2019</a:t>
                </a:r>
                <a:br>
                  <a:rPr b="1" i="0" lang="en-GB" sz="1100" u="none" cap="none" strike="noStrike">
                    <a:solidFill>
                      <a:srgbClr val="0B2F63"/>
                    </a:solidFill>
                    <a:latin typeface="Arial"/>
                    <a:ea typeface="Arial"/>
                    <a:cs typeface="Arial"/>
                    <a:sym typeface="Arial"/>
                  </a:rPr>
                </a:br>
                <a:r>
                  <a:rPr b="1" i="0" lang="en-GB" sz="1100" u="none" cap="none" strike="noStrike">
                    <a:solidFill>
                      <a:srgbClr val="0B2F63"/>
                    </a:solidFill>
                    <a:latin typeface="Arial"/>
                    <a:ea typeface="Arial"/>
                    <a:cs typeface="Arial"/>
                    <a:sym typeface="Arial"/>
                  </a:rPr>
                  <a:t>ICD-11 refinement</a:t>
                </a:r>
                <a:endParaRPr/>
              </a:p>
            </p:txBody>
          </p:sp>
        </p:grpSp>
      </p:grpSp>
      <p:grpSp>
        <p:nvGrpSpPr>
          <p:cNvPr id="163" name="Google Shape;163;p16"/>
          <p:cNvGrpSpPr/>
          <p:nvPr/>
        </p:nvGrpSpPr>
        <p:grpSpPr>
          <a:xfrm>
            <a:off x="22584925" y="19727525"/>
            <a:ext cx="6507900" cy="6439416"/>
            <a:chOff x="22398625" y="19504600"/>
            <a:chExt cx="6507900" cy="6439416"/>
          </a:xfrm>
        </p:grpSpPr>
        <p:sp>
          <p:nvSpPr>
            <p:cNvPr id="164" name="Google Shape;164;p16"/>
            <p:cNvSpPr/>
            <p:nvPr/>
          </p:nvSpPr>
          <p:spPr>
            <a:xfrm>
              <a:off x="22398625" y="19504600"/>
              <a:ext cx="6507900" cy="780900"/>
            </a:xfrm>
            <a:prstGeom prst="roundRect">
              <a:avLst>
                <a:gd fmla="val 16667" name="adj"/>
              </a:avLst>
            </a:prstGeom>
            <a:solidFill>
              <a:srgbClr val="7F6000"/>
            </a:solidFill>
            <a:ln cap="flat" cmpd="sng" w="952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40000" rotWithShape="0" dir="5400000" dist="23000">
                <a:srgbClr val="000000">
                  <a:alpha val="34900"/>
                </a:srgbClr>
              </a:outerShdw>
            </a:effectLst>
          </p:spPr>
          <p:txBody>
            <a:bodyPr anchorCtr="0" anchor="ctr" bIns="18275" lIns="45700" spcFirstLastPara="1" rIns="45700" wrap="square" tIns="1827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GB" sz="14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Evidence-Based PTSD Treatments</a:t>
              </a:r>
              <a:endParaRPr/>
            </a:p>
          </p:txBody>
        </p:sp>
        <p:sp>
          <p:nvSpPr>
            <p:cNvPr id="165" name="Google Shape;165;p16"/>
            <p:cNvSpPr/>
            <p:nvPr/>
          </p:nvSpPr>
          <p:spPr>
            <a:xfrm>
              <a:off x="22467205" y="20399848"/>
              <a:ext cx="3151200" cy="1802400"/>
            </a:xfrm>
            <a:prstGeom prst="roundRect">
              <a:avLst>
                <a:gd fmla="val 16667" name="adj"/>
              </a:avLst>
            </a:prstGeom>
            <a:solidFill>
              <a:srgbClr val="FFE599"/>
            </a:solidFill>
            <a:ln cap="flat" cmpd="sng" w="12700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40000" rotWithShape="0" dir="5400000" dist="23000">
                <a:srgbClr val="000000">
                  <a:alpha val="34900"/>
                </a:srgbClr>
              </a:outerShdw>
            </a:effectLst>
          </p:spPr>
          <p:txBody>
            <a:bodyPr anchorCtr="0" anchor="ctr" bIns="18275" lIns="45700" spcFirstLastPara="1" rIns="45700" wrap="square" tIns="1827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GB" sz="1300" u="none" cap="none" strike="noStrike">
                  <a:solidFill>
                    <a:srgbClr val="4D3A00"/>
                  </a:solidFill>
                  <a:latin typeface="Arial"/>
                  <a:ea typeface="Arial"/>
                  <a:cs typeface="Arial"/>
                  <a:sym typeface="Arial"/>
                </a:rPr>
                <a:t>Trauma-focused</a:t>
              </a:r>
              <a:br>
                <a:rPr b="1" i="0" lang="en-GB" sz="1300" u="none" cap="none" strike="noStrike">
                  <a:solidFill>
                    <a:srgbClr val="4D3A00"/>
                  </a:solidFill>
                  <a:latin typeface="Arial"/>
                  <a:ea typeface="Arial"/>
                  <a:cs typeface="Arial"/>
                  <a:sym typeface="Arial"/>
                </a:rPr>
              </a:br>
              <a:r>
                <a:rPr b="1" i="0" lang="en-GB" sz="1300" u="none" cap="none" strike="noStrike">
                  <a:solidFill>
                    <a:srgbClr val="4D3A00"/>
                  </a:solidFill>
                  <a:latin typeface="Arial"/>
                  <a:ea typeface="Arial"/>
                  <a:cs typeface="Arial"/>
                  <a:sym typeface="Arial"/>
                </a:rPr>
                <a:t>CBT</a:t>
              </a:r>
              <a:endParaRPr/>
            </a:p>
          </p:txBody>
        </p:sp>
        <p:sp>
          <p:nvSpPr>
            <p:cNvPr id="166" name="Google Shape;166;p16"/>
            <p:cNvSpPr/>
            <p:nvPr/>
          </p:nvSpPr>
          <p:spPr>
            <a:xfrm>
              <a:off x="25686865" y="20399848"/>
              <a:ext cx="3151200" cy="1802400"/>
            </a:xfrm>
            <a:prstGeom prst="roundRect">
              <a:avLst>
                <a:gd fmla="val 16667" name="adj"/>
              </a:avLst>
            </a:prstGeom>
            <a:solidFill>
              <a:srgbClr val="FFE599"/>
            </a:solidFill>
            <a:ln cap="flat" cmpd="sng" w="12700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40000" rotWithShape="0" dir="5400000" dist="23000">
                <a:srgbClr val="000000">
                  <a:alpha val="34900"/>
                </a:srgbClr>
              </a:outerShdw>
            </a:effectLst>
          </p:spPr>
          <p:txBody>
            <a:bodyPr anchorCtr="0" anchor="ctr" bIns="18275" lIns="45700" spcFirstLastPara="1" rIns="45700" wrap="square" tIns="1827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GB" sz="1300" u="none" cap="none" strike="noStrike">
                  <a:solidFill>
                    <a:srgbClr val="4D3A00"/>
                  </a:solidFill>
                  <a:latin typeface="Arial"/>
                  <a:ea typeface="Arial"/>
                  <a:cs typeface="Arial"/>
                  <a:sym typeface="Arial"/>
                </a:rPr>
                <a:t>EMDR</a:t>
              </a:r>
              <a:endParaRPr/>
            </a:p>
          </p:txBody>
        </p:sp>
        <p:sp>
          <p:nvSpPr>
            <p:cNvPr id="167" name="Google Shape;167;p16"/>
            <p:cNvSpPr/>
            <p:nvPr/>
          </p:nvSpPr>
          <p:spPr>
            <a:xfrm>
              <a:off x="22467205" y="22270732"/>
              <a:ext cx="3151200" cy="1802400"/>
            </a:xfrm>
            <a:prstGeom prst="roundRect">
              <a:avLst>
                <a:gd fmla="val 16667" name="adj"/>
              </a:avLst>
            </a:prstGeom>
            <a:solidFill>
              <a:srgbClr val="FFE599"/>
            </a:solidFill>
            <a:ln cap="flat" cmpd="sng" w="12700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40000" rotWithShape="0" dir="5400000" dist="23000">
                <a:srgbClr val="000000">
                  <a:alpha val="34900"/>
                </a:srgbClr>
              </a:outerShdw>
            </a:effectLst>
          </p:spPr>
          <p:txBody>
            <a:bodyPr anchorCtr="0" anchor="ctr" bIns="18275" lIns="45700" spcFirstLastPara="1" rIns="45700" wrap="square" tIns="1827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GB" sz="1300" u="none" cap="none" strike="noStrike">
                  <a:solidFill>
                    <a:srgbClr val="4D3A00"/>
                  </a:solidFill>
                  <a:latin typeface="Arial"/>
                  <a:ea typeface="Arial"/>
                  <a:cs typeface="Arial"/>
                  <a:sym typeface="Arial"/>
                </a:rPr>
                <a:t>Written Exposure</a:t>
              </a:r>
              <a:br>
                <a:rPr b="1" i="0" lang="en-GB" sz="1300" u="none" cap="none" strike="noStrike">
                  <a:solidFill>
                    <a:srgbClr val="4D3A00"/>
                  </a:solidFill>
                  <a:latin typeface="Arial"/>
                  <a:ea typeface="Arial"/>
                  <a:cs typeface="Arial"/>
                  <a:sym typeface="Arial"/>
                </a:rPr>
              </a:br>
              <a:r>
                <a:rPr b="1" i="0" lang="en-GB" sz="1300" u="none" cap="none" strike="noStrike">
                  <a:solidFill>
                    <a:srgbClr val="4D3A00"/>
                  </a:solidFill>
                  <a:latin typeface="Arial"/>
                  <a:ea typeface="Arial"/>
                  <a:cs typeface="Arial"/>
                  <a:sym typeface="Arial"/>
                </a:rPr>
                <a:t>Therapy</a:t>
              </a:r>
              <a:endParaRPr/>
            </a:p>
          </p:txBody>
        </p:sp>
        <p:sp>
          <p:nvSpPr>
            <p:cNvPr id="168" name="Google Shape;168;p16"/>
            <p:cNvSpPr/>
            <p:nvPr/>
          </p:nvSpPr>
          <p:spPr>
            <a:xfrm>
              <a:off x="25686865" y="22270732"/>
              <a:ext cx="3151200" cy="1802400"/>
            </a:xfrm>
            <a:prstGeom prst="roundRect">
              <a:avLst>
                <a:gd fmla="val 16667" name="adj"/>
              </a:avLst>
            </a:prstGeom>
            <a:solidFill>
              <a:srgbClr val="FFE599"/>
            </a:solidFill>
            <a:ln cap="flat" cmpd="sng" w="12700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40000" rotWithShape="0" dir="5400000" dist="23000">
                <a:srgbClr val="000000">
                  <a:alpha val="34900"/>
                </a:srgbClr>
              </a:outerShdw>
            </a:effectLst>
          </p:spPr>
          <p:txBody>
            <a:bodyPr anchorCtr="0" anchor="ctr" bIns="18275" lIns="45700" spcFirstLastPara="1" rIns="45700" wrap="square" tIns="1827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GB" sz="1300" u="none" cap="none" strike="noStrike">
                  <a:solidFill>
                    <a:srgbClr val="4D3A00"/>
                  </a:solidFill>
                  <a:latin typeface="Arial"/>
                  <a:ea typeface="Arial"/>
                  <a:cs typeface="Arial"/>
                  <a:sym typeface="Arial"/>
                </a:rPr>
                <a:t>Group therapy</a:t>
              </a:r>
              <a:endParaRPr/>
            </a:p>
          </p:txBody>
        </p:sp>
        <p:sp>
          <p:nvSpPr>
            <p:cNvPr id="169" name="Google Shape;169;p16"/>
            <p:cNvSpPr/>
            <p:nvPr/>
          </p:nvSpPr>
          <p:spPr>
            <a:xfrm>
              <a:off x="22467205" y="24141616"/>
              <a:ext cx="3151200" cy="1802400"/>
            </a:xfrm>
            <a:prstGeom prst="roundRect">
              <a:avLst>
                <a:gd fmla="val 16667" name="adj"/>
              </a:avLst>
            </a:prstGeom>
            <a:solidFill>
              <a:srgbClr val="FFE599"/>
            </a:solidFill>
            <a:ln cap="flat" cmpd="sng" w="12700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40000" rotWithShape="0" dir="5400000" dist="23000">
                <a:srgbClr val="000000">
                  <a:alpha val="34900"/>
                </a:srgbClr>
              </a:outerShdw>
            </a:effectLst>
          </p:spPr>
          <p:txBody>
            <a:bodyPr anchorCtr="0" anchor="ctr" bIns="18275" lIns="45700" spcFirstLastPara="1" rIns="45700" wrap="square" tIns="1827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GB" sz="1300" u="none" cap="none" strike="noStrike">
                  <a:solidFill>
                    <a:srgbClr val="4D3A00"/>
                  </a:solidFill>
                  <a:latin typeface="Arial"/>
                  <a:ea typeface="Arial"/>
                  <a:cs typeface="Arial"/>
                  <a:sym typeface="Arial"/>
                </a:rPr>
                <a:t>Medication</a:t>
              </a:r>
              <a:br>
                <a:rPr b="1" i="0" lang="en-GB" sz="1300" u="none" cap="none" strike="noStrike">
                  <a:solidFill>
                    <a:srgbClr val="4D3A00"/>
                  </a:solidFill>
                  <a:latin typeface="Arial"/>
                  <a:ea typeface="Arial"/>
                  <a:cs typeface="Arial"/>
                  <a:sym typeface="Arial"/>
                </a:rPr>
              </a:br>
              <a:r>
                <a:rPr b="1" i="0" lang="en-GB" sz="1300" u="none" cap="none" strike="noStrike">
                  <a:solidFill>
                    <a:srgbClr val="4D3A00"/>
                  </a:solidFill>
                  <a:latin typeface="Arial"/>
                  <a:ea typeface="Arial"/>
                  <a:cs typeface="Arial"/>
                  <a:sym typeface="Arial"/>
                </a:rPr>
                <a:t>(SSRIs/SNRIs)</a:t>
              </a:r>
              <a:endParaRPr/>
            </a:p>
          </p:txBody>
        </p:sp>
        <p:sp>
          <p:nvSpPr>
            <p:cNvPr id="170" name="Google Shape;170;p16"/>
            <p:cNvSpPr/>
            <p:nvPr/>
          </p:nvSpPr>
          <p:spPr>
            <a:xfrm>
              <a:off x="25686865" y="24141616"/>
              <a:ext cx="3151200" cy="1802400"/>
            </a:xfrm>
            <a:prstGeom prst="roundRect">
              <a:avLst>
                <a:gd fmla="val 16667" name="adj"/>
              </a:avLst>
            </a:prstGeom>
            <a:solidFill>
              <a:srgbClr val="FFE599"/>
            </a:solidFill>
            <a:ln cap="flat" cmpd="sng" w="12700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  <a:effectLst>
              <a:outerShdw blurRad="40000" rotWithShape="0" dir="5400000" dist="23000">
                <a:srgbClr val="000000">
                  <a:alpha val="34900"/>
                </a:srgbClr>
              </a:outerShdw>
            </a:effectLst>
          </p:spPr>
          <p:txBody>
            <a:bodyPr anchorCtr="0" anchor="ctr" bIns="18275" lIns="45700" spcFirstLastPara="1" rIns="45700" wrap="square" tIns="1827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GB" sz="1300" u="none" cap="none" strike="noStrike">
                  <a:solidFill>
                    <a:srgbClr val="4D3A00"/>
                  </a:solidFill>
                  <a:latin typeface="Arial"/>
                  <a:ea typeface="Arial"/>
                  <a:cs typeface="Arial"/>
                  <a:sym typeface="Arial"/>
                </a:rPr>
                <a:t>Self-help &amp;</a:t>
              </a:r>
              <a:br>
                <a:rPr b="1" i="0" lang="en-GB" sz="1300" u="none" cap="none" strike="noStrike">
                  <a:solidFill>
                    <a:srgbClr val="4D3A00"/>
                  </a:solidFill>
                  <a:latin typeface="Arial"/>
                  <a:ea typeface="Arial"/>
                  <a:cs typeface="Arial"/>
                  <a:sym typeface="Arial"/>
                </a:rPr>
              </a:br>
              <a:r>
                <a:rPr b="1" i="0" lang="en-GB" sz="1300" u="none" cap="none" strike="noStrike">
                  <a:solidFill>
                    <a:srgbClr val="4D3A00"/>
                  </a:solidFill>
                  <a:latin typeface="Arial"/>
                  <a:ea typeface="Arial"/>
                  <a:cs typeface="Arial"/>
                  <a:sym typeface="Arial"/>
                </a:rPr>
                <a:t>peer support</a:t>
              </a:r>
              <a:endParaRPr/>
            </a:p>
          </p:txBody>
        </p:sp>
      </p:grpSp>
      <p:sp>
        <p:nvSpPr>
          <p:cNvPr id="171" name="Google Shape;171;p16"/>
          <p:cNvSpPr txBox="1"/>
          <p:nvPr/>
        </p:nvSpPr>
        <p:spPr>
          <a:xfrm>
            <a:off x="29228896" y="22162275"/>
            <a:ext cx="3072300" cy="1569900"/>
          </a:xfrm>
          <a:prstGeom prst="rect">
            <a:avLst/>
          </a:prstGeom>
          <a:solidFill>
            <a:srgbClr val="FFE599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1" i="1" lang="en-GB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Figure 3. </a:t>
            </a:r>
            <a:r>
              <a:rPr i="1" lang="en-GB" sz="1800" u="none" cap="none" strike="noStrike">
                <a:solidFill>
                  <a:srgbClr val="000000"/>
                </a:solidFill>
              </a:rPr>
              <a:t>Evidence-based treatment options for PTSD (author's own, based on NICE, 2018; Billings and Nicholls, 2025).</a:t>
            </a:r>
            <a:endParaRPr i="1" sz="1800" u="none" cap="none" strike="noStrike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Without Quick Guides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