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4"/>
  </p:sldMasterIdLst>
  <p:notesMasterIdLst>
    <p:notesMasterId r:id="rId17"/>
  </p:notesMasterIdLst>
  <p:sldIdLst>
    <p:sldId id="256" r:id="rId5"/>
    <p:sldId id="257" r:id="rId6"/>
    <p:sldId id="258" r:id="rId7"/>
    <p:sldId id="259" r:id="rId8"/>
    <p:sldId id="260" r:id="rId9"/>
    <p:sldId id="262" r:id="rId10"/>
    <p:sldId id="263" r:id="rId11"/>
    <p:sldId id="264" r:id="rId12"/>
    <p:sldId id="265" r:id="rId13"/>
    <p:sldId id="266" r:id="rId14"/>
    <p:sldId id="267" r:id="rId15"/>
    <p:sldId id="261"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44EB971-47BA-4B76-9EF2-AEF19C4A81A9}" v="57" dt="2019-12-20T23:40:40.7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66627" autoAdjust="0"/>
  </p:normalViewPr>
  <p:slideViewPr>
    <p:cSldViewPr snapToGrid="0">
      <p:cViewPr varScale="1">
        <p:scale>
          <a:sx n="72" d="100"/>
          <a:sy n="72" d="100"/>
        </p:scale>
        <p:origin x="127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AAB78AA5-6C67-4D0A-A062-0F3145780D96}"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4F2B08F9-D992-4C0B-8E64-24D35EB01AAC}">
      <dgm:prSet/>
      <dgm:spPr/>
      <dgm:t>
        <a:bodyPr/>
        <a:lstStyle/>
        <a:p>
          <a:pPr>
            <a:defRPr cap="all"/>
          </a:pPr>
          <a:r>
            <a:rPr lang="en-GB"/>
            <a:t>What is McDonald’s?</a:t>
          </a:r>
          <a:endParaRPr lang="en-US"/>
        </a:p>
      </dgm:t>
    </dgm:pt>
    <dgm:pt modelId="{78941946-70B6-4A21-9245-ECF4EE220181}" type="parTrans" cxnId="{162A3F65-95E5-4589-A6B2-C673AEDFA107}">
      <dgm:prSet/>
      <dgm:spPr/>
      <dgm:t>
        <a:bodyPr/>
        <a:lstStyle/>
        <a:p>
          <a:endParaRPr lang="en-US"/>
        </a:p>
      </dgm:t>
    </dgm:pt>
    <dgm:pt modelId="{72A15C91-BB86-46C1-9F3D-578106E63F60}" type="sibTrans" cxnId="{162A3F65-95E5-4589-A6B2-C673AEDFA107}">
      <dgm:prSet/>
      <dgm:spPr/>
      <dgm:t>
        <a:bodyPr/>
        <a:lstStyle/>
        <a:p>
          <a:endParaRPr lang="en-US"/>
        </a:p>
      </dgm:t>
    </dgm:pt>
    <dgm:pt modelId="{F550106C-3342-40B1-889F-502599FCD8BC}">
      <dgm:prSet/>
      <dgm:spPr/>
      <dgm:t>
        <a:bodyPr/>
        <a:lstStyle/>
        <a:p>
          <a:pPr>
            <a:defRPr cap="all"/>
          </a:pPr>
          <a:r>
            <a:rPr lang="en-GB"/>
            <a:t>Where did it all start?</a:t>
          </a:r>
          <a:endParaRPr lang="en-US"/>
        </a:p>
      </dgm:t>
    </dgm:pt>
    <dgm:pt modelId="{4375AEBD-2A40-4069-9CF1-3030A38E6D0F}" type="parTrans" cxnId="{1FBF9430-2D70-4ECD-A747-57CBAE27E266}">
      <dgm:prSet/>
      <dgm:spPr/>
      <dgm:t>
        <a:bodyPr/>
        <a:lstStyle/>
        <a:p>
          <a:endParaRPr lang="en-US"/>
        </a:p>
      </dgm:t>
    </dgm:pt>
    <dgm:pt modelId="{331488BC-B839-46AF-8F53-B44B18FA787E}" type="sibTrans" cxnId="{1FBF9430-2D70-4ECD-A747-57CBAE27E266}">
      <dgm:prSet/>
      <dgm:spPr/>
      <dgm:t>
        <a:bodyPr/>
        <a:lstStyle/>
        <a:p>
          <a:endParaRPr lang="en-US"/>
        </a:p>
      </dgm:t>
    </dgm:pt>
    <dgm:pt modelId="{7E36A20A-8637-4557-A12D-761339CBC3FD}">
      <dgm:prSet/>
      <dgm:spPr/>
      <dgm:t>
        <a:bodyPr/>
        <a:lstStyle/>
        <a:p>
          <a:pPr>
            <a:defRPr cap="all"/>
          </a:pPr>
          <a:r>
            <a:rPr lang="en-GB"/>
            <a:t>Strategy of McDonald’s</a:t>
          </a:r>
          <a:endParaRPr lang="en-US"/>
        </a:p>
      </dgm:t>
    </dgm:pt>
    <dgm:pt modelId="{FFE355B2-0824-4F5B-85AE-856D695A4B88}" type="parTrans" cxnId="{60FD7E93-1E9E-44C4-B0A6-9257D6CB4CC4}">
      <dgm:prSet/>
      <dgm:spPr/>
      <dgm:t>
        <a:bodyPr/>
        <a:lstStyle/>
        <a:p>
          <a:endParaRPr lang="en-US"/>
        </a:p>
      </dgm:t>
    </dgm:pt>
    <dgm:pt modelId="{C0A3D6BE-6FD6-4581-B55B-ACE6680A5490}" type="sibTrans" cxnId="{60FD7E93-1E9E-44C4-B0A6-9257D6CB4CC4}">
      <dgm:prSet/>
      <dgm:spPr/>
      <dgm:t>
        <a:bodyPr/>
        <a:lstStyle/>
        <a:p>
          <a:endParaRPr lang="en-US"/>
        </a:p>
      </dgm:t>
    </dgm:pt>
    <dgm:pt modelId="{6F0031C6-AA56-4028-83D8-F40A5D071FA4}">
      <dgm:prSet/>
      <dgm:spPr/>
      <dgm:t>
        <a:bodyPr/>
        <a:lstStyle/>
        <a:p>
          <a:pPr>
            <a:defRPr cap="all"/>
          </a:pPr>
          <a:r>
            <a:rPr lang="en-GB"/>
            <a:t>Organisation and Management of McDonald’s</a:t>
          </a:r>
          <a:endParaRPr lang="en-US"/>
        </a:p>
      </dgm:t>
    </dgm:pt>
    <dgm:pt modelId="{71FFBA24-E108-46A9-959B-1CCBE919FA49}" type="parTrans" cxnId="{25872080-73A1-4087-832A-6D82ECFCE163}">
      <dgm:prSet/>
      <dgm:spPr/>
      <dgm:t>
        <a:bodyPr/>
        <a:lstStyle/>
        <a:p>
          <a:endParaRPr lang="en-US"/>
        </a:p>
      </dgm:t>
    </dgm:pt>
    <dgm:pt modelId="{1BF25F35-C26C-4EEA-AF15-4E4EF910FA6E}" type="sibTrans" cxnId="{25872080-73A1-4087-832A-6D82ECFCE163}">
      <dgm:prSet/>
      <dgm:spPr/>
      <dgm:t>
        <a:bodyPr/>
        <a:lstStyle/>
        <a:p>
          <a:endParaRPr lang="en-US"/>
        </a:p>
      </dgm:t>
    </dgm:pt>
    <dgm:pt modelId="{59EEB81B-1CFB-4CA4-B197-FC2DB931ED02}">
      <dgm:prSet/>
      <dgm:spPr/>
      <dgm:t>
        <a:bodyPr/>
        <a:lstStyle/>
        <a:p>
          <a:pPr>
            <a:defRPr cap="all"/>
          </a:pPr>
          <a:r>
            <a:rPr lang="en-GB"/>
            <a:t>McDonald’s as a Team</a:t>
          </a:r>
          <a:endParaRPr lang="en-US"/>
        </a:p>
      </dgm:t>
    </dgm:pt>
    <dgm:pt modelId="{D358DB48-23BE-4FB8-B072-F61E8DABA91C}" type="parTrans" cxnId="{1F7B126C-3BB3-4E8D-B1B9-4809C6DF0A36}">
      <dgm:prSet/>
      <dgm:spPr/>
      <dgm:t>
        <a:bodyPr/>
        <a:lstStyle/>
        <a:p>
          <a:endParaRPr lang="en-US"/>
        </a:p>
      </dgm:t>
    </dgm:pt>
    <dgm:pt modelId="{6F72F9A9-61F1-40CE-AFB3-0B094972A5AE}" type="sibTrans" cxnId="{1F7B126C-3BB3-4E8D-B1B9-4809C6DF0A36}">
      <dgm:prSet/>
      <dgm:spPr/>
      <dgm:t>
        <a:bodyPr/>
        <a:lstStyle/>
        <a:p>
          <a:endParaRPr lang="en-US"/>
        </a:p>
      </dgm:t>
    </dgm:pt>
    <dgm:pt modelId="{684C4497-5203-4ACE-AC4C-4CC7A6A5E416}">
      <dgm:prSet/>
      <dgm:spPr/>
      <dgm:t>
        <a:bodyPr/>
        <a:lstStyle/>
        <a:p>
          <a:pPr>
            <a:defRPr cap="all"/>
          </a:pPr>
          <a:r>
            <a:rPr lang="en-GB"/>
            <a:t>McDonald’s Social responsibility </a:t>
          </a:r>
          <a:endParaRPr lang="en-US"/>
        </a:p>
      </dgm:t>
    </dgm:pt>
    <dgm:pt modelId="{638245DF-5ECF-42DC-8EE3-9EFDA78B345A}" type="parTrans" cxnId="{7FF30667-11E3-4218-AAEE-1EDED45AD9ED}">
      <dgm:prSet/>
      <dgm:spPr/>
      <dgm:t>
        <a:bodyPr/>
        <a:lstStyle/>
        <a:p>
          <a:endParaRPr lang="en-US"/>
        </a:p>
      </dgm:t>
    </dgm:pt>
    <dgm:pt modelId="{F3FAABC3-9B9E-4EB2-8F0B-46929EFEFA97}" type="sibTrans" cxnId="{7FF30667-11E3-4218-AAEE-1EDED45AD9ED}">
      <dgm:prSet/>
      <dgm:spPr/>
      <dgm:t>
        <a:bodyPr/>
        <a:lstStyle/>
        <a:p>
          <a:endParaRPr lang="en-US"/>
        </a:p>
      </dgm:t>
    </dgm:pt>
    <dgm:pt modelId="{6BCCEBCB-B6AF-4FBD-929E-FDF3019D2A51}" type="pres">
      <dgm:prSet presAssocID="{AAB78AA5-6C67-4D0A-A062-0F3145780D96}" presName="root" presStyleCnt="0">
        <dgm:presLayoutVars>
          <dgm:dir/>
          <dgm:resizeHandles val="exact"/>
        </dgm:presLayoutVars>
      </dgm:prSet>
      <dgm:spPr/>
    </dgm:pt>
    <dgm:pt modelId="{D8BB88A3-A24E-4FDD-A491-F179B0B786DD}" type="pres">
      <dgm:prSet presAssocID="{4F2B08F9-D992-4C0B-8E64-24D35EB01AAC}" presName="compNode" presStyleCnt="0"/>
      <dgm:spPr/>
    </dgm:pt>
    <dgm:pt modelId="{C0ADEEB8-9BFE-4E6E-A6D2-7798657535FF}" type="pres">
      <dgm:prSet presAssocID="{4F2B08F9-D992-4C0B-8E64-24D35EB01AAC}" presName="iconBgRect" presStyleLbl="bgShp" presStyleIdx="0" presStyleCnt="6"/>
      <dgm:spPr>
        <a:prstGeom prst="round2DiagRect">
          <a:avLst>
            <a:gd name="adj1" fmla="val 29727"/>
            <a:gd name="adj2" fmla="val 0"/>
          </a:avLst>
        </a:prstGeom>
      </dgm:spPr>
    </dgm:pt>
    <dgm:pt modelId="{90A1A0AA-BC6E-400E-89D2-7CA8B612E341}" type="pres">
      <dgm:prSet presAssocID="{4F2B08F9-D992-4C0B-8E64-24D35EB01AAC}"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oked Turkey"/>
        </a:ext>
      </dgm:extLst>
    </dgm:pt>
    <dgm:pt modelId="{445D5021-05FC-48D3-8D88-5217B80C557F}" type="pres">
      <dgm:prSet presAssocID="{4F2B08F9-D992-4C0B-8E64-24D35EB01AAC}" presName="spaceRect" presStyleCnt="0"/>
      <dgm:spPr/>
    </dgm:pt>
    <dgm:pt modelId="{FF9531F5-6F98-4237-A51E-80A82365B179}" type="pres">
      <dgm:prSet presAssocID="{4F2B08F9-D992-4C0B-8E64-24D35EB01AAC}" presName="textRect" presStyleLbl="revTx" presStyleIdx="0" presStyleCnt="6">
        <dgm:presLayoutVars>
          <dgm:chMax val="1"/>
          <dgm:chPref val="1"/>
        </dgm:presLayoutVars>
      </dgm:prSet>
      <dgm:spPr/>
    </dgm:pt>
    <dgm:pt modelId="{DF13F706-57FA-44B2-BCD2-9CAAE483CF4C}" type="pres">
      <dgm:prSet presAssocID="{72A15C91-BB86-46C1-9F3D-578106E63F60}" presName="sibTrans" presStyleCnt="0"/>
      <dgm:spPr/>
    </dgm:pt>
    <dgm:pt modelId="{C9D20493-2696-4AA8-9D43-DB51EEF3A305}" type="pres">
      <dgm:prSet presAssocID="{F550106C-3342-40B1-889F-502599FCD8BC}" presName="compNode" presStyleCnt="0"/>
      <dgm:spPr/>
    </dgm:pt>
    <dgm:pt modelId="{0B46A696-2308-4563-95CF-4445E1482E33}" type="pres">
      <dgm:prSet presAssocID="{F550106C-3342-40B1-889F-502599FCD8BC}" presName="iconBgRect" presStyleLbl="bgShp" presStyleIdx="1" presStyleCnt="6"/>
      <dgm:spPr>
        <a:prstGeom prst="round2DiagRect">
          <a:avLst>
            <a:gd name="adj1" fmla="val 29727"/>
            <a:gd name="adj2" fmla="val 0"/>
          </a:avLst>
        </a:prstGeom>
      </dgm:spPr>
    </dgm:pt>
    <dgm:pt modelId="{8040FD85-6823-4FD9-925D-78B1D40E32A1}" type="pres">
      <dgm:prSet presAssocID="{F550106C-3342-40B1-889F-502599FCD8B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urkey"/>
        </a:ext>
      </dgm:extLst>
    </dgm:pt>
    <dgm:pt modelId="{8669D886-450E-4A6E-8A89-6DE9910B3388}" type="pres">
      <dgm:prSet presAssocID="{F550106C-3342-40B1-889F-502599FCD8BC}" presName="spaceRect" presStyleCnt="0"/>
      <dgm:spPr/>
    </dgm:pt>
    <dgm:pt modelId="{91F81774-24FB-470C-A514-FD07A5656F77}" type="pres">
      <dgm:prSet presAssocID="{F550106C-3342-40B1-889F-502599FCD8BC}" presName="textRect" presStyleLbl="revTx" presStyleIdx="1" presStyleCnt="6">
        <dgm:presLayoutVars>
          <dgm:chMax val="1"/>
          <dgm:chPref val="1"/>
        </dgm:presLayoutVars>
      </dgm:prSet>
      <dgm:spPr/>
    </dgm:pt>
    <dgm:pt modelId="{F03B2AD4-69DA-4522-BF64-33723967DB53}" type="pres">
      <dgm:prSet presAssocID="{331488BC-B839-46AF-8F53-B44B18FA787E}" presName="sibTrans" presStyleCnt="0"/>
      <dgm:spPr/>
    </dgm:pt>
    <dgm:pt modelId="{36B514E3-54DE-4667-AF6E-E6140E7F2516}" type="pres">
      <dgm:prSet presAssocID="{7E36A20A-8637-4557-A12D-761339CBC3FD}" presName="compNode" presStyleCnt="0"/>
      <dgm:spPr/>
    </dgm:pt>
    <dgm:pt modelId="{78092340-2D61-4ADE-825A-799BDFFD015C}" type="pres">
      <dgm:prSet presAssocID="{7E36A20A-8637-4557-A12D-761339CBC3FD}" presName="iconBgRect" presStyleLbl="bgShp" presStyleIdx="2" presStyleCnt="6"/>
      <dgm:spPr>
        <a:prstGeom prst="round2DiagRect">
          <a:avLst>
            <a:gd name="adj1" fmla="val 29727"/>
            <a:gd name="adj2" fmla="val 0"/>
          </a:avLst>
        </a:prstGeom>
      </dgm:spPr>
    </dgm:pt>
    <dgm:pt modelId="{B2F1A04F-0580-4602-8FB4-6C1476F5052A}" type="pres">
      <dgm:prSet presAssocID="{7E36A20A-8637-4557-A12D-761339CBC3FD}"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rger and Drink"/>
        </a:ext>
      </dgm:extLst>
    </dgm:pt>
    <dgm:pt modelId="{DFA7B92C-394A-4E42-8261-7FA4B67323E7}" type="pres">
      <dgm:prSet presAssocID="{7E36A20A-8637-4557-A12D-761339CBC3FD}" presName="spaceRect" presStyleCnt="0"/>
      <dgm:spPr/>
    </dgm:pt>
    <dgm:pt modelId="{1D3D0F6E-41FB-4A6F-B63E-88446AF23E0C}" type="pres">
      <dgm:prSet presAssocID="{7E36A20A-8637-4557-A12D-761339CBC3FD}" presName="textRect" presStyleLbl="revTx" presStyleIdx="2" presStyleCnt="6">
        <dgm:presLayoutVars>
          <dgm:chMax val="1"/>
          <dgm:chPref val="1"/>
        </dgm:presLayoutVars>
      </dgm:prSet>
      <dgm:spPr/>
    </dgm:pt>
    <dgm:pt modelId="{D8930FB8-AD16-42FE-9521-F0F00ECE1D4D}" type="pres">
      <dgm:prSet presAssocID="{C0A3D6BE-6FD6-4581-B55B-ACE6680A5490}" presName="sibTrans" presStyleCnt="0"/>
      <dgm:spPr/>
    </dgm:pt>
    <dgm:pt modelId="{005CA6DC-37EE-44BA-8EA4-F592306F850D}" type="pres">
      <dgm:prSet presAssocID="{6F0031C6-AA56-4028-83D8-F40A5D071FA4}" presName="compNode" presStyleCnt="0"/>
      <dgm:spPr/>
    </dgm:pt>
    <dgm:pt modelId="{FE8DE89A-9928-4AC8-B759-04B3E12D7BF1}" type="pres">
      <dgm:prSet presAssocID="{6F0031C6-AA56-4028-83D8-F40A5D071FA4}" presName="iconBgRect" presStyleLbl="bgShp" presStyleIdx="3" presStyleCnt="6"/>
      <dgm:spPr>
        <a:prstGeom prst="round2DiagRect">
          <a:avLst>
            <a:gd name="adj1" fmla="val 29727"/>
            <a:gd name="adj2" fmla="val 0"/>
          </a:avLst>
        </a:prstGeom>
      </dgm:spPr>
    </dgm:pt>
    <dgm:pt modelId="{E1CF7474-BC85-4736-87F7-9595AD556505}" type="pres">
      <dgm:prSet presAssocID="{6F0031C6-AA56-4028-83D8-F40A5D071FA4}"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ork and knife"/>
        </a:ext>
      </dgm:extLst>
    </dgm:pt>
    <dgm:pt modelId="{DD84CADA-8E1D-40A3-A9FA-4A5F97421696}" type="pres">
      <dgm:prSet presAssocID="{6F0031C6-AA56-4028-83D8-F40A5D071FA4}" presName="spaceRect" presStyleCnt="0"/>
      <dgm:spPr/>
    </dgm:pt>
    <dgm:pt modelId="{3CCC8E9E-12AA-4060-B647-258B683871E2}" type="pres">
      <dgm:prSet presAssocID="{6F0031C6-AA56-4028-83D8-F40A5D071FA4}" presName="textRect" presStyleLbl="revTx" presStyleIdx="3" presStyleCnt="6">
        <dgm:presLayoutVars>
          <dgm:chMax val="1"/>
          <dgm:chPref val="1"/>
        </dgm:presLayoutVars>
      </dgm:prSet>
      <dgm:spPr/>
    </dgm:pt>
    <dgm:pt modelId="{81ED88A8-6D40-4053-A65E-5BB87AB998D6}" type="pres">
      <dgm:prSet presAssocID="{1BF25F35-C26C-4EEA-AF15-4E4EF910FA6E}" presName="sibTrans" presStyleCnt="0"/>
      <dgm:spPr/>
    </dgm:pt>
    <dgm:pt modelId="{16376002-5221-4D9F-8ADE-C34BEC6E0A76}" type="pres">
      <dgm:prSet presAssocID="{59EEB81B-1CFB-4CA4-B197-FC2DB931ED02}" presName="compNode" presStyleCnt="0"/>
      <dgm:spPr/>
    </dgm:pt>
    <dgm:pt modelId="{BE112166-4428-44D2-9E72-7FD650323B5F}" type="pres">
      <dgm:prSet presAssocID="{59EEB81B-1CFB-4CA4-B197-FC2DB931ED02}" presName="iconBgRect" presStyleLbl="bgShp" presStyleIdx="4" presStyleCnt="6"/>
      <dgm:spPr>
        <a:prstGeom prst="round2DiagRect">
          <a:avLst>
            <a:gd name="adj1" fmla="val 29727"/>
            <a:gd name="adj2" fmla="val 0"/>
          </a:avLst>
        </a:prstGeom>
      </dgm:spPr>
    </dgm:pt>
    <dgm:pt modelId="{79FE2C9A-4D1A-4D15-86B9-4EA739277CC7}" type="pres">
      <dgm:prSet presAssocID="{59EEB81B-1CFB-4CA4-B197-FC2DB931ED02}"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roup"/>
        </a:ext>
      </dgm:extLst>
    </dgm:pt>
    <dgm:pt modelId="{0D55FE86-A026-4664-9EDB-98D39A49B3B0}" type="pres">
      <dgm:prSet presAssocID="{59EEB81B-1CFB-4CA4-B197-FC2DB931ED02}" presName="spaceRect" presStyleCnt="0"/>
      <dgm:spPr/>
    </dgm:pt>
    <dgm:pt modelId="{92AE3F34-D1CF-4FF3-B09A-63FBB8B57B42}" type="pres">
      <dgm:prSet presAssocID="{59EEB81B-1CFB-4CA4-B197-FC2DB931ED02}" presName="textRect" presStyleLbl="revTx" presStyleIdx="4" presStyleCnt="6">
        <dgm:presLayoutVars>
          <dgm:chMax val="1"/>
          <dgm:chPref val="1"/>
        </dgm:presLayoutVars>
      </dgm:prSet>
      <dgm:spPr/>
    </dgm:pt>
    <dgm:pt modelId="{DD50CAE6-2849-46CE-A26F-2F5635EA9226}" type="pres">
      <dgm:prSet presAssocID="{6F72F9A9-61F1-40CE-AFB3-0B094972A5AE}" presName="sibTrans" presStyleCnt="0"/>
      <dgm:spPr/>
    </dgm:pt>
    <dgm:pt modelId="{D7A0A4BC-ED6B-4BEE-8318-A55EFEA25A52}" type="pres">
      <dgm:prSet presAssocID="{684C4497-5203-4ACE-AC4C-4CC7A6A5E416}" presName="compNode" presStyleCnt="0"/>
      <dgm:spPr/>
    </dgm:pt>
    <dgm:pt modelId="{0653DCBE-374A-4EDF-BDA7-FDF299685D85}" type="pres">
      <dgm:prSet presAssocID="{684C4497-5203-4ACE-AC4C-4CC7A6A5E416}" presName="iconBgRect" presStyleLbl="bgShp" presStyleIdx="5" presStyleCnt="6"/>
      <dgm:spPr>
        <a:prstGeom prst="round2DiagRect">
          <a:avLst>
            <a:gd name="adj1" fmla="val 29727"/>
            <a:gd name="adj2" fmla="val 0"/>
          </a:avLst>
        </a:prstGeom>
      </dgm:spPr>
    </dgm:pt>
    <dgm:pt modelId="{752D73AD-A4C7-4F98-A5C9-79B18FAFCCF0}" type="pres">
      <dgm:prSet presAssocID="{684C4497-5203-4ACE-AC4C-4CC7A6A5E416}"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andshake"/>
        </a:ext>
      </dgm:extLst>
    </dgm:pt>
    <dgm:pt modelId="{F141DB18-FC09-4450-B904-344221985615}" type="pres">
      <dgm:prSet presAssocID="{684C4497-5203-4ACE-AC4C-4CC7A6A5E416}" presName="spaceRect" presStyleCnt="0"/>
      <dgm:spPr/>
    </dgm:pt>
    <dgm:pt modelId="{F03BC3DE-289E-4C92-AC61-66DB72EAF2AB}" type="pres">
      <dgm:prSet presAssocID="{684C4497-5203-4ACE-AC4C-4CC7A6A5E416}" presName="textRect" presStyleLbl="revTx" presStyleIdx="5" presStyleCnt="6">
        <dgm:presLayoutVars>
          <dgm:chMax val="1"/>
          <dgm:chPref val="1"/>
        </dgm:presLayoutVars>
      </dgm:prSet>
      <dgm:spPr/>
    </dgm:pt>
  </dgm:ptLst>
  <dgm:cxnLst>
    <dgm:cxn modelId="{97415101-716E-429E-8FFD-C24375C23BF7}" type="presOf" srcId="{684C4497-5203-4ACE-AC4C-4CC7A6A5E416}" destId="{F03BC3DE-289E-4C92-AC61-66DB72EAF2AB}" srcOrd="0" destOrd="0" presId="urn:microsoft.com/office/officeart/2018/5/layout/IconLeafLabelList"/>
    <dgm:cxn modelId="{0F4D5C19-0C2B-4F98-8E96-4007957F6EAA}" type="presOf" srcId="{4F2B08F9-D992-4C0B-8E64-24D35EB01AAC}" destId="{FF9531F5-6F98-4237-A51E-80A82365B179}" srcOrd="0" destOrd="0" presId="urn:microsoft.com/office/officeart/2018/5/layout/IconLeafLabelList"/>
    <dgm:cxn modelId="{CB55FA2E-BC30-4CE6-AC46-21604BA9C9CB}" type="presOf" srcId="{6F0031C6-AA56-4028-83D8-F40A5D071FA4}" destId="{3CCC8E9E-12AA-4060-B647-258B683871E2}" srcOrd="0" destOrd="0" presId="urn:microsoft.com/office/officeart/2018/5/layout/IconLeafLabelList"/>
    <dgm:cxn modelId="{1FBF9430-2D70-4ECD-A747-57CBAE27E266}" srcId="{AAB78AA5-6C67-4D0A-A062-0F3145780D96}" destId="{F550106C-3342-40B1-889F-502599FCD8BC}" srcOrd="1" destOrd="0" parTransId="{4375AEBD-2A40-4069-9CF1-3030A38E6D0F}" sibTransId="{331488BC-B839-46AF-8F53-B44B18FA787E}"/>
    <dgm:cxn modelId="{162A3F65-95E5-4589-A6B2-C673AEDFA107}" srcId="{AAB78AA5-6C67-4D0A-A062-0F3145780D96}" destId="{4F2B08F9-D992-4C0B-8E64-24D35EB01AAC}" srcOrd="0" destOrd="0" parTransId="{78941946-70B6-4A21-9245-ECF4EE220181}" sibTransId="{72A15C91-BB86-46C1-9F3D-578106E63F60}"/>
    <dgm:cxn modelId="{7FF30667-11E3-4218-AAEE-1EDED45AD9ED}" srcId="{AAB78AA5-6C67-4D0A-A062-0F3145780D96}" destId="{684C4497-5203-4ACE-AC4C-4CC7A6A5E416}" srcOrd="5" destOrd="0" parTransId="{638245DF-5ECF-42DC-8EE3-9EFDA78B345A}" sibTransId="{F3FAABC3-9B9E-4EB2-8F0B-46929EFEFA97}"/>
    <dgm:cxn modelId="{1F7B126C-3BB3-4E8D-B1B9-4809C6DF0A36}" srcId="{AAB78AA5-6C67-4D0A-A062-0F3145780D96}" destId="{59EEB81B-1CFB-4CA4-B197-FC2DB931ED02}" srcOrd="4" destOrd="0" parTransId="{D358DB48-23BE-4FB8-B072-F61E8DABA91C}" sibTransId="{6F72F9A9-61F1-40CE-AFB3-0B094972A5AE}"/>
    <dgm:cxn modelId="{D64BA46C-E96F-40A0-8393-843B20416A4F}" type="presOf" srcId="{F550106C-3342-40B1-889F-502599FCD8BC}" destId="{91F81774-24FB-470C-A514-FD07A5656F77}" srcOrd="0" destOrd="0" presId="urn:microsoft.com/office/officeart/2018/5/layout/IconLeafLabelList"/>
    <dgm:cxn modelId="{3DF33E58-41F5-4835-9FBB-EFBA10162741}" type="presOf" srcId="{AAB78AA5-6C67-4D0A-A062-0F3145780D96}" destId="{6BCCEBCB-B6AF-4FBD-929E-FDF3019D2A51}" srcOrd="0" destOrd="0" presId="urn:microsoft.com/office/officeart/2018/5/layout/IconLeafLabelList"/>
    <dgm:cxn modelId="{B2B38C7C-F995-4A26-8299-7425033D4DA7}" type="presOf" srcId="{59EEB81B-1CFB-4CA4-B197-FC2DB931ED02}" destId="{92AE3F34-D1CF-4FF3-B09A-63FBB8B57B42}" srcOrd="0" destOrd="0" presId="urn:microsoft.com/office/officeart/2018/5/layout/IconLeafLabelList"/>
    <dgm:cxn modelId="{A5905F7E-721C-47F6-8BA6-A5D2FFFC50C2}" type="presOf" srcId="{7E36A20A-8637-4557-A12D-761339CBC3FD}" destId="{1D3D0F6E-41FB-4A6F-B63E-88446AF23E0C}" srcOrd="0" destOrd="0" presId="urn:microsoft.com/office/officeart/2018/5/layout/IconLeafLabelList"/>
    <dgm:cxn modelId="{25872080-73A1-4087-832A-6D82ECFCE163}" srcId="{AAB78AA5-6C67-4D0A-A062-0F3145780D96}" destId="{6F0031C6-AA56-4028-83D8-F40A5D071FA4}" srcOrd="3" destOrd="0" parTransId="{71FFBA24-E108-46A9-959B-1CCBE919FA49}" sibTransId="{1BF25F35-C26C-4EEA-AF15-4E4EF910FA6E}"/>
    <dgm:cxn modelId="{60FD7E93-1E9E-44C4-B0A6-9257D6CB4CC4}" srcId="{AAB78AA5-6C67-4D0A-A062-0F3145780D96}" destId="{7E36A20A-8637-4557-A12D-761339CBC3FD}" srcOrd="2" destOrd="0" parTransId="{FFE355B2-0824-4F5B-85AE-856D695A4B88}" sibTransId="{C0A3D6BE-6FD6-4581-B55B-ACE6680A5490}"/>
    <dgm:cxn modelId="{6015DF9A-846F-47CE-B250-034B5E3C8E6D}" type="presParOf" srcId="{6BCCEBCB-B6AF-4FBD-929E-FDF3019D2A51}" destId="{D8BB88A3-A24E-4FDD-A491-F179B0B786DD}" srcOrd="0" destOrd="0" presId="urn:microsoft.com/office/officeart/2018/5/layout/IconLeafLabelList"/>
    <dgm:cxn modelId="{2D761D7A-E80A-4CAB-AAE2-F6F6F1F80DD0}" type="presParOf" srcId="{D8BB88A3-A24E-4FDD-A491-F179B0B786DD}" destId="{C0ADEEB8-9BFE-4E6E-A6D2-7798657535FF}" srcOrd="0" destOrd="0" presId="urn:microsoft.com/office/officeart/2018/5/layout/IconLeafLabelList"/>
    <dgm:cxn modelId="{62524ED6-D397-459A-A309-DEBF74E61DEE}" type="presParOf" srcId="{D8BB88A3-A24E-4FDD-A491-F179B0B786DD}" destId="{90A1A0AA-BC6E-400E-89D2-7CA8B612E341}" srcOrd="1" destOrd="0" presId="urn:microsoft.com/office/officeart/2018/5/layout/IconLeafLabelList"/>
    <dgm:cxn modelId="{A603734E-DA3B-4E17-9058-4C9E557BFCEF}" type="presParOf" srcId="{D8BB88A3-A24E-4FDD-A491-F179B0B786DD}" destId="{445D5021-05FC-48D3-8D88-5217B80C557F}" srcOrd="2" destOrd="0" presId="urn:microsoft.com/office/officeart/2018/5/layout/IconLeafLabelList"/>
    <dgm:cxn modelId="{E17180DC-C67D-453F-99F3-7E2C8AC2D02C}" type="presParOf" srcId="{D8BB88A3-A24E-4FDD-A491-F179B0B786DD}" destId="{FF9531F5-6F98-4237-A51E-80A82365B179}" srcOrd="3" destOrd="0" presId="urn:microsoft.com/office/officeart/2018/5/layout/IconLeafLabelList"/>
    <dgm:cxn modelId="{1A8A1DEC-633F-4D65-9B61-AF3B22342451}" type="presParOf" srcId="{6BCCEBCB-B6AF-4FBD-929E-FDF3019D2A51}" destId="{DF13F706-57FA-44B2-BCD2-9CAAE483CF4C}" srcOrd="1" destOrd="0" presId="urn:microsoft.com/office/officeart/2018/5/layout/IconLeafLabelList"/>
    <dgm:cxn modelId="{61716D22-95C1-4215-92F9-F2A01FFBBE75}" type="presParOf" srcId="{6BCCEBCB-B6AF-4FBD-929E-FDF3019D2A51}" destId="{C9D20493-2696-4AA8-9D43-DB51EEF3A305}" srcOrd="2" destOrd="0" presId="urn:microsoft.com/office/officeart/2018/5/layout/IconLeafLabelList"/>
    <dgm:cxn modelId="{CD6B06F2-D10C-483F-A2FD-78779E1893FF}" type="presParOf" srcId="{C9D20493-2696-4AA8-9D43-DB51EEF3A305}" destId="{0B46A696-2308-4563-95CF-4445E1482E33}" srcOrd="0" destOrd="0" presId="urn:microsoft.com/office/officeart/2018/5/layout/IconLeafLabelList"/>
    <dgm:cxn modelId="{0C55FC6C-51EE-4606-8590-48D686944453}" type="presParOf" srcId="{C9D20493-2696-4AA8-9D43-DB51EEF3A305}" destId="{8040FD85-6823-4FD9-925D-78B1D40E32A1}" srcOrd="1" destOrd="0" presId="urn:microsoft.com/office/officeart/2018/5/layout/IconLeafLabelList"/>
    <dgm:cxn modelId="{DEEB0476-48F8-4414-9875-62335770BB85}" type="presParOf" srcId="{C9D20493-2696-4AA8-9D43-DB51EEF3A305}" destId="{8669D886-450E-4A6E-8A89-6DE9910B3388}" srcOrd="2" destOrd="0" presId="urn:microsoft.com/office/officeart/2018/5/layout/IconLeafLabelList"/>
    <dgm:cxn modelId="{9EAE93AE-1E89-408F-A365-100B5DB87C2D}" type="presParOf" srcId="{C9D20493-2696-4AA8-9D43-DB51EEF3A305}" destId="{91F81774-24FB-470C-A514-FD07A5656F77}" srcOrd="3" destOrd="0" presId="urn:microsoft.com/office/officeart/2018/5/layout/IconLeafLabelList"/>
    <dgm:cxn modelId="{9CEFA4D4-C8E9-472F-A9E9-74AFF5529EF6}" type="presParOf" srcId="{6BCCEBCB-B6AF-4FBD-929E-FDF3019D2A51}" destId="{F03B2AD4-69DA-4522-BF64-33723967DB53}" srcOrd="3" destOrd="0" presId="urn:microsoft.com/office/officeart/2018/5/layout/IconLeafLabelList"/>
    <dgm:cxn modelId="{A644C28B-EAA6-4673-BCF3-10695AF1CFEE}" type="presParOf" srcId="{6BCCEBCB-B6AF-4FBD-929E-FDF3019D2A51}" destId="{36B514E3-54DE-4667-AF6E-E6140E7F2516}" srcOrd="4" destOrd="0" presId="urn:microsoft.com/office/officeart/2018/5/layout/IconLeafLabelList"/>
    <dgm:cxn modelId="{BC94A485-AE18-4D40-8755-9A4FEDAC7345}" type="presParOf" srcId="{36B514E3-54DE-4667-AF6E-E6140E7F2516}" destId="{78092340-2D61-4ADE-825A-799BDFFD015C}" srcOrd="0" destOrd="0" presId="urn:microsoft.com/office/officeart/2018/5/layout/IconLeafLabelList"/>
    <dgm:cxn modelId="{9B927917-BA2E-4B8D-B8DE-626CF3958D75}" type="presParOf" srcId="{36B514E3-54DE-4667-AF6E-E6140E7F2516}" destId="{B2F1A04F-0580-4602-8FB4-6C1476F5052A}" srcOrd="1" destOrd="0" presId="urn:microsoft.com/office/officeart/2018/5/layout/IconLeafLabelList"/>
    <dgm:cxn modelId="{2FAAA7DA-B8A4-4E6F-AC95-A02EF3734E6B}" type="presParOf" srcId="{36B514E3-54DE-4667-AF6E-E6140E7F2516}" destId="{DFA7B92C-394A-4E42-8261-7FA4B67323E7}" srcOrd="2" destOrd="0" presId="urn:microsoft.com/office/officeart/2018/5/layout/IconLeafLabelList"/>
    <dgm:cxn modelId="{EDF18487-B55A-4E6C-9755-72966856D22C}" type="presParOf" srcId="{36B514E3-54DE-4667-AF6E-E6140E7F2516}" destId="{1D3D0F6E-41FB-4A6F-B63E-88446AF23E0C}" srcOrd="3" destOrd="0" presId="urn:microsoft.com/office/officeart/2018/5/layout/IconLeafLabelList"/>
    <dgm:cxn modelId="{F4F52149-6202-462E-A3CC-265110A02EED}" type="presParOf" srcId="{6BCCEBCB-B6AF-4FBD-929E-FDF3019D2A51}" destId="{D8930FB8-AD16-42FE-9521-F0F00ECE1D4D}" srcOrd="5" destOrd="0" presId="urn:microsoft.com/office/officeart/2018/5/layout/IconLeafLabelList"/>
    <dgm:cxn modelId="{362A74EF-F67F-4166-AB39-5509015D35EE}" type="presParOf" srcId="{6BCCEBCB-B6AF-4FBD-929E-FDF3019D2A51}" destId="{005CA6DC-37EE-44BA-8EA4-F592306F850D}" srcOrd="6" destOrd="0" presId="urn:microsoft.com/office/officeart/2018/5/layout/IconLeafLabelList"/>
    <dgm:cxn modelId="{C3CA2804-C6D8-4849-8648-F2E8E66352DC}" type="presParOf" srcId="{005CA6DC-37EE-44BA-8EA4-F592306F850D}" destId="{FE8DE89A-9928-4AC8-B759-04B3E12D7BF1}" srcOrd="0" destOrd="0" presId="urn:microsoft.com/office/officeart/2018/5/layout/IconLeafLabelList"/>
    <dgm:cxn modelId="{F5FF4FF3-13B6-48CE-8CBE-45BD13761745}" type="presParOf" srcId="{005CA6DC-37EE-44BA-8EA4-F592306F850D}" destId="{E1CF7474-BC85-4736-87F7-9595AD556505}" srcOrd="1" destOrd="0" presId="urn:microsoft.com/office/officeart/2018/5/layout/IconLeafLabelList"/>
    <dgm:cxn modelId="{79640B20-6FC9-4CD7-9095-8BA017D19497}" type="presParOf" srcId="{005CA6DC-37EE-44BA-8EA4-F592306F850D}" destId="{DD84CADA-8E1D-40A3-A9FA-4A5F97421696}" srcOrd="2" destOrd="0" presId="urn:microsoft.com/office/officeart/2018/5/layout/IconLeafLabelList"/>
    <dgm:cxn modelId="{7162549E-6C2F-4531-AC30-2798C03DA9B9}" type="presParOf" srcId="{005CA6DC-37EE-44BA-8EA4-F592306F850D}" destId="{3CCC8E9E-12AA-4060-B647-258B683871E2}" srcOrd="3" destOrd="0" presId="urn:microsoft.com/office/officeart/2018/5/layout/IconLeafLabelList"/>
    <dgm:cxn modelId="{AA59424A-8CC4-462B-A8D5-5D21D212022C}" type="presParOf" srcId="{6BCCEBCB-B6AF-4FBD-929E-FDF3019D2A51}" destId="{81ED88A8-6D40-4053-A65E-5BB87AB998D6}" srcOrd="7" destOrd="0" presId="urn:microsoft.com/office/officeart/2018/5/layout/IconLeafLabelList"/>
    <dgm:cxn modelId="{89500D90-70C0-4A77-B1A5-95EF197954F2}" type="presParOf" srcId="{6BCCEBCB-B6AF-4FBD-929E-FDF3019D2A51}" destId="{16376002-5221-4D9F-8ADE-C34BEC6E0A76}" srcOrd="8" destOrd="0" presId="urn:microsoft.com/office/officeart/2018/5/layout/IconLeafLabelList"/>
    <dgm:cxn modelId="{EF5E378C-095B-4F15-B3F0-B362247E4EC2}" type="presParOf" srcId="{16376002-5221-4D9F-8ADE-C34BEC6E0A76}" destId="{BE112166-4428-44D2-9E72-7FD650323B5F}" srcOrd="0" destOrd="0" presId="urn:microsoft.com/office/officeart/2018/5/layout/IconLeafLabelList"/>
    <dgm:cxn modelId="{89614B7B-D172-4AD4-948F-F94E8060439B}" type="presParOf" srcId="{16376002-5221-4D9F-8ADE-C34BEC6E0A76}" destId="{79FE2C9A-4D1A-4D15-86B9-4EA739277CC7}" srcOrd="1" destOrd="0" presId="urn:microsoft.com/office/officeart/2018/5/layout/IconLeafLabelList"/>
    <dgm:cxn modelId="{088BB745-D42B-46A3-AF64-3958A55AC978}" type="presParOf" srcId="{16376002-5221-4D9F-8ADE-C34BEC6E0A76}" destId="{0D55FE86-A026-4664-9EDB-98D39A49B3B0}" srcOrd="2" destOrd="0" presId="urn:microsoft.com/office/officeart/2018/5/layout/IconLeafLabelList"/>
    <dgm:cxn modelId="{3A2EA869-3C41-4597-AD52-C9BBF111771F}" type="presParOf" srcId="{16376002-5221-4D9F-8ADE-C34BEC6E0A76}" destId="{92AE3F34-D1CF-4FF3-B09A-63FBB8B57B42}" srcOrd="3" destOrd="0" presId="urn:microsoft.com/office/officeart/2018/5/layout/IconLeafLabelList"/>
    <dgm:cxn modelId="{39C6EB5B-062E-427D-ADF3-4AB76FA16E99}" type="presParOf" srcId="{6BCCEBCB-B6AF-4FBD-929E-FDF3019D2A51}" destId="{DD50CAE6-2849-46CE-A26F-2F5635EA9226}" srcOrd="9" destOrd="0" presId="urn:microsoft.com/office/officeart/2018/5/layout/IconLeafLabelList"/>
    <dgm:cxn modelId="{771DCF0E-7426-4C54-9571-942DACC6C318}" type="presParOf" srcId="{6BCCEBCB-B6AF-4FBD-929E-FDF3019D2A51}" destId="{D7A0A4BC-ED6B-4BEE-8318-A55EFEA25A52}" srcOrd="10" destOrd="0" presId="urn:microsoft.com/office/officeart/2018/5/layout/IconLeafLabelList"/>
    <dgm:cxn modelId="{86CC0B71-E209-4A1E-8247-9BA588654C9B}" type="presParOf" srcId="{D7A0A4BC-ED6B-4BEE-8318-A55EFEA25A52}" destId="{0653DCBE-374A-4EDF-BDA7-FDF299685D85}" srcOrd="0" destOrd="0" presId="urn:microsoft.com/office/officeart/2018/5/layout/IconLeafLabelList"/>
    <dgm:cxn modelId="{2288CD44-0179-4FD6-853E-4E9B70CCBDF8}" type="presParOf" srcId="{D7A0A4BC-ED6B-4BEE-8318-A55EFEA25A52}" destId="{752D73AD-A4C7-4F98-A5C9-79B18FAFCCF0}" srcOrd="1" destOrd="0" presId="urn:microsoft.com/office/officeart/2018/5/layout/IconLeafLabelList"/>
    <dgm:cxn modelId="{EDB977D3-EABC-4822-A85B-BBD469C74E93}" type="presParOf" srcId="{D7A0A4BC-ED6B-4BEE-8318-A55EFEA25A52}" destId="{F141DB18-FC09-4450-B904-344221985615}" srcOrd="2" destOrd="0" presId="urn:microsoft.com/office/officeart/2018/5/layout/IconLeafLabelList"/>
    <dgm:cxn modelId="{6F660A82-6F9D-4900-9218-DC9E28C3A74F}" type="presParOf" srcId="{D7A0A4BC-ED6B-4BEE-8318-A55EFEA25A52}" destId="{F03BC3DE-289E-4C92-AC61-66DB72EAF2AB}"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ADEEB8-9BFE-4E6E-A6D2-7798657535FF}">
      <dsp:nvSpPr>
        <dsp:cNvPr id="0" name=""/>
        <dsp:cNvSpPr/>
      </dsp:nvSpPr>
      <dsp:spPr>
        <a:xfrm>
          <a:off x="285370" y="1038110"/>
          <a:ext cx="874968" cy="874968"/>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A1A0AA-BC6E-400E-89D2-7CA8B612E341}">
      <dsp:nvSpPr>
        <dsp:cNvPr id="0" name=""/>
        <dsp:cNvSpPr/>
      </dsp:nvSpPr>
      <dsp:spPr>
        <a:xfrm>
          <a:off x="471839" y="1224578"/>
          <a:ext cx="502031" cy="50203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F9531F5-6F98-4237-A51E-80A82365B179}">
      <dsp:nvSpPr>
        <dsp:cNvPr id="0" name=""/>
        <dsp:cNvSpPr/>
      </dsp:nvSpPr>
      <dsp:spPr>
        <a:xfrm>
          <a:off x="5667" y="2185610"/>
          <a:ext cx="1434374" cy="573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What is McDonald’s?</a:t>
          </a:r>
          <a:endParaRPr lang="en-US" sz="1200" kern="1200"/>
        </a:p>
      </dsp:txBody>
      <dsp:txXfrm>
        <a:off x="5667" y="2185610"/>
        <a:ext cx="1434374" cy="573750"/>
      </dsp:txXfrm>
    </dsp:sp>
    <dsp:sp modelId="{0B46A696-2308-4563-95CF-4445E1482E33}">
      <dsp:nvSpPr>
        <dsp:cNvPr id="0" name=""/>
        <dsp:cNvSpPr/>
      </dsp:nvSpPr>
      <dsp:spPr>
        <a:xfrm>
          <a:off x="1970761" y="1038110"/>
          <a:ext cx="874968" cy="874968"/>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40FD85-6823-4FD9-925D-78B1D40E32A1}">
      <dsp:nvSpPr>
        <dsp:cNvPr id="0" name=""/>
        <dsp:cNvSpPr/>
      </dsp:nvSpPr>
      <dsp:spPr>
        <a:xfrm>
          <a:off x="2157229" y="1224578"/>
          <a:ext cx="502031" cy="50203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1F81774-24FB-470C-A514-FD07A5656F77}">
      <dsp:nvSpPr>
        <dsp:cNvPr id="0" name=""/>
        <dsp:cNvSpPr/>
      </dsp:nvSpPr>
      <dsp:spPr>
        <a:xfrm>
          <a:off x="1691058" y="2185610"/>
          <a:ext cx="1434374" cy="573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Where did it all start?</a:t>
          </a:r>
          <a:endParaRPr lang="en-US" sz="1200" kern="1200"/>
        </a:p>
      </dsp:txBody>
      <dsp:txXfrm>
        <a:off x="1691058" y="2185610"/>
        <a:ext cx="1434374" cy="573750"/>
      </dsp:txXfrm>
    </dsp:sp>
    <dsp:sp modelId="{78092340-2D61-4ADE-825A-799BDFFD015C}">
      <dsp:nvSpPr>
        <dsp:cNvPr id="0" name=""/>
        <dsp:cNvSpPr/>
      </dsp:nvSpPr>
      <dsp:spPr>
        <a:xfrm>
          <a:off x="3656151" y="1038110"/>
          <a:ext cx="874968" cy="874968"/>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F1A04F-0580-4602-8FB4-6C1476F5052A}">
      <dsp:nvSpPr>
        <dsp:cNvPr id="0" name=""/>
        <dsp:cNvSpPr/>
      </dsp:nvSpPr>
      <dsp:spPr>
        <a:xfrm>
          <a:off x="3842620" y="1224578"/>
          <a:ext cx="502031" cy="50203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D3D0F6E-41FB-4A6F-B63E-88446AF23E0C}">
      <dsp:nvSpPr>
        <dsp:cNvPr id="0" name=""/>
        <dsp:cNvSpPr/>
      </dsp:nvSpPr>
      <dsp:spPr>
        <a:xfrm>
          <a:off x="3376448" y="2185610"/>
          <a:ext cx="1434374" cy="573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Strategy of McDonald’s</a:t>
          </a:r>
          <a:endParaRPr lang="en-US" sz="1200" kern="1200"/>
        </a:p>
      </dsp:txBody>
      <dsp:txXfrm>
        <a:off x="3376448" y="2185610"/>
        <a:ext cx="1434374" cy="573750"/>
      </dsp:txXfrm>
    </dsp:sp>
    <dsp:sp modelId="{FE8DE89A-9928-4AC8-B759-04B3E12D7BF1}">
      <dsp:nvSpPr>
        <dsp:cNvPr id="0" name=""/>
        <dsp:cNvSpPr/>
      </dsp:nvSpPr>
      <dsp:spPr>
        <a:xfrm>
          <a:off x="5341542" y="1038110"/>
          <a:ext cx="874968" cy="874968"/>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CF7474-BC85-4736-87F7-9595AD556505}">
      <dsp:nvSpPr>
        <dsp:cNvPr id="0" name=""/>
        <dsp:cNvSpPr/>
      </dsp:nvSpPr>
      <dsp:spPr>
        <a:xfrm>
          <a:off x="5528011" y="1224578"/>
          <a:ext cx="502031" cy="50203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CCC8E9E-12AA-4060-B647-258B683871E2}">
      <dsp:nvSpPr>
        <dsp:cNvPr id="0" name=""/>
        <dsp:cNvSpPr/>
      </dsp:nvSpPr>
      <dsp:spPr>
        <a:xfrm>
          <a:off x="5061839" y="2185610"/>
          <a:ext cx="1434374" cy="573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Organisation and Management of McDonald’s</a:t>
          </a:r>
          <a:endParaRPr lang="en-US" sz="1200" kern="1200"/>
        </a:p>
      </dsp:txBody>
      <dsp:txXfrm>
        <a:off x="5061839" y="2185610"/>
        <a:ext cx="1434374" cy="573750"/>
      </dsp:txXfrm>
    </dsp:sp>
    <dsp:sp modelId="{BE112166-4428-44D2-9E72-7FD650323B5F}">
      <dsp:nvSpPr>
        <dsp:cNvPr id="0" name=""/>
        <dsp:cNvSpPr/>
      </dsp:nvSpPr>
      <dsp:spPr>
        <a:xfrm>
          <a:off x="7026933" y="1038110"/>
          <a:ext cx="874968" cy="874968"/>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FE2C9A-4D1A-4D15-86B9-4EA739277CC7}">
      <dsp:nvSpPr>
        <dsp:cNvPr id="0" name=""/>
        <dsp:cNvSpPr/>
      </dsp:nvSpPr>
      <dsp:spPr>
        <a:xfrm>
          <a:off x="7213401" y="1224578"/>
          <a:ext cx="502031" cy="50203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2AE3F34-D1CF-4FF3-B09A-63FBB8B57B42}">
      <dsp:nvSpPr>
        <dsp:cNvPr id="0" name=""/>
        <dsp:cNvSpPr/>
      </dsp:nvSpPr>
      <dsp:spPr>
        <a:xfrm>
          <a:off x="6747229" y="2185610"/>
          <a:ext cx="1434374" cy="573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McDonald’s as a Team</a:t>
          </a:r>
          <a:endParaRPr lang="en-US" sz="1200" kern="1200"/>
        </a:p>
      </dsp:txBody>
      <dsp:txXfrm>
        <a:off x="6747229" y="2185610"/>
        <a:ext cx="1434374" cy="573750"/>
      </dsp:txXfrm>
    </dsp:sp>
    <dsp:sp modelId="{0653DCBE-374A-4EDF-BDA7-FDF299685D85}">
      <dsp:nvSpPr>
        <dsp:cNvPr id="0" name=""/>
        <dsp:cNvSpPr/>
      </dsp:nvSpPr>
      <dsp:spPr>
        <a:xfrm>
          <a:off x="8712323" y="1038110"/>
          <a:ext cx="874968" cy="874968"/>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2D73AD-A4C7-4F98-A5C9-79B18FAFCCF0}">
      <dsp:nvSpPr>
        <dsp:cNvPr id="0" name=""/>
        <dsp:cNvSpPr/>
      </dsp:nvSpPr>
      <dsp:spPr>
        <a:xfrm>
          <a:off x="8898792" y="1224578"/>
          <a:ext cx="502031" cy="50203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03BC3DE-289E-4C92-AC61-66DB72EAF2AB}">
      <dsp:nvSpPr>
        <dsp:cNvPr id="0" name=""/>
        <dsp:cNvSpPr/>
      </dsp:nvSpPr>
      <dsp:spPr>
        <a:xfrm>
          <a:off x="8432620" y="2185610"/>
          <a:ext cx="1434374" cy="573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McDonald’s Social responsibility </a:t>
          </a:r>
          <a:endParaRPr lang="en-US" sz="1200" kern="1200"/>
        </a:p>
      </dsp:txBody>
      <dsp:txXfrm>
        <a:off x="8432620" y="2185610"/>
        <a:ext cx="1434374" cy="573750"/>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FDAC88E-048F-4731-9E2F-C443EFEC5B53}" type="datetimeFigureOut">
              <a:rPr lang="en-GB" smtClean="0"/>
              <a:t>20/12/2019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D92B19-FD70-489F-B40C-D1910DA279A3}" type="slidenum">
              <a:rPr lang="en-GB" smtClean="0"/>
              <a:t>‹#›</a:t>
            </a:fld>
            <a:endParaRPr lang="en-GB"/>
          </a:p>
        </p:txBody>
      </p:sp>
    </p:spTree>
    <p:extLst>
      <p:ext uri="{BB962C8B-B14F-4D97-AF65-F5344CB8AC3E}">
        <p14:creationId xmlns:p14="http://schemas.microsoft.com/office/powerpoint/2010/main" val="23831727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medium.com/@emmalapr?source=post_page-----56fb9bf46b55----------------------"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morning/Afternoon. My name is Emma Cloutman and on today’s presentation I will be covering Contemporary Management approaches on my chosen organisation. Which is..</a:t>
            </a:r>
          </a:p>
        </p:txBody>
      </p:sp>
      <p:sp>
        <p:nvSpPr>
          <p:cNvPr id="4" name="Slide Number Placeholder 3"/>
          <p:cNvSpPr>
            <a:spLocks noGrp="1"/>
          </p:cNvSpPr>
          <p:nvPr>
            <p:ph type="sldNum" sz="quarter" idx="5"/>
          </p:nvPr>
        </p:nvSpPr>
        <p:spPr/>
        <p:txBody>
          <a:bodyPr/>
          <a:lstStyle/>
          <a:p>
            <a:fld id="{75D92B19-FD70-489F-B40C-D1910DA279A3}" type="slidenum">
              <a:rPr lang="en-GB" smtClean="0"/>
              <a:t>1</a:t>
            </a:fld>
            <a:endParaRPr lang="en-GB"/>
          </a:p>
        </p:txBody>
      </p:sp>
    </p:spTree>
    <p:extLst>
      <p:ext uri="{BB962C8B-B14F-4D97-AF65-F5344CB8AC3E}">
        <p14:creationId xmlns:p14="http://schemas.microsoft.com/office/powerpoint/2010/main" val="33339788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McDonald’s. </a:t>
            </a:r>
          </a:p>
        </p:txBody>
      </p:sp>
      <p:sp>
        <p:nvSpPr>
          <p:cNvPr id="4" name="Slide Number Placeholder 3"/>
          <p:cNvSpPr>
            <a:spLocks noGrp="1"/>
          </p:cNvSpPr>
          <p:nvPr>
            <p:ph type="sldNum" sz="quarter" idx="5"/>
          </p:nvPr>
        </p:nvSpPr>
        <p:spPr/>
        <p:txBody>
          <a:bodyPr/>
          <a:lstStyle/>
          <a:p>
            <a:fld id="{75D92B19-FD70-489F-B40C-D1910DA279A3}" type="slidenum">
              <a:rPr lang="en-GB" smtClean="0"/>
              <a:t>2</a:t>
            </a:fld>
            <a:endParaRPr lang="en-GB"/>
          </a:p>
        </p:txBody>
      </p:sp>
    </p:spTree>
    <p:extLst>
      <p:ext uri="{BB962C8B-B14F-4D97-AF65-F5344CB8AC3E}">
        <p14:creationId xmlns:p14="http://schemas.microsoft.com/office/powerpoint/2010/main" val="16365723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todays presentation I will be covering, what McDonalds is and where it all started, along with the strategy of McDonald’s, the organisation and management, McDonald’s as a team and the social responsibility McDonald’s has.</a:t>
            </a:r>
          </a:p>
        </p:txBody>
      </p:sp>
      <p:sp>
        <p:nvSpPr>
          <p:cNvPr id="4" name="Slide Number Placeholder 3"/>
          <p:cNvSpPr>
            <a:spLocks noGrp="1"/>
          </p:cNvSpPr>
          <p:nvPr>
            <p:ph type="sldNum" sz="quarter" idx="5"/>
          </p:nvPr>
        </p:nvSpPr>
        <p:spPr/>
        <p:txBody>
          <a:bodyPr/>
          <a:lstStyle/>
          <a:p>
            <a:fld id="{75D92B19-FD70-489F-B40C-D1910DA279A3}" type="slidenum">
              <a:rPr lang="en-GB" smtClean="0"/>
              <a:t>3</a:t>
            </a:fld>
            <a:endParaRPr lang="en-GB"/>
          </a:p>
        </p:txBody>
      </p:sp>
    </p:spTree>
    <p:extLst>
      <p:ext uri="{BB962C8B-B14F-4D97-AF65-F5344CB8AC3E}">
        <p14:creationId xmlns:p14="http://schemas.microsoft.com/office/powerpoint/2010/main" val="14125446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what is McDonalds? McDonalds is a leading fast food franchise that is loved by most. Providing affordable fast food to the public for generations, even providing a convenient drive through option for those who wish to eat on the go. </a:t>
            </a:r>
            <a:r>
              <a:rPr lang="en-GB" dirty="0" err="1"/>
              <a:t>Mcdonald’s</a:t>
            </a:r>
            <a:r>
              <a:rPr lang="en-GB" dirty="0"/>
              <a:t> is well known for it’s high standard yet affordable food. McDonald’s is even loved by the kids for its legendary loaded happy meal, and it’s well known around the world with 37,855 restaurants in 120 different countries.</a:t>
            </a:r>
          </a:p>
        </p:txBody>
      </p:sp>
      <p:sp>
        <p:nvSpPr>
          <p:cNvPr id="4" name="Slide Number Placeholder 3"/>
          <p:cNvSpPr>
            <a:spLocks noGrp="1"/>
          </p:cNvSpPr>
          <p:nvPr>
            <p:ph type="sldNum" sz="quarter" idx="5"/>
          </p:nvPr>
        </p:nvSpPr>
        <p:spPr/>
        <p:txBody>
          <a:bodyPr/>
          <a:lstStyle/>
          <a:p>
            <a:fld id="{75D92B19-FD70-489F-B40C-D1910DA279A3}" type="slidenum">
              <a:rPr lang="en-GB" smtClean="0"/>
              <a:t>4</a:t>
            </a:fld>
            <a:endParaRPr lang="en-GB"/>
          </a:p>
        </p:txBody>
      </p:sp>
    </p:spTree>
    <p:extLst>
      <p:ext uri="{BB962C8B-B14F-4D97-AF65-F5344CB8AC3E}">
        <p14:creationId xmlns:p14="http://schemas.microsoft.com/office/powerpoint/2010/main" val="42855676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McDonalds was founded in 1948 by Dick and Mac McDonald who moved to California to seek opportunities they felt unavailable in New England. Failing in the movie business, they subsequently proved successful in operating drive-in restaurants. In 1948 they took a risk by streamlining their operations and introducing their Speedy Service System featuring 15 cent hamburgers. The restaurant’s success led the brothers to begin franchising their concept—nine becoming operating restaurants. (McDonald’s 2019) They have continued to grown ever since.  </a:t>
            </a:r>
            <a:endParaRPr lang="en-GB" dirty="0"/>
          </a:p>
        </p:txBody>
      </p:sp>
      <p:sp>
        <p:nvSpPr>
          <p:cNvPr id="4" name="Slide Number Placeholder 3"/>
          <p:cNvSpPr>
            <a:spLocks noGrp="1"/>
          </p:cNvSpPr>
          <p:nvPr>
            <p:ph type="sldNum" sz="quarter" idx="5"/>
          </p:nvPr>
        </p:nvSpPr>
        <p:spPr/>
        <p:txBody>
          <a:bodyPr/>
          <a:lstStyle/>
          <a:p>
            <a:fld id="{75D92B19-FD70-489F-B40C-D1910DA279A3}" type="slidenum">
              <a:rPr lang="en-GB" smtClean="0"/>
              <a:t>5</a:t>
            </a:fld>
            <a:endParaRPr lang="en-GB"/>
          </a:p>
        </p:txBody>
      </p:sp>
    </p:spTree>
    <p:extLst>
      <p:ext uri="{BB962C8B-B14F-4D97-AF65-F5344CB8AC3E}">
        <p14:creationId xmlns:p14="http://schemas.microsoft.com/office/powerpoint/2010/main" val="32620207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D92B19-FD70-489F-B40C-D1910DA279A3}" type="slidenum">
              <a:rPr lang="en-GB" smtClean="0"/>
              <a:t>6</a:t>
            </a:fld>
            <a:endParaRPr lang="en-GB"/>
          </a:p>
        </p:txBody>
      </p:sp>
    </p:spTree>
    <p:extLst>
      <p:ext uri="{BB962C8B-B14F-4D97-AF65-F5344CB8AC3E}">
        <p14:creationId xmlns:p14="http://schemas.microsoft.com/office/powerpoint/2010/main" val="30721122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Forming a team is based on five different stages. Forming, Storming, Norming, Performing and adjourning. Forming, forming is knowing what the actual jobs in hand are. Storming, storming is problem solving for example any co-workers that may dislike each other and find it difficult to work along side each other. Norming, norming is the normal, what is the norm in the situation?. Performing, performing is actually performing the work and that gives the leader  the option to step back and supervise and then there is adjourning, adjourning is where we have completion. It is important for the leader to be involved at the start of team building but if they have formed a team right they can step back and the team will continue to a high standard.   </a:t>
            </a:r>
          </a:p>
        </p:txBody>
      </p:sp>
      <p:sp>
        <p:nvSpPr>
          <p:cNvPr id="4" name="Slide Number Placeholder 3"/>
          <p:cNvSpPr>
            <a:spLocks noGrp="1"/>
          </p:cNvSpPr>
          <p:nvPr>
            <p:ph type="sldNum" sz="quarter" idx="5"/>
          </p:nvPr>
        </p:nvSpPr>
        <p:spPr/>
        <p:txBody>
          <a:bodyPr/>
          <a:lstStyle/>
          <a:p>
            <a:fld id="{75D92B19-FD70-489F-B40C-D1910DA279A3}" type="slidenum">
              <a:rPr lang="en-GB" smtClean="0"/>
              <a:t>8</a:t>
            </a:fld>
            <a:endParaRPr lang="en-GB"/>
          </a:p>
        </p:txBody>
      </p:sp>
    </p:spTree>
    <p:extLst>
      <p:ext uri="{BB962C8B-B14F-4D97-AF65-F5344CB8AC3E}">
        <p14:creationId xmlns:p14="http://schemas.microsoft.com/office/powerpoint/2010/main" val="22411923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err="1">
                <a:solidFill>
                  <a:schemeClr val="tx1"/>
                </a:solidFill>
                <a:effectLst/>
                <a:latin typeface="+mn-lt"/>
                <a:ea typeface="+mn-ea"/>
                <a:cs typeface="+mn-cs"/>
              </a:rPr>
              <a:t>Mcdonald’s</a:t>
            </a:r>
            <a:r>
              <a:rPr lang="en-GB" sz="1200" b="0" i="0" u="none" strike="noStrike" kern="1200" dirty="0">
                <a:solidFill>
                  <a:schemeClr val="tx1"/>
                </a:solidFill>
                <a:effectLst/>
                <a:latin typeface="+mn-lt"/>
                <a:ea typeface="+mn-ea"/>
                <a:cs typeface="+mn-cs"/>
              </a:rPr>
              <a:t> currently state that the products they are serving are produced in safe, ethical ways and are minimizing negative impacts on the environment (by using recyclable or reusable packaging). McDonald’s is also able to provide affordable options for customers. I always had the preconceived notion that McDonald’s did not value the lives of the animals that they use in their supply chain, but part of their core values is to maintain “good welfare” for the animals throughout their lives. This includes providing them with healthy living environments and treatment. </a:t>
            </a:r>
            <a:r>
              <a:rPr lang="en-GB" sz="1200" b="0" i="0" u="sng" strike="noStrike" kern="1200" dirty="0">
                <a:solidFill>
                  <a:schemeClr val="tx1"/>
                </a:solidFill>
                <a:effectLst/>
                <a:latin typeface="+mn-lt"/>
                <a:ea typeface="+mn-ea"/>
                <a:cs typeface="+mn-cs"/>
              </a:rPr>
              <a:t>(</a:t>
            </a:r>
            <a:r>
              <a:rPr lang="en-GB" sz="1200" i="0" u="sng" kern="1200" dirty="0" err="1">
                <a:solidFill>
                  <a:schemeClr val="tx1"/>
                </a:solidFill>
                <a:effectLst/>
                <a:latin typeface="+mn-lt"/>
                <a:ea typeface="+mn-ea"/>
                <a:cs typeface="+mn-cs"/>
                <a:hlinkClick r:id="rId3"/>
              </a:rPr>
              <a:t>Laprade</a:t>
            </a:r>
            <a:r>
              <a:rPr lang="en-GB" sz="1200" i="0" u="sng" kern="1200" dirty="0">
                <a:solidFill>
                  <a:schemeClr val="tx1"/>
                </a:solidFill>
                <a:effectLst/>
                <a:latin typeface="+mn-lt"/>
                <a:ea typeface="+mn-ea"/>
                <a:cs typeface="+mn-cs"/>
              </a:rPr>
              <a:t> 2018)</a:t>
            </a:r>
            <a:endParaRPr lang="en-GB" dirty="0"/>
          </a:p>
        </p:txBody>
      </p:sp>
      <p:sp>
        <p:nvSpPr>
          <p:cNvPr id="4" name="Slide Number Placeholder 3"/>
          <p:cNvSpPr>
            <a:spLocks noGrp="1"/>
          </p:cNvSpPr>
          <p:nvPr>
            <p:ph type="sldNum" sz="quarter" idx="5"/>
          </p:nvPr>
        </p:nvSpPr>
        <p:spPr/>
        <p:txBody>
          <a:bodyPr/>
          <a:lstStyle/>
          <a:p>
            <a:fld id="{75D92B19-FD70-489F-B40C-D1910DA279A3}" type="slidenum">
              <a:rPr lang="en-GB" smtClean="0"/>
              <a:t>9</a:t>
            </a:fld>
            <a:endParaRPr lang="en-GB"/>
          </a:p>
        </p:txBody>
      </p:sp>
    </p:spTree>
    <p:extLst>
      <p:ext uri="{BB962C8B-B14F-4D97-AF65-F5344CB8AC3E}">
        <p14:creationId xmlns:p14="http://schemas.microsoft.com/office/powerpoint/2010/main" val="3329836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1C5D6E0F-E8E7-435F-9E62-638D1E7956C1}" type="datetimeFigureOut">
              <a:rPr lang="en-GB" smtClean="0"/>
              <a:t>20/12/2019</a:t>
            </a:fld>
            <a:endParaRPr lang="en-GB"/>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ABD2D688-C74A-4858-82A5-7B6F402330CB}" type="slidenum">
              <a:rPr lang="en-GB" smtClean="0"/>
              <a:t>‹#›</a:t>
            </a:fld>
            <a:endParaRPr lang="en-GB"/>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774212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5D6E0F-E8E7-435F-9E62-638D1E7956C1}" type="datetimeFigureOut">
              <a:rPr lang="en-GB" smtClean="0"/>
              <a:t>20/12/2019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D2D688-C74A-4858-82A5-7B6F402330CB}" type="slidenum">
              <a:rPr lang="en-GB" smtClean="0"/>
              <a:t>‹#›</a:t>
            </a:fld>
            <a:endParaRPr lang="en-GB"/>
          </a:p>
        </p:txBody>
      </p:sp>
    </p:spTree>
    <p:extLst>
      <p:ext uri="{BB962C8B-B14F-4D97-AF65-F5344CB8AC3E}">
        <p14:creationId xmlns:p14="http://schemas.microsoft.com/office/powerpoint/2010/main" val="4153025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C5D6E0F-E8E7-435F-9E62-638D1E7956C1}" type="datetimeFigureOut">
              <a:rPr lang="en-GB" smtClean="0"/>
              <a:t>20/12/2019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D2D688-C74A-4858-82A5-7B6F402330CB}" type="slidenum">
              <a:rPr lang="en-GB" smtClean="0"/>
              <a:t>‹#›</a:t>
            </a:fld>
            <a:endParaRPr lang="en-GB"/>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28682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C5D6E0F-E8E7-435F-9E62-638D1E7956C1}" type="datetimeFigureOut">
              <a:rPr lang="en-GB" smtClean="0"/>
              <a:t>20/12/2019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D2D688-C74A-4858-82A5-7B6F402330CB}" type="slidenum">
              <a:rPr lang="en-GB" smtClean="0"/>
              <a:t>‹#›</a:t>
            </a:fld>
            <a:endParaRPr lang="en-GB"/>
          </a:p>
        </p:txBody>
      </p:sp>
    </p:spTree>
    <p:extLst>
      <p:ext uri="{BB962C8B-B14F-4D97-AF65-F5344CB8AC3E}">
        <p14:creationId xmlns:p14="http://schemas.microsoft.com/office/powerpoint/2010/main" val="1394508505"/>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C5D6E0F-E8E7-435F-9E62-638D1E7956C1}" type="datetimeFigureOut">
              <a:rPr lang="en-GB" smtClean="0"/>
              <a:t>20/12/2019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BD2D688-C74A-4858-82A5-7B6F402330CB}" type="slidenum">
              <a:rPr lang="en-GB" smtClean="0"/>
              <a:t>‹#›</a:t>
            </a:fld>
            <a:endParaRPr lang="en-GB"/>
          </a:p>
        </p:txBody>
      </p:sp>
    </p:spTree>
    <p:extLst>
      <p:ext uri="{BB962C8B-B14F-4D97-AF65-F5344CB8AC3E}">
        <p14:creationId xmlns:p14="http://schemas.microsoft.com/office/powerpoint/2010/main" val="2531978414"/>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C5D6E0F-E8E7-435F-9E62-638D1E7956C1}" type="datetimeFigureOut">
              <a:rPr lang="en-GB" smtClean="0"/>
              <a:t>20/12/2019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BD2D688-C74A-4858-82A5-7B6F402330CB}" type="slidenum">
              <a:rPr lang="en-GB" smtClean="0"/>
              <a:t>‹#›</a:t>
            </a:fld>
            <a:endParaRPr lang="en-GB"/>
          </a:p>
        </p:txBody>
      </p:sp>
    </p:spTree>
    <p:extLst>
      <p:ext uri="{BB962C8B-B14F-4D97-AF65-F5344CB8AC3E}">
        <p14:creationId xmlns:p14="http://schemas.microsoft.com/office/powerpoint/2010/main" val="3285288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C5D6E0F-E8E7-435F-9E62-638D1E7956C1}" type="datetimeFigureOut">
              <a:rPr lang="en-GB" smtClean="0"/>
              <a:t>20/12/2019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BD2D688-C74A-4858-82A5-7B6F402330CB}" type="slidenum">
              <a:rPr lang="en-GB" smtClean="0"/>
              <a:t>‹#›</a:t>
            </a:fld>
            <a:endParaRPr lang="en-GB"/>
          </a:p>
        </p:txBody>
      </p:sp>
    </p:spTree>
    <p:extLst>
      <p:ext uri="{BB962C8B-B14F-4D97-AF65-F5344CB8AC3E}">
        <p14:creationId xmlns:p14="http://schemas.microsoft.com/office/powerpoint/2010/main" val="23233315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C5D6E0F-E8E7-435F-9E62-638D1E7956C1}" type="datetimeFigureOut">
              <a:rPr lang="en-GB" smtClean="0"/>
              <a:t>20/12/2019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D2D688-C74A-4858-82A5-7B6F402330CB}" type="slidenum">
              <a:rPr lang="en-GB" smtClean="0"/>
              <a:t>‹#›</a:t>
            </a:fld>
            <a:endParaRPr lang="en-GB"/>
          </a:p>
        </p:txBody>
      </p:sp>
    </p:spTree>
    <p:extLst>
      <p:ext uri="{BB962C8B-B14F-4D97-AF65-F5344CB8AC3E}">
        <p14:creationId xmlns:p14="http://schemas.microsoft.com/office/powerpoint/2010/main" val="2012549361"/>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C5D6E0F-E8E7-435F-9E62-638D1E7956C1}" type="datetimeFigureOut">
              <a:rPr lang="en-GB" smtClean="0"/>
              <a:t>20/12/2019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D2D688-C74A-4858-82A5-7B6F402330CB}" type="slidenum">
              <a:rPr lang="en-GB" smtClean="0"/>
              <a:t>‹#›</a:t>
            </a:fld>
            <a:endParaRPr lang="en-GB"/>
          </a:p>
        </p:txBody>
      </p:sp>
    </p:spTree>
    <p:extLst>
      <p:ext uri="{BB962C8B-B14F-4D97-AF65-F5344CB8AC3E}">
        <p14:creationId xmlns:p14="http://schemas.microsoft.com/office/powerpoint/2010/main" val="30660866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5D6E0F-E8E7-435F-9E62-638D1E7956C1}" type="datetimeFigureOut">
              <a:rPr lang="en-GB" smtClean="0"/>
              <a:t>20/12/2019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D2D688-C74A-4858-82A5-7B6F402330CB}" type="slidenum">
              <a:rPr lang="en-GB" smtClean="0"/>
              <a:t>‹#›</a:t>
            </a:fld>
            <a:endParaRPr lang="en-GB"/>
          </a:p>
        </p:txBody>
      </p:sp>
    </p:spTree>
    <p:extLst>
      <p:ext uri="{BB962C8B-B14F-4D97-AF65-F5344CB8AC3E}">
        <p14:creationId xmlns:p14="http://schemas.microsoft.com/office/powerpoint/2010/main" val="10958828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5D6E0F-E8E7-435F-9E62-638D1E7956C1}" type="datetimeFigureOut">
              <a:rPr lang="en-GB" smtClean="0"/>
              <a:t>20/12/2019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D2D688-C74A-4858-82A5-7B6F402330CB}" type="slidenum">
              <a:rPr lang="en-GB" smtClean="0"/>
              <a:t>‹#›</a:t>
            </a:fld>
            <a:endParaRPr lang="en-GB"/>
          </a:p>
        </p:txBody>
      </p:sp>
    </p:spTree>
    <p:extLst>
      <p:ext uri="{BB962C8B-B14F-4D97-AF65-F5344CB8AC3E}">
        <p14:creationId xmlns:p14="http://schemas.microsoft.com/office/powerpoint/2010/main" val="6896539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1C5D6E0F-E8E7-435F-9E62-638D1E7956C1}" type="datetimeFigureOut">
              <a:rPr lang="en-GB" smtClean="0"/>
              <a:t>20/12/2019</a:t>
            </a:fld>
            <a:endParaRPr lang="en-GB"/>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ABD2D688-C74A-4858-82A5-7B6F402330CB}" type="slidenum">
              <a:rPr lang="en-GB" smtClean="0"/>
              <a:t>‹#›</a:t>
            </a:fld>
            <a:endParaRPr lang="en-GB"/>
          </a:p>
        </p:txBody>
      </p:sp>
    </p:spTree>
    <p:extLst>
      <p:ext uri="{BB962C8B-B14F-4D97-AF65-F5344CB8AC3E}">
        <p14:creationId xmlns:p14="http://schemas.microsoft.com/office/powerpoint/2010/main" val="2678054646"/>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7.jpg"/><Relationship Id="rId5" Type="http://schemas.openxmlformats.org/officeDocument/2006/relationships/image" Target="../media/image16.jpg"/><Relationship Id="rId4" Type="http://schemas.openxmlformats.org/officeDocument/2006/relationships/image" Target="../media/image15.jpg"/></Relationships>
</file>

<file path=ppt/slides/_rels/slide5.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image" Target="../media/image21.png"/><Relationship Id="rId5" Type="http://schemas.openxmlformats.org/officeDocument/2006/relationships/image" Target="../media/image20.jpg"/><Relationship Id="rId4" Type="http://schemas.openxmlformats.org/officeDocument/2006/relationships/image" Target="../media/image19.png"/></Relationships>
</file>

<file path=ppt/slides/_rels/slide6.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23.jpg"/></Relationships>
</file>

<file path=ppt/slides/_rels/slide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27.png"/><Relationship Id="rId4" Type="http://schemas.openxmlformats.org/officeDocument/2006/relationships/image" Target="../media/image26.png"/></Relationships>
</file>

<file path=ppt/slides/_rels/slide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30.png"/><Relationship Id="rId4" Type="http://schemas.openxmlformats.org/officeDocument/2006/relationships/image" Target="../media/image29.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ved=0ahUKEwiivtH6ncXmAhULTcAKHR7BDGMQMwinASghMCE&amp;url=https%3A%2F%2Faec-business.com%2Fit-is-time-to-assess-your-strategy%2F&amp;psig=AOvVaw1OCPagcc2GfletR3Nh5DWs&amp;ust=1576965915089010&amp;ictx=3&amp;uact=3" TargetMode="External"/><Relationship Id="rId2" Type="http://schemas.openxmlformats.org/officeDocument/2006/relationships/hyperlink" Target="https://www.google.com/url?sa=i&amp;rct=j&amp;q=&amp;esrc=s&amp;source=images&amp;cd=&amp;ved=0ahUKEwjkqbqLncXmAhVxQ0EAHd78CggQMwhYKAowCg&amp;url=https%3A%2F%2Fmyassignmenthelp.com%2Ffree-samples%2Fmcdonalds-strategic-human-resource-management&amp;psig=AOvVaw0QMzs1kq1XAPXgcIVHog4r&amp;ust=1576965682124322&amp;ictx=3&amp;uact=3"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useBgFill="1">
        <p:nvSpPr>
          <p:cNvPr id="24" name="Rectangle 20">
            <a:extLst>
              <a:ext uri="{FF2B5EF4-FFF2-40B4-BE49-F238E27FC236}">
                <a16:creationId xmlns:a16="http://schemas.microsoft.com/office/drawing/2014/main" id="{7C684499-6F30-4C6A-8094-E2E3E91B30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a:extLst>
              <a:ext uri="{FF2B5EF4-FFF2-40B4-BE49-F238E27FC236}">
                <a16:creationId xmlns:a16="http://schemas.microsoft.com/office/drawing/2014/main" id="{D5AECED4-26C2-4E8F-A340-2402369DC2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6888"/>
            <a:ext cx="11724640" cy="6377939"/>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FAAB352-5EAD-4B77-85F0-5173772D0459}"/>
              </a:ext>
            </a:extLst>
          </p:cNvPr>
          <p:cNvSpPr>
            <a:spLocks noGrp="1"/>
          </p:cNvSpPr>
          <p:nvPr>
            <p:ph type="ctrTitle"/>
          </p:nvPr>
        </p:nvSpPr>
        <p:spPr>
          <a:xfrm>
            <a:off x="895467" y="863364"/>
            <a:ext cx="6657476" cy="5126124"/>
          </a:xfrm>
        </p:spPr>
        <p:txBody>
          <a:bodyPr anchor="ctr">
            <a:normAutofit/>
          </a:bodyPr>
          <a:lstStyle/>
          <a:p>
            <a:pPr algn="r"/>
            <a:r>
              <a:rPr lang="en-GB" sz="3200" dirty="0">
                <a:solidFill>
                  <a:schemeClr val="tx1"/>
                </a:solidFill>
                <a:latin typeface="Times New Roman" panose="02020603050405020304" pitchFamily="18" charset="0"/>
                <a:cs typeface="Times New Roman" panose="02020603050405020304" pitchFamily="18" charset="0"/>
              </a:rPr>
              <a:t>Emma Cloutman</a:t>
            </a:r>
            <a:br>
              <a:rPr lang="en-GB" sz="4600" dirty="0">
                <a:solidFill>
                  <a:schemeClr val="tx1"/>
                </a:solidFill>
                <a:latin typeface="Times New Roman" panose="02020603050405020304" pitchFamily="18" charset="0"/>
                <a:cs typeface="Times New Roman" panose="02020603050405020304" pitchFamily="18" charset="0"/>
              </a:rPr>
            </a:br>
            <a:r>
              <a:rPr lang="en-GB" sz="4600" dirty="0">
                <a:solidFill>
                  <a:schemeClr val="tx1"/>
                </a:solidFill>
                <a:latin typeface="Times New Roman" panose="02020603050405020304" pitchFamily="18" charset="0"/>
                <a:cs typeface="Times New Roman" panose="02020603050405020304" pitchFamily="18" charset="0"/>
              </a:rPr>
              <a:t>1905800</a:t>
            </a:r>
            <a:br>
              <a:rPr lang="en-GB" sz="4600" dirty="0">
                <a:solidFill>
                  <a:schemeClr val="tx1"/>
                </a:solidFill>
                <a:latin typeface="Times New Roman" panose="02020603050405020304" pitchFamily="18" charset="0"/>
                <a:cs typeface="Times New Roman" panose="02020603050405020304" pitchFamily="18" charset="0"/>
              </a:rPr>
            </a:br>
            <a:br>
              <a:rPr lang="en-GB" sz="4600" dirty="0">
                <a:solidFill>
                  <a:schemeClr val="tx1"/>
                </a:solidFill>
                <a:latin typeface="Times New Roman" panose="02020603050405020304" pitchFamily="18" charset="0"/>
                <a:cs typeface="Times New Roman" panose="02020603050405020304" pitchFamily="18" charset="0"/>
              </a:rPr>
            </a:br>
            <a:r>
              <a:rPr lang="en-GB" sz="4600" dirty="0">
                <a:solidFill>
                  <a:schemeClr val="tx1"/>
                </a:solidFill>
                <a:latin typeface="Times New Roman" panose="02020603050405020304" pitchFamily="18" charset="0"/>
                <a:cs typeface="Times New Roman" panose="02020603050405020304" pitchFamily="18" charset="0"/>
              </a:rPr>
              <a:t>Contemporary management approaches</a:t>
            </a:r>
            <a:br>
              <a:rPr lang="en-GB" sz="4600" dirty="0">
                <a:solidFill>
                  <a:schemeClr val="tx1"/>
                </a:solidFill>
                <a:latin typeface="Times New Roman" panose="02020603050405020304" pitchFamily="18" charset="0"/>
                <a:cs typeface="Times New Roman" panose="02020603050405020304" pitchFamily="18" charset="0"/>
              </a:rPr>
            </a:br>
            <a:r>
              <a:rPr lang="en-GB" sz="4600" dirty="0">
                <a:solidFill>
                  <a:schemeClr val="tx1"/>
                </a:solidFill>
                <a:latin typeface="Times New Roman" panose="02020603050405020304" pitchFamily="18" charset="0"/>
                <a:cs typeface="Times New Roman" panose="02020603050405020304" pitchFamily="18" charset="0"/>
              </a:rPr>
              <a:t>BMSP4002</a:t>
            </a:r>
            <a:br>
              <a:rPr lang="en-GB" sz="4600" dirty="0">
                <a:solidFill>
                  <a:schemeClr val="tx1"/>
                </a:solidFill>
              </a:rPr>
            </a:br>
            <a:endParaRPr lang="en-GB" sz="4600" dirty="0">
              <a:solidFill>
                <a:schemeClr val="tx1"/>
              </a:solidFill>
            </a:endParaRPr>
          </a:p>
        </p:txBody>
      </p:sp>
      <p:sp>
        <p:nvSpPr>
          <p:cNvPr id="3" name="Subtitle 2">
            <a:extLst>
              <a:ext uri="{FF2B5EF4-FFF2-40B4-BE49-F238E27FC236}">
                <a16:creationId xmlns:a16="http://schemas.microsoft.com/office/drawing/2014/main" id="{6CB5A236-89DB-4FA4-83D3-06FF35583792}"/>
              </a:ext>
            </a:extLst>
          </p:cNvPr>
          <p:cNvSpPr>
            <a:spLocks noGrp="1"/>
          </p:cNvSpPr>
          <p:nvPr>
            <p:ph type="subTitle" idx="1"/>
          </p:nvPr>
        </p:nvSpPr>
        <p:spPr>
          <a:xfrm>
            <a:off x="8352941" y="863364"/>
            <a:ext cx="3082986" cy="5120435"/>
          </a:xfrm>
        </p:spPr>
        <p:txBody>
          <a:bodyPr anchor="ctr">
            <a:normAutofit/>
          </a:bodyPr>
          <a:lstStyle/>
          <a:p>
            <a:pPr algn="l"/>
            <a:r>
              <a:rPr lang="en-GB" sz="2000" b="1" dirty="0">
                <a:solidFill>
                  <a:schemeClr val="tx1"/>
                </a:solidFill>
                <a:latin typeface="Times New Roman" panose="02020603050405020304" pitchFamily="18" charset="0"/>
                <a:cs typeface="Times New Roman" panose="02020603050405020304" pitchFamily="18" charset="0"/>
              </a:rPr>
              <a:t>Davina Evans</a:t>
            </a:r>
          </a:p>
        </p:txBody>
      </p:sp>
      <p:cxnSp>
        <p:nvCxnSpPr>
          <p:cNvPr id="25" name="Straight Connector 24">
            <a:extLst>
              <a:ext uri="{FF2B5EF4-FFF2-40B4-BE49-F238E27FC236}">
                <a16:creationId xmlns:a16="http://schemas.microsoft.com/office/drawing/2014/main" id="{C9213D27-7A25-46D8-B1BD-E470E49C6C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961243" y="2054826"/>
            <a:ext cx="0" cy="27432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1175818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40" name="Rectangle 39">
            <a:extLst>
              <a:ext uri="{FF2B5EF4-FFF2-40B4-BE49-F238E27FC236}">
                <a16:creationId xmlns:a16="http://schemas.microsoft.com/office/drawing/2014/main" id="{9998D094-42B2-42BA-AA14-E8FBE073A5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42" name="Straight Connector 41">
            <a:extLst>
              <a:ext uri="{FF2B5EF4-FFF2-40B4-BE49-F238E27FC236}">
                <a16:creationId xmlns:a16="http://schemas.microsoft.com/office/drawing/2014/main" id="{8465D64B-59F4-4BDC-B833-A17EF1E046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63FED537-3AF1-4C36-9904-77B6A54D27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5462458"/>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D0CF095-27E7-4A26-BECC-0D0EBCCDBF3D}"/>
              </a:ext>
            </a:extLst>
          </p:cNvPr>
          <p:cNvSpPr>
            <a:spLocks noGrp="1"/>
          </p:cNvSpPr>
          <p:nvPr>
            <p:ph type="title"/>
          </p:nvPr>
        </p:nvSpPr>
        <p:spPr>
          <a:xfrm>
            <a:off x="1109980" y="4208424"/>
            <a:ext cx="9966960" cy="1325880"/>
          </a:xfrm>
        </p:spPr>
        <p:txBody>
          <a:bodyPr vert="horz" lIns="91440" tIns="45720" rIns="91440" bIns="45720" rtlCol="0" anchor="b">
            <a:normAutofit/>
          </a:bodyPr>
          <a:lstStyle/>
          <a:p>
            <a:pPr algn="ctr">
              <a:lnSpc>
                <a:spcPct val="85000"/>
              </a:lnSpc>
            </a:pPr>
            <a:r>
              <a:rPr lang="en-US" sz="6600" b="1" cap="all">
                <a:solidFill>
                  <a:srgbClr val="FFFFFF"/>
                </a:solidFill>
              </a:rPr>
              <a:t> </a:t>
            </a:r>
          </a:p>
        </p:txBody>
      </p:sp>
      <p:pic>
        <p:nvPicPr>
          <p:cNvPr id="15" name="Picture 14" descr="A picture containing drawing&#10;&#10;Description automatically generated">
            <a:extLst>
              <a:ext uri="{FF2B5EF4-FFF2-40B4-BE49-F238E27FC236}">
                <a16:creationId xmlns:a16="http://schemas.microsoft.com/office/drawing/2014/main" id="{09E8B7CA-3B5C-483D-8927-000BD9F1271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38300" y="310927"/>
            <a:ext cx="8677275" cy="4382024"/>
          </a:xfrm>
          <a:prstGeom prst="rect">
            <a:avLst/>
          </a:prstGeom>
        </p:spPr>
      </p:pic>
      <p:sp>
        <p:nvSpPr>
          <p:cNvPr id="17" name="TextBox 16">
            <a:extLst>
              <a:ext uri="{FF2B5EF4-FFF2-40B4-BE49-F238E27FC236}">
                <a16:creationId xmlns:a16="http://schemas.microsoft.com/office/drawing/2014/main" id="{CA43A2C1-158D-4CD9-9A1D-F136CBDD39C3}"/>
              </a:ext>
            </a:extLst>
          </p:cNvPr>
          <p:cNvSpPr txBox="1"/>
          <p:nvPr/>
        </p:nvSpPr>
        <p:spPr>
          <a:xfrm>
            <a:off x="3314700" y="4692951"/>
            <a:ext cx="5295900" cy="707886"/>
          </a:xfrm>
          <a:prstGeom prst="rect">
            <a:avLst/>
          </a:prstGeom>
          <a:noFill/>
        </p:spPr>
        <p:txBody>
          <a:bodyPr wrap="square" rtlCol="0">
            <a:spAutoFit/>
          </a:bodyPr>
          <a:lstStyle/>
          <a:p>
            <a:pPr algn="ctr"/>
            <a:r>
              <a:rPr lang="en-GB" sz="4000" b="1" dirty="0">
                <a:solidFill>
                  <a:srgbClr val="FFC000"/>
                </a:solidFill>
                <a:latin typeface="Arial Black" panose="020B0A04020102020204" pitchFamily="34" charset="0"/>
              </a:rPr>
              <a:t>I’m </a:t>
            </a:r>
            <a:r>
              <a:rPr lang="en-GB" sz="4000" b="1" dirty="0" err="1">
                <a:solidFill>
                  <a:srgbClr val="FFC000"/>
                </a:solidFill>
                <a:latin typeface="Arial Black" panose="020B0A04020102020204" pitchFamily="34" charset="0"/>
              </a:rPr>
              <a:t>lovin</a:t>
            </a:r>
            <a:r>
              <a:rPr lang="en-GB" sz="4000" b="1" dirty="0">
                <a:solidFill>
                  <a:srgbClr val="FFC000"/>
                </a:solidFill>
                <a:latin typeface="Arial Black" panose="020B0A04020102020204" pitchFamily="34" charset="0"/>
              </a:rPr>
              <a:t>’ it</a:t>
            </a:r>
          </a:p>
        </p:txBody>
      </p:sp>
    </p:spTree>
    <p:extLst>
      <p:ext uri="{BB962C8B-B14F-4D97-AF65-F5344CB8AC3E}">
        <p14:creationId xmlns:p14="http://schemas.microsoft.com/office/powerpoint/2010/main" val="27212017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51024-39AD-48CF-B9E0-61C6F91C511C}"/>
              </a:ext>
            </a:extLst>
          </p:cNvPr>
          <p:cNvSpPr>
            <a:spLocks noGrp="1"/>
          </p:cNvSpPr>
          <p:nvPr>
            <p:ph type="title"/>
          </p:nvPr>
        </p:nvSpPr>
        <p:spPr>
          <a:xfrm>
            <a:off x="1143000" y="609600"/>
            <a:ext cx="9875520" cy="1356360"/>
          </a:xfrm>
        </p:spPr>
        <p:txBody>
          <a:bodyPr>
            <a:normAutofit/>
          </a:bodyPr>
          <a:lstStyle/>
          <a:p>
            <a:r>
              <a:rPr lang="en-GB" b="1" dirty="0">
                <a:latin typeface="Times New Roman" panose="02020603050405020304" pitchFamily="18" charset="0"/>
                <a:cs typeface="Times New Roman" panose="02020603050405020304" pitchFamily="18" charset="0"/>
              </a:rPr>
              <a:t>Introduction</a:t>
            </a:r>
          </a:p>
        </p:txBody>
      </p:sp>
      <p:graphicFrame>
        <p:nvGraphicFramePr>
          <p:cNvPr id="9" name="Content Placeholder 2">
            <a:extLst>
              <a:ext uri="{FF2B5EF4-FFF2-40B4-BE49-F238E27FC236}">
                <a16:creationId xmlns:a16="http://schemas.microsoft.com/office/drawing/2014/main" id="{D864BA05-7FA6-40D9-940D-FE6A3E2BDBEC}"/>
              </a:ext>
            </a:extLst>
          </p:cNvPr>
          <p:cNvGraphicFramePr>
            <a:graphicFrameLocks noGrp="1"/>
          </p:cNvGraphicFramePr>
          <p:nvPr>
            <p:ph idx="1"/>
            <p:extLst>
              <p:ext uri="{D42A27DB-BD31-4B8C-83A1-F6EECF244321}">
                <p14:modId xmlns:p14="http://schemas.microsoft.com/office/powerpoint/2010/main" val="3940399916"/>
              </p:ext>
            </p:extLst>
          </p:nvPr>
        </p:nvGraphicFramePr>
        <p:xfrm>
          <a:off x="1143000" y="2298530"/>
          <a:ext cx="9872663" cy="37974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592808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9A7DBAD6-80F9-497B-A278-8816A8E95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a:extLst>
              <a:ext uri="{FF2B5EF4-FFF2-40B4-BE49-F238E27FC236}">
                <a16:creationId xmlns:a16="http://schemas.microsoft.com/office/drawing/2014/main" id="{D199BD0D-57F7-49B3-B38C-0949622D41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27" name="Straight Connector 26">
            <a:extLst>
              <a:ext uri="{FF2B5EF4-FFF2-40B4-BE49-F238E27FC236}">
                <a16:creationId xmlns:a16="http://schemas.microsoft.com/office/drawing/2014/main" id="{C889B96F-2879-43CA-958A-277BCBB00D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9" name="Rectangle 28">
            <a:extLst>
              <a:ext uri="{FF2B5EF4-FFF2-40B4-BE49-F238E27FC236}">
                <a16:creationId xmlns:a16="http://schemas.microsoft.com/office/drawing/2014/main" id="{8FEF4519-6B38-4425-B957-5B15DAFB74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2100" cy="6377939"/>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useBgFill="1">
        <p:nvSpPr>
          <p:cNvPr id="31" name="Rectangle 30">
            <a:extLst>
              <a:ext uri="{FF2B5EF4-FFF2-40B4-BE49-F238E27FC236}">
                <a16:creationId xmlns:a16="http://schemas.microsoft.com/office/drawing/2014/main" id="{8BE32017-221C-43E2-9214-83757BB970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2944" y="246887"/>
            <a:ext cx="4397755" cy="6377939"/>
          </a:xfrm>
          <a:prstGeom prst="rect">
            <a:avLst/>
          </a:prstGeom>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33" name="Straight Connector 32">
            <a:extLst>
              <a:ext uri="{FF2B5EF4-FFF2-40B4-BE49-F238E27FC236}">
                <a16:creationId xmlns:a16="http://schemas.microsoft.com/office/drawing/2014/main" id="{20C8274E-1FA2-4EC5-94AF-C8632946FD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370284" y="4405863"/>
            <a:ext cx="2763075"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35" name="Rectangle 34">
            <a:extLst>
              <a:ext uri="{FF2B5EF4-FFF2-40B4-BE49-F238E27FC236}">
                <a16:creationId xmlns:a16="http://schemas.microsoft.com/office/drawing/2014/main" id="{2CEB8EB7-2E52-477C-BF90-22E9F3F4F1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6888"/>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EC45D0C-D2D8-4BA9-9308-9E35056752FC}"/>
              </a:ext>
            </a:extLst>
          </p:cNvPr>
          <p:cNvSpPr>
            <a:spLocks noGrp="1"/>
          </p:cNvSpPr>
          <p:nvPr>
            <p:ph type="title"/>
          </p:nvPr>
        </p:nvSpPr>
        <p:spPr>
          <a:xfrm>
            <a:off x="8195138" y="233173"/>
            <a:ext cx="3113366" cy="3622844"/>
          </a:xfrm>
        </p:spPr>
        <p:txBody>
          <a:bodyPr vert="horz" lIns="91440" tIns="45720" rIns="91440" bIns="45720" rtlCol="0" anchor="b">
            <a:normAutofit/>
          </a:bodyPr>
          <a:lstStyle/>
          <a:p>
            <a:pPr algn="ctr">
              <a:lnSpc>
                <a:spcPct val="85000"/>
              </a:lnSpc>
            </a:pPr>
            <a:r>
              <a:rPr lang="en-US" sz="3400" b="1" cap="all" dirty="0">
                <a:solidFill>
                  <a:srgbClr val="FFFFFF"/>
                </a:solidFill>
              </a:rPr>
              <a:t>What is McDonald’s?</a:t>
            </a:r>
          </a:p>
        </p:txBody>
      </p:sp>
      <p:pic>
        <p:nvPicPr>
          <p:cNvPr id="5" name="Content Placeholder 4" descr="A sign above a store&#10;&#10;Description automatically generated">
            <a:extLst>
              <a:ext uri="{FF2B5EF4-FFF2-40B4-BE49-F238E27FC236}">
                <a16:creationId xmlns:a16="http://schemas.microsoft.com/office/drawing/2014/main" id="{A5C7FC10-7D24-447E-8406-78B78DDB4D19}"/>
              </a:ext>
            </a:extLst>
          </p:cNvPr>
          <p:cNvPicPr>
            <a:picLocks noChangeAspect="1"/>
          </p:cNvPicPr>
          <p:nvPr/>
        </p:nvPicPr>
        <p:blipFill rotWithShape="1">
          <a:blip r:embed="rId3">
            <a:extLst>
              <a:ext uri="{28A0092B-C50C-407E-A947-70E740481C1C}">
                <a14:useLocalDpi xmlns:a14="http://schemas.microsoft.com/office/drawing/2010/main" val="0"/>
              </a:ext>
            </a:extLst>
          </a:blip>
          <a:srcRect l="2401" r="-2" b="-2"/>
          <a:stretch/>
        </p:blipFill>
        <p:spPr>
          <a:xfrm>
            <a:off x="3044815" y="3249974"/>
            <a:ext cx="4027002" cy="2877940"/>
          </a:xfrm>
          <a:prstGeom prst="rect">
            <a:avLst/>
          </a:prstGeom>
        </p:spPr>
      </p:pic>
      <p:pic>
        <p:nvPicPr>
          <p:cNvPr id="7" name="Picture 6" descr="A close up of a sandwich and a cup of coffee&#10;&#10;Description automatically generated">
            <a:extLst>
              <a:ext uri="{FF2B5EF4-FFF2-40B4-BE49-F238E27FC236}">
                <a16:creationId xmlns:a16="http://schemas.microsoft.com/office/drawing/2014/main" id="{6E2AEE7B-AD29-4D21-B7E1-01AA9E621213}"/>
              </a:ext>
            </a:extLst>
          </p:cNvPr>
          <p:cNvPicPr>
            <a:picLocks noChangeAspect="1"/>
          </p:cNvPicPr>
          <p:nvPr/>
        </p:nvPicPr>
        <p:blipFill rotWithShape="1">
          <a:blip r:embed="rId4">
            <a:extLst>
              <a:ext uri="{28A0092B-C50C-407E-A947-70E740481C1C}">
                <a14:useLocalDpi xmlns:a14="http://schemas.microsoft.com/office/drawing/2010/main" val="0"/>
              </a:ext>
            </a:extLst>
          </a:blip>
          <a:srcRect l="9486" r="2810" b="1"/>
          <a:stretch/>
        </p:blipFill>
        <p:spPr>
          <a:xfrm>
            <a:off x="721369" y="744836"/>
            <a:ext cx="4113439" cy="3161093"/>
          </a:xfrm>
          <a:custGeom>
            <a:avLst/>
            <a:gdLst>
              <a:gd name="connsiteX0" fmla="*/ 0 w 4113439"/>
              <a:gd name="connsiteY0" fmla="*/ 0 h 3161093"/>
              <a:gd name="connsiteX1" fmla="*/ 4113439 w 4113439"/>
              <a:gd name="connsiteY1" fmla="*/ 0 h 3161093"/>
              <a:gd name="connsiteX2" fmla="*/ 4113439 w 4113439"/>
              <a:gd name="connsiteY2" fmla="*/ 2344272 h 3161093"/>
              <a:gd name="connsiteX3" fmla="*/ 2157387 w 4113439"/>
              <a:gd name="connsiteY3" fmla="*/ 2344272 h 3161093"/>
              <a:gd name="connsiteX4" fmla="*/ 2157387 w 4113439"/>
              <a:gd name="connsiteY4" fmla="*/ 3161093 h 3161093"/>
              <a:gd name="connsiteX5" fmla="*/ 0 w 4113439"/>
              <a:gd name="connsiteY5" fmla="*/ 3161093 h 3161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13439" h="3161093">
                <a:moveTo>
                  <a:pt x="0" y="0"/>
                </a:moveTo>
                <a:lnTo>
                  <a:pt x="4113439" y="0"/>
                </a:lnTo>
                <a:lnTo>
                  <a:pt x="4113439" y="2344272"/>
                </a:lnTo>
                <a:lnTo>
                  <a:pt x="2157387" y="2344272"/>
                </a:lnTo>
                <a:lnTo>
                  <a:pt x="2157387" y="3161093"/>
                </a:lnTo>
                <a:lnTo>
                  <a:pt x="0" y="3161093"/>
                </a:lnTo>
                <a:close/>
              </a:path>
            </a:pathLst>
          </a:custGeom>
        </p:spPr>
      </p:pic>
      <p:pic>
        <p:nvPicPr>
          <p:cNvPr id="17" name="Content Placeholder 16" descr="A picture containing table, sitting, bottle, food&#10;&#10;Description automatically generated">
            <a:extLst>
              <a:ext uri="{FF2B5EF4-FFF2-40B4-BE49-F238E27FC236}">
                <a16:creationId xmlns:a16="http://schemas.microsoft.com/office/drawing/2014/main" id="{9BB6640F-9176-4F28-BFEC-65D8CCC35D6E}"/>
              </a:ext>
            </a:extLst>
          </p:cNvPr>
          <p:cNvPicPr>
            <a:picLocks noGrp="1" noChangeAspect="1"/>
          </p:cNvPicPr>
          <p:nvPr>
            <p:ph idx="1"/>
          </p:nvPr>
        </p:nvPicPr>
        <p:blipFill rotWithShape="1">
          <a:blip r:embed="rId5">
            <a:extLst>
              <a:ext uri="{28A0092B-C50C-407E-A947-70E740481C1C}">
                <a14:useLocalDpi xmlns:a14="http://schemas.microsoft.com/office/drawing/2010/main" val="0"/>
              </a:ext>
            </a:extLst>
          </a:blip>
          <a:srcRect r="29329" b="2"/>
          <a:stretch/>
        </p:blipFill>
        <p:spPr>
          <a:xfrm>
            <a:off x="5000869" y="744837"/>
            <a:ext cx="2070948" cy="2344270"/>
          </a:xfrm>
          <a:prstGeom prst="rect">
            <a:avLst/>
          </a:prstGeom>
        </p:spPr>
      </p:pic>
      <p:pic>
        <p:nvPicPr>
          <p:cNvPr id="9" name="Picture 8" descr="A close up of a sign&#10;&#10;Description automatically generated">
            <a:extLst>
              <a:ext uri="{FF2B5EF4-FFF2-40B4-BE49-F238E27FC236}">
                <a16:creationId xmlns:a16="http://schemas.microsoft.com/office/drawing/2014/main" id="{4A9D43D9-AD10-40A3-BB1A-15957294C41B}"/>
              </a:ext>
            </a:extLst>
          </p:cNvPr>
          <p:cNvPicPr>
            <a:picLocks noChangeAspect="1"/>
          </p:cNvPicPr>
          <p:nvPr/>
        </p:nvPicPr>
        <p:blipFill rotWithShape="1">
          <a:blip r:embed="rId6">
            <a:extLst>
              <a:ext uri="{28A0092B-C50C-407E-A947-70E740481C1C}">
                <a14:useLocalDpi xmlns:a14="http://schemas.microsoft.com/office/drawing/2010/main" val="0"/>
              </a:ext>
            </a:extLst>
          </a:blip>
          <a:srcRect l="19736" r="13476" b="-3"/>
          <a:stretch/>
        </p:blipFill>
        <p:spPr>
          <a:xfrm>
            <a:off x="718831" y="4066794"/>
            <a:ext cx="2150839" cy="2061120"/>
          </a:xfrm>
          <a:prstGeom prst="rect">
            <a:avLst/>
          </a:prstGeom>
        </p:spPr>
      </p:pic>
    </p:spTree>
    <p:extLst>
      <p:ext uri="{BB962C8B-B14F-4D97-AF65-F5344CB8AC3E}">
        <p14:creationId xmlns:p14="http://schemas.microsoft.com/office/powerpoint/2010/main" val="7144428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6" name="Rectangle 12">
            <a:extLst>
              <a:ext uri="{FF2B5EF4-FFF2-40B4-BE49-F238E27FC236}">
                <a16:creationId xmlns:a16="http://schemas.microsoft.com/office/drawing/2014/main" id="{6A875D0D-3C9D-4DCD-B596-0CA5384D7D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8" name="Rectangle 14">
            <a:extLst>
              <a:ext uri="{FF2B5EF4-FFF2-40B4-BE49-F238E27FC236}">
                <a16:creationId xmlns:a16="http://schemas.microsoft.com/office/drawing/2014/main" id="{5C5B5FA5-19AF-46C9-BEE5-FF4F509E24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30" name="Straight Connector 16">
            <a:extLst>
              <a:ext uri="{FF2B5EF4-FFF2-40B4-BE49-F238E27FC236}">
                <a16:creationId xmlns:a16="http://schemas.microsoft.com/office/drawing/2014/main" id="{2C162E4B-773B-41AA-BD90-3EE2C721EE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32" name="Rectangle 18">
            <a:extLst>
              <a:ext uri="{FF2B5EF4-FFF2-40B4-BE49-F238E27FC236}">
                <a16:creationId xmlns:a16="http://schemas.microsoft.com/office/drawing/2014/main" id="{169B08D5-1CB8-4EAF-A8B1-0A99BFDBF1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20">
            <a:extLst>
              <a:ext uri="{FF2B5EF4-FFF2-40B4-BE49-F238E27FC236}">
                <a16:creationId xmlns:a16="http://schemas.microsoft.com/office/drawing/2014/main" id="{5242F6BE-C03A-4DB5-992E-65AECF687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8154770" cy="685800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4" name="Rectangle 22">
            <a:extLst>
              <a:ext uri="{FF2B5EF4-FFF2-40B4-BE49-F238E27FC236}">
                <a16:creationId xmlns:a16="http://schemas.microsoft.com/office/drawing/2014/main" id="{6B763D30-B799-4D6F-AA8D-148A71242B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4769" y="0"/>
            <a:ext cx="4037232" cy="6857999"/>
          </a:xfrm>
          <a:prstGeom prst="rect">
            <a:avLst/>
          </a:prstGeom>
          <a:ln w="12700">
            <a:noFill/>
          </a:ln>
        </p:spPr>
        <p:style>
          <a:lnRef idx="2">
            <a:schemeClr val="accent1">
              <a:shade val="50000"/>
            </a:schemeClr>
          </a:lnRef>
          <a:fillRef idx="1">
            <a:schemeClr val="accent1"/>
          </a:fillRef>
          <a:effectRef idx="0">
            <a:schemeClr val="accent1"/>
          </a:effectRef>
          <a:fontRef idx="minor">
            <a:schemeClr val="lt1"/>
          </a:fontRef>
        </p:style>
      </p:sp>
      <p:pic>
        <p:nvPicPr>
          <p:cNvPr id="8" name="Picture 7" descr="A screenshot of text&#10;&#10;Description automatically generated">
            <a:extLst>
              <a:ext uri="{FF2B5EF4-FFF2-40B4-BE49-F238E27FC236}">
                <a16:creationId xmlns:a16="http://schemas.microsoft.com/office/drawing/2014/main" id="{4C2D8005-5E23-4C7C-94F1-20AB2866AD8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4435" y="361761"/>
            <a:ext cx="3255037" cy="2189012"/>
          </a:xfrm>
          <a:prstGeom prst="rect">
            <a:avLst/>
          </a:prstGeom>
        </p:spPr>
      </p:pic>
      <p:sp useBgFill="1">
        <p:nvSpPr>
          <p:cNvPr id="25" name="Rectangle 24">
            <a:extLst>
              <a:ext uri="{FF2B5EF4-FFF2-40B4-BE49-F238E27FC236}">
                <a16:creationId xmlns:a16="http://schemas.microsoft.com/office/drawing/2014/main" id="{8DF9E1FE-0793-4B07-B180-8E5236DD74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7076" y="0"/>
            <a:ext cx="91440" cy="283464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black sign with white letters&#10;&#10;Description automatically generated">
            <a:extLst>
              <a:ext uri="{FF2B5EF4-FFF2-40B4-BE49-F238E27FC236}">
                <a16:creationId xmlns:a16="http://schemas.microsoft.com/office/drawing/2014/main" id="{A76D5D14-C4E5-4D87-AF2A-4EA1F533AFF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376119" y="393523"/>
            <a:ext cx="3337915" cy="2125488"/>
          </a:xfrm>
          <a:prstGeom prst="rect">
            <a:avLst/>
          </a:prstGeom>
        </p:spPr>
      </p:pic>
      <p:pic>
        <p:nvPicPr>
          <p:cNvPr id="4" name="Picture 3" descr="A group of people posing for the camera&#10;&#10;Description automatically generated">
            <a:extLst>
              <a:ext uri="{FF2B5EF4-FFF2-40B4-BE49-F238E27FC236}">
                <a16:creationId xmlns:a16="http://schemas.microsoft.com/office/drawing/2014/main" id="{91506A3D-669C-4B5E-B636-5AD388796ED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66532" y="2996788"/>
            <a:ext cx="7240900" cy="3385120"/>
          </a:xfrm>
          <a:prstGeom prst="rect">
            <a:avLst/>
          </a:prstGeom>
        </p:spPr>
      </p:pic>
      <p:cxnSp>
        <p:nvCxnSpPr>
          <p:cNvPr id="27" name="Straight Connector 26">
            <a:extLst>
              <a:ext uri="{FF2B5EF4-FFF2-40B4-BE49-F238E27FC236}">
                <a16:creationId xmlns:a16="http://schemas.microsoft.com/office/drawing/2014/main" id="{CC47F392-FD5F-4B24-A139-A02DE0A9C63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38945" y="4005950"/>
            <a:ext cx="2468880"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9" name="Rectangle 28">
            <a:extLst>
              <a:ext uri="{FF2B5EF4-FFF2-40B4-BE49-F238E27FC236}">
                <a16:creationId xmlns:a16="http://schemas.microsoft.com/office/drawing/2014/main" id="{A5EB1A51-938F-475A-AC74-0E7B74B747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02373" y="246888"/>
            <a:ext cx="3542025"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24D94FD-E32F-4C73-87B8-990B9D3480BC}"/>
              </a:ext>
            </a:extLst>
          </p:cNvPr>
          <p:cNvSpPr>
            <a:spLocks noGrp="1"/>
          </p:cNvSpPr>
          <p:nvPr>
            <p:ph type="title"/>
          </p:nvPr>
        </p:nvSpPr>
        <p:spPr>
          <a:xfrm>
            <a:off x="8593480" y="165779"/>
            <a:ext cx="3119585" cy="3603951"/>
          </a:xfrm>
        </p:spPr>
        <p:txBody>
          <a:bodyPr vert="horz" lIns="91440" tIns="45720" rIns="91440" bIns="45720" rtlCol="0" anchor="b">
            <a:normAutofit/>
          </a:bodyPr>
          <a:lstStyle/>
          <a:p>
            <a:pPr algn="ctr">
              <a:lnSpc>
                <a:spcPct val="85000"/>
              </a:lnSpc>
            </a:pPr>
            <a:r>
              <a:rPr lang="en-US" sz="5400" b="1" cap="all" dirty="0">
                <a:solidFill>
                  <a:srgbClr val="FFFFFF"/>
                </a:solidFill>
              </a:rPr>
              <a:t>Where did it all start?</a:t>
            </a:r>
          </a:p>
        </p:txBody>
      </p:sp>
      <p:sp useBgFill="1">
        <p:nvSpPr>
          <p:cNvPr id="31" name="Rectangle 30">
            <a:extLst>
              <a:ext uri="{FF2B5EF4-FFF2-40B4-BE49-F238E27FC236}">
                <a16:creationId xmlns:a16="http://schemas.microsoft.com/office/drawing/2014/main" id="{CD4454D2-7029-4B2B-ADC0-3F1F404A37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52928"/>
            <a:ext cx="8165592" cy="9144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A close up of a logo&#10;&#10;Description automatically generated">
            <a:extLst>
              <a:ext uri="{FF2B5EF4-FFF2-40B4-BE49-F238E27FC236}">
                <a16:creationId xmlns:a16="http://schemas.microsoft.com/office/drawing/2014/main" id="{64D4C107-2F35-43B9-8560-CA0CE6A8F0A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136698" y="4242171"/>
            <a:ext cx="2143125" cy="2143125"/>
          </a:xfrm>
          <a:prstGeom prst="rect">
            <a:avLst/>
          </a:prstGeom>
        </p:spPr>
      </p:pic>
    </p:spTree>
    <p:extLst>
      <p:ext uri="{BB962C8B-B14F-4D97-AF65-F5344CB8AC3E}">
        <p14:creationId xmlns:p14="http://schemas.microsoft.com/office/powerpoint/2010/main" val="17697909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96033C54-130E-47B2-AED6-625156FBA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865425C-B9D7-4B79-B8D9-3AFF67F5FE1E}"/>
              </a:ext>
            </a:extLst>
          </p:cNvPr>
          <p:cNvSpPr>
            <a:spLocks noGrp="1"/>
          </p:cNvSpPr>
          <p:nvPr>
            <p:ph type="title"/>
          </p:nvPr>
        </p:nvSpPr>
        <p:spPr>
          <a:xfrm>
            <a:off x="7888731" y="609600"/>
            <a:ext cx="3582416" cy="1356360"/>
          </a:xfrm>
        </p:spPr>
        <p:txBody>
          <a:bodyPr vert="horz" lIns="91440" tIns="45720" rIns="91440" bIns="45720" rtlCol="0" anchor="ctr">
            <a:normAutofit/>
          </a:bodyPr>
          <a:lstStyle/>
          <a:p>
            <a:pPr algn="ctr"/>
            <a:r>
              <a:rPr lang="en-US" b="1" cap="all" dirty="0">
                <a:latin typeface="Times New Roman" panose="02020603050405020304" pitchFamily="18" charset="0"/>
                <a:cs typeface="Times New Roman" panose="02020603050405020304" pitchFamily="18" charset="0"/>
              </a:rPr>
              <a:t>Strategy</a:t>
            </a:r>
          </a:p>
        </p:txBody>
      </p:sp>
      <p:sp>
        <p:nvSpPr>
          <p:cNvPr id="29" name="Rectangle 28">
            <a:extLst>
              <a:ext uri="{FF2B5EF4-FFF2-40B4-BE49-F238E27FC236}">
                <a16:creationId xmlns:a16="http://schemas.microsoft.com/office/drawing/2014/main" id="{A4242FE5-C72F-4A84-8716-823E318657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39" y="243840"/>
            <a:ext cx="7327423" cy="6377939"/>
          </a:xfrm>
          <a:prstGeom prst="rect">
            <a:avLst/>
          </a:prstGeom>
          <a:solidFill>
            <a:schemeClr val="accent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6" name="TextBox 5">
            <a:extLst>
              <a:ext uri="{FF2B5EF4-FFF2-40B4-BE49-F238E27FC236}">
                <a16:creationId xmlns:a16="http://schemas.microsoft.com/office/drawing/2014/main" id="{B9BB6DC8-E6D5-40D1-886A-595D062B2959}"/>
              </a:ext>
            </a:extLst>
          </p:cNvPr>
          <p:cNvSpPr txBox="1"/>
          <p:nvPr/>
        </p:nvSpPr>
        <p:spPr>
          <a:xfrm>
            <a:off x="8034327" y="2738535"/>
            <a:ext cx="3582416" cy="4038600"/>
          </a:xfrm>
          <a:prstGeom prst="rect">
            <a:avLst/>
          </a:prstGeom>
        </p:spPr>
        <p:txBody>
          <a:bodyPr vert="horz" lIns="91440" tIns="45720" rIns="91440" bIns="45720" rtlCol="0">
            <a:normAutofit/>
          </a:bodyPr>
          <a:lstStyle/>
          <a:p>
            <a:pPr algn="ctr" defTabSz="914400">
              <a:lnSpc>
                <a:spcPct val="90000"/>
              </a:lnSpc>
              <a:spcAft>
                <a:spcPts val="600"/>
              </a:spcAft>
              <a:buClr>
                <a:schemeClr val="accent1"/>
              </a:buClr>
              <a:buSzPct val="80000"/>
            </a:pPr>
            <a:r>
              <a:rPr lang="en-US" sz="2800" b="1" dirty="0">
                <a:solidFill>
                  <a:schemeClr val="accent1"/>
                </a:solidFill>
                <a:latin typeface="Times New Roman" panose="02020603050405020304" pitchFamily="18" charset="0"/>
                <a:cs typeface="Times New Roman" panose="02020603050405020304" pitchFamily="18" charset="0"/>
              </a:rPr>
              <a:t>What is McDonald’s aim for the future </a:t>
            </a:r>
          </a:p>
          <a:p>
            <a:pPr algn="ctr" defTabSz="914400">
              <a:lnSpc>
                <a:spcPct val="90000"/>
              </a:lnSpc>
              <a:spcAft>
                <a:spcPts val="600"/>
              </a:spcAft>
              <a:buClr>
                <a:schemeClr val="accent1"/>
              </a:buClr>
              <a:buSzPct val="80000"/>
            </a:pPr>
            <a:r>
              <a:rPr lang="en-US" sz="2800" b="1" dirty="0">
                <a:solidFill>
                  <a:schemeClr val="accent1"/>
                </a:solidFill>
                <a:latin typeface="Times New Roman" panose="02020603050405020304" pitchFamily="18" charset="0"/>
                <a:cs typeface="Times New Roman" panose="02020603050405020304" pitchFamily="18" charset="0"/>
              </a:rPr>
              <a:t>&amp;</a:t>
            </a:r>
          </a:p>
          <a:p>
            <a:pPr algn="ctr" defTabSz="914400">
              <a:lnSpc>
                <a:spcPct val="90000"/>
              </a:lnSpc>
              <a:spcAft>
                <a:spcPts val="600"/>
              </a:spcAft>
              <a:buClr>
                <a:schemeClr val="accent1"/>
              </a:buClr>
              <a:buSzPct val="80000"/>
            </a:pPr>
            <a:r>
              <a:rPr lang="en-US" sz="2800" b="1" dirty="0">
                <a:solidFill>
                  <a:schemeClr val="accent1"/>
                </a:solidFill>
                <a:latin typeface="Times New Roman" panose="02020603050405020304" pitchFamily="18" charset="0"/>
                <a:cs typeface="Times New Roman" panose="02020603050405020304" pitchFamily="18" charset="0"/>
              </a:rPr>
              <a:t>Their plan to get there </a:t>
            </a:r>
          </a:p>
        </p:txBody>
      </p:sp>
      <p:sp>
        <p:nvSpPr>
          <p:cNvPr id="31" name="Rectangle 30">
            <a:extLst>
              <a:ext uri="{FF2B5EF4-FFF2-40B4-BE49-F238E27FC236}">
                <a16:creationId xmlns:a16="http://schemas.microsoft.com/office/drawing/2014/main" id="{18CB9ED3-F084-4F4D-A18E-3FEB152012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a:extLst>
              <a:ext uri="{FF2B5EF4-FFF2-40B4-BE49-F238E27FC236}">
                <a16:creationId xmlns:a16="http://schemas.microsoft.com/office/drawing/2014/main" id="{39222938-EAF8-4DE0-8FA0-31B5109FC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0692" y="744223"/>
            <a:ext cx="3422042" cy="316865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food&#10;&#10;Description automatically generated">
            <a:extLst>
              <a:ext uri="{FF2B5EF4-FFF2-40B4-BE49-F238E27FC236}">
                <a16:creationId xmlns:a16="http://schemas.microsoft.com/office/drawing/2014/main" id="{CE96C339-8318-4DE0-9368-E7F97357577C}"/>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9352" r="12737" b="1"/>
          <a:stretch/>
        </p:blipFill>
        <p:spPr>
          <a:xfrm>
            <a:off x="861034" y="1001472"/>
            <a:ext cx="3121358" cy="2654154"/>
          </a:xfrm>
          <a:prstGeom prst="rect">
            <a:avLst/>
          </a:prstGeom>
        </p:spPr>
      </p:pic>
      <p:sp>
        <p:nvSpPr>
          <p:cNvPr id="35" name="Rectangle 34">
            <a:extLst>
              <a:ext uri="{FF2B5EF4-FFF2-40B4-BE49-F238E27FC236}">
                <a16:creationId xmlns:a16="http://schemas.microsoft.com/office/drawing/2014/main" id="{B33B1F50-587A-4270-941C-3D03C38915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3075" y="744223"/>
            <a:ext cx="2790856" cy="2063317"/>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62310D42-418C-4ACE-BF95-D8FA7E02C4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0692" y="4087904"/>
            <a:ext cx="3422042" cy="2052289"/>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75ABCF05-8734-4C35-8112-28A5AC3F96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3075" y="2971541"/>
            <a:ext cx="2790855" cy="316865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picture containing bird, flower&#10;&#10;Description automatically generated">
            <a:extLst>
              <a:ext uri="{FF2B5EF4-FFF2-40B4-BE49-F238E27FC236}">
                <a16:creationId xmlns:a16="http://schemas.microsoft.com/office/drawing/2014/main" id="{1432592F-16FE-4238-A828-49A9A3C8905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443116" y="3625730"/>
            <a:ext cx="2480365" cy="1860273"/>
          </a:xfrm>
          <a:prstGeom prst="rect">
            <a:avLst/>
          </a:prstGeom>
        </p:spPr>
      </p:pic>
    </p:spTree>
    <p:extLst>
      <p:ext uri="{BB962C8B-B14F-4D97-AF65-F5344CB8AC3E}">
        <p14:creationId xmlns:p14="http://schemas.microsoft.com/office/powerpoint/2010/main" val="8464112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9998D094-42B2-42BA-AA14-E8FBE073A5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8465D64B-59F4-4BDC-B833-A17EF1E046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63FE6F10-B3AD-4403-94CA-F511552869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2100" cy="6377939"/>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useBgFill="1">
        <p:nvSpPr>
          <p:cNvPr id="18" name="Rectangle 17">
            <a:extLst>
              <a:ext uri="{FF2B5EF4-FFF2-40B4-BE49-F238E27FC236}">
                <a16:creationId xmlns:a16="http://schemas.microsoft.com/office/drawing/2014/main" id="{364D6A39-A4F7-4B00-9F42-3BC67177DB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2944" y="246887"/>
            <a:ext cx="4397755" cy="6377939"/>
          </a:xfrm>
          <a:prstGeom prst="rect">
            <a:avLst/>
          </a:prstGeom>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20" name="Straight Connector 19">
            <a:extLst>
              <a:ext uri="{FF2B5EF4-FFF2-40B4-BE49-F238E27FC236}">
                <a16:creationId xmlns:a16="http://schemas.microsoft.com/office/drawing/2014/main" id="{13553ADF-88A1-4645-B819-890CA3DF7D5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370284" y="4405863"/>
            <a:ext cx="2763075"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2" name="Rectangle 21">
            <a:extLst>
              <a:ext uri="{FF2B5EF4-FFF2-40B4-BE49-F238E27FC236}">
                <a16:creationId xmlns:a16="http://schemas.microsoft.com/office/drawing/2014/main" id="{B5D0D97D-7911-4A25-88E2-4D81FD4AB2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6888"/>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157B3CB-5AB2-4A98-ABF3-38D0FC4B6A1B}"/>
              </a:ext>
            </a:extLst>
          </p:cNvPr>
          <p:cNvSpPr>
            <a:spLocks noGrp="1"/>
          </p:cNvSpPr>
          <p:nvPr>
            <p:ph type="title"/>
          </p:nvPr>
        </p:nvSpPr>
        <p:spPr>
          <a:xfrm>
            <a:off x="8206570" y="0"/>
            <a:ext cx="3113366" cy="3622844"/>
          </a:xfrm>
        </p:spPr>
        <p:txBody>
          <a:bodyPr vert="horz" lIns="91440" tIns="45720" rIns="91440" bIns="45720" rtlCol="0" anchor="b">
            <a:normAutofit/>
          </a:bodyPr>
          <a:lstStyle/>
          <a:p>
            <a:pPr algn="ctr">
              <a:lnSpc>
                <a:spcPct val="85000"/>
              </a:lnSpc>
            </a:pPr>
            <a:r>
              <a:rPr lang="en-US" sz="3000" b="1" cap="all" dirty="0" err="1">
                <a:solidFill>
                  <a:srgbClr val="FFFFFF"/>
                </a:solidFill>
              </a:rPr>
              <a:t>Organisation</a:t>
            </a:r>
            <a:r>
              <a:rPr lang="en-US" sz="3000" b="1" cap="all" dirty="0">
                <a:solidFill>
                  <a:srgbClr val="FFFFFF"/>
                </a:solidFill>
              </a:rPr>
              <a:t> and Management</a:t>
            </a:r>
          </a:p>
        </p:txBody>
      </p:sp>
      <p:pic>
        <p:nvPicPr>
          <p:cNvPr id="5" name="Content Placeholder 4" descr="A picture containing clock&#10;&#10;Description automatically generated">
            <a:extLst>
              <a:ext uri="{FF2B5EF4-FFF2-40B4-BE49-F238E27FC236}">
                <a16:creationId xmlns:a16="http://schemas.microsoft.com/office/drawing/2014/main" id="{177C1C31-A7CF-4E6F-A40D-7F6253931BF6}"/>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b="180"/>
          <a:stretch/>
        </p:blipFill>
        <p:spPr>
          <a:xfrm>
            <a:off x="872064" y="857675"/>
            <a:ext cx="6045576" cy="5140669"/>
          </a:xfrm>
          <a:prstGeom prst="rect">
            <a:avLst/>
          </a:prstGeom>
        </p:spPr>
      </p:pic>
    </p:spTree>
    <p:extLst>
      <p:ext uri="{BB962C8B-B14F-4D97-AF65-F5344CB8AC3E}">
        <p14:creationId xmlns:p14="http://schemas.microsoft.com/office/powerpoint/2010/main" val="34127813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6A875D0D-3C9D-4DCD-B596-0CA5384D7D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a:extLst>
              <a:ext uri="{FF2B5EF4-FFF2-40B4-BE49-F238E27FC236}">
                <a16:creationId xmlns:a16="http://schemas.microsoft.com/office/drawing/2014/main" id="{5C5B5FA5-19AF-46C9-BEE5-FF4F509E24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22" name="Straight Connector 21">
            <a:extLst>
              <a:ext uri="{FF2B5EF4-FFF2-40B4-BE49-F238E27FC236}">
                <a16:creationId xmlns:a16="http://schemas.microsoft.com/office/drawing/2014/main" id="{2C162E4B-773B-41AA-BD90-3EE2C721EE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4" name="Rectangle 23">
            <a:extLst>
              <a:ext uri="{FF2B5EF4-FFF2-40B4-BE49-F238E27FC236}">
                <a16:creationId xmlns:a16="http://schemas.microsoft.com/office/drawing/2014/main" id="{169B08D5-1CB8-4EAF-A8B1-0A99BFDBF1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5242F6BE-C03A-4DB5-992E-65AECF687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8154770" cy="685800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8" name="Rectangle 27">
            <a:extLst>
              <a:ext uri="{FF2B5EF4-FFF2-40B4-BE49-F238E27FC236}">
                <a16:creationId xmlns:a16="http://schemas.microsoft.com/office/drawing/2014/main" id="{6B763D30-B799-4D6F-AA8D-148A71242B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4769" y="0"/>
            <a:ext cx="4037232" cy="6857999"/>
          </a:xfrm>
          <a:prstGeom prst="rect">
            <a:avLst/>
          </a:prstGeom>
          <a:ln w="12700">
            <a:noFill/>
          </a:ln>
        </p:spPr>
        <p:style>
          <a:lnRef idx="2">
            <a:schemeClr val="accent1">
              <a:shade val="50000"/>
            </a:schemeClr>
          </a:lnRef>
          <a:fillRef idx="1">
            <a:schemeClr val="accent1"/>
          </a:fillRef>
          <a:effectRef idx="0">
            <a:schemeClr val="accent1"/>
          </a:effectRef>
          <a:fontRef idx="minor">
            <a:schemeClr val="lt1"/>
          </a:fontRef>
        </p:style>
      </p:sp>
      <p:pic>
        <p:nvPicPr>
          <p:cNvPr id="13" name="Content Placeholder 12" descr="A picture containing person, man, table, woman&#10;&#10;Description automatically generated">
            <a:extLst>
              <a:ext uri="{FF2B5EF4-FFF2-40B4-BE49-F238E27FC236}">
                <a16:creationId xmlns:a16="http://schemas.microsoft.com/office/drawing/2014/main" id="{80D91386-9440-429B-BA0F-D01D468F5A7B}"/>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34435" y="349315"/>
            <a:ext cx="3255037" cy="2213903"/>
          </a:xfrm>
          <a:prstGeom prst="rect">
            <a:avLst/>
          </a:prstGeom>
        </p:spPr>
      </p:pic>
      <p:sp useBgFill="1">
        <p:nvSpPr>
          <p:cNvPr id="30" name="Rectangle 29">
            <a:extLst>
              <a:ext uri="{FF2B5EF4-FFF2-40B4-BE49-F238E27FC236}">
                <a16:creationId xmlns:a16="http://schemas.microsoft.com/office/drawing/2014/main" id="{8DF9E1FE-0793-4B07-B180-8E5236DD74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7076" y="0"/>
            <a:ext cx="91440" cy="283464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picture containing screenshot&#10;&#10;Description automatically generated">
            <a:extLst>
              <a:ext uri="{FF2B5EF4-FFF2-40B4-BE49-F238E27FC236}">
                <a16:creationId xmlns:a16="http://schemas.microsoft.com/office/drawing/2014/main" id="{64CE2D9D-A252-49D1-A807-195B0EB8273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376119" y="464069"/>
            <a:ext cx="3337915" cy="1984396"/>
          </a:xfrm>
          <a:prstGeom prst="rect">
            <a:avLst/>
          </a:prstGeom>
        </p:spPr>
      </p:pic>
      <p:pic>
        <p:nvPicPr>
          <p:cNvPr id="7" name="Picture 6" descr="A picture containing drawing&#10;&#10;Description automatically generated">
            <a:extLst>
              <a:ext uri="{FF2B5EF4-FFF2-40B4-BE49-F238E27FC236}">
                <a16:creationId xmlns:a16="http://schemas.microsoft.com/office/drawing/2014/main" id="{6163B07E-7DCF-44BA-9E79-16D88989E60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50576" y="2987040"/>
            <a:ext cx="6454149" cy="3404616"/>
          </a:xfrm>
          <a:prstGeom prst="rect">
            <a:avLst/>
          </a:prstGeom>
        </p:spPr>
      </p:pic>
      <p:cxnSp>
        <p:nvCxnSpPr>
          <p:cNvPr id="32" name="Straight Connector 31">
            <a:extLst>
              <a:ext uri="{FF2B5EF4-FFF2-40B4-BE49-F238E27FC236}">
                <a16:creationId xmlns:a16="http://schemas.microsoft.com/office/drawing/2014/main" id="{CC47F392-FD5F-4B24-A139-A02DE0A9C63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38945" y="4005950"/>
            <a:ext cx="2468880"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34" name="Rectangle 33">
            <a:extLst>
              <a:ext uri="{FF2B5EF4-FFF2-40B4-BE49-F238E27FC236}">
                <a16:creationId xmlns:a16="http://schemas.microsoft.com/office/drawing/2014/main" id="{A5EB1A51-938F-475A-AC74-0E7B74B747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02373" y="246888"/>
            <a:ext cx="3542025"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0A5F040-238F-4DD9-A547-C46AFA91E5BB}"/>
              </a:ext>
            </a:extLst>
          </p:cNvPr>
          <p:cNvSpPr>
            <a:spLocks noGrp="1"/>
          </p:cNvSpPr>
          <p:nvPr>
            <p:ph type="title"/>
          </p:nvPr>
        </p:nvSpPr>
        <p:spPr>
          <a:xfrm>
            <a:off x="8613593" y="476655"/>
            <a:ext cx="3119585" cy="3603951"/>
          </a:xfrm>
        </p:spPr>
        <p:txBody>
          <a:bodyPr vert="horz" lIns="91440" tIns="45720" rIns="91440" bIns="45720" rtlCol="0" anchor="b">
            <a:normAutofit/>
          </a:bodyPr>
          <a:lstStyle/>
          <a:p>
            <a:pPr algn="ctr">
              <a:lnSpc>
                <a:spcPct val="85000"/>
              </a:lnSpc>
            </a:pPr>
            <a:r>
              <a:rPr lang="en-US" sz="5400" b="1" cap="all">
                <a:solidFill>
                  <a:srgbClr val="FFFFFF"/>
                </a:solidFill>
              </a:rPr>
              <a:t>Group </a:t>
            </a:r>
            <a:br>
              <a:rPr lang="en-US" sz="5400" b="1" cap="all">
                <a:solidFill>
                  <a:srgbClr val="FFFFFF"/>
                </a:solidFill>
              </a:rPr>
            </a:br>
            <a:r>
              <a:rPr lang="en-US" sz="5400" b="1" cap="all">
                <a:solidFill>
                  <a:srgbClr val="FFFFFF"/>
                </a:solidFill>
              </a:rPr>
              <a:t>&amp;</a:t>
            </a:r>
            <a:br>
              <a:rPr lang="en-US" sz="5400" b="1" cap="all">
                <a:solidFill>
                  <a:srgbClr val="FFFFFF"/>
                </a:solidFill>
              </a:rPr>
            </a:br>
            <a:r>
              <a:rPr lang="en-US" sz="5400" b="1" cap="all">
                <a:solidFill>
                  <a:srgbClr val="FFFFFF"/>
                </a:solidFill>
              </a:rPr>
              <a:t>Team work</a:t>
            </a:r>
          </a:p>
        </p:txBody>
      </p:sp>
      <p:sp useBgFill="1">
        <p:nvSpPr>
          <p:cNvPr id="36" name="Rectangle 35">
            <a:extLst>
              <a:ext uri="{FF2B5EF4-FFF2-40B4-BE49-F238E27FC236}">
                <a16:creationId xmlns:a16="http://schemas.microsoft.com/office/drawing/2014/main" id="{CD4454D2-7029-4B2B-ADC0-3F1F404A37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52928"/>
            <a:ext cx="8165592" cy="9144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Box 13">
            <a:extLst>
              <a:ext uri="{FF2B5EF4-FFF2-40B4-BE49-F238E27FC236}">
                <a16:creationId xmlns:a16="http://schemas.microsoft.com/office/drawing/2014/main" id="{B9F8B523-0662-4629-AFE5-FBC827FAD25C}"/>
              </a:ext>
            </a:extLst>
          </p:cNvPr>
          <p:cNvSpPr txBox="1"/>
          <p:nvPr/>
        </p:nvSpPr>
        <p:spPr>
          <a:xfrm>
            <a:off x="9412888" y="4522373"/>
            <a:ext cx="2320975" cy="1477328"/>
          </a:xfrm>
          <a:prstGeom prst="rect">
            <a:avLst/>
          </a:prstGeom>
          <a:noFill/>
        </p:spPr>
        <p:txBody>
          <a:bodyPr wrap="square" rtlCol="0">
            <a:spAutoFit/>
          </a:bodyPr>
          <a:lstStyle/>
          <a:p>
            <a:pPr marL="285750" indent="-285750">
              <a:buFont typeface="Arial" panose="020B0604020202020204" pitchFamily="34" charset="0"/>
              <a:buChar char="•"/>
            </a:pPr>
            <a:r>
              <a:rPr lang="en-GB" dirty="0"/>
              <a:t>Forming</a:t>
            </a:r>
          </a:p>
          <a:p>
            <a:pPr marL="285750" indent="-285750">
              <a:buFont typeface="Arial" panose="020B0604020202020204" pitchFamily="34" charset="0"/>
              <a:buChar char="•"/>
            </a:pPr>
            <a:r>
              <a:rPr lang="en-GB" dirty="0"/>
              <a:t>Storming</a:t>
            </a:r>
          </a:p>
          <a:p>
            <a:pPr marL="285750" indent="-285750">
              <a:buFont typeface="Arial" panose="020B0604020202020204" pitchFamily="34" charset="0"/>
              <a:buChar char="•"/>
            </a:pPr>
            <a:r>
              <a:rPr lang="en-GB" dirty="0"/>
              <a:t>Norming</a:t>
            </a:r>
          </a:p>
          <a:p>
            <a:pPr marL="285750" indent="-285750">
              <a:buFont typeface="Arial" panose="020B0604020202020204" pitchFamily="34" charset="0"/>
              <a:buChar char="•"/>
            </a:pPr>
            <a:r>
              <a:rPr lang="en-GB" dirty="0"/>
              <a:t>Performing</a:t>
            </a:r>
          </a:p>
          <a:p>
            <a:pPr marL="285750" indent="-285750">
              <a:buFont typeface="Arial" panose="020B0604020202020204" pitchFamily="34" charset="0"/>
              <a:buChar char="•"/>
            </a:pPr>
            <a:r>
              <a:rPr lang="en-GB" dirty="0"/>
              <a:t>Adjusting</a:t>
            </a:r>
          </a:p>
        </p:txBody>
      </p:sp>
    </p:spTree>
    <p:extLst>
      <p:ext uri="{BB962C8B-B14F-4D97-AF65-F5344CB8AC3E}">
        <p14:creationId xmlns:p14="http://schemas.microsoft.com/office/powerpoint/2010/main" val="41083591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36" name="Rectangle 13">
            <a:extLst>
              <a:ext uri="{FF2B5EF4-FFF2-40B4-BE49-F238E27FC236}">
                <a16:creationId xmlns:a16="http://schemas.microsoft.com/office/drawing/2014/main" id="{0C1C66B7-9644-4D9B-9A19-5FD3E30EF1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37" name="Rectangle 15">
            <a:extLst>
              <a:ext uri="{FF2B5EF4-FFF2-40B4-BE49-F238E27FC236}">
                <a16:creationId xmlns:a16="http://schemas.microsoft.com/office/drawing/2014/main" id="{0A682EA3-E633-4081-9743-2D462CD5C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38" name="Straight Connector 17">
            <a:extLst>
              <a:ext uri="{FF2B5EF4-FFF2-40B4-BE49-F238E27FC236}">
                <a16:creationId xmlns:a16="http://schemas.microsoft.com/office/drawing/2014/main" id="{84C124DA-5665-462A-B4DD-5F5F3385288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39" name="Rectangle 19">
            <a:extLst>
              <a:ext uri="{FF2B5EF4-FFF2-40B4-BE49-F238E27FC236}">
                <a16:creationId xmlns:a16="http://schemas.microsoft.com/office/drawing/2014/main" id="{57BA9CA2-9443-46AA-A85A-DE3457463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2100" cy="6377939"/>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useBgFill="1">
        <p:nvSpPr>
          <p:cNvPr id="40" name="Rectangle 21">
            <a:extLst>
              <a:ext uri="{FF2B5EF4-FFF2-40B4-BE49-F238E27FC236}">
                <a16:creationId xmlns:a16="http://schemas.microsoft.com/office/drawing/2014/main" id="{3D61270E-A515-443E-A133-2C680A7A2C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2944" y="246887"/>
            <a:ext cx="4397755" cy="6377939"/>
          </a:xfrm>
          <a:prstGeom prst="rect">
            <a:avLst/>
          </a:prstGeom>
          <a:ln w="12700">
            <a:noFill/>
          </a:ln>
        </p:spPr>
        <p:style>
          <a:lnRef idx="2">
            <a:schemeClr val="accent1">
              <a:shade val="50000"/>
            </a:schemeClr>
          </a:lnRef>
          <a:fillRef idx="1">
            <a:schemeClr val="accent1"/>
          </a:fillRef>
          <a:effectRef idx="0">
            <a:schemeClr val="accent1"/>
          </a:effectRef>
          <a:fontRef idx="minor">
            <a:schemeClr val="lt1"/>
          </a:fontRef>
        </p:style>
      </p:sp>
      <p:cxnSp>
        <p:nvCxnSpPr>
          <p:cNvPr id="41" name="Straight Connector 23">
            <a:extLst>
              <a:ext uri="{FF2B5EF4-FFF2-40B4-BE49-F238E27FC236}">
                <a16:creationId xmlns:a16="http://schemas.microsoft.com/office/drawing/2014/main" id="{2739D7FC-2223-439D-BA9B-0BA34CECDF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370284" y="4405863"/>
            <a:ext cx="2763075"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B3D63D2-E5E7-44AF-8827-BE97C2622B3B}"/>
              </a:ext>
            </a:extLst>
          </p:cNvPr>
          <p:cNvSpPr>
            <a:spLocks noGrp="1"/>
          </p:cNvSpPr>
          <p:nvPr>
            <p:ph type="title"/>
          </p:nvPr>
        </p:nvSpPr>
        <p:spPr>
          <a:xfrm>
            <a:off x="8195138" y="-5216"/>
            <a:ext cx="3113366" cy="3622844"/>
          </a:xfrm>
        </p:spPr>
        <p:txBody>
          <a:bodyPr vert="horz" lIns="91440" tIns="45720" rIns="91440" bIns="45720" rtlCol="0" anchor="b">
            <a:normAutofit/>
          </a:bodyPr>
          <a:lstStyle/>
          <a:p>
            <a:pPr algn="ctr">
              <a:lnSpc>
                <a:spcPct val="85000"/>
              </a:lnSpc>
            </a:pPr>
            <a:r>
              <a:rPr lang="en-US" sz="3000" b="1" cap="all" dirty="0">
                <a:solidFill>
                  <a:srgbClr val="FFFFFF"/>
                </a:solidFill>
              </a:rPr>
              <a:t>Corporate Social Responsibility</a:t>
            </a:r>
          </a:p>
        </p:txBody>
      </p:sp>
      <p:pic>
        <p:nvPicPr>
          <p:cNvPr id="5" name="Content Placeholder 4" descr="A picture containing drawing&#10;&#10;Description automatically generated">
            <a:extLst>
              <a:ext uri="{FF2B5EF4-FFF2-40B4-BE49-F238E27FC236}">
                <a16:creationId xmlns:a16="http://schemas.microsoft.com/office/drawing/2014/main" id="{EAA4364C-76E3-440E-975E-3D8239118DE0}"/>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t="5782" r="-2" b="7494"/>
          <a:stretch/>
        </p:blipFill>
        <p:spPr>
          <a:xfrm>
            <a:off x="230279" y="240792"/>
            <a:ext cx="3610201" cy="3130829"/>
          </a:xfrm>
          <a:prstGeom prst="rect">
            <a:avLst/>
          </a:prstGeom>
        </p:spPr>
      </p:pic>
      <p:pic>
        <p:nvPicPr>
          <p:cNvPr id="9" name="Picture 8" descr="A picture containing fruit, food&#10;&#10;Description automatically generated">
            <a:extLst>
              <a:ext uri="{FF2B5EF4-FFF2-40B4-BE49-F238E27FC236}">
                <a16:creationId xmlns:a16="http://schemas.microsoft.com/office/drawing/2014/main" id="{4DE88941-7B05-49A7-AF8F-22C6476F6606}"/>
              </a:ext>
            </a:extLst>
          </p:cNvPr>
          <p:cNvPicPr>
            <a:picLocks noChangeAspect="1"/>
          </p:cNvPicPr>
          <p:nvPr/>
        </p:nvPicPr>
        <p:blipFill rotWithShape="1">
          <a:blip r:embed="rId4">
            <a:extLst>
              <a:ext uri="{28A0092B-C50C-407E-A947-70E740481C1C}">
                <a14:useLocalDpi xmlns:a14="http://schemas.microsoft.com/office/drawing/2010/main" val="0"/>
              </a:ext>
            </a:extLst>
          </a:blip>
          <a:srcRect l="5003" r="7528" b="-2"/>
          <a:stretch/>
        </p:blipFill>
        <p:spPr>
          <a:xfrm>
            <a:off x="3880635" y="240793"/>
            <a:ext cx="3655946" cy="3130828"/>
          </a:xfrm>
          <a:prstGeom prst="rect">
            <a:avLst/>
          </a:prstGeom>
        </p:spPr>
      </p:pic>
      <p:pic>
        <p:nvPicPr>
          <p:cNvPr id="7" name="Picture 6" descr="A drawing of a cartoon character&#10;&#10;Description automatically generated">
            <a:extLst>
              <a:ext uri="{FF2B5EF4-FFF2-40B4-BE49-F238E27FC236}">
                <a16:creationId xmlns:a16="http://schemas.microsoft.com/office/drawing/2014/main" id="{8C14CA83-8D1E-40C9-8D60-EBD909BF3C3F}"/>
              </a:ext>
            </a:extLst>
          </p:cNvPr>
          <p:cNvPicPr>
            <a:picLocks noChangeAspect="1"/>
          </p:cNvPicPr>
          <p:nvPr/>
        </p:nvPicPr>
        <p:blipFill rotWithShape="1">
          <a:blip r:embed="rId5">
            <a:extLst>
              <a:ext uri="{28A0092B-C50C-407E-A947-70E740481C1C}">
                <a14:useLocalDpi xmlns:a14="http://schemas.microsoft.com/office/drawing/2010/main" val="0"/>
              </a:ext>
            </a:extLst>
          </a:blip>
          <a:srcRect t="18731" r="1" b="14984"/>
          <a:stretch/>
        </p:blipFill>
        <p:spPr>
          <a:xfrm>
            <a:off x="228600" y="3397718"/>
            <a:ext cx="7309153" cy="3224061"/>
          </a:xfrm>
          <a:prstGeom prst="rect">
            <a:avLst/>
          </a:prstGeom>
        </p:spPr>
      </p:pic>
      <p:sp>
        <p:nvSpPr>
          <p:cNvPr id="42" name="Rectangle 25">
            <a:extLst>
              <a:ext uri="{FF2B5EF4-FFF2-40B4-BE49-F238E27FC236}">
                <a16:creationId xmlns:a16="http://schemas.microsoft.com/office/drawing/2014/main" id="{C3387CD7-33C1-43A9-80E6-BB806FE95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3680" y="240031"/>
            <a:ext cx="11724640" cy="6377939"/>
          </a:xfrm>
          <a:prstGeom prst="rect">
            <a:avLst/>
          </a:prstGeom>
          <a:noFill/>
          <a:ln w="15875">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676135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84F373-642A-40CA-8D2C-62F46C934BF5}"/>
              </a:ext>
            </a:extLst>
          </p:cNvPr>
          <p:cNvSpPr>
            <a:spLocks noGrp="1"/>
          </p:cNvSpPr>
          <p:nvPr>
            <p:ph type="title"/>
          </p:nvPr>
        </p:nvSpPr>
        <p:spPr/>
        <p:txBody>
          <a:bodyPr>
            <a:normAutofit/>
          </a:bodyPr>
          <a:lstStyle/>
          <a:p>
            <a:pPr algn="ctr"/>
            <a:r>
              <a:rPr lang="en-GB" sz="6000" b="1" dirty="0">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A4B6FFF3-FD97-48BA-B486-F746BDF3ED17}"/>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13843157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9" name="Rectangle 28">
            <a:extLst>
              <a:ext uri="{FF2B5EF4-FFF2-40B4-BE49-F238E27FC236}">
                <a16:creationId xmlns:a16="http://schemas.microsoft.com/office/drawing/2014/main" id="{9998D094-42B2-42BA-AA14-E8FBE073A5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31" name="Straight Connector 30">
            <a:extLst>
              <a:ext uri="{FF2B5EF4-FFF2-40B4-BE49-F238E27FC236}">
                <a16:creationId xmlns:a16="http://schemas.microsoft.com/office/drawing/2014/main" id="{8465D64B-59F4-4BDC-B833-A17EF1E046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33" name="Rectangle 32">
            <a:extLst>
              <a:ext uri="{FF2B5EF4-FFF2-40B4-BE49-F238E27FC236}">
                <a16:creationId xmlns:a16="http://schemas.microsoft.com/office/drawing/2014/main" id="{63FE6F10-B3AD-4403-94CA-F511552869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2100" cy="6377939"/>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useBgFill="1">
        <p:nvSpPr>
          <p:cNvPr id="35" name="Rectangle 34">
            <a:extLst>
              <a:ext uri="{FF2B5EF4-FFF2-40B4-BE49-F238E27FC236}">
                <a16:creationId xmlns:a16="http://schemas.microsoft.com/office/drawing/2014/main" id="{364D6A39-A4F7-4B00-9F42-3BC67177DB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2944" y="246887"/>
            <a:ext cx="4397755" cy="6377939"/>
          </a:xfrm>
          <a:prstGeom prst="rect">
            <a:avLst/>
          </a:prstGeom>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37" name="Straight Connector 36">
            <a:extLst>
              <a:ext uri="{FF2B5EF4-FFF2-40B4-BE49-F238E27FC236}">
                <a16:creationId xmlns:a16="http://schemas.microsoft.com/office/drawing/2014/main" id="{13553ADF-88A1-4645-B819-890CA3DF7D5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370284" y="4405863"/>
            <a:ext cx="2763075"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39" name="Rectangle 38">
            <a:extLst>
              <a:ext uri="{FF2B5EF4-FFF2-40B4-BE49-F238E27FC236}">
                <a16:creationId xmlns:a16="http://schemas.microsoft.com/office/drawing/2014/main" id="{B5D0D97D-7911-4A25-88E2-4D81FD4AB2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6888"/>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4FC4FB8-9A6A-4E5C-B06E-9A63844E49D3}"/>
              </a:ext>
            </a:extLst>
          </p:cNvPr>
          <p:cNvSpPr>
            <a:spLocks noGrp="1"/>
          </p:cNvSpPr>
          <p:nvPr>
            <p:ph type="title"/>
          </p:nvPr>
        </p:nvSpPr>
        <p:spPr>
          <a:xfrm>
            <a:off x="8195138" y="46145"/>
            <a:ext cx="3113366" cy="3622844"/>
          </a:xfrm>
        </p:spPr>
        <p:txBody>
          <a:bodyPr vert="horz" lIns="91440" tIns="45720" rIns="91440" bIns="45720" rtlCol="0" anchor="b">
            <a:normAutofit/>
          </a:bodyPr>
          <a:lstStyle/>
          <a:p>
            <a:pPr algn="ctr">
              <a:lnSpc>
                <a:spcPct val="85000"/>
              </a:lnSpc>
            </a:pPr>
            <a:r>
              <a:rPr lang="en-US" sz="3800" b="1" cap="all" dirty="0">
                <a:solidFill>
                  <a:srgbClr val="FFFFFF"/>
                </a:solidFill>
              </a:rPr>
              <a:t>Any Questions?</a:t>
            </a:r>
          </a:p>
        </p:txBody>
      </p:sp>
      <p:pic>
        <p:nvPicPr>
          <p:cNvPr id="9" name="Content Placeholder 8" descr="A picture containing drawing, sign&#10;&#10;Description automatically generated">
            <a:extLst>
              <a:ext uri="{FF2B5EF4-FFF2-40B4-BE49-F238E27FC236}">
                <a16:creationId xmlns:a16="http://schemas.microsoft.com/office/drawing/2014/main" id="{EDA016F3-E4D3-4728-8DE2-BF34AA510FBC}"/>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6333" r="-1" b="8635"/>
          <a:stretch/>
        </p:blipFill>
        <p:spPr>
          <a:xfrm>
            <a:off x="872064" y="857675"/>
            <a:ext cx="6045576" cy="5140669"/>
          </a:xfrm>
          <a:prstGeom prst="rect">
            <a:avLst/>
          </a:prstGeom>
        </p:spPr>
      </p:pic>
    </p:spTree>
    <p:extLst>
      <p:ext uri="{BB962C8B-B14F-4D97-AF65-F5344CB8AC3E}">
        <p14:creationId xmlns:p14="http://schemas.microsoft.com/office/powerpoint/2010/main" val="16095477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9175F-CD87-4F3D-9E26-A8FB40CDD415}"/>
              </a:ext>
            </a:extLst>
          </p:cNvPr>
          <p:cNvSpPr>
            <a:spLocks noGrp="1"/>
          </p:cNvSpPr>
          <p:nvPr>
            <p:ph type="title"/>
          </p:nvPr>
        </p:nvSpPr>
        <p:spPr/>
        <p:txBody>
          <a:bodyPr>
            <a:normAutofit/>
          </a:bodyPr>
          <a:lstStyle/>
          <a:p>
            <a:pPr algn="ctr"/>
            <a:r>
              <a:rPr lang="en-GB" sz="7200" dirty="0" err="1">
                <a:latin typeface="Times New Roman" panose="02020603050405020304" pitchFamily="18" charset="0"/>
                <a:cs typeface="Times New Roman" panose="02020603050405020304" pitchFamily="18" charset="0"/>
              </a:rPr>
              <a:t>Referances</a:t>
            </a:r>
            <a:endParaRPr lang="en-GB" sz="7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DC1388E-1D14-4C36-BA40-112EDD1AF42C}"/>
              </a:ext>
            </a:extLst>
          </p:cNvPr>
          <p:cNvSpPr>
            <a:spLocks noGrp="1"/>
          </p:cNvSpPr>
          <p:nvPr>
            <p:ph idx="1"/>
          </p:nvPr>
        </p:nvSpPr>
        <p:spPr>
          <a:xfrm>
            <a:off x="1140351" y="2660593"/>
            <a:ext cx="9872871" cy="396551"/>
          </a:xfrm>
        </p:spPr>
        <p:txBody>
          <a:bodyPr/>
          <a:lstStyle/>
          <a:p>
            <a:pPr marL="45720" indent="0">
              <a:buNone/>
            </a:pPr>
            <a:endParaRPr lang="en-GB" sz="2000" u="sng" dirty="0">
              <a:solidFill>
                <a:srgbClr val="5F6368"/>
              </a:solidFill>
              <a:latin typeface="arial" panose="020B0604020202020204" pitchFamily="34" charset="0"/>
              <a:hlinkClick r:id="rId2"/>
            </a:endParaRPr>
          </a:p>
          <a:p>
            <a:pPr marL="45720" indent="0">
              <a:buNone/>
            </a:pPr>
            <a:endParaRPr lang="en-GB" dirty="0"/>
          </a:p>
        </p:txBody>
      </p:sp>
      <p:sp>
        <p:nvSpPr>
          <p:cNvPr id="4" name="Rectangle 3">
            <a:extLst>
              <a:ext uri="{FF2B5EF4-FFF2-40B4-BE49-F238E27FC236}">
                <a16:creationId xmlns:a16="http://schemas.microsoft.com/office/drawing/2014/main" id="{D07363EC-99AC-444B-B100-41BC2A0FC89C}"/>
              </a:ext>
            </a:extLst>
          </p:cNvPr>
          <p:cNvSpPr/>
          <p:nvPr/>
        </p:nvSpPr>
        <p:spPr>
          <a:xfrm>
            <a:off x="1173480" y="1921998"/>
            <a:ext cx="6096000" cy="400110"/>
          </a:xfrm>
          <a:prstGeom prst="rect">
            <a:avLst/>
          </a:prstGeom>
        </p:spPr>
        <p:txBody>
          <a:bodyPr>
            <a:spAutoFit/>
          </a:bodyPr>
          <a:lstStyle/>
          <a:p>
            <a:r>
              <a:rPr lang="en-GB" sz="2000" u="sng" dirty="0">
                <a:solidFill>
                  <a:srgbClr val="5F6368"/>
                </a:solidFill>
                <a:latin typeface="arial" panose="020B0604020202020204" pitchFamily="34" charset="0"/>
                <a:hlinkClick r:id="rId3"/>
              </a:rPr>
              <a:t> </a:t>
            </a:r>
            <a:endParaRPr lang="en-GB" sz="2000" b="0" i="0" u="sng" strike="noStrike" dirty="0">
              <a:solidFill>
                <a:srgbClr val="5F6368"/>
              </a:solidFill>
              <a:effectLst/>
              <a:latin typeface="arial" panose="020B0604020202020204" pitchFamily="34" charset="0"/>
              <a:hlinkClick r:id="rId3"/>
            </a:endParaRPr>
          </a:p>
        </p:txBody>
      </p:sp>
      <p:sp>
        <p:nvSpPr>
          <p:cNvPr id="9" name="TextBox 8">
            <a:extLst>
              <a:ext uri="{FF2B5EF4-FFF2-40B4-BE49-F238E27FC236}">
                <a16:creationId xmlns:a16="http://schemas.microsoft.com/office/drawing/2014/main" id="{B2561D55-EC63-4677-9E23-C8B9AA0CE9C8}"/>
              </a:ext>
            </a:extLst>
          </p:cNvPr>
          <p:cNvSpPr txBox="1"/>
          <p:nvPr/>
        </p:nvSpPr>
        <p:spPr>
          <a:xfrm>
            <a:off x="1524000" y="1965960"/>
            <a:ext cx="8799443" cy="369332"/>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chemeClr val="bg2">
                    <a:lumMod val="10000"/>
                  </a:schemeClr>
                </a:solidFill>
              </a:rPr>
              <a:t>(</a:t>
            </a:r>
            <a:r>
              <a:rPr lang="en-GB" dirty="0" err="1">
                <a:solidFill>
                  <a:schemeClr val="bg2">
                    <a:lumMod val="10000"/>
                  </a:schemeClr>
                </a:solidFill>
              </a:rPr>
              <a:t>mcdonalds</a:t>
            </a:r>
            <a:r>
              <a:rPr lang="en-GB" dirty="0">
                <a:solidFill>
                  <a:schemeClr val="bg2">
                    <a:lumMod val="10000"/>
                  </a:schemeClr>
                </a:solidFill>
              </a:rPr>
              <a:t> 2019) https://corporate.mcdonalds.com/corpmcd/about-us/history.html</a:t>
            </a:r>
          </a:p>
        </p:txBody>
      </p:sp>
      <p:sp>
        <p:nvSpPr>
          <p:cNvPr id="11" name="Rectangle 10">
            <a:extLst>
              <a:ext uri="{FF2B5EF4-FFF2-40B4-BE49-F238E27FC236}">
                <a16:creationId xmlns:a16="http://schemas.microsoft.com/office/drawing/2014/main" id="{C6992BE5-1245-47E7-9FBE-091D9E8AD481}"/>
              </a:ext>
            </a:extLst>
          </p:cNvPr>
          <p:cNvSpPr/>
          <p:nvPr/>
        </p:nvSpPr>
        <p:spPr>
          <a:xfrm>
            <a:off x="1524000" y="2322108"/>
            <a:ext cx="8070574" cy="646331"/>
          </a:xfrm>
          <a:prstGeom prst="rect">
            <a:avLst/>
          </a:prstGeom>
        </p:spPr>
        <p:txBody>
          <a:bodyPr wrap="square">
            <a:spAutoFit/>
          </a:bodyPr>
          <a:lstStyle/>
          <a:p>
            <a:pPr marL="285750" indent="-285750">
              <a:buFont typeface="Arial" panose="020B0604020202020204" pitchFamily="34" charset="0"/>
              <a:buChar char="•"/>
            </a:pPr>
            <a:r>
              <a:rPr lang="en-GB" dirty="0">
                <a:solidFill>
                  <a:schemeClr val="bg2">
                    <a:lumMod val="10000"/>
                  </a:schemeClr>
                </a:solidFill>
              </a:rPr>
              <a:t>(</a:t>
            </a:r>
            <a:r>
              <a:rPr lang="en-GB" dirty="0" err="1">
                <a:solidFill>
                  <a:schemeClr val="bg2">
                    <a:lumMod val="10000"/>
                  </a:schemeClr>
                </a:solidFill>
              </a:rPr>
              <a:t>Laprade</a:t>
            </a:r>
            <a:r>
              <a:rPr lang="en-GB" dirty="0">
                <a:solidFill>
                  <a:schemeClr val="bg2">
                    <a:lumMod val="10000"/>
                  </a:schemeClr>
                </a:solidFill>
              </a:rPr>
              <a:t> 2018) Emma </a:t>
            </a:r>
            <a:r>
              <a:rPr lang="en-GB" dirty="0" err="1">
                <a:solidFill>
                  <a:schemeClr val="bg2">
                    <a:lumMod val="10000"/>
                  </a:schemeClr>
                </a:solidFill>
              </a:rPr>
              <a:t>Laprade</a:t>
            </a:r>
            <a:r>
              <a:rPr lang="en-GB" dirty="0">
                <a:solidFill>
                  <a:schemeClr val="bg2">
                    <a:lumMod val="10000"/>
                  </a:schemeClr>
                </a:solidFill>
              </a:rPr>
              <a:t> https://medium.com/@emmalapr/corporate-social-responsibility-mcdonalds-56fb9bf46b55</a:t>
            </a:r>
          </a:p>
        </p:txBody>
      </p:sp>
    </p:spTree>
    <p:extLst>
      <p:ext uri="{BB962C8B-B14F-4D97-AF65-F5344CB8AC3E}">
        <p14:creationId xmlns:p14="http://schemas.microsoft.com/office/powerpoint/2010/main" val="2761597433"/>
      </p:ext>
    </p:extLst>
  </p:cSld>
  <p:clrMapOvr>
    <a:masterClrMapping/>
  </p:clrMapOvr>
</p:sld>
</file>

<file path=ppt/theme/theme1.xml><?xml version="1.0" encoding="utf-8"?>
<a:theme xmlns:a="http://schemas.openxmlformats.org/drawingml/2006/main" name="Basis">
  <a:themeElements>
    <a:clrScheme name="Custom 2">
      <a:dk1>
        <a:srgbClr val="FFFF00"/>
      </a:dk1>
      <a:lt1>
        <a:sysClr val="window" lastClr="FFFFFF"/>
      </a:lt1>
      <a:dk2>
        <a:srgbClr val="696464"/>
      </a:dk2>
      <a:lt2>
        <a:srgbClr val="E9E5DC"/>
      </a:lt2>
      <a:accent1>
        <a:srgbClr val="FF0000"/>
      </a:accent1>
      <a:accent2>
        <a:srgbClr val="FF0000"/>
      </a:accent2>
      <a:accent3>
        <a:srgbClr val="FF0000"/>
      </a:accent3>
      <a:accent4>
        <a:srgbClr val="FF0000"/>
      </a:accent4>
      <a:accent5>
        <a:srgbClr val="FF0000"/>
      </a:accent5>
      <a:accent6>
        <a:srgbClr val="FF0000"/>
      </a:accent6>
      <a:hlink>
        <a:srgbClr val="CC9900"/>
      </a:hlink>
      <a:folHlink>
        <a:srgbClr val="96A9A9"/>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467D266DF7D29488C599703B2EBBD01" ma:contentTypeVersion="2" ma:contentTypeDescription="Create a new document." ma:contentTypeScope="" ma:versionID="92f47af48b138310b723343c0b03219d">
  <xsd:schema xmlns:xsd="http://www.w3.org/2001/XMLSchema" xmlns:xs="http://www.w3.org/2001/XMLSchema" xmlns:p="http://schemas.microsoft.com/office/2006/metadata/properties" xmlns:ns3="9d0d5cce-d4dc-4043-8325-c992d2f588cd" targetNamespace="http://schemas.microsoft.com/office/2006/metadata/properties" ma:root="true" ma:fieldsID="560c5b320db508cbbd5ce8af8918016d" ns3:_="">
    <xsd:import namespace="9d0d5cce-d4dc-4043-8325-c992d2f588cd"/>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d0d5cce-d4dc-4043-8325-c992d2f588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458BA5FA-757F-4A7A-83A3-4795B173888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d0d5cce-d4dc-4043-8325-c992d2f588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90C7E1D-3655-43C9-973C-43A1C824201C}">
  <ds:schemaRefs>
    <ds:schemaRef ds:uri="http://schemas.microsoft.com/sharepoint/v3/contenttype/forms"/>
  </ds:schemaRefs>
</ds:datastoreItem>
</file>

<file path=customXml/itemProps3.xml><?xml version="1.0" encoding="utf-8"?>
<ds:datastoreItem xmlns:ds="http://schemas.openxmlformats.org/officeDocument/2006/customXml" ds:itemID="{0D973DD9-C390-4CCF-B33A-3C7B8539A69A}">
  <ds:schemaRefs>
    <ds:schemaRef ds:uri="http://schemas.microsoft.com/office/2006/documentManagement/types"/>
    <ds:schemaRef ds:uri="9d0d5cce-d4dc-4043-8325-c992d2f588cd"/>
    <ds:schemaRef ds:uri="http://purl.org/dc/terms/"/>
    <ds:schemaRef ds:uri="http://purl.org/dc/elements/1.1/"/>
    <ds:schemaRef ds:uri="http://schemas.openxmlformats.org/package/2006/metadata/core-properties"/>
    <ds:schemaRef ds:uri="http://schemas.microsoft.com/office/infopath/2007/PartnerControls"/>
    <ds:schemaRef ds:uri="http://schemas.microsoft.com/office/2006/metadata/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48</TotalTime>
  <Words>612</Words>
  <Application>Microsoft Office PowerPoint</Application>
  <PresentationFormat>Widescreen</PresentationFormat>
  <Paragraphs>46</Paragraphs>
  <Slides>12</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Arial</vt:lpstr>
      <vt:lpstr>Arial Black</vt:lpstr>
      <vt:lpstr>Calibri</vt:lpstr>
      <vt:lpstr>Corbel</vt:lpstr>
      <vt:lpstr>Times New Roman</vt:lpstr>
      <vt:lpstr>Basis</vt:lpstr>
      <vt:lpstr>Emma Cloutman 1905800  Contemporary management approaches BMSP4002 </vt:lpstr>
      <vt:lpstr> </vt:lpstr>
      <vt:lpstr>Introduction</vt:lpstr>
      <vt:lpstr>What is McDonald’s?</vt:lpstr>
      <vt:lpstr>Where did it all start?</vt:lpstr>
      <vt:lpstr>Strategy</vt:lpstr>
      <vt:lpstr>Organisation and Management</vt:lpstr>
      <vt:lpstr>Group  &amp; Team work</vt:lpstr>
      <vt:lpstr>Corporate Social Responsibility</vt:lpstr>
      <vt:lpstr>Conclusion</vt:lpstr>
      <vt:lpstr>Any Questions?</vt:lpstr>
      <vt:lpstr>Referances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Emma Cloutman 1905800  Contemporary management approaches BMSP4002 </dc:title>
  <dc:creator>Emma Cloutman (1905800)</dc:creator>
  <cp:lastModifiedBy>Emma Cloutman (1905800)</cp:lastModifiedBy>
  <cp:revision>1</cp:revision>
  <dcterms:created xsi:type="dcterms:W3CDTF">2019-12-20T23:03:09Z</dcterms:created>
  <dcterms:modified xsi:type="dcterms:W3CDTF">2019-12-20T23:51:55Z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0x0101008467D266DF7D29488C599703B2EBBD01</vt:lpwstr>
  </property>
</Properties>
</file>