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x-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99" r:id="rId1"/>
  </p:sldMasterIdLst>
  <p:notesMasterIdLst>
    <p:notesMasterId r:id="rId15"/>
  </p:notesMasterIdLst>
  <p:sldIdLst>
    <p:sldId id="263" r:id="rId2"/>
    <p:sldId id="270" r:id="rId3"/>
    <p:sldId id="271" r:id="rId4"/>
    <p:sldId id="264" r:id="rId5"/>
    <p:sldId id="265" r:id="rId6"/>
    <p:sldId id="266" r:id="rId7"/>
    <p:sldId id="267" r:id="rId8"/>
    <p:sldId id="268" r:id="rId9"/>
    <p:sldId id="269" r:id="rId10"/>
    <p:sldId id="273" r:id="rId11"/>
    <p:sldId id="272" r:id="rId12"/>
    <p:sldId id="274" r:id="rId13"/>
    <p:sldId id="275" r:id="rId1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CC"/>
    <a:srgbClr val="111355"/>
    <a:srgbClr val="FFFF2F"/>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615" autoAdjust="0"/>
    <p:restoredTop sz="86429" autoAdjust="0"/>
  </p:normalViewPr>
  <p:slideViewPr>
    <p:cSldViewPr showGuides="1">
      <p:cViewPr varScale="1">
        <p:scale>
          <a:sx n="82" d="100"/>
          <a:sy n="82" d="100"/>
        </p:scale>
        <p:origin x="108" y="576"/>
      </p:cViewPr>
      <p:guideLst>
        <p:guide orient="horz" pos="2160"/>
        <p:guide pos="2880"/>
      </p:guideLst>
    </p:cSldViewPr>
  </p:slideViewPr>
  <p:outlineViewPr>
    <p:cViewPr>
      <p:scale>
        <a:sx n="33" d="100"/>
        <a:sy n="33" d="100"/>
      </p:scale>
      <p:origin x="0" y="-10722"/>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spcBef>
                <a:spcPct val="20000"/>
              </a:spcBef>
              <a:defRPr sz="1200" smtClean="0"/>
            </a:lvl1pPr>
          </a:lstStyle>
          <a:p>
            <a:pPr>
              <a:defRPr/>
            </a:pPr>
            <a:endParaRPr lang="en-GB" altLang="en-US"/>
          </a:p>
        </p:txBody>
      </p:sp>
      <p:sp>
        <p:nvSpPr>
          <p:cNvPr id="67587" name="Rectangle 3"/>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spcBef>
                <a:spcPct val="20000"/>
              </a:spcBef>
              <a:defRPr sz="1200" smtClean="0"/>
            </a:lvl1pPr>
          </a:lstStyle>
          <a:p>
            <a:pPr>
              <a:defRPr/>
            </a:pPr>
            <a:endParaRPr lang="en-GB" altLang="en-US"/>
          </a:p>
        </p:txBody>
      </p:sp>
      <p:sp>
        <p:nvSpPr>
          <p:cNvPr id="6148" name="Rectangle 4"/>
          <p:cNvSpPr>
            <a:spLocks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7589" name="Rectangle 5"/>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smtClean="0"/>
              <a:t>Click to edit Master text styles</a:t>
            </a:r>
          </a:p>
          <a:p>
            <a:pPr lvl="1"/>
            <a:r>
              <a:rPr lang="en-GB" altLang="en-US" noProof="0" smtClean="0"/>
              <a:t>Second level</a:t>
            </a:r>
          </a:p>
          <a:p>
            <a:pPr lvl="2"/>
            <a:r>
              <a:rPr lang="en-GB" altLang="en-US" noProof="0" smtClean="0"/>
              <a:t>Third level</a:t>
            </a:r>
          </a:p>
          <a:p>
            <a:pPr lvl="3"/>
            <a:r>
              <a:rPr lang="en-GB" altLang="en-US" noProof="0" smtClean="0"/>
              <a:t>Fourth level</a:t>
            </a:r>
          </a:p>
          <a:p>
            <a:pPr lvl="4"/>
            <a:r>
              <a:rPr lang="en-GB" altLang="en-US" noProof="0" smtClean="0"/>
              <a:t>Fifth level</a:t>
            </a:r>
          </a:p>
        </p:txBody>
      </p:sp>
      <p:sp>
        <p:nvSpPr>
          <p:cNvPr id="67590" name="Rectangle 6"/>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eaLnBrk="1" hangingPunct="1">
              <a:spcBef>
                <a:spcPct val="20000"/>
              </a:spcBef>
              <a:defRPr sz="1200" smtClean="0"/>
            </a:lvl1pPr>
          </a:lstStyle>
          <a:p>
            <a:pPr>
              <a:defRPr/>
            </a:pPr>
            <a:endParaRPr lang="en-GB" altLang="en-US"/>
          </a:p>
        </p:txBody>
      </p:sp>
      <p:sp>
        <p:nvSpPr>
          <p:cNvPr id="67591" name="Rectangle 7"/>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spcBef>
                <a:spcPct val="20000"/>
              </a:spcBef>
              <a:defRPr sz="1200" smtClean="0"/>
            </a:lvl1pPr>
          </a:lstStyle>
          <a:p>
            <a:pPr>
              <a:defRPr/>
            </a:pPr>
            <a:fld id="{E9858D33-648E-42C3-833B-8226E733329A}" type="slidenum">
              <a:rPr lang="en-GB" altLang="en-US"/>
              <a:pPr>
                <a:defRPr/>
              </a:pPr>
              <a:t>‹#›</a:t>
            </a:fld>
            <a:endParaRPr lang="en-GB" altLang="en-US"/>
          </a:p>
        </p:txBody>
      </p:sp>
    </p:spTree>
    <p:extLst>
      <p:ext uri="{BB962C8B-B14F-4D97-AF65-F5344CB8AC3E}">
        <p14:creationId xmlns:p14="http://schemas.microsoft.com/office/powerpoint/2010/main" val="10957590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lgn="ctr">
              <a:spcBef>
                <a:spcPct val="20000"/>
              </a:spcBef>
              <a:defRPr sz="2400">
                <a:solidFill>
                  <a:schemeClr val="tx1"/>
                </a:solidFill>
                <a:latin typeface="Times New Roman" panose="02020603050405020304" pitchFamily="18" charset="0"/>
              </a:defRPr>
            </a:lvl1pPr>
            <a:lvl2pPr marL="742950" indent="-285750" algn="ctr">
              <a:spcBef>
                <a:spcPct val="20000"/>
              </a:spcBef>
              <a:defRPr sz="2400">
                <a:solidFill>
                  <a:schemeClr val="tx1"/>
                </a:solidFill>
                <a:latin typeface="Times New Roman" panose="02020603050405020304" pitchFamily="18" charset="0"/>
              </a:defRPr>
            </a:lvl2pPr>
            <a:lvl3pPr marL="1143000" indent="-228600" algn="ctr">
              <a:spcBef>
                <a:spcPct val="20000"/>
              </a:spcBef>
              <a:defRPr sz="2400">
                <a:solidFill>
                  <a:schemeClr val="tx1"/>
                </a:solidFill>
                <a:latin typeface="Times New Roman" panose="02020603050405020304" pitchFamily="18" charset="0"/>
              </a:defRPr>
            </a:lvl3pPr>
            <a:lvl4pPr marL="1600200" indent="-228600" algn="ctr">
              <a:spcBef>
                <a:spcPct val="20000"/>
              </a:spcBef>
              <a:defRPr sz="2400">
                <a:solidFill>
                  <a:schemeClr val="tx1"/>
                </a:solidFill>
                <a:latin typeface="Times New Roman" panose="02020603050405020304" pitchFamily="18" charset="0"/>
              </a:defRPr>
            </a:lvl4pPr>
            <a:lvl5pPr marL="2057400" indent="-228600" algn="ctr">
              <a:spcBef>
                <a:spcPct val="20000"/>
              </a:spcBef>
              <a:defRPr sz="2400">
                <a:solidFill>
                  <a:schemeClr val="tx1"/>
                </a:solidFill>
                <a:latin typeface="Times New Roman" panose="02020603050405020304" pitchFamily="18" charset="0"/>
              </a:defRPr>
            </a:lvl5pPr>
            <a:lvl6pPr marL="2514600" indent="-228600" algn="ctr" eaLnBrk="0" fontAlgn="base" hangingPunct="0">
              <a:spcBef>
                <a:spcPct val="20000"/>
              </a:spcBef>
              <a:spcAft>
                <a:spcPct val="0"/>
              </a:spcAft>
              <a:defRPr sz="2400">
                <a:solidFill>
                  <a:schemeClr val="tx1"/>
                </a:solidFill>
                <a:latin typeface="Times New Roman" panose="02020603050405020304" pitchFamily="18" charset="0"/>
              </a:defRPr>
            </a:lvl6pPr>
            <a:lvl7pPr marL="2971800" indent="-228600" algn="ctr" eaLnBrk="0" fontAlgn="base" hangingPunct="0">
              <a:spcBef>
                <a:spcPct val="20000"/>
              </a:spcBef>
              <a:spcAft>
                <a:spcPct val="0"/>
              </a:spcAft>
              <a:defRPr sz="2400">
                <a:solidFill>
                  <a:schemeClr val="tx1"/>
                </a:solidFill>
                <a:latin typeface="Times New Roman" panose="02020603050405020304" pitchFamily="18" charset="0"/>
              </a:defRPr>
            </a:lvl7pPr>
            <a:lvl8pPr marL="3429000" indent="-228600" algn="ctr" eaLnBrk="0" fontAlgn="base" hangingPunct="0">
              <a:spcBef>
                <a:spcPct val="20000"/>
              </a:spcBef>
              <a:spcAft>
                <a:spcPct val="0"/>
              </a:spcAft>
              <a:defRPr sz="2400">
                <a:solidFill>
                  <a:schemeClr val="tx1"/>
                </a:solidFill>
                <a:latin typeface="Times New Roman" panose="02020603050405020304" pitchFamily="18" charset="0"/>
              </a:defRPr>
            </a:lvl8pPr>
            <a:lvl9pPr marL="3886200" indent="-228600" algn="ctr" eaLnBrk="0" fontAlgn="base" hangingPunct="0">
              <a:spcBef>
                <a:spcPct val="20000"/>
              </a:spcBef>
              <a:spcAft>
                <a:spcPct val="0"/>
              </a:spcAft>
              <a:defRPr sz="2400">
                <a:solidFill>
                  <a:schemeClr val="tx1"/>
                </a:solidFill>
                <a:latin typeface="Times New Roman" panose="02020603050405020304" pitchFamily="18" charset="0"/>
              </a:defRPr>
            </a:lvl9pPr>
          </a:lstStyle>
          <a:p>
            <a:pPr algn="r"/>
            <a:fld id="{55A0CD8E-3318-4B13-8B6B-AE094B755A55}" type="slidenum">
              <a:rPr lang="en-GB" altLang="en-US" sz="1200"/>
              <a:pPr algn="r"/>
              <a:t>1</a:t>
            </a:fld>
            <a:endParaRPr lang="en-GB" altLang="en-US" sz="1200"/>
          </a:p>
        </p:txBody>
      </p:sp>
      <p:sp>
        <p:nvSpPr>
          <p:cNvPr id="8195" name="Rectangle 2"/>
          <p:cNvSpPr>
            <a:spLocks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r>
              <a:rPr lang="en-GB" altLang="en-US" smtClean="0"/>
              <a:t>Refer to JG handout</a:t>
            </a:r>
          </a:p>
        </p:txBody>
      </p:sp>
    </p:spTree>
    <p:extLst>
      <p:ext uri="{BB962C8B-B14F-4D97-AF65-F5344CB8AC3E}">
        <p14:creationId xmlns:p14="http://schemas.microsoft.com/office/powerpoint/2010/main" val="3305389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19314" y="596019"/>
            <a:ext cx="7510506" cy="3213982"/>
          </a:xfrm>
        </p:spPr>
        <p:txBody>
          <a:bodyPr anchor="b"/>
          <a:lstStyle>
            <a:lvl1pPr algn="ctr">
              <a:defRPr sz="40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819314" y="3886200"/>
            <a:ext cx="7510506" cy="2219108"/>
          </a:xfrm>
        </p:spPr>
        <p:txBody>
          <a:bodyPr anchor="t"/>
          <a:lstStyle>
            <a:lvl1pPr marL="0" indent="0" algn="ctr">
              <a:buNone/>
              <a:defRPr sz="1800">
                <a:gradFill flip="none" rotWithShape="1">
                  <a:gsLst>
                    <a:gs pos="0">
                      <a:schemeClr val="tx1"/>
                    </a:gs>
                    <a:gs pos="100000">
                      <a:schemeClr val="tx1">
                        <a:lumMod val="75000"/>
                      </a:schemeClr>
                    </a:gs>
                  </a:gsLst>
                  <a:lin ang="0" scaled="1"/>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4324F58-994D-4DAB-9D27-2E2E150DB577}" type="slidenum">
              <a:rPr lang="en-GB" altLang="en-US"/>
              <a:pPr>
                <a:defRPr/>
              </a:pPr>
              <a:t>‹#›</a:t>
            </a:fld>
            <a:endParaRPr lang="en-GB" altLang="en-US"/>
          </a:p>
        </p:txBody>
      </p:sp>
    </p:spTree>
    <p:extLst>
      <p:ext uri="{BB962C8B-B14F-4D97-AF65-F5344CB8AC3E}">
        <p14:creationId xmlns:p14="http://schemas.microsoft.com/office/powerpoint/2010/main" val="1364533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DC596D9-7AAF-4C29-AA3C-36A693590224}" type="slidenum">
              <a:rPr lang="en-GB" altLang="en-US"/>
              <a:pPr>
                <a:defRPr/>
              </a:pPr>
              <a:t>‹#›</a:t>
            </a:fld>
            <a:endParaRPr lang="en-GB" altLang="en-US"/>
          </a:p>
        </p:txBody>
      </p:sp>
    </p:spTree>
    <p:extLst>
      <p:ext uri="{BB962C8B-B14F-4D97-AF65-F5344CB8AC3E}">
        <p14:creationId xmlns:p14="http://schemas.microsoft.com/office/powerpoint/2010/main" val="2777546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9314" y="3270698"/>
            <a:ext cx="7510506" cy="1823305"/>
          </a:xfrm>
        </p:spPr>
        <p:txBody>
          <a:bodyPr anchor="b"/>
          <a:lstStyle>
            <a:lvl1pPr algn="r">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819314" y="5103810"/>
            <a:ext cx="7510506" cy="998250"/>
          </a:xfrm>
        </p:spPr>
        <p:txBody>
          <a:bodyPr anchor="t"/>
          <a:lstStyle>
            <a:lvl1pPr marL="0" indent="0" algn="r">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00F3EEF-DFF9-490A-829B-8CDA64942AE3}" type="slidenum">
              <a:rPr lang="en-GB" altLang="en-US"/>
              <a:pPr>
                <a:defRPr/>
              </a:pPr>
              <a:t>‹#›</a:t>
            </a:fld>
            <a:endParaRPr lang="en-GB" altLang="en-US"/>
          </a:p>
        </p:txBody>
      </p:sp>
    </p:spTree>
    <p:extLst>
      <p:ext uri="{BB962C8B-B14F-4D97-AF65-F5344CB8AC3E}">
        <p14:creationId xmlns:p14="http://schemas.microsoft.com/office/powerpoint/2010/main" val="2036763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347" y="2060898"/>
            <a:ext cx="3685073" cy="4031331"/>
          </a:xfrm>
        </p:spPr>
        <p:txBody>
          <a:bodyPr/>
          <a:lstStyle>
            <a:lvl1pPr>
              <a:defRPr sz="1600"/>
            </a:lvl1pPr>
            <a:lvl2pPr>
              <a:defRPr sz="1400"/>
            </a:lvl2pPr>
            <a:lvl3pPr>
              <a:defRPr sz="12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0" y="2060898"/>
            <a:ext cx="3689239" cy="4031330"/>
          </a:xfrm>
        </p:spPr>
        <p:txBody>
          <a:bodyPr/>
          <a:lstStyle>
            <a:lvl1pPr>
              <a:defRPr sz="1600"/>
            </a:lvl1pPr>
            <a:lvl2pPr>
              <a:defRPr sz="1400"/>
            </a:lvl2pPr>
            <a:lvl3pPr>
              <a:defRPr sz="12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C743549-33F8-4A10-AD3C-E5DD6D80C8F4}" type="slidenum">
              <a:rPr lang="en-GB" altLang="en-US"/>
              <a:pPr>
                <a:defRPr/>
              </a:pPr>
              <a:t>‹#›</a:t>
            </a:fld>
            <a:endParaRPr lang="en-GB" altLang="en-US"/>
          </a:p>
        </p:txBody>
      </p:sp>
    </p:spTree>
    <p:extLst>
      <p:ext uri="{BB962C8B-B14F-4D97-AF65-F5344CB8AC3E}">
        <p14:creationId xmlns:p14="http://schemas.microsoft.com/office/powerpoint/2010/main" val="2069912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6306" y="2060898"/>
            <a:ext cx="3397113" cy="733596"/>
          </a:xfrm>
        </p:spPr>
        <p:txBody>
          <a:bodyPr anchor="b">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8347" y="2786027"/>
            <a:ext cx="3685073" cy="3316033"/>
          </a:xfrm>
        </p:spPr>
        <p:txBody>
          <a:bodyPr anchor="t"/>
          <a:lstStyle>
            <a:lvl1pPr>
              <a:defRPr sz="1600"/>
            </a:lvl1pPr>
            <a:lvl2pPr>
              <a:defRPr sz="1400"/>
            </a:lvl2pPr>
            <a:lvl3pPr>
              <a:defRPr sz="12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910150" y="2060898"/>
            <a:ext cx="3419670" cy="725129"/>
          </a:xfrm>
        </p:spPr>
        <p:txBody>
          <a:bodyPr anchor="b">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65" y="2786027"/>
            <a:ext cx="3701520" cy="3316033"/>
          </a:xfrm>
        </p:spPr>
        <p:txBody>
          <a:bodyPr anchor="t"/>
          <a:lstStyle>
            <a:lvl1pPr>
              <a:defRPr sz="1600"/>
            </a:lvl1pPr>
            <a:lvl2pPr>
              <a:defRPr sz="1400"/>
            </a:lvl2pPr>
            <a:lvl3pPr>
              <a:defRPr sz="1200"/>
            </a:lvl3pPr>
            <a:lvl4pPr>
              <a:defRPr sz="11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GB" altLang="en-US"/>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D1823F1E-4EEC-4B29-81A2-3106AA5C441E}" type="slidenum">
              <a:rPr lang="en-GB" altLang="en-US"/>
              <a:pPr>
                <a:defRPr/>
              </a:pPr>
              <a:t>‹#›</a:t>
            </a:fld>
            <a:endParaRPr lang="en-GB" altLang="en-US"/>
          </a:p>
        </p:txBody>
      </p:sp>
    </p:spTree>
    <p:extLst>
      <p:ext uri="{BB962C8B-B14F-4D97-AF65-F5344CB8AC3E}">
        <p14:creationId xmlns:p14="http://schemas.microsoft.com/office/powerpoint/2010/main" val="4078225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600"/>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62CA075-512E-4F80-B941-E164647C2E74}" type="slidenum">
              <a:rPr lang="en-GB" altLang="en-US"/>
              <a:pPr>
                <a:defRPr/>
              </a:pPr>
              <a:t>‹#›</a:t>
            </a:fld>
            <a:endParaRPr lang="en-GB" altLang="en-US"/>
          </a:p>
        </p:txBody>
      </p:sp>
    </p:spTree>
    <p:extLst>
      <p:ext uri="{BB962C8B-B14F-4D97-AF65-F5344CB8AC3E}">
        <p14:creationId xmlns:p14="http://schemas.microsoft.com/office/powerpoint/2010/main" val="3234876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6654865D-6724-414A-9A5E-80231CA4FCF3}" type="slidenum">
              <a:rPr lang="en-GB" altLang="en-US"/>
              <a:pPr>
                <a:defRPr/>
              </a:pPr>
              <a:t>‹#›</a:t>
            </a:fld>
            <a:endParaRPr lang="en-GB" altLang="en-US"/>
          </a:p>
        </p:txBody>
      </p:sp>
    </p:spTree>
    <p:extLst>
      <p:ext uri="{BB962C8B-B14F-4D97-AF65-F5344CB8AC3E}">
        <p14:creationId xmlns:p14="http://schemas.microsoft.com/office/powerpoint/2010/main" val="328992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8347" y="1754928"/>
            <a:ext cx="2729523" cy="1371600"/>
          </a:xfrm>
        </p:spPr>
        <p:txBody>
          <a:bodyPr anchor="b"/>
          <a:lstStyle>
            <a:lvl1pPr algn="l">
              <a:defRPr sz="2200" b="0"/>
            </a:lvl1pPr>
          </a:lstStyle>
          <a:p>
            <a:r>
              <a:rPr lang="en-US" smtClean="0"/>
              <a:t>Click to edit Master title style</a:t>
            </a:r>
            <a:endParaRPr lang="en-US" dirty="0"/>
          </a:p>
        </p:txBody>
      </p:sp>
      <p:sp>
        <p:nvSpPr>
          <p:cNvPr id="3" name="Content Placeholder 2"/>
          <p:cNvSpPr>
            <a:spLocks noGrp="1"/>
          </p:cNvSpPr>
          <p:nvPr>
            <p:ph idx="1"/>
          </p:nvPr>
        </p:nvSpPr>
        <p:spPr>
          <a:xfrm>
            <a:off x="3828856" y="596018"/>
            <a:ext cx="4500964" cy="5506041"/>
          </a:xfrm>
        </p:spPr>
        <p:txBody>
          <a:bodyPr/>
          <a:lstStyle>
            <a:lvl1pPr>
              <a:defRPr sz="1800"/>
            </a:lvl1pPr>
            <a:lvl2pPr>
              <a:defRPr sz="1600"/>
            </a:lvl2pPr>
            <a:lvl3pPr>
              <a:defRPr sz="1400"/>
            </a:lvl3pPr>
            <a:lvl4pPr>
              <a:defRPr sz="1200"/>
            </a:lvl4pPr>
            <a:lvl5pPr>
              <a:defRPr sz="1100"/>
            </a:lvl5pPr>
            <a:lvl6pPr>
              <a:defRPr sz="1100"/>
            </a:lvl6pPr>
            <a:lvl7pPr>
              <a:defRPr sz="1100"/>
            </a:lvl7pPr>
            <a:lvl8pPr>
              <a:defRPr sz="1100"/>
            </a:lvl8pPr>
            <a:lvl9pPr>
              <a:defRPr sz="1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18347" y="3126528"/>
            <a:ext cx="2729523" cy="18288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93FCA65-6AD4-45B9-BCCC-EABAA3402B4A}" type="slidenum">
              <a:rPr lang="en-GB" altLang="en-US"/>
              <a:pPr>
                <a:defRPr/>
              </a:pPr>
              <a:t>‹#›</a:t>
            </a:fld>
            <a:endParaRPr lang="en-GB" altLang="en-US"/>
          </a:p>
        </p:txBody>
      </p:sp>
    </p:spTree>
    <p:extLst>
      <p:ext uri="{BB962C8B-B14F-4D97-AF65-F5344CB8AC3E}">
        <p14:creationId xmlns:p14="http://schemas.microsoft.com/office/powerpoint/2010/main" val="3988468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8347" y="1898269"/>
            <a:ext cx="4423803" cy="1371600"/>
          </a:xfrm>
        </p:spPr>
        <p:txBody>
          <a:bodyPr anchor="b"/>
          <a:lstStyle>
            <a:lvl1pPr algn="l">
              <a:defRPr sz="24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5515442" y="-18288"/>
            <a:ext cx="2500062"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817318" y="3269869"/>
            <a:ext cx="4423803" cy="18288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24375" y="6181725"/>
            <a:ext cx="717550" cy="365125"/>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817563" y="6181725"/>
            <a:ext cx="3706812" cy="365125"/>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024813" y="6181725"/>
            <a:ext cx="304800" cy="328613"/>
          </a:xfrm>
        </p:spPr>
        <p:txBody>
          <a:bodyPr/>
          <a:lstStyle>
            <a:lvl1pPr>
              <a:defRPr/>
            </a:lvl1pPr>
          </a:lstStyle>
          <a:p>
            <a:pPr>
              <a:defRPr/>
            </a:pPr>
            <a:fld id="{77B6DDE6-F1A5-41F0-8479-8159DBBFD02F}" type="slidenum">
              <a:rPr lang="en-GB" altLang="en-US"/>
              <a:pPr>
                <a:defRPr/>
              </a:pPr>
              <a:t>‹#›</a:t>
            </a:fld>
            <a:endParaRPr lang="en-GB" altLang="en-US"/>
          </a:p>
        </p:txBody>
      </p:sp>
    </p:spTree>
    <p:extLst>
      <p:ext uri="{BB962C8B-B14F-4D97-AF65-F5344CB8AC3E}">
        <p14:creationId xmlns:p14="http://schemas.microsoft.com/office/powerpoint/2010/main" val="2906520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677" y="4377485"/>
            <a:ext cx="7413007" cy="907505"/>
          </a:xfrm>
        </p:spPr>
        <p:txBody>
          <a:bodyPr anchor="b"/>
          <a:lstStyle>
            <a:lvl1pPr algn="l">
              <a:defRPr sz="2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7678" y="996188"/>
            <a:ext cx="7301427" cy="298112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917677" y="5284990"/>
            <a:ext cx="7413007" cy="81707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917575" y="6181725"/>
            <a:ext cx="5337175" cy="365125"/>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p:txBody>
          <a:bodyPr/>
          <a:lstStyle>
            <a:lvl1pPr>
              <a:defRPr/>
            </a:lvl1pPr>
          </a:lstStyle>
          <a:p>
            <a:pPr>
              <a:defRPr/>
            </a:pPr>
            <a:fld id="{8000313F-9B7E-4C82-A446-B60B43EA7867}" type="slidenum">
              <a:rPr lang="en-GB" altLang="en-US"/>
              <a:pPr>
                <a:defRPr/>
              </a:pPr>
              <a:t>‹#›</a:t>
            </a:fld>
            <a:endParaRPr lang="en-GB" altLang="en-US"/>
          </a:p>
        </p:txBody>
      </p:sp>
    </p:spTree>
    <p:extLst>
      <p:ext uri="{BB962C8B-B14F-4D97-AF65-F5344CB8AC3E}">
        <p14:creationId xmlns:p14="http://schemas.microsoft.com/office/powerpoint/2010/main" val="2221864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8347" y="596018"/>
            <a:ext cx="7511474" cy="3137782"/>
          </a:xfrm>
        </p:spPr>
        <p:txBody>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818347" y="4343400"/>
            <a:ext cx="7511474" cy="1758660"/>
          </a:xfrm>
        </p:spPr>
        <p:txBody>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FDD8C09-4A34-4960-9E93-80124FE8B7A9}" type="slidenum">
              <a:rPr lang="en-GB" altLang="en-US"/>
              <a:pPr>
                <a:defRPr/>
              </a:pPr>
              <a:t>‹#›</a:t>
            </a:fld>
            <a:endParaRPr lang="en-GB" altLang="en-US"/>
          </a:p>
        </p:txBody>
      </p:sp>
    </p:spTree>
    <p:extLst>
      <p:ext uri="{BB962C8B-B14F-4D97-AF65-F5344CB8AC3E}">
        <p14:creationId xmlns:p14="http://schemas.microsoft.com/office/powerpoint/2010/main" val="3960925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p:nvPr/>
        </p:nvSpPr>
        <p:spPr>
          <a:xfrm>
            <a:off x="584200" y="860425"/>
            <a:ext cx="4572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ctr" eaLnBrk="1" hangingPunct="1">
              <a:defRPr/>
            </a:pPr>
            <a:r>
              <a:rPr lang="en-US" sz="8000" dirty="0">
                <a:solidFill>
                  <a:schemeClr val="accent1"/>
                </a:solidFill>
              </a:rPr>
              <a:t>“</a:t>
            </a:r>
          </a:p>
        </p:txBody>
      </p:sp>
      <p:sp>
        <p:nvSpPr>
          <p:cNvPr id="6" name="TextBox 5"/>
          <p:cNvSpPr txBox="1"/>
          <p:nvPr/>
        </p:nvSpPr>
        <p:spPr>
          <a:xfrm>
            <a:off x="7888288" y="2986088"/>
            <a:ext cx="4572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hangingPunct="1">
              <a:defRPr/>
            </a:pPr>
            <a:r>
              <a:rPr lang="en-US" sz="8000" dirty="0">
                <a:solidFill>
                  <a:schemeClr val="accent1"/>
                </a:solidFill>
              </a:rPr>
              <a:t>”</a:t>
            </a:r>
          </a:p>
        </p:txBody>
      </p:sp>
      <p:sp>
        <p:nvSpPr>
          <p:cNvPr id="2" name="Title 1"/>
          <p:cNvSpPr>
            <a:spLocks noGrp="1"/>
          </p:cNvSpPr>
          <p:nvPr>
            <p:ph type="title"/>
          </p:nvPr>
        </p:nvSpPr>
        <p:spPr>
          <a:xfrm>
            <a:off x="1084942" y="596018"/>
            <a:ext cx="6974115" cy="3044079"/>
          </a:xfrm>
        </p:spPr>
        <p:txBody>
          <a:bodyPr/>
          <a:lstStyle>
            <a:lvl1pPr algn="l">
              <a:defRPr sz="28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256436" y="3650606"/>
            <a:ext cx="6631128" cy="381000"/>
          </a:xfrm>
        </p:spPr>
        <p:txBody>
          <a:bodyPr/>
          <a:lstStyle>
            <a:lvl1pPr marL="0" indent="0">
              <a:buFontTx/>
              <a:buNone/>
              <a:defRPr sz="14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818347" y="4641206"/>
            <a:ext cx="7511473" cy="1447800"/>
          </a:xfrm>
        </p:spPr>
        <p:txBody>
          <a:bodyPr/>
          <a:lstStyle>
            <a:lvl1pPr marL="0" indent="0" algn="l">
              <a:buNone/>
              <a:defRPr sz="1800">
                <a:gradFill flip="none" rotWithShape="1">
                  <a:gsLst>
                    <a:gs pos="0">
                      <a:schemeClr val="tx1"/>
                    </a:gs>
                    <a:gs pos="100000">
                      <a:schemeClr val="tx1">
                        <a:lumMod val="75000"/>
                      </a:schemeClr>
                    </a:gs>
                  </a:gsLst>
                  <a:lin ang="0" scaled="1"/>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GB" altLang="en-US"/>
          </a:p>
        </p:txBody>
      </p:sp>
      <p:sp>
        <p:nvSpPr>
          <p:cNvPr id="8" name="Footer Placeholder 4"/>
          <p:cNvSpPr>
            <a:spLocks noGrp="1"/>
          </p:cNvSpPr>
          <p:nvPr>
            <p:ph type="ftr" sz="quarter" idx="15"/>
          </p:nvPr>
        </p:nvSpPr>
        <p:spPr/>
        <p:txBody>
          <a:bodyPr/>
          <a:lstStyle>
            <a:lvl1pPr>
              <a:defRPr/>
            </a:lvl1pPr>
          </a:lstStyle>
          <a:p>
            <a:pPr>
              <a:defRPr/>
            </a:pPr>
            <a:endParaRPr lang="en-GB" altLang="en-US"/>
          </a:p>
        </p:txBody>
      </p:sp>
      <p:sp>
        <p:nvSpPr>
          <p:cNvPr id="9" name="Slide Number Placeholder 5"/>
          <p:cNvSpPr>
            <a:spLocks noGrp="1"/>
          </p:cNvSpPr>
          <p:nvPr>
            <p:ph type="sldNum" sz="quarter" idx="16"/>
          </p:nvPr>
        </p:nvSpPr>
        <p:spPr/>
        <p:txBody>
          <a:bodyPr/>
          <a:lstStyle>
            <a:lvl1pPr>
              <a:defRPr/>
            </a:lvl1pPr>
          </a:lstStyle>
          <a:p>
            <a:pPr>
              <a:defRPr/>
            </a:pPr>
            <a:fld id="{C4B64AC5-850A-4414-9D97-A836EBFA92F7}" type="slidenum">
              <a:rPr lang="en-GB" altLang="en-US"/>
              <a:pPr>
                <a:defRPr/>
              </a:pPr>
              <a:t>‹#›</a:t>
            </a:fld>
            <a:endParaRPr lang="en-GB" altLang="en-US"/>
          </a:p>
        </p:txBody>
      </p:sp>
    </p:spTree>
    <p:extLst>
      <p:ext uri="{BB962C8B-B14F-4D97-AF65-F5344CB8AC3E}">
        <p14:creationId xmlns:p14="http://schemas.microsoft.com/office/powerpoint/2010/main" val="1791411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8347" y="3603566"/>
            <a:ext cx="7512338" cy="1468800"/>
          </a:xfrm>
        </p:spPr>
        <p:txBody>
          <a:bodyPr anchor="b"/>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821015" y="5072366"/>
            <a:ext cx="7512339" cy="1029694"/>
          </a:xfrm>
        </p:spPr>
        <p:txBody>
          <a:bodyPr anchor="t"/>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9D88C5E-B3B2-4410-A44C-080E17CDCB2A}" type="slidenum">
              <a:rPr lang="en-GB" altLang="en-US"/>
              <a:pPr>
                <a:defRPr/>
              </a:pPr>
              <a:t>‹#›</a:t>
            </a:fld>
            <a:endParaRPr lang="en-GB" altLang="en-US"/>
          </a:p>
        </p:txBody>
      </p:sp>
    </p:spTree>
    <p:extLst>
      <p:ext uri="{BB962C8B-B14F-4D97-AF65-F5344CB8AC3E}">
        <p14:creationId xmlns:p14="http://schemas.microsoft.com/office/powerpoint/2010/main" val="247542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p:nvPr/>
        </p:nvSpPr>
        <p:spPr>
          <a:xfrm>
            <a:off x="584200" y="754063"/>
            <a:ext cx="4572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ctr" eaLnBrk="1" hangingPunct="1">
              <a:defRPr/>
            </a:pPr>
            <a:r>
              <a:rPr lang="en-US" sz="8000" dirty="0">
                <a:solidFill>
                  <a:schemeClr val="accent1"/>
                </a:solidFill>
              </a:rPr>
              <a:t>“</a:t>
            </a:r>
          </a:p>
        </p:txBody>
      </p:sp>
      <p:sp>
        <p:nvSpPr>
          <p:cNvPr id="6" name="TextBox 5"/>
          <p:cNvSpPr txBox="1"/>
          <p:nvPr/>
        </p:nvSpPr>
        <p:spPr>
          <a:xfrm>
            <a:off x="7888288" y="2879725"/>
            <a:ext cx="4572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hangingPunct="1">
              <a:defRPr/>
            </a:pPr>
            <a:r>
              <a:rPr lang="en-US" sz="8000" dirty="0">
                <a:solidFill>
                  <a:schemeClr val="accent1"/>
                </a:solidFill>
              </a:rPr>
              <a:t>”</a:t>
            </a:r>
          </a:p>
        </p:txBody>
      </p:sp>
      <p:sp>
        <p:nvSpPr>
          <p:cNvPr id="2" name="Title 1"/>
          <p:cNvSpPr>
            <a:spLocks noGrp="1"/>
          </p:cNvSpPr>
          <p:nvPr>
            <p:ph type="title"/>
          </p:nvPr>
        </p:nvSpPr>
        <p:spPr>
          <a:xfrm>
            <a:off x="1084942" y="596018"/>
            <a:ext cx="6974115" cy="2844369"/>
          </a:xfrm>
        </p:spPr>
        <p:txBody>
          <a:bodyPr/>
          <a:lstStyle>
            <a:lvl1pPr algn="l">
              <a:defRPr sz="28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818347" y="3886200"/>
            <a:ext cx="7512338" cy="1053662"/>
          </a:xfrm>
        </p:spPr>
        <p:txBody>
          <a:bodyPr anchor="b"/>
          <a:lstStyle>
            <a:lvl1pPr>
              <a:buNone/>
              <a:defRPr lang="en-US" sz="2000" b="0" cap="all" dirty="0">
                <a:ln w="3175" cmpd="sng">
                  <a:noFill/>
                </a:ln>
                <a:gradFill flip="none" rotWithShape="1">
                  <a:gsLst>
                    <a:gs pos="0">
                      <a:schemeClr val="tx1"/>
                    </a:gs>
                    <a:gs pos="100000">
                      <a:schemeClr val="tx1">
                        <a:lumMod val="75000"/>
                      </a:schemeClr>
                    </a:gs>
                  </a:gsLst>
                  <a:lin ang="0" scaled="1"/>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lvl="0"/>
            <a:r>
              <a:rPr lang="en-US" smtClean="0"/>
              <a:t>Click to edit Master text styles</a:t>
            </a:r>
          </a:p>
        </p:txBody>
      </p:sp>
      <p:sp>
        <p:nvSpPr>
          <p:cNvPr id="3" name="Text Placeholder 2"/>
          <p:cNvSpPr>
            <a:spLocks noGrp="1"/>
          </p:cNvSpPr>
          <p:nvPr>
            <p:ph type="body" idx="1"/>
          </p:nvPr>
        </p:nvSpPr>
        <p:spPr>
          <a:xfrm>
            <a:off x="818347" y="4939862"/>
            <a:ext cx="7512338" cy="1162198"/>
          </a:xfrm>
        </p:spPr>
        <p:txBody>
          <a:bodyPr anchor="t"/>
          <a:lstStyle>
            <a:lvl1pPr marL="0" indent="0" algn="l">
              <a:buNone/>
              <a:defRPr sz="1600">
                <a:gradFill flip="none" rotWithShape="1">
                  <a:gsLst>
                    <a:gs pos="0">
                      <a:schemeClr val="tx1"/>
                    </a:gs>
                    <a:gs pos="100000">
                      <a:schemeClr val="tx1">
                        <a:lumMod val="75000"/>
                      </a:schemeClr>
                    </a:gs>
                  </a:gsLst>
                  <a:lin ang="5400000" scaled="0"/>
                  <a:tileRect/>
                </a:gra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GB" altLang="en-US"/>
          </a:p>
        </p:txBody>
      </p:sp>
      <p:sp>
        <p:nvSpPr>
          <p:cNvPr id="8" name="Footer Placeholder 4"/>
          <p:cNvSpPr>
            <a:spLocks noGrp="1"/>
          </p:cNvSpPr>
          <p:nvPr>
            <p:ph type="ftr" sz="quarter" idx="15"/>
          </p:nvPr>
        </p:nvSpPr>
        <p:spPr/>
        <p:txBody>
          <a:bodyPr/>
          <a:lstStyle>
            <a:lvl1pPr>
              <a:defRPr/>
            </a:lvl1pPr>
          </a:lstStyle>
          <a:p>
            <a:pPr>
              <a:defRPr/>
            </a:pPr>
            <a:endParaRPr lang="en-GB" altLang="en-US"/>
          </a:p>
        </p:txBody>
      </p:sp>
      <p:sp>
        <p:nvSpPr>
          <p:cNvPr id="9" name="Slide Number Placeholder 5"/>
          <p:cNvSpPr>
            <a:spLocks noGrp="1"/>
          </p:cNvSpPr>
          <p:nvPr>
            <p:ph type="sldNum" sz="quarter" idx="16"/>
          </p:nvPr>
        </p:nvSpPr>
        <p:spPr/>
        <p:txBody>
          <a:bodyPr/>
          <a:lstStyle>
            <a:lvl1pPr>
              <a:defRPr/>
            </a:lvl1pPr>
          </a:lstStyle>
          <a:p>
            <a:pPr>
              <a:defRPr/>
            </a:pPr>
            <a:fld id="{20D6C45E-8FC3-4542-919C-4E8ED2A2CADB}" type="slidenum">
              <a:rPr lang="en-GB" altLang="en-US"/>
              <a:pPr>
                <a:defRPr/>
              </a:pPr>
              <a:t>‹#›</a:t>
            </a:fld>
            <a:endParaRPr lang="en-GB" altLang="en-US"/>
          </a:p>
        </p:txBody>
      </p:sp>
    </p:spTree>
    <p:extLst>
      <p:ext uri="{BB962C8B-B14F-4D97-AF65-F5344CB8AC3E}">
        <p14:creationId xmlns:p14="http://schemas.microsoft.com/office/powerpoint/2010/main" val="3754187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18346" y="596018"/>
            <a:ext cx="7511473" cy="2756783"/>
          </a:xfrm>
        </p:spPr>
        <p:txBody>
          <a:bodyPr/>
          <a:lstStyle>
            <a:lvl1pPr>
              <a:defRPr lang="en-US" sz="2800" b="0" dirty="0"/>
            </a:lvl1pPr>
          </a:lstStyle>
          <a:p>
            <a:pPr lvl="0"/>
            <a:r>
              <a:rPr lang="en-US" smtClean="0"/>
              <a:t>Click to edit Master title style</a:t>
            </a:r>
            <a:endParaRPr lang="en-US" dirty="0"/>
          </a:p>
        </p:txBody>
      </p:sp>
      <p:sp>
        <p:nvSpPr>
          <p:cNvPr id="10" name="Text Placeholder 9"/>
          <p:cNvSpPr>
            <a:spLocks noGrp="1"/>
          </p:cNvSpPr>
          <p:nvPr>
            <p:ph type="body" sz="quarter" idx="13"/>
          </p:nvPr>
        </p:nvSpPr>
        <p:spPr>
          <a:xfrm>
            <a:off x="818346" y="3682941"/>
            <a:ext cx="7511473" cy="1049283"/>
          </a:xfrm>
        </p:spPr>
        <p:txBody>
          <a:bodyPr anchor="b"/>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lvl="0"/>
            <a:r>
              <a:rPr lang="en-US" smtClean="0"/>
              <a:t>Click to edit Master text styles</a:t>
            </a:r>
          </a:p>
        </p:txBody>
      </p:sp>
      <p:sp>
        <p:nvSpPr>
          <p:cNvPr id="3" name="Text Placeholder 2"/>
          <p:cNvSpPr>
            <a:spLocks noGrp="1"/>
          </p:cNvSpPr>
          <p:nvPr>
            <p:ph type="body" idx="1"/>
          </p:nvPr>
        </p:nvSpPr>
        <p:spPr>
          <a:xfrm>
            <a:off x="818347" y="4732224"/>
            <a:ext cx="7511472" cy="1369836"/>
          </a:xfrm>
        </p:spPr>
        <p:txBody>
          <a:bodyPr anchor="t"/>
          <a:lstStyle>
            <a:lvl1pPr marL="0" indent="0" algn="l">
              <a:buNone/>
              <a:defRPr sz="1600">
                <a:gradFill flip="none" rotWithShape="1">
                  <a:gsLst>
                    <a:gs pos="0">
                      <a:schemeClr val="tx1"/>
                    </a:gs>
                    <a:gs pos="100000">
                      <a:schemeClr val="tx1">
                        <a:lumMod val="75000"/>
                      </a:schemeClr>
                    </a:gs>
                  </a:gsLst>
                  <a:lin ang="5400000" scaled="0"/>
                  <a:tileRect/>
                </a:gra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GB" altLang="en-US"/>
          </a:p>
        </p:txBody>
      </p:sp>
      <p:sp>
        <p:nvSpPr>
          <p:cNvPr id="6" name="Footer Placeholder 4"/>
          <p:cNvSpPr>
            <a:spLocks noGrp="1"/>
          </p:cNvSpPr>
          <p:nvPr>
            <p:ph type="ftr" sz="quarter" idx="15"/>
          </p:nvPr>
        </p:nvSpPr>
        <p:spPr/>
        <p:txBody>
          <a:bodyPr/>
          <a:lstStyle>
            <a:lvl1pPr>
              <a:defRPr/>
            </a:lvl1pPr>
          </a:lstStyle>
          <a:p>
            <a:pPr>
              <a:defRPr/>
            </a:pPr>
            <a:endParaRPr lang="en-GB" altLang="en-US"/>
          </a:p>
        </p:txBody>
      </p:sp>
      <p:sp>
        <p:nvSpPr>
          <p:cNvPr id="7" name="Slide Number Placeholder 5"/>
          <p:cNvSpPr>
            <a:spLocks noGrp="1"/>
          </p:cNvSpPr>
          <p:nvPr>
            <p:ph type="sldNum" sz="quarter" idx="16"/>
          </p:nvPr>
        </p:nvSpPr>
        <p:spPr/>
        <p:txBody>
          <a:bodyPr/>
          <a:lstStyle>
            <a:lvl1pPr>
              <a:defRPr/>
            </a:lvl1pPr>
          </a:lstStyle>
          <a:p>
            <a:pPr>
              <a:defRPr/>
            </a:pPr>
            <a:fld id="{83B527F6-2865-4A52-8D42-CC8C0ACFF0F3}" type="slidenum">
              <a:rPr lang="en-GB" altLang="en-US"/>
              <a:pPr>
                <a:defRPr/>
              </a:pPr>
              <a:t>‹#›</a:t>
            </a:fld>
            <a:endParaRPr lang="en-GB" altLang="en-US"/>
          </a:p>
        </p:txBody>
      </p:sp>
    </p:spTree>
    <p:extLst>
      <p:ext uri="{BB962C8B-B14F-4D97-AF65-F5344CB8AC3E}">
        <p14:creationId xmlns:p14="http://schemas.microsoft.com/office/powerpoint/2010/main" val="38565087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818347" y="596018"/>
            <a:ext cx="7511473" cy="131248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EBBB86A9-F1BE-44DD-9CA7-59CC6EEA1F3F}" type="slidenum">
              <a:rPr lang="en-GB" altLang="en-US"/>
              <a:pPr>
                <a:defRPr/>
              </a:pPr>
              <a:t>‹#›</a:t>
            </a:fld>
            <a:endParaRPr lang="en-GB" altLang="en-US"/>
          </a:p>
        </p:txBody>
      </p:sp>
    </p:spTree>
    <p:extLst>
      <p:ext uri="{BB962C8B-B14F-4D97-AF65-F5344CB8AC3E}">
        <p14:creationId xmlns:p14="http://schemas.microsoft.com/office/powerpoint/2010/main" val="24733038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1708" y="596018"/>
            <a:ext cx="1778112" cy="550604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8347" y="596018"/>
            <a:ext cx="5624137" cy="5506042"/>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4088591-B7A9-4B6B-A31C-2F9DA7F4CCE9}" type="slidenum">
              <a:rPr lang="en-GB" altLang="en-US"/>
              <a:pPr>
                <a:defRPr/>
              </a:pPr>
              <a:t>‹#›</a:t>
            </a:fld>
            <a:endParaRPr lang="en-GB" altLang="en-US"/>
          </a:p>
        </p:txBody>
      </p:sp>
    </p:spTree>
    <p:extLst>
      <p:ext uri="{BB962C8B-B14F-4D97-AF65-F5344CB8AC3E}">
        <p14:creationId xmlns:p14="http://schemas.microsoft.com/office/powerpoint/2010/main" val="412623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7563" y="595313"/>
            <a:ext cx="7512050" cy="1312862"/>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17563" y="2060575"/>
            <a:ext cx="7512050" cy="4041775"/>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551613" y="6178550"/>
            <a:ext cx="1287462" cy="365125"/>
          </a:xfrm>
          <a:prstGeom prst="rect">
            <a:avLst/>
          </a:prstGeom>
        </p:spPr>
        <p:txBody>
          <a:bodyPr vert="horz" lIns="91440" tIns="45720" rIns="91440" bIns="45720" rtlCol="0" anchor="ctr"/>
          <a:lstStyle>
            <a:lvl1pPr algn="r" eaLnBrk="1" hangingPunct="1">
              <a:spcBef>
                <a:spcPct val="20000"/>
              </a:spcBef>
              <a:defRPr sz="800" b="1" i="0">
                <a:solidFill>
                  <a:schemeClr val="tx1">
                    <a:lumMod val="75000"/>
                  </a:schemeClr>
                </a:solidFill>
                <a:effectLst>
                  <a:outerShdw blurRad="50800" dist="38100" dir="2700000" algn="tl" rotWithShape="0">
                    <a:srgbClr val="000000">
                      <a:alpha val="43000"/>
                    </a:srgbClr>
                  </a:outerShdw>
                </a:effectLst>
                <a:latin typeface="+mn-lt"/>
              </a:defRPr>
            </a:lvl1pPr>
          </a:lstStyle>
          <a:p>
            <a:pPr>
              <a:defRPr/>
            </a:pPr>
            <a:endParaRPr lang="en-GB" altLang="en-US"/>
          </a:p>
        </p:txBody>
      </p:sp>
      <p:sp>
        <p:nvSpPr>
          <p:cNvPr id="5" name="Footer Placeholder 4"/>
          <p:cNvSpPr>
            <a:spLocks noGrp="1"/>
          </p:cNvSpPr>
          <p:nvPr>
            <p:ph type="ftr" sz="quarter" idx="3"/>
          </p:nvPr>
        </p:nvSpPr>
        <p:spPr>
          <a:xfrm>
            <a:off x="817563" y="6178550"/>
            <a:ext cx="5624512" cy="365125"/>
          </a:xfrm>
          <a:prstGeom prst="rect">
            <a:avLst/>
          </a:prstGeom>
        </p:spPr>
        <p:txBody>
          <a:bodyPr vert="horz" lIns="91440" tIns="45720" rIns="91440" bIns="45720" rtlCol="0" anchor="ctr"/>
          <a:lstStyle>
            <a:lvl1pPr algn="l" eaLnBrk="1" hangingPunct="1">
              <a:spcBef>
                <a:spcPct val="20000"/>
              </a:spcBef>
              <a:defRPr sz="800" b="1" i="0">
                <a:solidFill>
                  <a:schemeClr val="tx1">
                    <a:lumMod val="75000"/>
                  </a:schemeClr>
                </a:solidFill>
                <a:effectLst>
                  <a:outerShdw blurRad="50800" dist="38100" dir="2700000" algn="tl" rotWithShape="0">
                    <a:srgbClr val="000000">
                      <a:alpha val="43000"/>
                    </a:srgbClr>
                  </a:outerShdw>
                </a:effectLst>
                <a:latin typeface="+mn-lt"/>
              </a:defRPr>
            </a:lvl1pPr>
          </a:lstStyle>
          <a:p>
            <a:pPr>
              <a:defRPr/>
            </a:pPr>
            <a:endParaRPr lang="en-GB" altLang="en-US"/>
          </a:p>
        </p:txBody>
      </p:sp>
      <p:sp>
        <p:nvSpPr>
          <p:cNvPr id="6" name="Slide Number Placeholder 5"/>
          <p:cNvSpPr>
            <a:spLocks noGrp="1"/>
          </p:cNvSpPr>
          <p:nvPr>
            <p:ph type="sldNum" sz="quarter" idx="4"/>
          </p:nvPr>
        </p:nvSpPr>
        <p:spPr>
          <a:xfrm>
            <a:off x="7916863" y="6178550"/>
            <a:ext cx="414337" cy="365125"/>
          </a:xfrm>
          <a:prstGeom prst="rect">
            <a:avLst/>
          </a:prstGeom>
        </p:spPr>
        <p:txBody>
          <a:bodyPr vert="horz" lIns="91440" tIns="45720" rIns="91440" bIns="45720" rtlCol="0" anchor="ctr"/>
          <a:lstStyle>
            <a:lvl1pPr algn="r" eaLnBrk="1" hangingPunct="1">
              <a:spcBef>
                <a:spcPct val="20000"/>
              </a:spcBef>
              <a:defRPr sz="800" b="1" i="0" smtClean="0">
                <a:solidFill>
                  <a:schemeClr val="tx1">
                    <a:lumMod val="75000"/>
                  </a:schemeClr>
                </a:solidFill>
                <a:effectLst>
                  <a:outerShdw blurRad="50800" dist="38100" dir="2700000" algn="tl" rotWithShape="0">
                    <a:srgbClr val="000000">
                      <a:alpha val="43000"/>
                    </a:srgbClr>
                  </a:outerShdw>
                </a:effectLst>
                <a:latin typeface="+mn-lt"/>
              </a:defRPr>
            </a:lvl1pPr>
          </a:lstStyle>
          <a:p>
            <a:pPr>
              <a:defRPr/>
            </a:pPr>
            <a:fld id="{4BF384A0-1BB2-438A-B71F-4AF934FFA5A3}" type="slidenum">
              <a:rPr lang="en-GB" altLang="en-US"/>
              <a:pPr>
                <a:defRPr/>
              </a:pPr>
              <a:t>‹#›</a:t>
            </a:fld>
            <a:endParaRPr lang="en-GB" altLang="en-US"/>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34" r:id="rId9"/>
    <p:sldLayoutId id="2147483735" r:id="rId10"/>
    <p:sldLayoutId id="2147483729" r:id="rId11"/>
    <p:sldLayoutId id="2147483736" r:id="rId12"/>
    <p:sldLayoutId id="2147483730" r:id="rId13"/>
    <p:sldLayoutId id="2147483737" r:id="rId14"/>
    <p:sldLayoutId id="2147483731" r:id="rId15"/>
    <p:sldLayoutId id="2147483732" r:id="rId16"/>
    <p:sldLayoutId id="2147483733" r:id="rId17"/>
  </p:sldLayoutIdLst>
  <p:txStyles>
    <p:titleStyle>
      <a:lvl1pPr algn="l" defTabSz="457200" rtl="0" fontAlgn="base">
        <a:spcBef>
          <a:spcPct val="0"/>
        </a:spcBef>
        <a:spcAft>
          <a:spcPct val="0"/>
        </a:spcAft>
        <a:defRPr sz="2800" kern="1200" cap="all">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algn="l" defTabSz="457200" rtl="0" fontAlgn="base">
        <a:spcBef>
          <a:spcPct val="0"/>
        </a:spcBef>
        <a:spcAft>
          <a:spcPct val="0"/>
        </a:spcAft>
        <a:defRPr sz="2800">
          <a:solidFill>
            <a:schemeClr val="tx1"/>
          </a:solidFill>
          <a:latin typeface="Century Gothic" panose="020B0502020202020204" pitchFamily="34" charset="0"/>
        </a:defRPr>
      </a:lvl2pPr>
      <a:lvl3pPr algn="l" defTabSz="457200" rtl="0" fontAlgn="base">
        <a:spcBef>
          <a:spcPct val="0"/>
        </a:spcBef>
        <a:spcAft>
          <a:spcPct val="0"/>
        </a:spcAft>
        <a:defRPr sz="2800">
          <a:solidFill>
            <a:schemeClr val="tx1"/>
          </a:solidFill>
          <a:latin typeface="Century Gothic" panose="020B0502020202020204" pitchFamily="34" charset="0"/>
        </a:defRPr>
      </a:lvl3pPr>
      <a:lvl4pPr algn="l" defTabSz="457200" rtl="0" fontAlgn="base">
        <a:spcBef>
          <a:spcPct val="0"/>
        </a:spcBef>
        <a:spcAft>
          <a:spcPct val="0"/>
        </a:spcAft>
        <a:defRPr sz="2800">
          <a:solidFill>
            <a:schemeClr val="tx1"/>
          </a:solidFill>
          <a:latin typeface="Century Gothic" panose="020B0502020202020204" pitchFamily="34" charset="0"/>
        </a:defRPr>
      </a:lvl4pPr>
      <a:lvl5pPr algn="l" defTabSz="457200" rtl="0" fontAlgn="base">
        <a:spcBef>
          <a:spcPct val="0"/>
        </a:spcBef>
        <a:spcAft>
          <a:spcPct val="0"/>
        </a:spcAft>
        <a:defRPr sz="2800">
          <a:solidFill>
            <a:schemeClr val="tx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fontAlgn="base">
        <a:spcBef>
          <a:spcPct val="20000"/>
        </a:spcBef>
        <a:spcAft>
          <a:spcPts val="600"/>
        </a:spcAft>
        <a:buClr>
          <a:schemeClr val="tx1"/>
        </a:buClr>
        <a:buSzPct val="130000"/>
        <a:buFont typeface="Arial" panose="020B0604020202020204" pitchFamily="34" charset="0"/>
        <a:buChar char="•"/>
        <a:defRPr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fontAlgn="base">
        <a:spcBef>
          <a:spcPct val="20000"/>
        </a:spcBef>
        <a:spcAft>
          <a:spcPts val="600"/>
        </a:spcAft>
        <a:buClr>
          <a:schemeClr val="tx1"/>
        </a:buClr>
        <a:buSzPct val="130000"/>
        <a:buFont typeface="Arial" panose="020B0604020202020204" pitchFamily="34" charset="0"/>
        <a:buChar char="•"/>
        <a:defRPr sz="16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fontAlgn="base">
        <a:spcBef>
          <a:spcPct val="20000"/>
        </a:spcBef>
        <a:spcAft>
          <a:spcPts val="600"/>
        </a:spcAft>
        <a:buClr>
          <a:schemeClr val="tx1"/>
        </a:buClr>
        <a:buSzPct val="130000"/>
        <a:buFont typeface="Arial" panose="020B0604020202020204" pitchFamily="34" charset="0"/>
        <a:buChar char="•"/>
        <a:defRPr sz="14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fontAlgn="base">
        <a:spcBef>
          <a:spcPct val="20000"/>
        </a:spcBef>
        <a:spcAft>
          <a:spcPts val="600"/>
        </a:spcAft>
        <a:buClr>
          <a:schemeClr val="tx1"/>
        </a:buClr>
        <a:buSzPct val="130000"/>
        <a:buFont typeface="Arial" panose="020B0604020202020204" pitchFamily="34" charset="0"/>
        <a:buChar char="•"/>
        <a:defRPr sz="14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fontAlgn="base">
        <a:spcBef>
          <a:spcPct val="20000"/>
        </a:spcBef>
        <a:spcAft>
          <a:spcPts val="600"/>
        </a:spcAft>
        <a:buClr>
          <a:schemeClr val="tx1"/>
        </a:buClr>
        <a:buSzPct val="130000"/>
        <a:buFont typeface="Arial" panose="020B0604020202020204" pitchFamily="34" charset="0"/>
        <a:buChar char="•"/>
        <a:defRPr sz="12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30000"/>
        <a:buFont typeface="Arial"/>
        <a:buChar char="•"/>
        <a:defRPr sz="11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30000"/>
        <a:buFont typeface="Arial"/>
        <a:buChar char="•"/>
        <a:defRPr sz="11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30000"/>
        <a:buFont typeface="Arial"/>
        <a:buChar char="•"/>
        <a:defRPr sz="11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100"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wmf"/></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5.wmf"/></Relationships>
</file>

<file path=ppt/slides/_rels/slide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6.wmf"/></Relationships>
</file>

<file path=ppt/slides/_rels/slide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ctrTitle"/>
          </p:nvPr>
        </p:nvSpPr>
        <p:spPr/>
        <p:txBody>
          <a:bodyPr/>
          <a:lstStyle/>
          <a:p>
            <a:pPr fontAlgn="auto">
              <a:spcAft>
                <a:spcPts val="0"/>
              </a:spcAft>
              <a:defRPr/>
            </a:pPr>
            <a:r>
              <a:rPr lang="en-GB" altLang="en-US" sz="2800">
                <a:cs typeface="Times New Roman" panose="02020603050405020304" pitchFamily="18" charset="0"/>
              </a:rPr>
              <a:t/>
            </a:r>
            <a:br>
              <a:rPr lang="en-GB" altLang="en-US" sz="2800">
                <a:cs typeface="Times New Roman" panose="02020603050405020304" pitchFamily="18" charset="0"/>
              </a:rPr>
            </a:br>
            <a:endParaRPr lang="en-GB" altLang="en-US" sz="2800">
              <a:cs typeface="Times New Roman" panose="02020603050405020304" pitchFamily="18" charset="0"/>
            </a:endParaRPr>
          </a:p>
        </p:txBody>
      </p:sp>
      <p:sp>
        <p:nvSpPr>
          <p:cNvPr id="50179" name="Rectangle 3"/>
          <p:cNvSpPr>
            <a:spLocks noGrp="1" noChangeArrowheads="1"/>
          </p:cNvSpPr>
          <p:nvPr>
            <p:ph type="subTitle" idx="1"/>
          </p:nvPr>
        </p:nvSpPr>
        <p:spPr>
          <a:xfrm>
            <a:off x="990600" y="5013176"/>
            <a:ext cx="7510463" cy="2219325"/>
          </a:xfrm>
        </p:spPr>
        <p:txBody>
          <a:bodyPr/>
          <a:lstStyle/>
          <a:p>
            <a:pPr marL="533400" indent="-533400" eaLnBrk="0" fontAlgn="auto" hangingPunct="0">
              <a:spcBef>
                <a:spcPct val="50000"/>
              </a:spcBef>
              <a:buFont typeface="Arial"/>
              <a:buNone/>
              <a:defRPr/>
            </a:pPr>
            <a:r>
              <a:rPr lang="en-GB" altLang="en-US" sz="4800" dirty="0">
                <a:solidFill>
                  <a:schemeClr val="tx1"/>
                </a:solidFill>
                <a:latin typeface="+mj-lt"/>
              </a:rPr>
              <a:t>Critical Thinking:</a:t>
            </a:r>
            <a:r>
              <a:rPr lang="en-GB" altLang="en-US" sz="3600" dirty="0">
                <a:solidFill>
                  <a:schemeClr val="tx1"/>
                </a:solidFill>
                <a:latin typeface="+mj-lt"/>
              </a:rPr>
              <a:t> </a:t>
            </a:r>
          </a:p>
          <a:p>
            <a:pPr marL="533400" indent="-533400" eaLnBrk="0" fontAlgn="auto" hangingPunct="0">
              <a:spcBef>
                <a:spcPct val="50000"/>
              </a:spcBef>
              <a:buFont typeface="Arial"/>
              <a:buNone/>
              <a:defRPr/>
            </a:pPr>
            <a:r>
              <a:rPr lang="en-GB" altLang="en-US" sz="3600" dirty="0">
                <a:solidFill>
                  <a:schemeClr val="tx1"/>
                </a:solidFill>
                <a:latin typeface="+mj-lt"/>
              </a:rPr>
              <a:t>A vital skill at level </a:t>
            </a:r>
            <a:r>
              <a:rPr lang="en-GB" altLang="en-US" sz="3600" dirty="0" smtClean="0">
                <a:solidFill>
                  <a:schemeClr val="tx1"/>
                </a:solidFill>
                <a:latin typeface="+mj-lt"/>
              </a:rPr>
              <a:t>7</a:t>
            </a:r>
            <a:endParaRPr lang="en-GB" altLang="en-US" sz="3600" dirty="0">
              <a:solidFill>
                <a:schemeClr val="tx1"/>
              </a:solidFill>
              <a:latin typeface="+mj-lt"/>
            </a:endParaRPr>
          </a:p>
          <a:p>
            <a:pPr marL="533400" indent="-533400" fontAlgn="auto">
              <a:buFont typeface="Arial"/>
              <a:buNone/>
              <a:defRPr/>
            </a:pPr>
            <a:endParaRPr lang="en-GB" altLang="en-US" b="1" dirty="0">
              <a:solidFill>
                <a:schemeClr val="folHlink"/>
              </a:solidFill>
              <a:latin typeface="+mj-lt"/>
              <a:cs typeface="Times New Roman" panose="02020603050405020304" pitchFamily="18" charset="0"/>
            </a:endParaRPr>
          </a:p>
        </p:txBody>
      </p:sp>
      <p:sp>
        <p:nvSpPr>
          <p:cNvPr id="50181" name="Text Box 5"/>
          <p:cNvSpPr txBox="1">
            <a:spLocks noChangeArrowheads="1"/>
          </p:cNvSpPr>
          <p:nvPr/>
        </p:nvSpPr>
        <p:spPr bwMode="auto">
          <a:xfrm>
            <a:off x="990600" y="152400"/>
            <a:ext cx="7848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Bef>
                <a:spcPct val="20000"/>
              </a:spcBef>
              <a:defRPr sz="2400">
                <a:solidFill>
                  <a:schemeClr val="tx1"/>
                </a:solidFill>
                <a:latin typeface="Times New Roman" panose="02020603050405020304" pitchFamily="18" charset="0"/>
              </a:defRPr>
            </a:lvl1pPr>
            <a:lvl2pPr marL="742950" indent="-285750" algn="ctr">
              <a:spcBef>
                <a:spcPct val="20000"/>
              </a:spcBef>
              <a:defRPr sz="2400">
                <a:solidFill>
                  <a:schemeClr val="tx1"/>
                </a:solidFill>
                <a:latin typeface="Times New Roman" panose="02020603050405020304" pitchFamily="18" charset="0"/>
              </a:defRPr>
            </a:lvl2pPr>
            <a:lvl3pPr marL="1143000" indent="-228600" algn="ctr">
              <a:spcBef>
                <a:spcPct val="20000"/>
              </a:spcBef>
              <a:defRPr sz="2400">
                <a:solidFill>
                  <a:schemeClr val="tx1"/>
                </a:solidFill>
                <a:latin typeface="Times New Roman" panose="02020603050405020304" pitchFamily="18" charset="0"/>
              </a:defRPr>
            </a:lvl3pPr>
            <a:lvl4pPr marL="1600200" indent="-228600" algn="ctr">
              <a:spcBef>
                <a:spcPct val="20000"/>
              </a:spcBef>
              <a:defRPr sz="2400">
                <a:solidFill>
                  <a:schemeClr val="tx1"/>
                </a:solidFill>
                <a:latin typeface="Times New Roman" panose="02020603050405020304" pitchFamily="18" charset="0"/>
              </a:defRPr>
            </a:lvl4pPr>
            <a:lvl5pPr marL="2057400" indent="-228600" algn="ctr">
              <a:spcBef>
                <a:spcPct val="20000"/>
              </a:spcBef>
              <a:defRPr sz="2400">
                <a:solidFill>
                  <a:schemeClr val="tx1"/>
                </a:solidFill>
                <a:latin typeface="Times New Roman" panose="02020603050405020304" pitchFamily="18" charset="0"/>
              </a:defRPr>
            </a:lvl5pPr>
            <a:lvl6pPr marL="2514600" indent="-228600" algn="ctr" eaLnBrk="0" fontAlgn="base" hangingPunct="0">
              <a:spcBef>
                <a:spcPct val="20000"/>
              </a:spcBef>
              <a:spcAft>
                <a:spcPct val="0"/>
              </a:spcAft>
              <a:defRPr sz="2400">
                <a:solidFill>
                  <a:schemeClr val="tx1"/>
                </a:solidFill>
                <a:latin typeface="Times New Roman" panose="02020603050405020304" pitchFamily="18" charset="0"/>
              </a:defRPr>
            </a:lvl6pPr>
            <a:lvl7pPr marL="2971800" indent="-228600" algn="ctr" eaLnBrk="0" fontAlgn="base" hangingPunct="0">
              <a:spcBef>
                <a:spcPct val="20000"/>
              </a:spcBef>
              <a:spcAft>
                <a:spcPct val="0"/>
              </a:spcAft>
              <a:defRPr sz="2400">
                <a:solidFill>
                  <a:schemeClr val="tx1"/>
                </a:solidFill>
                <a:latin typeface="Times New Roman" panose="02020603050405020304" pitchFamily="18" charset="0"/>
              </a:defRPr>
            </a:lvl7pPr>
            <a:lvl8pPr marL="3429000" indent="-228600" algn="ctr" eaLnBrk="0" fontAlgn="base" hangingPunct="0">
              <a:spcBef>
                <a:spcPct val="20000"/>
              </a:spcBef>
              <a:spcAft>
                <a:spcPct val="0"/>
              </a:spcAft>
              <a:defRPr sz="2400">
                <a:solidFill>
                  <a:schemeClr val="tx1"/>
                </a:solidFill>
                <a:latin typeface="Times New Roman" panose="02020603050405020304" pitchFamily="18" charset="0"/>
              </a:defRPr>
            </a:lvl8pPr>
            <a:lvl9pPr marL="3886200" indent="-228600" algn="ctr" eaLnBrk="0" fontAlgn="base" hangingPunct="0">
              <a:spcBef>
                <a:spcPct val="20000"/>
              </a:spcBef>
              <a:spcAft>
                <a:spcPct val="0"/>
              </a:spcAft>
              <a:defRPr sz="2400">
                <a:solidFill>
                  <a:schemeClr val="tx1"/>
                </a:solidFill>
                <a:latin typeface="Times New Roman" panose="02020603050405020304" pitchFamily="18" charset="0"/>
              </a:defRPr>
            </a:lvl9pPr>
          </a:lstStyle>
          <a:p>
            <a:pPr>
              <a:spcBef>
                <a:spcPct val="50000"/>
              </a:spcBef>
            </a:pPr>
            <a:endParaRPr lang="en-GB" altLang="en-US" sz="3600">
              <a:solidFill>
                <a:srgbClr val="CC0000"/>
              </a:solidFill>
            </a:endParaRPr>
          </a:p>
        </p:txBody>
      </p:sp>
      <p:pic>
        <p:nvPicPr>
          <p:cNvPr id="50182" name="Picture 6" descr="C:\Program Files\Common Files\Microsoft Shared\Clipart\cagcat50\BD05015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44081" y="2646878"/>
            <a:ext cx="2255838" cy="248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09934" y="0"/>
            <a:ext cx="8529266" cy="2215991"/>
          </a:xfrm>
          <a:prstGeom prst="rect">
            <a:avLst/>
          </a:prstGeom>
          <a:noFill/>
        </p:spPr>
        <p:txBody>
          <a:bodyPr wrap="square" lIns="91440" tIns="45720" rIns="91440" bIns="45720">
            <a:spAutoFit/>
          </a:bodyPr>
          <a:lstStyle/>
          <a:p>
            <a:pPr algn="ctr"/>
            <a:r>
              <a:rPr lang="en-GB"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 </a:t>
            </a:r>
            <a:r>
              <a:rPr lang="en-GB" sz="28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latin typeface="+mj-lt"/>
              </a:rPr>
              <a:t>Everything should be made as simple as possible, but not simpler. </a:t>
            </a:r>
          </a:p>
          <a:p>
            <a:pPr algn="ctr"/>
            <a:endParaRPr lang="en-GB" sz="28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latin typeface="+mj-lt"/>
            </a:endParaRPr>
          </a:p>
          <a:p>
            <a:pPr algn="ctr"/>
            <a:r>
              <a:rPr lang="en-GB" sz="28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latin typeface="+mj-lt"/>
              </a:rPr>
              <a:t>- </a:t>
            </a:r>
            <a:r>
              <a:rPr lang="en-GB" sz="2800" b="1" cap="none" spc="0" dirty="0" smtClean="0">
                <a:ln w="9525">
                  <a:solidFill>
                    <a:schemeClr val="bg1"/>
                  </a:solidFill>
                  <a:prstDash val="solid"/>
                </a:ln>
                <a:solidFill>
                  <a:srgbClr val="FFFF00"/>
                </a:solidFill>
                <a:effectLst>
                  <a:outerShdw blurRad="12700" dist="38100" dir="2700000" algn="tl" rotWithShape="0">
                    <a:schemeClr val="bg1">
                      <a:lumMod val="50000"/>
                    </a:schemeClr>
                  </a:outerShdw>
                </a:effectLst>
                <a:latin typeface="+mj-lt"/>
              </a:rPr>
              <a:t>Albert Einstein</a:t>
            </a:r>
            <a:endParaRPr lang="en-GB" sz="2800" b="1" cap="none" spc="0" dirty="0">
              <a:ln w="9525">
                <a:solidFill>
                  <a:schemeClr val="bg1"/>
                </a:solidFill>
                <a:prstDash val="solid"/>
              </a:ln>
              <a:solidFill>
                <a:srgbClr val="FFFF00"/>
              </a:solidFill>
              <a:effectLst>
                <a:outerShdw blurRad="12700" dist="38100" dir="2700000" algn="tl" rotWithShape="0">
                  <a:schemeClr val="bg1">
                    <a:lumMod val="50000"/>
                  </a:schemeClr>
                </a:outerShdw>
              </a:effectLst>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nodeType="afterEffect">
                                  <p:stCondLst>
                                    <p:cond delay="0"/>
                                  </p:stCondLst>
                                  <p:childTnLst>
                                    <p:set>
                                      <p:cBhvr>
                                        <p:cTn id="6" dur="1" fill="hold">
                                          <p:stCondLst>
                                            <p:cond delay="0"/>
                                          </p:stCondLst>
                                        </p:cTn>
                                        <p:tgtEl>
                                          <p:spTgt spid="50178"/>
                                        </p:tgtEl>
                                        <p:attrNameLst>
                                          <p:attrName>style.visibility</p:attrName>
                                        </p:attrNameLst>
                                      </p:cBhvr>
                                      <p:to>
                                        <p:strVal val="visible"/>
                                      </p:to>
                                    </p:set>
                                    <p:anim calcmode="lin" valueType="num">
                                      <p:cBhvr additive="base">
                                        <p:cTn id="7" dur="500" fill="hold"/>
                                        <p:tgtEl>
                                          <p:spTgt spid="50178"/>
                                        </p:tgtEl>
                                        <p:attrNameLst>
                                          <p:attrName>ppt_x</p:attrName>
                                        </p:attrNameLst>
                                      </p:cBhvr>
                                      <p:tavLst>
                                        <p:tav tm="0">
                                          <p:val>
                                            <p:strVal val="#ppt_x"/>
                                          </p:val>
                                        </p:tav>
                                        <p:tav tm="100000">
                                          <p:val>
                                            <p:strVal val="#ppt_x"/>
                                          </p:val>
                                        </p:tav>
                                      </p:tavLst>
                                    </p:anim>
                                    <p:anim calcmode="lin" valueType="num">
                                      <p:cBhvr additive="base">
                                        <p:cTn id="8" dur="500" fill="hold"/>
                                        <p:tgtEl>
                                          <p:spTgt spid="50178"/>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nodePh="1">
                                  <p:stCondLst>
                                    <p:cond delay="0"/>
                                  </p:stCondLst>
                                  <p:endCondLst>
                                    <p:cond evt="begin" delay="0">
                                      <p:tn val="11"/>
                                    </p:cond>
                                  </p:endCondLst>
                                  <p:childTnLst>
                                    <p:set>
                                      <p:cBhvr>
                                        <p:cTn id="12" dur="1" fill="hold">
                                          <p:stCondLst>
                                            <p:cond delay="0"/>
                                          </p:stCondLst>
                                        </p:cTn>
                                        <p:tgtEl>
                                          <p:spTgt spid="50181">
                                            <p:txEl>
                                              <p:pRg st="0" end="0"/>
                                            </p:txEl>
                                          </p:spTgt>
                                        </p:tgtEl>
                                        <p:attrNameLst>
                                          <p:attrName>style.visibility</p:attrName>
                                        </p:attrNameLst>
                                      </p:cBhvr>
                                      <p:to>
                                        <p:strVal val="visible"/>
                                      </p:to>
                                    </p:set>
                                    <p:anim calcmode="lin" valueType="num">
                                      <p:cBhvr additive="base">
                                        <p:cTn id="13" dur="500" fill="hold"/>
                                        <p:tgtEl>
                                          <p:spTgt spid="5018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018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0179">
                                            <p:txEl>
                                              <p:pRg st="0" end="0"/>
                                            </p:txEl>
                                          </p:spTgt>
                                        </p:tgtEl>
                                        <p:attrNameLst>
                                          <p:attrName>style.visibility</p:attrName>
                                        </p:attrNameLst>
                                      </p:cBhvr>
                                      <p:to>
                                        <p:strVal val="visible"/>
                                      </p:to>
                                    </p:set>
                                    <p:anim calcmode="lin" valueType="num">
                                      <p:cBhvr additive="base">
                                        <p:cTn id="19" dur="500" fill="hold"/>
                                        <p:tgtEl>
                                          <p:spTgt spid="50179">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017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0179">
                                            <p:txEl>
                                              <p:pRg st="1" end="1"/>
                                            </p:txEl>
                                          </p:spTgt>
                                        </p:tgtEl>
                                        <p:attrNameLst>
                                          <p:attrName>style.visibility</p:attrName>
                                        </p:attrNameLst>
                                      </p:cBhvr>
                                      <p:to>
                                        <p:strVal val="visible"/>
                                      </p:to>
                                    </p:set>
                                    <p:anim calcmode="lin" valueType="num">
                                      <p:cBhvr additive="base">
                                        <p:cTn id="25" dur="500" fill="hold"/>
                                        <p:tgtEl>
                                          <p:spTgt spid="50179">
                                            <p:txEl>
                                              <p:pRg st="1" end="1"/>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017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50182"/>
                                        </p:tgtEl>
                                        <p:attrNameLst>
                                          <p:attrName>style.visibility</p:attrName>
                                        </p:attrNameLst>
                                      </p:cBhvr>
                                      <p:to>
                                        <p:strVal val="visible"/>
                                      </p:to>
                                    </p:set>
                                    <p:anim calcmode="lin" valueType="num">
                                      <p:cBhvr additive="base">
                                        <p:cTn id="31" dur="500" fill="hold"/>
                                        <p:tgtEl>
                                          <p:spTgt spid="50182"/>
                                        </p:tgtEl>
                                        <p:attrNameLst>
                                          <p:attrName>ppt_x</p:attrName>
                                        </p:attrNameLst>
                                      </p:cBhvr>
                                      <p:tavLst>
                                        <p:tav tm="0">
                                          <p:val>
                                            <p:strVal val="0-#ppt_w/2"/>
                                          </p:val>
                                        </p:tav>
                                        <p:tav tm="100000">
                                          <p:val>
                                            <p:strVal val="#ppt_x"/>
                                          </p:val>
                                        </p:tav>
                                      </p:tavLst>
                                    </p:anim>
                                    <p:anim calcmode="lin" valueType="num">
                                      <p:cBhvr additive="base">
                                        <p:cTn id="32" dur="500" fill="hold"/>
                                        <p:tgtEl>
                                          <p:spTgt spid="5018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autoUpdateAnimBg="0"/>
      <p:bldP spid="50181"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990600" y="228600"/>
            <a:ext cx="7772400" cy="609600"/>
          </a:xfrm>
        </p:spPr>
        <p:txBody>
          <a:bodyPr/>
          <a:lstStyle/>
          <a:p>
            <a:pPr fontAlgn="auto">
              <a:spcAft>
                <a:spcPts val="0"/>
              </a:spcAft>
              <a:defRPr/>
            </a:pPr>
            <a:r>
              <a:rPr lang="en-GB" altLang="en-US" dirty="0">
                <a:latin typeface="+mj-lt"/>
                <a:cs typeface="Times New Roman" panose="02020603050405020304" pitchFamily="18" charset="0"/>
              </a:rPr>
              <a:t>Introduction</a:t>
            </a:r>
          </a:p>
        </p:txBody>
      </p:sp>
      <p:sp>
        <p:nvSpPr>
          <p:cNvPr id="65539" name="Rectangle 3"/>
          <p:cNvSpPr>
            <a:spLocks noGrp="1" noChangeArrowheads="1"/>
          </p:cNvSpPr>
          <p:nvPr>
            <p:ph idx="1"/>
          </p:nvPr>
        </p:nvSpPr>
        <p:spPr>
          <a:xfrm>
            <a:off x="914400" y="838200"/>
            <a:ext cx="7769225" cy="2158752"/>
          </a:xfrm>
        </p:spPr>
        <p:txBody>
          <a:bodyPr>
            <a:normAutofit/>
          </a:bodyPr>
          <a:lstStyle/>
          <a:p>
            <a:pPr fontAlgn="auto">
              <a:lnSpc>
                <a:spcPct val="90000"/>
              </a:lnSpc>
              <a:buFontTx/>
              <a:buNone/>
              <a:defRPr/>
            </a:pPr>
            <a:r>
              <a:rPr lang="en-GB" altLang="en-US" sz="1600" b="1" dirty="0" smtClean="0">
                <a:solidFill>
                  <a:srgbClr val="FFFF2F"/>
                </a:solidFill>
                <a:latin typeface="+mj-lt"/>
                <a:cs typeface="Times New Roman" panose="02020603050405020304" pitchFamily="18" charset="0"/>
              </a:rPr>
              <a:t>What </a:t>
            </a:r>
            <a:r>
              <a:rPr lang="en-GB" altLang="en-US" sz="1600" b="1" dirty="0">
                <a:solidFill>
                  <a:srgbClr val="FFFF2F"/>
                </a:solidFill>
                <a:latin typeface="+mj-lt"/>
                <a:cs typeface="Times New Roman" panose="02020603050405020304" pitchFamily="18" charset="0"/>
              </a:rPr>
              <a:t>is thinking?</a:t>
            </a:r>
            <a:r>
              <a:rPr lang="en-GB" altLang="en-US" sz="1600" b="1" dirty="0">
                <a:solidFill>
                  <a:schemeClr val="folHlink"/>
                </a:solidFill>
                <a:latin typeface="+mj-lt"/>
                <a:cs typeface="Times New Roman" panose="02020603050405020304" pitchFamily="18" charset="0"/>
              </a:rPr>
              <a:t> </a:t>
            </a:r>
          </a:p>
          <a:p>
            <a:pPr fontAlgn="auto">
              <a:lnSpc>
                <a:spcPct val="90000"/>
              </a:lnSpc>
              <a:buFontTx/>
              <a:buNone/>
              <a:defRPr/>
            </a:pPr>
            <a:r>
              <a:rPr lang="en-GB" altLang="en-US" sz="1600" b="1" dirty="0">
                <a:solidFill>
                  <a:schemeClr val="folHlink"/>
                </a:solidFill>
                <a:latin typeface="+mj-lt"/>
                <a:cs typeface="Times New Roman" panose="02020603050405020304" pitchFamily="18" charset="0"/>
              </a:rPr>
              <a:t>	Class discussion looking at the Biological, Psychological, Communications, Cognitive Descriptions of Thinking</a:t>
            </a:r>
            <a:r>
              <a:rPr lang="en-GB" altLang="en-US" sz="1600" b="1" dirty="0" smtClean="0">
                <a:solidFill>
                  <a:schemeClr val="folHlink"/>
                </a:solidFill>
                <a:latin typeface="+mj-lt"/>
                <a:cs typeface="Times New Roman" panose="02020603050405020304" pitchFamily="18" charset="0"/>
              </a:rPr>
              <a:t>.</a:t>
            </a:r>
            <a:endParaRPr lang="en-GB" altLang="en-US" sz="1600" b="1" dirty="0">
              <a:solidFill>
                <a:schemeClr val="folHlink"/>
              </a:solidFill>
              <a:latin typeface="+mj-lt"/>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1547664" y="2780928"/>
            <a:ext cx="6048672" cy="34056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nodeType="afterEffect">
                                  <p:stCondLst>
                                    <p:cond delay="0"/>
                                  </p:stCondLst>
                                  <p:childTnLst>
                                    <p:set>
                                      <p:cBhvr>
                                        <p:cTn id="6" dur="1" fill="hold">
                                          <p:stCondLst>
                                            <p:cond delay="0"/>
                                          </p:stCondLst>
                                        </p:cTn>
                                        <p:tgtEl>
                                          <p:spTgt spid="65538"/>
                                        </p:tgtEl>
                                        <p:attrNameLst>
                                          <p:attrName>style.visibility</p:attrName>
                                        </p:attrNameLst>
                                      </p:cBhvr>
                                      <p:to>
                                        <p:strVal val="visible"/>
                                      </p:to>
                                    </p:set>
                                    <p:anim calcmode="lin" valueType="num">
                                      <p:cBhvr additive="base">
                                        <p:cTn id="7" dur="500" fill="hold"/>
                                        <p:tgtEl>
                                          <p:spTgt spid="65538"/>
                                        </p:tgtEl>
                                        <p:attrNameLst>
                                          <p:attrName>ppt_x</p:attrName>
                                        </p:attrNameLst>
                                      </p:cBhvr>
                                      <p:tavLst>
                                        <p:tav tm="0">
                                          <p:val>
                                            <p:strVal val="#ppt_x"/>
                                          </p:val>
                                        </p:tav>
                                        <p:tav tm="100000">
                                          <p:val>
                                            <p:strVal val="#ppt_x"/>
                                          </p:val>
                                        </p:tav>
                                      </p:tavLst>
                                    </p:anim>
                                    <p:anim calcmode="lin" valueType="num">
                                      <p:cBhvr additive="base">
                                        <p:cTn id="8" dur="500" fill="hold"/>
                                        <p:tgtEl>
                                          <p:spTgt spid="65538"/>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5539">
                                            <p:txEl>
                                              <p:pRg st="0" end="0"/>
                                            </p:txEl>
                                          </p:spTgt>
                                        </p:tgtEl>
                                        <p:attrNameLst>
                                          <p:attrName>style.visibility</p:attrName>
                                        </p:attrNameLst>
                                      </p:cBhvr>
                                      <p:to>
                                        <p:strVal val="visible"/>
                                      </p:to>
                                    </p:set>
                                    <p:anim calcmode="lin" valueType="num">
                                      <p:cBhvr additive="base">
                                        <p:cTn id="13" dur="500" fill="hold"/>
                                        <p:tgtEl>
                                          <p:spTgt spid="65539">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553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5539">
                                            <p:txEl>
                                              <p:pRg st="1" end="1"/>
                                            </p:txEl>
                                          </p:spTgt>
                                        </p:tgtEl>
                                        <p:attrNameLst>
                                          <p:attrName>style.visibility</p:attrName>
                                        </p:attrNameLst>
                                      </p:cBhvr>
                                      <p:to>
                                        <p:strVal val="visible"/>
                                      </p:to>
                                    </p:set>
                                    <p:anim calcmode="lin" valueType="num">
                                      <p:cBhvr additive="base">
                                        <p:cTn id="19" dur="500" fill="hold"/>
                                        <p:tgtEl>
                                          <p:spTgt spid="65539">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553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smtClean="0">
                <a:solidFill>
                  <a:srgbClr val="FFFF2F"/>
                </a:solidFill>
                <a:effectLst>
                  <a:glow rad="38100">
                    <a:prstClr val="black">
                      <a:lumMod val="50000"/>
                      <a:lumOff val="50000"/>
                      <a:alpha val="20000"/>
                    </a:prstClr>
                  </a:glow>
                </a:effectLst>
                <a:latin typeface="+mj-lt"/>
                <a:cs typeface="Times New Roman" panose="02020603050405020304" pitchFamily="18" charset="0"/>
              </a:rPr>
              <a:t>Stages of Cognitive Development as defined by Jean Piaget:</a:t>
            </a:r>
            <a:r>
              <a:rPr lang="en-GB" altLang="en-US" b="1" dirty="0" smtClean="0">
                <a:solidFill>
                  <a:srgbClr val="FFFF2F"/>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a:r>
            <a:br>
              <a:rPr lang="en-GB" altLang="en-US" b="1" dirty="0" smtClean="0">
                <a:solidFill>
                  <a:srgbClr val="FFFF2F"/>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br>
            <a:endParaRPr lang="en-GB" dirty="0">
              <a:latin typeface="+mj-lt"/>
            </a:endParaRPr>
          </a:p>
        </p:txBody>
      </p:sp>
      <p:sp>
        <p:nvSpPr>
          <p:cNvPr id="3" name="Content Placeholder 2"/>
          <p:cNvSpPr>
            <a:spLocks noGrp="1"/>
          </p:cNvSpPr>
          <p:nvPr>
            <p:ph idx="1"/>
          </p:nvPr>
        </p:nvSpPr>
        <p:spPr/>
        <p:txBody>
          <a:bodyPr>
            <a:normAutofit fontScale="92500" lnSpcReduction="20000"/>
          </a:bodyPr>
          <a:lstStyle/>
          <a:p>
            <a:pPr lvl="0" fontAlgn="auto">
              <a:lnSpc>
                <a:spcPct val="90000"/>
              </a:lnSpc>
              <a:buClr>
                <a:prstClr val="white"/>
              </a:buClr>
              <a:buNone/>
              <a:defRPr/>
            </a:pPr>
            <a:endPar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endParaRPr>
          </a:p>
          <a:p>
            <a:pPr lvl="0" fontAlgn="auto">
              <a:lnSpc>
                <a:spcPct val="90000"/>
              </a:lnSpc>
              <a:buClr>
                <a:prstClr val="white"/>
              </a:buClr>
              <a:buNone/>
              <a:defRPr/>
            </a:pPr>
            <a:r>
              <a:rPr lang="en-GB" altLang="en-US" sz="1400" b="1" dirty="0" smtClean="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1 </a:t>
            </a: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a:t>
            </a:r>
            <a:r>
              <a:rPr lang="en-GB" altLang="en-US" sz="1400" b="1" dirty="0">
                <a:solidFill>
                  <a:prstClr val="white"/>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Birth to 2 years old </a:t>
            </a: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no thinking structures (called schemas) and starts to develop such schemas through exploration of senses and experimentation with environment</a:t>
            </a:r>
          </a:p>
          <a:p>
            <a:pPr lvl="0" fontAlgn="auto">
              <a:lnSpc>
                <a:spcPct val="90000"/>
              </a:lnSpc>
              <a:buClr>
                <a:prstClr val="white"/>
              </a:buClr>
              <a:buNone/>
              <a:defRPr/>
            </a:pP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a:t>
            </a:r>
          </a:p>
          <a:p>
            <a:pPr lvl="0" fontAlgn="auto">
              <a:lnSpc>
                <a:spcPct val="90000"/>
              </a:lnSpc>
              <a:buClr>
                <a:prstClr val="white"/>
              </a:buClr>
              <a:buNone/>
              <a:defRPr/>
            </a:pP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2. </a:t>
            </a:r>
            <a:r>
              <a:rPr lang="en-GB" altLang="en-US" sz="1400" b="1" dirty="0">
                <a:solidFill>
                  <a:prstClr val="white"/>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Preoperational Stage: 2-7 years old </a:t>
            </a: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develop language skills and more sophisticated cognitive structures but still is </a:t>
            </a:r>
            <a:r>
              <a:rPr lang="en-GB" altLang="en-US" sz="1400" b="1" dirty="0" err="1">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prelogical</a:t>
            </a: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a:t>
            </a:r>
          </a:p>
          <a:p>
            <a:pPr lvl="0" fontAlgn="auto">
              <a:lnSpc>
                <a:spcPct val="90000"/>
              </a:lnSpc>
              <a:buClr>
                <a:prstClr val="white"/>
              </a:buClr>
              <a:buNone/>
              <a:defRPr/>
            </a:pPr>
            <a:r>
              <a:rPr lang="en-GB" altLang="en-US" sz="1200" b="1" dirty="0">
                <a:solidFill>
                  <a:srgbClr val="EBEBEB"/>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Not capable of conservation-ability to understand that substance does not change although it changes shape or form</a:t>
            </a:r>
          </a:p>
          <a:p>
            <a:pPr lvl="0" fontAlgn="auto">
              <a:lnSpc>
                <a:spcPct val="90000"/>
              </a:lnSpc>
              <a:buClr>
                <a:prstClr val="white"/>
              </a:buClr>
              <a:buNone/>
              <a:defRPr/>
            </a:pPr>
            <a:r>
              <a:rPr lang="en-GB" altLang="en-US" sz="1200" b="1" dirty="0">
                <a:solidFill>
                  <a:srgbClr val="EBEBEB"/>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Incapable of </a:t>
            </a:r>
            <a:r>
              <a:rPr lang="en-GB" altLang="en-US" sz="1200" b="1" dirty="0" err="1">
                <a:solidFill>
                  <a:srgbClr val="EBEBEB"/>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decentering</a:t>
            </a:r>
            <a:r>
              <a:rPr lang="en-GB" altLang="en-US" sz="1200" b="1" dirty="0">
                <a:solidFill>
                  <a:srgbClr val="EBEBEB"/>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-ability to see things from another perspective</a:t>
            </a:r>
          </a:p>
          <a:p>
            <a:pPr lvl="0" fontAlgn="auto">
              <a:lnSpc>
                <a:spcPct val="90000"/>
              </a:lnSpc>
              <a:buClr>
                <a:prstClr val="white"/>
              </a:buClr>
              <a:buNone/>
              <a:defRPr/>
            </a:pP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a:t>
            </a:r>
          </a:p>
          <a:p>
            <a:pPr lvl="0" fontAlgn="auto">
              <a:lnSpc>
                <a:spcPct val="90000"/>
              </a:lnSpc>
              <a:buClr>
                <a:prstClr val="white"/>
              </a:buClr>
              <a:buNone/>
              <a:defRPr/>
            </a:pP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3. 	</a:t>
            </a:r>
            <a:r>
              <a:rPr lang="en-GB" altLang="en-US" sz="1400" b="1" dirty="0">
                <a:solidFill>
                  <a:prstClr val="white"/>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Concrete Operational Stage: 7 years to Adolescence </a:t>
            </a: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begin to grasp conservation and </a:t>
            </a:r>
            <a:r>
              <a:rPr lang="en-GB" altLang="en-US" sz="1400" b="1" dirty="0" err="1">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decentering</a:t>
            </a: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Begins to question life. Solves problems but haphazardly.</a:t>
            </a:r>
          </a:p>
          <a:p>
            <a:pPr lvl="0" fontAlgn="auto">
              <a:lnSpc>
                <a:spcPct val="90000"/>
              </a:lnSpc>
              <a:buClr>
                <a:prstClr val="white"/>
              </a:buClr>
              <a:buNone/>
              <a:defRPr/>
            </a:pP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a:t>
            </a:r>
          </a:p>
          <a:p>
            <a:pPr lvl="0" fontAlgn="auto">
              <a:lnSpc>
                <a:spcPct val="90000"/>
              </a:lnSpc>
              <a:buClr>
                <a:prstClr val="white"/>
              </a:buClr>
              <a:buNone/>
              <a:defRPr/>
            </a:pP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4. 	</a:t>
            </a:r>
            <a:r>
              <a:rPr lang="en-GB" altLang="en-US" sz="1400" b="1" dirty="0">
                <a:solidFill>
                  <a:prstClr val="white"/>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Formal Operations Stage</a:t>
            </a:r>
            <a:r>
              <a:rPr lang="en-GB" altLang="en-US" sz="1400" b="1" dirty="0">
                <a:solidFill>
                  <a:srgbClr val="111355"/>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a:t>
            </a: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Adolescence and onward - now capable of sophisticated logical thought. Can think in abstract. Can think hypothetically and solve problems using the logic of combinations (Note: Many theorists postulate a fifth Stage)</a:t>
            </a:r>
          </a:p>
          <a:p>
            <a:pPr lvl="0" fontAlgn="auto">
              <a:lnSpc>
                <a:spcPct val="90000"/>
              </a:lnSpc>
              <a:buClr>
                <a:prstClr val="white"/>
              </a:buClr>
              <a:buNone/>
              <a:defRPr/>
            </a:pPr>
            <a:endPar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endParaRPr>
          </a:p>
          <a:p>
            <a:pPr lvl="0" fontAlgn="auto">
              <a:lnSpc>
                <a:spcPct val="90000"/>
              </a:lnSpc>
              <a:buClr>
                <a:prstClr val="white"/>
              </a:buClr>
              <a:buNone/>
              <a:defRPr/>
            </a:pP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5. 	</a:t>
            </a:r>
            <a:r>
              <a:rPr lang="en-GB" altLang="en-US" sz="1400" b="1" dirty="0">
                <a:solidFill>
                  <a:prstClr val="white"/>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Dialectical Reasoning </a:t>
            </a:r>
            <a:r>
              <a:rPr lang="en-GB" altLang="en-US" sz="1400" b="1" dirty="0">
                <a:solidFill>
                  <a:srgbClr val="F1B76C"/>
                </a:solidFill>
                <a:effectLst>
                  <a:glow rad="38100">
                    <a:prstClr val="black">
                      <a:lumMod val="50000"/>
                      <a:lumOff val="50000"/>
                      <a:alpha val="20000"/>
                    </a:prstClr>
                  </a:glow>
                  <a:outerShdw blurRad="44450" dist="12700" dir="13860000" algn="tl" rotWithShape="0">
                    <a:srgbClr val="000000">
                      <a:alpha val="20000"/>
                    </a:srgbClr>
                  </a:outerShdw>
                </a:effectLst>
                <a:latin typeface="+mj-lt"/>
                <a:cs typeface="Times New Roman" panose="02020603050405020304" pitchFamily="18" charset="0"/>
              </a:rPr>
              <a:t>- stage beyond logic where critical thinking lies. Ability to perceive the frequent paradoxes in life and question and analyse the assumptions that underlie logic.  </a:t>
            </a:r>
          </a:p>
          <a:p>
            <a:endParaRPr lang="en-GB" dirty="0">
              <a:latin typeface="+mj-lt"/>
            </a:endParaRPr>
          </a:p>
        </p:txBody>
      </p:sp>
    </p:spTree>
    <p:extLst>
      <p:ext uri="{BB962C8B-B14F-4D97-AF65-F5344CB8AC3E}">
        <p14:creationId xmlns:p14="http://schemas.microsoft.com/office/powerpoint/2010/main" val="11938902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685800" y="190500"/>
            <a:ext cx="7772400" cy="1143000"/>
          </a:xfrm>
        </p:spPr>
        <p:txBody>
          <a:bodyPr>
            <a:normAutofit fontScale="90000"/>
          </a:bodyPr>
          <a:lstStyle/>
          <a:p>
            <a:pPr fontAlgn="auto">
              <a:spcAft>
                <a:spcPts val="0"/>
              </a:spcAft>
              <a:defRPr/>
            </a:pPr>
            <a:r>
              <a:rPr lang="en-GB" altLang="en-US" sz="3600" b="1" dirty="0">
                <a:latin typeface="+mj-lt"/>
                <a:cs typeface="Times New Roman" panose="02020603050405020304" pitchFamily="18" charset="0"/>
              </a:rPr>
              <a:t/>
            </a:r>
            <a:br>
              <a:rPr lang="en-GB" altLang="en-US" sz="3600" b="1" dirty="0">
                <a:latin typeface="+mj-lt"/>
                <a:cs typeface="Times New Roman" panose="02020603050405020304" pitchFamily="18" charset="0"/>
              </a:rPr>
            </a:br>
            <a:r>
              <a:rPr lang="en-GB" altLang="en-US" sz="3100" b="1" dirty="0">
                <a:solidFill>
                  <a:srgbClr val="FFFF00"/>
                </a:solidFill>
                <a:effectLst>
                  <a:glow rad="38100">
                    <a:schemeClr val="bg1">
                      <a:lumMod val="65000"/>
                      <a:lumOff val="35000"/>
                      <a:alpha val="40000"/>
                    </a:schemeClr>
                  </a:glow>
                </a:effectLst>
                <a:latin typeface="+mj-lt"/>
                <a:cs typeface="Times New Roman" panose="02020603050405020304" pitchFamily="18" charset="0"/>
              </a:rPr>
              <a:t>What is Critical Thinking?</a:t>
            </a:r>
            <a:r>
              <a:rPr lang="en-GB" altLang="en-US" sz="3100" dirty="0">
                <a:solidFill>
                  <a:srgbClr val="FFFF00"/>
                </a:solidFill>
                <a:effectLst>
                  <a:glow rad="38100">
                    <a:schemeClr val="bg1">
                      <a:lumMod val="65000"/>
                      <a:lumOff val="35000"/>
                      <a:alpha val="40000"/>
                    </a:schemeClr>
                  </a:glow>
                </a:effectLst>
                <a:latin typeface="+mj-lt"/>
                <a:cs typeface="Times New Roman" panose="02020603050405020304" pitchFamily="18" charset="0"/>
              </a:rPr>
              <a:t> </a:t>
            </a:r>
            <a:r>
              <a:rPr lang="en-GB" altLang="en-US" sz="3100" b="1" dirty="0">
                <a:solidFill>
                  <a:srgbClr val="FFFF00"/>
                </a:solidFill>
                <a:effectLst>
                  <a:glow rad="38100">
                    <a:schemeClr val="bg1">
                      <a:lumMod val="65000"/>
                      <a:lumOff val="35000"/>
                      <a:alpha val="40000"/>
                    </a:schemeClr>
                  </a:glow>
                </a:effectLst>
                <a:latin typeface="+mj-lt"/>
                <a:cs typeface="Times New Roman" panose="02020603050405020304" pitchFamily="18" charset="0"/>
              </a:rPr>
              <a:t>Critical thinking consists of three steps:</a:t>
            </a:r>
            <a:r>
              <a:rPr lang="en-GB" altLang="en-US" sz="3600" dirty="0">
                <a:latin typeface="+mj-lt"/>
                <a:cs typeface="Times New Roman" panose="02020603050405020304" pitchFamily="18" charset="0"/>
              </a:rPr>
              <a:t/>
            </a:r>
            <a:br>
              <a:rPr lang="en-GB" altLang="en-US" sz="3600" dirty="0">
                <a:latin typeface="+mj-lt"/>
                <a:cs typeface="Times New Roman" panose="02020603050405020304" pitchFamily="18" charset="0"/>
              </a:rPr>
            </a:br>
            <a:endParaRPr lang="en-GB" altLang="en-US" sz="3600" dirty="0">
              <a:latin typeface="+mj-lt"/>
              <a:cs typeface="Times New Roman" panose="02020603050405020304" pitchFamily="18" charset="0"/>
            </a:endParaRPr>
          </a:p>
        </p:txBody>
      </p:sp>
      <p:sp>
        <p:nvSpPr>
          <p:cNvPr id="59395" name="Rectangle 3"/>
          <p:cNvSpPr>
            <a:spLocks noGrp="1" noChangeArrowheads="1"/>
          </p:cNvSpPr>
          <p:nvPr>
            <p:ph idx="1"/>
          </p:nvPr>
        </p:nvSpPr>
        <p:spPr>
          <a:xfrm>
            <a:off x="1066800" y="1524000"/>
            <a:ext cx="7769225" cy="4113213"/>
          </a:xfrm>
        </p:spPr>
        <p:txBody>
          <a:bodyPr>
            <a:normAutofit fontScale="77500" lnSpcReduction="20000"/>
          </a:bodyPr>
          <a:lstStyle/>
          <a:p>
            <a:pPr fontAlgn="auto">
              <a:lnSpc>
                <a:spcPct val="90000"/>
              </a:lnSpc>
              <a:buFontTx/>
              <a:buNone/>
              <a:defRPr/>
            </a:pPr>
            <a:r>
              <a:rPr lang="en-GB" altLang="en-US" sz="2000" dirty="0">
                <a:latin typeface="+mj-lt"/>
                <a:cs typeface="Times New Roman" panose="02020603050405020304" pitchFamily="18" charset="0"/>
              </a:rPr>
              <a:t>1.</a:t>
            </a:r>
            <a:r>
              <a:rPr lang="en-GB" altLang="en-US" sz="3600" dirty="0">
                <a:latin typeface="+mj-lt"/>
                <a:cs typeface="Times New Roman" panose="02020603050405020304" pitchFamily="18" charset="0"/>
              </a:rPr>
              <a:t> </a:t>
            </a:r>
            <a:r>
              <a:rPr lang="en-GB" altLang="en-US" sz="2000" dirty="0">
                <a:latin typeface="+mj-lt"/>
                <a:cs typeface="Times New Roman" panose="02020603050405020304" pitchFamily="18" charset="0"/>
              </a:rPr>
              <a:t>Becoming aware that assumptions exist</a:t>
            </a:r>
          </a:p>
          <a:p>
            <a:pPr fontAlgn="auto">
              <a:lnSpc>
                <a:spcPct val="90000"/>
              </a:lnSpc>
              <a:buFontTx/>
              <a:buNone/>
              <a:defRPr/>
            </a:pPr>
            <a:r>
              <a:rPr lang="en-GB" altLang="en-US" sz="2000" dirty="0">
                <a:latin typeface="+mj-lt"/>
                <a:cs typeface="Times New Roman" panose="02020603050405020304" pitchFamily="18" charset="0"/>
              </a:rPr>
              <a:t/>
            </a:r>
            <a:br>
              <a:rPr lang="en-GB" altLang="en-US" sz="2000" dirty="0">
                <a:latin typeface="+mj-lt"/>
                <a:cs typeface="Times New Roman" panose="02020603050405020304" pitchFamily="18" charset="0"/>
              </a:rPr>
            </a:br>
            <a:endParaRPr lang="en-GB" altLang="en-US" sz="2000" dirty="0">
              <a:latin typeface="+mj-lt"/>
              <a:cs typeface="Times New Roman" panose="02020603050405020304" pitchFamily="18" charset="0"/>
            </a:endParaRPr>
          </a:p>
          <a:p>
            <a:pPr fontAlgn="auto">
              <a:lnSpc>
                <a:spcPct val="90000"/>
              </a:lnSpc>
              <a:buFontTx/>
              <a:buNone/>
              <a:defRPr/>
            </a:pPr>
            <a:r>
              <a:rPr lang="en-GB" altLang="en-US" sz="2000" dirty="0">
                <a:latin typeface="+mj-lt"/>
                <a:cs typeface="Times New Roman" panose="02020603050405020304" pitchFamily="18" charset="0"/>
              </a:rPr>
              <a:t>2. Making assumptions explicit</a:t>
            </a:r>
          </a:p>
          <a:p>
            <a:pPr fontAlgn="auto">
              <a:lnSpc>
                <a:spcPct val="90000"/>
              </a:lnSpc>
              <a:buFontTx/>
              <a:buNone/>
              <a:defRPr/>
            </a:pPr>
            <a:r>
              <a:rPr lang="en-GB" altLang="en-US" sz="2000" dirty="0">
                <a:latin typeface="+mj-lt"/>
                <a:cs typeface="Times New Roman" panose="02020603050405020304" pitchFamily="18" charset="0"/>
              </a:rPr>
              <a:t/>
            </a:r>
            <a:br>
              <a:rPr lang="en-GB" altLang="en-US" sz="2000" dirty="0">
                <a:latin typeface="+mj-lt"/>
                <a:cs typeface="Times New Roman" panose="02020603050405020304" pitchFamily="18" charset="0"/>
              </a:rPr>
            </a:br>
            <a:endParaRPr lang="en-GB" altLang="en-US" sz="2000" dirty="0">
              <a:latin typeface="+mj-lt"/>
              <a:cs typeface="Times New Roman" panose="02020603050405020304" pitchFamily="18" charset="0"/>
            </a:endParaRPr>
          </a:p>
          <a:p>
            <a:pPr fontAlgn="auto">
              <a:lnSpc>
                <a:spcPct val="90000"/>
              </a:lnSpc>
              <a:buFontTx/>
              <a:buNone/>
              <a:defRPr/>
            </a:pPr>
            <a:r>
              <a:rPr lang="en-GB" altLang="en-US" sz="2000" dirty="0">
                <a:latin typeface="+mj-lt"/>
                <a:cs typeface="Times New Roman" panose="02020603050405020304" pitchFamily="18" charset="0"/>
              </a:rPr>
              <a:t>3. Assessing their accuracy </a:t>
            </a:r>
          </a:p>
          <a:p>
            <a:pPr fontAlgn="auto">
              <a:lnSpc>
                <a:spcPct val="90000"/>
              </a:lnSpc>
              <a:buFontTx/>
              <a:buNone/>
              <a:defRPr/>
            </a:pPr>
            <a:r>
              <a:rPr lang="en-GB" altLang="en-US" sz="2000" dirty="0">
                <a:latin typeface="+mj-lt"/>
                <a:cs typeface="Times New Roman" panose="02020603050405020304" pitchFamily="18" charset="0"/>
              </a:rPr>
              <a:t/>
            </a:r>
            <a:br>
              <a:rPr lang="en-GB" altLang="en-US" sz="2000" dirty="0">
                <a:latin typeface="+mj-lt"/>
                <a:cs typeface="Times New Roman" panose="02020603050405020304" pitchFamily="18" charset="0"/>
              </a:rPr>
            </a:br>
            <a:endParaRPr lang="en-GB" altLang="en-US" sz="2000" dirty="0">
              <a:latin typeface="+mj-lt"/>
              <a:cs typeface="Times New Roman" panose="02020603050405020304" pitchFamily="18" charset="0"/>
            </a:endParaRPr>
          </a:p>
          <a:p>
            <a:pPr fontAlgn="auto">
              <a:lnSpc>
                <a:spcPct val="90000"/>
              </a:lnSpc>
              <a:buFont typeface="Arial"/>
              <a:buChar char="•"/>
              <a:defRPr/>
            </a:pPr>
            <a:r>
              <a:rPr lang="en-GB" altLang="en-US" sz="2000" dirty="0">
                <a:latin typeface="+mj-lt"/>
                <a:cs typeface="Times New Roman" panose="02020603050405020304" pitchFamily="18" charset="0"/>
              </a:rPr>
              <a:t>Do these assumptions make sense?</a:t>
            </a:r>
          </a:p>
          <a:p>
            <a:pPr fontAlgn="auto">
              <a:lnSpc>
                <a:spcPct val="90000"/>
              </a:lnSpc>
              <a:buFontTx/>
              <a:buNone/>
              <a:defRPr/>
            </a:pPr>
            <a:endParaRPr lang="en-GB" altLang="en-US" sz="2000" dirty="0">
              <a:latin typeface="+mj-lt"/>
              <a:cs typeface="Times New Roman" panose="02020603050405020304" pitchFamily="18" charset="0"/>
            </a:endParaRPr>
          </a:p>
          <a:p>
            <a:pPr fontAlgn="auto">
              <a:lnSpc>
                <a:spcPct val="90000"/>
              </a:lnSpc>
              <a:buFont typeface="Arial"/>
              <a:buChar char="•"/>
              <a:defRPr/>
            </a:pPr>
            <a:r>
              <a:rPr lang="en-GB" altLang="en-US" sz="2000" dirty="0">
                <a:latin typeface="+mj-lt"/>
                <a:cs typeface="Times New Roman" panose="02020603050405020304" pitchFamily="18" charset="0"/>
              </a:rPr>
              <a:t>Do these assumptions fit reality as we understand and live it?</a:t>
            </a:r>
          </a:p>
          <a:p>
            <a:pPr fontAlgn="auto">
              <a:lnSpc>
                <a:spcPct val="90000"/>
              </a:lnSpc>
              <a:buFontTx/>
              <a:buNone/>
              <a:defRPr/>
            </a:pPr>
            <a:endParaRPr lang="en-GB" altLang="en-US" sz="2000" dirty="0">
              <a:latin typeface="+mj-lt"/>
              <a:cs typeface="Times New Roman" panose="02020603050405020304" pitchFamily="18" charset="0"/>
            </a:endParaRPr>
          </a:p>
          <a:p>
            <a:pPr fontAlgn="auto">
              <a:lnSpc>
                <a:spcPct val="90000"/>
              </a:lnSpc>
              <a:buFont typeface="Arial"/>
              <a:buChar char="•"/>
              <a:defRPr/>
            </a:pPr>
            <a:r>
              <a:rPr lang="en-GB" altLang="en-US" sz="2000" dirty="0">
                <a:latin typeface="+mj-lt"/>
                <a:cs typeface="Times New Roman" panose="02020603050405020304" pitchFamily="18" charset="0"/>
              </a:rPr>
              <a:t>Under what conditions do these</a:t>
            </a:r>
            <a:r>
              <a:rPr lang="en-GB" altLang="en-US" dirty="0">
                <a:latin typeface="+mj-lt"/>
                <a:cs typeface="Times New Roman" panose="02020603050405020304" pitchFamily="18" charset="0"/>
              </a:rPr>
              <a:t> assumptions seem to hold true? Under what conditions do they seem false?</a:t>
            </a:r>
          </a:p>
        </p:txBody>
      </p:sp>
      <p:pic>
        <p:nvPicPr>
          <p:cNvPr id="59396" name="Picture 4" descr="C:\Program Files\Common Files\Microsoft Shared\Clipart\cagcat50\PE01682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36096" y="1324239"/>
            <a:ext cx="3546475" cy="293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9394">
                                            <p:txEl>
                                              <p:pRg st="0" end="0"/>
                                            </p:txEl>
                                          </p:spTgt>
                                        </p:tgtEl>
                                        <p:attrNameLst>
                                          <p:attrName>style.visibility</p:attrName>
                                        </p:attrNameLst>
                                      </p:cBhvr>
                                      <p:to>
                                        <p:strVal val="visible"/>
                                      </p:to>
                                    </p:set>
                                    <p:anim calcmode="lin" valueType="num">
                                      <p:cBhvr additive="base">
                                        <p:cTn id="7" dur="500" fill="hold"/>
                                        <p:tgtEl>
                                          <p:spTgt spid="593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939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9395">
                                            <p:txEl>
                                              <p:pRg st="0" end="0"/>
                                            </p:txEl>
                                          </p:spTgt>
                                        </p:tgtEl>
                                        <p:attrNameLst>
                                          <p:attrName>style.visibility</p:attrName>
                                        </p:attrNameLst>
                                      </p:cBhvr>
                                      <p:to>
                                        <p:strVal val="visible"/>
                                      </p:to>
                                    </p:set>
                                    <p:anim calcmode="lin" valueType="num">
                                      <p:cBhvr additive="base">
                                        <p:cTn id="13" dur="500" fill="hold"/>
                                        <p:tgtEl>
                                          <p:spTgt spid="593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939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9395">
                                            <p:txEl>
                                              <p:pRg st="1" end="1"/>
                                            </p:txEl>
                                          </p:spTgt>
                                        </p:tgtEl>
                                        <p:attrNameLst>
                                          <p:attrName>style.visibility</p:attrName>
                                        </p:attrNameLst>
                                      </p:cBhvr>
                                      <p:to>
                                        <p:strVal val="visible"/>
                                      </p:to>
                                    </p:set>
                                    <p:anim calcmode="lin" valueType="num">
                                      <p:cBhvr additive="base">
                                        <p:cTn id="19" dur="500" fill="hold"/>
                                        <p:tgtEl>
                                          <p:spTgt spid="593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939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9395">
                                            <p:txEl>
                                              <p:pRg st="2" end="2"/>
                                            </p:txEl>
                                          </p:spTgt>
                                        </p:tgtEl>
                                        <p:attrNameLst>
                                          <p:attrName>style.visibility</p:attrName>
                                        </p:attrNameLst>
                                      </p:cBhvr>
                                      <p:to>
                                        <p:strVal val="visible"/>
                                      </p:to>
                                    </p:set>
                                    <p:anim calcmode="lin" valueType="num">
                                      <p:cBhvr additive="base">
                                        <p:cTn id="25" dur="500" fill="hold"/>
                                        <p:tgtEl>
                                          <p:spTgt spid="593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939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9395">
                                            <p:txEl>
                                              <p:pRg st="3" end="3"/>
                                            </p:txEl>
                                          </p:spTgt>
                                        </p:tgtEl>
                                        <p:attrNameLst>
                                          <p:attrName>style.visibility</p:attrName>
                                        </p:attrNameLst>
                                      </p:cBhvr>
                                      <p:to>
                                        <p:strVal val="visible"/>
                                      </p:to>
                                    </p:set>
                                    <p:anim calcmode="lin" valueType="num">
                                      <p:cBhvr additive="base">
                                        <p:cTn id="31" dur="500" fill="hold"/>
                                        <p:tgtEl>
                                          <p:spTgt spid="5939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939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9395">
                                            <p:txEl>
                                              <p:pRg st="4" end="4"/>
                                            </p:txEl>
                                          </p:spTgt>
                                        </p:tgtEl>
                                        <p:attrNameLst>
                                          <p:attrName>style.visibility</p:attrName>
                                        </p:attrNameLst>
                                      </p:cBhvr>
                                      <p:to>
                                        <p:strVal val="visible"/>
                                      </p:to>
                                    </p:set>
                                    <p:anim calcmode="lin" valueType="num">
                                      <p:cBhvr additive="base">
                                        <p:cTn id="37" dur="500" fill="hold"/>
                                        <p:tgtEl>
                                          <p:spTgt spid="5939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939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9395">
                                            <p:txEl>
                                              <p:pRg st="5" end="5"/>
                                            </p:txEl>
                                          </p:spTgt>
                                        </p:tgtEl>
                                        <p:attrNameLst>
                                          <p:attrName>style.visibility</p:attrName>
                                        </p:attrNameLst>
                                      </p:cBhvr>
                                      <p:to>
                                        <p:strVal val="visible"/>
                                      </p:to>
                                    </p:set>
                                    <p:anim calcmode="lin" valueType="num">
                                      <p:cBhvr additive="base">
                                        <p:cTn id="43" dur="500" fill="hold"/>
                                        <p:tgtEl>
                                          <p:spTgt spid="59395">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939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59395">
                                            <p:txEl>
                                              <p:pRg st="6" end="6"/>
                                            </p:txEl>
                                          </p:spTgt>
                                        </p:tgtEl>
                                        <p:attrNameLst>
                                          <p:attrName>style.visibility</p:attrName>
                                        </p:attrNameLst>
                                      </p:cBhvr>
                                      <p:to>
                                        <p:strVal val="visible"/>
                                      </p:to>
                                    </p:set>
                                    <p:anim calcmode="lin" valueType="num">
                                      <p:cBhvr additive="base">
                                        <p:cTn id="49" dur="500" fill="hold"/>
                                        <p:tgtEl>
                                          <p:spTgt spid="59395">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5939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59395">
                                            <p:txEl>
                                              <p:pRg st="8" end="8"/>
                                            </p:txEl>
                                          </p:spTgt>
                                        </p:tgtEl>
                                        <p:attrNameLst>
                                          <p:attrName>style.visibility</p:attrName>
                                        </p:attrNameLst>
                                      </p:cBhvr>
                                      <p:to>
                                        <p:strVal val="visible"/>
                                      </p:to>
                                    </p:set>
                                    <p:anim calcmode="lin" valueType="num">
                                      <p:cBhvr additive="base">
                                        <p:cTn id="55" dur="500" fill="hold"/>
                                        <p:tgtEl>
                                          <p:spTgt spid="59395">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5939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2" name="whoosh.wav"/>
                                        </p:tgtEl>
                                      </p:cMediaNode>
                                    </p:audio>
                                  </p:sub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59395">
                                            <p:txEl>
                                              <p:pRg st="10" end="10"/>
                                            </p:txEl>
                                          </p:spTgt>
                                        </p:tgtEl>
                                        <p:attrNameLst>
                                          <p:attrName>style.visibility</p:attrName>
                                        </p:attrNameLst>
                                      </p:cBhvr>
                                      <p:to>
                                        <p:strVal val="visible"/>
                                      </p:to>
                                    </p:set>
                                    <p:anim calcmode="lin" valueType="num">
                                      <p:cBhvr additive="base">
                                        <p:cTn id="61" dur="500" fill="hold"/>
                                        <p:tgtEl>
                                          <p:spTgt spid="59395">
                                            <p:txEl>
                                              <p:pRg st="10" end="10"/>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59395">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9"/>
                                            </p:cond>
                                          </p:stCondLst>
                                          <p:endCondLst>
                                            <p:cond evt="onStopAudio" delay="0">
                                              <p:tgtEl>
                                                <p:sldTgt/>
                                              </p:tgtEl>
                                            </p:cond>
                                          </p:endCondLst>
                                        </p:cTn>
                                        <p:tgtEl>
                                          <p:sndTgt r:embed="rId2" name="whoosh.wav"/>
                                        </p:tgtEl>
                                      </p:cMediaNode>
                                    </p:audio>
                                  </p:subTnLst>
                                </p:cTn>
                              </p:par>
                            </p:childTnLst>
                          </p:cTn>
                        </p:par>
                      </p:childTnLst>
                    </p:cTn>
                  </p:par>
                  <p:par>
                    <p:cTn id="63" fill="hold" nodeType="clickPar">
                      <p:stCondLst>
                        <p:cond delay="indefinite"/>
                      </p:stCondLst>
                      <p:childTnLst>
                        <p:par>
                          <p:cTn id="64" fill="hold" nodeType="withGroup">
                            <p:stCondLst>
                              <p:cond delay="0"/>
                            </p:stCondLst>
                            <p:childTnLst>
                              <p:par>
                                <p:cTn id="65" presetID="4" presetClass="entr" presetSubtype="32" fill="hold" nodeType="clickEffect">
                                  <p:stCondLst>
                                    <p:cond delay="0"/>
                                  </p:stCondLst>
                                  <p:childTnLst>
                                    <p:set>
                                      <p:cBhvr>
                                        <p:cTn id="66" dur="1" fill="hold">
                                          <p:stCondLst>
                                            <p:cond delay="0"/>
                                          </p:stCondLst>
                                        </p:cTn>
                                        <p:tgtEl>
                                          <p:spTgt spid="59396"/>
                                        </p:tgtEl>
                                        <p:attrNameLst>
                                          <p:attrName>style.visibility</p:attrName>
                                        </p:attrNameLst>
                                      </p:cBhvr>
                                      <p:to>
                                        <p:strVal val="visible"/>
                                      </p:to>
                                    </p:set>
                                    <p:animEffect transition="in" filter="box(out)">
                                      <p:cBhvr>
                                        <p:cTn id="67" dur="500"/>
                                        <p:tgtEl>
                                          <p:spTgt spid="59396"/>
                                        </p:tgtEl>
                                      </p:cBhvr>
                                    </p:animEffect>
                                  </p:childTnLst>
                                  <p:subTnLst>
                                    <p:audio>
                                      <p:cMediaNode>
                                        <p:cTn display="0" masterRel="sameClick">
                                          <p:stCondLst>
                                            <p:cond evt="begin" delay="0">
                                              <p:tn val="65"/>
                                            </p:cond>
                                          </p:stCondLst>
                                          <p:endCondLst>
                                            <p:cond evt="onStopAudio" delay="0">
                                              <p:tgtEl>
                                                <p:sldTgt/>
                                              </p:tgtEl>
                                            </p:cond>
                                          </p:endCondLst>
                                        </p:cTn>
                                        <p:tgtEl>
                                          <p:sndTgt r:embed="rId3" name="camera.wav"/>
                                        </p:tgtEl>
                                      </p:cMediaNode>
                                    </p:audio>
                                  </p:subTnLst>
                                </p:cTn>
                              </p:par>
                            </p:childTnLst>
                          </p:cTn>
                        </p:par>
                      </p:childTnLst>
                    </p:cTn>
                  </p:par>
                  <p:par>
                    <p:cTn id="68" fill="hold">
                      <p:stCondLst>
                        <p:cond delay="indefinite"/>
                      </p:stCondLst>
                      <p:childTnLst>
                        <p:par>
                          <p:cTn id="69" fill="hold">
                            <p:stCondLst>
                              <p:cond delay="0"/>
                            </p:stCondLst>
                            <p:childTnLst>
                              <p:par>
                                <p:cTn id="70" presetID="31" presetClass="entr" presetSubtype="0" fill="hold" grpId="1" nodeType="clickEffect">
                                  <p:stCondLst>
                                    <p:cond delay="0"/>
                                  </p:stCondLst>
                                  <p:childTnLst>
                                    <p:set>
                                      <p:cBhvr>
                                        <p:cTn id="71" dur="1" fill="hold">
                                          <p:stCondLst>
                                            <p:cond delay="0"/>
                                          </p:stCondLst>
                                        </p:cTn>
                                        <p:tgtEl>
                                          <p:spTgt spid="59395">
                                            <p:txEl>
                                              <p:pRg st="0" end="0"/>
                                            </p:txEl>
                                          </p:spTgt>
                                        </p:tgtEl>
                                        <p:attrNameLst>
                                          <p:attrName>style.visibility</p:attrName>
                                        </p:attrNameLst>
                                      </p:cBhvr>
                                      <p:to>
                                        <p:strVal val="visible"/>
                                      </p:to>
                                    </p:set>
                                    <p:anim calcmode="lin" valueType="num">
                                      <p:cBhvr>
                                        <p:cTn id="72" dur="1000" fill="hold"/>
                                        <p:tgtEl>
                                          <p:spTgt spid="59395">
                                            <p:txEl>
                                              <p:pRg st="0" end="0"/>
                                            </p:txEl>
                                          </p:spTgt>
                                        </p:tgtEl>
                                        <p:attrNameLst>
                                          <p:attrName>ppt_w</p:attrName>
                                        </p:attrNameLst>
                                      </p:cBhvr>
                                      <p:tavLst>
                                        <p:tav tm="0">
                                          <p:val>
                                            <p:fltVal val="0"/>
                                          </p:val>
                                        </p:tav>
                                        <p:tav tm="100000">
                                          <p:val>
                                            <p:strVal val="#ppt_w"/>
                                          </p:val>
                                        </p:tav>
                                      </p:tavLst>
                                    </p:anim>
                                    <p:anim calcmode="lin" valueType="num">
                                      <p:cBhvr>
                                        <p:cTn id="73" dur="1000" fill="hold"/>
                                        <p:tgtEl>
                                          <p:spTgt spid="59395">
                                            <p:txEl>
                                              <p:pRg st="0" end="0"/>
                                            </p:txEl>
                                          </p:spTgt>
                                        </p:tgtEl>
                                        <p:attrNameLst>
                                          <p:attrName>ppt_h</p:attrName>
                                        </p:attrNameLst>
                                      </p:cBhvr>
                                      <p:tavLst>
                                        <p:tav tm="0">
                                          <p:val>
                                            <p:fltVal val="0"/>
                                          </p:val>
                                        </p:tav>
                                        <p:tav tm="100000">
                                          <p:val>
                                            <p:strVal val="#ppt_h"/>
                                          </p:val>
                                        </p:tav>
                                      </p:tavLst>
                                    </p:anim>
                                    <p:anim calcmode="lin" valueType="num">
                                      <p:cBhvr>
                                        <p:cTn id="74" dur="1000" fill="hold"/>
                                        <p:tgtEl>
                                          <p:spTgt spid="59395">
                                            <p:txEl>
                                              <p:pRg st="0" end="0"/>
                                            </p:txEl>
                                          </p:spTgt>
                                        </p:tgtEl>
                                        <p:attrNameLst>
                                          <p:attrName>style.rotation</p:attrName>
                                        </p:attrNameLst>
                                      </p:cBhvr>
                                      <p:tavLst>
                                        <p:tav tm="0">
                                          <p:val>
                                            <p:fltVal val="90"/>
                                          </p:val>
                                        </p:tav>
                                        <p:tav tm="100000">
                                          <p:val>
                                            <p:fltVal val="0"/>
                                          </p:val>
                                        </p:tav>
                                      </p:tavLst>
                                    </p:anim>
                                    <p:animEffect transition="in" filter="fade">
                                      <p:cBhvr>
                                        <p:cTn id="75" dur="1000"/>
                                        <p:tgtEl>
                                          <p:spTgt spid="59395">
                                            <p:txEl>
                                              <p:pRg st="0" end="0"/>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31" presetClass="entr" presetSubtype="0" fill="hold" grpId="1" nodeType="clickEffect">
                                  <p:stCondLst>
                                    <p:cond delay="0"/>
                                  </p:stCondLst>
                                  <p:childTnLst>
                                    <p:set>
                                      <p:cBhvr>
                                        <p:cTn id="79" dur="1" fill="hold">
                                          <p:stCondLst>
                                            <p:cond delay="0"/>
                                          </p:stCondLst>
                                        </p:cTn>
                                        <p:tgtEl>
                                          <p:spTgt spid="59395">
                                            <p:txEl>
                                              <p:pRg st="1" end="1"/>
                                            </p:txEl>
                                          </p:spTgt>
                                        </p:tgtEl>
                                        <p:attrNameLst>
                                          <p:attrName>style.visibility</p:attrName>
                                        </p:attrNameLst>
                                      </p:cBhvr>
                                      <p:to>
                                        <p:strVal val="visible"/>
                                      </p:to>
                                    </p:set>
                                    <p:anim calcmode="lin" valueType="num">
                                      <p:cBhvr>
                                        <p:cTn id="80" dur="1000" fill="hold"/>
                                        <p:tgtEl>
                                          <p:spTgt spid="59395">
                                            <p:txEl>
                                              <p:pRg st="1" end="1"/>
                                            </p:txEl>
                                          </p:spTgt>
                                        </p:tgtEl>
                                        <p:attrNameLst>
                                          <p:attrName>ppt_w</p:attrName>
                                        </p:attrNameLst>
                                      </p:cBhvr>
                                      <p:tavLst>
                                        <p:tav tm="0">
                                          <p:val>
                                            <p:fltVal val="0"/>
                                          </p:val>
                                        </p:tav>
                                        <p:tav tm="100000">
                                          <p:val>
                                            <p:strVal val="#ppt_w"/>
                                          </p:val>
                                        </p:tav>
                                      </p:tavLst>
                                    </p:anim>
                                    <p:anim calcmode="lin" valueType="num">
                                      <p:cBhvr>
                                        <p:cTn id="81" dur="1000" fill="hold"/>
                                        <p:tgtEl>
                                          <p:spTgt spid="59395">
                                            <p:txEl>
                                              <p:pRg st="1" end="1"/>
                                            </p:txEl>
                                          </p:spTgt>
                                        </p:tgtEl>
                                        <p:attrNameLst>
                                          <p:attrName>ppt_h</p:attrName>
                                        </p:attrNameLst>
                                      </p:cBhvr>
                                      <p:tavLst>
                                        <p:tav tm="0">
                                          <p:val>
                                            <p:fltVal val="0"/>
                                          </p:val>
                                        </p:tav>
                                        <p:tav tm="100000">
                                          <p:val>
                                            <p:strVal val="#ppt_h"/>
                                          </p:val>
                                        </p:tav>
                                      </p:tavLst>
                                    </p:anim>
                                    <p:anim calcmode="lin" valueType="num">
                                      <p:cBhvr>
                                        <p:cTn id="82" dur="1000" fill="hold"/>
                                        <p:tgtEl>
                                          <p:spTgt spid="59395">
                                            <p:txEl>
                                              <p:pRg st="1" end="1"/>
                                            </p:txEl>
                                          </p:spTgt>
                                        </p:tgtEl>
                                        <p:attrNameLst>
                                          <p:attrName>style.rotation</p:attrName>
                                        </p:attrNameLst>
                                      </p:cBhvr>
                                      <p:tavLst>
                                        <p:tav tm="0">
                                          <p:val>
                                            <p:fltVal val="90"/>
                                          </p:val>
                                        </p:tav>
                                        <p:tav tm="100000">
                                          <p:val>
                                            <p:fltVal val="0"/>
                                          </p:val>
                                        </p:tav>
                                      </p:tavLst>
                                    </p:anim>
                                    <p:animEffect transition="in" filter="fade">
                                      <p:cBhvr>
                                        <p:cTn id="83" dur="1000"/>
                                        <p:tgtEl>
                                          <p:spTgt spid="59395">
                                            <p:txEl>
                                              <p:pRg st="1" end="1"/>
                                            </p:txEl>
                                          </p:spTgt>
                                        </p:tgtEl>
                                      </p:cBhvr>
                                    </p:animEffect>
                                  </p:childTnLst>
                                </p:cTn>
                              </p:par>
                            </p:childTnLst>
                          </p:cTn>
                        </p:par>
                      </p:childTnLst>
                    </p:cTn>
                  </p:par>
                  <p:par>
                    <p:cTn id="84" fill="hold">
                      <p:stCondLst>
                        <p:cond delay="indefinite"/>
                      </p:stCondLst>
                      <p:childTnLst>
                        <p:par>
                          <p:cTn id="85" fill="hold">
                            <p:stCondLst>
                              <p:cond delay="0"/>
                            </p:stCondLst>
                            <p:childTnLst>
                              <p:par>
                                <p:cTn id="86" presetID="31" presetClass="entr" presetSubtype="0" fill="hold" grpId="1" nodeType="clickEffect">
                                  <p:stCondLst>
                                    <p:cond delay="0"/>
                                  </p:stCondLst>
                                  <p:childTnLst>
                                    <p:set>
                                      <p:cBhvr>
                                        <p:cTn id="87" dur="1" fill="hold">
                                          <p:stCondLst>
                                            <p:cond delay="0"/>
                                          </p:stCondLst>
                                        </p:cTn>
                                        <p:tgtEl>
                                          <p:spTgt spid="59395">
                                            <p:txEl>
                                              <p:pRg st="2" end="2"/>
                                            </p:txEl>
                                          </p:spTgt>
                                        </p:tgtEl>
                                        <p:attrNameLst>
                                          <p:attrName>style.visibility</p:attrName>
                                        </p:attrNameLst>
                                      </p:cBhvr>
                                      <p:to>
                                        <p:strVal val="visible"/>
                                      </p:to>
                                    </p:set>
                                    <p:anim calcmode="lin" valueType="num">
                                      <p:cBhvr>
                                        <p:cTn id="88" dur="1000" fill="hold"/>
                                        <p:tgtEl>
                                          <p:spTgt spid="59395">
                                            <p:txEl>
                                              <p:pRg st="2" end="2"/>
                                            </p:txEl>
                                          </p:spTgt>
                                        </p:tgtEl>
                                        <p:attrNameLst>
                                          <p:attrName>ppt_w</p:attrName>
                                        </p:attrNameLst>
                                      </p:cBhvr>
                                      <p:tavLst>
                                        <p:tav tm="0">
                                          <p:val>
                                            <p:fltVal val="0"/>
                                          </p:val>
                                        </p:tav>
                                        <p:tav tm="100000">
                                          <p:val>
                                            <p:strVal val="#ppt_w"/>
                                          </p:val>
                                        </p:tav>
                                      </p:tavLst>
                                    </p:anim>
                                    <p:anim calcmode="lin" valueType="num">
                                      <p:cBhvr>
                                        <p:cTn id="89" dur="1000" fill="hold"/>
                                        <p:tgtEl>
                                          <p:spTgt spid="59395">
                                            <p:txEl>
                                              <p:pRg st="2" end="2"/>
                                            </p:txEl>
                                          </p:spTgt>
                                        </p:tgtEl>
                                        <p:attrNameLst>
                                          <p:attrName>ppt_h</p:attrName>
                                        </p:attrNameLst>
                                      </p:cBhvr>
                                      <p:tavLst>
                                        <p:tav tm="0">
                                          <p:val>
                                            <p:fltVal val="0"/>
                                          </p:val>
                                        </p:tav>
                                        <p:tav tm="100000">
                                          <p:val>
                                            <p:strVal val="#ppt_h"/>
                                          </p:val>
                                        </p:tav>
                                      </p:tavLst>
                                    </p:anim>
                                    <p:anim calcmode="lin" valueType="num">
                                      <p:cBhvr>
                                        <p:cTn id="90" dur="1000" fill="hold"/>
                                        <p:tgtEl>
                                          <p:spTgt spid="59395">
                                            <p:txEl>
                                              <p:pRg st="2" end="2"/>
                                            </p:txEl>
                                          </p:spTgt>
                                        </p:tgtEl>
                                        <p:attrNameLst>
                                          <p:attrName>style.rotation</p:attrName>
                                        </p:attrNameLst>
                                      </p:cBhvr>
                                      <p:tavLst>
                                        <p:tav tm="0">
                                          <p:val>
                                            <p:fltVal val="90"/>
                                          </p:val>
                                        </p:tav>
                                        <p:tav tm="100000">
                                          <p:val>
                                            <p:fltVal val="0"/>
                                          </p:val>
                                        </p:tav>
                                      </p:tavLst>
                                    </p:anim>
                                    <p:animEffect transition="in" filter="fade">
                                      <p:cBhvr>
                                        <p:cTn id="91" dur="1000"/>
                                        <p:tgtEl>
                                          <p:spTgt spid="59395">
                                            <p:txEl>
                                              <p:pRg st="2" end="2"/>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31" presetClass="entr" presetSubtype="0" fill="hold" grpId="1" nodeType="clickEffect">
                                  <p:stCondLst>
                                    <p:cond delay="0"/>
                                  </p:stCondLst>
                                  <p:childTnLst>
                                    <p:set>
                                      <p:cBhvr>
                                        <p:cTn id="95" dur="1" fill="hold">
                                          <p:stCondLst>
                                            <p:cond delay="0"/>
                                          </p:stCondLst>
                                        </p:cTn>
                                        <p:tgtEl>
                                          <p:spTgt spid="59395">
                                            <p:txEl>
                                              <p:pRg st="3" end="3"/>
                                            </p:txEl>
                                          </p:spTgt>
                                        </p:tgtEl>
                                        <p:attrNameLst>
                                          <p:attrName>style.visibility</p:attrName>
                                        </p:attrNameLst>
                                      </p:cBhvr>
                                      <p:to>
                                        <p:strVal val="visible"/>
                                      </p:to>
                                    </p:set>
                                    <p:anim calcmode="lin" valueType="num">
                                      <p:cBhvr>
                                        <p:cTn id="96" dur="1000" fill="hold"/>
                                        <p:tgtEl>
                                          <p:spTgt spid="59395">
                                            <p:txEl>
                                              <p:pRg st="3" end="3"/>
                                            </p:txEl>
                                          </p:spTgt>
                                        </p:tgtEl>
                                        <p:attrNameLst>
                                          <p:attrName>ppt_w</p:attrName>
                                        </p:attrNameLst>
                                      </p:cBhvr>
                                      <p:tavLst>
                                        <p:tav tm="0">
                                          <p:val>
                                            <p:fltVal val="0"/>
                                          </p:val>
                                        </p:tav>
                                        <p:tav tm="100000">
                                          <p:val>
                                            <p:strVal val="#ppt_w"/>
                                          </p:val>
                                        </p:tav>
                                      </p:tavLst>
                                    </p:anim>
                                    <p:anim calcmode="lin" valueType="num">
                                      <p:cBhvr>
                                        <p:cTn id="97" dur="1000" fill="hold"/>
                                        <p:tgtEl>
                                          <p:spTgt spid="59395">
                                            <p:txEl>
                                              <p:pRg st="3" end="3"/>
                                            </p:txEl>
                                          </p:spTgt>
                                        </p:tgtEl>
                                        <p:attrNameLst>
                                          <p:attrName>ppt_h</p:attrName>
                                        </p:attrNameLst>
                                      </p:cBhvr>
                                      <p:tavLst>
                                        <p:tav tm="0">
                                          <p:val>
                                            <p:fltVal val="0"/>
                                          </p:val>
                                        </p:tav>
                                        <p:tav tm="100000">
                                          <p:val>
                                            <p:strVal val="#ppt_h"/>
                                          </p:val>
                                        </p:tav>
                                      </p:tavLst>
                                    </p:anim>
                                    <p:anim calcmode="lin" valueType="num">
                                      <p:cBhvr>
                                        <p:cTn id="98" dur="1000" fill="hold"/>
                                        <p:tgtEl>
                                          <p:spTgt spid="59395">
                                            <p:txEl>
                                              <p:pRg st="3" end="3"/>
                                            </p:txEl>
                                          </p:spTgt>
                                        </p:tgtEl>
                                        <p:attrNameLst>
                                          <p:attrName>style.rotation</p:attrName>
                                        </p:attrNameLst>
                                      </p:cBhvr>
                                      <p:tavLst>
                                        <p:tav tm="0">
                                          <p:val>
                                            <p:fltVal val="90"/>
                                          </p:val>
                                        </p:tav>
                                        <p:tav tm="100000">
                                          <p:val>
                                            <p:fltVal val="0"/>
                                          </p:val>
                                        </p:tav>
                                      </p:tavLst>
                                    </p:anim>
                                    <p:animEffect transition="in" filter="fade">
                                      <p:cBhvr>
                                        <p:cTn id="99" dur="1000"/>
                                        <p:tgtEl>
                                          <p:spTgt spid="59395">
                                            <p:txEl>
                                              <p:pRg st="3" end="3"/>
                                            </p:txEl>
                                          </p:spTgt>
                                        </p:tgtEl>
                                      </p:cBhvr>
                                    </p:animEffect>
                                  </p:childTnLst>
                                </p:cTn>
                              </p:par>
                            </p:childTnLst>
                          </p:cTn>
                        </p:par>
                      </p:childTnLst>
                    </p:cTn>
                  </p:par>
                  <p:par>
                    <p:cTn id="100" fill="hold">
                      <p:stCondLst>
                        <p:cond delay="indefinite"/>
                      </p:stCondLst>
                      <p:childTnLst>
                        <p:par>
                          <p:cTn id="101" fill="hold">
                            <p:stCondLst>
                              <p:cond delay="0"/>
                            </p:stCondLst>
                            <p:childTnLst>
                              <p:par>
                                <p:cTn id="102" presetID="31" presetClass="entr" presetSubtype="0" fill="hold" grpId="1" nodeType="clickEffect">
                                  <p:stCondLst>
                                    <p:cond delay="0"/>
                                  </p:stCondLst>
                                  <p:childTnLst>
                                    <p:set>
                                      <p:cBhvr>
                                        <p:cTn id="103" dur="1" fill="hold">
                                          <p:stCondLst>
                                            <p:cond delay="0"/>
                                          </p:stCondLst>
                                        </p:cTn>
                                        <p:tgtEl>
                                          <p:spTgt spid="59395">
                                            <p:txEl>
                                              <p:pRg st="4" end="4"/>
                                            </p:txEl>
                                          </p:spTgt>
                                        </p:tgtEl>
                                        <p:attrNameLst>
                                          <p:attrName>style.visibility</p:attrName>
                                        </p:attrNameLst>
                                      </p:cBhvr>
                                      <p:to>
                                        <p:strVal val="visible"/>
                                      </p:to>
                                    </p:set>
                                    <p:anim calcmode="lin" valueType="num">
                                      <p:cBhvr>
                                        <p:cTn id="104" dur="1000" fill="hold"/>
                                        <p:tgtEl>
                                          <p:spTgt spid="59395">
                                            <p:txEl>
                                              <p:pRg st="4" end="4"/>
                                            </p:txEl>
                                          </p:spTgt>
                                        </p:tgtEl>
                                        <p:attrNameLst>
                                          <p:attrName>ppt_w</p:attrName>
                                        </p:attrNameLst>
                                      </p:cBhvr>
                                      <p:tavLst>
                                        <p:tav tm="0">
                                          <p:val>
                                            <p:fltVal val="0"/>
                                          </p:val>
                                        </p:tav>
                                        <p:tav tm="100000">
                                          <p:val>
                                            <p:strVal val="#ppt_w"/>
                                          </p:val>
                                        </p:tav>
                                      </p:tavLst>
                                    </p:anim>
                                    <p:anim calcmode="lin" valueType="num">
                                      <p:cBhvr>
                                        <p:cTn id="105" dur="1000" fill="hold"/>
                                        <p:tgtEl>
                                          <p:spTgt spid="59395">
                                            <p:txEl>
                                              <p:pRg st="4" end="4"/>
                                            </p:txEl>
                                          </p:spTgt>
                                        </p:tgtEl>
                                        <p:attrNameLst>
                                          <p:attrName>ppt_h</p:attrName>
                                        </p:attrNameLst>
                                      </p:cBhvr>
                                      <p:tavLst>
                                        <p:tav tm="0">
                                          <p:val>
                                            <p:fltVal val="0"/>
                                          </p:val>
                                        </p:tav>
                                        <p:tav tm="100000">
                                          <p:val>
                                            <p:strVal val="#ppt_h"/>
                                          </p:val>
                                        </p:tav>
                                      </p:tavLst>
                                    </p:anim>
                                    <p:anim calcmode="lin" valueType="num">
                                      <p:cBhvr>
                                        <p:cTn id="106" dur="1000" fill="hold"/>
                                        <p:tgtEl>
                                          <p:spTgt spid="59395">
                                            <p:txEl>
                                              <p:pRg st="4" end="4"/>
                                            </p:txEl>
                                          </p:spTgt>
                                        </p:tgtEl>
                                        <p:attrNameLst>
                                          <p:attrName>style.rotation</p:attrName>
                                        </p:attrNameLst>
                                      </p:cBhvr>
                                      <p:tavLst>
                                        <p:tav tm="0">
                                          <p:val>
                                            <p:fltVal val="90"/>
                                          </p:val>
                                        </p:tav>
                                        <p:tav tm="100000">
                                          <p:val>
                                            <p:fltVal val="0"/>
                                          </p:val>
                                        </p:tav>
                                      </p:tavLst>
                                    </p:anim>
                                    <p:animEffect transition="in" filter="fade">
                                      <p:cBhvr>
                                        <p:cTn id="107" dur="1000"/>
                                        <p:tgtEl>
                                          <p:spTgt spid="59395">
                                            <p:txEl>
                                              <p:pRg st="4" end="4"/>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31" presetClass="entr" presetSubtype="0" fill="hold" grpId="1" nodeType="clickEffect">
                                  <p:stCondLst>
                                    <p:cond delay="0"/>
                                  </p:stCondLst>
                                  <p:childTnLst>
                                    <p:set>
                                      <p:cBhvr>
                                        <p:cTn id="111" dur="1" fill="hold">
                                          <p:stCondLst>
                                            <p:cond delay="0"/>
                                          </p:stCondLst>
                                        </p:cTn>
                                        <p:tgtEl>
                                          <p:spTgt spid="59395">
                                            <p:txEl>
                                              <p:pRg st="5" end="5"/>
                                            </p:txEl>
                                          </p:spTgt>
                                        </p:tgtEl>
                                        <p:attrNameLst>
                                          <p:attrName>style.visibility</p:attrName>
                                        </p:attrNameLst>
                                      </p:cBhvr>
                                      <p:to>
                                        <p:strVal val="visible"/>
                                      </p:to>
                                    </p:set>
                                    <p:anim calcmode="lin" valueType="num">
                                      <p:cBhvr>
                                        <p:cTn id="112" dur="1000" fill="hold"/>
                                        <p:tgtEl>
                                          <p:spTgt spid="59395">
                                            <p:txEl>
                                              <p:pRg st="5" end="5"/>
                                            </p:txEl>
                                          </p:spTgt>
                                        </p:tgtEl>
                                        <p:attrNameLst>
                                          <p:attrName>ppt_w</p:attrName>
                                        </p:attrNameLst>
                                      </p:cBhvr>
                                      <p:tavLst>
                                        <p:tav tm="0">
                                          <p:val>
                                            <p:fltVal val="0"/>
                                          </p:val>
                                        </p:tav>
                                        <p:tav tm="100000">
                                          <p:val>
                                            <p:strVal val="#ppt_w"/>
                                          </p:val>
                                        </p:tav>
                                      </p:tavLst>
                                    </p:anim>
                                    <p:anim calcmode="lin" valueType="num">
                                      <p:cBhvr>
                                        <p:cTn id="113" dur="1000" fill="hold"/>
                                        <p:tgtEl>
                                          <p:spTgt spid="59395">
                                            <p:txEl>
                                              <p:pRg st="5" end="5"/>
                                            </p:txEl>
                                          </p:spTgt>
                                        </p:tgtEl>
                                        <p:attrNameLst>
                                          <p:attrName>ppt_h</p:attrName>
                                        </p:attrNameLst>
                                      </p:cBhvr>
                                      <p:tavLst>
                                        <p:tav tm="0">
                                          <p:val>
                                            <p:fltVal val="0"/>
                                          </p:val>
                                        </p:tav>
                                        <p:tav tm="100000">
                                          <p:val>
                                            <p:strVal val="#ppt_h"/>
                                          </p:val>
                                        </p:tav>
                                      </p:tavLst>
                                    </p:anim>
                                    <p:anim calcmode="lin" valueType="num">
                                      <p:cBhvr>
                                        <p:cTn id="114" dur="1000" fill="hold"/>
                                        <p:tgtEl>
                                          <p:spTgt spid="59395">
                                            <p:txEl>
                                              <p:pRg st="5" end="5"/>
                                            </p:txEl>
                                          </p:spTgt>
                                        </p:tgtEl>
                                        <p:attrNameLst>
                                          <p:attrName>style.rotation</p:attrName>
                                        </p:attrNameLst>
                                      </p:cBhvr>
                                      <p:tavLst>
                                        <p:tav tm="0">
                                          <p:val>
                                            <p:fltVal val="90"/>
                                          </p:val>
                                        </p:tav>
                                        <p:tav tm="100000">
                                          <p:val>
                                            <p:fltVal val="0"/>
                                          </p:val>
                                        </p:tav>
                                      </p:tavLst>
                                    </p:anim>
                                    <p:animEffect transition="in" filter="fade">
                                      <p:cBhvr>
                                        <p:cTn id="115" dur="1000"/>
                                        <p:tgtEl>
                                          <p:spTgt spid="59395">
                                            <p:txEl>
                                              <p:pRg st="5" end="5"/>
                                            </p:txEl>
                                          </p:spTgt>
                                        </p:tgtEl>
                                      </p:cBhvr>
                                    </p:animEffect>
                                  </p:childTnLst>
                                </p:cTn>
                              </p:par>
                            </p:childTnLst>
                          </p:cTn>
                        </p:par>
                      </p:childTnLst>
                    </p:cTn>
                  </p:par>
                  <p:par>
                    <p:cTn id="116" fill="hold">
                      <p:stCondLst>
                        <p:cond delay="indefinite"/>
                      </p:stCondLst>
                      <p:childTnLst>
                        <p:par>
                          <p:cTn id="117" fill="hold">
                            <p:stCondLst>
                              <p:cond delay="0"/>
                            </p:stCondLst>
                            <p:childTnLst>
                              <p:par>
                                <p:cTn id="118" presetID="31" presetClass="entr" presetSubtype="0" fill="hold" grpId="1" nodeType="clickEffect">
                                  <p:stCondLst>
                                    <p:cond delay="0"/>
                                  </p:stCondLst>
                                  <p:childTnLst>
                                    <p:set>
                                      <p:cBhvr>
                                        <p:cTn id="119" dur="1" fill="hold">
                                          <p:stCondLst>
                                            <p:cond delay="0"/>
                                          </p:stCondLst>
                                        </p:cTn>
                                        <p:tgtEl>
                                          <p:spTgt spid="59395">
                                            <p:txEl>
                                              <p:pRg st="6" end="6"/>
                                            </p:txEl>
                                          </p:spTgt>
                                        </p:tgtEl>
                                        <p:attrNameLst>
                                          <p:attrName>style.visibility</p:attrName>
                                        </p:attrNameLst>
                                      </p:cBhvr>
                                      <p:to>
                                        <p:strVal val="visible"/>
                                      </p:to>
                                    </p:set>
                                    <p:anim calcmode="lin" valueType="num">
                                      <p:cBhvr>
                                        <p:cTn id="120" dur="1000" fill="hold"/>
                                        <p:tgtEl>
                                          <p:spTgt spid="59395">
                                            <p:txEl>
                                              <p:pRg st="6" end="6"/>
                                            </p:txEl>
                                          </p:spTgt>
                                        </p:tgtEl>
                                        <p:attrNameLst>
                                          <p:attrName>ppt_w</p:attrName>
                                        </p:attrNameLst>
                                      </p:cBhvr>
                                      <p:tavLst>
                                        <p:tav tm="0">
                                          <p:val>
                                            <p:fltVal val="0"/>
                                          </p:val>
                                        </p:tav>
                                        <p:tav tm="100000">
                                          <p:val>
                                            <p:strVal val="#ppt_w"/>
                                          </p:val>
                                        </p:tav>
                                      </p:tavLst>
                                    </p:anim>
                                    <p:anim calcmode="lin" valueType="num">
                                      <p:cBhvr>
                                        <p:cTn id="121" dur="1000" fill="hold"/>
                                        <p:tgtEl>
                                          <p:spTgt spid="59395">
                                            <p:txEl>
                                              <p:pRg st="6" end="6"/>
                                            </p:txEl>
                                          </p:spTgt>
                                        </p:tgtEl>
                                        <p:attrNameLst>
                                          <p:attrName>ppt_h</p:attrName>
                                        </p:attrNameLst>
                                      </p:cBhvr>
                                      <p:tavLst>
                                        <p:tav tm="0">
                                          <p:val>
                                            <p:fltVal val="0"/>
                                          </p:val>
                                        </p:tav>
                                        <p:tav tm="100000">
                                          <p:val>
                                            <p:strVal val="#ppt_h"/>
                                          </p:val>
                                        </p:tav>
                                      </p:tavLst>
                                    </p:anim>
                                    <p:anim calcmode="lin" valueType="num">
                                      <p:cBhvr>
                                        <p:cTn id="122" dur="1000" fill="hold"/>
                                        <p:tgtEl>
                                          <p:spTgt spid="59395">
                                            <p:txEl>
                                              <p:pRg st="6" end="6"/>
                                            </p:txEl>
                                          </p:spTgt>
                                        </p:tgtEl>
                                        <p:attrNameLst>
                                          <p:attrName>style.rotation</p:attrName>
                                        </p:attrNameLst>
                                      </p:cBhvr>
                                      <p:tavLst>
                                        <p:tav tm="0">
                                          <p:val>
                                            <p:fltVal val="90"/>
                                          </p:val>
                                        </p:tav>
                                        <p:tav tm="100000">
                                          <p:val>
                                            <p:fltVal val="0"/>
                                          </p:val>
                                        </p:tav>
                                      </p:tavLst>
                                    </p:anim>
                                    <p:animEffect transition="in" filter="fade">
                                      <p:cBhvr>
                                        <p:cTn id="123" dur="1000"/>
                                        <p:tgtEl>
                                          <p:spTgt spid="59395">
                                            <p:txEl>
                                              <p:pRg st="6" end="6"/>
                                            </p:txEl>
                                          </p:spTgt>
                                        </p:tgtEl>
                                      </p:cBhvr>
                                    </p:animEffect>
                                  </p:childTnLst>
                                </p:cTn>
                              </p:par>
                            </p:childTnLst>
                          </p:cTn>
                        </p:par>
                      </p:childTnLst>
                    </p:cTn>
                  </p:par>
                  <p:par>
                    <p:cTn id="124" fill="hold">
                      <p:stCondLst>
                        <p:cond delay="indefinite"/>
                      </p:stCondLst>
                      <p:childTnLst>
                        <p:par>
                          <p:cTn id="125" fill="hold">
                            <p:stCondLst>
                              <p:cond delay="0"/>
                            </p:stCondLst>
                            <p:childTnLst>
                              <p:par>
                                <p:cTn id="126" presetID="31" presetClass="entr" presetSubtype="0" fill="hold" grpId="1" nodeType="clickEffect">
                                  <p:stCondLst>
                                    <p:cond delay="0"/>
                                  </p:stCondLst>
                                  <p:childTnLst>
                                    <p:set>
                                      <p:cBhvr>
                                        <p:cTn id="127" dur="1" fill="hold">
                                          <p:stCondLst>
                                            <p:cond delay="0"/>
                                          </p:stCondLst>
                                        </p:cTn>
                                        <p:tgtEl>
                                          <p:spTgt spid="59395">
                                            <p:txEl>
                                              <p:pRg st="8" end="8"/>
                                            </p:txEl>
                                          </p:spTgt>
                                        </p:tgtEl>
                                        <p:attrNameLst>
                                          <p:attrName>style.visibility</p:attrName>
                                        </p:attrNameLst>
                                      </p:cBhvr>
                                      <p:to>
                                        <p:strVal val="visible"/>
                                      </p:to>
                                    </p:set>
                                    <p:anim calcmode="lin" valueType="num">
                                      <p:cBhvr>
                                        <p:cTn id="128" dur="1000" fill="hold"/>
                                        <p:tgtEl>
                                          <p:spTgt spid="59395">
                                            <p:txEl>
                                              <p:pRg st="8" end="8"/>
                                            </p:txEl>
                                          </p:spTgt>
                                        </p:tgtEl>
                                        <p:attrNameLst>
                                          <p:attrName>ppt_w</p:attrName>
                                        </p:attrNameLst>
                                      </p:cBhvr>
                                      <p:tavLst>
                                        <p:tav tm="0">
                                          <p:val>
                                            <p:fltVal val="0"/>
                                          </p:val>
                                        </p:tav>
                                        <p:tav tm="100000">
                                          <p:val>
                                            <p:strVal val="#ppt_w"/>
                                          </p:val>
                                        </p:tav>
                                      </p:tavLst>
                                    </p:anim>
                                    <p:anim calcmode="lin" valueType="num">
                                      <p:cBhvr>
                                        <p:cTn id="129" dur="1000" fill="hold"/>
                                        <p:tgtEl>
                                          <p:spTgt spid="59395">
                                            <p:txEl>
                                              <p:pRg st="8" end="8"/>
                                            </p:txEl>
                                          </p:spTgt>
                                        </p:tgtEl>
                                        <p:attrNameLst>
                                          <p:attrName>ppt_h</p:attrName>
                                        </p:attrNameLst>
                                      </p:cBhvr>
                                      <p:tavLst>
                                        <p:tav tm="0">
                                          <p:val>
                                            <p:fltVal val="0"/>
                                          </p:val>
                                        </p:tav>
                                        <p:tav tm="100000">
                                          <p:val>
                                            <p:strVal val="#ppt_h"/>
                                          </p:val>
                                        </p:tav>
                                      </p:tavLst>
                                    </p:anim>
                                    <p:anim calcmode="lin" valueType="num">
                                      <p:cBhvr>
                                        <p:cTn id="130" dur="1000" fill="hold"/>
                                        <p:tgtEl>
                                          <p:spTgt spid="59395">
                                            <p:txEl>
                                              <p:pRg st="8" end="8"/>
                                            </p:txEl>
                                          </p:spTgt>
                                        </p:tgtEl>
                                        <p:attrNameLst>
                                          <p:attrName>style.rotation</p:attrName>
                                        </p:attrNameLst>
                                      </p:cBhvr>
                                      <p:tavLst>
                                        <p:tav tm="0">
                                          <p:val>
                                            <p:fltVal val="90"/>
                                          </p:val>
                                        </p:tav>
                                        <p:tav tm="100000">
                                          <p:val>
                                            <p:fltVal val="0"/>
                                          </p:val>
                                        </p:tav>
                                      </p:tavLst>
                                    </p:anim>
                                    <p:animEffect transition="in" filter="fade">
                                      <p:cBhvr>
                                        <p:cTn id="131" dur="1000"/>
                                        <p:tgtEl>
                                          <p:spTgt spid="59395">
                                            <p:txEl>
                                              <p:pRg st="8" end="8"/>
                                            </p:txEl>
                                          </p:spTgt>
                                        </p:tgtEl>
                                      </p:cBhvr>
                                    </p:animEffect>
                                  </p:childTnLst>
                                </p:cTn>
                              </p:par>
                            </p:childTnLst>
                          </p:cTn>
                        </p:par>
                      </p:childTnLst>
                    </p:cTn>
                  </p:par>
                  <p:par>
                    <p:cTn id="132" fill="hold">
                      <p:stCondLst>
                        <p:cond delay="indefinite"/>
                      </p:stCondLst>
                      <p:childTnLst>
                        <p:par>
                          <p:cTn id="133" fill="hold">
                            <p:stCondLst>
                              <p:cond delay="0"/>
                            </p:stCondLst>
                            <p:childTnLst>
                              <p:par>
                                <p:cTn id="134" presetID="31" presetClass="entr" presetSubtype="0" fill="hold" grpId="1" nodeType="clickEffect">
                                  <p:stCondLst>
                                    <p:cond delay="0"/>
                                  </p:stCondLst>
                                  <p:childTnLst>
                                    <p:set>
                                      <p:cBhvr>
                                        <p:cTn id="135" dur="1" fill="hold">
                                          <p:stCondLst>
                                            <p:cond delay="0"/>
                                          </p:stCondLst>
                                        </p:cTn>
                                        <p:tgtEl>
                                          <p:spTgt spid="59395">
                                            <p:txEl>
                                              <p:pRg st="10" end="10"/>
                                            </p:txEl>
                                          </p:spTgt>
                                        </p:tgtEl>
                                        <p:attrNameLst>
                                          <p:attrName>style.visibility</p:attrName>
                                        </p:attrNameLst>
                                      </p:cBhvr>
                                      <p:to>
                                        <p:strVal val="visible"/>
                                      </p:to>
                                    </p:set>
                                    <p:anim calcmode="lin" valueType="num">
                                      <p:cBhvr>
                                        <p:cTn id="136" dur="1000" fill="hold"/>
                                        <p:tgtEl>
                                          <p:spTgt spid="59395">
                                            <p:txEl>
                                              <p:pRg st="10" end="10"/>
                                            </p:txEl>
                                          </p:spTgt>
                                        </p:tgtEl>
                                        <p:attrNameLst>
                                          <p:attrName>ppt_w</p:attrName>
                                        </p:attrNameLst>
                                      </p:cBhvr>
                                      <p:tavLst>
                                        <p:tav tm="0">
                                          <p:val>
                                            <p:fltVal val="0"/>
                                          </p:val>
                                        </p:tav>
                                        <p:tav tm="100000">
                                          <p:val>
                                            <p:strVal val="#ppt_w"/>
                                          </p:val>
                                        </p:tav>
                                      </p:tavLst>
                                    </p:anim>
                                    <p:anim calcmode="lin" valueType="num">
                                      <p:cBhvr>
                                        <p:cTn id="137" dur="1000" fill="hold"/>
                                        <p:tgtEl>
                                          <p:spTgt spid="59395">
                                            <p:txEl>
                                              <p:pRg st="10" end="10"/>
                                            </p:txEl>
                                          </p:spTgt>
                                        </p:tgtEl>
                                        <p:attrNameLst>
                                          <p:attrName>ppt_h</p:attrName>
                                        </p:attrNameLst>
                                      </p:cBhvr>
                                      <p:tavLst>
                                        <p:tav tm="0">
                                          <p:val>
                                            <p:fltVal val="0"/>
                                          </p:val>
                                        </p:tav>
                                        <p:tav tm="100000">
                                          <p:val>
                                            <p:strVal val="#ppt_h"/>
                                          </p:val>
                                        </p:tav>
                                      </p:tavLst>
                                    </p:anim>
                                    <p:anim calcmode="lin" valueType="num">
                                      <p:cBhvr>
                                        <p:cTn id="138" dur="1000" fill="hold"/>
                                        <p:tgtEl>
                                          <p:spTgt spid="59395">
                                            <p:txEl>
                                              <p:pRg st="10" end="10"/>
                                            </p:txEl>
                                          </p:spTgt>
                                        </p:tgtEl>
                                        <p:attrNameLst>
                                          <p:attrName>style.rotation</p:attrName>
                                        </p:attrNameLst>
                                      </p:cBhvr>
                                      <p:tavLst>
                                        <p:tav tm="0">
                                          <p:val>
                                            <p:fltVal val="90"/>
                                          </p:val>
                                        </p:tav>
                                        <p:tav tm="100000">
                                          <p:val>
                                            <p:fltVal val="0"/>
                                          </p:val>
                                        </p:tav>
                                      </p:tavLst>
                                    </p:anim>
                                    <p:animEffect transition="in" filter="fade">
                                      <p:cBhvr>
                                        <p:cTn id="139" dur="1000"/>
                                        <p:tgtEl>
                                          <p:spTgt spid="5939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build="p" autoUpdateAnimBg="0" advAuto="0"/>
      <p:bldP spid="59395" grpId="0" build="p" autoUpdateAnimBg="0"/>
      <p:bldP spid="59395" grpI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785355" y="332656"/>
            <a:ext cx="7772400" cy="1143000"/>
          </a:xfrm>
        </p:spPr>
        <p:txBody>
          <a:bodyPr>
            <a:normAutofit fontScale="90000"/>
          </a:bodyPr>
          <a:lstStyle/>
          <a:p>
            <a:pPr fontAlgn="auto">
              <a:spcAft>
                <a:spcPts val="0"/>
              </a:spcAft>
              <a:defRPr/>
            </a:pPr>
            <a:r>
              <a:rPr lang="en-GB" altLang="en-US" b="1" dirty="0">
                <a:solidFill>
                  <a:srgbClr val="FFFF00"/>
                </a:solidFill>
                <a:latin typeface="+mj-lt"/>
                <a:cs typeface="Times New Roman" panose="02020603050405020304" pitchFamily="18" charset="0"/>
              </a:rPr>
              <a:t>Why is critical thinking </a:t>
            </a:r>
            <a:r>
              <a:rPr lang="en-GB" altLang="en-US" b="1" dirty="0" smtClean="0">
                <a:solidFill>
                  <a:srgbClr val="FFFF00"/>
                </a:solidFill>
                <a:latin typeface="+mj-lt"/>
                <a:cs typeface="Times New Roman" panose="02020603050405020304" pitchFamily="18" charset="0"/>
              </a:rPr>
              <a:t>important at postgraduate level?</a:t>
            </a:r>
            <a:r>
              <a:rPr lang="en-GB" altLang="en-US" dirty="0">
                <a:latin typeface="+mj-lt"/>
                <a:cs typeface="Times New Roman" panose="02020603050405020304" pitchFamily="18" charset="0"/>
              </a:rPr>
              <a:t/>
            </a:r>
            <a:br>
              <a:rPr lang="en-GB" altLang="en-US" dirty="0">
                <a:latin typeface="+mj-lt"/>
                <a:cs typeface="Times New Roman" panose="02020603050405020304" pitchFamily="18" charset="0"/>
              </a:rPr>
            </a:br>
            <a:endParaRPr lang="en-GB" altLang="en-US" dirty="0">
              <a:latin typeface="+mj-lt"/>
              <a:cs typeface="Times New Roman" panose="02020603050405020304" pitchFamily="18" charset="0"/>
            </a:endParaRPr>
          </a:p>
        </p:txBody>
      </p:sp>
      <p:sp>
        <p:nvSpPr>
          <p:cNvPr id="60419" name="Rectangle 3"/>
          <p:cNvSpPr>
            <a:spLocks noGrp="1" noChangeArrowheads="1"/>
          </p:cNvSpPr>
          <p:nvPr>
            <p:ph idx="1"/>
          </p:nvPr>
        </p:nvSpPr>
        <p:spPr>
          <a:xfrm>
            <a:off x="818348" y="2060898"/>
            <a:ext cx="7511472" cy="4041162"/>
          </a:xfrm>
        </p:spPr>
        <p:txBody>
          <a:bodyPr>
            <a:normAutofit fontScale="85000" lnSpcReduction="20000"/>
          </a:bodyPr>
          <a:lstStyle/>
          <a:p>
            <a:pPr fontAlgn="auto">
              <a:lnSpc>
                <a:spcPct val="90000"/>
              </a:lnSpc>
              <a:buFont typeface="Arial"/>
              <a:buChar char="•"/>
              <a:defRPr/>
            </a:pPr>
            <a:r>
              <a:rPr lang="en-GB" altLang="en-US" sz="2800">
                <a:latin typeface="+mj-lt"/>
                <a:cs typeface="Times New Roman" panose="02020603050405020304" pitchFamily="18" charset="0"/>
              </a:rPr>
              <a:t>All actions, decisions, and judgments spring from assumptions - if they are unchecked or inappropriate, we will make poor decisions and wrong judgments</a:t>
            </a:r>
          </a:p>
          <a:p>
            <a:pPr fontAlgn="auto">
              <a:lnSpc>
                <a:spcPct val="90000"/>
              </a:lnSpc>
              <a:buFont typeface="Arial"/>
              <a:buChar char="•"/>
              <a:defRPr/>
            </a:pPr>
            <a:r>
              <a:rPr lang="en-GB" altLang="en-US" sz="2800">
                <a:solidFill>
                  <a:srgbClr val="FFFF2F"/>
                </a:solidFill>
                <a:latin typeface="+mj-lt"/>
                <a:cs typeface="Times New Roman" panose="02020603050405020304" pitchFamily="18" charset="0"/>
              </a:rPr>
              <a:t>DISCUSS</a:t>
            </a:r>
          </a:p>
          <a:p>
            <a:pPr fontAlgn="auto">
              <a:lnSpc>
                <a:spcPct val="90000"/>
              </a:lnSpc>
              <a:buFont typeface="Arial"/>
              <a:buChar char="•"/>
              <a:defRPr/>
            </a:pPr>
            <a:r>
              <a:rPr lang="en-GB" altLang="en-US" sz="2800">
                <a:latin typeface="+mj-lt"/>
                <a:cs typeface="Times New Roman" panose="02020603050405020304" pitchFamily="18" charset="0"/>
              </a:rPr>
              <a:t> In the workplace we avoid stagnation and are willing to challenge the current paradigms which are uncritically accepted and may have come down in the workplace from a time and thinking which is no longer relevant to our current reality.</a:t>
            </a:r>
          </a:p>
          <a:p>
            <a:pPr fontAlgn="auto">
              <a:lnSpc>
                <a:spcPct val="90000"/>
              </a:lnSpc>
              <a:buFont typeface="Arial"/>
              <a:buChar char="•"/>
              <a:defRPr/>
            </a:pPr>
            <a:r>
              <a:rPr lang="en-GB" altLang="en-US" sz="2800">
                <a:solidFill>
                  <a:srgbClr val="FFFF2F"/>
                </a:solidFill>
                <a:latin typeface="+mj-lt"/>
                <a:cs typeface="Times New Roman" panose="02020603050405020304" pitchFamily="18" charset="0"/>
              </a:rPr>
              <a:t>DISCUSS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0418">
                                            <p:txEl>
                                              <p:pRg st="0" end="0"/>
                                            </p:txEl>
                                          </p:spTgt>
                                        </p:tgtEl>
                                        <p:attrNameLst>
                                          <p:attrName>style.visibility</p:attrName>
                                        </p:attrNameLst>
                                      </p:cBhvr>
                                      <p:to>
                                        <p:strVal val="visible"/>
                                      </p:to>
                                    </p:set>
                                    <p:anim calcmode="lin" valueType="num">
                                      <p:cBhvr additive="base">
                                        <p:cTn id="7" dur="500" fill="hold"/>
                                        <p:tgtEl>
                                          <p:spTgt spid="6041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041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0419">
                                            <p:txEl>
                                              <p:pRg st="0" end="0"/>
                                            </p:txEl>
                                          </p:spTgt>
                                        </p:tgtEl>
                                        <p:attrNameLst>
                                          <p:attrName>style.visibility</p:attrName>
                                        </p:attrNameLst>
                                      </p:cBhvr>
                                      <p:to>
                                        <p:strVal val="visible"/>
                                      </p:to>
                                    </p:set>
                                    <p:anim calcmode="lin" valueType="num">
                                      <p:cBhvr additive="base">
                                        <p:cTn id="13" dur="500" fill="hold"/>
                                        <p:tgtEl>
                                          <p:spTgt spid="60419">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041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0419">
                                            <p:txEl>
                                              <p:pRg st="1" end="1"/>
                                            </p:txEl>
                                          </p:spTgt>
                                        </p:tgtEl>
                                        <p:attrNameLst>
                                          <p:attrName>style.visibility</p:attrName>
                                        </p:attrNameLst>
                                      </p:cBhvr>
                                      <p:to>
                                        <p:strVal val="visible"/>
                                      </p:to>
                                    </p:set>
                                    <p:anim calcmode="lin" valueType="num">
                                      <p:cBhvr additive="base">
                                        <p:cTn id="19" dur="500" fill="hold"/>
                                        <p:tgtEl>
                                          <p:spTgt spid="60419">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041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0419">
                                            <p:txEl>
                                              <p:pRg st="2" end="2"/>
                                            </p:txEl>
                                          </p:spTgt>
                                        </p:tgtEl>
                                        <p:attrNameLst>
                                          <p:attrName>style.visibility</p:attrName>
                                        </p:attrNameLst>
                                      </p:cBhvr>
                                      <p:to>
                                        <p:strVal val="visible"/>
                                      </p:to>
                                    </p:set>
                                    <p:anim calcmode="lin" valueType="num">
                                      <p:cBhvr additive="base">
                                        <p:cTn id="25" dur="500" fill="hold"/>
                                        <p:tgtEl>
                                          <p:spTgt spid="60419">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041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0419">
                                            <p:txEl>
                                              <p:pRg st="3" end="3"/>
                                            </p:txEl>
                                          </p:spTgt>
                                        </p:tgtEl>
                                        <p:attrNameLst>
                                          <p:attrName>style.visibility</p:attrName>
                                        </p:attrNameLst>
                                      </p:cBhvr>
                                      <p:to>
                                        <p:strVal val="visible"/>
                                      </p:to>
                                    </p:set>
                                    <p:anim calcmode="lin" valueType="num">
                                      <p:cBhvr additive="base">
                                        <p:cTn id="31" dur="500" fill="hold"/>
                                        <p:tgtEl>
                                          <p:spTgt spid="60419">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041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build="p" autoUpdateAnimBg="0" advAuto="0"/>
      <p:bldP spid="6041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914400" y="990600"/>
            <a:ext cx="7772400" cy="1143000"/>
          </a:xfrm>
        </p:spPr>
        <p:txBody>
          <a:bodyPr>
            <a:normAutofit fontScale="90000"/>
          </a:bodyPr>
          <a:lstStyle/>
          <a:p>
            <a:pPr fontAlgn="auto">
              <a:spcAft>
                <a:spcPts val="0"/>
              </a:spcAft>
              <a:defRPr/>
            </a:pPr>
            <a:r>
              <a:rPr lang="en-GB" altLang="en-US" b="1" dirty="0">
                <a:latin typeface="+mj-lt"/>
                <a:cs typeface="Times New Roman" panose="02020603050405020304" pitchFamily="18" charset="0"/>
              </a:rPr>
              <a:t>What does not thinking critically look like?</a:t>
            </a:r>
            <a:r>
              <a:rPr lang="en-GB" altLang="en-US" dirty="0">
                <a:latin typeface="+mj-lt"/>
                <a:cs typeface="Times New Roman" panose="02020603050405020304" pitchFamily="18" charset="0"/>
              </a:rPr>
              <a:t/>
            </a:r>
            <a:br>
              <a:rPr lang="en-GB" altLang="en-US" dirty="0">
                <a:latin typeface="+mj-lt"/>
                <a:cs typeface="Times New Roman" panose="02020603050405020304" pitchFamily="18" charset="0"/>
              </a:rPr>
            </a:br>
            <a:endParaRPr lang="en-GB" altLang="en-US" dirty="0">
              <a:latin typeface="+mj-lt"/>
              <a:cs typeface="Times New Roman" panose="02020603050405020304" pitchFamily="18" charset="0"/>
            </a:endParaRPr>
          </a:p>
        </p:txBody>
      </p:sp>
      <p:sp>
        <p:nvSpPr>
          <p:cNvPr id="61443" name="Rectangle 3"/>
          <p:cNvSpPr>
            <a:spLocks noGrp="1" noChangeArrowheads="1"/>
          </p:cNvSpPr>
          <p:nvPr>
            <p:ph idx="1"/>
          </p:nvPr>
        </p:nvSpPr>
        <p:spPr>
          <a:xfrm>
            <a:off x="1062038" y="1766888"/>
            <a:ext cx="5033962" cy="4113212"/>
          </a:xfrm>
        </p:spPr>
        <p:txBody>
          <a:bodyPr>
            <a:normAutofit fontScale="85000" lnSpcReduction="10000"/>
          </a:bodyPr>
          <a:lstStyle/>
          <a:p>
            <a:pPr fontAlgn="auto">
              <a:lnSpc>
                <a:spcPct val="90000"/>
              </a:lnSpc>
              <a:buFont typeface="Arial"/>
              <a:buChar char="•"/>
              <a:defRPr/>
            </a:pPr>
            <a:r>
              <a:rPr lang="en-GB" altLang="en-US">
                <a:latin typeface="+mj-lt"/>
                <a:cs typeface="Times New Roman" panose="02020603050405020304" pitchFamily="18" charset="0"/>
              </a:rPr>
              <a:t>We blindly reproduce the damaging reactions we have learned</a:t>
            </a:r>
          </a:p>
          <a:p>
            <a:pPr fontAlgn="auto">
              <a:lnSpc>
                <a:spcPct val="90000"/>
              </a:lnSpc>
              <a:buFont typeface="Arial"/>
              <a:buChar char="•"/>
              <a:defRPr/>
            </a:pPr>
            <a:endParaRPr lang="en-GB" altLang="en-US">
              <a:latin typeface="+mj-lt"/>
              <a:cs typeface="Times New Roman" panose="02020603050405020304" pitchFamily="18" charset="0"/>
            </a:endParaRPr>
          </a:p>
          <a:p>
            <a:pPr fontAlgn="auto">
              <a:lnSpc>
                <a:spcPct val="90000"/>
              </a:lnSpc>
              <a:buFont typeface="Arial"/>
              <a:buChar char="•"/>
              <a:defRPr/>
            </a:pPr>
            <a:r>
              <a:rPr lang="en-GB" altLang="en-US">
                <a:latin typeface="+mj-lt"/>
                <a:cs typeface="Times New Roman" panose="02020603050405020304" pitchFamily="18" charset="0"/>
              </a:rPr>
              <a:t>We blindly accept at face value all justifications given by organizations and political leaders</a:t>
            </a:r>
          </a:p>
          <a:p>
            <a:pPr fontAlgn="auto">
              <a:lnSpc>
                <a:spcPct val="90000"/>
              </a:lnSpc>
              <a:buFont typeface="Arial"/>
              <a:buChar char="•"/>
              <a:defRPr/>
            </a:pPr>
            <a:endParaRPr lang="en-GB" altLang="en-US">
              <a:latin typeface="+mj-lt"/>
              <a:cs typeface="Times New Roman" panose="02020603050405020304" pitchFamily="18" charset="0"/>
            </a:endParaRPr>
          </a:p>
          <a:p>
            <a:pPr fontAlgn="auto">
              <a:lnSpc>
                <a:spcPct val="90000"/>
              </a:lnSpc>
              <a:buFont typeface="Arial"/>
              <a:buChar char="•"/>
              <a:defRPr/>
            </a:pPr>
            <a:r>
              <a:rPr lang="en-GB" altLang="en-US">
                <a:latin typeface="+mj-lt"/>
                <a:cs typeface="Times New Roman" panose="02020603050405020304" pitchFamily="18" charset="0"/>
              </a:rPr>
              <a:t>We blindly believe TV commercials</a:t>
            </a:r>
          </a:p>
          <a:p>
            <a:pPr fontAlgn="auto">
              <a:lnSpc>
                <a:spcPct val="90000"/>
              </a:lnSpc>
              <a:buFont typeface="Arial"/>
              <a:buChar char="•"/>
              <a:defRPr/>
            </a:pPr>
            <a:endParaRPr lang="en-GB" altLang="en-US">
              <a:latin typeface="+mj-lt"/>
              <a:cs typeface="Times New Roman" panose="02020603050405020304" pitchFamily="18" charset="0"/>
            </a:endParaRPr>
          </a:p>
          <a:p>
            <a:pPr fontAlgn="auto">
              <a:lnSpc>
                <a:spcPct val="90000"/>
              </a:lnSpc>
              <a:buFont typeface="Arial"/>
              <a:buChar char="•"/>
              <a:defRPr/>
            </a:pPr>
            <a:r>
              <a:rPr lang="en-GB" altLang="en-US">
                <a:latin typeface="+mj-lt"/>
                <a:cs typeface="Times New Roman" panose="02020603050405020304" pitchFamily="18" charset="0"/>
              </a:rPr>
              <a:t>We blindly trust political commercials</a:t>
            </a:r>
          </a:p>
          <a:p>
            <a:pPr fontAlgn="auto">
              <a:lnSpc>
                <a:spcPct val="90000"/>
              </a:lnSpc>
              <a:buFont typeface="Arial"/>
              <a:buChar char="•"/>
              <a:defRPr/>
            </a:pPr>
            <a:endParaRPr lang="en-GB" altLang="en-US">
              <a:latin typeface="+mj-lt"/>
              <a:cs typeface="Times New Roman" panose="02020603050405020304" pitchFamily="18" charset="0"/>
            </a:endParaRPr>
          </a:p>
          <a:p>
            <a:pPr fontAlgn="auto">
              <a:lnSpc>
                <a:spcPct val="90000"/>
              </a:lnSpc>
              <a:buFont typeface="Arial"/>
              <a:buChar char="•"/>
              <a:defRPr/>
            </a:pPr>
            <a:r>
              <a:rPr lang="en-GB" altLang="en-US">
                <a:latin typeface="+mj-lt"/>
                <a:cs typeface="Times New Roman" panose="02020603050405020304" pitchFamily="18" charset="0"/>
              </a:rPr>
              <a:t>We blindly accept and say that if the textbook says it it must be so</a:t>
            </a:r>
          </a:p>
          <a:p>
            <a:pPr fontAlgn="auto">
              <a:lnSpc>
                <a:spcPct val="90000"/>
              </a:lnSpc>
              <a:buFont typeface="Arial"/>
              <a:buChar char="•"/>
              <a:defRPr/>
            </a:pPr>
            <a:endParaRPr lang="en-GB" altLang="en-US">
              <a:latin typeface="+mj-lt"/>
              <a:cs typeface="Times New Roman" panose="02020603050405020304" pitchFamily="18" charset="0"/>
            </a:endParaRPr>
          </a:p>
          <a:p>
            <a:pPr fontAlgn="auto">
              <a:lnSpc>
                <a:spcPct val="90000"/>
              </a:lnSpc>
              <a:buFont typeface="Arial"/>
              <a:buChar char="•"/>
              <a:defRPr/>
            </a:pPr>
            <a:r>
              <a:rPr lang="en-GB" altLang="en-US">
                <a:latin typeface="+mj-lt"/>
                <a:cs typeface="Times New Roman" panose="02020603050405020304" pitchFamily="18" charset="0"/>
              </a:rPr>
              <a:t>We blindly accept and say that if the organization does it it must be right</a:t>
            </a:r>
          </a:p>
        </p:txBody>
      </p:sp>
      <p:pic>
        <p:nvPicPr>
          <p:cNvPr id="61444" name="Picture 4" descr="C:\Program Files\Common Files\Microsoft Shared\Clipart\cagcat50\BD05299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19800" y="2209800"/>
            <a:ext cx="2843213"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1442">
                                            <p:txEl>
                                              <p:pRg st="0" end="0"/>
                                            </p:txEl>
                                          </p:spTgt>
                                        </p:tgtEl>
                                        <p:attrNameLst>
                                          <p:attrName>style.visibility</p:attrName>
                                        </p:attrNameLst>
                                      </p:cBhvr>
                                      <p:to>
                                        <p:strVal val="visible"/>
                                      </p:to>
                                    </p:set>
                                    <p:anim calcmode="lin" valueType="num">
                                      <p:cBhvr additive="base">
                                        <p:cTn id="7" dur="500" fill="hold"/>
                                        <p:tgtEl>
                                          <p:spTgt spid="614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4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4" presetClass="entr" presetSubtype="32" fill="hold" nodeType="clickEffect">
                                  <p:stCondLst>
                                    <p:cond delay="0"/>
                                  </p:stCondLst>
                                  <p:childTnLst>
                                    <p:set>
                                      <p:cBhvr>
                                        <p:cTn id="12" dur="1" fill="hold">
                                          <p:stCondLst>
                                            <p:cond delay="0"/>
                                          </p:stCondLst>
                                        </p:cTn>
                                        <p:tgtEl>
                                          <p:spTgt spid="61444"/>
                                        </p:tgtEl>
                                        <p:attrNameLst>
                                          <p:attrName>style.visibility</p:attrName>
                                        </p:attrNameLst>
                                      </p:cBhvr>
                                      <p:to>
                                        <p:strVal val="visible"/>
                                      </p:to>
                                    </p:set>
                                    <p:animEffect transition="in" filter="box(out)">
                                      <p:cBhvr>
                                        <p:cTn id="13" dur="500"/>
                                        <p:tgtEl>
                                          <p:spTgt spid="61444"/>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61443">
                                            <p:txEl>
                                              <p:pRg st="0" end="0"/>
                                            </p:txEl>
                                          </p:spTgt>
                                        </p:tgtEl>
                                        <p:attrNameLst>
                                          <p:attrName>style.visibility</p:attrName>
                                        </p:attrNameLst>
                                      </p:cBhvr>
                                      <p:to>
                                        <p:strVal val="visible"/>
                                      </p:to>
                                    </p:set>
                                    <p:anim calcmode="lin" valueType="num">
                                      <p:cBhvr additive="base">
                                        <p:cTn id="18" dur="500" fill="hold"/>
                                        <p:tgtEl>
                                          <p:spTgt spid="61443">
                                            <p:txEl>
                                              <p:pRg st="0" end="0"/>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6144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2" name="whoosh.wav"/>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61443">
                                            <p:txEl>
                                              <p:pRg st="2" end="2"/>
                                            </p:txEl>
                                          </p:spTgt>
                                        </p:tgtEl>
                                        <p:attrNameLst>
                                          <p:attrName>style.visibility</p:attrName>
                                        </p:attrNameLst>
                                      </p:cBhvr>
                                      <p:to>
                                        <p:strVal val="visible"/>
                                      </p:to>
                                    </p:set>
                                    <p:anim calcmode="lin" valueType="num">
                                      <p:cBhvr additive="base">
                                        <p:cTn id="24" dur="500" fill="hold"/>
                                        <p:tgtEl>
                                          <p:spTgt spid="61443">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6144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2" name="whoosh.wav"/>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61443">
                                            <p:txEl>
                                              <p:pRg st="4" end="4"/>
                                            </p:txEl>
                                          </p:spTgt>
                                        </p:tgtEl>
                                        <p:attrNameLst>
                                          <p:attrName>style.visibility</p:attrName>
                                        </p:attrNameLst>
                                      </p:cBhvr>
                                      <p:to>
                                        <p:strVal val="visible"/>
                                      </p:to>
                                    </p:set>
                                    <p:anim calcmode="lin" valueType="num">
                                      <p:cBhvr additive="base">
                                        <p:cTn id="30" dur="500" fill="hold"/>
                                        <p:tgtEl>
                                          <p:spTgt spid="61443">
                                            <p:txEl>
                                              <p:pRg st="4" end="4"/>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6144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2" name="whoosh.wav"/>
                                        </p:tgtEl>
                                      </p:cMediaNode>
                                    </p:audio>
                                  </p:subTnLst>
                                </p:cTn>
                              </p:par>
                            </p:childTnLst>
                          </p:cTn>
                        </p:par>
                      </p:childTnLst>
                    </p:cTn>
                  </p:par>
                  <p:par>
                    <p:cTn id="32" fill="hold" nodeType="clickPar">
                      <p:stCondLst>
                        <p:cond delay="indefinite"/>
                      </p:stCondLst>
                      <p:childTnLst>
                        <p:par>
                          <p:cTn id="33" fill="hold" nodeType="withGroup">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61443">
                                            <p:txEl>
                                              <p:pRg st="6" end="6"/>
                                            </p:txEl>
                                          </p:spTgt>
                                        </p:tgtEl>
                                        <p:attrNameLst>
                                          <p:attrName>style.visibility</p:attrName>
                                        </p:attrNameLst>
                                      </p:cBhvr>
                                      <p:to>
                                        <p:strVal val="visible"/>
                                      </p:to>
                                    </p:set>
                                    <p:anim calcmode="lin" valueType="num">
                                      <p:cBhvr additive="base">
                                        <p:cTn id="36" dur="500" fill="hold"/>
                                        <p:tgtEl>
                                          <p:spTgt spid="61443">
                                            <p:txEl>
                                              <p:pRg st="6" end="6"/>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6144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4"/>
                                            </p:cond>
                                          </p:stCondLst>
                                          <p:endCondLst>
                                            <p:cond evt="onStopAudio" delay="0">
                                              <p:tgtEl>
                                                <p:sldTgt/>
                                              </p:tgtEl>
                                            </p:cond>
                                          </p:endCondLst>
                                        </p:cTn>
                                        <p:tgtEl>
                                          <p:sndTgt r:embed="rId2" name="whoosh.wav"/>
                                        </p:tgtEl>
                                      </p:cMediaNode>
                                    </p:audio>
                                  </p:sub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8" fill="hold" grpId="0" nodeType="clickEffect">
                                  <p:stCondLst>
                                    <p:cond delay="0"/>
                                  </p:stCondLst>
                                  <p:childTnLst>
                                    <p:set>
                                      <p:cBhvr>
                                        <p:cTn id="41" dur="1" fill="hold">
                                          <p:stCondLst>
                                            <p:cond delay="0"/>
                                          </p:stCondLst>
                                        </p:cTn>
                                        <p:tgtEl>
                                          <p:spTgt spid="61443">
                                            <p:txEl>
                                              <p:pRg st="8" end="8"/>
                                            </p:txEl>
                                          </p:spTgt>
                                        </p:tgtEl>
                                        <p:attrNameLst>
                                          <p:attrName>style.visibility</p:attrName>
                                        </p:attrNameLst>
                                      </p:cBhvr>
                                      <p:to>
                                        <p:strVal val="visible"/>
                                      </p:to>
                                    </p:set>
                                    <p:anim calcmode="lin" valueType="num">
                                      <p:cBhvr additive="base">
                                        <p:cTn id="42" dur="500" fill="hold"/>
                                        <p:tgtEl>
                                          <p:spTgt spid="61443">
                                            <p:txEl>
                                              <p:pRg st="8" end="8"/>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61443">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0"/>
                                            </p:cond>
                                          </p:stCondLst>
                                          <p:endCondLst>
                                            <p:cond evt="onStopAudio" delay="0">
                                              <p:tgtEl>
                                                <p:sldTgt/>
                                              </p:tgtEl>
                                            </p:cond>
                                          </p:endCondLst>
                                        </p:cTn>
                                        <p:tgtEl>
                                          <p:sndTgt r:embed="rId2" name="whoosh.wav"/>
                                        </p:tgtEl>
                                      </p:cMediaNode>
                                    </p:audio>
                                  </p:sub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8" fill="hold" grpId="0" nodeType="clickEffect">
                                  <p:stCondLst>
                                    <p:cond delay="0"/>
                                  </p:stCondLst>
                                  <p:childTnLst>
                                    <p:set>
                                      <p:cBhvr>
                                        <p:cTn id="47" dur="1" fill="hold">
                                          <p:stCondLst>
                                            <p:cond delay="0"/>
                                          </p:stCondLst>
                                        </p:cTn>
                                        <p:tgtEl>
                                          <p:spTgt spid="61443">
                                            <p:txEl>
                                              <p:pRg st="10" end="10"/>
                                            </p:txEl>
                                          </p:spTgt>
                                        </p:tgtEl>
                                        <p:attrNameLst>
                                          <p:attrName>style.visibility</p:attrName>
                                        </p:attrNameLst>
                                      </p:cBhvr>
                                      <p:to>
                                        <p:strVal val="visible"/>
                                      </p:to>
                                    </p:set>
                                    <p:anim calcmode="lin" valueType="num">
                                      <p:cBhvr additive="base">
                                        <p:cTn id="48" dur="500" fill="hold"/>
                                        <p:tgtEl>
                                          <p:spTgt spid="61443">
                                            <p:txEl>
                                              <p:pRg st="10" end="10"/>
                                            </p:txEl>
                                          </p:spTgt>
                                        </p:tgtEl>
                                        <p:attrNameLst>
                                          <p:attrName>ppt_x</p:attrName>
                                        </p:attrNameLst>
                                      </p:cBhvr>
                                      <p:tavLst>
                                        <p:tav tm="0">
                                          <p:val>
                                            <p:strVal val="0-#ppt_w/2"/>
                                          </p:val>
                                        </p:tav>
                                        <p:tav tm="100000">
                                          <p:val>
                                            <p:strVal val="#ppt_x"/>
                                          </p:val>
                                        </p:tav>
                                      </p:tavLst>
                                    </p:anim>
                                    <p:anim calcmode="lin" valueType="num">
                                      <p:cBhvr additive="base">
                                        <p:cTn id="49" dur="500" fill="hold"/>
                                        <p:tgtEl>
                                          <p:spTgt spid="61443">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build="p" autoUpdateAnimBg="0" advAuto="0"/>
      <p:bldP spid="6144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818347" y="596018"/>
            <a:ext cx="7511473" cy="1312480"/>
          </a:xfrm>
        </p:spPr>
        <p:txBody>
          <a:bodyPr/>
          <a:lstStyle/>
          <a:p>
            <a:pPr fontAlgn="auto">
              <a:spcAft>
                <a:spcPts val="0"/>
              </a:spcAft>
              <a:defRPr/>
            </a:pPr>
            <a:r>
              <a:rPr lang="en-GB" altLang="en-US" b="1" dirty="0">
                <a:latin typeface="+mj-lt"/>
                <a:cs typeface="Times New Roman" panose="02020603050405020304" pitchFamily="18" charset="0"/>
              </a:rPr>
              <a:t>What does Critical Thinking Look Like?</a:t>
            </a:r>
          </a:p>
        </p:txBody>
      </p:sp>
      <p:sp>
        <p:nvSpPr>
          <p:cNvPr id="62467" name="Rectangle 3"/>
          <p:cNvSpPr>
            <a:spLocks noGrp="1" noChangeArrowheads="1"/>
          </p:cNvSpPr>
          <p:nvPr>
            <p:ph idx="1"/>
          </p:nvPr>
        </p:nvSpPr>
        <p:spPr>
          <a:xfrm>
            <a:off x="818348" y="2060898"/>
            <a:ext cx="7511472" cy="4041162"/>
          </a:xfrm>
        </p:spPr>
        <p:txBody>
          <a:bodyPr>
            <a:normAutofit fontScale="85000" lnSpcReduction="20000"/>
          </a:bodyPr>
          <a:lstStyle/>
          <a:p>
            <a:pPr fontAlgn="auto">
              <a:lnSpc>
                <a:spcPct val="90000"/>
              </a:lnSpc>
              <a:buFontTx/>
              <a:buNone/>
              <a:defRPr/>
            </a:pPr>
            <a:endParaRPr lang="en-GB" altLang="en-US" sz="2800" dirty="0">
              <a:latin typeface="+mj-lt"/>
              <a:cs typeface="Times New Roman" panose="02020603050405020304" pitchFamily="18" charset="0"/>
            </a:endParaRPr>
          </a:p>
          <a:p>
            <a:pPr fontAlgn="auto">
              <a:lnSpc>
                <a:spcPct val="90000"/>
              </a:lnSpc>
              <a:buFont typeface="Arial"/>
              <a:buChar char="•"/>
              <a:defRPr/>
            </a:pPr>
            <a:r>
              <a:rPr lang="en-GB" altLang="en-US" sz="2000" dirty="0">
                <a:solidFill>
                  <a:srgbClr val="FFFF00"/>
                </a:solidFill>
                <a:latin typeface="+mj-lt"/>
                <a:cs typeface="Times New Roman" panose="02020603050405020304" pitchFamily="18" charset="0"/>
              </a:rPr>
              <a:t>Contextual sensitivity - </a:t>
            </a:r>
            <a:r>
              <a:rPr lang="en-GB" altLang="en-US" sz="2000" dirty="0">
                <a:latin typeface="+mj-lt"/>
                <a:cs typeface="Times New Roman" panose="02020603050405020304" pitchFamily="18" charset="0"/>
              </a:rPr>
              <a:t>being sensitive to stereotypes about people from a particular group and trying to accept others at face value unconditionally</a:t>
            </a:r>
          </a:p>
          <a:p>
            <a:pPr fontAlgn="auto">
              <a:lnSpc>
                <a:spcPct val="90000"/>
              </a:lnSpc>
              <a:buFontTx/>
              <a:buNone/>
              <a:defRPr/>
            </a:pPr>
            <a:r>
              <a:rPr lang="en-GB" altLang="en-US" sz="2000" dirty="0">
                <a:latin typeface="+mj-lt"/>
                <a:cs typeface="Times New Roman" panose="02020603050405020304" pitchFamily="18" charset="0"/>
              </a:rPr>
              <a:t> </a:t>
            </a:r>
          </a:p>
          <a:p>
            <a:pPr fontAlgn="auto">
              <a:lnSpc>
                <a:spcPct val="90000"/>
              </a:lnSpc>
              <a:buFont typeface="Arial"/>
              <a:buChar char="•"/>
              <a:defRPr/>
            </a:pPr>
            <a:r>
              <a:rPr lang="en-GB" altLang="en-US" sz="2000" dirty="0">
                <a:solidFill>
                  <a:srgbClr val="FFFF00"/>
                </a:solidFill>
                <a:latin typeface="+mj-lt"/>
                <a:cs typeface="Times New Roman" panose="02020603050405020304" pitchFamily="18" charset="0"/>
              </a:rPr>
              <a:t>Perspective thinking - </a:t>
            </a:r>
            <a:r>
              <a:rPr lang="en-GB" altLang="en-US" sz="2000" dirty="0">
                <a:latin typeface="+mj-lt"/>
                <a:cs typeface="Times New Roman" panose="02020603050405020304" pitchFamily="18" charset="0"/>
              </a:rPr>
              <a:t>trying to get into the other person's head, or walking in the other person's shoes so as to see the world the way that person sees and perceives the world.</a:t>
            </a:r>
          </a:p>
          <a:p>
            <a:pPr fontAlgn="auto">
              <a:lnSpc>
                <a:spcPct val="90000"/>
              </a:lnSpc>
              <a:buFontTx/>
              <a:buNone/>
              <a:defRPr/>
            </a:pPr>
            <a:r>
              <a:rPr lang="en-GB" altLang="en-US" sz="2000" dirty="0">
                <a:latin typeface="+mj-lt"/>
                <a:cs typeface="Times New Roman" panose="02020603050405020304" pitchFamily="18" charset="0"/>
              </a:rPr>
              <a:t> </a:t>
            </a:r>
          </a:p>
          <a:p>
            <a:pPr fontAlgn="auto">
              <a:lnSpc>
                <a:spcPct val="90000"/>
              </a:lnSpc>
              <a:buFont typeface="Arial"/>
              <a:buChar char="•"/>
              <a:defRPr/>
            </a:pPr>
            <a:r>
              <a:rPr lang="en-GB" altLang="en-US" sz="2000" dirty="0">
                <a:solidFill>
                  <a:srgbClr val="FFFF00"/>
                </a:solidFill>
                <a:latin typeface="+mj-lt"/>
                <a:cs typeface="Times New Roman" panose="02020603050405020304" pitchFamily="18" charset="0"/>
              </a:rPr>
              <a:t>Tolerance for ambiguity - </a:t>
            </a:r>
            <a:r>
              <a:rPr lang="en-GB" altLang="en-US" sz="2000" dirty="0">
                <a:latin typeface="+mj-lt"/>
                <a:cs typeface="Times New Roman" panose="02020603050405020304" pitchFamily="18" charset="0"/>
              </a:rPr>
              <a:t>ability to accept multiple interpretations of the same situation</a:t>
            </a:r>
          </a:p>
          <a:p>
            <a:pPr fontAlgn="auto">
              <a:lnSpc>
                <a:spcPct val="90000"/>
              </a:lnSpc>
              <a:buFontTx/>
              <a:buNone/>
              <a:defRPr/>
            </a:pPr>
            <a:r>
              <a:rPr lang="en-GB" altLang="en-US" sz="2000" dirty="0">
                <a:latin typeface="+mj-lt"/>
                <a:cs typeface="Times New Roman" panose="02020603050405020304" pitchFamily="18" charset="0"/>
              </a:rPr>
              <a:t> </a:t>
            </a:r>
            <a:endParaRPr lang="en-GB" altLang="en-US" sz="2000" dirty="0">
              <a:solidFill>
                <a:srgbClr val="FFFF00"/>
              </a:solidFill>
              <a:latin typeface="+mj-lt"/>
              <a:cs typeface="Times New Roman" panose="02020603050405020304" pitchFamily="18" charset="0"/>
            </a:endParaRPr>
          </a:p>
          <a:p>
            <a:pPr fontAlgn="auto">
              <a:lnSpc>
                <a:spcPct val="90000"/>
              </a:lnSpc>
              <a:buFont typeface="Arial"/>
              <a:buChar char="•"/>
              <a:defRPr/>
            </a:pPr>
            <a:r>
              <a:rPr lang="en-GB" altLang="en-US" sz="2000" dirty="0">
                <a:solidFill>
                  <a:srgbClr val="FFFF00"/>
                </a:solidFill>
                <a:latin typeface="+mj-lt"/>
                <a:cs typeface="Times New Roman" panose="02020603050405020304" pitchFamily="18" charset="0"/>
              </a:rPr>
              <a:t>Alert to premature ultimatums </a:t>
            </a:r>
            <a:r>
              <a:rPr lang="en-GB" altLang="en-US" sz="2000" dirty="0">
                <a:latin typeface="+mj-lt"/>
                <a:cs typeface="Times New Roman" panose="02020603050405020304" pitchFamily="18" charset="0"/>
              </a:rPr>
              <a:t>- invoking a powerful idea or concept which inspires such reverence that any further debate is forestalled. e.g. a politician invokes "democracy"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 calcmode="lin" valueType="num">
                                      <p:cBhvr additive="base">
                                        <p:cTn id="7" dur="500" fill="hold"/>
                                        <p:tgtEl>
                                          <p:spTgt spid="6246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246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2467">
                                            <p:txEl>
                                              <p:pRg st="1" end="1"/>
                                            </p:txEl>
                                          </p:spTgt>
                                        </p:tgtEl>
                                        <p:attrNameLst>
                                          <p:attrName>style.visibility</p:attrName>
                                        </p:attrNameLst>
                                      </p:cBhvr>
                                      <p:to>
                                        <p:strVal val="visible"/>
                                      </p:to>
                                    </p:set>
                                    <p:anim calcmode="lin" valueType="num">
                                      <p:cBhvr additive="base">
                                        <p:cTn id="13" dur="500" fill="hold"/>
                                        <p:tgtEl>
                                          <p:spTgt spid="6246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246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2467">
                                            <p:txEl>
                                              <p:pRg st="2" end="2"/>
                                            </p:txEl>
                                          </p:spTgt>
                                        </p:tgtEl>
                                        <p:attrNameLst>
                                          <p:attrName>style.visibility</p:attrName>
                                        </p:attrNameLst>
                                      </p:cBhvr>
                                      <p:to>
                                        <p:strVal val="visible"/>
                                      </p:to>
                                    </p:set>
                                    <p:anim calcmode="lin" valueType="num">
                                      <p:cBhvr additive="base">
                                        <p:cTn id="19" dur="500" fill="hold"/>
                                        <p:tgtEl>
                                          <p:spTgt spid="6246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246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2467">
                                            <p:txEl>
                                              <p:pRg st="3" end="3"/>
                                            </p:txEl>
                                          </p:spTgt>
                                        </p:tgtEl>
                                        <p:attrNameLst>
                                          <p:attrName>style.visibility</p:attrName>
                                        </p:attrNameLst>
                                      </p:cBhvr>
                                      <p:to>
                                        <p:strVal val="visible"/>
                                      </p:to>
                                    </p:set>
                                    <p:anim calcmode="lin" valueType="num">
                                      <p:cBhvr additive="base">
                                        <p:cTn id="25" dur="500" fill="hold"/>
                                        <p:tgtEl>
                                          <p:spTgt spid="6246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246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2467">
                                            <p:txEl>
                                              <p:pRg st="4" end="4"/>
                                            </p:txEl>
                                          </p:spTgt>
                                        </p:tgtEl>
                                        <p:attrNameLst>
                                          <p:attrName>style.visibility</p:attrName>
                                        </p:attrNameLst>
                                      </p:cBhvr>
                                      <p:to>
                                        <p:strVal val="visible"/>
                                      </p:to>
                                    </p:set>
                                    <p:anim calcmode="lin" valueType="num">
                                      <p:cBhvr additive="base">
                                        <p:cTn id="31" dur="500" fill="hold"/>
                                        <p:tgtEl>
                                          <p:spTgt spid="6246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246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2467">
                                            <p:txEl>
                                              <p:pRg st="5" end="5"/>
                                            </p:txEl>
                                          </p:spTgt>
                                        </p:tgtEl>
                                        <p:attrNameLst>
                                          <p:attrName>style.visibility</p:attrName>
                                        </p:attrNameLst>
                                      </p:cBhvr>
                                      <p:to>
                                        <p:strVal val="visible"/>
                                      </p:to>
                                    </p:set>
                                    <p:anim calcmode="lin" valueType="num">
                                      <p:cBhvr additive="base">
                                        <p:cTn id="37" dur="500" fill="hold"/>
                                        <p:tgtEl>
                                          <p:spTgt spid="6246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246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2467">
                                            <p:txEl>
                                              <p:pRg st="6" end="6"/>
                                            </p:txEl>
                                          </p:spTgt>
                                        </p:tgtEl>
                                        <p:attrNameLst>
                                          <p:attrName>style.visibility</p:attrName>
                                        </p:attrNameLst>
                                      </p:cBhvr>
                                      <p:to>
                                        <p:strVal val="visible"/>
                                      </p:to>
                                    </p:set>
                                    <p:anim calcmode="lin" valueType="num">
                                      <p:cBhvr additive="base">
                                        <p:cTn id="43" dur="500" fill="hold"/>
                                        <p:tgtEl>
                                          <p:spTgt spid="6246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246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2467">
                                            <p:txEl>
                                              <p:pRg st="7" end="7"/>
                                            </p:txEl>
                                          </p:spTgt>
                                        </p:tgtEl>
                                        <p:attrNameLst>
                                          <p:attrName>style.visibility</p:attrName>
                                        </p:attrNameLst>
                                      </p:cBhvr>
                                      <p:to>
                                        <p:strVal val="visible"/>
                                      </p:to>
                                    </p:set>
                                    <p:anim calcmode="lin" valueType="num">
                                      <p:cBhvr additive="base">
                                        <p:cTn id="49" dur="500" fill="hold"/>
                                        <p:tgtEl>
                                          <p:spTgt spid="62467">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246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autoUpdateAnimBg="0" advAuto="0"/>
      <p:bldP spid="62467"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818347" y="596018"/>
            <a:ext cx="7511473" cy="1312480"/>
          </a:xfrm>
        </p:spPr>
        <p:txBody>
          <a:bodyPr>
            <a:normAutofit/>
          </a:bodyPr>
          <a:lstStyle/>
          <a:p>
            <a:pPr fontAlgn="auto">
              <a:spcAft>
                <a:spcPts val="0"/>
              </a:spcAft>
              <a:defRPr/>
            </a:pPr>
            <a:r>
              <a:rPr lang="en-GB" altLang="en-US" sz="3600" b="1" dirty="0">
                <a:solidFill>
                  <a:srgbClr val="FFFF00"/>
                </a:solidFill>
                <a:latin typeface="+mj-lt"/>
                <a:cs typeface="Times New Roman" panose="02020603050405020304" pitchFamily="18" charset="0"/>
              </a:rPr>
              <a:t>Critical Thinking Requires</a:t>
            </a:r>
            <a:r>
              <a:rPr lang="en-GB" altLang="en-US" sz="3600" b="1" dirty="0">
                <a:latin typeface="+mj-lt"/>
                <a:cs typeface="Times New Roman" panose="02020603050405020304" pitchFamily="18" charset="0"/>
              </a:rPr>
              <a:t/>
            </a:r>
            <a:br>
              <a:rPr lang="en-GB" altLang="en-US" sz="3600" b="1" dirty="0">
                <a:latin typeface="+mj-lt"/>
                <a:cs typeface="Times New Roman" panose="02020603050405020304" pitchFamily="18" charset="0"/>
              </a:rPr>
            </a:br>
            <a:r>
              <a:rPr lang="en-GB" altLang="en-US" sz="3600" b="1" dirty="0">
                <a:latin typeface="+mj-lt"/>
                <a:cs typeface="Times New Roman" panose="02020603050405020304" pitchFamily="18" charset="0"/>
              </a:rPr>
              <a:t>Six Cognitive Skills</a:t>
            </a:r>
            <a:r>
              <a:rPr lang="en-GB" altLang="en-US" dirty="0">
                <a:latin typeface="+mj-lt"/>
                <a:cs typeface="Times New Roman" panose="02020603050405020304" pitchFamily="18" charset="0"/>
              </a:rPr>
              <a:t> </a:t>
            </a:r>
          </a:p>
        </p:txBody>
      </p:sp>
      <p:sp>
        <p:nvSpPr>
          <p:cNvPr id="63491" name="Rectangle 3"/>
          <p:cNvSpPr>
            <a:spLocks noGrp="1" noChangeArrowheads="1"/>
          </p:cNvSpPr>
          <p:nvPr>
            <p:ph idx="1"/>
          </p:nvPr>
        </p:nvSpPr>
        <p:spPr>
          <a:xfrm>
            <a:off x="685800" y="1766888"/>
            <a:ext cx="8145463" cy="4786312"/>
          </a:xfrm>
        </p:spPr>
        <p:txBody>
          <a:bodyPr>
            <a:normAutofit fontScale="92500" lnSpcReduction="10000"/>
          </a:bodyPr>
          <a:lstStyle/>
          <a:p>
            <a:pPr fontAlgn="auto">
              <a:lnSpc>
                <a:spcPct val="90000"/>
              </a:lnSpc>
              <a:buFontTx/>
              <a:buNone/>
              <a:defRPr/>
            </a:pPr>
            <a:r>
              <a:rPr lang="en-GB" altLang="en-US" sz="1600" b="1" dirty="0">
                <a:solidFill>
                  <a:srgbClr val="808000"/>
                </a:solidFill>
                <a:latin typeface="+mj-lt"/>
                <a:cs typeface="Times New Roman" panose="02020603050405020304" pitchFamily="18" charset="0"/>
              </a:rPr>
              <a:t>1. </a:t>
            </a:r>
            <a:r>
              <a:rPr lang="en-GB" altLang="en-US" sz="2000" b="1" dirty="0">
                <a:solidFill>
                  <a:srgbClr val="FFFF00"/>
                </a:solidFill>
                <a:latin typeface="+mj-lt"/>
                <a:cs typeface="Times New Roman" panose="02020603050405020304" pitchFamily="18" charset="0"/>
              </a:rPr>
              <a:t>Interpretation</a:t>
            </a:r>
          </a:p>
          <a:p>
            <a:pPr fontAlgn="auto">
              <a:lnSpc>
                <a:spcPct val="90000"/>
              </a:lnSpc>
              <a:buFontTx/>
              <a:buNone/>
              <a:defRPr/>
            </a:pPr>
            <a:r>
              <a:rPr lang="en-GB" altLang="en-US" sz="2000" dirty="0">
                <a:latin typeface="+mj-lt"/>
                <a:cs typeface="Times New Roman" panose="02020603050405020304" pitchFamily="18" charset="0"/>
              </a:rPr>
              <a:t>	Comprehend &amp; express meaning or significance of wide variety of experiences, situations, data, events, judgments, conventions, beliefs, rules, procedures, or criteria.</a:t>
            </a:r>
          </a:p>
          <a:p>
            <a:pPr fontAlgn="auto">
              <a:lnSpc>
                <a:spcPct val="90000"/>
              </a:lnSpc>
              <a:buFontTx/>
              <a:buNone/>
              <a:defRPr/>
            </a:pPr>
            <a:r>
              <a:rPr lang="en-GB" altLang="en-US" sz="2000" b="1" dirty="0">
                <a:solidFill>
                  <a:srgbClr val="808000"/>
                </a:solidFill>
                <a:latin typeface="+mj-lt"/>
                <a:cs typeface="Times New Roman" panose="02020603050405020304" pitchFamily="18" charset="0"/>
              </a:rPr>
              <a:t>2. </a:t>
            </a:r>
            <a:r>
              <a:rPr lang="en-GB" altLang="en-US" sz="2000" b="1" dirty="0">
                <a:solidFill>
                  <a:srgbClr val="FFFF00"/>
                </a:solidFill>
                <a:latin typeface="+mj-lt"/>
                <a:cs typeface="Times New Roman" panose="02020603050405020304" pitchFamily="18" charset="0"/>
              </a:rPr>
              <a:t>Analysis</a:t>
            </a:r>
          </a:p>
          <a:p>
            <a:pPr fontAlgn="auto">
              <a:lnSpc>
                <a:spcPct val="90000"/>
              </a:lnSpc>
              <a:buFontTx/>
              <a:buNone/>
              <a:defRPr/>
            </a:pPr>
            <a:r>
              <a:rPr lang="en-GB" altLang="en-US" sz="2000" dirty="0">
                <a:latin typeface="+mj-lt"/>
                <a:cs typeface="Times New Roman" panose="02020603050405020304" pitchFamily="18" charset="0"/>
              </a:rPr>
              <a:t>	Identify the intended &amp; actual inferential relationships among statements, questions, concepts, descriptions, or other forms of representation intended to express belief, judgment, experiences, reasons, information, or opinion</a:t>
            </a:r>
          </a:p>
          <a:p>
            <a:pPr fontAlgn="auto">
              <a:lnSpc>
                <a:spcPct val="90000"/>
              </a:lnSpc>
              <a:buFontTx/>
              <a:buNone/>
              <a:defRPr/>
            </a:pPr>
            <a:r>
              <a:rPr lang="en-GB" altLang="en-US" sz="2000" b="1" dirty="0">
                <a:solidFill>
                  <a:srgbClr val="808000"/>
                </a:solidFill>
                <a:latin typeface="+mj-lt"/>
                <a:cs typeface="Times New Roman" panose="02020603050405020304" pitchFamily="18" charset="0"/>
              </a:rPr>
              <a:t>3. </a:t>
            </a:r>
            <a:r>
              <a:rPr lang="en-GB" altLang="en-US" sz="2000" b="1" dirty="0">
                <a:solidFill>
                  <a:srgbClr val="FFFF00"/>
                </a:solidFill>
                <a:latin typeface="+mj-lt"/>
                <a:cs typeface="Times New Roman" panose="02020603050405020304" pitchFamily="18" charset="0"/>
              </a:rPr>
              <a:t>Evaluation</a:t>
            </a:r>
            <a:endParaRPr lang="en-GB" altLang="en-US" sz="2000" dirty="0">
              <a:solidFill>
                <a:srgbClr val="FFFF00"/>
              </a:solidFill>
              <a:latin typeface="+mj-lt"/>
              <a:cs typeface="Times New Roman" panose="02020603050405020304" pitchFamily="18" charset="0"/>
            </a:endParaRPr>
          </a:p>
          <a:p>
            <a:pPr fontAlgn="auto">
              <a:lnSpc>
                <a:spcPct val="90000"/>
              </a:lnSpc>
              <a:buFontTx/>
              <a:buNone/>
              <a:defRPr/>
            </a:pPr>
            <a:r>
              <a:rPr lang="en-GB" altLang="en-US" sz="2000" dirty="0">
                <a:latin typeface="+mj-lt"/>
                <a:cs typeface="Times New Roman" panose="02020603050405020304" pitchFamily="18" charset="0"/>
              </a:rPr>
              <a:t>	Assess the credibility of statements or other representations which are accounts or descriptions of a person’s perception, experience, situation, judgment, belief, or opinion; and to assess the logical strength of the actual or intended inferential relationships among statements, descriptions, questions, or other forms of representation</a:t>
            </a:r>
          </a:p>
          <a:p>
            <a:pPr fontAlgn="auto">
              <a:lnSpc>
                <a:spcPct val="90000"/>
              </a:lnSpc>
              <a:buFontTx/>
              <a:buNone/>
              <a:defRPr/>
            </a:pPr>
            <a:r>
              <a:rPr lang="en-GB" altLang="en-US" sz="2000" dirty="0">
                <a:solidFill>
                  <a:srgbClr val="3333CC"/>
                </a:solidFill>
                <a:latin typeface="+mj-lt"/>
                <a:cs typeface="Times New Roman" panose="02020603050405020304" pitchFamily="18" charset="0"/>
              </a:rPr>
              <a:t>DISCUSS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3490">
                                            <p:txEl>
                                              <p:pRg st="0" end="0"/>
                                            </p:txEl>
                                          </p:spTgt>
                                        </p:tgtEl>
                                        <p:attrNameLst>
                                          <p:attrName>style.visibility</p:attrName>
                                        </p:attrNameLst>
                                      </p:cBhvr>
                                      <p:to>
                                        <p:strVal val="visible"/>
                                      </p:to>
                                    </p:set>
                                    <p:anim calcmode="lin" valueType="num">
                                      <p:cBhvr additive="base">
                                        <p:cTn id="7" dur="500" fill="hold"/>
                                        <p:tgtEl>
                                          <p:spTgt spid="6349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349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3491">
                                            <p:txEl>
                                              <p:pRg st="0" end="0"/>
                                            </p:txEl>
                                          </p:spTgt>
                                        </p:tgtEl>
                                        <p:attrNameLst>
                                          <p:attrName>style.visibility</p:attrName>
                                        </p:attrNameLst>
                                      </p:cBhvr>
                                      <p:to>
                                        <p:strVal val="visible"/>
                                      </p:to>
                                    </p:set>
                                    <p:anim calcmode="lin" valueType="num">
                                      <p:cBhvr additive="base">
                                        <p:cTn id="13" dur="500" fill="hold"/>
                                        <p:tgtEl>
                                          <p:spTgt spid="6349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349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3491">
                                            <p:txEl>
                                              <p:pRg st="1" end="1"/>
                                            </p:txEl>
                                          </p:spTgt>
                                        </p:tgtEl>
                                        <p:attrNameLst>
                                          <p:attrName>style.visibility</p:attrName>
                                        </p:attrNameLst>
                                      </p:cBhvr>
                                      <p:to>
                                        <p:strVal val="visible"/>
                                      </p:to>
                                    </p:set>
                                    <p:anim calcmode="lin" valueType="num">
                                      <p:cBhvr additive="base">
                                        <p:cTn id="19" dur="500" fill="hold"/>
                                        <p:tgtEl>
                                          <p:spTgt spid="6349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349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3491">
                                            <p:txEl>
                                              <p:pRg st="2" end="2"/>
                                            </p:txEl>
                                          </p:spTgt>
                                        </p:tgtEl>
                                        <p:attrNameLst>
                                          <p:attrName>style.visibility</p:attrName>
                                        </p:attrNameLst>
                                      </p:cBhvr>
                                      <p:to>
                                        <p:strVal val="visible"/>
                                      </p:to>
                                    </p:set>
                                    <p:anim calcmode="lin" valueType="num">
                                      <p:cBhvr additive="base">
                                        <p:cTn id="25" dur="500" fill="hold"/>
                                        <p:tgtEl>
                                          <p:spTgt spid="6349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349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3491">
                                            <p:txEl>
                                              <p:pRg st="3" end="3"/>
                                            </p:txEl>
                                          </p:spTgt>
                                        </p:tgtEl>
                                        <p:attrNameLst>
                                          <p:attrName>style.visibility</p:attrName>
                                        </p:attrNameLst>
                                      </p:cBhvr>
                                      <p:to>
                                        <p:strVal val="visible"/>
                                      </p:to>
                                    </p:set>
                                    <p:anim calcmode="lin" valueType="num">
                                      <p:cBhvr additive="base">
                                        <p:cTn id="31" dur="500" fill="hold"/>
                                        <p:tgtEl>
                                          <p:spTgt spid="6349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349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3491">
                                            <p:txEl>
                                              <p:pRg st="4" end="4"/>
                                            </p:txEl>
                                          </p:spTgt>
                                        </p:tgtEl>
                                        <p:attrNameLst>
                                          <p:attrName>style.visibility</p:attrName>
                                        </p:attrNameLst>
                                      </p:cBhvr>
                                      <p:to>
                                        <p:strVal val="visible"/>
                                      </p:to>
                                    </p:set>
                                    <p:anim calcmode="lin" valueType="num">
                                      <p:cBhvr additive="base">
                                        <p:cTn id="37" dur="500" fill="hold"/>
                                        <p:tgtEl>
                                          <p:spTgt spid="6349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349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3491">
                                            <p:txEl>
                                              <p:pRg st="5" end="5"/>
                                            </p:txEl>
                                          </p:spTgt>
                                        </p:tgtEl>
                                        <p:attrNameLst>
                                          <p:attrName>style.visibility</p:attrName>
                                        </p:attrNameLst>
                                      </p:cBhvr>
                                      <p:to>
                                        <p:strVal val="visible"/>
                                      </p:to>
                                    </p:set>
                                    <p:anim calcmode="lin" valueType="num">
                                      <p:cBhvr additive="base">
                                        <p:cTn id="43" dur="500" fill="hold"/>
                                        <p:tgtEl>
                                          <p:spTgt spid="6349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349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3491">
                                            <p:txEl>
                                              <p:pRg st="6" end="6"/>
                                            </p:txEl>
                                          </p:spTgt>
                                        </p:tgtEl>
                                        <p:attrNameLst>
                                          <p:attrName>style.visibility</p:attrName>
                                        </p:attrNameLst>
                                      </p:cBhvr>
                                      <p:to>
                                        <p:strVal val="visible"/>
                                      </p:to>
                                    </p:set>
                                    <p:anim calcmode="lin" valueType="num">
                                      <p:cBhvr additive="base">
                                        <p:cTn id="49" dur="500" fill="hold"/>
                                        <p:tgtEl>
                                          <p:spTgt spid="6349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349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build="p" autoUpdateAnimBg="0" advAuto="0"/>
      <p:bldP spid="63491"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818347" y="596018"/>
            <a:ext cx="7511473" cy="1312480"/>
          </a:xfrm>
        </p:spPr>
        <p:txBody>
          <a:bodyPr/>
          <a:lstStyle/>
          <a:p>
            <a:pPr fontAlgn="auto">
              <a:spcAft>
                <a:spcPts val="0"/>
              </a:spcAft>
              <a:defRPr/>
            </a:pPr>
            <a:r>
              <a:rPr lang="en-GB" altLang="en-US" sz="3600" b="1">
                <a:latin typeface="+mj-lt"/>
                <a:cs typeface="Times New Roman" panose="02020603050405020304" pitchFamily="18" charset="0"/>
              </a:rPr>
              <a:t>Six Cognitive Skills Cont’d</a:t>
            </a:r>
            <a:endParaRPr lang="en-GB" altLang="en-US" b="1">
              <a:solidFill>
                <a:srgbClr val="808000"/>
              </a:solidFill>
              <a:latin typeface="+mj-lt"/>
              <a:cs typeface="Times New Roman" panose="02020603050405020304" pitchFamily="18" charset="0"/>
            </a:endParaRPr>
          </a:p>
        </p:txBody>
      </p:sp>
      <p:sp>
        <p:nvSpPr>
          <p:cNvPr id="64515" name="Rectangle 3"/>
          <p:cNvSpPr>
            <a:spLocks noGrp="1" noChangeArrowheads="1"/>
          </p:cNvSpPr>
          <p:nvPr>
            <p:ph idx="1"/>
          </p:nvPr>
        </p:nvSpPr>
        <p:spPr>
          <a:xfrm>
            <a:off x="818348" y="2060898"/>
            <a:ext cx="7511472" cy="4041162"/>
          </a:xfrm>
        </p:spPr>
        <p:txBody>
          <a:bodyPr>
            <a:normAutofit fontScale="85000" lnSpcReduction="20000"/>
          </a:bodyPr>
          <a:lstStyle/>
          <a:p>
            <a:pPr fontAlgn="auto">
              <a:lnSpc>
                <a:spcPct val="90000"/>
              </a:lnSpc>
              <a:buFontTx/>
              <a:buNone/>
              <a:defRPr/>
            </a:pPr>
            <a:r>
              <a:rPr lang="en-GB" altLang="en-US" b="1" dirty="0">
                <a:solidFill>
                  <a:srgbClr val="FFFF00"/>
                </a:solidFill>
                <a:latin typeface="+mj-lt"/>
                <a:cs typeface="Times New Roman" panose="02020603050405020304" pitchFamily="18" charset="0"/>
              </a:rPr>
              <a:t>4. Inference</a:t>
            </a:r>
            <a:r>
              <a:rPr lang="en-GB" altLang="en-US" dirty="0">
                <a:solidFill>
                  <a:srgbClr val="FFFF00"/>
                </a:solidFill>
                <a:latin typeface="+mj-lt"/>
                <a:cs typeface="Times New Roman" panose="02020603050405020304" pitchFamily="18" charset="0"/>
              </a:rPr>
              <a:t> </a:t>
            </a:r>
          </a:p>
          <a:p>
            <a:pPr fontAlgn="auto">
              <a:lnSpc>
                <a:spcPct val="90000"/>
              </a:lnSpc>
              <a:buFontTx/>
              <a:buNone/>
              <a:defRPr/>
            </a:pPr>
            <a:r>
              <a:rPr lang="en-GB" altLang="en-US" dirty="0">
                <a:latin typeface="+mj-lt"/>
                <a:cs typeface="Times New Roman" panose="02020603050405020304" pitchFamily="18" charset="0"/>
              </a:rPr>
              <a:t>	Identify and secure elements needed to draw reasonable conclusions; to form conjectures and hypotheses; to consider relevant information &amp; to educe the consequences flowing from data, statements, principles, evidence, judgments, beliefs, opinions, concepts, descriptions, questions, or other forms of representation</a:t>
            </a:r>
          </a:p>
          <a:p>
            <a:pPr fontAlgn="auto">
              <a:lnSpc>
                <a:spcPct val="90000"/>
              </a:lnSpc>
              <a:buFontTx/>
              <a:buNone/>
              <a:defRPr/>
            </a:pPr>
            <a:r>
              <a:rPr lang="en-GB" altLang="en-US" b="1" dirty="0">
                <a:solidFill>
                  <a:srgbClr val="FFFF00"/>
                </a:solidFill>
                <a:latin typeface="+mj-lt"/>
                <a:cs typeface="Times New Roman" panose="02020603050405020304" pitchFamily="18" charset="0"/>
              </a:rPr>
              <a:t>5. Explanation</a:t>
            </a:r>
            <a:endParaRPr lang="en-GB" altLang="en-US" dirty="0">
              <a:solidFill>
                <a:srgbClr val="FFFF00"/>
              </a:solidFill>
              <a:latin typeface="+mj-lt"/>
              <a:cs typeface="Times New Roman" panose="02020603050405020304" pitchFamily="18" charset="0"/>
            </a:endParaRPr>
          </a:p>
          <a:p>
            <a:pPr fontAlgn="auto">
              <a:lnSpc>
                <a:spcPct val="90000"/>
              </a:lnSpc>
              <a:buFontTx/>
              <a:buNone/>
              <a:defRPr/>
            </a:pPr>
            <a:r>
              <a:rPr lang="en-GB" altLang="en-US" dirty="0">
                <a:latin typeface="+mj-lt"/>
                <a:cs typeface="Times New Roman" panose="02020603050405020304" pitchFamily="18" charset="0"/>
              </a:rPr>
              <a:t>	State the results of one’s reasoning; justify that reasoning in terms of evidential, conceptual, methodological, </a:t>
            </a:r>
            <a:r>
              <a:rPr lang="en-GB" altLang="en-US" dirty="0" err="1">
                <a:latin typeface="+mj-lt"/>
                <a:cs typeface="Times New Roman" panose="02020603050405020304" pitchFamily="18" charset="0"/>
              </a:rPr>
              <a:t>criteriological</a:t>
            </a:r>
            <a:r>
              <a:rPr lang="en-GB" altLang="en-US" dirty="0">
                <a:latin typeface="+mj-lt"/>
                <a:cs typeface="Times New Roman" panose="02020603050405020304" pitchFamily="18" charset="0"/>
              </a:rPr>
              <a:t>, and contextual considerations upon which one’s results were based; and to present one’s reasoning in the form of cogent arguments.</a:t>
            </a:r>
          </a:p>
          <a:p>
            <a:pPr fontAlgn="auto">
              <a:lnSpc>
                <a:spcPct val="90000"/>
              </a:lnSpc>
              <a:buFontTx/>
              <a:buNone/>
              <a:defRPr/>
            </a:pPr>
            <a:r>
              <a:rPr lang="en-GB" altLang="en-US" b="1" dirty="0">
                <a:solidFill>
                  <a:srgbClr val="FFFF00"/>
                </a:solidFill>
                <a:latin typeface="+mj-lt"/>
                <a:cs typeface="Times New Roman" panose="02020603050405020304" pitchFamily="18" charset="0"/>
              </a:rPr>
              <a:t>6. Self-regulation</a:t>
            </a:r>
            <a:endParaRPr lang="en-GB" altLang="en-US" dirty="0">
              <a:solidFill>
                <a:srgbClr val="FFFF00"/>
              </a:solidFill>
              <a:latin typeface="+mj-lt"/>
              <a:cs typeface="Times New Roman" panose="02020603050405020304" pitchFamily="18" charset="0"/>
            </a:endParaRPr>
          </a:p>
          <a:p>
            <a:pPr fontAlgn="auto">
              <a:lnSpc>
                <a:spcPct val="90000"/>
              </a:lnSpc>
              <a:buFontTx/>
              <a:buNone/>
              <a:defRPr/>
            </a:pPr>
            <a:r>
              <a:rPr lang="en-GB" altLang="en-US" dirty="0">
                <a:latin typeface="+mj-lt"/>
                <a:cs typeface="Times New Roman" panose="02020603050405020304" pitchFamily="18" charset="0"/>
              </a:rPr>
              <a:t>	Self consciously to monitor one’s cognitive activities, the elements used in those activities, and the results educed, particularly by applying skills in analysis and evaluation to one’s own inferential judgments with a view toward questions, confirming, validation, or correcting either one’s reasoning or results</a:t>
            </a:r>
            <a:r>
              <a:rPr lang="en-GB" altLang="en-US" sz="2000" dirty="0">
                <a:latin typeface="+mj-lt"/>
                <a:cs typeface="Times New Roman" panose="02020603050405020304" pitchFamily="18" charset="0"/>
              </a:rPr>
              <a:t>.</a:t>
            </a:r>
          </a:p>
          <a:p>
            <a:pPr fontAlgn="auto">
              <a:lnSpc>
                <a:spcPct val="90000"/>
              </a:lnSpc>
              <a:buFontTx/>
              <a:buNone/>
              <a:defRPr/>
            </a:pPr>
            <a:r>
              <a:rPr lang="en-GB" altLang="en-US" sz="2000" dirty="0">
                <a:solidFill>
                  <a:srgbClr val="3333CC"/>
                </a:solidFill>
                <a:latin typeface="+mj-lt"/>
                <a:cs typeface="Times New Roman" panose="02020603050405020304" pitchFamily="18" charset="0"/>
              </a:rPr>
              <a:t>DISCUSS</a:t>
            </a:r>
          </a:p>
          <a:p>
            <a:pPr fontAlgn="auto">
              <a:lnSpc>
                <a:spcPct val="90000"/>
              </a:lnSpc>
              <a:buFontTx/>
              <a:buNone/>
              <a:defRPr/>
            </a:pPr>
            <a:endParaRPr lang="en-GB" altLang="en-US" sz="2000"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anim calcmode="lin" valueType="num">
                                      <p:cBhvr additive="base">
                                        <p:cTn id="7" dur="500" fill="hold"/>
                                        <p:tgtEl>
                                          <p:spTgt spid="645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451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4515">
                                            <p:txEl>
                                              <p:pRg st="0" end="0"/>
                                            </p:txEl>
                                          </p:spTgt>
                                        </p:tgtEl>
                                        <p:attrNameLst>
                                          <p:attrName>style.visibility</p:attrName>
                                        </p:attrNameLst>
                                      </p:cBhvr>
                                      <p:to>
                                        <p:strVal val="visible"/>
                                      </p:to>
                                    </p:set>
                                    <p:anim calcmode="lin" valueType="num">
                                      <p:cBhvr additive="base">
                                        <p:cTn id="13" dur="500" fill="hold"/>
                                        <p:tgtEl>
                                          <p:spTgt spid="6451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451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4515">
                                            <p:txEl>
                                              <p:pRg st="1" end="1"/>
                                            </p:txEl>
                                          </p:spTgt>
                                        </p:tgtEl>
                                        <p:attrNameLst>
                                          <p:attrName>style.visibility</p:attrName>
                                        </p:attrNameLst>
                                      </p:cBhvr>
                                      <p:to>
                                        <p:strVal val="visible"/>
                                      </p:to>
                                    </p:set>
                                    <p:anim calcmode="lin" valueType="num">
                                      <p:cBhvr additive="base">
                                        <p:cTn id="19" dur="500" fill="hold"/>
                                        <p:tgtEl>
                                          <p:spTgt spid="6451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451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4515">
                                            <p:txEl>
                                              <p:pRg st="2" end="2"/>
                                            </p:txEl>
                                          </p:spTgt>
                                        </p:tgtEl>
                                        <p:attrNameLst>
                                          <p:attrName>style.visibility</p:attrName>
                                        </p:attrNameLst>
                                      </p:cBhvr>
                                      <p:to>
                                        <p:strVal val="visible"/>
                                      </p:to>
                                    </p:set>
                                    <p:anim calcmode="lin" valueType="num">
                                      <p:cBhvr additive="base">
                                        <p:cTn id="25" dur="500" fill="hold"/>
                                        <p:tgtEl>
                                          <p:spTgt spid="6451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451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4515">
                                            <p:txEl>
                                              <p:pRg st="3" end="3"/>
                                            </p:txEl>
                                          </p:spTgt>
                                        </p:tgtEl>
                                        <p:attrNameLst>
                                          <p:attrName>style.visibility</p:attrName>
                                        </p:attrNameLst>
                                      </p:cBhvr>
                                      <p:to>
                                        <p:strVal val="visible"/>
                                      </p:to>
                                    </p:set>
                                    <p:anim calcmode="lin" valueType="num">
                                      <p:cBhvr additive="base">
                                        <p:cTn id="31" dur="500" fill="hold"/>
                                        <p:tgtEl>
                                          <p:spTgt spid="6451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451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4515">
                                            <p:txEl>
                                              <p:pRg st="4" end="4"/>
                                            </p:txEl>
                                          </p:spTgt>
                                        </p:tgtEl>
                                        <p:attrNameLst>
                                          <p:attrName>style.visibility</p:attrName>
                                        </p:attrNameLst>
                                      </p:cBhvr>
                                      <p:to>
                                        <p:strVal val="visible"/>
                                      </p:to>
                                    </p:set>
                                    <p:anim calcmode="lin" valueType="num">
                                      <p:cBhvr additive="base">
                                        <p:cTn id="37" dur="500" fill="hold"/>
                                        <p:tgtEl>
                                          <p:spTgt spid="6451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451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4515">
                                            <p:txEl>
                                              <p:pRg st="5" end="5"/>
                                            </p:txEl>
                                          </p:spTgt>
                                        </p:tgtEl>
                                        <p:attrNameLst>
                                          <p:attrName>style.visibility</p:attrName>
                                        </p:attrNameLst>
                                      </p:cBhvr>
                                      <p:to>
                                        <p:strVal val="visible"/>
                                      </p:to>
                                    </p:set>
                                    <p:anim calcmode="lin" valueType="num">
                                      <p:cBhvr additive="base">
                                        <p:cTn id="43" dur="500" fill="hold"/>
                                        <p:tgtEl>
                                          <p:spTgt spid="64515">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451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4515">
                                            <p:txEl>
                                              <p:pRg st="6" end="6"/>
                                            </p:txEl>
                                          </p:spTgt>
                                        </p:tgtEl>
                                        <p:attrNameLst>
                                          <p:attrName>style.visibility</p:attrName>
                                        </p:attrNameLst>
                                      </p:cBhvr>
                                      <p:to>
                                        <p:strVal val="visible"/>
                                      </p:to>
                                    </p:set>
                                    <p:anim calcmode="lin" valueType="num">
                                      <p:cBhvr additive="base">
                                        <p:cTn id="49" dur="500" fill="hold"/>
                                        <p:tgtEl>
                                          <p:spTgt spid="64515">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451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build="p" autoUpdateAnimBg="0" advAuto="0"/>
      <p:bldP spid="6451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rgbClr val="FFFF00"/>
                </a:solidFill>
                <a:latin typeface="+mj-lt"/>
              </a:rPr>
              <a:t>Put these in an order.  Why?</a:t>
            </a:r>
            <a:endParaRPr lang="en-GB" sz="3200" dirty="0">
              <a:solidFill>
                <a:srgbClr val="FFFF00"/>
              </a:solidFill>
              <a:latin typeface="+mj-lt"/>
            </a:endParaRPr>
          </a:p>
        </p:txBody>
      </p:sp>
      <p:sp>
        <p:nvSpPr>
          <p:cNvPr id="3" name="Content Placeholder 2"/>
          <p:cNvSpPr>
            <a:spLocks noGrp="1"/>
          </p:cNvSpPr>
          <p:nvPr>
            <p:ph idx="1"/>
          </p:nvPr>
        </p:nvSpPr>
        <p:spPr/>
        <p:txBody>
          <a:bodyPr>
            <a:normAutofit fontScale="85000" lnSpcReduction="10000"/>
          </a:bodyPr>
          <a:lstStyle/>
          <a:p>
            <a:pPr marL="514350" indent="-514350">
              <a:buFont typeface="+mj-lt"/>
              <a:buAutoNum type="alphaUcPeriod"/>
            </a:pPr>
            <a:r>
              <a:rPr lang="en-GB" sz="2800" dirty="0" smtClean="0">
                <a:latin typeface="+mj-lt"/>
              </a:rPr>
              <a:t>understand the logical connections between ideas</a:t>
            </a:r>
          </a:p>
          <a:p>
            <a:pPr marL="514350" indent="-514350">
              <a:buFont typeface="+mj-lt"/>
              <a:buAutoNum type="alphaUcPeriod"/>
            </a:pPr>
            <a:r>
              <a:rPr lang="en-GB" sz="2800" dirty="0" smtClean="0">
                <a:latin typeface="+mj-lt"/>
              </a:rPr>
              <a:t>identify, construct and evaluate arguments</a:t>
            </a:r>
          </a:p>
          <a:p>
            <a:pPr marL="514350" indent="-514350">
              <a:buFont typeface="+mj-lt"/>
              <a:buAutoNum type="alphaUcPeriod"/>
            </a:pPr>
            <a:r>
              <a:rPr lang="en-GB" sz="2800" dirty="0" smtClean="0">
                <a:latin typeface="+mj-lt"/>
              </a:rPr>
              <a:t>detect inconsistencies and common mistakes in reasoning</a:t>
            </a:r>
          </a:p>
          <a:p>
            <a:pPr marL="514350" indent="-514350">
              <a:buFont typeface="+mj-lt"/>
              <a:buAutoNum type="alphaUcPeriod"/>
            </a:pPr>
            <a:r>
              <a:rPr lang="en-GB" sz="2800" dirty="0" smtClean="0">
                <a:latin typeface="+mj-lt"/>
              </a:rPr>
              <a:t>solve problems systematically</a:t>
            </a:r>
          </a:p>
          <a:p>
            <a:pPr marL="514350" indent="-514350">
              <a:buFont typeface="+mj-lt"/>
              <a:buAutoNum type="alphaUcPeriod"/>
            </a:pPr>
            <a:r>
              <a:rPr lang="en-GB" sz="2800" dirty="0" smtClean="0">
                <a:latin typeface="+mj-lt"/>
              </a:rPr>
              <a:t>identify the relevance and importance of ideas</a:t>
            </a:r>
          </a:p>
          <a:p>
            <a:pPr marL="514350" indent="-514350">
              <a:buFont typeface="+mj-lt"/>
              <a:buAutoNum type="alphaUcPeriod"/>
            </a:pPr>
            <a:r>
              <a:rPr lang="en-GB" sz="2800" dirty="0" smtClean="0">
                <a:latin typeface="+mj-lt"/>
              </a:rPr>
              <a:t>reflect on the justification of one's own beliefs and values</a:t>
            </a:r>
          </a:p>
          <a:p>
            <a:endParaRPr lang="en-GB" dirty="0">
              <a:latin typeface="+mj-lt"/>
            </a:endParaRPr>
          </a:p>
        </p:txBody>
      </p:sp>
    </p:spTree>
    <p:extLst>
      <p:ext uri="{BB962C8B-B14F-4D97-AF65-F5344CB8AC3E}">
        <p14:creationId xmlns:p14="http://schemas.microsoft.com/office/powerpoint/2010/main" val="18971063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But it is changing!</a:t>
            </a:r>
            <a:endParaRPr lang="en-GB" dirty="0">
              <a:latin typeface="+mj-lt"/>
            </a:endParaRPr>
          </a:p>
        </p:txBody>
      </p:sp>
      <p:pic>
        <p:nvPicPr>
          <p:cNvPr id="4" name="Content Placeholder 3"/>
          <p:cNvPicPr>
            <a:picLocks noGrp="1" noChangeAspect="1"/>
          </p:cNvPicPr>
          <p:nvPr>
            <p:ph idx="1"/>
          </p:nvPr>
        </p:nvPicPr>
        <p:blipFill>
          <a:blip r:embed="rId2"/>
          <a:stretch>
            <a:fillRect/>
          </a:stretch>
        </p:blipFill>
        <p:spPr>
          <a:xfrm>
            <a:off x="683568" y="2348880"/>
            <a:ext cx="7947372" cy="4206602"/>
          </a:xfrm>
          <a:prstGeom prst="rect">
            <a:avLst/>
          </a:prstGeom>
        </p:spPr>
      </p:pic>
    </p:spTree>
    <p:extLst>
      <p:ext uri="{BB962C8B-B14F-4D97-AF65-F5344CB8AC3E}">
        <p14:creationId xmlns:p14="http://schemas.microsoft.com/office/powerpoint/2010/main" val="10575972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smtClean="0">
              <a:latin typeface="+mj-lt"/>
            </a:endParaRPr>
          </a:p>
          <a:p>
            <a:endParaRPr lang="en-GB" dirty="0">
              <a:latin typeface="+mj-lt"/>
            </a:endParaRPr>
          </a:p>
        </p:txBody>
      </p:sp>
      <p:pic>
        <p:nvPicPr>
          <p:cNvPr id="5" name="Picture 4"/>
          <p:cNvPicPr>
            <a:picLocks noChangeAspect="1"/>
          </p:cNvPicPr>
          <p:nvPr/>
        </p:nvPicPr>
        <p:blipFill rotWithShape="1">
          <a:blip r:embed="rId2"/>
          <a:srcRect b="35424"/>
          <a:stretch/>
        </p:blipFill>
        <p:spPr>
          <a:xfrm>
            <a:off x="1079600" y="1004"/>
            <a:ext cx="6900700" cy="6889757"/>
          </a:xfrm>
          <a:prstGeom prst="rect">
            <a:avLst/>
          </a:prstGeom>
        </p:spPr>
      </p:pic>
      <p:pic>
        <p:nvPicPr>
          <p:cNvPr id="6" name="Picture 5"/>
          <p:cNvPicPr>
            <a:picLocks noChangeAspect="1"/>
          </p:cNvPicPr>
          <p:nvPr/>
        </p:nvPicPr>
        <p:blipFill rotWithShape="1">
          <a:blip r:embed="rId2"/>
          <a:srcRect t="66800"/>
          <a:stretch/>
        </p:blipFill>
        <p:spPr>
          <a:xfrm>
            <a:off x="25317" y="860742"/>
            <a:ext cx="9009267" cy="5949280"/>
          </a:xfrm>
          <a:prstGeom prst="rect">
            <a:avLst/>
          </a:prstGeom>
        </p:spPr>
      </p:pic>
    </p:spTree>
    <p:extLst>
      <p:ext uri="{BB962C8B-B14F-4D97-AF65-F5344CB8AC3E}">
        <p14:creationId xmlns:p14="http://schemas.microsoft.com/office/powerpoint/2010/main" val="667747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Conclusion</a:t>
            </a:r>
            <a:endParaRPr lang="en-GB" dirty="0">
              <a:latin typeface="+mj-lt"/>
            </a:endParaRPr>
          </a:p>
        </p:txBody>
      </p:sp>
      <p:sp>
        <p:nvSpPr>
          <p:cNvPr id="3" name="Content Placeholder 2"/>
          <p:cNvSpPr>
            <a:spLocks noGrp="1"/>
          </p:cNvSpPr>
          <p:nvPr>
            <p:ph idx="1"/>
          </p:nvPr>
        </p:nvSpPr>
        <p:spPr>
          <a:xfrm rot="1784490">
            <a:off x="817563" y="2060575"/>
            <a:ext cx="7512050" cy="4041775"/>
          </a:xfrm>
        </p:spPr>
        <p:txBody>
          <a:bodyPr>
            <a:normAutofit/>
          </a:bodyPr>
          <a:lstStyle/>
          <a:p>
            <a:r>
              <a:rPr lang="en-GB" sz="3200" dirty="0" smtClean="0">
                <a:solidFill>
                  <a:srgbClr val="FFFF00"/>
                </a:solidFill>
                <a:latin typeface="+mj-lt"/>
              </a:rPr>
              <a:t>Discuss what you need to do to improve your critical thinking skills</a:t>
            </a:r>
            <a:endParaRPr lang="en-GB" sz="3200" dirty="0">
              <a:solidFill>
                <a:srgbClr val="FFFF00"/>
              </a:solidFill>
              <a:latin typeface="+mj-lt"/>
            </a:endParaRPr>
          </a:p>
        </p:txBody>
      </p:sp>
      <p:pic>
        <p:nvPicPr>
          <p:cNvPr id="4" name="Picture 3"/>
          <p:cNvPicPr>
            <a:picLocks noChangeAspect="1"/>
          </p:cNvPicPr>
          <p:nvPr/>
        </p:nvPicPr>
        <p:blipFill>
          <a:blip r:embed="rId2"/>
          <a:stretch>
            <a:fillRect/>
          </a:stretch>
        </p:blipFill>
        <p:spPr>
          <a:xfrm>
            <a:off x="5034409" y="116632"/>
            <a:ext cx="4056853" cy="2630193"/>
          </a:xfrm>
          <a:prstGeom prst="rect">
            <a:avLst/>
          </a:prstGeom>
        </p:spPr>
      </p:pic>
      <p:pic>
        <p:nvPicPr>
          <p:cNvPr id="5" name="Picture 4"/>
          <p:cNvPicPr>
            <a:picLocks noChangeAspect="1"/>
          </p:cNvPicPr>
          <p:nvPr/>
        </p:nvPicPr>
        <p:blipFill>
          <a:blip r:embed="rId3"/>
          <a:stretch>
            <a:fillRect/>
          </a:stretch>
        </p:blipFill>
        <p:spPr>
          <a:xfrm>
            <a:off x="0" y="4274827"/>
            <a:ext cx="3707904" cy="2583174"/>
          </a:xfrm>
          <a:prstGeom prst="rect">
            <a:avLst/>
          </a:prstGeom>
        </p:spPr>
      </p:pic>
    </p:spTree>
    <p:extLst>
      <p:ext uri="{BB962C8B-B14F-4D97-AF65-F5344CB8AC3E}">
        <p14:creationId xmlns:p14="http://schemas.microsoft.com/office/powerpoint/2010/main" val="36188647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404</TotalTime>
  <Words>269</Words>
  <Application>Microsoft Office PowerPoint</Application>
  <PresentationFormat>On-screen Show (4:3)</PresentationFormat>
  <Paragraphs>88</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Times New Roman</vt:lpstr>
      <vt:lpstr>Arial</vt:lpstr>
      <vt:lpstr>Century Gothic</vt:lpstr>
      <vt:lpstr>Mesh</vt:lpstr>
      <vt:lpstr> </vt:lpstr>
      <vt:lpstr>Introduction</vt:lpstr>
      <vt:lpstr>Stages of Cognitive Development as defined by Jean Piaget: </vt:lpstr>
      <vt:lpstr> What is Critical Thinking? Critical thinking consists of three steps: </vt:lpstr>
      <vt:lpstr>Why is critical thinking important at postgraduate level? </vt:lpstr>
      <vt:lpstr>What does not thinking critically look like? </vt:lpstr>
      <vt:lpstr>What does Critical Thinking Look Like?</vt:lpstr>
      <vt:lpstr>Critical Thinking Requires Six Cognitive Skills </vt:lpstr>
      <vt:lpstr>Six Cognitive Skills Cont’d</vt:lpstr>
      <vt:lpstr>Put these in an order.  Why?</vt:lpstr>
      <vt:lpstr>But it is changing!</vt:lpstr>
      <vt:lpstr>PowerPoint Presentation</vt:lpstr>
      <vt:lpstr>Conclusion</vt:lpstr>
    </vt:vector>
  </TitlesOfParts>
  <Company>swan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chris</dc:creator>
  <cp:lastModifiedBy>Chris House</cp:lastModifiedBy>
  <cp:revision>27</cp:revision>
  <dcterms:created xsi:type="dcterms:W3CDTF">2001-11-15T19:13:35Z</dcterms:created>
  <dcterms:modified xsi:type="dcterms:W3CDTF">2018-02-15T09:52:50Z</dcterms:modified>
</cp:coreProperties>
</file>