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Patient: Sarah Williams, 28-year-old female.</a:t>
            </a:r>
          </a:p>
          <a:p>
            <a:r>
              <a:t>Condition: Asthma – a chronic respiratory disease causing airway inflammation and narrowing.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Information About the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Age: 28</a:t>
            </a:r>
          </a:p>
          <a:p>
            <a:r>
              <a:t>Gender: Female</a:t>
            </a:r>
          </a:p>
          <a:p>
            <a:r>
              <a:t>Occupation: Teacher</a:t>
            </a:r>
          </a:p>
          <a:p>
            <a:r>
              <a:t>Height: 165 cm</a:t>
            </a:r>
          </a:p>
          <a:p>
            <a:r>
              <a:t>Weight: 68 kg</a:t>
            </a:r>
          </a:p>
          <a:p>
            <a:r>
              <a:t>BMI: 25</a:t>
            </a:r>
          </a:p>
          <a:p>
            <a:r>
              <a:t>Peak Flow: 380 L/min</a:t>
            </a:r>
          </a:p>
          <a:p>
            <a:r>
              <a:t>Non-smoker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Anatomy and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Asthma affects the airways, causing inflammation, bronchoconstriction, and mucus production.</a:t>
            </a:r>
          </a:p>
          <a:p>
            <a:r>
              <a:t>This leads to symptoms such as wheezing, breathlessness, and coughing.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Care Plan (1/3): Lifestyle &amp; Health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Avoids triggers such as dust and pollen.</a:t>
            </a:r>
          </a:p>
          <a:p>
            <a:r>
              <a:t>Uses inhaler as prescribed.</a:t>
            </a:r>
          </a:p>
          <a:p>
            <a:r>
              <a:t>Exercises moderately.</a:t>
            </a:r>
          </a:p>
          <a:p>
            <a:r>
              <a:t>Maintains a balanced diet.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Care Plan (2/3): Daily Routine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Morning inhaler use.</a:t>
            </a:r>
          </a:p>
          <a:p>
            <a:r>
              <a:t>Works during the day with minimal exposure to triggers.</a:t>
            </a:r>
          </a:p>
          <a:p>
            <a:r>
              <a:t>Evening relaxation and light exercise.</a:t>
            </a:r>
          </a:p>
          <a:p>
            <a:r>
              <a:t>Monitors symptoms daily.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Care Plan (3/3): Communication &amp;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Clear communication with healthcare providers.</a:t>
            </a:r>
          </a:p>
          <a:p>
            <a:r>
              <a:t>Patient confidentiality maintained.</a:t>
            </a:r>
          </a:p>
          <a:p>
            <a:r>
              <a:t>Encouragement of self-management.</a:t>
            </a:r>
          </a:p>
          <a:p>
            <a:r>
              <a:t>Respect for patient autonomy.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Exposure to allergens.</a:t>
            </a:r>
          </a:p>
          <a:p>
            <a:r>
              <a:t>Cold weather.</a:t>
            </a:r>
          </a:p>
          <a:p>
            <a:r>
              <a:t>Respiratory infections.</a:t>
            </a:r>
          </a:p>
          <a:p>
            <a:r>
              <a:t>Stress and physical exertion.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Regular monitoring of lung function.</a:t>
            </a:r>
          </a:p>
          <a:p>
            <a:r>
              <a:t>Adherence to medication.</a:t>
            </a:r>
          </a:p>
          <a:p>
            <a:r>
              <a:t>Annual asthma review.</a:t>
            </a:r>
          </a:p>
          <a:p>
            <a:r>
              <a:t>Education on trigger avoidance.</a:t>
            </a:r>
          </a:p>
          <a:p>
            <a:r>
              <a:t>Use of action plan.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Asthma requires continuous management.</a:t>
            </a:r>
          </a:p>
          <a:p>
            <a:r>
              <a:t>Lifestyle, medication, and monitoring are key.</a:t>
            </a:r>
          </a:p>
          <a:p>
            <a:r>
              <a:t>Patient education improves outcomes.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British Thoracic Society (2022).</a:t>
            </a:r>
          </a:p>
          <a:p>
            <a:r>
              <a:t>NICE Guidelines (2023).</a:t>
            </a:r>
          </a:p>
          <a:p>
            <a:r>
              <a:t>World Health Organization (2021).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