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353" r:id="rId3"/>
    <p:sldId id="357" r:id="rId4"/>
    <p:sldId id="348" r:id="rId5"/>
    <p:sldId id="359" r:id="rId6"/>
    <p:sldId id="307" r:id="rId7"/>
    <p:sldId id="309" r:id="rId8"/>
    <p:sldId id="319" r:id="rId9"/>
    <p:sldId id="362" r:id="rId10"/>
    <p:sldId id="363" r:id="rId11"/>
    <p:sldId id="365" r:id="rId12"/>
    <p:sldId id="367" r:id="rId13"/>
    <p:sldId id="369" r:id="rId14"/>
    <p:sldId id="371" r:id="rId15"/>
    <p:sldId id="373" r:id="rId16"/>
    <p:sldId id="330" r:id="rId17"/>
    <p:sldId id="331" r:id="rId18"/>
    <p:sldId id="332" r:id="rId19"/>
    <p:sldId id="336" r:id="rId20"/>
    <p:sldId id="333" r:id="rId21"/>
    <p:sldId id="335" r:id="rId22"/>
    <p:sldId id="334" r:id="rId23"/>
    <p:sldId id="337" r:id="rId24"/>
    <p:sldId id="375" r:id="rId25"/>
    <p:sldId id="377" r:id="rId26"/>
    <p:sldId id="379" r:id="rId27"/>
    <p:sldId id="351" r:id="rId28"/>
    <p:sldId id="256" r:id="rId29"/>
    <p:sldId id="381" r:id="rId30"/>
    <p:sldId id="384" r:id="rId31"/>
    <p:sldId id="3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E5DFD0"/>
    <a:srgbClr val="C3EDF5"/>
    <a:srgbClr val="6DB8CD"/>
    <a:srgbClr val="2B98B7"/>
    <a:srgbClr val="1E742A"/>
    <a:srgbClr val="33AE27"/>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37FDAF-4F09-4F4E-BCA5-558A2255BF90}" v="26" dt="2026-02-08T10:55:14.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42" autoAdjust="0"/>
    <p:restoredTop sz="94660"/>
  </p:normalViewPr>
  <p:slideViewPr>
    <p:cSldViewPr snapToGrid="0">
      <p:cViewPr>
        <p:scale>
          <a:sx n="88" d="100"/>
          <a:sy n="88" d="100"/>
        </p:scale>
        <p:origin x="90"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FD54395F-A14C-4713-A086-53EAB7F30FD0}"/>
    <pc:docChg chg="custSel addSld delSld modSld sldOrd">
      <pc:chgData name="Sue Ainsworth" userId="888be70d-2e4c-4f55-baa0-638ca1ed17b4" providerId="ADAL" clId="{FD54395F-A14C-4713-A086-53EAB7F30FD0}" dt="2026-02-08T10:55:31.715" v="387" actId="207"/>
      <pc:docMkLst>
        <pc:docMk/>
      </pc:docMkLst>
      <pc:sldChg chg="del">
        <pc:chgData name="Sue Ainsworth" userId="888be70d-2e4c-4f55-baa0-638ca1ed17b4" providerId="ADAL" clId="{FD54395F-A14C-4713-A086-53EAB7F30FD0}" dt="2026-02-08T10:44:35.875" v="238" actId="2696"/>
        <pc:sldMkLst>
          <pc:docMk/>
          <pc:sldMk cId="2968094318" sldId="259"/>
        </pc:sldMkLst>
      </pc:sldChg>
      <pc:sldChg chg="del">
        <pc:chgData name="Sue Ainsworth" userId="888be70d-2e4c-4f55-baa0-638ca1ed17b4" providerId="ADAL" clId="{FD54395F-A14C-4713-A086-53EAB7F30FD0}" dt="2026-02-08T10:55:02.395" v="379" actId="2696"/>
        <pc:sldMkLst>
          <pc:docMk/>
          <pc:sldMk cId="4195304978" sldId="261"/>
        </pc:sldMkLst>
      </pc:sldChg>
      <pc:sldChg chg="del">
        <pc:chgData name="Sue Ainsworth" userId="888be70d-2e4c-4f55-baa0-638ca1ed17b4" providerId="ADAL" clId="{FD54395F-A14C-4713-A086-53EAB7F30FD0}" dt="2026-02-08T10:45:30.310" v="247" actId="2696"/>
        <pc:sldMkLst>
          <pc:docMk/>
          <pc:sldMk cId="2599374343" sldId="263"/>
        </pc:sldMkLst>
      </pc:sldChg>
      <pc:sldChg chg="del">
        <pc:chgData name="Sue Ainsworth" userId="888be70d-2e4c-4f55-baa0-638ca1ed17b4" providerId="ADAL" clId="{FD54395F-A14C-4713-A086-53EAB7F30FD0}" dt="2026-02-08T10:46:30.170" v="261" actId="2696"/>
        <pc:sldMkLst>
          <pc:docMk/>
          <pc:sldMk cId="161354368" sldId="266"/>
        </pc:sldMkLst>
      </pc:sldChg>
      <pc:sldChg chg="del">
        <pc:chgData name="Sue Ainsworth" userId="888be70d-2e4c-4f55-baa0-638ca1ed17b4" providerId="ADAL" clId="{FD54395F-A14C-4713-A086-53EAB7F30FD0}" dt="2026-02-08T10:54:29.595" v="372" actId="2696"/>
        <pc:sldMkLst>
          <pc:docMk/>
          <pc:sldMk cId="2348947035" sldId="271"/>
        </pc:sldMkLst>
      </pc:sldChg>
      <pc:sldChg chg="modSp add mod">
        <pc:chgData name="Sue Ainsworth" userId="888be70d-2e4c-4f55-baa0-638ca1ed17b4" providerId="ADAL" clId="{FD54395F-A14C-4713-A086-53EAB7F30FD0}" dt="2026-02-08T10:47:09.895" v="271" actId="207"/>
        <pc:sldMkLst>
          <pc:docMk/>
          <pc:sldMk cId="176758499" sldId="307"/>
        </pc:sldMkLst>
        <pc:spChg chg="mod">
          <ac:chgData name="Sue Ainsworth" userId="888be70d-2e4c-4f55-baa0-638ca1ed17b4" providerId="ADAL" clId="{FD54395F-A14C-4713-A086-53EAB7F30FD0}" dt="2026-02-08T10:47:03.595" v="269" actId="207"/>
          <ac:spMkLst>
            <pc:docMk/>
            <pc:sldMk cId="176758499" sldId="307"/>
            <ac:spMk id="3" creationId="{00000000-0000-0000-0000-000000000000}"/>
          </ac:spMkLst>
        </pc:spChg>
        <pc:spChg chg="mod">
          <ac:chgData name="Sue Ainsworth" userId="888be70d-2e4c-4f55-baa0-638ca1ed17b4" providerId="ADAL" clId="{FD54395F-A14C-4713-A086-53EAB7F30FD0}" dt="2026-02-08T10:46:53.155" v="267" actId="207"/>
          <ac:spMkLst>
            <pc:docMk/>
            <pc:sldMk cId="176758499" sldId="307"/>
            <ac:spMk id="4" creationId="{00000000-0000-0000-0000-000000000000}"/>
          </ac:spMkLst>
        </pc:spChg>
        <pc:spChg chg="mod">
          <ac:chgData name="Sue Ainsworth" userId="888be70d-2e4c-4f55-baa0-638ca1ed17b4" providerId="ADAL" clId="{FD54395F-A14C-4713-A086-53EAB7F30FD0}" dt="2026-02-08T10:47:09.895" v="271" actId="207"/>
          <ac:spMkLst>
            <pc:docMk/>
            <pc:sldMk cId="176758499" sldId="307"/>
            <ac:spMk id="5" creationId="{00000000-0000-0000-0000-000000000000}"/>
          </ac:spMkLst>
        </pc:spChg>
        <pc:spChg chg="mod">
          <ac:chgData name="Sue Ainsworth" userId="888be70d-2e4c-4f55-baa0-638ca1ed17b4" providerId="ADAL" clId="{FD54395F-A14C-4713-A086-53EAB7F30FD0}" dt="2026-02-08T10:46:59.725" v="268" actId="207"/>
          <ac:spMkLst>
            <pc:docMk/>
            <pc:sldMk cId="176758499" sldId="307"/>
            <ac:spMk id="9" creationId="{6A0C28F6-A03A-6819-6527-61C2990D994F}"/>
          </ac:spMkLst>
        </pc:spChg>
        <pc:spChg chg="mod">
          <ac:chgData name="Sue Ainsworth" userId="888be70d-2e4c-4f55-baa0-638ca1ed17b4" providerId="ADAL" clId="{FD54395F-A14C-4713-A086-53EAB7F30FD0}" dt="2026-02-08T10:47:06.265" v="270" actId="207"/>
          <ac:spMkLst>
            <pc:docMk/>
            <pc:sldMk cId="176758499" sldId="307"/>
            <ac:spMk id="10" creationId="{68021041-1AE8-2703-66AD-6E390B6B56F7}"/>
          </ac:spMkLst>
        </pc:spChg>
      </pc:sldChg>
      <pc:sldChg chg="del">
        <pc:chgData name="Sue Ainsworth" userId="888be70d-2e4c-4f55-baa0-638ca1ed17b4" providerId="ADAL" clId="{FD54395F-A14C-4713-A086-53EAB7F30FD0}" dt="2026-02-08T10:46:39.805" v="264" actId="2696"/>
        <pc:sldMkLst>
          <pc:docMk/>
          <pc:sldMk cId="4142892929" sldId="307"/>
        </pc:sldMkLst>
      </pc:sldChg>
      <pc:sldChg chg="del">
        <pc:chgData name="Sue Ainsworth" userId="888be70d-2e4c-4f55-baa0-638ca1ed17b4" providerId="ADAL" clId="{FD54395F-A14C-4713-A086-53EAB7F30FD0}" dt="2026-02-08T10:47:13.565" v="272" actId="2696"/>
        <pc:sldMkLst>
          <pc:docMk/>
          <pc:sldMk cId="3137567399" sldId="309"/>
        </pc:sldMkLst>
      </pc:sldChg>
      <pc:sldChg chg="modSp add mod">
        <pc:chgData name="Sue Ainsworth" userId="888be70d-2e4c-4f55-baa0-638ca1ed17b4" providerId="ADAL" clId="{FD54395F-A14C-4713-A086-53EAB7F30FD0}" dt="2026-02-08T10:47:30.795" v="276" actId="207"/>
        <pc:sldMkLst>
          <pc:docMk/>
          <pc:sldMk cId="3204903371" sldId="309"/>
        </pc:sldMkLst>
        <pc:spChg chg="mod">
          <ac:chgData name="Sue Ainsworth" userId="888be70d-2e4c-4f55-baa0-638ca1ed17b4" providerId="ADAL" clId="{FD54395F-A14C-4713-A086-53EAB7F30FD0}" dt="2026-02-08T10:47:25.915" v="275" actId="207"/>
          <ac:spMkLst>
            <pc:docMk/>
            <pc:sldMk cId="3204903371" sldId="309"/>
            <ac:spMk id="4" creationId="{00000000-0000-0000-0000-000000000000}"/>
          </ac:spMkLst>
        </pc:spChg>
        <pc:spChg chg="mod">
          <ac:chgData name="Sue Ainsworth" userId="888be70d-2e4c-4f55-baa0-638ca1ed17b4" providerId="ADAL" clId="{FD54395F-A14C-4713-A086-53EAB7F30FD0}" dt="2026-02-08T10:47:30.795" v="276" actId="207"/>
          <ac:spMkLst>
            <pc:docMk/>
            <pc:sldMk cId="3204903371" sldId="309"/>
            <ac:spMk id="10" creationId="{2723983B-1ABF-0734-EAE4-5DE1D2489E0B}"/>
          </ac:spMkLst>
        </pc:spChg>
      </pc:sldChg>
      <pc:sldChg chg="del">
        <pc:chgData name="Sue Ainsworth" userId="888be70d-2e4c-4f55-baa0-638ca1ed17b4" providerId="ADAL" clId="{FD54395F-A14C-4713-A086-53EAB7F30FD0}" dt="2026-02-08T10:49:08.185" v="294" actId="2696"/>
        <pc:sldMkLst>
          <pc:docMk/>
          <pc:sldMk cId="1683337529" sldId="310"/>
        </pc:sldMkLst>
      </pc:sldChg>
      <pc:sldChg chg="del">
        <pc:chgData name="Sue Ainsworth" userId="888be70d-2e4c-4f55-baa0-638ca1ed17b4" providerId="ADAL" clId="{FD54395F-A14C-4713-A086-53EAB7F30FD0}" dt="2026-02-08T10:51:13.075" v="320" actId="2696"/>
        <pc:sldMkLst>
          <pc:docMk/>
          <pc:sldMk cId="3338314201" sldId="313"/>
        </pc:sldMkLst>
      </pc:sldChg>
      <pc:sldChg chg="del">
        <pc:chgData name="Sue Ainsworth" userId="888be70d-2e4c-4f55-baa0-638ca1ed17b4" providerId="ADAL" clId="{FD54395F-A14C-4713-A086-53EAB7F30FD0}" dt="2026-02-08T10:53:21.155" v="356" actId="2696"/>
        <pc:sldMkLst>
          <pc:docMk/>
          <pc:sldMk cId="151002327" sldId="314"/>
        </pc:sldMkLst>
      </pc:sldChg>
      <pc:sldChg chg="modSp del mod">
        <pc:chgData name="Sue Ainsworth" userId="888be70d-2e4c-4f55-baa0-638ca1ed17b4" providerId="ADAL" clId="{FD54395F-A14C-4713-A086-53EAB7F30FD0}" dt="2026-02-08T10:50:36.425" v="314" actId="2696"/>
        <pc:sldMkLst>
          <pc:docMk/>
          <pc:sldMk cId="4016692469" sldId="315"/>
        </pc:sldMkLst>
        <pc:spChg chg="mod">
          <ac:chgData name="Sue Ainsworth" userId="888be70d-2e4c-4f55-baa0-638ca1ed17b4" providerId="ADAL" clId="{FD54395F-A14C-4713-A086-53EAB7F30FD0}" dt="2026-02-08T10:37:17.452" v="180" actId="20577"/>
          <ac:spMkLst>
            <pc:docMk/>
            <pc:sldMk cId="4016692469" sldId="315"/>
            <ac:spMk id="4" creationId="{00000000-0000-0000-0000-000000000000}"/>
          </ac:spMkLst>
        </pc:spChg>
      </pc:sldChg>
      <pc:sldChg chg="modSp del mod">
        <pc:chgData name="Sue Ainsworth" userId="888be70d-2e4c-4f55-baa0-638ca1ed17b4" providerId="ADAL" clId="{FD54395F-A14C-4713-A086-53EAB7F30FD0}" dt="2026-02-08T10:43:31.165" v="230" actId="2696"/>
        <pc:sldMkLst>
          <pc:docMk/>
          <pc:sldMk cId="641768161" sldId="317"/>
        </pc:sldMkLst>
        <pc:spChg chg="mod">
          <ac:chgData name="Sue Ainsworth" userId="888be70d-2e4c-4f55-baa0-638ca1ed17b4" providerId="ADAL" clId="{FD54395F-A14C-4713-A086-53EAB7F30FD0}" dt="2026-02-08T10:41:45.665" v="214" actId="21"/>
          <ac:spMkLst>
            <pc:docMk/>
            <pc:sldMk cId="641768161" sldId="317"/>
            <ac:spMk id="8" creationId="{3E4FC7AA-8470-813C-E5A8-317B26A2A50D}"/>
          </ac:spMkLst>
        </pc:spChg>
      </pc:sldChg>
      <pc:sldChg chg="modSp add mod ord">
        <pc:chgData name="Sue Ainsworth" userId="888be70d-2e4c-4f55-baa0-638ca1ed17b4" providerId="ADAL" clId="{FD54395F-A14C-4713-A086-53EAB7F30FD0}" dt="2026-02-08T10:48:36.595" v="288" actId="207"/>
        <pc:sldMkLst>
          <pc:docMk/>
          <pc:sldMk cId="2481915552" sldId="319"/>
        </pc:sldMkLst>
        <pc:spChg chg="mod">
          <ac:chgData name="Sue Ainsworth" userId="888be70d-2e4c-4f55-baa0-638ca1ed17b4" providerId="ADAL" clId="{FD54395F-A14C-4713-A086-53EAB7F30FD0}" dt="2026-02-08T10:48:23.535" v="285" actId="207"/>
          <ac:spMkLst>
            <pc:docMk/>
            <pc:sldMk cId="2481915552" sldId="319"/>
            <ac:spMk id="3" creationId="{1D16DB1A-93CB-C03E-7077-2727CC4BA0A8}"/>
          </ac:spMkLst>
        </pc:spChg>
        <pc:spChg chg="mod">
          <ac:chgData name="Sue Ainsworth" userId="888be70d-2e4c-4f55-baa0-638ca1ed17b4" providerId="ADAL" clId="{FD54395F-A14C-4713-A086-53EAB7F30FD0}" dt="2026-02-08T10:48:29.305" v="286" actId="207"/>
          <ac:spMkLst>
            <pc:docMk/>
            <pc:sldMk cId="2481915552" sldId="319"/>
            <ac:spMk id="4" creationId="{00000000-0000-0000-0000-000000000000}"/>
          </ac:spMkLst>
        </pc:spChg>
        <pc:spChg chg="mod">
          <ac:chgData name="Sue Ainsworth" userId="888be70d-2e4c-4f55-baa0-638ca1ed17b4" providerId="ADAL" clId="{FD54395F-A14C-4713-A086-53EAB7F30FD0}" dt="2026-02-08T10:48:32.740" v="287" actId="207"/>
          <ac:spMkLst>
            <pc:docMk/>
            <pc:sldMk cId="2481915552" sldId="319"/>
            <ac:spMk id="5" creationId="{02C42682-9D0A-D40A-19BF-33834E43BD22}"/>
          </ac:spMkLst>
        </pc:spChg>
        <pc:spChg chg="mod">
          <ac:chgData name="Sue Ainsworth" userId="888be70d-2e4c-4f55-baa0-638ca1ed17b4" providerId="ADAL" clId="{FD54395F-A14C-4713-A086-53EAB7F30FD0}" dt="2026-02-08T10:48:36.595" v="288" actId="207"/>
          <ac:spMkLst>
            <pc:docMk/>
            <pc:sldMk cId="2481915552" sldId="319"/>
            <ac:spMk id="6" creationId="{16CC0C00-27C9-E62F-EB6F-9372D0D65606}"/>
          </ac:spMkLst>
        </pc:spChg>
      </pc:sldChg>
      <pc:sldChg chg="del ord">
        <pc:chgData name="Sue Ainsworth" userId="888be70d-2e4c-4f55-baa0-638ca1ed17b4" providerId="ADAL" clId="{FD54395F-A14C-4713-A086-53EAB7F30FD0}" dt="2026-02-08T10:48:06.695" v="280" actId="2696"/>
        <pc:sldMkLst>
          <pc:docMk/>
          <pc:sldMk cId="3258995300" sldId="319"/>
        </pc:sldMkLst>
      </pc:sldChg>
      <pc:sldChg chg="del">
        <pc:chgData name="Sue Ainsworth" userId="888be70d-2e4c-4f55-baa0-638ca1ed17b4" providerId="ADAL" clId="{FD54395F-A14C-4713-A086-53EAB7F30FD0}" dt="2026-02-08T10:49:36.395" v="300" actId="2696"/>
        <pc:sldMkLst>
          <pc:docMk/>
          <pc:sldMk cId="577116775" sldId="326"/>
        </pc:sldMkLst>
      </pc:sldChg>
      <pc:sldChg chg="del">
        <pc:chgData name="Sue Ainsworth" userId="888be70d-2e4c-4f55-baa0-638ca1ed17b4" providerId="ADAL" clId="{FD54395F-A14C-4713-A086-53EAB7F30FD0}" dt="2026-02-08T10:51:56.515" v="327" actId="2696"/>
        <pc:sldMkLst>
          <pc:docMk/>
          <pc:sldMk cId="2506943996" sldId="327"/>
        </pc:sldMkLst>
      </pc:sldChg>
      <pc:sldChg chg="modSp del mod">
        <pc:chgData name="Sue Ainsworth" userId="888be70d-2e4c-4f55-baa0-638ca1ed17b4" providerId="ADAL" clId="{FD54395F-A14C-4713-A086-53EAB7F30FD0}" dt="2026-02-08T10:52:40.735" v="347" actId="2696"/>
        <pc:sldMkLst>
          <pc:docMk/>
          <pc:sldMk cId="3974779538" sldId="328"/>
        </pc:sldMkLst>
        <pc:spChg chg="mod">
          <ac:chgData name="Sue Ainsworth" userId="888be70d-2e4c-4f55-baa0-638ca1ed17b4" providerId="ADAL" clId="{FD54395F-A14C-4713-A086-53EAB7F30FD0}" dt="2026-02-08T10:34:37.667" v="20" actId="20577"/>
          <ac:spMkLst>
            <pc:docMk/>
            <pc:sldMk cId="3974779538" sldId="328"/>
            <ac:spMk id="5" creationId="{DE509169-A382-4609-073D-A2A73D3CE5A7}"/>
          </ac:spMkLst>
        </pc:spChg>
      </pc:sldChg>
      <pc:sldChg chg="modSp del mod">
        <pc:chgData name="Sue Ainsworth" userId="888be70d-2e4c-4f55-baa0-638ca1ed17b4" providerId="ADAL" clId="{FD54395F-A14C-4713-A086-53EAB7F30FD0}" dt="2026-02-08T10:55:20.995" v="385" actId="2696"/>
        <pc:sldMkLst>
          <pc:docMk/>
          <pc:sldMk cId="708573060" sldId="346"/>
        </pc:sldMkLst>
        <pc:spChg chg="mod">
          <ac:chgData name="Sue Ainsworth" userId="888be70d-2e4c-4f55-baa0-638ca1ed17b4" providerId="ADAL" clId="{FD54395F-A14C-4713-A086-53EAB7F30FD0}" dt="2026-02-08T10:43:10.335" v="229" actId="207"/>
          <ac:spMkLst>
            <pc:docMk/>
            <pc:sldMk cId="708573060" sldId="346"/>
            <ac:spMk id="4" creationId="{00000000-0000-0000-0000-000000000000}"/>
          </ac:spMkLst>
        </pc:spChg>
        <pc:spChg chg="mod">
          <ac:chgData name="Sue Ainsworth" userId="888be70d-2e4c-4f55-baa0-638ca1ed17b4" providerId="ADAL" clId="{FD54395F-A14C-4713-A086-53EAB7F30FD0}" dt="2026-02-08T10:44:02.005" v="232" actId="20577"/>
          <ac:spMkLst>
            <pc:docMk/>
            <pc:sldMk cId="708573060" sldId="346"/>
            <ac:spMk id="8" creationId="{3E4FC7AA-8470-813C-E5A8-317B26A2A50D}"/>
          </ac:spMkLst>
        </pc:spChg>
      </pc:sldChg>
      <pc:sldChg chg="modSp del mod">
        <pc:chgData name="Sue Ainsworth" userId="888be70d-2e4c-4f55-baa0-638ca1ed17b4" providerId="ADAL" clId="{FD54395F-A14C-4713-A086-53EAB7F30FD0}" dt="2026-02-08T10:54:01.055" v="367" actId="2696"/>
        <pc:sldMkLst>
          <pc:docMk/>
          <pc:sldMk cId="781617038" sldId="347"/>
        </pc:sldMkLst>
        <pc:spChg chg="mod">
          <ac:chgData name="Sue Ainsworth" userId="888be70d-2e4c-4f55-baa0-638ca1ed17b4" providerId="ADAL" clId="{FD54395F-A14C-4713-A086-53EAB7F30FD0}" dt="2026-02-08T10:40:25.735" v="211" actId="20577"/>
          <ac:spMkLst>
            <pc:docMk/>
            <pc:sldMk cId="781617038" sldId="347"/>
            <ac:spMk id="3" creationId="{108D6D41-DF5F-3BBC-4389-473484DDC5A2}"/>
          </ac:spMkLst>
        </pc:spChg>
      </pc:sldChg>
      <pc:sldChg chg="del">
        <pc:chgData name="Sue Ainsworth" userId="888be70d-2e4c-4f55-baa0-638ca1ed17b4" providerId="ADAL" clId="{FD54395F-A14C-4713-A086-53EAB7F30FD0}" dt="2026-02-08T10:45:48.065" v="251" actId="2696"/>
        <pc:sldMkLst>
          <pc:docMk/>
          <pc:sldMk cId="1796457542" sldId="348"/>
        </pc:sldMkLst>
      </pc:sldChg>
      <pc:sldChg chg="modSp add mod">
        <pc:chgData name="Sue Ainsworth" userId="888be70d-2e4c-4f55-baa0-638ca1ed17b4" providerId="ADAL" clId="{FD54395F-A14C-4713-A086-53EAB7F30FD0}" dt="2026-02-08T10:46:05.595" v="255" actId="207"/>
        <pc:sldMkLst>
          <pc:docMk/>
          <pc:sldMk cId="1927678575" sldId="348"/>
        </pc:sldMkLst>
        <pc:spChg chg="mod">
          <ac:chgData name="Sue Ainsworth" userId="888be70d-2e4c-4f55-baa0-638ca1ed17b4" providerId="ADAL" clId="{FD54395F-A14C-4713-A086-53EAB7F30FD0}" dt="2026-02-08T10:46:05.595" v="255" actId="207"/>
          <ac:spMkLst>
            <pc:docMk/>
            <pc:sldMk cId="1927678575" sldId="348"/>
            <ac:spMk id="2" creationId="{1F838B4D-3BAE-F0D4-0268-91805BDD3E56}"/>
          </ac:spMkLst>
        </pc:spChg>
        <pc:spChg chg="mod">
          <ac:chgData name="Sue Ainsworth" userId="888be70d-2e4c-4f55-baa0-638ca1ed17b4" providerId="ADAL" clId="{FD54395F-A14C-4713-A086-53EAB7F30FD0}" dt="2026-02-08T10:45:59.665" v="254" actId="207"/>
          <ac:spMkLst>
            <pc:docMk/>
            <pc:sldMk cId="1927678575" sldId="348"/>
            <ac:spMk id="3" creationId="{E5CB68AD-7883-B2C0-B0DA-5346FC0EB5A0}"/>
          </ac:spMkLst>
        </pc:spChg>
      </pc:sldChg>
      <pc:sldChg chg="modSp del mod">
        <pc:chgData name="Sue Ainsworth" userId="888be70d-2e4c-4f55-baa0-638ca1ed17b4" providerId="ADAL" clId="{FD54395F-A14C-4713-A086-53EAB7F30FD0}" dt="2026-02-08T10:53:34.405" v="360" actId="2696"/>
        <pc:sldMkLst>
          <pc:docMk/>
          <pc:sldMk cId="1395034887" sldId="349"/>
        </pc:sldMkLst>
        <pc:spChg chg="mod">
          <ac:chgData name="Sue Ainsworth" userId="888be70d-2e4c-4f55-baa0-638ca1ed17b4" providerId="ADAL" clId="{FD54395F-A14C-4713-A086-53EAB7F30FD0}" dt="2026-02-08T10:38:22.425" v="190" actId="20577"/>
          <ac:spMkLst>
            <pc:docMk/>
            <pc:sldMk cId="1395034887" sldId="349"/>
            <ac:spMk id="2" creationId="{734A1825-7AE7-976E-48AA-6C707F95D145}"/>
          </ac:spMkLst>
        </pc:spChg>
      </pc:sldChg>
      <pc:sldChg chg="modSp del mod">
        <pc:chgData name="Sue Ainsworth" userId="888be70d-2e4c-4f55-baa0-638ca1ed17b4" providerId="ADAL" clId="{FD54395F-A14C-4713-A086-53EAB7F30FD0}" dt="2026-02-08T10:52:25.645" v="343" actId="2696"/>
        <pc:sldMkLst>
          <pc:docMk/>
          <pc:sldMk cId="405572567" sldId="350"/>
        </pc:sldMkLst>
        <pc:spChg chg="mod">
          <ac:chgData name="Sue Ainsworth" userId="888be70d-2e4c-4f55-baa0-638ca1ed17b4" providerId="ADAL" clId="{FD54395F-A14C-4713-A086-53EAB7F30FD0}" dt="2026-02-08T10:52:08.755" v="338" actId="20577"/>
          <ac:spMkLst>
            <pc:docMk/>
            <pc:sldMk cId="405572567" sldId="350"/>
            <ac:spMk id="2" creationId="{734A1825-7AE7-976E-48AA-6C707F95D145}"/>
          </ac:spMkLst>
        </pc:spChg>
      </pc:sldChg>
      <pc:sldChg chg="new del">
        <pc:chgData name="Sue Ainsworth" userId="888be70d-2e4c-4f55-baa0-638ca1ed17b4" providerId="ADAL" clId="{FD54395F-A14C-4713-A086-53EAB7F30FD0}" dt="2026-02-08T10:44:25.465" v="235" actId="2696"/>
        <pc:sldMkLst>
          <pc:docMk/>
          <pc:sldMk cId="750402014" sldId="352"/>
        </pc:sldMkLst>
      </pc:sldChg>
      <pc:sldChg chg="modSp add mod ord setBg">
        <pc:chgData name="Sue Ainsworth" userId="888be70d-2e4c-4f55-baa0-638ca1ed17b4" providerId="ADAL" clId="{FD54395F-A14C-4713-A086-53EAB7F30FD0}" dt="2026-02-08T10:44:52.755" v="240" actId="207"/>
        <pc:sldMkLst>
          <pc:docMk/>
          <pc:sldMk cId="460667758" sldId="353"/>
        </pc:sldMkLst>
        <pc:spChg chg="mod">
          <ac:chgData name="Sue Ainsworth" userId="888be70d-2e4c-4f55-baa0-638ca1ed17b4" providerId="ADAL" clId="{FD54395F-A14C-4713-A086-53EAB7F30FD0}" dt="2026-02-08T10:44:47.255" v="239" actId="207"/>
          <ac:spMkLst>
            <pc:docMk/>
            <pc:sldMk cId="460667758" sldId="353"/>
            <ac:spMk id="2" creationId="{B9C68CE0-C11B-D308-675E-624C315FF204}"/>
          </ac:spMkLst>
        </pc:spChg>
        <pc:spChg chg="mod">
          <ac:chgData name="Sue Ainsworth" userId="888be70d-2e4c-4f55-baa0-638ca1ed17b4" providerId="ADAL" clId="{FD54395F-A14C-4713-A086-53EAB7F30FD0}" dt="2026-02-08T10:44:52.755" v="240" actId="207"/>
          <ac:spMkLst>
            <pc:docMk/>
            <pc:sldMk cId="460667758" sldId="353"/>
            <ac:spMk id="3" creationId="{A6D5B1CA-E7E3-F84E-EAF0-717088726593}"/>
          </ac:spMkLst>
        </pc:spChg>
      </pc:sldChg>
      <pc:sldChg chg="new del">
        <pc:chgData name="Sue Ainsworth" userId="888be70d-2e4c-4f55-baa0-638ca1ed17b4" providerId="ADAL" clId="{FD54395F-A14C-4713-A086-53EAB7F30FD0}" dt="2026-02-08T10:45:33.500" v="248" actId="2696"/>
        <pc:sldMkLst>
          <pc:docMk/>
          <pc:sldMk cId="3763202479" sldId="354"/>
        </pc:sldMkLst>
      </pc:sldChg>
      <pc:sldChg chg="add del">
        <pc:chgData name="Sue Ainsworth" userId="888be70d-2e4c-4f55-baa0-638ca1ed17b4" providerId="ADAL" clId="{FD54395F-A14C-4713-A086-53EAB7F30FD0}" dt="2026-02-08T10:45:37.985" v="249" actId="2696"/>
        <pc:sldMkLst>
          <pc:docMk/>
          <pc:sldMk cId="1455609256" sldId="355"/>
        </pc:sldMkLst>
      </pc:sldChg>
      <pc:sldChg chg="new del">
        <pc:chgData name="Sue Ainsworth" userId="888be70d-2e4c-4f55-baa0-638ca1ed17b4" providerId="ADAL" clId="{FD54395F-A14C-4713-A086-53EAB7F30FD0}" dt="2026-02-08T10:45:26.975" v="246" actId="2696"/>
        <pc:sldMkLst>
          <pc:docMk/>
          <pc:sldMk cId="1080191747" sldId="356"/>
        </pc:sldMkLst>
      </pc:sldChg>
      <pc:sldChg chg="modSp add mod">
        <pc:chgData name="Sue Ainsworth" userId="888be70d-2e4c-4f55-baa0-638ca1ed17b4" providerId="ADAL" clId="{FD54395F-A14C-4713-A086-53EAB7F30FD0}" dt="2026-02-08T10:45:23.965" v="245" actId="207"/>
        <pc:sldMkLst>
          <pc:docMk/>
          <pc:sldMk cId="1393647348" sldId="357"/>
        </pc:sldMkLst>
        <pc:spChg chg="mod">
          <ac:chgData name="Sue Ainsworth" userId="888be70d-2e4c-4f55-baa0-638ca1ed17b4" providerId="ADAL" clId="{FD54395F-A14C-4713-A086-53EAB7F30FD0}" dt="2026-02-08T10:45:23.965" v="245" actId="207"/>
          <ac:spMkLst>
            <pc:docMk/>
            <pc:sldMk cId="1393647348" sldId="357"/>
            <ac:spMk id="2" creationId="{CD5D8484-F63A-A396-BAF8-95AE9D1C6F02}"/>
          </ac:spMkLst>
        </pc:spChg>
      </pc:sldChg>
      <pc:sldChg chg="new del ord">
        <pc:chgData name="Sue Ainsworth" userId="888be70d-2e4c-4f55-baa0-638ca1ed17b4" providerId="ADAL" clId="{FD54395F-A14C-4713-A086-53EAB7F30FD0}" dt="2026-02-08T10:46:48.905" v="266" actId="2696"/>
        <pc:sldMkLst>
          <pc:docMk/>
          <pc:sldMk cId="456371703" sldId="358"/>
        </pc:sldMkLst>
      </pc:sldChg>
      <pc:sldChg chg="new del">
        <pc:chgData name="Sue Ainsworth" userId="888be70d-2e4c-4f55-baa0-638ca1ed17b4" providerId="ADAL" clId="{FD54395F-A14C-4713-A086-53EAB7F30FD0}" dt="2026-02-08T10:46:08.229" v="256" actId="2696"/>
        <pc:sldMkLst>
          <pc:docMk/>
          <pc:sldMk cId="2573319028" sldId="358"/>
        </pc:sldMkLst>
      </pc:sldChg>
      <pc:sldChg chg="modSp add mod">
        <pc:chgData name="Sue Ainsworth" userId="888be70d-2e4c-4f55-baa0-638ca1ed17b4" providerId="ADAL" clId="{FD54395F-A14C-4713-A086-53EAB7F30FD0}" dt="2026-02-08T10:46:27.525" v="260" actId="207"/>
        <pc:sldMkLst>
          <pc:docMk/>
          <pc:sldMk cId="2800169452" sldId="359"/>
        </pc:sldMkLst>
        <pc:spChg chg="mod">
          <ac:chgData name="Sue Ainsworth" userId="888be70d-2e4c-4f55-baa0-638ca1ed17b4" providerId="ADAL" clId="{FD54395F-A14C-4713-A086-53EAB7F30FD0}" dt="2026-02-08T10:46:23.830" v="259" actId="207"/>
          <ac:spMkLst>
            <pc:docMk/>
            <pc:sldMk cId="2800169452" sldId="359"/>
            <ac:spMk id="4" creationId="{B58546F1-1586-538B-7FFA-9338C4342CD6}"/>
          </ac:spMkLst>
        </pc:spChg>
        <pc:spChg chg="mod">
          <ac:chgData name="Sue Ainsworth" userId="888be70d-2e4c-4f55-baa0-638ca1ed17b4" providerId="ADAL" clId="{FD54395F-A14C-4713-A086-53EAB7F30FD0}" dt="2026-02-08T10:46:27.525" v="260" actId="207"/>
          <ac:spMkLst>
            <pc:docMk/>
            <pc:sldMk cId="2800169452" sldId="359"/>
            <ac:spMk id="10" creationId="{67EAFC24-6934-3B08-F0B6-9F1FA4051941}"/>
          </ac:spMkLst>
        </pc:spChg>
      </pc:sldChg>
      <pc:sldChg chg="new del">
        <pc:chgData name="Sue Ainsworth" userId="888be70d-2e4c-4f55-baa0-638ca1ed17b4" providerId="ADAL" clId="{FD54395F-A14C-4713-A086-53EAB7F30FD0}" dt="2026-02-08T10:47:34.895" v="277" actId="2696"/>
        <pc:sldMkLst>
          <pc:docMk/>
          <pc:sldMk cId="3518488208" sldId="360"/>
        </pc:sldMkLst>
      </pc:sldChg>
      <pc:sldChg chg="new del">
        <pc:chgData name="Sue Ainsworth" userId="888be70d-2e4c-4f55-baa0-638ca1ed17b4" providerId="ADAL" clId="{FD54395F-A14C-4713-A086-53EAB7F30FD0}" dt="2026-02-08T10:49:20.420" v="296" actId="2696"/>
        <pc:sldMkLst>
          <pc:docMk/>
          <pc:sldMk cId="3521618248" sldId="360"/>
        </pc:sldMkLst>
      </pc:sldChg>
      <pc:sldChg chg="new del">
        <pc:chgData name="Sue Ainsworth" userId="888be70d-2e4c-4f55-baa0-638ca1ed17b4" providerId="ADAL" clId="{FD54395F-A14C-4713-A086-53EAB7F30FD0}" dt="2026-02-08T10:48:49.095" v="291" actId="2696"/>
        <pc:sldMkLst>
          <pc:docMk/>
          <pc:sldMk cId="3465385152" sldId="361"/>
        </pc:sldMkLst>
      </pc:sldChg>
      <pc:sldChg chg="modSp add mod">
        <pc:chgData name="Sue Ainsworth" userId="888be70d-2e4c-4f55-baa0-638ca1ed17b4" providerId="ADAL" clId="{FD54395F-A14C-4713-A086-53EAB7F30FD0}" dt="2026-02-08T10:48:59.595" v="293" actId="207"/>
        <pc:sldMkLst>
          <pc:docMk/>
          <pc:sldMk cId="262579764" sldId="362"/>
        </pc:sldMkLst>
        <pc:spChg chg="mod">
          <ac:chgData name="Sue Ainsworth" userId="888be70d-2e4c-4f55-baa0-638ca1ed17b4" providerId="ADAL" clId="{FD54395F-A14C-4713-A086-53EAB7F30FD0}" dt="2026-02-08T10:48:55.325" v="292" actId="207"/>
          <ac:spMkLst>
            <pc:docMk/>
            <pc:sldMk cId="262579764" sldId="362"/>
            <ac:spMk id="4" creationId="{7E1B66CE-1917-F12B-F676-AA8FC354346B}"/>
          </ac:spMkLst>
        </pc:spChg>
        <pc:spChg chg="mod">
          <ac:chgData name="Sue Ainsworth" userId="888be70d-2e4c-4f55-baa0-638ca1ed17b4" providerId="ADAL" clId="{FD54395F-A14C-4713-A086-53EAB7F30FD0}" dt="2026-02-08T10:48:59.595" v="293" actId="207"/>
          <ac:spMkLst>
            <pc:docMk/>
            <pc:sldMk cId="262579764" sldId="362"/>
            <ac:spMk id="10" creationId="{92E7E1E2-D370-7F01-D940-06B397DEA15D}"/>
          </ac:spMkLst>
        </pc:spChg>
      </pc:sldChg>
      <pc:sldChg chg="modSp add mod">
        <pc:chgData name="Sue Ainsworth" userId="888be70d-2e4c-4f55-baa0-638ca1ed17b4" providerId="ADAL" clId="{FD54395F-A14C-4713-A086-53EAB7F30FD0}" dt="2026-02-08T10:49:30.805" v="299" actId="207"/>
        <pc:sldMkLst>
          <pc:docMk/>
          <pc:sldMk cId="4260441900" sldId="363"/>
        </pc:sldMkLst>
        <pc:spChg chg="mod">
          <ac:chgData name="Sue Ainsworth" userId="888be70d-2e4c-4f55-baa0-638ca1ed17b4" providerId="ADAL" clId="{FD54395F-A14C-4713-A086-53EAB7F30FD0}" dt="2026-02-08T10:49:23.890" v="297" actId="207"/>
          <ac:spMkLst>
            <pc:docMk/>
            <pc:sldMk cId="4260441900" sldId="363"/>
            <ac:spMk id="4" creationId="{7248512F-02CC-26E9-84E7-3F6BD3C9C78E}"/>
          </ac:spMkLst>
        </pc:spChg>
        <pc:spChg chg="mod">
          <ac:chgData name="Sue Ainsworth" userId="888be70d-2e4c-4f55-baa0-638ca1ed17b4" providerId="ADAL" clId="{FD54395F-A14C-4713-A086-53EAB7F30FD0}" dt="2026-02-08T10:49:26.935" v="298" actId="207"/>
          <ac:spMkLst>
            <pc:docMk/>
            <pc:sldMk cId="4260441900" sldId="363"/>
            <ac:spMk id="7" creationId="{4C93CDB4-C7B6-3387-0D06-F28FD68D5626}"/>
          </ac:spMkLst>
        </pc:spChg>
        <pc:spChg chg="mod">
          <ac:chgData name="Sue Ainsworth" userId="888be70d-2e4c-4f55-baa0-638ca1ed17b4" providerId="ADAL" clId="{FD54395F-A14C-4713-A086-53EAB7F30FD0}" dt="2026-02-08T10:49:30.805" v="299" actId="207"/>
          <ac:spMkLst>
            <pc:docMk/>
            <pc:sldMk cId="4260441900" sldId="363"/>
            <ac:spMk id="9" creationId="{D6002027-A11A-77F3-DE20-019CC10BD092}"/>
          </ac:spMkLst>
        </pc:spChg>
      </pc:sldChg>
      <pc:sldChg chg="new del">
        <pc:chgData name="Sue Ainsworth" userId="888be70d-2e4c-4f55-baa0-638ca1ed17b4" providerId="ADAL" clId="{FD54395F-A14C-4713-A086-53EAB7F30FD0}" dt="2026-02-08T10:50:06.585" v="308" actId="2696"/>
        <pc:sldMkLst>
          <pc:docMk/>
          <pc:sldMk cId="1143246952" sldId="364"/>
        </pc:sldMkLst>
      </pc:sldChg>
      <pc:sldChg chg="new del">
        <pc:chgData name="Sue Ainsworth" userId="888be70d-2e4c-4f55-baa0-638ca1ed17b4" providerId="ADAL" clId="{FD54395F-A14C-4713-A086-53EAB7F30FD0}" dt="2026-02-08T10:50:31.245" v="313" actId="2696"/>
        <pc:sldMkLst>
          <pc:docMk/>
          <pc:sldMk cId="1654886300" sldId="364"/>
        </pc:sldMkLst>
      </pc:sldChg>
      <pc:sldChg chg="modSp add mod">
        <pc:chgData name="Sue Ainsworth" userId="888be70d-2e4c-4f55-baa0-638ca1ed17b4" providerId="ADAL" clId="{FD54395F-A14C-4713-A086-53EAB7F30FD0}" dt="2026-02-08T10:50:26.955" v="312" actId="207"/>
        <pc:sldMkLst>
          <pc:docMk/>
          <pc:sldMk cId="223376773" sldId="365"/>
        </pc:sldMkLst>
        <pc:spChg chg="mod">
          <ac:chgData name="Sue Ainsworth" userId="888be70d-2e4c-4f55-baa0-638ca1ed17b4" providerId="ADAL" clId="{FD54395F-A14C-4713-A086-53EAB7F30FD0}" dt="2026-02-08T10:50:26.955" v="312" actId="207"/>
          <ac:spMkLst>
            <pc:docMk/>
            <pc:sldMk cId="223376773" sldId="365"/>
            <ac:spMk id="4" creationId="{3F0CEC9A-99E4-C9D3-1B55-62D4CEE6F8C7}"/>
          </ac:spMkLst>
        </pc:spChg>
        <pc:spChg chg="mod">
          <ac:chgData name="Sue Ainsworth" userId="888be70d-2e4c-4f55-baa0-638ca1ed17b4" providerId="ADAL" clId="{FD54395F-A14C-4713-A086-53EAB7F30FD0}" dt="2026-02-08T10:50:23.967" v="311" actId="207"/>
          <ac:spMkLst>
            <pc:docMk/>
            <pc:sldMk cId="223376773" sldId="365"/>
            <ac:spMk id="5" creationId="{53F01140-337E-C899-E273-BAE394FDCF7C}"/>
          </ac:spMkLst>
        </pc:spChg>
      </pc:sldChg>
      <pc:sldChg chg="new del">
        <pc:chgData name="Sue Ainsworth" userId="888be70d-2e4c-4f55-baa0-638ca1ed17b4" providerId="ADAL" clId="{FD54395F-A14C-4713-A086-53EAB7F30FD0}" dt="2026-02-08T10:50:03.620" v="307" actId="2696"/>
        <pc:sldMkLst>
          <pc:docMk/>
          <pc:sldMk cId="3229182711" sldId="365"/>
        </pc:sldMkLst>
      </pc:sldChg>
      <pc:sldChg chg="new del">
        <pc:chgData name="Sue Ainsworth" userId="888be70d-2e4c-4f55-baa0-638ca1ed17b4" providerId="ADAL" clId="{FD54395F-A14C-4713-A086-53EAB7F30FD0}" dt="2026-02-08T10:51:10.015" v="319" actId="2696"/>
        <pc:sldMkLst>
          <pc:docMk/>
          <pc:sldMk cId="1985243705" sldId="366"/>
        </pc:sldMkLst>
      </pc:sldChg>
      <pc:sldChg chg="modSp add del mod">
        <pc:chgData name="Sue Ainsworth" userId="888be70d-2e4c-4f55-baa0-638ca1ed17b4" providerId="ADAL" clId="{FD54395F-A14C-4713-A086-53EAB7F30FD0}" dt="2026-02-08T10:50:00.365" v="306" actId="2696"/>
        <pc:sldMkLst>
          <pc:docMk/>
          <pc:sldMk cId="3793595028" sldId="366"/>
        </pc:sldMkLst>
        <pc:spChg chg="mod">
          <ac:chgData name="Sue Ainsworth" userId="888be70d-2e4c-4f55-baa0-638ca1ed17b4" providerId="ADAL" clId="{FD54395F-A14C-4713-A086-53EAB7F30FD0}" dt="2026-02-08T10:49:56.915" v="305" actId="207"/>
          <ac:spMkLst>
            <pc:docMk/>
            <pc:sldMk cId="3793595028" sldId="366"/>
            <ac:spMk id="4" creationId="{E155F74D-CC11-5108-128E-256993697B5B}"/>
          </ac:spMkLst>
        </pc:spChg>
        <pc:spChg chg="mod">
          <ac:chgData name="Sue Ainsworth" userId="888be70d-2e4c-4f55-baa0-638ca1ed17b4" providerId="ADAL" clId="{FD54395F-A14C-4713-A086-53EAB7F30FD0}" dt="2026-02-08T10:49:53.356" v="304" actId="207"/>
          <ac:spMkLst>
            <pc:docMk/>
            <pc:sldMk cId="3793595028" sldId="366"/>
            <ac:spMk id="5" creationId="{29E5400B-C4B5-5EC4-AFC4-568673ADEF84}"/>
          </ac:spMkLst>
        </pc:spChg>
      </pc:sldChg>
      <pc:sldChg chg="modSp add mod">
        <pc:chgData name="Sue Ainsworth" userId="888be70d-2e4c-4f55-baa0-638ca1ed17b4" providerId="ADAL" clId="{FD54395F-A14C-4713-A086-53EAB7F30FD0}" dt="2026-02-08T10:51:06.315" v="318" actId="207"/>
        <pc:sldMkLst>
          <pc:docMk/>
          <pc:sldMk cId="3102044483" sldId="367"/>
        </pc:sldMkLst>
        <pc:spChg chg="mod">
          <ac:chgData name="Sue Ainsworth" userId="888be70d-2e4c-4f55-baa0-638ca1ed17b4" providerId="ADAL" clId="{FD54395F-A14C-4713-A086-53EAB7F30FD0}" dt="2026-02-08T10:51:06.315" v="318" actId="207"/>
          <ac:spMkLst>
            <pc:docMk/>
            <pc:sldMk cId="3102044483" sldId="367"/>
            <ac:spMk id="4" creationId="{50B791F7-16A0-7CCA-7E10-F350CE924D88}"/>
          </ac:spMkLst>
        </pc:spChg>
        <pc:spChg chg="mod">
          <ac:chgData name="Sue Ainsworth" userId="888be70d-2e4c-4f55-baa0-638ca1ed17b4" providerId="ADAL" clId="{FD54395F-A14C-4713-A086-53EAB7F30FD0}" dt="2026-02-08T10:51:02.995" v="317" actId="207"/>
          <ac:spMkLst>
            <pc:docMk/>
            <pc:sldMk cId="3102044483" sldId="367"/>
            <ac:spMk id="10" creationId="{D8D2AF22-F8F5-920B-DD08-BFE47B0C4E45}"/>
          </ac:spMkLst>
        </pc:spChg>
      </pc:sldChg>
      <pc:sldChg chg="new del">
        <pc:chgData name="Sue Ainsworth" userId="888be70d-2e4c-4f55-baa0-638ca1ed17b4" providerId="ADAL" clId="{FD54395F-A14C-4713-A086-53EAB7F30FD0}" dt="2026-02-08T10:51:58.880" v="328" actId="2696"/>
        <pc:sldMkLst>
          <pc:docMk/>
          <pc:sldMk cId="2303821302" sldId="368"/>
        </pc:sldMkLst>
      </pc:sldChg>
      <pc:sldChg chg="modSp add mod">
        <pc:chgData name="Sue Ainsworth" userId="888be70d-2e4c-4f55-baa0-638ca1ed17b4" providerId="ADAL" clId="{FD54395F-A14C-4713-A086-53EAB7F30FD0}" dt="2026-02-08T10:51:42.545" v="326" actId="207"/>
        <pc:sldMkLst>
          <pc:docMk/>
          <pc:sldMk cId="1883893545" sldId="369"/>
        </pc:sldMkLst>
        <pc:spChg chg="mod">
          <ac:chgData name="Sue Ainsworth" userId="888be70d-2e4c-4f55-baa0-638ca1ed17b4" providerId="ADAL" clId="{FD54395F-A14C-4713-A086-53EAB7F30FD0}" dt="2026-02-08T10:51:31.865" v="323" actId="207"/>
          <ac:spMkLst>
            <pc:docMk/>
            <pc:sldMk cId="1883893545" sldId="369"/>
            <ac:spMk id="2" creationId="{FAA996B4-9466-6B1B-0888-07B1C54E595E}"/>
          </ac:spMkLst>
        </pc:spChg>
        <pc:spChg chg="mod">
          <ac:chgData name="Sue Ainsworth" userId="888be70d-2e4c-4f55-baa0-638ca1ed17b4" providerId="ADAL" clId="{FD54395F-A14C-4713-A086-53EAB7F30FD0}" dt="2026-02-08T10:51:42.545" v="326" actId="207"/>
          <ac:spMkLst>
            <pc:docMk/>
            <pc:sldMk cId="1883893545" sldId="369"/>
            <ac:spMk id="3" creationId="{26B0E324-6C6F-B530-2AF7-BFF1B12C9909}"/>
          </ac:spMkLst>
        </pc:spChg>
        <pc:spChg chg="mod">
          <ac:chgData name="Sue Ainsworth" userId="888be70d-2e4c-4f55-baa0-638ca1ed17b4" providerId="ADAL" clId="{FD54395F-A14C-4713-A086-53EAB7F30FD0}" dt="2026-02-08T10:51:34.895" v="324" actId="207"/>
          <ac:spMkLst>
            <pc:docMk/>
            <pc:sldMk cId="1883893545" sldId="369"/>
            <ac:spMk id="4" creationId="{B19FBEA0-9C07-70D0-E06C-34CFCAE922FA}"/>
          </ac:spMkLst>
        </pc:spChg>
        <pc:spChg chg="mod">
          <ac:chgData name="Sue Ainsworth" userId="888be70d-2e4c-4f55-baa0-638ca1ed17b4" providerId="ADAL" clId="{FD54395F-A14C-4713-A086-53EAB7F30FD0}" dt="2026-02-08T10:51:38.735" v="325" actId="207"/>
          <ac:spMkLst>
            <pc:docMk/>
            <pc:sldMk cId="1883893545" sldId="369"/>
            <ac:spMk id="5" creationId="{D1427545-D5DF-58DE-D5A7-A418D526FE08}"/>
          </ac:spMkLst>
        </pc:spChg>
      </pc:sldChg>
      <pc:sldChg chg="new del">
        <pc:chgData name="Sue Ainsworth" userId="888be70d-2e4c-4f55-baa0-638ca1ed17b4" providerId="ADAL" clId="{FD54395F-A14C-4713-A086-53EAB7F30FD0}" dt="2026-02-08T10:52:22.655" v="342" actId="2696"/>
        <pc:sldMkLst>
          <pc:docMk/>
          <pc:sldMk cId="1076028534" sldId="370"/>
        </pc:sldMkLst>
      </pc:sldChg>
      <pc:sldChg chg="modSp add mod">
        <pc:chgData name="Sue Ainsworth" userId="888be70d-2e4c-4f55-baa0-638ca1ed17b4" providerId="ADAL" clId="{FD54395F-A14C-4713-A086-53EAB7F30FD0}" dt="2026-02-08T10:52:18.195" v="341" actId="27636"/>
        <pc:sldMkLst>
          <pc:docMk/>
          <pc:sldMk cId="2851972808" sldId="371"/>
        </pc:sldMkLst>
        <pc:spChg chg="mod">
          <ac:chgData name="Sue Ainsworth" userId="888be70d-2e4c-4f55-baa0-638ca1ed17b4" providerId="ADAL" clId="{FD54395F-A14C-4713-A086-53EAB7F30FD0}" dt="2026-02-08T10:52:18.195" v="341" actId="27636"/>
          <ac:spMkLst>
            <pc:docMk/>
            <pc:sldMk cId="2851972808" sldId="371"/>
            <ac:spMk id="2" creationId="{AF8E494E-F66E-B29D-DE6B-E69D13BD18EB}"/>
          </ac:spMkLst>
        </pc:spChg>
      </pc:sldChg>
      <pc:sldChg chg="new del">
        <pc:chgData name="Sue Ainsworth" userId="888be70d-2e4c-4f55-baa0-638ca1ed17b4" providerId="ADAL" clId="{FD54395F-A14C-4713-A086-53EAB7F30FD0}" dt="2026-02-08T10:52:36.655" v="346" actId="2696"/>
        <pc:sldMkLst>
          <pc:docMk/>
          <pc:sldMk cId="3530480678" sldId="372"/>
        </pc:sldMkLst>
      </pc:sldChg>
      <pc:sldChg chg="modSp add mod">
        <pc:chgData name="Sue Ainsworth" userId="888be70d-2e4c-4f55-baa0-638ca1ed17b4" providerId="ADAL" clId="{FD54395F-A14C-4713-A086-53EAB7F30FD0}" dt="2026-02-08T10:52:48.454" v="349" actId="207"/>
        <pc:sldMkLst>
          <pc:docMk/>
          <pc:sldMk cId="2831322000" sldId="373"/>
        </pc:sldMkLst>
        <pc:spChg chg="mod">
          <ac:chgData name="Sue Ainsworth" userId="888be70d-2e4c-4f55-baa0-638ca1ed17b4" providerId="ADAL" clId="{FD54395F-A14C-4713-A086-53EAB7F30FD0}" dt="2026-02-08T10:52:48.454" v="349" actId="207"/>
          <ac:spMkLst>
            <pc:docMk/>
            <pc:sldMk cId="2831322000" sldId="373"/>
            <ac:spMk id="4" creationId="{CC04891A-E041-9F23-F5DC-A4C9D631833D}"/>
          </ac:spMkLst>
        </pc:spChg>
        <pc:spChg chg="mod">
          <ac:chgData name="Sue Ainsworth" userId="888be70d-2e4c-4f55-baa0-638ca1ed17b4" providerId="ADAL" clId="{FD54395F-A14C-4713-A086-53EAB7F30FD0}" dt="2026-02-08T10:52:45.169" v="348" actId="207"/>
          <ac:spMkLst>
            <pc:docMk/>
            <pc:sldMk cId="2831322000" sldId="373"/>
            <ac:spMk id="5" creationId="{9443BA12-63DA-71FA-3F90-48EA6AB8BE9C}"/>
          </ac:spMkLst>
        </pc:spChg>
      </pc:sldChg>
      <pc:sldChg chg="new del">
        <pc:chgData name="Sue Ainsworth" userId="888be70d-2e4c-4f55-baa0-638ca1ed17b4" providerId="ADAL" clId="{FD54395F-A14C-4713-A086-53EAB7F30FD0}" dt="2026-02-08T10:53:18.515" v="355" actId="2696"/>
        <pc:sldMkLst>
          <pc:docMk/>
          <pc:sldMk cId="538542207" sldId="374"/>
        </pc:sldMkLst>
      </pc:sldChg>
      <pc:sldChg chg="modSp add mod">
        <pc:chgData name="Sue Ainsworth" userId="888be70d-2e4c-4f55-baa0-638ca1ed17b4" providerId="ADAL" clId="{FD54395F-A14C-4713-A086-53EAB7F30FD0}" dt="2026-02-08T10:53:15.285" v="354" actId="207"/>
        <pc:sldMkLst>
          <pc:docMk/>
          <pc:sldMk cId="3100288625" sldId="375"/>
        </pc:sldMkLst>
        <pc:spChg chg="mod">
          <ac:chgData name="Sue Ainsworth" userId="888be70d-2e4c-4f55-baa0-638ca1ed17b4" providerId="ADAL" clId="{FD54395F-A14C-4713-A086-53EAB7F30FD0}" dt="2026-02-08T10:53:07.105" v="352" actId="207"/>
          <ac:spMkLst>
            <pc:docMk/>
            <pc:sldMk cId="3100288625" sldId="375"/>
            <ac:spMk id="2" creationId="{EBB733AF-1FFA-F0E9-E47D-5BAD22B6E490}"/>
          </ac:spMkLst>
        </pc:spChg>
        <pc:spChg chg="mod">
          <ac:chgData name="Sue Ainsworth" userId="888be70d-2e4c-4f55-baa0-638ca1ed17b4" providerId="ADAL" clId="{FD54395F-A14C-4713-A086-53EAB7F30FD0}" dt="2026-02-08T10:53:10.384" v="353" actId="207"/>
          <ac:spMkLst>
            <pc:docMk/>
            <pc:sldMk cId="3100288625" sldId="375"/>
            <ac:spMk id="4" creationId="{664D014C-7F20-1402-4AAC-86EEE34C1BA5}"/>
          </ac:spMkLst>
        </pc:spChg>
        <pc:spChg chg="mod">
          <ac:chgData name="Sue Ainsworth" userId="888be70d-2e4c-4f55-baa0-638ca1ed17b4" providerId="ADAL" clId="{FD54395F-A14C-4713-A086-53EAB7F30FD0}" dt="2026-02-08T10:53:15.285" v="354" actId="207"/>
          <ac:spMkLst>
            <pc:docMk/>
            <pc:sldMk cId="3100288625" sldId="375"/>
            <ac:spMk id="10" creationId="{00B85E49-5FDF-BEC6-E689-897EB6E481E5}"/>
          </ac:spMkLst>
        </pc:spChg>
      </pc:sldChg>
      <pc:sldChg chg="new del">
        <pc:chgData name="Sue Ainsworth" userId="888be70d-2e4c-4f55-baa0-638ca1ed17b4" providerId="ADAL" clId="{FD54395F-A14C-4713-A086-53EAB7F30FD0}" dt="2026-02-08T10:53:39.104" v="361" actId="2696"/>
        <pc:sldMkLst>
          <pc:docMk/>
          <pc:sldMk cId="526733991" sldId="376"/>
        </pc:sldMkLst>
      </pc:sldChg>
      <pc:sldChg chg="modSp add mod">
        <pc:chgData name="Sue Ainsworth" userId="888be70d-2e4c-4f55-baa0-638ca1ed17b4" providerId="ADAL" clId="{FD54395F-A14C-4713-A086-53EAB7F30FD0}" dt="2026-02-08T10:53:43.965" v="362" actId="207"/>
        <pc:sldMkLst>
          <pc:docMk/>
          <pc:sldMk cId="4039801867" sldId="377"/>
        </pc:sldMkLst>
        <pc:spChg chg="mod">
          <ac:chgData name="Sue Ainsworth" userId="888be70d-2e4c-4f55-baa0-638ca1ed17b4" providerId="ADAL" clId="{FD54395F-A14C-4713-A086-53EAB7F30FD0}" dt="2026-02-08T10:53:43.965" v="362" actId="207"/>
          <ac:spMkLst>
            <pc:docMk/>
            <pc:sldMk cId="4039801867" sldId="377"/>
            <ac:spMk id="2" creationId="{76289B20-3A55-1B45-204C-BA40CF339890}"/>
          </ac:spMkLst>
        </pc:spChg>
      </pc:sldChg>
      <pc:sldChg chg="new del">
        <pc:chgData name="Sue Ainsworth" userId="888be70d-2e4c-4f55-baa0-638ca1ed17b4" providerId="ADAL" clId="{FD54395F-A14C-4713-A086-53EAB7F30FD0}" dt="2026-02-08T10:53:57.015" v="366" actId="2696"/>
        <pc:sldMkLst>
          <pc:docMk/>
          <pc:sldMk cId="112702900" sldId="378"/>
        </pc:sldMkLst>
      </pc:sldChg>
      <pc:sldChg chg="modSp add mod">
        <pc:chgData name="Sue Ainsworth" userId="888be70d-2e4c-4f55-baa0-638ca1ed17b4" providerId="ADAL" clId="{FD54395F-A14C-4713-A086-53EAB7F30FD0}" dt="2026-02-08T10:54:12.925" v="369" actId="207"/>
        <pc:sldMkLst>
          <pc:docMk/>
          <pc:sldMk cId="3346360673" sldId="379"/>
        </pc:sldMkLst>
        <pc:spChg chg="mod">
          <ac:chgData name="Sue Ainsworth" userId="888be70d-2e4c-4f55-baa0-638ca1ed17b4" providerId="ADAL" clId="{FD54395F-A14C-4713-A086-53EAB7F30FD0}" dt="2026-02-08T10:54:04.365" v="368" actId="207"/>
          <ac:spMkLst>
            <pc:docMk/>
            <pc:sldMk cId="3346360673" sldId="379"/>
            <ac:spMk id="2" creationId="{42721903-1889-6270-0429-D413412D68FD}"/>
          </ac:spMkLst>
        </pc:spChg>
        <pc:spChg chg="mod">
          <ac:chgData name="Sue Ainsworth" userId="888be70d-2e4c-4f55-baa0-638ca1ed17b4" providerId="ADAL" clId="{FD54395F-A14C-4713-A086-53EAB7F30FD0}" dt="2026-02-08T10:54:12.925" v="369" actId="207"/>
          <ac:spMkLst>
            <pc:docMk/>
            <pc:sldMk cId="3346360673" sldId="379"/>
            <ac:spMk id="3" creationId="{AEDC7D76-E1E3-08A9-1973-75133E801872}"/>
          </ac:spMkLst>
        </pc:spChg>
      </pc:sldChg>
      <pc:sldChg chg="new del">
        <pc:chgData name="Sue Ainsworth" userId="888be70d-2e4c-4f55-baa0-638ca1ed17b4" providerId="ADAL" clId="{FD54395F-A14C-4713-A086-53EAB7F30FD0}" dt="2026-02-08T10:54:33.613" v="373" actId="2696"/>
        <pc:sldMkLst>
          <pc:docMk/>
          <pc:sldMk cId="4251519277" sldId="380"/>
        </pc:sldMkLst>
      </pc:sldChg>
      <pc:sldChg chg="add">
        <pc:chgData name="Sue Ainsworth" userId="888be70d-2e4c-4f55-baa0-638ca1ed17b4" providerId="ADAL" clId="{FD54395F-A14C-4713-A086-53EAB7F30FD0}" dt="2026-02-08T10:54:25.224" v="371"/>
        <pc:sldMkLst>
          <pc:docMk/>
          <pc:sldMk cId="1357196896" sldId="381"/>
        </pc:sldMkLst>
      </pc:sldChg>
      <pc:sldChg chg="new del">
        <pc:chgData name="Sue Ainsworth" userId="888be70d-2e4c-4f55-baa0-638ca1ed17b4" providerId="ADAL" clId="{FD54395F-A14C-4713-A086-53EAB7F30FD0}" dt="2026-02-08T10:55:08.474" v="381" actId="2696"/>
        <pc:sldMkLst>
          <pc:docMk/>
          <pc:sldMk cId="4170996818" sldId="382"/>
        </pc:sldMkLst>
      </pc:sldChg>
      <pc:sldChg chg="new del">
        <pc:chgData name="Sue Ainsworth" userId="888be70d-2e4c-4f55-baa0-638ca1ed17b4" providerId="ADAL" clId="{FD54395F-A14C-4713-A086-53EAB7F30FD0}" dt="2026-02-08T10:55:05.114" v="380" actId="2696"/>
        <pc:sldMkLst>
          <pc:docMk/>
          <pc:sldMk cId="2539170238" sldId="383"/>
        </pc:sldMkLst>
      </pc:sldChg>
      <pc:sldChg chg="add del">
        <pc:chgData name="Sue Ainsworth" userId="888be70d-2e4c-4f55-baa0-638ca1ed17b4" providerId="ADAL" clId="{FD54395F-A14C-4713-A086-53EAB7F30FD0}" dt="2026-02-08T10:54:49.105" v="376"/>
        <pc:sldMkLst>
          <pc:docMk/>
          <pc:sldMk cId="3363406735" sldId="383"/>
        </pc:sldMkLst>
      </pc:sldChg>
      <pc:sldChg chg="modSp add mod">
        <pc:chgData name="Sue Ainsworth" userId="888be70d-2e4c-4f55-baa0-638ca1ed17b4" providerId="ADAL" clId="{FD54395F-A14C-4713-A086-53EAB7F30FD0}" dt="2026-02-08T10:55:31.715" v="387" actId="207"/>
        <pc:sldMkLst>
          <pc:docMk/>
          <pc:sldMk cId="2968059117" sldId="384"/>
        </pc:sldMkLst>
        <pc:spChg chg="mod">
          <ac:chgData name="Sue Ainsworth" userId="888be70d-2e4c-4f55-baa0-638ca1ed17b4" providerId="ADAL" clId="{FD54395F-A14C-4713-A086-53EAB7F30FD0}" dt="2026-02-08T10:55:31.715" v="387" actId="207"/>
          <ac:spMkLst>
            <pc:docMk/>
            <pc:sldMk cId="2968059117" sldId="384"/>
            <ac:spMk id="2" creationId="{FFC6EF9C-964E-1BAB-FB9E-D8C9D19D4934}"/>
          </ac:spMkLst>
        </pc:spChg>
        <pc:spChg chg="mod">
          <ac:chgData name="Sue Ainsworth" userId="888be70d-2e4c-4f55-baa0-638ca1ed17b4" providerId="ADAL" clId="{FD54395F-A14C-4713-A086-53EAB7F30FD0}" dt="2026-02-08T10:55:26.824" v="386" actId="207"/>
          <ac:spMkLst>
            <pc:docMk/>
            <pc:sldMk cId="2968059117" sldId="384"/>
            <ac:spMk id="4" creationId="{8E15ACEC-E723-EF2B-A1A8-D8CA82C8993E}"/>
          </ac:spMkLst>
        </pc:spChg>
      </pc:sldChg>
      <pc:sldChg chg="new del">
        <pc:chgData name="Sue Ainsworth" userId="888be70d-2e4c-4f55-baa0-638ca1ed17b4" providerId="ADAL" clId="{FD54395F-A14C-4713-A086-53EAB7F30FD0}" dt="2026-02-08T10:55:18.225" v="384" actId="2696"/>
        <pc:sldMkLst>
          <pc:docMk/>
          <pc:sldMk cId="616604892" sldId="385"/>
        </pc:sldMkLst>
      </pc:sldChg>
      <pc:sldChg chg="add">
        <pc:chgData name="Sue Ainsworth" userId="888be70d-2e4c-4f55-baa0-638ca1ed17b4" providerId="ADAL" clId="{FD54395F-A14C-4713-A086-53EAB7F30FD0}" dt="2026-02-08T10:55:14.905" v="383"/>
        <pc:sldMkLst>
          <pc:docMk/>
          <pc:sldMk cId="4093493367" sldId="38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08/02/2026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08/02/2026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08/02/2026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08/02/2026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08/02/2026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08/02/2026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2198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0046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9767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99724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8757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190448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70806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93444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84527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7925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08/02/2026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8143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08/02/2026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08/02/2026</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471284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s://pmc.ncbi.nlm.nih.gov/articles/PMC8073813/#:~:text=The%20British%20Children%27s%20Play%20Survey%20was%20conducted%20in%20April%202020,more%20important%20for%20independent%20mobility" TargetMode="External"/><Relationship Id="rId2" Type="http://schemas.openxmlformats.org/officeDocument/2006/relationships/hyperlink" Target="https://www.researchgate.net/publication/51611865_The_Semantic_Distinction_Between_Risk_and_Danger_A_Linguistic_Analysis#:~:text=The%20results%20therefore%20to%20some,have%20implications%20for%20risk%20communication."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F138D-EBA1-A23E-9C87-815659C889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C68CE0-C11B-D308-675E-624C315FF204}"/>
              </a:ext>
            </a:extLst>
          </p:cNvPr>
          <p:cNvSpPr>
            <a:spLocks noGrp="1"/>
          </p:cNvSpPr>
          <p:nvPr>
            <p:ph type="ctrTitle"/>
          </p:nvPr>
        </p:nvSpPr>
        <p:spPr>
          <a:xfrm>
            <a:off x="914400" y="1183341"/>
            <a:ext cx="10363200" cy="3583250"/>
          </a:xfrm>
        </p:spPr>
        <p:txBody>
          <a:bodyPr>
            <a:noAutofit/>
          </a:bodyPr>
          <a:lstStyle/>
          <a:p>
            <a:r>
              <a:rPr lang="en-GB" sz="6600" dirty="0">
                <a:effectLst>
                  <a:glow rad="101600">
                    <a:schemeClr val="bg1">
                      <a:alpha val="60000"/>
                    </a:schemeClr>
                  </a:glow>
                </a:effectLst>
                <a:latin typeface="Arial" panose="020B0604020202020204" pitchFamily="34" charset="0"/>
                <a:cs typeface="Arial" panose="020B0604020202020204" pitchFamily="34" charset="0"/>
              </a:rPr>
              <a:t>ECIE6001</a:t>
            </a:r>
            <a:r>
              <a:rPr lang="en-GB" sz="6600" dirty="0">
                <a:latin typeface="Arial" panose="020B0604020202020204" pitchFamily="34" charset="0"/>
                <a:cs typeface="Arial" panose="020B0604020202020204" pitchFamily="34" charset="0"/>
              </a:rPr>
              <a:t> </a:t>
            </a:r>
            <a:br>
              <a:rPr lang="en-GB" sz="6600" dirty="0">
                <a:latin typeface="Arial" panose="020B0604020202020204" pitchFamily="34" charset="0"/>
                <a:cs typeface="Arial" panose="020B0604020202020204" pitchFamily="34" charset="0"/>
              </a:rPr>
            </a:br>
            <a:r>
              <a:rPr lang="en-GB" sz="4800" i="1" dirty="0">
                <a:effectLst>
                  <a:glow rad="101600">
                    <a:schemeClr val="bg1">
                      <a:alpha val="60000"/>
                    </a:schemeClr>
                  </a:glow>
                </a:effectLst>
                <a:latin typeface="Arial" panose="020B0604020202020204" pitchFamily="34" charset="0"/>
                <a:cs typeface="Arial" panose="020B0604020202020204" pitchFamily="34" charset="0"/>
              </a:rPr>
              <a:t>Moving away from the traditional classroom: Outdoor Education and Learning</a:t>
            </a:r>
          </a:p>
        </p:txBody>
      </p:sp>
      <p:sp>
        <p:nvSpPr>
          <p:cNvPr id="3" name="Subtitle 2">
            <a:extLst>
              <a:ext uri="{FF2B5EF4-FFF2-40B4-BE49-F238E27FC236}">
                <a16:creationId xmlns:a16="http://schemas.microsoft.com/office/drawing/2014/main" id="{A6D5B1CA-E7E3-F84E-EAF0-717088726593}"/>
              </a:ext>
            </a:extLst>
          </p:cNvPr>
          <p:cNvSpPr>
            <a:spLocks noGrp="1"/>
          </p:cNvSpPr>
          <p:nvPr>
            <p:ph type="subTitle" idx="1"/>
          </p:nvPr>
        </p:nvSpPr>
        <p:spPr>
          <a:xfrm>
            <a:off x="1213757" y="4980785"/>
            <a:ext cx="9601200" cy="612232"/>
          </a:xfrm>
        </p:spPr>
        <p:txBody>
          <a:bodyPr>
            <a:noAutofit/>
          </a:bodyPr>
          <a:lstStyle/>
          <a:p>
            <a:r>
              <a:rPr lang="en-GB" sz="2800" dirty="0">
                <a:solidFill>
                  <a:schemeClr val="tx1"/>
                </a:solidFill>
                <a:latin typeface="Arial" panose="020B0604020202020204" pitchFamily="34" charset="0"/>
                <a:cs typeface="Arial" panose="020B0604020202020204" pitchFamily="34" charset="0"/>
              </a:rPr>
              <a:t>Lecture 3</a:t>
            </a:r>
          </a:p>
          <a:p>
            <a:r>
              <a:rPr lang="en-GB" sz="2400" dirty="0">
                <a:solidFill>
                  <a:schemeClr val="tx1"/>
                </a:solidFill>
              </a:rPr>
              <a:t>Risk and Risk Benefit Assessments/</a:t>
            </a:r>
          </a:p>
          <a:p>
            <a:r>
              <a:rPr lang="en-GB" sz="2400" dirty="0">
                <a:solidFill>
                  <a:schemeClr val="tx1"/>
                </a:solidFill>
              </a:rPr>
              <a:t> Creating &amp; advertising outdoor learning experiences</a:t>
            </a:r>
          </a:p>
          <a:p>
            <a:endParaRPr lang="en-GB" sz="2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0667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D5F70-34D1-327F-2BA7-C5D4DF89BB9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D5D8484-F63A-A396-BAF8-95AE9D1C6F02}"/>
              </a:ext>
            </a:extLst>
          </p:cNvPr>
          <p:cNvSpPr/>
          <p:nvPr/>
        </p:nvSpPr>
        <p:spPr>
          <a:xfrm>
            <a:off x="377371" y="259087"/>
            <a:ext cx="11379200" cy="6370975"/>
          </a:xfrm>
          <a:prstGeom prst="rect">
            <a:avLst/>
          </a:prstGeom>
        </p:spPr>
        <p:txBody>
          <a:bodyPr wrap="square">
            <a:spAutoFit/>
          </a:bodyPr>
          <a:lstStyle/>
          <a:p>
            <a:pPr algn="ctr"/>
            <a:r>
              <a:rPr lang="en-GB" sz="2400" b="1" u="sng" dirty="0">
                <a:latin typeface="Arial" panose="020B0604020202020204" pitchFamily="34" charset="0"/>
                <a:cs typeface="Arial" panose="020B0604020202020204" pitchFamily="34" charset="0"/>
              </a:rPr>
              <a:t>LEARNING OUTCOMES </a:t>
            </a:r>
          </a:p>
          <a:p>
            <a:pPr algn="ctr"/>
            <a:endParaRPr lang="en-GB" sz="2400" b="1"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Upon the successful completion of this module, you should be able to: </a:t>
            </a:r>
          </a:p>
          <a:p>
            <a:endParaRPr lang="en-GB" sz="2400" dirty="0">
              <a:latin typeface="Arial" panose="020B0604020202020204" pitchFamily="34" charset="0"/>
              <a:cs typeface="Arial" panose="020B0604020202020204" pitchFamily="34" charset="0"/>
            </a:endParaRPr>
          </a:p>
          <a:p>
            <a:pPr algn="just">
              <a:buFont typeface="Arial" panose="020B0604020202020204" pitchFamily="34" charset="0"/>
              <a:buChar char="•"/>
            </a:pPr>
            <a:r>
              <a:rPr lang="en-GB" sz="2400" dirty="0">
                <a:latin typeface="Arial" panose="020B0604020202020204" pitchFamily="34" charset="0"/>
                <a:cs typeface="Arial" panose="020B0604020202020204" pitchFamily="34" charset="0"/>
              </a:rPr>
              <a:t> Appreciate the importance of outdoor education on protecting our natural resources now and in the future and an understanding of what this means socially, economically and culturally.  </a:t>
            </a:r>
          </a:p>
          <a:p>
            <a:pPr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just">
              <a:buFont typeface="Arial" panose="020B0604020202020204" pitchFamily="34" charset="0"/>
              <a:buChar char="•"/>
            </a:pPr>
            <a:r>
              <a:rPr lang="en-GB" sz="2400" dirty="0">
                <a:latin typeface="Arial" panose="020B0604020202020204" pitchFamily="34" charset="0"/>
                <a:cs typeface="Arial" panose="020B0604020202020204" pitchFamily="34" charset="0"/>
              </a:rPr>
              <a:t> Critically reflect upon the approaches to out of classroom learning and real-life experiences in nature, for all ages and abilities.  </a:t>
            </a:r>
          </a:p>
          <a:p>
            <a:pPr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just">
              <a:buFont typeface="Arial" panose="020B0604020202020204" pitchFamily="34" charset="0"/>
              <a:buChar char="•"/>
            </a:pPr>
            <a:r>
              <a:rPr lang="en-GB" sz="2400" dirty="0">
                <a:latin typeface="Arial" panose="020B0604020202020204" pitchFamily="34" charset="0"/>
                <a:cs typeface="Arial" panose="020B0604020202020204" pitchFamily="34" charset="0"/>
              </a:rPr>
              <a:t> Critically discuss/evaluate challenges and multiple benefits of bringing the three strands of natural environment, learning and health together. </a:t>
            </a:r>
          </a:p>
          <a:p>
            <a:pPr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just">
              <a:buFont typeface="Arial" panose="020B0604020202020204" pitchFamily="34" charset="0"/>
              <a:buChar char="•"/>
            </a:pPr>
            <a:r>
              <a:rPr lang="en-GB" sz="2400" dirty="0">
                <a:latin typeface="Arial" panose="020B0604020202020204" pitchFamily="34" charset="0"/>
                <a:cs typeface="Arial" panose="020B0604020202020204" pitchFamily="34" charset="0"/>
              </a:rPr>
              <a:t> Organise their knowledge and learning through use of a range of media, and present their work appropriately in a manner that can be understood by specialist and non-specialist audiences.  </a:t>
            </a:r>
          </a:p>
        </p:txBody>
      </p:sp>
    </p:spTree>
    <p:extLst>
      <p:ext uri="{BB962C8B-B14F-4D97-AF65-F5344CB8AC3E}">
        <p14:creationId xmlns:p14="http://schemas.microsoft.com/office/powerpoint/2010/main" val="1393647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38B4D-3BAE-F0D4-0268-91805BDD3E56}"/>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E5CB68AD-7883-B2C0-B0DA-5346FC0EB5A0}"/>
              </a:ext>
            </a:extLst>
          </p:cNvPr>
          <p:cNvSpPr>
            <a:spLocks noGrp="1"/>
          </p:cNvSpPr>
          <p:nvPr>
            <p:ph idx="1"/>
          </p:nvPr>
        </p:nvSpPr>
        <p:spPr/>
        <p:txBody>
          <a:bodyPr>
            <a:normAutofit/>
          </a:bodyPr>
          <a:lstStyle/>
          <a:p>
            <a:r>
              <a:rPr lang="en-GB" sz="4000" dirty="0"/>
              <a:t>Risk and Risk Benefit Analysis</a:t>
            </a:r>
          </a:p>
          <a:p>
            <a:r>
              <a:rPr lang="en-GB" sz="4000" dirty="0"/>
              <a:t>Components to create a valuable and fun outdoor experience (flyer)</a:t>
            </a:r>
          </a:p>
        </p:txBody>
      </p:sp>
    </p:spTree>
    <p:extLst>
      <p:ext uri="{BB962C8B-B14F-4D97-AF65-F5344CB8AC3E}">
        <p14:creationId xmlns:p14="http://schemas.microsoft.com/office/powerpoint/2010/main" val="1927678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C0489-28BF-F46B-13D2-4A4450FD034B}"/>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58546F1-1586-538B-7FFA-9338C4342CD6}"/>
              </a:ext>
            </a:extLst>
          </p:cNvPr>
          <p:cNvSpPr/>
          <p:nvPr/>
        </p:nvSpPr>
        <p:spPr>
          <a:xfrm>
            <a:off x="-4537" y="252940"/>
            <a:ext cx="6029151" cy="584775"/>
          </a:xfrm>
          <a:prstGeom prst="rect">
            <a:avLst/>
          </a:prstGeom>
        </p:spPr>
        <p:txBody>
          <a:bodyPr wrap="none">
            <a:spAutoFit/>
          </a:bodyPr>
          <a:lstStyle/>
          <a:p>
            <a:pPr algn="ctr"/>
            <a:r>
              <a:rPr lang="en-GB" sz="3200" b="1" u="sng" dirty="0"/>
              <a:t>British Children’s Play Survey  </a:t>
            </a:r>
          </a:p>
        </p:txBody>
      </p:sp>
      <p:sp>
        <p:nvSpPr>
          <p:cNvPr id="10" name="TextBox 9">
            <a:extLst>
              <a:ext uri="{FF2B5EF4-FFF2-40B4-BE49-F238E27FC236}">
                <a16:creationId xmlns:a16="http://schemas.microsoft.com/office/drawing/2014/main" id="{67EAFC24-6934-3B08-F0B6-9F1FA4051941}"/>
              </a:ext>
            </a:extLst>
          </p:cNvPr>
          <p:cNvSpPr txBox="1"/>
          <p:nvPr/>
        </p:nvSpPr>
        <p:spPr>
          <a:xfrm>
            <a:off x="9026435" y="6207510"/>
            <a:ext cx="2899954"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Dodd, et al (2021)</a:t>
            </a:r>
          </a:p>
        </p:txBody>
      </p:sp>
      <p:pic>
        <p:nvPicPr>
          <p:cNvPr id="1026" name="Picture 2">
            <a:extLst>
              <a:ext uri="{FF2B5EF4-FFF2-40B4-BE49-F238E27FC236}">
                <a16:creationId xmlns:a16="http://schemas.microsoft.com/office/drawing/2014/main" id="{E15BED11-5683-EBD8-4310-5DFE4330DA8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45145" y="1098972"/>
            <a:ext cx="7912780" cy="48597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0169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3421" y="501134"/>
            <a:ext cx="7661008" cy="584775"/>
          </a:xfrm>
          <a:prstGeom prst="rect">
            <a:avLst/>
          </a:prstGeom>
        </p:spPr>
        <p:txBody>
          <a:bodyPr wrap="none">
            <a:spAutoFit/>
          </a:bodyPr>
          <a:lstStyle/>
          <a:p>
            <a:pPr algn="ctr"/>
            <a:r>
              <a:rPr lang="en-GB" sz="3200" b="1" u="sng" dirty="0"/>
              <a:t>British Children’s Play Survey: Findings</a:t>
            </a:r>
          </a:p>
        </p:txBody>
      </p:sp>
      <p:sp>
        <p:nvSpPr>
          <p:cNvPr id="3" name="Rectangle 2"/>
          <p:cNvSpPr/>
          <p:nvPr/>
        </p:nvSpPr>
        <p:spPr>
          <a:xfrm>
            <a:off x="836856" y="1719842"/>
            <a:ext cx="10248900" cy="954107"/>
          </a:xfrm>
          <a:prstGeom prst="rect">
            <a:avLst/>
          </a:prstGeom>
        </p:spPr>
        <p:txBody>
          <a:bodyPr wrap="square">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Children averaged three hours of play a day over the course of a year, around half of which took place outside.</a:t>
            </a:r>
          </a:p>
        </p:txBody>
      </p:sp>
      <p:sp>
        <p:nvSpPr>
          <p:cNvPr id="5" name="Rectangle 4"/>
          <p:cNvSpPr/>
          <p:nvPr/>
        </p:nvSpPr>
        <p:spPr>
          <a:xfrm>
            <a:off x="419549" y="3211793"/>
            <a:ext cx="11243470" cy="1384995"/>
          </a:xfrm>
          <a:prstGeom prst="rect">
            <a:avLst/>
          </a:prstGeom>
        </p:spPr>
        <p:txBody>
          <a:bodyPr wrap="square">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 average age a child was allowed to play outside alone was 10.7 years, while their parents recalled being allowed out before their ninth birthday (8.9 years on average). </a:t>
            </a:r>
          </a:p>
        </p:txBody>
      </p:sp>
      <p:sp>
        <p:nvSpPr>
          <p:cNvPr id="9" name="TextBox 8">
            <a:extLst>
              <a:ext uri="{FF2B5EF4-FFF2-40B4-BE49-F238E27FC236}">
                <a16:creationId xmlns:a16="http://schemas.microsoft.com/office/drawing/2014/main" id="{6A0C28F6-A03A-6819-6527-61C2990D994F}"/>
              </a:ext>
            </a:extLst>
          </p:cNvPr>
          <p:cNvSpPr txBox="1"/>
          <p:nvPr/>
        </p:nvSpPr>
        <p:spPr>
          <a:xfrm>
            <a:off x="9026435" y="6207510"/>
            <a:ext cx="2899954"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Dodd, et al (2021)</a:t>
            </a:r>
          </a:p>
        </p:txBody>
      </p:sp>
      <p:sp>
        <p:nvSpPr>
          <p:cNvPr id="10" name="Rectangle 9">
            <a:extLst>
              <a:ext uri="{FF2B5EF4-FFF2-40B4-BE49-F238E27FC236}">
                <a16:creationId xmlns:a16="http://schemas.microsoft.com/office/drawing/2014/main" id="{68021041-1AE8-2703-66AD-6E390B6B56F7}"/>
              </a:ext>
            </a:extLst>
          </p:cNvPr>
          <p:cNvSpPr/>
          <p:nvPr/>
        </p:nvSpPr>
        <p:spPr>
          <a:xfrm>
            <a:off x="1215390" y="5043193"/>
            <a:ext cx="9491831" cy="1384995"/>
          </a:xfrm>
          <a:prstGeom prst="rect">
            <a:avLst/>
          </a:prstGeom>
        </p:spPr>
        <p:txBody>
          <a:bodyPr wrap="square">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“There is a trend to be protective and to provide less freedom for our children now than in previous generations” </a:t>
            </a:r>
            <a:endParaRPr lang="en-GB" dirty="0"/>
          </a:p>
        </p:txBody>
      </p:sp>
    </p:spTree>
    <p:extLst>
      <p:ext uri="{BB962C8B-B14F-4D97-AF65-F5344CB8AC3E}">
        <p14:creationId xmlns:p14="http://schemas.microsoft.com/office/powerpoint/2010/main" val="176758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9276" y="252940"/>
            <a:ext cx="5801525" cy="584775"/>
          </a:xfrm>
          <a:prstGeom prst="rect">
            <a:avLst/>
          </a:prstGeom>
        </p:spPr>
        <p:txBody>
          <a:bodyPr wrap="none">
            <a:spAutoFit/>
          </a:bodyPr>
          <a:lstStyle/>
          <a:p>
            <a:pPr algn="ctr"/>
            <a:r>
              <a:rPr lang="en-GB" sz="3200" b="1" u="sng" dirty="0"/>
              <a:t>British Children’s Play Survey</a:t>
            </a:r>
          </a:p>
        </p:txBody>
      </p:sp>
      <p:sp>
        <p:nvSpPr>
          <p:cNvPr id="10" name="TextBox 9">
            <a:extLst>
              <a:ext uri="{FF2B5EF4-FFF2-40B4-BE49-F238E27FC236}">
                <a16:creationId xmlns:a16="http://schemas.microsoft.com/office/drawing/2014/main" id="{2723983B-1ABF-0734-EAE4-5DE1D2489E0B}"/>
              </a:ext>
            </a:extLst>
          </p:cNvPr>
          <p:cNvSpPr txBox="1"/>
          <p:nvPr/>
        </p:nvSpPr>
        <p:spPr>
          <a:xfrm>
            <a:off x="9026435" y="6207510"/>
            <a:ext cx="2899954"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Dodd, et al (2021)</a:t>
            </a:r>
          </a:p>
        </p:txBody>
      </p:sp>
      <p:pic>
        <p:nvPicPr>
          <p:cNvPr id="2050" name="Picture 2">
            <a:extLst>
              <a:ext uri="{FF2B5EF4-FFF2-40B4-BE49-F238E27FC236}">
                <a16:creationId xmlns:a16="http://schemas.microsoft.com/office/drawing/2014/main" id="{139F243D-9DC4-82D7-8D62-347220933B9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41884" y="1265647"/>
            <a:ext cx="7908232" cy="48158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903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42627" y="211321"/>
            <a:ext cx="3257623" cy="584775"/>
          </a:xfrm>
          <a:prstGeom prst="rect">
            <a:avLst/>
          </a:prstGeom>
        </p:spPr>
        <p:txBody>
          <a:bodyPr wrap="none">
            <a:spAutoFit/>
          </a:bodyPr>
          <a:lstStyle/>
          <a:p>
            <a:pPr algn="ctr"/>
            <a:r>
              <a:rPr lang="en-GB" sz="3200" b="1" u="sng" dirty="0">
                <a:latin typeface="Arial" panose="020B0604020202020204" pitchFamily="34" charset="0"/>
                <a:cs typeface="Arial" panose="020B0604020202020204" pitchFamily="34" charset="0"/>
              </a:rPr>
              <a:t>Limiting factors</a:t>
            </a:r>
            <a:endParaRPr lang="en-GB" sz="3200" b="1" u="sng" dirty="0"/>
          </a:p>
        </p:txBody>
      </p:sp>
      <p:sp>
        <p:nvSpPr>
          <p:cNvPr id="3" name="Rectangle 2">
            <a:extLst>
              <a:ext uri="{FF2B5EF4-FFF2-40B4-BE49-F238E27FC236}">
                <a16:creationId xmlns:a16="http://schemas.microsoft.com/office/drawing/2014/main" id="{1D16DB1A-93CB-C03E-7077-2727CC4BA0A8}"/>
              </a:ext>
            </a:extLst>
          </p:cNvPr>
          <p:cNvSpPr/>
          <p:nvPr/>
        </p:nvSpPr>
        <p:spPr>
          <a:xfrm>
            <a:off x="301907" y="1073558"/>
            <a:ext cx="3915089" cy="3244158"/>
          </a:xfrm>
          <a:prstGeom prst="rect">
            <a:avLst/>
          </a:prstGeom>
        </p:spPr>
        <p:txBody>
          <a:bodyPr wrap="square">
            <a:spAutoFit/>
          </a:bodyPr>
          <a:lstStyle/>
          <a:p>
            <a:pPr algn="ctr">
              <a:lnSpc>
                <a:spcPct val="150000"/>
              </a:lnSpc>
            </a:pPr>
            <a:r>
              <a:rPr lang="en-GB" sz="2800" dirty="0" err="1">
                <a:latin typeface="Arial" panose="020B0604020202020204" pitchFamily="34" charset="0"/>
                <a:cs typeface="Arial" panose="020B0604020202020204" pitchFamily="34" charset="0"/>
              </a:rPr>
              <a:t>Furedi</a:t>
            </a:r>
            <a:r>
              <a:rPr lang="en-GB" sz="2800" dirty="0">
                <a:latin typeface="Arial" panose="020B0604020202020204" pitchFamily="34" charset="0"/>
                <a:cs typeface="Arial" panose="020B0604020202020204" pitchFamily="34" charset="0"/>
              </a:rPr>
              <a:t> (2002) refers a ‘culture of fear’ as an unprecedented rise in the level of anxiety for children’s safety</a:t>
            </a:r>
            <a:r>
              <a:rPr lang="en-GB" sz="2800" dirty="0">
                <a:solidFill>
                  <a:srgbClr val="0070C0"/>
                </a:solidFill>
                <a:latin typeface="Arial" panose="020B0604020202020204" pitchFamily="34" charset="0"/>
                <a:cs typeface="Arial" panose="020B0604020202020204" pitchFamily="34" charset="0"/>
              </a:rPr>
              <a:t>.</a:t>
            </a:r>
          </a:p>
        </p:txBody>
      </p:sp>
      <p:sp>
        <p:nvSpPr>
          <p:cNvPr id="5" name="Rectangle 4">
            <a:extLst>
              <a:ext uri="{FF2B5EF4-FFF2-40B4-BE49-F238E27FC236}">
                <a16:creationId xmlns:a16="http://schemas.microsoft.com/office/drawing/2014/main" id="{02C42682-9D0A-D40A-19BF-33834E43BD22}"/>
              </a:ext>
            </a:extLst>
          </p:cNvPr>
          <p:cNvSpPr/>
          <p:nvPr/>
        </p:nvSpPr>
        <p:spPr>
          <a:xfrm>
            <a:off x="1032733" y="4908660"/>
            <a:ext cx="9891657" cy="1951496"/>
          </a:xfrm>
          <a:prstGeom prst="rect">
            <a:avLst/>
          </a:prstGeom>
        </p:spPr>
        <p:txBody>
          <a:bodyPr wrap="square">
            <a:spAutoFit/>
          </a:bodyPr>
          <a:lstStyle/>
          <a:p>
            <a:pPr algn="ctr">
              <a:lnSpc>
                <a:spcPct val="150000"/>
              </a:lnSpc>
            </a:pPr>
            <a:r>
              <a:rPr lang="en-GB" sz="2800" dirty="0">
                <a:latin typeface="Arial" panose="020B0604020202020204" pitchFamily="34" charset="0"/>
                <a:cs typeface="Arial" panose="020B0604020202020204" pitchFamily="34" charset="0"/>
              </a:rPr>
              <a:t>Tovey (2007) points to the early admission to school as causing young children’s lives to become increasing institutionalised. </a:t>
            </a:r>
          </a:p>
        </p:txBody>
      </p:sp>
      <p:sp>
        <p:nvSpPr>
          <p:cNvPr id="6" name="Rectangle 5">
            <a:extLst>
              <a:ext uri="{FF2B5EF4-FFF2-40B4-BE49-F238E27FC236}">
                <a16:creationId xmlns:a16="http://schemas.microsoft.com/office/drawing/2014/main" id="{16CC0C00-27C9-E62F-EB6F-9372D0D65606}"/>
              </a:ext>
            </a:extLst>
          </p:cNvPr>
          <p:cNvSpPr/>
          <p:nvPr/>
        </p:nvSpPr>
        <p:spPr>
          <a:xfrm>
            <a:off x="7251348" y="1229399"/>
            <a:ext cx="4463729" cy="3244158"/>
          </a:xfrm>
          <a:prstGeom prst="rect">
            <a:avLst/>
          </a:prstGeom>
        </p:spPr>
        <p:txBody>
          <a:bodyPr wrap="square">
            <a:spAutoFit/>
          </a:bodyPr>
          <a:lstStyle/>
          <a:p>
            <a:pPr algn="ctr">
              <a:lnSpc>
                <a:spcPct val="150000"/>
              </a:lnSpc>
            </a:pPr>
            <a:r>
              <a:rPr lang="en-GB" sz="2800" dirty="0">
                <a:latin typeface="Arial" panose="020B0604020202020204" pitchFamily="34" charset="0"/>
                <a:cs typeface="Arial" panose="020B0604020202020204" pitchFamily="34" charset="0"/>
              </a:rPr>
              <a:t>Valentine and McKendrick (1997) highlight ‘stranger danger’ as having a pervasive effect on children’s play</a:t>
            </a:r>
          </a:p>
        </p:txBody>
      </p:sp>
    </p:spTree>
    <p:extLst>
      <p:ext uri="{BB962C8B-B14F-4D97-AF65-F5344CB8AC3E}">
        <p14:creationId xmlns:p14="http://schemas.microsoft.com/office/powerpoint/2010/main" val="2481915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5F3F5-6F96-0691-2A2A-2742A3C2B712}"/>
            </a:ext>
          </a:extLst>
        </p:cNvPr>
        <p:cNvGrpSpPr/>
        <p:nvPr/>
      </p:nvGrpSpPr>
      <p:grpSpPr>
        <a:xfrm>
          <a:off x="0" y="0"/>
          <a:ext cx="0" cy="0"/>
          <a:chOff x="0" y="0"/>
          <a:chExt cx="0" cy="0"/>
        </a:xfrm>
      </p:grpSpPr>
      <p:pic>
        <p:nvPicPr>
          <p:cNvPr id="3074" name="Picture 2">
            <a:extLst>
              <a:ext uri="{FF2B5EF4-FFF2-40B4-BE49-F238E27FC236}">
                <a16:creationId xmlns:a16="http://schemas.microsoft.com/office/drawing/2014/main" id="{AC37207A-DD0E-E5A5-1220-8AC97BB3920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16076" y="1191562"/>
            <a:ext cx="8960667" cy="48688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E1B66CE-1917-F12B-F676-AA8FC354346B}"/>
              </a:ext>
            </a:extLst>
          </p:cNvPr>
          <p:cNvSpPr/>
          <p:nvPr/>
        </p:nvSpPr>
        <p:spPr>
          <a:xfrm>
            <a:off x="109276" y="252940"/>
            <a:ext cx="5801525" cy="584775"/>
          </a:xfrm>
          <a:prstGeom prst="rect">
            <a:avLst/>
          </a:prstGeom>
        </p:spPr>
        <p:txBody>
          <a:bodyPr wrap="none">
            <a:spAutoFit/>
          </a:bodyPr>
          <a:lstStyle/>
          <a:p>
            <a:pPr algn="ctr"/>
            <a:r>
              <a:rPr lang="en-GB" sz="3200" b="1" u="sng" dirty="0"/>
              <a:t>British Children’s Play Survey</a:t>
            </a:r>
          </a:p>
        </p:txBody>
      </p:sp>
      <p:sp>
        <p:nvSpPr>
          <p:cNvPr id="10" name="TextBox 9">
            <a:extLst>
              <a:ext uri="{FF2B5EF4-FFF2-40B4-BE49-F238E27FC236}">
                <a16:creationId xmlns:a16="http://schemas.microsoft.com/office/drawing/2014/main" id="{92E7E1E2-D370-7F01-D940-06B397DEA15D}"/>
              </a:ext>
            </a:extLst>
          </p:cNvPr>
          <p:cNvSpPr txBox="1"/>
          <p:nvPr/>
        </p:nvSpPr>
        <p:spPr>
          <a:xfrm>
            <a:off x="9026435" y="6207510"/>
            <a:ext cx="2899954"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Dodd, et al (2021)</a:t>
            </a:r>
          </a:p>
        </p:txBody>
      </p:sp>
    </p:spTree>
    <p:extLst>
      <p:ext uri="{BB962C8B-B14F-4D97-AF65-F5344CB8AC3E}">
        <p14:creationId xmlns:p14="http://schemas.microsoft.com/office/powerpoint/2010/main" val="262579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D1E5C-75D6-1EDE-C4BC-D5FE1F0F20D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248512F-02CC-26E9-84E7-3F6BD3C9C78E}"/>
              </a:ext>
            </a:extLst>
          </p:cNvPr>
          <p:cNvSpPr/>
          <p:nvPr/>
        </p:nvSpPr>
        <p:spPr>
          <a:xfrm>
            <a:off x="2923160" y="501134"/>
            <a:ext cx="5801525" cy="584775"/>
          </a:xfrm>
          <a:prstGeom prst="rect">
            <a:avLst/>
          </a:prstGeom>
        </p:spPr>
        <p:txBody>
          <a:bodyPr wrap="none">
            <a:spAutoFit/>
          </a:bodyPr>
          <a:lstStyle/>
          <a:p>
            <a:pPr algn="ctr"/>
            <a:r>
              <a:rPr lang="en-GB" sz="3200" b="1" u="sng" dirty="0"/>
              <a:t>British Children’s Play Survey</a:t>
            </a:r>
          </a:p>
        </p:txBody>
      </p:sp>
      <p:sp>
        <p:nvSpPr>
          <p:cNvPr id="7" name="Rectangle 6">
            <a:extLst>
              <a:ext uri="{FF2B5EF4-FFF2-40B4-BE49-F238E27FC236}">
                <a16:creationId xmlns:a16="http://schemas.microsoft.com/office/drawing/2014/main" id="{4C93CDB4-C7B6-3387-0D06-F28FD68D5626}"/>
              </a:ext>
            </a:extLst>
          </p:cNvPr>
          <p:cNvSpPr/>
          <p:nvPr/>
        </p:nvSpPr>
        <p:spPr>
          <a:xfrm>
            <a:off x="505610" y="1669166"/>
            <a:ext cx="11274013" cy="3890489"/>
          </a:xfrm>
          <a:prstGeom prst="rect">
            <a:avLst/>
          </a:prstGeom>
        </p:spPr>
        <p:txBody>
          <a:bodyPr wrap="square">
            <a:spAutoFit/>
          </a:bodyPr>
          <a:lstStyle/>
          <a:p>
            <a:pPr algn="ctr">
              <a:lnSpc>
                <a:spcPct val="150000"/>
              </a:lnSpc>
            </a:pPr>
            <a:r>
              <a:rPr lang="en-GB" sz="2800" dirty="0">
                <a:latin typeface="Arial" panose="020B0604020202020204" pitchFamily="34" charset="0"/>
                <a:cs typeface="Arial" panose="020B0604020202020204" pitchFamily="34" charset="0"/>
              </a:rPr>
              <a:t>“The concerns we have from this report are twofold. First, we are seeing children getting towards the end of their primary school years without having had enough opportunities to develop their ability to assess and manage risk independently. Second, if children are getting less time to play outdoors in an adventurous way, this may have an impact on their mental health and overall wellbeing.”</a:t>
            </a:r>
          </a:p>
        </p:txBody>
      </p:sp>
      <p:sp>
        <p:nvSpPr>
          <p:cNvPr id="9" name="TextBox 8">
            <a:extLst>
              <a:ext uri="{FF2B5EF4-FFF2-40B4-BE49-F238E27FC236}">
                <a16:creationId xmlns:a16="http://schemas.microsoft.com/office/drawing/2014/main" id="{D6002027-A11A-77F3-DE20-019CC10BD092}"/>
              </a:ext>
            </a:extLst>
          </p:cNvPr>
          <p:cNvSpPr txBox="1"/>
          <p:nvPr/>
        </p:nvSpPr>
        <p:spPr>
          <a:xfrm>
            <a:off x="9026435" y="6207510"/>
            <a:ext cx="2899954"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Dodd, et al (2021)</a:t>
            </a:r>
          </a:p>
        </p:txBody>
      </p:sp>
    </p:spTree>
    <p:extLst>
      <p:ext uri="{BB962C8B-B14F-4D97-AF65-F5344CB8AC3E}">
        <p14:creationId xmlns:p14="http://schemas.microsoft.com/office/powerpoint/2010/main" val="4260441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5CBA5-D42F-645F-6C29-D643EA8A18A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F0CEC9A-99E4-C9D3-1B55-62D4CEE6F8C7}"/>
              </a:ext>
            </a:extLst>
          </p:cNvPr>
          <p:cNvSpPr/>
          <p:nvPr/>
        </p:nvSpPr>
        <p:spPr>
          <a:xfrm>
            <a:off x="4989375" y="211321"/>
            <a:ext cx="1164101" cy="584775"/>
          </a:xfrm>
          <a:prstGeom prst="rect">
            <a:avLst/>
          </a:prstGeom>
        </p:spPr>
        <p:txBody>
          <a:bodyPr wrap="none">
            <a:spAutoFit/>
          </a:bodyPr>
          <a:lstStyle/>
          <a:p>
            <a:pPr algn="ctr"/>
            <a:r>
              <a:rPr lang="en-GB" sz="3200" b="1" u="sng" dirty="0">
                <a:latin typeface="Arial" panose="020B0604020202020204" pitchFamily="34" charset="0"/>
                <a:cs typeface="Arial" panose="020B0604020202020204" pitchFamily="34" charset="0"/>
              </a:rPr>
              <a:t>Risk</a:t>
            </a:r>
            <a:r>
              <a:rPr lang="en-GB" sz="3200" b="1" u="sng" dirty="0">
                <a:solidFill>
                  <a:srgbClr val="0070C0"/>
                </a:solidFill>
                <a:latin typeface="Arial" panose="020B0604020202020204" pitchFamily="34" charset="0"/>
                <a:cs typeface="Arial" panose="020B0604020202020204" pitchFamily="34" charset="0"/>
              </a:rPr>
              <a:t> </a:t>
            </a:r>
            <a:endParaRPr lang="en-GB" sz="3200" b="1" u="sng" dirty="0">
              <a:solidFill>
                <a:srgbClr val="0070C0"/>
              </a:solidFill>
            </a:endParaRPr>
          </a:p>
        </p:txBody>
      </p:sp>
      <p:sp>
        <p:nvSpPr>
          <p:cNvPr id="5" name="TextBox 4">
            <a:extLst>
              <a:ext uri="{FF2B5EF4-FFF2-40B4-BE49-F238E27FC236}">
                <a16:creationId xmlns:a16="http://schemas.microsoft.com/office/drawing/2014/main" id="{53F01140-337E-C899-E273-BAE394FDCF7C}"/>
              </a:ext>
            </a:extLst>
          </p:cNvPr>
          <p:cNvSpPr txBox="1"/>
          <p:nvPr/>
        </p:nvSpPr>
        <p:spPr>
          <a:xfrm>
            <a:off x="458545" y="1644133"/>
            <a:ext cx="10923046" cy="1938992"/>
          </a:xfrm>
          <a:prstGeom prst="rect">
            <a:avLst/>
          </a:prstGeom>
          <a:noFill/>
        </p:spPr>
        <p:txBody>
          <a:bodyPr wrap="square">
            <a:spAutoFit/>
          </a:bodyPr>
          <a:lstStyle/>
          <a:p>
            <a:pPr algn="ctr"/>
            <a:r>
              <a:rPr lang="en-GB" sz="2800" dirty="0">
                <a:latin typeface="Arial" panose="020B0604020202020204" pitchFamily="34" charset="0"/>
                <a:cs typeface="Arial" panose="020B0604020202020204" pitchFamily="34" charset="0"/>
              </a:rPr>
              <a:t>According to White (2008) “Children are seriously disadvantaged if they do not learn how to approach and manage physical and emotional risk.”</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3376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776AF-1576-736C-4EE5-00739ADB01E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0B791F7-16A0-7CCA-7E10-F350CE924D88}"/>
              </a:ext>
            </a:extLst>
          </p:cNvPr>
          <p:cNvSpPr/>
          <p:nvPr/>
        </p:nvSpPr>
        <p:spPr>
          <a:xfrm>
            <a:off x="4498022" y="178191"/>
            <a:ext cx="3061223" cy="584775"/>
          </a:xfrm>
          <a:prstGeom prst="rect">
            <a:avLst/>
          </a:prstGeom>
        </p:spPr>
        <p:txBody>
          <a:bodyPr wrap="none">
            <a:spAutoFit/>
          </a:bodyPr>
          <a:lstStyle/>
          <a:p>
            <a:pPr algn="ctr"/>
            <a:r>
              <a:rPr lang="en-GB" sz="3200" b="1" u="sng" dirty="0"/>
              <a:t>Do you agree? </a:t>
            </a:r>
          </a:p>
        </p:txBody>
      </p:sp>
      <p:sp>
        <p:nvSpPr>
          <p:cNvPr id="10" name="TextBox 9">
            <a:extLst>
              <a:ext uri="{FF2B5EF4-FFF2-40B4-BE49-F238E27FC236}">
                <a16:creationId xmlns:a16="http://schemas.microsoft.com/office/drawing/2014/main" id="{D8D2AF22-F8F5-920B-DD08-BFE47B0C4E45}"/>
              </a:ext>
            </a:extLst>
          </p:cNvPr>
          <p:cNvSpPr txBox="1"/>
          <p:nvPr/>
        </p:nvSpPr>
        <p:spPr>
          <a:xfrm>
            <a:off x="9119454" y="6156018"/>
            <a:ext cx="2303481"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(White, 2008)</a:t>
            </a:r>
          </a:p>
        </p:txBody>
      </p:sp>
      <p:pic>
        <p:nvPicPr>
          <p:cNvPr id="11" name="Picture 10">
            <a:extLst>
              <a:ext uri="{FF2B5EF4-FFF2-40B4-BE49-F238E27FC236}">
                <a16:creationId xmlns:a16="http://schemas.microsoft.com/office/drawing/2014/main" id="{C44F76C4-7187-AE0E-8B71-650248CF870C}"/>
              </a:ext>
            </a:extLst>
          </p:cNvPr>
          <p:cNvPicPr>
            <a:picLocks noChangeAspect="1"/>
          </p:cNvPicPr>
          <p:nvPr/>
        </p:nvPicPr>
        <p:blipFill>
          <a:blip r:embed="rId2"/>
          <a:stretch>
            <a:fillRect/>
          </a:stretch>
        </p:blipFill>
        <p:spPr>
          <a:xfrm>
            <a:off x="4134050" y="1107806"/>
            <a:ext cx="3789157" cy="50482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02044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323AD-C108-FD5A-8882-A3CE2D4FD75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19FBEA0-9C07-70D0-E06C-34CFCAE922FA}"/>
              </a:ext>
            </a:extLst>
          </p:cNvPr>
          <p:cNvSpPr/>
          <p:nvPr/>
        </p:nvSpPr>
        <p:spPr>
          <a:xfrm>
            <a:off x="4041203" y="211321"/>
            <a:ext cx="3060454" cy="584775"/>
          </a:xfrm>
          <a:prstGeom prst="rect">
            <a:avLst/>
          </a:prstGeom>
        </p:spPr>
        <p:txBody>
          <a:bodyPr wrap="none">
            <a:spAutoFit/>
          </a:bodyPr>
          <a:lstStyle/>
          <a:p>
            <a:pPr algn="ctr"/>
            <a:r>
              <a:rPr lang="en-GB" sz="3200" b="1" u="sng" dirty="0">
                <a:latin typeface="Arial" panose="020B0604020202020204" pitchFamily="34" charset="0"/>
                <a:cs typeface="Arial" panose="020B0604020202020204" pitchFamily="34" charset="0"/>
              </a:rPr>
              <a:t>What is ‘risk’? </a:t>
            </a:r>
            <a:endParaRPr lang="en-GB" sz="3200" b="1" u="sng" dirty="0"/>
          </a:p>
        </p:txBody>
      </p:sp>
      <p:sp>
        <p:nvSpPr>
          <p:cNvPr id="5" name="TextBox 4">
            <a:extLst>
              <a:ext uri="{FF2B5EF4-FFF2-40B4-BE49-F238E27FC236}">
                <a16:creationId xmlns:a16="http://schemas.microsoft.com/office/drawing/2014/main" id="{D1427545-D5DF-58DE-D5A7-A418D526FE08}"/>
              </a:ext>
            </a:extLst>
          </p:cNvPr>
          <p:cNvSpPr txBox="1"/>
          <p:nvPr/>
        </p:nvSpPr>
        <p:spPr>
          <a:xfrm>
            <a:off x="711350" y="1355296"/>
            <a:ext cx="10923046" cy="954107"/>
          </a:xfrm>
          <a:prstGeom prst="rect">
            <a:avLst/>
          </a:prstGeom>
          <a:noFill/>
        </p:spPr>
        <p:txBody>
          <a:bodyPr wrap="square">
            <a:spAutoFit/>
          </a:bodyPr>
          <a:lstStyle/>
          <a:p>
            <a:pPr algn="ctr"/>
            <a:r>
              <a:rPr lang="en-GB" sz="2800" dirty="0">
                <a:latin typeface="Arial" panose="020B0604020202020204" pitchFamily="34" charset="0"/>
                <a:cs typeface="Arial" panose="020B0604020202020204" pitchFamily="34" charset="0"/>
              </a:rPr>
              <a:t>Little (2006) defines risk as any behaviour in which there is uncertainty about the outcome. </a:t>
            </a:r>
          </a:p>
        </p:txBody>
      </p:sp>
      <p:sp>
        <p:nvSpPr>
          <p:cNvPr id="2" name="Rectangle 1">
            <a:extLst>
              <a:ext uri="{FF2B5EF4-FFF2-40B4-BE49-F238E27FC236}">
                <a16:creationId xmlns:a16="http://schemas.microsoft.com/office/drawing/2014/main" id="{FAA996B4-9466-6B1B-0888-07B1C54E595E}"/>
              </a:ext>
            </a:extLst>
          </p:cNvPr>
          <p:cNvSpPr/>
          <p:nvPr/>
        </p:nvSpPr>
        <p:spPr>
          <a:xfrm>
            <a:off x="194621" y="3003206"/>
            <a:ext cx="7992509" cy="584775"/>
          </a:xfrm>
          <a:prstGeom prst="rect">
            <a:avLst/>
          </a:prstGeom>
        </p:spPr>
        <p:txBody>
          <a:bodyPr wrap="none">
            <a:spAutoFit/>
          </a:bodyPr>
          <a:lstStyle/>
          <a:p>
            <a:pPr algn="ctr"/>
            <a:r>
              <a:rPr lang="en-GB" sz="3200" b="1" u="sng" dirty="0">
                <a:latin typeface="Arial" panose="020B0604020202020204" pitchFamily="34" charset="0"/>
                <a:cs typeface="Arial" panose="020B0604020202020204" pitchFamily="34" charset="0"/>
              </a:rPr>
              <a:t>Is a ‘risk’ and a ‘hazard’ the same thing?</a:t>
            </a:r>
            <a:endParaRPr lang="en-GB" sz="3200" b="1" u="sng" dirty="0"/>
          </a:p>
        </p:txBody>
      </p:sp>
      <p:sp>
        <p:nvSpPr>
          <p:cNvPr id="3" name="TextBox 2">
            <a:extLst>
              <a:ext uri="{FF2B5EF4-FFF2-40B4-BE49-F238E27FC236}">
                <a16:creationId xmlns:a16="http://schemas.microsoft.com/office/drawing/2014/main" id="{26B0E324-6C6F-B530-2AF7-BFF1B12C9909}"/>
              </a:ext>
            </a:extLst>
          </p:cNvPr>
          <p:cNvSpPr txBox="1"/>
          <p:nvPr/>
        </p:nvSpPr>
        <p:spPr>
          <a:xfrm>
            <a:off x="-54429" y="4548598"/>
            <a:ext cx="12126686" cy="2092881"/>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Hazard – a physical situation that could potentially offer harm (</a:t>
            </a:r>
            <a:r>
              <a:rPr lang="en-GB" sz="2800" b="1" i="1" dirty="0">
                <a:latin typeface="Arial" panose="020B0604020202020204" pitchFamily="34" charset="0"/>
                <a:cs typeface="Arial" panose="020B0604020202020204" pitchFamily="34" charset="0"/>
              </a:rPr>
              <a:t>possibly</a:t>
            </a:r>
            <a:r>
              <a:rPr lang="en-GB" sz="2800" dirty="0">
                <a:latin typeface="Arial" panose="020B0604020202020204" pitchFamily="34" charset="0"/>
                <a:cs typeface="Arial" panose="020B0604020202020204" pitchFamily="34" charset="0"/>
              </a:rPr>
              <a:t> cause harm). </a:t>
            </a:r>
          </a:p>
          <a:p>
            <a:r>
              <a:rPr lang="en-GB" sz="2800" dirty="0">
                <a:latin typeface="Arial" panose="020B0604020202020204" pitchFamily="34" charset="0"/>
                <a:cs typeface="Arial" panose="020B0604020202020204" pitchFamily="34" charset="0"/>
              </a:rPr>
              <a:t>Risk – the probability that the hazard will cause harm (</a:t>
            </a:r>
            <a:r>
              <a:rPr lang="en-GB" sz="2800" b="1" i="1" dirty="0">
                <a:latin typeface="Arial" panose="020B0604020202020204" pitchFamily="34" charset="0"/>
                <a:cs typeface="Arial" panose="020B0604020202020204" pitchFamily="34" charset="0"/>
              </a:rPr>
              <a:t>how likely it is </a:t>
            </a:r>
            <a:r>
              <a:rPr lang="en-GB" sz="2800" dirty="0">
                <a:latin typeface="Arial" panose="020B0604020202020204" pitchFamily="34" charset="0"/>
                <a:cs typeface="Arial" panose="020B0604020202020204" pitchFamily="34" charset="0"/>
              </a:rPr>
              <a:t>to</a:t>
            </a:r>
            <a:r>
              <a:rPr lang="en-GB" sz="2800" b="1" i="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cause harm </a:t>
            </a:r>
            <a:r>
              <a:rPr lang="en-GB" sz="2800" b="0" i="0" u="none" strike="noStrike" dirty="0">
                <a:effectLst/>
                <a:latin typeface="Arial" panose="020B0604020202020204" pitchFamily="34" charset="0"/>
              </a:rPr>
              <a:t>and</a:t>
            </a:r>
            <a:r>
              <a:rPr lang="en-GB" sz="2800" b="1" i="1" u="none" strike="noStrike" dirty="0">
                <a:effectLst/>
                <a:latin typeface="Arial" panose="020B0604020202020204" pitchFamily="34" charset="0"/>
              </a:rPr>
              <a:t> how serious</a:t>
            </a:r>
            <a:r>
              <a:rPr lang="en-GB" sz="2800" b="0" i="0" u="none" strike="noStrike" dirty="0">
                <a:effectLst/>
                <a:latin typeface="Arial" panose="020B0604020202020204" pitchFamily="34" charset="0"/>
              </a:rPr>
              <a:t> that harm could be</a:t>
            </a:r>
            <a:r>
              <a:rPr lang="en-GB" sz="2800" dirty="0">
                <a:latin typeface="Arial" panose="020B0604020202020204" pitchFamily="34" charset="0"/>
                <a:cs typeface="Arial" panose="020B0604020202020204" pitchFamily="34" charset="0"/>
              </a:rPr>
              <a:t>)</a:t>
            </a:r>
          </a:p>
          <a:p>
            <a:pPr algn="r"/>
            <a:r>
              <a:rPr lang="en-GB" dirty="0">
                <a:solidFill>
                  <a:srgbClr val="0070C0"/>
                </a:solidFill>
                <a:latin typeface="Arial" panose="020B0604020202020204" pitchFamily="34" charset="0"/>
                <a:cs typeface="Arial" panose="020B0604020202020204" pitchFamily="34" charset="0"/>
              </a:rPr>
              <a:t>Lindon (1999)</a:t>
            </a:r>
          </a:p>
        </p:txBody>
      </p:sp>
    </p:spTree>
    <p:extLst>
      <p:ext uri="{BB962C8B-B14F-4D97-AF65-F5344CB8AC3E}">
        <p14:creationId xmlns:p14="http://schemas.microsoft.com/office/powerpoint/2010/main" val="1883893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4ADEE7-3CDB-6FA2-1CF7-4982E754C2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8E494E-F66E-B29D-DE6B-E69D13BD18EB}"/>
              </a:ext>
            </a:extLst>
          </p:cNvPr>
          <p:cNvSpPr>
            <a:spLocks noGrp="1"/>
          </p:cNvSpPr>
          <p:nvPr>
            <p:ph type="title"/>
          </p:nvPr>
        </p:nvSpPr>
        <p:spPr/>
        <p:txBody>
          <a:bodyPr>
            <a:normAutofit fontScale="90000"/>
          </a:bodyPr>
          <a:lstStyle/>
          <a:p>
            <a:pPr algn="ctr"/>
            <a:r>
              <a:rPr lang="en-GB" dirty="0">
                <a:solidFill>
                  <a:srgbClr val="0070C0"/>
                </a:solidFill>
              </a:rPr>
              <a:t>Risk </a:t>
            </a:r>
            <a:r>
              <a:rPr lang="en-GB" b="1" dirty="0">
                <a:solidFill>
                  <a:srgbClr val="0070C0"/>
                </a:solidFill>
              </a:rPr>
              <a:t>Benefit </a:t>
            </a:r>
            <a:r>
              <a:rPr lang="en-GB" dirty="0">
                <a:solidFill>
                  <a:srgbClr val="0070C0"/>
                </a:solidFill>
              </a:rPr>
              <a:t>Assessment template </a:t>
            </a:r>
            <a:br>
              <a:rPr lang="en-GB" dirty="0">
                <a:solidFill>
                  <a:srgbClr val="0070C0"/>
                </a:solidFill>
              </a:rPr>
            </a:br>
            <a:r>
              <a:rPr lang="en-GB" dirty="0">
                <a:solidFill>
                  <a:srgbClr val="0070C0"/>
                </a:solidFill>
              </a:rPr>
              <a:t>(on Moodle and Teams)</a:t>
            </a:r>
          </a:p>
        </p:txBody>
      </p:sp>
      <p:graphicFrame>
        <p:nvGraphicFramePr>
          <p:cNvPr id="4" name="Content Placeholder 3">
            <a:extLst>
              <a:ext uri="{FF2B5EF4-FFF2-40B4-BE49-F238E27FC236}">
                <a16:creationId xmlns:a16="http://schemas.microsoft.com/office/drawing/2014/main" id="{BD81E33F-7CE2-6690-E0EF-9847817C42B1}"/>
              </a:ext>
            </a:extLst>
          </p:cNvPr>
          <p:cNvGraphicFramePr>
            <a:graphicFrameLocks noGrp="1"/>
          </p:cNvGraphicFramePr>
          <p:nvPr>
            <p:ph idx="1"/>
          </p:nvPr>
        </p:nvGraphicFramePr>
        <p:xfrm>
          <a:off x="1508125" y="1690688"/>
          <a:ext cx="9175750" cy="600647"/>
        </p:xfrm>
        <a:graphic>
          <a:graphicData uri="http://schemas.openxmlformats.org/drawingml/2006/table">
            <a:tbl>
              <a:tblPr firstRow="1" firstCol="1" bandRow="1">
                <a:tableStyleId>{5C22544A-7EE6-4342-B048-85BDC9FD1C3A}</a:tableStyleId>
              </a:tblPr>
              <a:tblGrid>
                <a:gridCol w="1438275">
                  <a:extLst>
                    <a:ext uri="{9D8B030D-6E8A-4147-A177-3AD203B41FA5}">
                      <a16:colId xmlns:a16="http://schemas.microsoft.com/office/drawing/2014/main" val="3430486858"/>
                    </a:ext>
                  </a:extLst>
                </a:gridCol>
                <a:gridCol w="4860925">
                  <a:extLst>
                    <a:ext uri="{9D8B030D-6E8A-4147-A177-3AD203B41FA5}">
                      <a16:colId xmlns:a16="http://schemas.microsoft.com/office/drawing/2014/main" val="732900163"/>
                    </a:ext>
                  </a:extLst>
                </a:gridCol>
                <a:gridCol w="1076325">
                  <a:extLst>
                    <a:ext uri="{9D8B030D-6E8A-4147-A177-3AD203B41FA5}">
                      <a16:colId xmlns:a16="http://schemas.microsoft.com/office/drawing/2014/main" val="3953329924"/>
                    </a:ext>
                  </a:extLst>
                </a:gridCol>
                <a:gridCol w="1800225">
                  <a:extLst>
                    <a:ext uri="{9D8B030D-6E8A-4147-A177-3AD203B41FA5}">
                      <a16:colId xmlns:a16="http://schemas.microsoft.com/office/drawing/2014/main" val="2831965494"/>
                    </a:ext>
                  </a:extLst>
                </a:gridCol>
              </a:tblGrid>
              <a:tr h="219075">
                <a:tc>
                  <a:txBody>
                    <a:bodyPr/>
                    <a:lstStyle/>
                    <a:p>
                      <a:pPr>
                        <a:lnSpc>
                          <a:spcPct val="107000"/>
                        </a:lnSpc>
                        <a:spcAft>
                          <a:spcPts val="800"/>
                        </a:spcAft>
                      </a:pPr>
                      <a:r>
                        <a:rPr lang="en-GB" sz="1200" dirty="0">
                          <a:effectLst/>
                        </a:rPr>
                        <a:t>Location / Activity: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30507143"/>
                  </a:ext>
                </a:extLst>
              </a:tr>
              <a:tr h="219075">
                <a:tc>
                  <a:txBody>
                    <a:bodyPr/>
                    <a:lstStyle/>
                    <a:p>
                      <a:pPr>
                        <a:lnSpc>
                          <a:spcPct val="107000"/>
                        </a:lnSpc>
                        <a:spcAft>
                          <a:spcPts val="800"/>
                        </a:spcAft>
                      </a:pPr>
                      <a:r>
                        <a:rPr lang="en-GB" sz="1200">
                          <a:effectLst/>
                        </a:rPr>
                        <a:t>Assessor: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Review date: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5190597"/>
                  </a:ext>
                </a:extLst>
              </a:tr>
            </a:tbl>
          </a:graphicData>
        </a:graphic>
      </p:graphicFrame>
      <p:graphicFrame>
        <p:nvGraphicFramePr>
          <p:cNvPr id="7" name="Table 6">
            <a:extLst>
              <a:ext uri="{FF2B5EF4-FFF2-40B4-BE49-F238E27FC236}">
                <a16:creationId xmlns:a16="http://schemas.microsoft.com/office/drawing/2014/main" id="{8BC54DDF-135B-5C58-3A49-3EE2426DC922}"/>
              </a:ext>
            </a:extLst>
          </p:cNvPr>
          <p:cNvGraphicFramePr>
            <a:graphicFrameLocks noGrp="1"/>
          </p:cNvGraphicFramePr>
          <p:nvPr/>
        </p:nvGraphicFramePr>
        <p:xfrm>
          <a:off x="1508125" y="2128838"/>
          <a:ext cx="9175749" cy="6314746"/>
        </p:xfrm>
        <a:graphic>
          <a:graphicData uri="http://schemas.openxmlformats.org/drawingml/2006/table">
            <a:tbl>
              <a:tblPr firstRow="1" firstCol="1" bandRow="1">
                <a:tableStyleId>{5C22544A-7EE6-4342-B048-85BDC9FD1C3A}</a:tableStyleId>
              </a:tblPr>
              <a:tblGrid>
                <a:gridCol w="980154">
                  <a:extLst>
                    <a:ext uri="{9D8B030D-6E8A-4147-A177-3AD203B41FA5}">
                      <a16:colId xmlns:a16="http://schemas.microsoft.com/office/drawing/2014/main" val="2719694082"/>
                    </a:ext>
                  </a:extLst>
                </a:gridCol>
                <a:gridCol w="1869833">
                  <a:extLst>
                    <a:ext uri="{9D8B030D-6E8A-4147-A177-3AD203B41FA5}">
                      <a16:colId xmlns:a16="http://schemas.microsoft.com/office/drawing/2014/main" val="1384486106"/>
                    </a:ext>
                  </a:extLst>
                </a:gridCol>
                <a:gridCol w="1423109">
                  <a:extLst>
                    <a:ext uri="{9D8B030D-6E8A-4147-A177-3AD203B41FA5}">
                      <a16:colId xmlns:a16="http://schemas.microsoft.com/office/drawing/2014/main" val="1149119002"/>
                    </a:ext>
                  </a:extLst>
                </a:gridCol>
                <a:gridCol w="623904">
                  <a:extLst>
                    <a:ext uri="{9D8B030D-6E8A-4147-A177-3AD203B41FA5}">
                      <a16:colId xmlns:a16="http://schemas.microsoft.com/office/drawing/2014/main" val="1410028694"/>
                    </a:ext>
                  </a:extLst>
                </a:gridCol>
                <a:gridCol w="3562483">
                  <a:extLst>
                    <a:ext uri="{9D8B030D-6E8A-4147-A177-3AD203B41FA5}">
                      <a16:colId xmlns:a16="http://schemas.microsoft.com/office/drawing/2014/main" val="3050864232"/>
                    </a:ext>
                  </a:extLst>
                </a:gridCol>
                <a:gridCol w="716266">
                  <a:extLst>
                    <a:ext uri="{9D8B030D-6E8A-4147-A177-3AD203B41FA5}">
                      <a16:colId xmlns:a16="http://schemas.microsoft.com/office/drawing/2014/main" val="1619097061"/>
                    </a:ext>
                  </a:extLst>
                </a:gridCol>
              </a:tblGrid>
              <a:tr h="711256">
                <a:tc>
                  <a:txBody>
                    <a:bodyPr/>
                    <a:lstStyle/>
                    <a:p>
                      <a:pPr>
                        <a:lnSpc>
                          <a:spcPct val="107000"/>
                        </a:lnSpc>
                        <a:spcAft>
                          <a:spcPts val="800"/>
                        </a:spcAft>
                      </a:pPr>
                      <a:r>
                        <a:rPr lang="en-GB" sz="1000">
                          <a:effectLst/>
                        </a:rPr>
                        <a:t>ACTIVITY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How will young people BENEFIT from this activity?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Possible hazards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Who is at risk?</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PRECAUTIONS in place to reduce the risk of injury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Overall risk RATING: L/M/H</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939435395"/>
                  </a:ext>
                </a:extLst>
              </a:tr>
              <a:tr h="1780651">
                <a:tc>
                  <a:txBody>
                    <a:bodyPr/>
                    <a:lstStyle/>
                    <a:p>
                      <a:pPr>
                        <a:lnSpc>
                          <a:spcPct val="107000"/>
                        </a:lnSpc>
                        <a:spcAft>
                          <a:spcPts val="800"/>
                        </a:spcAft>
                      </a:pPr>
                      <a:r>
                        <a:rPr lang="en-GB" sz="800">
                          <a:effectLst/>
                        </a:rPr>
                        <a:t>POND DIPPING: Slippery pond decking or edges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800">
                          <a:effectLst/>
                        </a:rPr>
                        <a:t>The decking allows close access to the contents of the pond and is an essential component of exploring this habitat.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800">
                          <a:effectLst/>
                        </a:rPr>
                        <a:t>Slips, trips and falls.</a:t>
                      </a:r>
                      <a:endParaRPr lang="en-GB" sz="1000">
                        <a:effectLst/>
                      </a:endParaRPr>
                    </a:p>
                    <a:p>
                      <a:pPr>
                        <a:lnSpc>
                          <a:spcPct val="107000"/>
                        </a:lnSpc>
                        <a:spcAft>
                          <a:spcPts val="800"/>
                        </a:spcAft>
                      </a:pPr>
                      <a:r>
                        <a:rPr lang="en-GB" sz="800">
                          <a:effectLst/>
                        </a:rPr>
                        <a:t>Cuts, grazes and abrasions.</a:t>
                      </a:r>
                      <a:endParaRPr lang="en-GB" sz="1000">
                        <a:effectLst/>
                      </a:endParaRPr>
                    </a:p>
                    <a:p>
                      <a:pPr>
                        <a:lnSpc>
                          <a:spcPct val="107000"/>
                        </a:lnSpc>
                        <a:spcAft>
                          <a:spcPts val="800"/>
                        </a:spcAft>
                      </a:pPr>
                      <a:r>
                        <a:rPr lang="en-GB" sz="800">
                          <a:effectLst/>
                        </a:rPr>
                        <a:t>Drowning.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800">
                          <a:effectLst/>
                        </a:rPr>
                        <a:t>Young people; adults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342900" lvl="0" indent="-342900">
                        <a:lnSpc>
                          <a:spcPct val="107000"/>
                        </a:lnSpc>
                        <a:spcAft>
                          <a:spcPts val="800"/>
                        </a:spcAft>
                        <a:buFont typeface="Symbol" panose="05050102010706020507" pitchFamily="18" charset="2"/>
                        <a:buChar char=""/>
                      </a:pPr>
                      <a:r>
                        <a:rPr lang="en-GB" sz="800">
                          <a:effectLst/>
                        </a:rPr>
                        <a:t>Banks shallow and planted to prevent accidental entry.</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No access to banks for young people; use decking or ‘beach’ area only.</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Deepest area is centre of pond – keep to edges.</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Perimeter kept clear of dense or high foliage so pond edges are clearly defined and can be seen / avoided.</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Dipping platform kept clear of trip hazards (e.g. nets, trays)</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Pond use rules clearly displayed and reviewed at the start of each session.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900">
                          <a:effectLst/>
                        </a:rPr>
                        <a:t>Low</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256556976"/>
                  </a:ext>
                </a:extLst>
              </a:tr>
              <a:tr h="749058">
                <a:tc>
                  <a:txBody>
                    <a:bodyPr/>
                    <a:lstStyle/>
                    <a:p>
                      <a:pPr>
                        <a:lnSpc>
                          <a:spcPct val="107000"/>
                        </a:lnSpc>
                        <a:spcAft>
                          <a:spcPts val="800"/>
                        </a:spcAft>
                      </a:pPr>
                      <a:r>
                        <a:rPr lang="en-GB" sz="1000" dirty="0">
                          <a:effectLst/>
                        </a:rPr>
                        <a:t> Climbing up 8 steps to view the pond in the context of the landscape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dirty="0">
                          <a:effectLst/>
                        </a:rPr>
                        <a:t>The opportunity to identify the network of habitats around the pond and the biodiversity in the area.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dirty="0">
                          <a:effectLst/>
                        </a:rPr>
                        <a:t>Slips, trips, falls on steps.</a:t>
                      </a:r>
                    </a:p>
                    <a:p>
                      <a:pPr marL="228600">
                        <a:lnSpc>
                          <a:spcPct val="107000"/>
                        </a:lnSpc>
                        <a:spcAft>
                          <a:spcPts val="800"/>
                        </a:spcAft>
                      </a:pPr>
                      <a:r>
                        <a:rPr lang="en-GB" sz="1000" dirty="0">
                          <a:effectLst/>
                        </a:rPr>
                        <a:t>Fall from the viewing platform (2 metres high)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dirty="0">
                          <a:effectLst/>
                        </a:rPr>
                        <a:t>Young people; adults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400050" indent="-171450">
                        <a:lnSpc>
                          <a:spcPct val="107000"/>
                        </a:lnSpc>
                        <a:spcAft>
                          <a:spcPts val="800"/>
                        </a:spcAft>
                        <a:buFont typeface="Arial" panose="020B0604020202020204" pitchFamily="34" charset="0"/>
                        <a:buChar char="•"/>
                      </a:pPr>
                      <a:r>
                        <a:rPr lang="en-GB" sz="1000" dirty="0">
                          <a:effectLst/>
                        </a:rPr>
                        <a:t>Steps have slip-resistance properties</a:t>
                      </a:r>
                    </a:p>
                    <a:p>
                      <a:pPr marL="400050" indent="-171450">
                        <a:lnSpc>
                          <a:spcPct val="107000"/>
                        </a:lnSpc>
                        <a:spcAft>
                          <a:spcPts val="800"/>
                        </a:spcAft>
                        <a:buFont typeface="Arial" panose="020B0604020202020204" pitchFamily="34" charset="0"/>
                        <a:buChar char="•"/>
                      </a:pPr>
                      <a:r>
                        <a:rPr lang="en-GB" sz="1000" dirty="0">
                          <a:effectLst/>
                        </a:rPr>
                        <a:t>Steps have clearly marked edges (yellow &amp; black hazard tape) </a:t>
                      </a:r>
                    </a:p>
                    <a:p>
                      <a:pPr marL="400050" indent="-171450">
                        <a:lnSpc>
                          <a:spcPct val="107000"/>
                        </a:lnSpc>
                        <a:spcAft>
                          <a:spcPts val="800"/>
                        </a:spcAft>
                        <a:buFont typeface="Arial" panose="020B0604020202020204" pitchFamily="34" charset="0"/>
                        <a:buChar char="•"/>
                      </a:pPr>
                      <a:r>
                        <a:rPr lang="en-GB" sz="1000" dirty="0">
                          <a:effectLst/>
                        </a:rPr>
                        <a:t>Steps kept clear of trip hazards</a:t>
                      </a:r>
                    </a:p>
                    <a:p>
                      <a:pPr marL="400050" indent="-171450">
                        <a:lnSpc>
                          <a:spcPct val="107000"/>
                        </a:lnSpc>
                        <a:spcAft>
                          <a:spcPts val="800"/>
                        </a:spcAft>
                        <a:buFont typeface="Arial" panose="020B0604020202020204" pitchFamily="34" charset="0"/>
                        <a:buChar char="•"/>
                      </a:pPr>
                      <a:r>
                        <a:rPr lang="en-GB" sz="1000" dirty="0">
                          <a:effectLst/>
                          <a:latin typeface="Calibri" panose="020F0502020204030204" pitchFamily="34" charset="0"/>
                          <a:ea typeface="Calibri" panose="020F0502020204030204" pitchFamily="34" charset="0"/>
                          <a:cs typeface="Times New Roman" panose="02020603050405020304" pitchFamily="18" charset="0"/>
                        </a:rPr>
                        <a:t>Handrails at an appropriate height and contrast with the natural surroundings</a:t>
                      </a:r>
                    </a:p>
                    <a:p>
                      <a:pPr marL="400050" indent="-171450">
                        <a:lnSpc>
                          <a:spcPct val="107000"/>
                        </a:lnSpc>
                        <a:spcAft>
                          <a:spcPts val="800"/>
                        </a:spcAft>
                        <a:buFont typeface="Arial" panose="020B0604020202020204" pitchFamily="34" charset="0"/>
                        <a:buChar char="•"/>
                      </a:pPr>
                      <a:r>
                        <a:rPr lang="en-GB" sz="1000" dirty="0">
                          <a:effectLst/>
                          <a:latin typeface="Calibri" panose="020F0502020204030204" pitchFamily="34" charset="0"/>
                          <a:ea typeface="Calibri" panose="020F0502020204030204" pitchFamily="34" charset="0"/>
                          <a:cs typeface="Times New Roman" panose="02020603050405020304" pitchFamily="18" charset="0"/>
                        </a:rPr>
                        <a:t>Safety barriers surround all 4 sides of the viewing area</a:t>
                      </a:r>
                    </a:p>
                    <a:p>
                      <a:pPr marL="400050" indent="-171450">
                        <a:lnSpc>
                          <a:spcPct val="107000"/>
                        </a:lnSpc>
                        <a:spcAft>
                          <a:spcPts val="800"/>
                        </a:spcAft>
                        <a:buFont typeface="Arial" panose="020B0604020202020204" pitchFamily="34" charset="0"/>
                        <a:buChar char="•"/>
                      </a:pPr>
                      <a:r>
                        <a:rPr lang="en-GB" sz="1000" dirty="0">
                          <a:effectLst/>
                          <a:latin typeface="Calibri" panose="020F0502020204030204" pitchFamily="34" charset="0"/>
                          <a:ea typeface="Calibri" panose="020F0502020204030204" pitchFamily="34" charset="0"/>
                          <a:cs typeface="Times New Roman" panose="02020603050405020304" pitchFamily="18" charset="0"/>
                        </a:rPr>
                        <a:t>No access to steps without staff presence</a:t>
                      </a:r>
                    </a:p>
                    <a:p>
                      <a:pPr marL="400050" indent="-171450">
                        <a:lnSpc>
                          <a:spcPct val="107000"/>
                        </a:lnSpc>
                        <a:spcAft>
                          <a:spcPts val="800"/>
                        </a:spcAft>
                        <a:buFont typeface="Arial" panose="020B0604020202020204" pitchFamily="34" charset="0"/>
                        <a:buChar char="•"/>
                      </a:pPr>
                      <a:r>
                        <a:rPr lang="en-GB" sz="1000" dirty="0">
                          <a:effectLst/>
                          <a:latin typeface="Calibri" panose="020F0502020204030204" pitchFamily="34" charset="0"/>
                          <a:ea typeface="Calibri" panose="020F0502020204030204" pitchFamily="34" charset="0"/>
                          <a:cs typeface="Times New Roman" panose="02020603050405020304" pitchFamily="18" charset="0"/>
                        </a:rPr>
                        <a:t>No children or staff attending have accessibility issues</a:t>
                      </a:r>
                    </a:p>
                    <a:p>
                      <a:pPr marL="400050" indent="-171450">
                        <a:lnSpc>
                          <a:spcPct val="107000"/>
                        </a:lnSpc>
                        <a:spcAft>
                          <a:spcPts val="800"/>
                        </a:spcAft>
                        <a:buFont typeface="Arial" panose="020B0604020202020204" pitchFamily="34" charset="0"/>
                        <a:buChar char="•"/>
                      </a:pPr>
                      <a:r>
                        <a:rPr lang="en-GB" sz="1000" dirty="0">
                          <a:effectLst/>
                          <a:latin typeface="Calibri" panose="020F0502020204030204" pitchFamily="34" charset="0"/>
                          <a:ea typeface="Calibri" panose="020F0502020204030204" pitchFamily="34" charset="0"/>
                          <a:cs typeface="Times New Roman" panose="02020603050405020304" pitchFamily="18" charset="0"/>
                        </a:rPr>
                        <a:t>Rules reviewed at start of session</a:t>
                      </a:r>
                    </a:p>
                  </a:txBody>
                  <a:tcPr marL="59307" marR="59307" marT="0" marB="0" anchor="ctr"/>
                </a:tc>
                <a:tc>
                  <a:txBody>
                    <a:bodyPr/>
                    <a:lstStyle/>
                    <a:p>
                      <a:pPr>
                        <a:lnSpc>
                          <a:spcPct val="107000"/>
                        </a:lnSpc>
                        <a:spcAft>
                          <a:spcPts val="800"/>
                        </a:spcAft>
                      </a:pPr>
                      <a:r>
                        <a:rPr lang="en-GB" sz="1000" dirty="0">
                          <a:effectLst/>
                        </a:rPr>
                        <a:t>Low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120215078"/>
                  </a:ext>
                </a:extLst>
              </a:tr>
              <a:tr h="743224">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135646237"/>
                  </a:ext>
                </a:extLst>
              </a:tr>
              <a:tr h="744974">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3557867927"/>
                  </a:ext>
                </a:extLst>
              </a:tr>
            </a:tbl>
          </a:graphicData>
        </a:graphic>
      </p:graphicFrame>
    </p:spTree>
    <p:extLst>
      <p:ext uri="{BB962C8B-B14F-4D97-AF65-F5344CB8AC3E}">
        <p14:creationId xmlns:p14="http://schemas.microsoft.com/office/powerpoint/2010/main" val="2851972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7A1A2-E234-C786-0B7C-BBB748D520A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CC04891A-E041-9F23-F5DC-A4C9D631833D}"/>
              </a:ext>
            </a:extLst>
          </p:cNvPr>
          <p:cNvSpPr/>
          <p:nvPr/>
        </p:nvSpPr>
        <p:spPr>
          <a:xfrm>
            <a:off x="3073406" y="211321"/>
            <a:ext cx="4996048" cy="584775"/>
          </a:xfrm>
          <a:prstGeom prst="rect">
            <a:avLst/>
          </a:prstGeom>
        </p:spPr>
        <p:txBody>
          <a:bodyPr wrap="none">
            <a:spAutoFit/>
          </a:bodyPr>
          <a:lstStyle/>
          <a:p>
            <a:pPr algn="ctr"/>
            <a:r>
              <a:rPr lang="en-GB" sz="3200" b="1" u="sng" dirty="0">
                <a:latin typeface="Arial" panose="020B0604020202020204" pitchFamily="34" charset="0"/>
                <a:cs typeface="Arial" panose="020B0604020202020204" pitchFamily="34" charset="0"/>
              </a:rPr>
              <a:t>What’s wrong with risk? </a:t>
            </a:r>
            <a:endParaRPr lang="en-GB" sz="3200" b="1" u="sng" dirty="0"/>
          </a:p>
        </p:txBody>
      </p:sp>
      <p:sp>
        <p:nvSpPr>
          <p:cNvPr id="5" name="TextBox 4">
            <a:extLst>
              <a:ext uri="{FF2B5EF4-FFF2-40B4-BE49-F238E27FC236}">
                <a16:creationId xmlns:a16="http://schemas.microsoft.com/office/drawing/2014/main" id="{9443BA12-63DA-71FA-3F90-48EA6AB8BE9C}"/>
              </a:ext>
            </a:extLst>
          </p:cNvPr>
          <p:cNvSpPr txBox="1"/>
          <p:nvPr/>
        </p:nvSpPr>
        <p:spPr>
          <a:xfrm>
            <a:off x="458544" y="1644133"/>
            <a:ext cx="11138199" cy="3385542"/>
          </a:xfrm>
          <a:prstGeom prst="rect">
            <a:avLst/>
          </a:prstGeom>
          <a:noFill/>
        </p:spPr>
        <p:txBody>
          <a:bodyPr wrap="square">
            <a:spAutoFit/>
          </a:bodyPr>
          <a:lstStyle/>
          <a:p>
            <a:pPr algn="ctr"/>
            <a:r>
              <a:rPr lang="en-GB" sz="2800" dirty="0">
                <a:latin typeface="Arial" panose="020B0604020202020204" pitchFamily="34" charset="0"/>
                <a:cs typeface="Arial" panose="020B0604020202020204" pitchFamily="34" charset="0"/>
              </a:rPr>
              <a:t>Boholm (2011) argues that ‘risk’ to most people now means ‘danger’.</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High Risk = High Danger</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However, Tovey (2007) reminds us that ‘risk’ is socially constructed and therefore what is acceptable in one context (or culture) is not always acceptable in another</a:t>
            </a:r>
            <a:r>
              <a:rPr lang="en-GB" sz="2800" dirty="0">
                <a:solidFill>
                  <a:srgbClr val="0070C0"/>
                </a:solidFill>
                <a:latin typeface="Arial" panose="020B0604020202020204" pitchFamily="34" charset="0"/>
                <a:cs typeface="Arial" panose="020B0604020202020204" pitchFamily="34" charset="0"/>
              </a:rPr>
              <a:t>. </a:t>
            </a: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31322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pic>
        <p:nvPicPr>
          <p:cNvPr id="3" name="Picture 2" descr="Three young children climbing a tree  in a wood.">
            <a:extLst>
              <a:ext uri="{FF2B5EF4-FFF2-40B4-BE49-F238E27FC236}">
                <a16:creationId xmlns:a16="http://schemas.microsoft.com/office/drawing/2014/main" id="{7BCDDF4D-8252-815C-8DCF-A60874E19157}"/>
              </a:ext>
            </a:extLst>
          </p:cNvPr>
          <p:cNvPicPr>
            <a:picLocks noChangeAspect="1"/>
          </p:cNvPicPr>
          <p:nvPr/>
        </p:nvPicPr>
        <p:blipFill rotWithShape="1">
          <a:blip r:embed="rId2"/>
          <a:srcRect l="14696" t="3082" r="15713" b="4627"/>
          <a:stretch/>
        </p:blipFill>
        <p:spPr>
          <a:xfrm>
            <a:off x="376518" y="796096"/>
            <a:ext cx="7082114" cy="5893644"/>
          </a:xfrm>
          <a:prstGeom prst="rect">
            <a:avLst/>
          </a:prstGeom>
        </p:spPr>
      </p:pic>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348613291"/>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spTree>
    <p:extLst>
      <p:ext uri="{BB962C8B-B14F-4D97-AF65-F5344CB8AC3E}">
        <p14:creationId xmlns:p14="http://schemas.microsoft.com/office/powerpoint/2010/main" val="2504859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2324762458"/>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Three young children using a mallet and a hammer on a small tree trunk. One child wears safety goggles.">
            <a:extLst>
              <a:ext uri="{FF2B5EF4-FFF2-40B4-BE49-F238E27FC236}">
                <a16:creationId xmlns:a16="http://schemas.microsoft.com/office/drawing/2014/main" id="{BE9A997B-62AD-10EB-4734-9138124E8F1B}"/>
              </a:ext>
            </a:extLst>
          </p:cNvPr>
          <p:cNvPicPr>
            <a:picLocks noChangeAspect="1"/>
          </p:cNvPicPr>
          <p:nvPr/>
        </p:nvPicPr>
        <p:blipFill rotWithShape="1">
          <a:blip r:embed="rId2"/>
          <a:srcRect l="14259" t="1472" r="8844"/>
          <a:stretch/>
        </p:blipFill>
        <p:spPr>
          <a:xfrm>
            <a:off x="475128" y="796096"/>
            <a:ext cx="6884894" cy="5893644"/>
          </a:xfrm>
          <a:prstGeom prst="rect">
            <a:avLst/>
          </a:prstGeom>
        </p:spPr>
      </p:pic>
    </p:spTree>
    <p:extLst>
      <p:ext uri="{BB962C8B-B14F-4D97-AF65-F5344CB8AC3E}">
        <p14:creationId xmlns:p14="http://schemas.microsoft.com/office/powerpoint/2010/main" val="2717847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2381473608"/>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3" name="Picture 2" descr="A child balancing on a log to cross a wide stream. ">
            <a:extLst>
              <a:ext uri="{FF2B5EF4-FFF2-40B4-BE49-F238E27FC236}">
                <a16:creationId xmlns:a16="http://schemas.microsoft.com/office/drawing/2014/main" id="{58C528F5-67DF-DFC9-119F-BF291EEBF8EC}"/>
              </a:ext>
            </a:extLst>
          </p:cNvPr>
          <p:cNvPicPr>
            <a:picLocks noChangeAspect="1"/>
          </p:cNvPicPr>
          <p:nvPr/>
        </p:nvPicPr>
        <p:blipFill rotWithShape="1">
          <a:blip r:embed="rId2"/>
          <a:srcRect l="11117" t="7345" r="10666" b="7290"/>
          <a:stretch/>
        </p:blipFill>
        <p:spPr>
          <a:xfrm>
            <a:off x="341553" y="835428"/>
            <a:ext cx="7152043" cy="5854312"/>
          </a:xfrm>
          <a:prstGeom prst="rect">
            <a:avLst/>
          </a:prstGeom>
        </p:spPr>
      </p:pic>
    </p:spTree>
    <p:extLst>
      <p:ext uri="{BB962C8B-B14F-4D97-AF65-F5344CB8AC3E}">
        <p14:creationId xmlns:p14="http://schemas.microsoft.com/office/powerpoint/2010/main" val="2044556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3593363583"/>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An African toddler sitting next to a pot of water on a campfire with a long knife in their hand. No sign of an adult presence.">
            <a:extLst>
              <a:ext uri="{FF2B5EF4-FFF2-40B4-BE49-F238E27FC236}">
                <a16:creationId xmlns:a16="http://schemas.microsoft.com/office/drawing/2014/main" id="{09BF6C8D-FE2F-976B-24F1-4639F734BDEE}"/>
              </a:ext>
            </a:extLst>
          </p:cNvPr>
          <p:cNvPicPr>
            <a:picLocks noChangeAspect="1"/>
          </p:cNvPicPr>
          <p:nvPr/>
        </p:nvPicPr>
        <p:blipFill>
          <a:blip r:embed="rId2"/>
          <a:stretch>
            <a:fillRect/>
          </a:stretch>
        </p:blipFill>
        <p:spPr>
          <a:xfrm>
            <a:off x="1741841" y="958029"/>
            <a:ext cx="4110317" cy="5480423"/>
          </a:xfrm>
          <a:prstGeom prst="rect">
            <a:avLst/>
          </a:prstGeom>
        </p:spPr>
      </p:pic>
    </p:spTree>
    <p:extLst>
      <p:ext uri="{BB962C8B-B14F-4D97-AF65-F5344CB8AC3E}">
        <p14:creationId xmlns:p14="http://schemas.microsoft.com/office/powerpoint/2010/main" val="4218997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3462208966"/>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A child leaping between two huge boulders barefoot.">
            <a:extLst>
              <a:ext uri="{FF2B5EF4-FFF2-40B4-BE49-F238E27FC236}">
                <a16:creationId xmlns:a16="http://schemas.microsoft.com/office/drawing/2014/main" id="{ABDD516E-5E8A-3205-9E73-27E3DB9AC745}"/>
              </a:ext>
            </a:extLst>
          </p:cNvPr>
          <p:cNvPicPr>
            <a:picLocks noChangeAspect="1"/>
          </p:cNvPicPr>
          <p:nvPr/>
        </p:nvPicPr>
        <p:blipFill rotWithShape="1">
          <a:blip r:embed="rId2"/>
          <a:srcRect l="24971" t="4171" r="2245" b="15515"/>
          <a:stretch/>
        </p:blipFill>
        <p:spPr>
          <a:xfrm>
            <a:off x="473335" y="1000461"/>
            <a:ext cx="6874540" cy="5689279"/>
          </a:xfrm>
          <a:prstGeom prst="rect">
            <a:avLst/>
          </a:prstGeom>
        </p:spPr>
      </p:pic>
    </p:spTree>
    <p:extLst>
      <p:ext uri="{BB962C8B-B14F-4D97-AF65-F5344CB8AC3E}">
        <p14:creationId xmlns:p14="http://schemas.microsoft.com/office/powerpoint/2010/main" val="724451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281492623"/>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A child outdoors next to a campfire with a boiling pot on it. No sign of an adult.">
            <a:extLst>
              <a:ext uri="{FF2B5EF4-FFF2-40B4-BE49-F238E27FC236}">
                <a16:creationId xmlns:a16="http://schemas.microsoft.com/office/drawing/2014/main" id="{5B72AFC7-ABB8-E569-EC91-FA79302C89D0}"/>
              </a:ext>
            </a:extLst>
          </p:cNvPr>
          <p:cNvPicPr>
            <a:picLocks noChangeAspect="1"/>
          </p:cNvPicPr>
          <p:nvPr/>
        </p:nvPicPr>
        <p:blipFill rotWithShape="1">
          <a:blip r:embed="rId2"/>
          <a:srcRect l="11412"/>
          <a:stretch/>
        </p:blipFill>
        <p:spPr>
          <a:xfrm>
            <a:off x="317350" y="1067697"/>
            <a:ext cx="7142411" cy="5357308"/>
          </a:xfrm>
          <a:prstGeom prst="rect">
            <a:avLst/>
          </a:prstGeom>
        </p:spPr>
      </p:pic>
    </p:spTree>
    <p:extLst>
      <p:ext uri="{BB962C8B-B14F-4D97-AF65-F5344CB8AC3E}">
        <p14:creationId xmlns:p14="http://schemas.microsoft.com/office/powerpoint/2010/main" val="1449021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1830869409"/>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3" name="Picture 2" descr="A smiling child hanging upside down on monkey bars in an outdoor park">
            <a:extLst>
              <a:ext uri="{FF2B5EF4-FFF2-40B4-BE49-F238E27FC236}">
                <a16:creationId xmlns:a16="http://schemas.microsoft.com/office/drawing/2014/main" id="{443D7D9D-9A76-FA4A-2200-FD688D412818}"/>
              </a:ext>
            </a:extLst>
          </p:cNvPr>
          <p:cNvPicPr>
            <a:picLocks noChangeAspect="1"/>
          </p:cNvPicPr>
          <p:nvPr/>
        </p:nvPicPr>
        <p:blipFill rotWithShape="1">
          <a:blip r:embed="rId2"/>
          <a:srcRect r="31961" b="21882"/>
          <a:stretch/>
        </p:blipFill>
        <p:spPr>
          <a:xfrm>
            <a:off x="684903" y="1081144"/>
            <a:ext cx="6221506" cy="5357308"/>
          </a:xfrm>
          <a:prstGeom prst="rect">
            <a:avLst/>
          </a:prstGeom>
        </p:spPr>
      </p:pic>
    </p:spTree>
    <p:extLst>
      <p:ext uri="{BB962C8B-B14F-4D97-AF65-F5344CB8AC3E}">
        <p14:creationId xmlns:p14="http://schemas.microsoft.com/office/powerpoint/2010/main" val="3622649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en-GB" sz="3200" b="1" u="sng" dirty="0">
                <a:solidFill>
                  <a:srgbClr val="0070C0"/>
                </a:solidFill>
                <a:latin typeface="Arial" panose="020B0604020202020204" pitchFamily="34" charset="0"/>
                <a:cs typeface="Arial" panose="020B0604020202020204" pitchFamily="34" charset="0"/>
              </a:rPr>
              <a:t>How comfortable are you with the risk?</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425648151"/>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en-GB" b="0" dirty="0">
                          <a:solidFill>
                            <a:srgbClr val="0070C0"/>
                          </a:solidFill>
                          <a:latin typeface="Arial" panose="020B0604020202020204" pitchFamily="34" charset="0"/>
                          <a:cs typeface="Arial" panose="020B0604020202020204" pitchFamily="34" charset="0"/>
                        </a:rPr>
                        <a:t>Extremely Comfortable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Neither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en-GB" b="0" dirty="0">
                          <a:solidFill>
                            <a:srgbClr val="0070C0"/>
                          </a:solidFill>
                          <a:latin typeface="Arial" panose="020B0604020202020204" pitchFamily="34" charset="0"/>
                          <a:cs typeface="Arial" panose="020B0604020202020204" pitchFamily="34" charset="0"/>
                        </a:rPr>
                        <a:t>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0" dirty="0">
                          <a:solidFill>
                            <a:srgbClr val="0070C0"/>
                          </a:solidFill>
                          <a:latin typeface="Arial" panose="020B0604020202020204" pitchFamily="34" charset="0"/>
                          <a:cs typeface="Arial" panose="020B0604020202020204" pitchFamily="34" charset="0"/>
                        </a:rPr>
                        <a:t>Extremely Uncomfortable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3" name="Picture 2" descr="A smiling child in the snow sliding head first downhill on a toboggan">
            <a:extLst>
              <a:ext uri="{FF2B5EF4-FFF2-40B4-BE49-F238E27FC236}">
                <a16:creationId xmlns:a16="http://schemas.microsoft.com/office/drawing/2014/main" id="{C0271FA0-DFCC-2A1F-594B-1572805E35FD}"/>
              </a:ext>
            </a:extLst>
          </p:cNvPr>
          <p:cNvPicPr>
            <a:picLocks noChangeAspect="1"/>
          </p:cNvPicPr>
          <p:nvPr/>
        </p:nvPicPr>
        <p:blipFill rotWithShape="1">
          <a:blip r:embed="rId2"/>
          <a:srcRect l="7229" t="13970" r="10732" b="8863"/>
          <a:stretch/>
        </p:blipFill>
        <p:spPr>
          <a:xfrm>
            <a:off x="903641" y="1157044"/>
            <a:ext cx="5626249" cy="5292165"/>
          </a:xfrm>
          <a:prstGeom prst="rect">
            <a:avLst/>
          </a:prstGeom>
        </p:spPr>
      </p:pic>
    </p:spTree>
    <p:extLst>
      <p:ext uri="{BB962C8B-B14F-4D97-AF65-F5344CB8AC3E}">
        <p14:creationId xmlns:p14="http://schemas.microsoft.com/office/powerpoint/2010/main" val="2686776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E2586-C1F8-045D-C068-337C4F15C87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64D014C-7F20-1402-4AAC-86EEE34C1BA5}"/>
              </a:ext>
            </a:extLst>
          </p:cNvPr>
          <p:cNvSpPr/>
          <p:nvPr/>
        </p:nvSpPr>
        <p:spPr>
          <a:xfrm>
            <a:off x="5046278" y="211321"/>
            <a:ext cx="1050288" cy="584775"/>
          </a:xfrm>
          <a:prstGeom prst="rect">
            <a:avLst/>
          </a:prstGeom>
        </p:spPr>
        <p:txBody>
          <a:bodyPr wrap="none">
            <a:spAutoFit/>
          </a:bodyPr>
          <a:lstStyle/>
          <a:p>
            <a:pPr algn="ctr"/>
            <a:r>
              <a:rPr lang="en-GB" sz="3200" b="1" u="sng" dirty="0">
                <a:latin typeface="Arial" panose="020B0604020202020204" pitchFamily="34" charset="0"/>
                <a:cs typeface="Arial" panose="020B0604020202020204" pitchFamily="34" charset="0"/>
              </a:rPr>
              <a:t>Risk</a:t>
            </a:r>
            <a:endParaRPr lang="en-GB" sz="3200" b="1" u="sng" dirty="0"/>
          </a:p>
        </p:txBody>
      </p:sp>
      <p:sp>
        <p:nvSpPr>
          <p:cNvPr id="2" name="Rectangle 1">
            <a:extLst>
              <a:ext uri="{FF2B5EF4-FFF2-40B4-BE49-F238E27FC236}">
                <a16:creationId xmlns:a16="http://schemas.microsoft.com/office/drawing/2014/main" id="{EBB733AF-1FFA-F0E9-E47D-5BAD22B6E490}"/>
              </a:ext>
            </a:extLst>
          </p:cNvPr>
          <p:cNvSpPr/>
          <p:nvPr/>
        </p:nvSpPr>
        <p:spPr>
          <a:xfrm>
            <a:off x="473336" y="1518790"/>
            <a:ext cx="11348549" cy="3890489"/>
          </a:xfrm>
          <a:prstGeom prst="rect">
            <a:avLst/>
          </a:prstGeom>
        </p:spPr>
        <p:txBody>
          <a:bodyPr wrap="square">
            <a:spAutoFit/>
          </a:bodyPr>
          <a:lstStyle/>
          <a:p>
            <a:pPr>
              <a:lnSpc>
                <a:spcPct val="150000"/>
              </a:lnSpc>
            </a:pPr>
            <a:r>
              <a:rPr lang="en-GB" sz="2800" dirty="0">
                <a:latin typeface="Arial" panose="020B0604020202020204" pitchFamily="34" charset="0"/>
                <a:cs typeface="Arial" panose="020B0604020202020204" pitchFamily="34" charset="0"/>
              </a:rPr>
              <a:t>Successful risk assessment and management should:</a:t>
            </a:r>
          </a:p>
          <a:p>
            <a:pPr marL="1200150" lvl="2" indent="-285750">
              <a:lnSpc>
                <a:spcPct val="150000"/>
              </a:lnSpc>
              <a:buFont typeface="Wingdings" panose="05000000000000000000" pitchFamily="2" charset="2"/>
              <a:buChar char="ü"/>
            </a:pPr>
            <a:r>
              <a:rPr lang="en-GB" sz="2800" dirty="0">
                <a:latin typeface="Arial" panose="020B0604020202020204" pitchFamily="34" charset="0"/>
                <a:cs typeface="Arial" panose="020B0604020202020204" pitchFamily="34" charset="0"/>
              </a:rPr>
              <a:t>Keep children safe</a:t>
            </a:r>
          </a:p>
          <a:p>
            <a:pPr marL="1200150" lvl="2" indent="-285750">
              <a:lnSpc>
                <a:spcPct val="150000"/>
              </a:lnSpc>
              <a:buFont typeface="Wingdings" panose="05000000000000000000" pitchFamily="2" charset="2"/>
              <a:buChar char="ü"/>
            </a:pPr>
            <a:r>
              <a:rPr lang="en-GB" sz="2800" dirty="0">
                <a:latin typeface="Arial" panose="020B0604020202020204" pitchFamily="34" charset="0"/>
                <a:cs typeface="Arial" panose="020B0604020202020204" pitchFamily="34" charset="0"/>
              </a:rPr>
              <a:t>Open up potential </a:t>
            </a:r>
          </a:p>
          <a:p>
            <a:pPr marL="1200150" lvl="2" indent="-285750">
              <a:lnSpc>
                <a:spcPct val="150000"/>
              </a:lnSpc>
              <a:buFont typeface="Wingdings" panose="05000000000000000000" pitchFamily="2" charset="2"/>
              <a:buChar char="ü"/>
            </a:pPr>
            <a:r>
              <a:rPr lang="en-GB" sz="2800" dirty="0">
                <a:latin typeface="Arial" panose="020B0604020202020204" pitchFamily="34" charset="0"/>
                <a:cs typeface="Arial" panose="020B0604020202020204" pitchFamily="34" charset="0"/>
              </a:rPr>
              <a:t>Provide meaningful and satisfying experiences</a:t>
            </a:r>
          </a:p>
          <a:p>
            <a:pPr marL="1200150" lvl="2" indent="-285750">
              <a:lnSpc>
                <a:spcPct val="150000"/>
              </a:lnSpc>
              <a:buFont typeface="Wingdings" panose="05000000000000000000" pitchFamily="2" charset="2"/>
              <a:buChar char="ü"/>
            </a:pPr>
            <a:r>
              <a:rPr lang="en-GB" sz="2800" dirty="0">
                <a:latin typeface="Arial" panose="020B0604020202020204" pitchFamily="34" charset="0"/>
                <a:cs typeface="Arial" panose="020B0604020202020204" pitchFamily="34" charset="0"/>
              </a:rPr>
              <a:t>Enable all children to benefit</a:t>
            </a:r>
          </a:p>
          <a:p>
            <a:pPr marL="1200150" lvl="2" indent="-285750">
              <a:lnSpc>
                <a:spcPct val="150000"/>
              </a:lnSpc>
              <a:buFont typeface="Wingdings" panose="05000000000000000000" pitchFamily="2" charset="2"/>
              <a:buChar char="ü"/>
            </a:pPr>
            <a:endParaRPr lang="en-GB" sz="2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0B85E49-5FDF-BEC6-E689-897EB6E481E5}"/>
              </a:ext>
            </a:extLst>
          </p:cNvPr>
          <p:cNvSpPr txBox="1"/>
          <p:nvPr/>
        </p:nvSpPr>
        <p:spPr>
          <a:xfrm>
            <a:off x="9965615" y="6295477"/>
            <a:ext cx="2303481"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(White, 2008)</a:t>
            </a:r>
          </a:p>
        </p:txBody>
      </p:sp>
    </p:spTree>
    <p:extLst>
      <p:ext uri="{BB962C8B-B14F-4D97-AF65-F5344CB8AC3E}">
        <p14:creationId xmlns:p14="http://schemas.microsoft.com/office/powerpoint/2010/main" val="3100288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11CB7-FF0E-2EDB-456D-3613856176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289B20-3A55-1B45-204C-BA40CF339890}"/>
              </a:ext>
            </a:extLst>
          </p:cNvPr>
          <p:cNvSpPr>
            <a:spLocks noGrp="1"/>
          </p:cNvSpPr>
          <p:nvPr>
            <p:ph type="title"/>
          </p:nvPr>
        </p:nvSpPr>
        <p:spPr/>
        <p:txBody>
          <a:bodyPr>
            <a:normAutofit fontScale="90000"/>
          </a:bodyPr>
          <a:lstStyle/>
          <a:p>
            <a:pPr algn="ctr"/>
            <a:r>
              <a:rPr lang="en-GB" dirty="0"/>
              <a:t>Risk Benefit Assessment template </a:t>
            </a:r>
            <a:br>
              <a:rPr lang="en-GB" dirty="0"/>
            </a:br>
            <a:r>
              <a:rPr lang="en-GB" dirty="0"/>
              <a:t>(on Moodle and Teams)</a:t>
            </a:r>
          </a:p>
        </p:txBody>
      </p:sp>
      <p:graphicFrame>
        <p:nvGraphicFramePr>
          <p:cNvPr id="4" name="Content Placeholder 3">
            <a:extLst>
              <a:ext uri="{FF2B5EF4-FFF2-40B4-BE49-F238E27FC236}">
                <a16:creationId xmlns:a16="http://schemas.microsoft.com/office/drawing/2014/main" id="{588B08A9-F56C-772C-0B36-16AF0AB470BA}"/>
              </a:ext>
            </a:extLst>
          </p:cNvPr>
          <p:cNvGraphicFramePr>
            <a:graphicFrameLocks noGrp="1"/>
          </p:cNvGraphicFramePr>
          <p:nvPr>
            <p:ph idx="1"/>
          </p:nvPr>
        </p:nvGraphicFramePr>
        <p:xfrm>
          <a:off x="1508125" y="1690688"/>
          <a:ext cx="9175750" cy="600647"/>
        </p:xfrm>
        <a:graphic>
          <a:graphicData uri="http://schemas.openxmlformats.org/drawingml/2006/table">
            <a:tbl>
              <a:tblPr firstRow="1" firstCol="1" bandRow="1">
                <a:tableStyleId>{5C22544A-7EE6-4342-B048-85BDC9FD1C3A}</a:tableStyleId>
              </a:tblPr>
              <a:tblGrid>
                <a:gridCol w="1438275">
                  <a:extLst>
                    <a:ext uri="{9D8B030D-6E8A-4147-A177-3AD203B41FA5}">
                      <a16:colId xmlns:a16="http://schemas.microsoft.com/office/drawing/2014/main" val="3430486858"/>
                    </a:ext>
                  </a:extLst>
                </a:gridCol>
                <a:gridCol w="4860925">
                  <a:extLst>
                    <a:ext uri="{9D8B030D-6E8A-4147-A177-3AD203B41FA5}">
                      <a16:colId xmlns:a16="http://schemas.microsoft.com/office/drawing/2014/main" val="732900163"/>
                    </a:ext>
                  </a:extLst>
                </a:gridCol>
                <a:gridCol w="1076325">
                  <a:extLst>
                    <a:ext uri="{9D8B030D-6E8A-4147-A177-3AD203B41FA5}">
                      <a16:colId xmlns:a16="http://schemas.microsoft.com/office/drawing/2014/main" val="3953329924"/>
                    </a:ext>
                  </a:extLst>
                </a:gridCol>
                <a:gridCol w="1800225">
                  <a:extLst>
                    <a:ext uri="{9D8B030D-6E8A-4147-A177-3AD203B41FA5}">
                      <a16:colId xmlns:a16="http://schemas.microsoft.com/office/drawing/2014/main" val="2831965494"/>
                    </a:ext>
                  </a:extLst>
                </a:gridCol>
              </a:tblGrid>
              <a:tr h="219075">
                <a:tc>
                  <a:txBody>
                    <a:bodyPr/>
                    <a:lstStyle/>
                    <a:p>
                      <a:pPr>
                        <a:lnSpc>
                          <a:spcPct val="107000"/>
                        </a:lnSpc>
                        <a:spcAft>
                          <a:spcPts val="800"/>
                        </a:spcAft>
                      </a:pPr>
                      <a:r>
                        <a:rPr lang="en-GB" sz="1200" dirty="0">
                          <a:effectLst/>
                        </a:rPr>
                        <a:t>Location / Activity: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30507143"/>
                  </a:ext>
                </a:extLst>
              </a:tr>
              <a:tr h="219075">
                <a:tc>
                  <a:txBody>
                    <a:bodyPr/>
                    <a:lstStyle/>
                    <a:p>
                      <a:pPr>
                        <a:lnSpc>
                          <a:spcPct val="107000"/>
                        </a:lnSpc>
                        <a:spcAft>
                          <a:spcPts val="800"/>
                        </a:spcAft>
                      </a:pPr>
                      <a:r>
                        <a:rPr lang="en-GB" sz="1200">
                          <a:effectLst/>
                        </a:rPr>
                        <a:t>Assessor: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Review date: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5190597"/>
                  </a:ext>
                </a:extLst>
              </a:tr>
            </a:tbl>
          </a:graphicData>
        </a:graphic>
      </p:graphicFrame>
      <p:graphicFrame>
        <p:nvGraphicFramePr>
          <p:cNvPr id="7" name="Table 6">
            <a:extLst>
              <a:ext uri="{FF2B5EF4-FFF2-40B4-BE49-F238E27FC236}">
                <a16:creationId xmlns:a16="http://schemas.microsoft.com/office/drawing/2014/main" id="{74D4F739-53AE-78EB-87E0-C88CA2EA4E16}"/>
              </a:ext>
            </a:extLst>
          </p:cNvPr>
          <p:cNvGraphicFramePr>
            <a:graphicFrameLocks noGrp="1"/>
          </p:cNvGraphicFramePr>
          <p:nvPr/>
        </p:nvGraphicFramePr>
        <p:xfrm>
          <a:off x="1508125" y="2128838"/>
          <a:ext cx="9175749" cy="4729163"/>
        </p:xfrm>
        <a:graphic>
          <a:graphicData uri="http://schemas.openxmlformats.org/drawingml/2006/table">
            <a:tbl>
              <a:tblPr firstRow="1" firstCol="1" bandRow="1">
                <a:tableStyleId>{5C22544A-7EE6-4342-B048-85BDC9FD1C3A}</a:tableStyleId>
              </a:tblPr>
              <a:tblGrid>
                <a:gridCol w="980154">
                  <a:extLst>
                    <a:ext uri="{9D8B030D-6E8A-4147-A177-3AD203B41FA5}">
                      <a16:colId xmlns:a16="http://schemas.microsoft.com/office/drawing/2014/main" val="2719694082"/>
                    </a:ext>
                  </a:extLst>
                </a:gridCol>
                <a:gridCol w="1869833">
                  <a:extLst>
                    <a:ext uri="{9D8B030D-6E8A-4147-A177-3AD203B41FA5}">
                      <a16:colId xmlns:a16="http://schemas.microsoft.com/office/drawing/2014/main" val="1384486106"/>
                    </a:ext>
                  </a:extLst>
                </a:gridCol>
                <a:gridCol w="1423109">
                  <a:extLst>
                    <a:ext uri="{9D8B030D-6E8A-4147-A177-3AD203B41FA5}">
                      <a16:colId xmlns:a16="http://schemas.microsoft.com/office/drawing/2014/main" val="1149119002"/>
                    </a:ext>
                  </a:extLst>
                </a:gridCol>
                <a:gridCol w="623904">
                  <a:extLst>
                    <a:ext uri="{9D8B030D-6E8A-4147-A177-3AD203B41FA5}">
                      <a16:colId xmlns:a16="http://schemas.microsoft.com/office/drawing/2014/main" val="1410028694"/>
                    </a:ext>
                  </a:extLst>
                </a:gridCol>
                <a:gridCol w="3562483">
                  <a:extLst>
                    <a:ext uri="{9D8B030D-6E8A-4147-A177-3AD203B41FA5}">
                      <a16:colId xmlns:a16="http://schemas.microsoft.com/office/drawing/2014/main" val="3050864232"/>
                    </a:ext>
                  </a:extLst>
                </a:gridCol>
                <a:gridCol w="716266">
                  <a:extLst>
                    <a:ext uri="{9D8B030D-6E8A-4147-A177-3AD203B41FA5}">
                      <a16:colId xmlns:a16="http://schemas.microsoft.com/office/drawing/2014/main" val="1619097061"/>
                    </a:ext>
                  </a:extLst>
                </a:gridCol>
              </a:tblGrid>
              <a:tr h="711256">
                <a:tc>
                  <a:txBody>
                    <a:bodyPr/>
                    <a:lstStyle/>
                    <a:p>
                      <a:pPr>
                        <a:lnSpc>
                          <a:spcPct val="107000"/>
                        </a:lnSpc>
                        <a:spcAft>
                          <a:spcPts val="800"/>
                        </a:spcAft>
                      </a:pPr>
                      <a:r>
                        <a:rPr lang="en-GB" sz="1000">
                          <a:effectLst/>
                        </a:rPr>
                        <a:t>ACTIVITY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How will young people BENEFIT from this activity?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Possible hazards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Who is at risk?</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PRECAUTIONS in place to reduce the risk of injury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Overall risk RATING: L/M/H</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939435395"/>
                  </a:ext>
                </a:extLst>
              </a:tr>
              <a:tr h="1780651">
                <a:tc>
                  <a:txBody>
                    <a:bodyPr/>
                    <a:lstStyle/>
                    <a:p>
                      <a:pPr>
                        <a:lnSpc>
                          <a:spcPct val="107000"/>
                        </a:lnSpc>
                        <a:spcAft>
                          <a:spcPts val="800"/>
                        </a:spcAft>
                      </a:pPr>
                      <a:r>
                        <a:rPr lang="en-GB" sz="800">
                          <a:effectLst/>
                        </a:rPr>
                        <a:t>POND DIPPING: Slippery pond decking or edges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800">
                          <a:effectLst/>
                        </a:rPr>
                        <a:t>The decking allows close access to the contents of the pond and is an essential component of exploring this habitat.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800">
                          <a:effectLst/>
                        </a:rPr>
                        <a:t>Slips, trips and falls.</a:t>
                      </a:r>
                      <a:endParaRPr lang="en-GB" sz="1000">
                        <a:effectLst/>
                      </a:endParaRPr>
                    </a:p>
                    <a:p>
                      <a:pPr>
                        <a:lnSpc>
                          <a:spcPct val="107000"/>
                        </a:lnSpc>
                        <a:spcAft>
                          <a:spcPts val="800"/>
                        </a:spcAft>
                      </a:pPr>
                      <a:r>
                        <a:rPr lang="en-GB" sz="800">
                          <a:effectLst/>
                        </a:rPr>
                        <a:t>Cuts, grazes and abrasions.</a:t>
                      </a:r>
                      <a:endParaRPr lang="en-GB" sz="1000">
                        <a:effectLst/>
                      </a:endParaRPr>
                    </a:p>
                    <a:p>
                      <a:pPr>
                        <a:lnSpc>
                          <a:spcPct val="107000"/>
                        </a:lnSpc>
                        <a:spcAft>
                          <a:spcPts val="800"/>
                        </a:spcAft>
                      </a:pPr>
                      <a:r>
                        <a:rPr lang="en-GB" sz="800">
                          <a:effectLst/>
                        </a:rPr>
                        <a:t>Drowning.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800">
                          <a:effectLst/>
                        </a:rPr>
                        <a:t>Young people; adults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342900" lvl="0" indent="-342900">
                        <a:lnSpc>
                          <a:spcPct val="107000"/>
                        </a:lnSpc>
                        <a:spcAft>
                          <a:spcPts val="800"/>
                        </a:spcAft>
                        <a:buFont typeface="Symbol" panose="05050102010706020507" pitchFamily="18" charset="2"/>
                        <a:buChar char=""/>
                      </a:pPr>
                      <a:r>
                        <a:rPr lang="en-GB" sz="800">
                          <a:effectLst/>
                        </a:rPr>
                        <a:t>Banks shallow and planted to prevent accidental entry.</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No access to banks for young people; use decking or ‘beach’ area only.</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Deepest area is centre of pond – keep to edges.</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Perimeter kept clear of dense or high foliage so pond edges are clearly defined and can be seen / avoided.</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Dipping platform kept clear of trip hazards (e.g. nets, trays)</a:t>
                      </a:r>
                      <a:endParaRPr lang="en-GB" sz="1000">
                        <a:effectLst/>
                      </a:endParaRPr>
                    </a:p>
                    <a:p>
                      <a:pPr marL="342900" lvl="0" indent="-342900">
                        <a:lnSpc>
                          <a:spcPct val="107000"/>
                        </a:lnSpc>
                        <a:spcAft>
                          <a:spcPts val="800"/>
                        </a:spcAft>
                        <a:buFont typeface="Symbol" panose="05050102010706020507" pitchFamily="18" charset="2"/>
                        <a:buChar char=""/>
                      </a:pPr>
                      <a:r>
                        <a:rPr lang="en-GB" sz="800">
                          <a:effectLst/>
                        </a:rPr>
                        <a:t>Pond use rules clearly displayed and reviewed at the start of each session.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900">
                          <a:effectLst/>
                        </a:rPr>
                        <a:t>Low</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256556976"/>
                  </a:ext>
                </a:extLst>
              </a:tr>
              <a:tr h="749058">
                <a:tc>
                  <a:txBody>
                    <a:bodyPr/>
                    <a:lstStyle/>
                    <a:p>
                      <a:pPr>
                        <a:lnSpc>
                          <a:spcPct val="107000"/>
                        </a:lnSpc>
                        <a:spcAft>
                          <a:spcPts val="800"/>
                        </a:spcAft>
                      </a:pPr>
                      <a:r>
                        <a:rPr lang="en-GB" sz="1000" dirty="0">
                          <a:effectLst/>
                        </a:rPr>
                        <a:t> Beach visit:</a:t>
                      </a: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dirty="0">
                          <a:effectLst/>
                        </a:rPr>
                        <a:t> To observe effects of coastal erosion at first hand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120215078"/>
                  </a:ext>
                </a:extLst>
              </a:tr>
              <a:tr h="743224">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135646237"/>
                  </a:ext>
                </a:extLst>
              </a:tr>
              <a:tr h="744974">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3557867927"/>
                  </a:ext>
                </a:extLst>
              </a:tr>
            </a:tbl>
          </a:graphicData>
        </a:graphic>
      </p:graphicFrame>
    </p:spTree>
    <p:extLst>
      <p:ext uri="{BB962C8B-B14F-4D97-AF65-F5344CB8AC3E}">
        <p14:creationId xmlns:p14="http://schemas.microsoft.com/office/powerpoint/2010/main" val="40398018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4B0B5-0AA7-E2C5-356B-3EB0D95CAC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721903-1889-6270-0429-D413412D68FD}"/>
              </a:ext>
            </a:extLst>
          </p:cNvPr>
          <p:cNvSpPr>
            <a:spLocks noGrp="1"/>
          </p:cNvSpPr>
          <p:nvPr>
            <p:ph type="title"/>
          </p:nvPr>
        </p:nvSpPr>
        <p:spPr/>
        <p:txBody>
          <a:bodyPr>
            <a:normAutofit/>
          </a:bodyPr>
          <a:lstStyle/>
          <a:p>
            <a:r>
              <a:rPr lang="en-GB" dirty="0"/>
              <a:t>Component 2 – Flyer</a:t>
            </a:r>
          </a:p>
        </p:txBody>
      </p:sp>
      <p:sp>
        <p:nvSpPr>
          <p:cNvPr id="3" name="Content Placeholder 2">
            <a:extLst>
              <a:ext uri="{FF2B5EF4-FFF2-40B4-BE49-F238E27FC236}">
                <a16:creationId xmlns:a16="http://schemas.microsoft.com/office/drawing/2014/main" id="{AEDC7D76-E1E3-08A9-1973-75133E801872}"/>
              </a:ext>
            </a:extLst>
          </p:cNvPr>
          <p:cNvSpPr>
            <a:spLocks noGrp="1"/>
          </p:cNvSpPr>
          <p:nvPr>
            <p:ph idx="1"/>
          </p:nvPr>
        </p:nvSpPr>
        <p:spPr/>
        <p:txBody>
          <a:bodyPr>
            <a:normAutofit fontScale="92500" lnSpcReduction="10000"/>
          </a:bodyPr>
          <a:lstStyle/>
          <a:p>
            <a:r>
              <a:rPr lang="en-GB" sz="4000" dirty="0"/>
              <a:t>Produce a flyer advertising an outdoor learning experience for a group of your choice </a:t>
            </a:r>
            <a:r>
              <a:rPr lang="en-GB" sz="2600" dirty="0"/>
              <a:t>(equivalent to 500 words)</a:t>
            </a:r>
          </a:p>
          <a:p>
            <a:r>
              <a:rPr lang="en-GB" sz="4000" dirty="0"/>
              <a:t>The template on the next slide is available to use</a:t>
            </a:r>
          </a:p>
          <a:p>
            <a:r>
              <a:rPr lang="en-GB" sz="4000" dirty="0"/>
              <a:t>Flyer guidance and real-life design inspiration  examples</a:t>
            </a:r>
          </a:p>
          <a:p>
            <a:r>
              <a:rPr lang="en-GB" sz="4000" dirty="0"/>
              <a:t>All these are available on Moodle and Teams page</a:t>
            </a:r>
          </a:p>
        </p:txBody>
      </p:sp>
    </p:spTree>
    <p:extLst>
      <p:ext uri="{BB962C8B-B14F-4D97-AF65-F5344CB8AC3E}">
        <p14:creationId xmlns:p14="http://schemas.microsoft.com/office/powerpoint/2010/main" val="3346360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oster for a children&amp;#39;s playground&#10;&#10;AI-generated content may be incorrect.">
            <a:extLst>
              <a:ext uri="{FF2B5EF4-FFF2-40B4-BE49-F238E27FC236}">
                <a16:creationId xmlns:a16="http://schemas.microsoft.com/office/drawing/2014/main" id="{0F4B19F2-BBF1-B74F-C047-88703A3257C9}"/>
              </a:ext>
            </a:extLst>
          </p:cNvPr>
          <p:cNvPicPr>
            <a:picLocks noChangeAspect="1"/>
          </p:cNvPicPr>
          <p:nvPr/>
        </p:nvPicPr>
        <p:blipFill>
          <a:blip r:embed="rId2"/>
          <a:stretch>
            <a:fillRect/>
          </a:stretch>
        </p:blipFill>
        <p:spPr>
          <a:xfrm>
            <a:off x="3674910" y="0"/>
            <a:ext cx="4842180" cy="6858000"/>
          </a:xfrm>
          <a:prstGeom prst="rect">
            <a:avLst/>
          </a:prstGeom>
        </p:spPr>
      </p:pic>
      <p:pic>
        <p:nvPicPr>
          <p:cNvPr id="3" name="Picture 2" descr="A poster for a children&amp;#39;s playground&#10;&#10;AI-generated content may be incorrect.">
            <a:extLst>
              <a:ext uri="{FF2B5EF4-FFF2-40B4-BE49-F238E27FC236}">
                <a16:creationId xmlns:a16="http://schemas.microsoft.com/office/drawing/2014/main" id="{A6C0E931-1FA9-633F-F464-00AA105A8F74}"/>
              </a:ext>
            </a:extLst>
          </p:cNvPr>
          <p:cNvPicPr>
            <a:picLocks noChangeAspect="1"/>
          </p:cNvPicPr>
          <p:nvPr/>
        </p:nvPicPr>
        <p:blipFill>
          <a:blip r:embed="rId2"/>
          <a:stretch>
            <a:fillRect/>
          </a:stretch>
        </p:blipFill>
        <p:spPr>
          <a:xfrm>
            <a:off x="3674910" y="0"/>
            <a:ext cx="4842180" cy="6858000"/>
          </a:xfrm>
          <a:prstGeom prst="rect">
            <a:avLst/>
          </a:prstGeom>
        </p:spPr>
      </p:pic>
    </p:spTree>
    <p:extLst>
      <p:ext uri="{BB962C8B-B14F-4D97-AF65-F5344CB8AC3E}">
        <p14:creationId xmlns:p14="http://schemas.microsoft.com/office/powerpoint/2010/main" val="4391843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5B75221-7DFD-484A-A7AB-70FE19EB7069}"/>
              </a:ext>
            </a:extLst>
          </p:cNvPr>
          <p:cNvSpPr/>
          <p:nvPr/>
        </p:nvSpPr>
        <p:spPr>
          <a:xfrm>
            <a:off x="4815147" y="199416"/>
            <a:ext cx="2439185" cy="639144"/>
          </a:xfrm>
          <a:prstGeom prst="rect">
            <a:avLst/>
          </a:prstGeom>
          <a:noFill/>
        </p:spPr>
        <p:txBody>
          <a:bodyPr wrap="none" lIns="63305" tIns="31652" rIns="63305" bIns="31652">
            <a:spAutoFit/>
          </a:bodyPr>
          <a:lstStyle/>
          <a:p>
            <a:pPr algn="ctr"/>
            <a:r>
              <a:rPr lang="en-US" sz="3738"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Catchy Title</a:t>
            </a:r>
          </a:p>
        </p:txBody>
      </p:sp>
      <p:sp>
        <p:nvSpPr>
          <p:cNvPr id="5" name="Rectangle 4">
            <a:extLst>
              <a:ext uri="{FF2B5EF4-FFF2-40B4-BE49-F238E27FC236}">
                <a16:creationId xmlns:a16="http://schemas.microsoft.com/office/drawing/2014/main" id="{9EE899AC-0DAA-4104-9AEA-7D56BB8E267D}"/>
              </a:ext>
            </a:extLst>
          </p:cNvPr>
          <p:cNvSpPr/>
          <p:nvPr/>
        </p:nvSpPr>
        <p:spPr>
          <a:xfrm>
            <a:off x="4002864" y="1250777"/>
            <a:ext cx="1434564" cy="1066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Image </a:t>
            </a:r>
          </a:p>
        </p:txBody>
      </p:sp>
      <p:sp>
        <p:nvSpPr>
          <p:cNvPr id="6" name="Rectangle 5">
            <a:extLst>
              <a:ext uri="{FF2B5EF4-FFF2-40B4-BE49-F238E27FC236}">
                <a16:creationId xmlns:a16="http://schemas.microsoft.com/office/drawing/2014/main" id="{43BD6F1C-CC28-494A-B1B4-0FE77BB13083}"/>
              </a:ext>
            </a:extLst>
          </p:cNvPr>
          <p:cNvSpPr/>
          <p:nvPr/>
        </p:nvSpPr>
        <p:spPr>
          <a:xfrm>
            <a:off x="6537496" y="2898404"/>
            <a:ext cx="1434564" cy="1066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Image </a:t>
            </a:r>
          </a:p>
        </p:txBody>
      </p:sp>
      <p:sp>
        <p:nvSpPr>
          <p:cNvPr id="7" name="Rectangle 6">
            <a:extLst>
              <a:ext uri="{FF2B5EF4-FFF2-40B4-BE49-F238E27FC236}">
                <a16:creationId xmlns:a16="http://schemas.microsoft.com/office/drawing/2014/main" id="{8A5ED40F-E46D-4046-A987-E57C93B18359}"/>
              </a:ext>
            </a:extLst>
          </p:cNvPr>
          <p:cNvSpPr/>
          <p:nvPr/>
        </p:nvSpPr>
        <p:spPr>
          <a:xfrm>
            <a:off x="4132994" y="4743825"/>
            <a:ext cx="1434564" cy="1066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Image </a:t>
            </a:r>
          </a:p>
        </p:txBody>
      </p:sp>
      <p:sp>
        <p:nvSpPr>
          <p:cNvPr id="8" name="Rectangle 7">
            <a:extLst>
              <a:ext uri="{FF2B5EF4-FFF2-40B4-BE49-F238E27FC236}">
                <a16:creationId xmlns:a16="http://schemas.microsoft.com/office/drawing/2014/main" id="{D69FDC53-2C14-453E-98D5-805702E1ED4C}"/>
              </a:ext>
            </a:extLst>
          </p:cNvPr>
          <p:cNvSpPr/>
          <p:nvPr/>
        </p:nvSpPr>
        <p:spPr>
          <a:xfrm>
            <a:off x="3811418" y="6473721"/>
            <a:ext cx="4569164" cy="29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Contact Details </a:t>
            </a:r>
          </a:p>
        </p:txBody>
      </p:sp>
      <p:sp>
        <p:nvSpPr>
          <p:cNvPr id="9" name="Rectangle 8">
            <a:extLst>
              <a:ext uri="{FF2B5EF4-FFF2-40B4-BE49-F238E27FC236}">
                <a16:creationId xmlns:a16="http://schemas.microsoft.com/office/drawing/2014/main" id="{EC27282A-2C91-4541-9C23-8531C47DFE91}"/>
              </a:ext>
            </a:extLst>
          </p:cNvPr>
          <p:cNvSpPr/>
          <p:nvPr/>
        </p:nvSpPr>
        <p:spPr>
          <a:xfrm>
            <a:off x="6537496" y="1208233"/>
            <a:ext cx="1434564" cy="1066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Text </a:t>
            </a:r>
          </a:p>
        </p:txBody>
      </p:sp>
      <p:sp>
        <p:nvSpPr>
          <p:cNvPr id="10" name="Rectangle 9">
            <a:extLst>
              <a:ext uri="{FF2B5EF4-FFF2-40B4-BE49-F238E27FC236}">
                <a16:creationId xmlns:a16="http://schemas.microsoft.com/office/drawing/2014/main" id="{1BE6C9A1-CE73-4465-A7BF-8AB7DBA95763}"/>
              </a:ext>
            </a:extLst>
          </p:cNvPr>
          <p:cNvSpPr/>
          <p:nvPr/>
        </p:nvSpPr>
        <p:spPr>
          <a:xfrm>
            <a:off x="3913896" y="2669712"/>
            <a:ext cx="1434564" cy="1066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Text </a:t>
            </a:r>
          </a:p>
        </p:txBody>
      </p:sp>
      <p:sp>
        <p:nvSpPr>
          <p:cNvPr id="11" name="Rectangle 10">
            <a:extLst>
              <a:ext uri="{FF2B5EF4-FFF2-40B4-BE49-F238E27FC236}">
                <a16:creationId xmlns:a16="http://schemas.microsoft.com/office/drawing/2014/main" id="{D8A5DCEE-2C98-4EEA-966D-D7BD14F5888C}"/>
              </a:ext>
            </a:extLst>
          </p:cNvPr>
          <p:cNvSpPr/>
          <p:nvPr/>
        </p:nvSpPr>
        <p:spPr>
          <a:xfrm>
            <a:off x="6497610" y="4682329"/>
            <a:ext cx="1434564" cy="10669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Key Information </a:t>
            </a:r>
          </a:p>
        </p:txBody>
      </p:sp>
      <p:sp>
        <p:nvSpPr>
          <p:cNvPr id="12" name="Explosion: 8 Points 11">
            <a:extLst>
              <a:ext uri="{FF2B5EF4-FFF2-40B4-BE49-F238E27FC236}">
                <a16:creationId xmlns:a16="http://schemas.microsoft.com/office/drawing/2014/main" id="{3D977C04-008C-4BA9-8F1B-DC46B6DB9EAC}"/>
              </a:ext>
            </a:extLst>
          </p:cNvPr>
          <p:cNvSpPr/>
          <p:nvPr/>
        </p:nvSpPr>
        <p:spPr>
          <a:xfrm>
            <a:off x="3777809" y="5531887"/>
            <a:ext cx="1102725" cy="645809"/>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Key Words</a:t>
            </a:r>
          </a:p>
        </p:txBody>
      </p:sp>
      <p:sp>
        <p:nvSpPr>
          <p:cNvPr id="13" name="Explosion: 8 Points 12">
            <a:extLst>
              <a:ext uri="{FF2B5EF4-FFF2-40B4-BE49-F238E27FC236}">
                <a16:creationId xmlns:a16="http://schemas.microsoft.com/office/drawing/2014/main" id="{0E028378-FBBA-4819-8E40-CDFCC3E50739}"/>
              </a:ext>
            </a:extLst>
          </p:cNvPr>
          <p:cNvSpPr/>
          <p:nvPr/>
        </p:nvSpPr>
        <p:spPr>
          <a:xfrm>
            <a:off x="3654008" y="4264710"/>
            <a:ext cx="1102725" cy="645809"/>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Key Words</a:t>
            </a:r>
          </a:p>
        </p:txBody>
      </p:sp>
      <p:sp>
        <p:nvSpPr>
          <p:cNvPr id="14" name="Explosion: 8 Points 13">
            <a:extLst>
              <a:ext uri="{FF2B5EF4-FFF2-40B4-BE49-F238E27FC236}">
                <a16:creationId xmlns:a16="http://schemas.microsoft.com/office/drawing/2014/main" id="{9CA31BEE-0D69-46BB-AC13-D0887AC5180E}"/>
              </a:ext>
            </a:extLst>
          </p:cNvPr>
          <p:cNvSpPr/>
          <p:nvPr/>
        </p:nvSpPr>
        <p:spPr>
          <a:xfrm>
            <a:off x="5051984" y="4471425"/>
            <a:ext cx="1102725" cy="645809"/>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Key Words</a:t>
            </a:r>
          </a:p>
        </p:txBody>
      </p:sp>
      <p:sp>
        <p:nvSpPr>
          <p:cNvPr id="15" name="Explosion: 8 Points 14">
            <a:extLst>
              <a:ext uri="{FF2B5EF4-FFF2-40B4-BE49-F238E27FC236}">
                <a16:creationId xmlns:a16="http://schemas.microsoft.com/office/drawing/2014/main" id="{19DD9B16-21FF-44FA-B8F6-6E57258F2240}"/>
              </a:ext>
            </a:extLst>
          </p:cNvPr>
          <p:cNvSpPr/>
          <p:nvPr/>
        </p:nvSpPr>
        <p:spPr>
          <a:xfrm>
            <a:off x="5051984" y="5461030"/>
            <a:ext cx="1102725" cy="645809"/>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46" dirty="0"/>
              <a:t>Key Words</a:t>
            </a:r>
          </a:p>
        </p:txBody>
      </p:sp>
    </p:spTree>
    <p:extLst>
      <p:ext uri="{BB962C8B-B14F-4D97-AF65-F5344CB8AC3E}">
        <p14:creationId xmlns:p14="http://schemas.microsoft.com/office/powerpoint/2010/main" val="40441322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76A7D-AC32-B80A-2675-05000EACA9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572D53-4A87-A5D6-7902-FA93709AC342}"/>
              </a:ext>
            </a:extLst>
          </p:cNvPr>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dirty="0" err="1">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dirty="0">
                <a:solidFill>
                  <a:srgbClr val="0070C0"/>
                </a:solidFill>
                <a:latin typeface="Arial" panose="020B0604020202020204" pitchFamily="34" charset="0"/>
                <a:cs typeface="Arial" panose="020B0604020202020204" pitchFamily="34" charset="0"/>
              </a:rPr>
              <a:t>Assignment</a:t>
            </a:r>
          </a:p>
        </p:txBody>
      </p:sp>
      <p:sp>
        <p:nvSpPr>
          <p:cNvPr id="5" name="Title 1">
            <a:extLst>
              <a:ext uri="{FF2B5EF4-FFF2-40B4-BE49-F238E27FC236}">
                <a16:creationId xmlns:a16="http://schemas.microsoft.com/office/drawing/2014/main" id="{755B346D-EABC-C2B5-DC66-8F870B59F8A2}"/>
              </a:ext>
            </a:extLst>
          </p:cNvPr>
          <p:cNvSpPr txBox="1">
            <a:spLocks/>
          </p:cNvSpPr>
          <p:nvPr/>
        </p:nvSpPr>
        <p:spPr>
          <a:xfrm>
            <a:off x="783772" y="1109707"/>
            <a:ext cx="10515600" cy="659221"/>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dirty="0" err="1">
                <a:latin typeface="Arial" panose="020B0604020202020204" pitchFamily="34" charset="0"/>
                <a:cs typeface="Arial" panose="020B0604020202020204" pitchFamily="34" charset="0"/>
              </a:rPr>
              <a:t>Portffolio</a:t>
            </a:r>
            <a:r>
              <a:rPr lang="en-GB" sz="3600" b="1" dirty="0">
                <a:latin typeface="Arial" panose="020B0604020202020204" pitchFamily="34" charset="0"/>
                <a:cs typeface="Arial" panose="020B0604020202020204" pitchFamily="34" charset="0"/>
              </a:rPr>
              <a:t>      </a:t>
            </a:r>
            <a:r>
              <a:rPr lang="en-GB" sz="3600" dirty="0">
                <a:solidFill>
                  <a:srgbClr val="0070C0"/>
                </a:solidFill>
                <a:latin typeface="Arial" panose="020B0604020202020204" pitchFamily="34" charset="0"/>
                <a:cs typeface="Arial" panose="020B0604020202020204" pitchFamily="34" charset="0"/>
              </a:rPr>
              <a:t>Portfolio</a:t>
            </a:r>
          </a:p>
        </p:txBody>
      </p:sp>
      <p:sp>
        <p:nvSpPr>
          <p:cNvPr id="9" name="Rectangle: Folded Corner 8">
            <a:extLst>
              <a:ext uri="{FF2B5EF4-FFF2-40B4-BE49-F238E27FC236}">
                <a16:creationId xmlns:a16="http://schemas.microsoft.com/office/drawing/2014/main" id="{3868EF2B-5960-9791-F622-74A2C484AA52}"/>
              </a:ext>
            </a:extLst>
          </p:cNvPr>
          <p:cNvSpPr/>
          <p:nvPr/>
        </p:nvSpPr>
        <p:spPr>
          <a:xfrm>
            <a:off x="9168382" y="2449285"/>
            <a:ext cx="2923060" cy="3510644"/>
          </a:xfrm>
          <a:prstGeom prst="foldedCorner">
            <a:avLst/>
          </a:prstGeom>
          <a:solidFill>
            <a:schemeClr val="accent5">
              <a:lumMod val="40000"/>
              <a:lumOff val="60000"/>
            </a:schemeClr>
          </a:solidFill>
          <a:ln>
            <a:solidFill>
              <a:schemeClr val="accent5">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0" algn="ctr">
              <a:buFont typeface="Arial" panose="020B0604020202020204" pitchFamily="34" charset="0"/>
              <a:buNone/>
            </a:pPr>
            <a:r>
              <a:rPr lang="en-GB" b="1" u="sng" dirty="0">
                <a:solidFill>
                  <a:schemeClr val="tx1"/>
                </a:solidFill>
                <a:latin typeface="Arial" panose="020B0604020202020204" pitchFamily="34" charset="0"/>
                <a:cs typeface="Arial" panose="020B0604020202020204" pitchFamily="34" charset="0"/>
              </a:rPr>
              <a:t>Literature Review </a:t>
            </a:r>
          </a:p>
          <a:p>
            <a:pPr indent="0" algn="ctr">
              <a:buFont typeface="Arial" panose="020B0604020202020204" pitchFamily="34" charset="0"/>
              <a:buNone/>
            </a:pPr>
            <a:r>
              <a:rPr lang="en-GB" dirty="0">
                <a:solidFill>
                  <a:schemeClr val="tx1"/>
                </a:solidFill>
                <a:latin typeface="Arial" panose="020B0604020202020204" pitchFamily="34" charset="0"/>
                <a:cs typeface="Arial" panose="020B0604020202020204" pitchFamily="34" charset="0"/>
              </a:rPr>
              <a:t>‘The role of Outdoor Education’</a:t>
            </a:r>
          </a:p>
          <a:p>
            <a:pPr indent="0" algn="ctr">
              <a:buFont typeface="Arial" panose="020B0604020202020204" pitchFamily="34" charset="0"/>
              <a:buNone/>
            </a:pPr>
            <a:endParaRPr lang="en-GB"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latin typeface="Arial" panose="020B0604020202020204" pitchFamily="34" charset="0"/>
                <a:cs typeface="Arial" panose="020B0604020202020204" pitchFamily="34" charset="0"/>
              </a:rPr>
              <a:t>(Approx. 1700 words)</a:t>
            </a:r>
          </a:p>
          <a:p>
            <a:pPr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0" name="Rectangle: Folded Corner 9">
            <a:extLst>
              <a:ext uri="{FF2B5EF4-FFF2-40B4-BE49-F238E27FC236}">
                <a16:creationId xmlns:a16="http://schemas.microsoft.com/office/drawing/2014/main" id="{B9BF5394-9DAB-2D93-BB49-34267D458514}"/>
              </a:ext>
            </a:extLst>
          </p:cNvPr>
          <p:cNvSpPr/>
          <p:nvPr/>
        </p:nvSpPr>
        <p:spPr>
          <a:xfrm>
            <a:off x="122464" y="2449285"/>
            <a:ext cx="2923060" cy="3510644"/>
          </a:xfrm>
          <a:prstGeom prst="foldedCorner">
            <a:avLst/>
          </a:prstGeom>
          <a:solidFill>
            <a:schemeClr val="accent2">
              <a:lumMod val="40000"/>
              <a:lumOff val="60000"/>
            </a:schemeClr>
          </a:solidFill>
          <a:ln>
            <a:solidFill>
              <a:schemeClr val="accent2">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endParaRPr lang="en-GB" sz="1800"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1800" b="1" u="sng" dirty="0">
                <a:solidFill>
                  <a:schemeClr val="tx1"/>
                </a:solidFill>
                <a:latin typeface="Arial" panose="020B0604020202020204" pitchFamily="34" charset="0"/>
                <a:cs typeface="Arial" panose="020B0604020202020204" pitchFamily="34" charset="0"/>
              </a:rPr>
              <a:t>Essay</a:t>
            </a:r>
          </a:p>
          <a:p>
            <a:pPr marL="0" indent="0" algn="ctr">
              <a:buFont typeface="Arial" panose="020B0604020202020204" pitchFamily="34" charset="0"/>
              <a:buNone/>
            </a:pPr>
            <a:endParaRPr lang="en-GB" sz="1800"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dirty="0">
                <a:solidFill>
                  <a:schemeClr val="tx1"/>
                </a:solidFill>
                <a:latin typeface="Arial" panose="020B0604020202020204" pitchFamily="34" charset="0"/>
                <a:cs typeface="Arial" panose="020B0604020202020204" pitchFamily="34" charset="0"/>
              </a:rPr>
              <a:t>‘Compare and contrast the scope and approach to outdoor provision in two types of setting e.g. early years, primary, secondary, PRU, ALN units, etc’</a:t>
            </a:r>
          </a:p>
          <a:p>
            <a:pPr marL="0" indent="0" algn="ctr">
              <a:buFont typeface="Arial" panose="020B0604020202020204" pitchFamily="34" charset="0"/>
              <a:buNone/>
            </a:pPr>
            <a:endParaRPr lang="en-GB" dirty="0">
              <a:solidFill>
                <a:schemeClr val="tx1"/>
              </a:solidFill>
              <a:latin typeface="Arial" panose="020B0604020202020204" pitchFamily="34" charset="0"/>
              <a:cs typeface="Arial" panose="020B0604020202020204" pitchFamily="34" charset="0"/>
            </a:endParaRPr>
          </a:p>
          <a:p>
            <a:pPr algn="r"/>
            <a:r>
              <a:rPr lang="en-GB" sz="1800" dirty="0">
                <a:solidFill>
                  <a:schemeClr val="tx1"/>
                </a:solidFill>
                <a:latin typeface="Arial" panose="020B0604020202020204" pitchFamily="34" charset="0"/>
                <a:cs typeface="Arial" panose="020B0604020202020204" pitchFamily="34" charset="0"/>
              </a:rPr>
              <a:t>(Approx. 1200 words)</a:t>
            </a:r>
          </a:p>
          <a:p>
            <a:pPr marL="0"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1" name="Rectangle: Folded Corner 10">
            <a:extLst>
              <a:ext uri="{FF2B5EF4-FFF2-40B4-BE49-F238E27FC236}">
                <a16:creationId xmlns:a16="http://schemas.microsoft.com/office/drawing/2014/main" id="{F7154559-7E90-6C2B-FDE9-CC04B3762A2E}"/>
              </a:ext>
            </a:extLst>
          </p:cNvPr>
          <p:cNvSpPr/>
          <p:nvPr/>
        </p:nvSpPr>
        <p:spPr>
          <a:xfrm>
            <a:off x="3135465" y="2449285"/>
            <a:ext cx="2923060" cy="3510644"/>
          </a:xfrm>
          <a:prstGeom prst="foldedCorner">
            <a:avLst/>
          </a:prstGeom>
          <a:solidFill>
            <a:schemeClr val="accent4">
              <a:lumMod val="40000"/>
              <a:lumOff val="60000"/>
            </a:schemeClr>
          </a:solidFill>
          <a:ln>
            <a:solidFill>
              <a:schemeClr val="accent4">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b="1" u="sng" dirty="0">
                <a:solidFill>
                  <a:schemeClr val="tx1"/>
                </a:solidFill>
                <a:latin typeface="Arial" panose="020B0604020202020204" pitchFamily="34" charset="0"/>
                <a:cs typeface="Arial" panose="020B0604020202020204" pitchFamily="34" charset="0"/>
              </a:rPr>
              <a:t>Flyer</a:t>
            </a: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latin typeface="Arial" panose="020B0604020202020204" pitchFamily="34" charset="0"/>
                <a:cs typeface="Arial" panose="020B0604020202020204" pitchFamily="34" charset="0"/>
              </a:rPr>
              <a:t>(Approx. 500 words)</a:t>
            </a: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endParaRPr lang="en-US" b="1" dirty="0">
              <a:solidFill>
                <a:schemeClr val="tx1"/>
              </a:solidFill>
              <a:latin typeface="Arial" panose="020B0604020202020204" pitchFamily="34" charset="0"/>
              <a:cs typeface="Arial" panose="020B0604020202020204" pitchFamily="34" charset="0"/>
            </a:endParaRPr>
          </a:p>
        </p:txBody>
      </p:sp>
      <p:sp>
        <p:nvSpPr>
          <p:cNvPr id="12" name="Rectangle: Folded Corner 11">
            <a:extLst>
              <a:ext uri="{FF2B5EF4-FFF2-40B4-BE49-F238E27FC236}">
                <a16:creationId xmlns:a16="http://schemas.microsoft.com/office/drawing/2014/main" id="{9BEDC3C7-2C84-DC84-9CDD-FA5FA96F6394}"/>
              </a:ext>
            </a:extLst>
          </p:cNvPr>
          <p:cNvSpPr/>
          <p:nvPr/>
        </p:nvSpPr>
        <p:spPr>
          <a:xfrm>
            <a:off x="6148465" y="2449285"/>
            <a:ext cx="2923060" cy="3510644"/>
          </a:xfrm>
          <a:prstGeom prst="foldedCorner">
            <a:avLst/>
          </a:prstGeom>
          <a:solidFill>
            <a:schemeClr val="accent6">
              <a:lumMod val="40000"/>
              <a:lumOff val="60000"/>
            </a:schemeClr>
          </a:solidFill>
          <a:ln>
            <a:solidFill>
              <a:schemeClr val="accent6">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latin typeface="Arial" panose="020B0604020202020204" pitchFamily="34" charset="0"/>
                <a:cs typeface="Arial" panose="020B0604020202020204" pitchFamily="34" charset="0"/>
              </a:rPr>
              <a:t>Risk Benefit Assessment</a:t>
            </a: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sz="1800" b="1" dirty="0"/>
          </a:p>
          <a:p>
            <a:pPr algn="r"/>
            <a:r>
              <a:rPr lang="en-GB" dirty="0">
                <a:solidFill>
                  <a:schemeClr val="tx1"/>
                </a:solidFill>
                <a:latin typeface="Arial" panose="020B0604020202020204" pitchFamily="34" charset="0"/>
                <a:cs typeface="Arial" panose="020B0604020202020204" pitchFamily="34" charset="0"/>
              </a:rPr>
              <a:t>(Approx. 600 words)</a:t>
            </a:r>
          </a:p>
          <a:p>
            <a:pPr algn="ctr"/>
            <a:endParaRPr lang="en-US" b="1" u="sng" dirty="0">
              <a:solidFill>
                <a:schemeClr val="tx1"/>
              </a:solidFill>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1F5F45FF-4C71-290A-CFB7-7C7B9F14178E}"/>
              </a:ext>
            </a:extLst>
          </p:cNvPr>
          <p:cNvPicPr>
            <a:picLocks noChangeAspect="1"/>
          </p:cNvPicPr>
          <p:nvPr/>
        </p:nvPicPr>
        <p:blipFill rotWithShape="1">
          <a:blip r:embed="rId2"/>
          <a:srcRect l="14175" t="22727" r="12491" b="31111"/>
          <a:stretch/>
        </p:blipFill>
        <p:spPr>
          <a:xfrm>
            <a:off x="6245322" y="3429000"/>
            <a:ext cx="2729346" cy="1145373"/>
          </a:xfrm>
          <a:prstGeom prst="rect">
            <a:avLst/>
          </a:prstGeom>
        </p:spPr>
      </p:pic>
      <p:pic>
        <p:nvPicPr>
          <p:cNvPr id="23" name="Picture 22">
            <a:extLst>
              <a:ext uri="{FF2B5EF4-FFF2-40B4-BE49-F238E27FC236}">
                <a16:creationId xmlns:a16="http://schemas.microsoft.com/office/drawing/2014/main" id="{0001CC59-1FBC-7870-77D8-6F41804BD46C}"/>
              </a:ext>
            </a:extLst>
          </p:cNvPr>
          <p:cNvPicPr>
            <a:picLocks noChangeAspect="1"/>
          </p:cNvPicPr>
          <p:nvPr/>
        </p:nvPicPr>
        <p:blipFill rotWithShape="1">
          <a:blip r:embed="rId3"/>
          <a:srcRect l="40842" t="13095" r="22016" b="8485"/>
          <a:stretch/>
        </p:blipFill>
        <p:spPr>
          <a:xfrm>
            <a:off x="3778013" y="2914104"/>
            <a:ext cx="1545325" cy="2175164"/>
          </a:xfrm>
          <a:prstGeom prst="rect">
            <a:avLst/>
          </a:prstGeom>
        </p:spPr>
      </p:pic>
    </p:spTree>
    <p:extLst>
      <p:ext uri="{BB962C8B-B14F-4D97-AF65-F5344CB8AC3E}">
        <p14:creationId xmlns:p14="http://schemas.microsoft.com/office/powerpoint/2010/main" val="13571968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E4A7C2-CED8-13E8-0C7C-3DD8455E45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C6EF9C-964E-1BAB-FB9E-D8C9D19D4934}"/>
              </a:ext>
            </a:extLst>
          </p:cNvPr>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dirty="0" err="1">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Assignment</a:t>
            </a:r>
          </a:p>
        </p:txBody>
      </p:sp>
      <p:sp>
        <p:nvSpPr>
          <p:cNvPr id="3" name="Content Placeholder 2">
            <a:extLst>
              <a:ext uri="{FF2B5EF4-FFF2-40B4-BE49-F238E27FC236}">
                <a16:creationId xmlns:a16="http://schemas.microsoft.com/office/drawing/2014/main" id="{5D5A187B-4CE7-E770-333C-A675D3E923C7}"/>
              </a:ext>
            </a:extLst>
          </p:cNvPr>
          <p:cNvSpPr txBox="1">
            <a:spLocks/>
          </p:cNvSpPr>
          <p:nvPr/>
        </p:nvSpPr>
        <p:spPr>
          <a:xfrm>
            <a:off x="598714" y="2156051"/>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dirty="0" err="1">
                <a:latin typeface="Arial" panose="020B0604020202020204" pitchFamily="34" charset="0"/>
                <a:cs typeface="Arial" panose="020B0604020202020204" pitchFamily="34" charset="0"/>
              </a:rPr>
              <a:t>Portffolio</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4 Elements</a:t>
            </a:r>
          </a:p>
          <a:p>
            <a:r>
              <a:rPr lang="en-GB" sz="2800" dirty="0">
                <a:latin typeface="Arial" panose="020B0604020202020204" pitchFamily="34" charset="0"/>
                <a:cs typeface="Arial" panose="020B0604020202020204" pitchFamily="34" charset="0"/>
              </a:rPr>
              <a:t>4000 gair</a:t>
            </a:r>
          </a:p>
          <a:p>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Dyddiad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cau</a:t>
            </a:r>
            <a:r>
              <a:rPr lang="en-GB" sz="2800" dirty="0">
                <a:latin typeface="Arial" panose="020B0604020202020204" pitchFamily="34" charset="0"/>
                <a:cs typeface="Arial" panose="020B0604020202020204" pitchFamily="34" charset="0"/>
              </a:rPr>
              <a:t> 26.04.26, 23.59</a:t>
            </a:r>
          </a:p>
          <a:p>
            <a:r>
              <a:rPr lang="en-GB" sz="2800" dirty="0" err="1">
                <a:latin typeface="Arial" panose="020B0604020202020204" pitchFamily="34" charset="0"/>
                <a:cs typeface="Arial" panose="020B0604020202020204" pitchFamily="34" charset="0"/>
              </a:rPr>
              <a:t>Gweler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Cefnogaeth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Aseiniad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dilyn</a:t>
            </a:r>
            <a:endParaRPr lang="en-GB" sz="2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E15ACEC-E723-EF2B-A1A8-D8CA82C8993E}"/>
              </a:ext>
            </a:extLst>
          </p:cNvPr>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latin typeface="Arial" panose="020B0604020202020204" pitchFamily="34" charset="0"/>
                <a:cs typeface="Arial" panose="020B0604020202020204" pitchFamily="34" charset="0"/>
              </a:rPr>
              <a:t>Portfolio</a:t>
            </a:r>
          </a:p>
          <a:p>
            <a:pPr marL="0" indent="0" algn="ctr">
              <a:buNone/>
            </a:pPr>
            <a:r>
              <a:rPr lang="en-GB" dirty="0">
                <a:latin typeface="Arial" panose="020B0604020202020204" pitchFamily="34" charset="0"/>
                <a:cs typeface="Arial" panose="020B0604020202020204" pitchFamily="34" charset="0"/>
              </a:rPr>
              <a:t>4 Elements</a:t>
            </a:r>
          </a:p>
          <a:p>
            <a:pPr marL="0" indent="0" algn="ctr">
              <a:buNone/>
            </a:pPr>
            <a:r>
              <a:rPr lang="en-GB" dirty="0">
                <a:latin typeface="Arial" panose="020B0604020202020204" pitchFamily="34" charset="0"/>
                <a:cs typeface="Arial" panose="020B0604020202020204" pitchFamily="34" charset="0"/>
              </a:rPr>
              <a:t>4000 words</a:t>
            </a:r>
          </a:p>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Hand in date  26.04.26, 23.59</a:t>
            </a:r>
          </a:p>
          <a:p>
            <a:pPr marL="0" indent="0" algn="ctr">
              <a:buNone/>
            </a:pPr>
            <a:r>
              <a:rPr lang="en-GB" dirty="0">
                <a:latin typeface="Arial" panose="020B0604020202020204" pitchFamily="34" charset="0"/>
                <a:cs typeface="Arial" panose="020B0604020202020204" pitchFamily="34" charset="0"/>
              </a:rPr>
              <a:t>See following Assignment Guidance</a:t>
            </a:r>
          </a:p>
        </p:txBody>
      </p:sp>
    </p:spTree>
    <p:extLst>
      <p:ext uri="{BB962C8B-B14F-4D97-AF65-F5344CB8AC3E}">
        <p14:creationId xmlns:p14="http://schemas.microsoft.com/office/powerpoint/2010/main" val="29680591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1970F-AD65-6CF0-D961-8469149D545B}"/>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DDC3428-180F-462C-4E3F-093D6F559486}"/>
              </a:ext>
            </a:extLst>
          </p:cNvPr>
          <p:cNvSpPr/>
          <p:nvPr/>
        </p:nvSpPr>
        <p:spPr>
          <a:xfrm>
            <a:off x="4797883" y="501134"/>
            <a:ext cx="2052101" cy="584775"/>
          </a:xfrm>
          <a:prstGeom prst="rect">
            <a:avLst/>
          </a:prstGeom>
        </p:spPr>
        <p:txBody>
          <a:bodyPr wrap="none">
            <a:spAutoFit/>
          </a:bodyPr>
          <a:lstStyle/>
          <a:p>
            <a:pPr algn="ctr"/>
            <a:r>
              <a:rPr lang="en-GB" sz="3200" b="1" u="sng" dirty="0"/>
              <a:t>References</a:t>
            </a:r>
          </a:p>
        </p:txBody>
      </p:sp>
      <p:sp>
        <p:nvSpPr>
          <p:cNvPr id="8" name="TextBox 7">
            <a:extLst>
              <a:ext uri="{FF2B5EF4-FFF2-40B4-BE49-F238E27FC236}">
                <a16:creationId xmlns:a16="http://schemas.microsoft.com/office/drawing/2014/main" id="{15A25648-861D-ED81-88F6-614BA563254B}"/>
              </a:ext>
            </a:extLst>
          </p:cNvPr>
          <p:cNvSpPr txBox="1"/>
          <p:nvPr/>
        </p:nvSpPr>
        <p:spPr>
          <a:xfrm>
            <a:off x="551361" y="1328532"/>
            <a:ext cx="11640639" cy="5386090"/>
          </a:xfrm>
          <a:prstGeom prst="rect">
            <a:avLst/>
          </a:prstGeom>
          <a:noFill/>
        </p:spPr>
        <p:txBody>
          <a:bodyPr wrap="square">
            <a:spAutoFit/>
          </a:bodyPr>
          <a:lstStyle/>
          <a:p>
            <a:r>
              <a:rPr lang="en-GB" sz="1200" dirty="0">
                <a:cs typeface="Arial" panose="020B0604020202020204" pitchFamily="34" charset="0"/>
              </a:rPr>
              <a:t>Boholm, M. (2011) </a:t>
            </a:r>
            <a:r>
              <a:rPr lang="en-GB" sz="1200" i="1" dirty="0">
                <a:cs typeface="Arial" panose="020B0604020202020204" pitchFamily="34" charset="0"/>
              </a:rPr>
              <a:t>The semantic distinction between ‘risk’ and ‘danger’. </a:t>
            </a:r>
            <a:r>
              <a:rPr lang="en-GB" sz="1200" dirty="0">
                <a:cs typeface="Arial" panose="020B0604020202020204" pitchFamily="34" charset="0"/>
              </a:rPr>
              <a:t>Available at </a:t>
            </a:r>
            <a:r>
              <a:rPr lang="en-GB" sz="1200" dirty="0">
                <a:hlinkClick r:id="rId2">
                  <a:extLst>
                    <a:ext uri="{A12FA001-AC4F-418D-AE19-62706E023703}">
                      <ahyp:hlinkClr xmlns:ahyp="http://schemas.microsoft.com/office/drawing/2018/hyperlinkcolor" val="tx"/>
                    </a:ext>
                  </a:extLst>
                </a:hlinkClick>
              </a:rPr>
              <a:t>The Semantic Distinction Between "Risk" and "Danger": A Linguistic Analysis | Request PDF</a:t>
            </a:r>
            <a:r>
              <a:rPr lang="en-GB" sz="1200" dirty="0"/>
              <a:t> (Accessed 08.02.2026)</a:t>
            </a:r>
            <a:endParaRPr lang="en-GB" sz="1200" dirty="0">
              <a:cs typeface="Arial" panose="020B0604020202020204" pitchFamily="34" charset="0"/>
            </a:endParaRPr>
          </a:p>
          <a:p>
            <a:endParaRPr lang="en-GB" sz="1200" dirty="0">
              <a:cs typeface="Arial" panose="020B0604020202020204" pitchFamily="34" charset="0"/>
            </a:endParaRPr>
          </a:p>
          <a:p>
            <a:r>
              <a:rPr lang="en-GB" sz="1200" dirty="0">
                <a:cs typeface="Arial" panose="020B0604020202020204" pitchFamily="34" charset="0"/>
              </a:rPr>
              <a:t>Dodd, H.F.,  et al, (2021) Children’s Play and Independent Mobility in 2020: Results from the British Children’s Play Survey. Int. J. Environ. Res. Public Health, 18(8), 4334</a:t>
            </a:r>
          </a:p>
          <a:p>
            <a:r>
              <a:rPr lang="en-GB" sz="1200" dirty="0">
                <a:cs typeface="Arial" panose="020B0604020202020204" pitchFamily="34" charset="0"/>
              </a:rPr>
              <a:t>Available at </a:t>
            </a:r>
            <a:r>
              <a:rPr lang="en-GB" sz="1200" dirty="0">
                <a:cs typeface="Arial" panose="020B0604020202020204" pitchFamily="34" charset="0"/>
                <a:hlinkClick r:id="rId3">
                  <a:extLst>
                    <a:ext uri="{A12FA001-AC4F-418D-AE19-62706E023703}">
                      <ahyp:hlinkClr xmlns:ahyp="http://schemas.microsoft.com/office/drawing/2018/hyperlinkcolor" val="tx"/>
                    </a:ext>
                  </a:extLst>
                </a:hlinkClick>
              </a:rPr>
              <a:t>https://pmc.ncbi.nlm.nih.gov/articles/PMC8073813/#:~:text=The%20British%20Children%27s%20Play%20Survey%20was%20conducted%20in%20April%202020,more%20important%20for%20independent%20mobility</a:t>
            </a:r>
            <a:r>
              <a:rPr lang="en-GB" sz="1200" dirty="0">
                <a:cs typeface="Arial" panose="020B0604020202020204" pitchFamily="34" charset="0"/>
              </a:rPr>
              <a:t>. (Accessed 15.03.2025)</a:t>
            </a:r>
          </a:p>
          <a:p>
            <a:endParaRPr lang="en-GB" sz="1200" dirty="0">
              <a:cs typeface="Arial" panose="020B0604020202020204" pitchFamily="34" charset="0"/>
            </a:endParaRPr>
          </a:p>
          <a:p>
            <a:r>
              <a:rPr lang="en-GB" sz="1200" dirty="0">
                <a:cs typeface="Arial" panose="020B0604020202020204" pitchFamily="34" charset="0"/>
              </a:rPr>
              <a:t>Douglas, M. (1992) Risk and Blame: Essays in cultural theory. London: Routledge.</a:t>
            </a:r>
          </a:p>
          <a:p>
            <a:r>
              <a:rPr lang="en-GB" sz="1200" dirty="0" err="1">
                <a:cs typeface="Arial" panose="020B0604020202020204" pitchFamily="34" charset="0"/>
              </a:rPr>
              <a:t>Furedi</a:t>
            </a:r>
            <a:r>
              <a:rPr lang="en-GB" sz="1200" dirty="0">
                <a:cs typeface="Arial" panose="020B0604020202020204" pitchFamily="34" charset="0"/>
              </a:rPr>
              <a:t>, F. (2002) Playing outdoors in the early years. London: Continuum</a:t>
            </a:r>
          </a:p>
          <a:p>
            <a:endParaRPr lang="en-GB" sz="1200" dirty="0">
              <a:cs typeface="Arial" panose="020B0604020202020204" pitchFamily="34" charset="0"/>
            </a:endParaRPr>
          </a:p>
          <a:p>
            <a:r>
              <a:rPr lang="en-GB" sz="1200" dirty="0">
                <a:cs typeface="Arial" panose="020B0604020202020204" pitchFamily="34" charset="0"/>
              </a:rPr>
              <a:t>Gill, T. (2004) Bred in captivity. The Guardian. 20th September.</a:t>
            </a:r>
          </a:p>
          <a:p>
            <a:endParaRPr lang="en-GB" sz="1200" dirty="0">
              <a:cs typeface="Arial" panose="020B0604020202020204" pitchFamily="34" charset="0"/>
            </a:endParaRPr>
          </a:p>
          <a:p>
            <a:r>
              <a:rPr lang="en-GB" sz="1200" dirty="0">
                <a:cs typeface="Arial" panose="020B0604020202020204" pitchFamily="34" charset="0"/>
              </a:rPr>
              <a:t>Gill, T. (2011). Children and nature: A quasi-</a:t>
            </a:r>
            <a:r>
              <a:rPr lang="en-GB" sz="1200" dirty="0" err="1">
                <a:cs typeface="Arial" panose="020B0604020202020204" pitchFamily="34" charset="0"/>
              </a:rPr>
              <a:t>systematical</a:t>
            </a:r>
            <a:r>
              <a:rPr lang="en-GB" sz="1200" dirty="0">
                <a:cs typeface="Arial" panose="020B0604020202020204" pitchFamily="34" charset="0"/>
              </a:rPr>
              <a:t> review of the empirical evidence. London: Greater London Authority.</a:t>
            </a:r>
          </a:p>
          <a:p>
            <a:endParaRPr lang="en-GB" sz="1200" dirty="0">
              <a:cs typeface="Arial" panose="020B0604020202020204" pitchFamily="34" charset="0"/>
            </a:endParaRPr>
          </a:p>
          <a:p>
            <a:r>
              <a:rPr lang="en-GB" sz="1200" dirty="0">
                <a:cs typeface="Arial" panose="020B0604020202020204" pitchFamily="34" charset="0"/>
              </a:rPr>
              <a:t>Little, H. (2006) Children’s risk taking behaviour: implications for early childhood policy and practice. International Journal of Early Years Education, 14(2), 141-154.</a:t>
            </a:r>
          </a:p>
          <a:p>
            <a:r>
              <a:rPr lang="en-GB" sz="1200" dirty="0">
                <a:cs typeface="Arial" panose="020B0604020202020204" pitchFamily="34" charset="0"/>
              </a:rPr>
              <a:t>Tovey, H. (2007) Playing Outdoors: Spaces And Places, Risk And Challenge: Spaces and Places, Risks and Challenge (Debating Play). 1st </a:t>
            </a:r>
            <a:r>
              <a:rPr lang="en-GB" sz="1200" dirty="0" err="1">
                <a:cs typeface="Arial" panose="020B0604020202020204" pitchFamily="34" charset="0"/>
              </a:rPr>
              <a:t>edn</a:t>
            </a:r>
            <a:r>
              <a:rPr lang="en-GB" sz="1200" dirty="0">
                <a:cs typeface="Arial" panose="020B0604020202020204" pitchFamily="34" charset="0"/>
              </a:rPr>
              <a:t>. Open University Press.</a:t>
            </a:r>
          </a:p>
          <a:p>
            <a:endParaRPr lang="en-GB" sz="1200" dirty="0">
              <a:cs typeface="Arial" panose="020B0604020202020204" pitchFamily="34" charset="0"/>
            </a:endParaRPr>
          </a:p>
          <a:p>
            <a:r>
              <a:rPr lang="en-GB" sz="1200" dirty="0">
                <a:cs typeface="Arial" panose="020B0604020202020204" pitchFamily="34" charset="0"/>
              </a:rPr>
              <a:t>Valentine, G. &amp; McKendrick, J. (1997) Children’s outdoor play: exploring parental concerns about children’s safety and the challenging nature of childhood. </a:t>
            </a:r>
            <a:r>
              <a:rPr lang="en-GB" sz="1200" dirty="0" err="1">
                <a:cs typeface="Arial" panose="020B0604020202020204" pitchFamily="34" charset="0"/>
              </a:rPr>
              <a:t>Geoforum</a:t>
            </a:r>
            <a:r>
              <a:rPr lang="en-GB" sz="1200" dirty="0">
                <a:cs typeface="Arial" panose="020B0604020202020204" pitchFamily="34" charset="0"/>
              </a:rPr>
              <a:t>, 28, 219-235</a:t>
            </a:r>
          </a:p>
          <a:p>
            <a:r>
              <a:rPr lang="en-GB" sz="1200" dirty="0">
                <a:cs typeface="Arial" panose="020B0604020202020204" pitchFamily="34" charset="0"/>
              </a:rPr>
              <a:t>Weinstein, N., et al, (2015) Seeing Community for the Trees: The Links among Contact with Natural Environments, Community Cohesion, and Crime, </a:t>
            </a:r>
            <a:r>
              <a:rPr lang="en-GB" sz="1200" dirty="0" err="1">
                <a:cs typeface="Arial" panose="020B0604020202020204" pitchFamily="34" charset="0"/>
              </a:rPr>
              <a:t>BioScience</a:t>
            </a:r>
            <a:r>
              <a:rPr lang="en-GB" sz="1200" dirty="0">
                <a:cs typeface="Arial" panose="020B0604020202020204" pitchFamily="34" charset="0"/>
              </a:rPr>
              <a:t>, Volume 65, Issue 12, Pages 1141–1153.</a:t>
            </a:r>
          </a:p>
          <a:p>
            <a:endParaRPr lang="en-GB" sz="1200" dirty="0">
              <a:cs typeface="Arial" panose="020B0604020202020204" pitchFamily="34" charset="0"/>
            </a:endParaRPr>
          </a:p>
          <a:p>
            <a:r>
              <a:rPr lang="en-GB" sz="1200" dirty="0">
                <a:cs typeface="Arial" panose="020B0604020202020204" pitchFamily="34" charset="0"/>
              </a:rPr>
              <a:t>White, J. (2008) Being, Playing and Learning Outdoors: Making Provision for High Quality Experiences in the Outdoor Environment (Essential Guides for Early Years Practitioners). 1st </a:t>
            </a:r>
            <a:r>
              <a:rPr lang="en-GB" sz="1200" dirty="0" err="1">
                <a:cs typeface="Arial" panose="020B0604020202020204" pitchFamily="34" charset="0"/>
              </a:rPr>
              <a:t>edn</a:t>
            </a:r>
            <a:r>
              <a:rPr lang="en-GB" sz="1200" dirty="0">
                <a:cs typeface="Arial" panose="020B0604020202020204" pitchFamily="34" charset="0"/>
              </a:rPr>
              <a:t>. Routledge</a:t>
            </a:r>
            <a:endParaRPr lang="en-GB" sz="1200" dirty="0"/>
          </a:p>
          <a:p>
            <a:endParaRPr lang="en-GB" sz="2600"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93493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1901</Words>
  <Application>Microsoft Office PowerPoint</Application>
  <PresentationFormat>Widescreen</PresentationFormat>
  <Paragraphs>298</Paragraphs>
  <Slides>30</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Myriad Pro</vt:lpstr>
      <vt:lpstr>Arial</vt:lpstr>
      <vt:lpstr>Calibri</vt:lpstr>
      <vt:lpstr>Calibri Light</vt:lpstr>
      <vt:lpstr>Symbol</vt:lpstr>
      <vt:lpstr>Wingdings</vt:lpstr>
      <vt:lpstr>Office Theme</vt:lpstr>
      <vt:lpstr>20140311PresentationUWTSDTemplate</vt:lpstr>
      <vt:lpstr>ECIE6001  Moving away from the traditional classroom: Outdoor Education and Learning</vt:lpstr>
      <vt:lpstr>PowerPoint Presentation</vt:lpstr>
      <vt:lpstr>Today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Risk Benefit Assessment template  (on Moodle and Teams)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Risk Benefit Assessment template  (on Moodle and Teams)</vt:lpstr>
      <vt:lpstr>Component 2 – Flyer</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Sue Ainsworth</cp:lastModifiedBy>
  <cp:revision>35</cp:revision>
  <dcterms:created xsi:type="dcterms:W3CDTF">2022-03-02T09:43:12Z</dcterms:created>
  <dcterms:modified xsi:type="dcterms:W3CDTF">2026-02-08T10:55:31Z</dcterms:modified>
</cp:coreProperties>
</file>