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6C552F-7DD2-7997-6203-3BA7E6451955}" v="16" dt="2026-06-21T16:21:41.645"/>
    <p1510:client id="{0680A044-A855-59F4-8C9F-2ED620C27577}" v="3" dt="2026-06-22T08:27:52.713"/>
    <p1510:client id="{093D5678-C3A6-A948-9DA1-8ADD0A7407F2}" v="259" dt="2026-06-22T08:35:45.197"/>
    <p1510:client id="{222099B6-4C16-43B6-CD45-F7DE753863EB}" v="311" dt="2026-06-21T14:21:45.529"/>
    <p1510:client id="{27B17F24-8C25-0205-3129-EC8A139E3B4E}" v="435" dt="2026-06-21T09:23:33.419"/>
    <p1510:client id="{351E39A1-6DC5-36D6-1598-C2536EBAFDD2}" v="669" dt="2026-06-21T16:51:30.820"/>
    <p1510:client id="{35C9099E-801F-33DE-CC47-8405BA5A87E3}" v="272" dt="2026-06-21T17:59:00.070"/>
    <p1510:client id="{4037F945-DEB3-EA08-8CED-9B2CBB6555ED}" v="3" dt="2026-06-22T08:32:43.662"/>
    <p1510:client id="{41828332-60DD-9B7A-B580-05EB2B101CBF}" v="200" dt="2026-06-21T14:28:45.746"/>
    <p1510:client id="{42921A8F-12E1-B6A5-1E1B-B2329DCD09D3}" v="758" dt="2026-06-21T16:03:50.631"/>
    <p1510:client id="{449589E0-F383-29E6-474F-F0B30E8A54EB}" v="197" dt="2026-06-21T16:15:58.189"/>
    <p1510:client id="{461091F3-07B1-36F4-1F14-030233C945C5}" v="3" dt="2026-06-21T10:49:29.975"/>
    <p1510:client id="{4A82912E-42DB-1FBC-DAEA-19CD313D460B}" v="104" dt="2026-06-21T17:05:05.223"/>
    <p1510:client id="{6551FA59-5AC7-4B64-CD06-9C8F73AC8EAE}" v="268" dt="2026-06-21T10:40:49.676"/>
    <p1510:client id="{6B460998-8F2F-AC43-D06B-041043A12489}" v="10" dt="2026-06-21T14:08:50.343"/>
    <p1510:client id="{85E98399-28CF-1FA6-6615-FAFFE3EE29BD}" v="2" dt="2026-06-21T14:29:29.690"/>
    <p1510:client id="{89888753-199A-5540-CF05-70998568377D}" v="15" dt="2026-06-22T08:40:02.594"/>
    <p1510:client id="{B26E584A-1331-2B12-2805-5A10F429F7DF}" v="955" dt="2026-06-21T10:00:54.220"/>
    <p1510:client id="{B373B7D4-6225-35BF-D553-059DDDD9686C}" v="2" dt="2026-06-21T14:55:49.972"/>
    <p1510:client id="{C1908747-5101-BF6D-265D-D65848ED6BF4}" v="858" dt="2026-06-21T09:16:58.483"/>
    <p1510:client id="{CC8CE3A9-4519-8196-710D-5F1951D6650A}" v="124" dt="2026-06-21T15:01:40.670"/>
    <p1510:client id="{CE67486A-868F-5B01-B929-1AE6DBE4347A}" v="590" dt="2026-06-21T10:20:46.713"/>
    <p1510:client id="{EB6EFE29-FF8E-3638-64C8-BC5FF4897395}" v="177" dt="2026-06-21T10:47:28.62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lena Tatarek (2506374)" userId="S::2506374@student.uwtsd.ac.uk::e24e3f88-6daf-422e-a6e3-1ecfe4e073a5" providerId="AD" clId="Web-{89888753-199A-5540-CF05-70998568377D}"/>
    <pc:docChg chg="modSld">
      <pc:chgData name="Milena Tatarek (2506374)" userId="S::2506374@student.uwtsd.ac.uk::e24e3f88-6daf-422e-a6e3-1ecfe4e073a5" providerId="AD" clId="Web-{89888753-199A-5540-CF05-70998568377D}" dt="2026-06-22T08:40:02.594" v="14" actId="14100"/>
      <pc:docMkLst>
        <pc:docMk/>
      </pc:docMkLst>
      <pc:sldChg chg="modSp">
        <pc:chgData name="Milena Tatarek (2506374)" userId="S::2506374@student.uwtsd.ac.uk::e24e3f88-6daf-422e-a6e3-1ecfe4e073a5" providerId="AD" clId="Web-{89888753-199A-5540-CF05-70998568377D}" dt="2026-06-22T08:40:02.594" v="14" actId="14100"/>
        <pc:sldMkLst>
          <pc:docMk/>
          <pc:sldMk cId="1267597841" sldId="261"/>
        </pc:sldMkLst>
        <pc:spChg chg="mod">
          <ac:chgData name="Milena Tatarek (2506374)" userId="S::2506374@student.uwtsd.ac.uk::e24e3f88-6daf-422e-a6e3-1ecfe4e073a5" providerId="AD" clId="Web-{89888753-199A-5540-CF05-70998568377D}" dt="2026-06-22T08:39:33.921" v="12" actId="20577"/>
          <ac:spMkLst>
            <pc:docMk/>
            <pc:sldMk cId="1267597841" sldId="261"/>
            <ac:spMk id="3" creationId="{5F976787-F641-4E7A-F063-355345E30A30}"/>
          </ac:spMkLst>
        </pc:spChg>
        <pc:picChg chg="mod">
          <ac:chgData name="Milena Tatarek (2506374)" userId="S::2506374@student.uwtsd.ac.uk::e24e3f88-6daf-422e-a6e3-1ecfe4e073a5" providerId="AD" clId="Web-{89888753-199A-5540-CF05-70998568377D}" dt="2026-06-22T08:40:02.594" v="14" actId="14100"/>
          <ac:picMkLst>
            <pc:docMk/>
            <pc:sldMk cId="1267597841" sldId="261"/>
            <ac:picMk id="5" creationId="{9144BC7B-3DAD-97B3-AD2F-DDE99650AEF6}"/>
          </ac:picMkLst>
        </pc:picChg>
      </pc:sldChg>
    </pc:docChg>
  </pc:docChgLst>
  <pc:docChgLst>
    <pc:chgData name="Milena Tatarek (2506374)" userId="S::2506374@student.uwtsd.ac.uk::e24e3f88-6daf-422e-a6e3-1ecfe4e073a5" providerId="AD" clId="Web-{EB6EFE29-FF8E-3638-64C8-BC5FF4897395}"/>
    <pc:docChg chg="modSld">
      <pc:chgData name="Milena Tatarek (2506374)" userId="S::2506374@student.uwtsd.ac.uk::e24e3f88-6daf-422e-a6e3-1ecfe4e073a5" providerId="AD" clId="Web-{EB6EFE29-FF8E-3638-64C8-BC5FF4897395}" dt="2026-06-21T10:47:28.624" v="139" actId="14100"/>
      <pc:docMkLst>
        <pc:docMk/>
      </pc:docMkLst>
      <pc:sldChg chg="addSp delSp modSp">
        <pc:chgData name="Milena Tatarek (2506374)" userId="S::2506374@student.uwtsd.ac.uk::e24e3f88-6daf-422e-a6e3-1ecfe4e073a5" providerId="AD" clId="Web-{EB6EFE29-FF8E-3638-64C8-BC5FF4897395}" dt="2026-06-21T10:47:28.624" v="139" actId="14100"/>
        <pc:sldMkLst>
          <pc:docMk/>
          <pc:sldMk cId="2408801272" sldId="259"/>
        </pc:sldMkLst>
        <pc:spChg chg="add del mod">
          <ac:chgData name="Milena Tatarek (2506374)" userId="S::2506374@student.uwtsd.ac.uk::e24e3f88-6daf-422e-a6e3-1ecfe4e073a5" providerId="AD" clId="Web-{EB6EFE29-FF8E-3638-64C8-BC5FF4897395}" dt="2026-06-21T10:43:47.173" v="2"/>
          <ac:spMkLst>
            <pc:docMk/>
            <pc:sldMk cId="2408801272" sldId="259"/>
            <ac:spMk id="4" creationId="{68B8CB66-A2AF-7BFB-284E-2AEB3E470B88}"/>
          </ac:spMkLst>
        </pc:spChg>
        <pc:spChg chg="add mod">
          <ac:chgData name="Milena Tatarek (2506374)" userId="S::2506374@student.uwtsd.ac.uk::e24e3f88-6daf-422e-a6e3-1ecfe4e073a5" providerId="AD" clId="Web-{EB6EFE29-FF8E-3638-64C8-BC5FF4897395}" dt="2026-06-21T10:44:26.738" v="41" actId="20577"/>
          <ac:spMkLst>
            <pc:docMk/>
            <pc:sldMk cId="2408801272" sldId="259"/>
            <ac:spMk id="5" creationId="{D5C0EB63-D34B-9963-8DE4-D70D41614A29}"/>
          </ac:spMkLst>
        </pc:spChg>
        <pc:spChg chg="add mod">
          <ac:chgData name="Milena Tatarek (2506374)" userId="S::2506374@student.uwtsd.ac.uk::e24e3f88-6daf-422e-a6e3-1ecfe4e073a5" providerId="AD" clId="Web-{EB6EFE29-FF8E-3638-64C8-BC5FF4897395}" dt="2026-06-21T10:47:28.624" v="139" actId="14100"/>
          <ac:spMkLst>
            <pc:docMk/>
            <pc:sldMk cId="2408801272" sldId="259"/>
            <ac:spMk id="6" creationId="{C08C24E2-4A3A-60C7-3AD4-84E12F8FEA88}"/>
          </ac:spMkLst>
        </pc:spChg>
      </pc:sldChg>
    </pc:docChg>
  </pc:docChgLst>
  <pc:docChgLst>
    <pc:chgData name="Milena Tatarek (2506374)" userId="S::2506374@student.uwtsd.ac.uk::e24e3f88-6daf-422e-a6e3-1ecfe4e073a5" providerId="AD" clId="Web-{B26E584A-1331-2B12-2805-5A10F429F7DF}"/>
    <pc:docChg chg="addSld modSld">
      <pc:chgData name="Milena Tatarek (2506374)" userId="S::2506374@student.uwtsd.ac.uk::e24e3f88-6daf-422e-a6e3-1ecfe4e073a5" providerId="AD" clId="Web-{B26E584A-1331-2B12-2805-5A10F429F7DF}" dt="2026-06-21T10:00:54.220" v="638" actId="20577"/>
      <pc:docMkLst>
        <pc:docMk/>
      </pc:docMkLst>
      <pc:sldChg chg="addSp delSp modSp mod setBg">
        <pc:chgData name="Milena Tatarek (2506374)" userId="S::2506374@student.uwtsd.ac.uk::e24e3f88-6daf-422e-a6e3-1ecfe4e073a5" providerId="AD" clId="Web-{B26E584A-1331-2B12-2805-5A10F429F7DF}" dt="2026-06-21T09:55:57.413" v="507" actId="20577"/>
        <pc:sldMkLst>
          <pc:docMk/>
          <pc:sldMk cId="3471374194" sldId="257"/>
        </pc:sldMkLst>
        <pc:spChg chg="mod">
          <ac:chgData name="Milena Tatarek (2506374)" userId="S::2506374@student.uwtsd.ac.uk::e24e3f88-6daf-422e-a6e3-1ecfe4e073a5" providerId="AD" clId="Web-{B26E584A-1331-2B12-2805-5A10F429F7DF}" dt="2026-06-21T09:55:10.473" v="499" actId="20577"/>
          <ac:spMkLst>
            <pc:docMk/>
            <pc:sldMk cId="3471374194" sldId="257"/>
            <ac:spMk id="2" creationId="{E8037DCB-B9BC-99B4-C7D9-63AA90BD62A9}"/>
          </ac:spMkLst>
        </pc:spChg>
        <pc:spChg chg="del mod ord">
          <ac:chgData name="Milena Tatarek (2506374)" userId="S::2506374@student.uwtsd.ac.uk::e24e3f88-6daf-422e-a6e3-1ecfe4e073a5" providerId="AD" clId="Web-{B26E584A-1331-2B12-2805-5A10F429F7DF}" dt="2026-06-21T09:46:33.854" v="289"/>
          <ac:spMkLst>
            <pc:docMk/>
            <pc:sldMk cId="3471374194" sldId="257"/>
            <ac:spMk id="3" creationId="{6E06BF6C-D864-F7C0-4C91-FF2D80F5B56A}"/>
          </ac:spMkLst>
        </pc:spChg>
        <pc:spChg chg="add mod">
          <ac:chgData name="Milena Tatarek (2506374)" userId="S::2506374@student.uwtsd.ac.uk::e24e3f88-6daf-422e-a6e3-1ecfe4e073a5" providerId="AD" clId="Web-{B26E584A-1331-2B12-2805-5A10F429F7DF}" dt="2026-06-21T09:39:56.658" v="143"/>
          <ac:spMkLst>
            <pc:docMk/>
            <pc:sldMk cId="3471374194" sldId="257"/>
            <ac:spMk id="4" creationId="{A24FB8F4-1901-6196-6C0E-DA3F80564ACA}"/>
          </ac:spMkLst>
        </pc:spChg>
        <pc:spChg chg="add mod">
          <ac:chgData name="Milena Tatarek (2506374)" userId="S::2506374@student.uwtsd.ac.uk::e24e3f88-6daf-422e-a6e3-1ecfe4e073a5" providerId="AD" clId="Web-{B26E584A-1331-2B12-2805-5A10F429F7DF}" dt="2026-06-21T09:39:56.658" v="143"/>
          <ac:spMkLst>
            <pc:docMk/>
            <pc:sldMk cId="3471374194" sldId="257"/>
            <ac:spMk id="6" creationId="{6461D781-91EB-BC59-1B2D-6FE47399C9D4}"/>
          </ac:spMkLst>
        </pc:spChg>
        <pc:spChg chg="add mod">
          <ac:chgData name="Milena Tatarek (2506374)" userId="S::2506374@student.uwtsd.ac.uk::e24e3f88-6daf-422e-a6e3-1ecfe4e073a5" providerId="AD" clId="Web-{B26E584A-1331-2B12-2805-5A10F429F7DF}" dt="2026-06-21T09:55:57.413" v="507" actId="20577"/>
          <ac:spMkLst>
            <pc:docMk/>
            <pc:sldMk cId="3471374194" sldId="257"/>
            <ac:spMk id="7" creationId="{9508E6F3-689E-E69C-97C2-2140468B48FF}"/>
          </ac:spMkLst>
        </pc:spChg>
        <pc:spChg chg="add del">
          <ac:chgData name="Milena Tatarek (2506374)" userId="S::2506374@student.uwtsd.ac.uk::e24e3f88-6daf-422e-a6e3-1ecfe4e073a5" providerId="AD" clId="Web-{B26E584A-1331-2B12-2805-5A10F429F7DF}" dt="2026-06-21T09:32:33.424" v="20"/>
          <ac:spMkLst>
            <pc:docMk/>
            <pc:sldMk cId="3471374194" sldId="257"/>
            <ac:spMk id="9" creationId="{C0763A76-9F1C-4FC5-82B7-DD475DA461B2}"/>
          </ac:spMkLst>
        </pc:spChg>
        <pc:spChg chg="add del">
          <ac:chgData name="Milena Tatarek (2506374)" userId="S::2506374@student.uwtsd.ac.uk::e24e3f88-6daf-422e-a6e3-1ecfe4e073a5" providerId="AD" clId="Web-{B26E584A-1331-2B12-2805-5A10F429F7DF}" dt="2026-06-21T09:39:45.533" v="140"/>
          <ac:spMkLst>
            <pc:docMk/>
            <pc:sldMk cId="3471374194" sldId="257"/>
            <ac:spMk id="10" creationId="{02F8C595-E68C-4306-AED8-DC7826A0A506}"/>
          </ac:spMkLst>
        </pc:spChg>
        <pc:spChg chg="add del">
          <ac:chgData name="Milena Tatarek (2506374)" userId="S::2506374@student.uwtsd.ac.uk::e24e3f88-6daf-422e-a6e3-1ecfe4e073a5" providerId="AD" clId="Web-{B26E584A-1331-2B12-2805-5A10F429F7DF}" dt="2026-06-21T09:32:33.424" v="20"/>
          <ac:spMkLst>
            <pc:docMk/>
            <pc:sldMk cId="3471374194" sldId="257"/>
            <ac:spMk id="11" creationId="{E81BF4F6-F2CF-4984-9D14-D6966D92F99F}"/>
          </ac:spMkLst>
        </pc:spChg>
        <pc:spChg chg="add del">
          <ac:chgData name="Milena Tatarek (2506374)" userId="S::2506374@student.uwtsd.ac.uk::e24e3f88-6daf-422e-a6e3-1ecfe4e073a5" providerId="AD" clId="Web-{B26E584A-1331-2B12-2805-5A10F429F7DF}" dt="2026-06-21T09:39:45.533" v="140"/>
          <ac:spMkLst>
            <pc:docMk/>
            <pc:sldMk cId="3471374194" sldId="257"/>
            <ac:spMk id="12" creationId="{B210AC1D-4063-4C6E-9528-FA9C4C0C18E6}"/>
          </ac:spMkLst>
        </pc:spChg>
        <pc:spChg chg="add del">
          <ac:chgData name="Milena Tatarek (2506374)" userId="S::2506374@student.uwtsd.ac.uk::e24e3f88-6daf-422e-a6e3-1ecfe4e073a5" providerId="AD" clId="Web-{B26E584A-1331-2B12-2805-5A10F429F7DF}" dt="2026-06-21T09:39:56.611" v="142"/>
          <ac:spMkLst>
            <pc:docMk/>
            <pc:sldMk cId="3471374194" sldId="257"/>
            <ac:spMk id="15" creationId="{3ECBE1F1-D69B-4AFA-ABD5-8E41720EF6DE}"/>
          </ac:spMkLst>
        </pc:spChg>
        <pc:spChg chg="add del">
          <ac:chgData name="Milena Tatarek (2506374)" userId="S::2506374@student.uwtsd.ac.uk::e24e3f88-6daf-422e-a6e3-1ecfe4e073a5" providerId="AD" clId="Web-{B26E584A-1331-2B12-2805-5A10F429F7DF}" dt="2026-06-21T09:39:56.611" v="142"/>
          <ac:spMkLst>
            <pc:docMk/>
            <pc:sldMk cId="3471374194" sldId="257"/>
            <ac:spMk id="17" creationId="{603A6265-E10C-4B85-9C20-E75FCAF9CC63}"/>
          </ac:spMkLst>
        </pc:spChg>
        <pc:spChg chg="add mod">
          <ac:chgData name="Milena Tatarek (2506374)" userId="S::2506374@student.uwtsd.ac.uk::e24e3f88-6daf-422e-a6e3-1ecfe4e073a5" providerId="AD" clId="Web-{B26E584A-1331-2B12-2805-5A10F429F7DF}" dt="2026-06-21T09:43:31.803" v="247" actId="20577"/>
          <ac:spMkLst>
            <pc:docMk/>
            <pc:sldMk cId="3471374194" sldId="257"/>
            <ac:spMk id="18" creationId="{9D4E34FD-D821-2505-2A4D-707D27252EB4}"/>
          </ac:spMkLst>
        </pc:spChg>
        <pc:spChg chg="add">
          <ac:chgData name="Milena Tatarek (2506374)" userId="S::2506374@student.uwtsd.ac.uk::e24e3f88-6daf-422e-a6e3-1ecfe4e073a5" providerId="AD" clId="Web-{B26E584A-1331-2B12-2805-5A10F429F7DF}" dt="2026-06-21T09:39:56.658" v="143"/>
          <ac:spMkLst>
            <pc:docMk/>
            <pc:sldMk cId="3471374194" sldId="257"/>
            <ac:spMk id="20" creationId="{AE3A741D-C19B-960A-5803-1C5887147820}"/>
          </ac:spMkLst>
        </pc:spChg>
        <pc:spChg chg="add">
          <ac:chgData name="Milena Tatarek (2506374)" userId="S::2506374@student.uwtsd.ac.uk::e24e3f88-6daf-422e-a6e3-1ecfe4e073a5" providerId="AD" clId="Web-{B26E584A-1331-2B12-2805-5A10F429F7DF}" dt="2026-06-21T09:39:56.658" v="143"/>
          <ac:spMkLst>
            <pc:docMk/>
            <pc:sldMk cId="3471374194" sldId="257"/>
            <ac:spMk id="21" creationId="{DC39DE25-0E4E-0AA7-0932-1D78C2372786}"/>
          </ac:spMkLst>
        </pc:spChg>
        <pc:spChg chg="add">
          <ac:chgData name="Milena Tatarek (2506374)" userId="S::2506374@student.uwtsd.ac.uk::e24e3f88-6daf-422e-a6e3-1ecfe4e073a5" providerId="AD" clId="Web-{B26E584A-1331-2B12-2805-5A10F429F7DF}" dt="2026-06-21T09:39:56.658" v="143"/>
          <ac:spMkLst>
            <pc:docMk/>
            <pc:sldMk cId="3471374194" sldId="257"/>
            <ac:spMk id="22" creationId="{8D6EA299-0840-6DEA-E670-C49AEBC87E89}"/>
          </ac:spMkLst>
        </pc:spChg>
        <pc:grpChg chg="add del">
          <ac:chgData name="Milena Tatarek (2506374)" userId="S::2506374@student.uwtsd.ac.uk::e24e3f88-6daf-422e-a6e3-1ecfe4e073a5" providerId="AD" clId="Web-{B26E584A-1331-2B12-2805-5A10F429F7DF}" dt="2026-06-21T09:33:11.425" v="22"/>
          <ac:grpSpMkLst>
            <pc:docMk/>
            <pc:sldMk cId="3471374194" sldId="257"/>
            <ac:grpSpMk id="14" creationId="{5EFBDE31-BB3E-6CFC-23CD-B5976DA38438}"/>
          </ac:grpSpMkLst>
        </pc:grpChg>
        <pc:picChg chg="add del">
          <ac:chgData name="Milena Tatarek (2506374)" userId="S::2506374@student.uwtsd.ac.uk::e24e3f88-6daf-422e-a6e3-1ecfe4e073a5" providerId="AD" clId="Web-{B26E584A-1331-2B12-2805-5A10F429F7DF}" dt="2026-06-21T09:32:33.424" v="20"/>
          <ac:picMkLst>
            <pc:docMk/>
            <pc:sldMk cId="3471374194" sldId="257"/>
            <ac:picMk id="5" creationId="{B8F81795-3D62-158D-C03A-D6A25E32732F}"/>
          </ac:picMkLst>
        </pc:picChg>
        <pc:picChg chg="add del">
          <ac:chgData name="Milena Tatarek (2506374)" userId="S::2506374@student.uwtsd.ac.uk::e24e3f88-6daf-422e-a6e3-1ecfe4e073a5" providerId="AD" clId="Web-{B26E584A-1331-2B12-2805-5A10F429F7DF}" dt="2026-06-21T09:39:45.533" v="140"/>
          <ac:picMkLst>
            <pc:docMk/>
            <pc:sldMk cId="3471374194" sldId="257"/>
            <ac:picMk id="8" creationId="{AB0BE2C9-1C00-2643-B54B-4602A16AA646}"/>
          </ac:picMkLst>
        </pc:picChg>
        <pc:picChg chg="add del">
          <ac:chgData name="Milena Tatarek (2506374)" userId="S::2506374@student.uwtsd.ac.uk::e24e3f88-6daf-422e-a6e3-1ecfe4e073a5" providerId="AD" clId="Web-{B26E584A-1331-2B12-2805-5A10F429F7DF}" dt="2026-06-21T09:33:11.425" v="22"/>
          <ac:picMkLst>
            <pc:docMk/>
            <pc:sldMk cId="3471374194" sldId="257"/>
            <ac:picMk id="13" creationId="{C314D046-85C4-73D6-D840-997944EDC1CA}"/>
          </ac:picMkLst>
        </pc:picChg>
        <pc:picChg chg="add del">
          <ac:chgData name="Milena Tatarek (2506374)" userId="S::2506374@student.uwtsd.ac.uk::e24e3f88-6daf-422e-a6e3-1ecfe4e073a5" providerId="AD" clId="Web-{B26E584A-1331-2B12-2805-5A10F429F7DF}" dt="2026-06-21T09:39:56.611" v="142"/>
          <ac:picMkLst>
            <pc:docMk/>
            <pc:sldMk cId="3471374194" sldId="257"/>
            <ac:picMk id="16" creationId="{22FED431-1541-63F6-79CE-E9CEF58A4FCF}"/>
          </ac:picMkLst>
        </pc:picChg>
        <pc:picChg chg="add mod">
          <ac:chgData name="Milena Tatarek (2506374)" userId="S::2506374@student.uwtsd.ac.uk::e24e3f88-6daf-422e-a6e3-1ecfe4e073a5" providerId="AD" clId="Web-{B26E584A-1331-2B12-2805-5A10F429F7DF}" dt="2026-06-21T09:40:27.909" v="147" actId="1076"/>
          <ac:picMkLst>
            <pc:docMk/>
            <pc:sldMk cId="3471374194" sldId="257"/>
            <ac:picMk id="19" creationId="{E50DD92F-BD44-A08D-1820-A5C74652DD74}"/>
          </ac:picMkLst>
        </pc:picChg>
      </pc:sldChg>
      <pc:sldChg chg="addSp delSp modSp new mod setBg">
        <pc:chgData name="Milena Tatarek (2506374)" userId="S::2506374@student.uwtsd.ac.uk::e24e3f88-6daf-422e-a6e3-1ecfe4e073a5" providerId="AD" clId="Web-{B26E584A-1331-2B12-2805-5A10F429F7DF}" dt="2026-06-21T10:00:54.220" v="638" actId="20577"/>
        <pc:sldMkLst>
          <pc:docMk/>
          <pc:sldMk cId="3501779315" sldId="258"/>
        </pc:sldMkLst>
        <pc:spChg chg="add del mod">
          <ac:chgData name="Milena Tatarek (2506374)" userId="S::2506374@student.uwtsd.ac.uk::e24e3f88-6daf-422e-a6e3-1ecfe4e073a5" providerId="AD" clId="Web-{B26E584A-1331-2B12-2805-5A10F429F7DF}" dt="2026-06-21T10:00:54.220" v="638" actId="20577"/>
          <ac:spMkLst>
            <pc:docMk/>
            <pc:sldMk cId="3501779315" sldId="258"/>
            <ac:spMk id="2" creationId="{3C65A8D7-0E8B-1B86-0F94-37A1386E1127}"/>
          </ac:spMkLst>
        </pc:spChg>
        <pc:spChg chg="add del">
          <ac:chgData name="Milena Tatarek (2506374)" userId="S::2506374@student.uwtsd.ac.uk::e24e3f88-6daf-422e-a6e3-1ecfe4e073a5" providerId="AD" clId="Web-{B26E584A-1331-2B12-2805-5A10F429F7DF}" dt="2026-06-21T10:00:05.965" v="609"/>
          <ac:spMkLst>
            <pc:docMk/>
            <pc:sldMk cId="3501779315" sldId="258"/>
            <ac:spMk id="8" creationId="{BACC6370-2D7E-4714-9D71-7542949D7D5D}"/>
          </ac:spMkLst>
        </pc:spChg>
        <pc:spChg chg="add del">
          <ac:chgData name="Milena Tatarek (2506374)" userId="S::2506374@student.uwtsd.ac.uk::e24e3f88-6daf-422e-a6e3-1ecfe4e073a5" providerId="AD" clId="Web-{B26E584A-1331-2B12-2805-5A10F429F7DF}" dt="2026-06-21T10:00:05.965" v="609"/>
          <ac:spMkLst>
            <pc:docMk/>
            <pc:sldMk cId="3501779315" sldId="258"/>
            <ac:spMk id="10" creationId="{F68B3F68-107C-434F-AA38-110D5EA91B85}"/>
          </ac:spMkLst>
        </pc:spChg>
        <pc:spChg chg="add del">
          <ac:chgData name="Milena Tatarek (2506374)" userId="S::2506374@student.uwtsd.ac.uk::e24e3f88-6daf-422e-a6e3-1ecfe4e073a5" providerId="AD" clId="Web-{B26E584A-1331-2B12-2805-5A10F429F7DF}" dt="2026-06-21T10:00:05.965" v="609"/>
          <ac:spMkLst>
            <pc:docMk/>
            <pc:sldMk cId="3501779315" sldId="258"/>
            <ac:spMk id="12" creationId="{AAD0DBB9-1A4B-4391-81D4-CB19F9AB918A}"/>
          </ac:spMkLst>
        </pc:spChg>
        <pc:spChg chg="add del">
          <ac:chgData name="Milena Tatarek (2506374)" userId="S::2506374@student.uwtsd.ac.uk::e24e3f88-6daf-422e-a6e3-1ecfe4e073a5" providerId="AD" clId="Web-{B26E584A-1331-2B12-2805-5A10F429F7DF}" dt="2026-06-21T10:00:05.965" v="609"/>
          <ac:spMkLst>
            <pc:docMk/>
            <pc:sldMk cId="3501779315" sldId="258"/>
            <ac:spMk id="14" creationId="{063BBA22-50EA-4C4D-BE05-F1CE4E63AA56}"/>
          </ac:spMkLst>
        </pc:spChg>
        <pc:spChg chg="add del">
          <ac:chgData name="Milena Tatarek (2506374)" userId="S::2506374@student.uwtsd.ac.uk::e24e3f88-6daf-422e-a6e3-1ecfe4e073a5" providerId="AD" clId="Web-{B26E584A-1331-2B12-2805-5A10F429F7DF}" dt="2026-06-21T10:00:12.262" v="611"/>
          <ac:spMkLst>
            <pc:docMk/>
            <pc:sldMk cId="3501779315" sldId="258"/>
            <ac:spMk id="16" creationId="{BACC6370-2D7E-4714-9D71-7542949D7D5D}"/>
          </ac:spMkLst>
        </pc:spChg>
        <pc:spChg chg="add del">
          <ac:chgData name="Milena Tatarek (2506374)" userId="S::2506374@student.uwtsd.ac.uk::e24e3f88-6daf-422e-a6e3-1ecfe4e073a5" providerId="AD" clId="Web-{B26E584A-1331-2B12-2805-5A10F429F7DF}" dt="2026-06-21T10:00:12.262" v="611"/>
          <ac:spMkLst>
            <pc:docMk/>
            <pc:sldMk cId="3501779315" sldId="258"/>
            <ac:spMk id="17" creationId="{F68B3F68-107C-434F-AA38-110D5EA91B85}"/>
          </ac:spMkLst>
        </pc:spChg>
        <pc:spChg chg="add del">
          <ac:chgData name="Milena Tatarek (2506374)" userId="S::2506374@student.uwtsd.ac.uk::e24e3f88-6daf-422e-a6e3-1ecfe4e073a5" providerId="AD" clId="Web-{B26E584A-1331-2B12-2805-5A10F429F7DF}" dt="2026-06-21T10:00:12.262" v="611"/>
          <ac:spMkLst>
            <pc:docMk/>
            <pc:sldMk cId="3501779315" sldId="258"/>
            <ac:spMk id="18" creationId="{AAD0DBB9-1A4B-4391-81D4-CB19F9AB918A}"/>
          </ac:spMkLst>
        </pc:spChg>
        <pc:spChg chg="add del">
          <ac:chgData name="Milena Tatarek (2506374)" userId="S::2506374@student.uwtsd.ac.uk::e24e3f88-6daf-422e-a6e3-1ecfe4e073a5" providerId="AD" clId="Web-{B26E584A-1331-2B12-2805-5A10F429F7DF}" dt="2026-06-21T10:00:12.262" v="611"/>
          <ac:spMkLst>
            <pc:docMk/>
            <pc:sldMk cId="3501779315" sldId="258"/>
            <ac:spMk id="19" creationId="{063BBA22-50EA-4C4D-BE05-F1CE4E63AA56}"/>
          </ac:spMkLst>
        </pc:spChg>
        <pc:graphicFrameChg chg="add del">
          <ac:chgData name="Milena Tatarek (2506374)" userId="S::2506374@student.uwtsd.ac.uk::e24e3f88-6daf-422e-a6e3-1ecfe4e073a5" providerId="AD" clId="Web-{B26E584A-1331-2B12-2805-5A10F429F7DF}" dt="2026-06-21T10:00:05.965" v="609"/>
          <ac:graphicFrameMkLst>
            <pc:docMk/>
            <pc:sldMk cId="3501779315" sldId="258"/>
            <ac:graphicFrameMk id="4" creationId="{5EE14AF0-89FF-8985-CDE8-049A50190B35}"/>
          </ac:graphicFrameMkLst>
        </pc:graphicFrameChg>
        <pc:graphicFrameChg chg="add del">
          <ac:chgData name="Milena Tatarek (2506374)" userId="S::2506374@student.uwtsd.ac.uk::e24e3f88-6daf-422e-a6e3-1ecfe4e073a5" providerId="AD" clId="Web-{B26E584A-1331-2B12-2805-5A10F429F7DF}" dt="2026-06-21T10:00:12.262" v="611"/>
          <ac:graphicFrameMkLst>
            <pc:docMk/>
            <pc:sldMk cId="3501779315" sldId="258"/>
            <ac:graphicFrameMk id="20" creationId="{98FC9D22-5958-24D6-AC01-A5AC37643A67}"/>
          </ac:graphicFrameMkLst>
        </pc:graphicFrameChg>
      </pc:sldChg>
    </pc:docChg>
  </pc:docChgLst>
  <pc:docChgLst>
    <pc:chgData name="Milena Tatarek (2506374)" userId="S::2506374@student.uwtsd.ac.uk::e24e3f88-6daf-422e-a6e3-1ecfe4e073a5" providerId="AD" clId="Web-{85E98399-28CF-1FA6-6615-FAFFE3EE29BD}"/>
    <pc:docChg chg="modSld">
      <pc:chgData name="Milena Tatarek (2506374)" userId="S::2506374@student.uwtsd.ac.uk::e24e3f88-6daf-422e-a6e3-1ecfe4e073a5" providerId="AD" clId="Web-{85E98399-28CF-1FA6-6615-FAFFE3EE29BD}" dt="2026-06-21T14:29:29.690" v="1" actId="14100"/>
      <pc:docMkLst>
        <pc:docMk/>
      </pc:docMkLst>
      <pc:sldChg chg="modSp">
        <pc:chgData name="Milena Tatarek (2506374)" userId="S::2506374@student.uwtsd.ac.uk::e24e3f88-6daf-422e-a6e3-1ecfe4e073a5" providerId="AD" clId="Web-{85E98399-28CF-1FA6-6615-FAFFE3EE29BD}" dt="2026-06-21T14:29:29.690" v="1" actId="14100"/>
        <pc:sldMkLst>
          <pc:docMk/>
          <pc:sldMk cId="2408801272" sldId="259"/>
        </pc:sldMkLst>
        <pc:spChg chg="mod">
          <ac:chgData name="Milena Tatarek (2506374)" userId="S::2506374@student.uwtsd.ac.uk::e24e3f88-6daf-422e-a6e3-1ecfe4e073a5" providerId="AD" clId="Web-{85E98399-28CF-1FA6-6615-FAFFE3EE29BD}" dt="2026-06-21T14:29:29.690" v="1" actId="14100"/>
          <ac:spMkLst>
            <pc:docMk/>
            <pc:sldMk cId="2408801272" sldId="259"/>
            <ac:spMk id="6" creationId="{C08C24E2-4A3A-60C7-3AD4-84E12F8FEA88}"/>
          </ac:spMkLst>
        </pc:spChg>
      </pc:sldChg>
    </pc:docChg>
  </pc:docChgLst>
  <pc:docChgLst>
    <pc:chgData name="Milena Tatarek (2506374)" userId="e24e3f88-6daf-422e-a6e3-1ecfe4e073a5" providerId="ADAL" clId="{1CA809BE-2FE1-4752-A70F-09C20176EC70}"/>
    <pc:docChg chg="undo custSel modSld">
      <pc:chgData name="Milena Tatarek (2506374)" userId="e24e3f88-6daf-422e-a6e3-1ecfe4e073a5" providerId="ADAL" clId="{1CA809BE-2FE1-4752-A70F-09C20176EC70}" dt="2026-06-22T08:35:45.197" v="306" actId="20577"/>
      <pc:docMkLst>
        <pc:docMk/>
      </pc:docMkLst>
      <pc:sldChg chg="modSp mod">
        <pc:chgData name="Milena Tatarek (2506374)" userId="e24e3f88-6daf-422e-a6e3-1ecfe4e073a5" providerId="ADAL" clId="{1CA809BE-2FE1-4752-A70F-09C20176EC70}" dt="2026-06-22T08:35:45.197" v="306" actId="20577"/>
        <pc:sldMkLst>
          <pc:docMk/>
          <pc:sldMk cId="3378720456" sldId="260"/>
        </pc:sldMkLst>
        <pc:spChg chg="mod">
          <ac:chgData name="Milena Tatarek (2506374)" userId="e24e3f88-6daf-422e-a6e3-1ecfe4e073a5" providerId="ADAL" clId="{1CA809BE-2FE1-4752-A70F-09C20176EC70}" dt="2026-06-22T08:35:45.197" v="306" actId="20577"/>
          <ac:spMkLst>
            <pc:docMk/>
            <pc:sldMk cId="3378720456" sldId="260"/>
            <ac:spMk id="3" creationId="{2CC4F4F2-8FD0-1516-C6D0-A8801494036E}"/>
          </ac:spMkLst>
        </pc:spChg>
      </pc:sldChg>
      <pc:sldChg chg="modSp mod">
        <pc:chgData name="Milena Tatarek (2506374)" userId="e24e3f88-6daf-422e-a6e3-1ecfe4e073a5" providerId="ADAL" clId="{1CA809BE-2FE1-4752-A70F-09C20176EC70}" dt="2026-06-22T08:35:23.459" v="297" actId="14100"/>
        <pc:sldMkLst>
          <pc:docMk/>
          <pc:sldMk cId="1267597841" sldId="261"/>
        </pc:sldMkLst>
        <pc:spChg chg="mod">
          <ac:chgData name="Milena Tatarek (2506374)" userId="e24e3f88-6daf-422e-a6e3-1ecfe4e073a5" providerId="ADAL" clId="{1CA809BE-2FE1-4752-A70F-09C20176EC70}" dt="2026-06-22T08:35:23.459" v="297" actId="14100"/>
          <ac:spMkLst>
            <pc:docMk/>
            <pc:sldMk cId="1267597841" sldId="261"/>
            <ac:spMk id="3" creationId="{5F976787-F641-4E7A-F063-355345E30A30}"/>
          </ac:spMkLst>
        </pc:spChg>
        <pc:picChg chg="mod">
          <ac:chgData name="Milena Tatarek (2506374)" userId="e24e3f88-6daf-422e-a6e3-1ecfe4e073a5" providerId="ADAL" clId="{1CA809BE-2FE1-4752-A70F-09C20176EC70}" dt="2026-06-22T08:35:21.004" v="296" actId="14100"/>
          <ac:picMkLst>
            <pc:docMk/>
            <pc:sldMk cId="1267597841" sldId="261"/>
            <ac:picMk id="5" creationId="{9144BC7B-3DAD-97B3-AD2F-DDE99650AEF6}"/>
          </ac:picMkLst>
        </pc:picChg>
      </pc:sldChg>
      <pc:sldChg chg="modSp mod">
        <pc:chgData name="Milena Tatarek (2506374)" userId="e24e3f88-6daf-422e-a6e3-1ecfe4e073a5" providerId="ADAL" clId="{1CA809BE-2FE1-4752-A70F-09C20176EC70}" dt="2026-06-21T19:00:32.273" v="181" actId="1576"/>
        <pc:sldMkLst>
          <pc:docMk/>
          <pc:sldMk cId="1169117711" sldId="262"/>
        </pc:sldMkLst>
        <pc:spChg chg="mod">
          <ac:chgData name="Milena Tatarek (2506374)" userId="e24e3f88-6daf-422e-a6e3-1ecfe4e073a5" providerId="ADAL" clId="{1CA809BE-2FE1-4752-A70F-09C20176EC70}" dt="2026-06-21T17:35:20.570" v="65" actId="22"/>
          <ac:spMkLst>
            <pc:docMk/>
            <pc:sldMk cId="1169117711" sldId="262"/>
            <ac:spMk id="2" creationId="{D688FA67-AC64-9C7A-9C98-CFCC18F3C4B4}"/>
          </ac:spMkLst>
        </pc:spChg>
        <pc:spChg chg="mod">
          <ac:chgData name="Milena Tatarek (2506374)" userId="e24e3f88-6daf-422e-a6e3-1ecfe4e073a5" providerId="ADAL" clId="{1CA809BE-2FE1-4752-A70F-09C20176EC70}" dt="2026-06-21T19:00:32.273" v="181" actId="1576"/>
          <ac:spMkLst>
            <pc:docMk/>
            <pc:sldMk cId="1169117711" sldId="262"/>
            <ac:spMk id="3" creationId="{C79C5716-E22A-8149-463E-84856CDFC850}"/>
          </ac:spMkLst>
        </pc:spChg>
      </pc:sldChg>
    </pc:docChg>
  </pc:docChgLst>
  <pc:docChgLst>
    <pc:chgData name="Milena Tatarek (2506374)" userId="S::2506374@student.uwtsd.ac.uk::e24e3f88-6daf-422e-a6e3-1ecfe4e073a5" providerId="AD" clId="Web-{35C9099E-801F-33DE-CC47-8405BA5A87E3}"/>
    <pc:docChg chg="modSld">
      <pc:chgData name="Milena Tatarek (2506374)" userId="S::2506374@student.uwtsd.ac.uk::e24e3f88-6daf-422e-a6e3-1ecfe4e073a5" providerId="AD" clId="Web-{35C9099E-801F-33DE-CC47-8405BA5A87E3}" dt="2026-06-21T17:59:00.070" v="172" actId="1076"/>
      <pc:docMkLst>
        <pc:docMk/>
      </pc:docMkLst>
      <pc:sldChg chg="modSp">
        <pc:chgData name="Milena Tatarek (2506374)" userId="S::2506374@student.uwtsd.ac.uk::e24e3f88-6daf-422e-a6e3-1ecfe4e073a5" providerId="AD" clId="Web-{35C9099E-801F-33DE-CC47-8405BA5A87E3}" dt="2026-06-21T17:45:41.351" v="56" actId="14100"/>
        <pc:sldMkLst>
          <pc:docMk/>
          <pc:sldMk cId="3471374194" sldId="257"/>
        </pc:sldMkLst>
        <pc:spChg chg="mod">
          <ac:chgData name="Milena Tatarek (2506374)" userId="S::2506374@student.uwtsd.ac.uk::e24e3f88-6daf-422e-a6e3-1ecfe4e073a5" providerId="AD" clId="Web-{35C9099E-801F-33DE-CC47-8405BA5A87E3}" dt="2026-06-21T17:44:32.066" v="50" actId="1076"/>
          <ac:spMkLst>
            <pc:docMk/>
            <pc:sldMk cId="3471374194" sldId="257"/>
            <ac:spMk id="2" creationId="{E8037DCB-B9BC-99B4-C7D9-63AA90BD62A9}"/>
          </ac:spMkLst>
        </pc:spChg>
        <pc:spChg chg="mod">
          <ac:chgData name="Milena Tatarek (2506374)" userId="S::2506374@student.uwtsd.ac.uk::e24e3f88-6daf-422e-a6e3-1ecfe4e073a5" providerId="AD" clId="Web-{35C9099E-801F-33DE-CC47-8405BA5A87E3}" dt="2026-06-21T17:45:41.351" v="56" actId="14100"/>
          <ac:spMkLst>
            <pc:docMk/>
            <pc:sldMk cId="3471374194" sldId="257"/>
            <ac:spMk id="4" creationId="{A24FB8F4-1901-6196-6C0E-DA3F80564ACA}"/>
          </ac:spMkLst>
        </pc:spChg>
        <pc:spChg chg="mod">
          <ac:chgData name="Milena Tatarek (2506374)" userId="S::2506374@student.uwtsd.ac.uk::e24e3f88-6daf-422e-a6e3-1ecfe4e073a5" providerId="AD" clId="Web-{35C9099E-801F-33DE-CC47-8405BA5A87E3}" dt="2026-06-21T17:44:21.373" v="49" actId="14100"/>
          <ac:spMkLst>
            <pc:docMk/>
            <pc:sldMk cId="3471374194" sldId="257"/>
            <ac:spMk id="6" creationId="{6461D781-91EB-BC59-1B2D-6FE47399C9D4}"/>
          </ac:spMkLst>
        </pc:spChg>
        <pc:picChg chg="mod">
          <ac:chgData name="Milena Tatarek (2506374)" userId="S::2506374@student.uwtsd.ac.uk::e24e3f88-6daf-422e-a6e3-1ecfe4e073a5" providerId="AD" clId="Web-{35C9099E-801F-33DE-CC47-8405BA5A87E3}" dt="2026-06-21T17:45:37.054" v="55" actId="1076"/>
          <ac:picMkLst>
            <pc:docMk/>
            <pc:sldMk cId="3471374194" sldId="257"/>
            <ac:picMk id="19" creationId="{E50DD92F-BD44-A08D-1820-A5C74652DD74}"/>
          </ac:picMkLst>
        </pc:picChg>
      </pc:sldChg>
      <pc:sldChg chg="modSp">
        <pc:chgData name="Milena Tatarek (2506374)" userId="S::2506374@student.uwtsd.ac.uk::e24e3f88-6daf-422e-a6e3-1ecfe4e073a5" providerId="AD" clId="Web-{35C9099E-801F-33DE-CC47-8405BA5A87E3}" dt="2026-06-21T17:52:48.962" v="134" actId="20577"/>
        <pc:sldMkLst>
          <pc:docMk/>
          <pc:sldMk cId="3501779315" sldId="258"/>
        </pc:sldMkLst>
        <pc:spChg chg="mod">
          <ac:chgData name="Milena Tatarek (2506374)" userId="S::2506374@student.uwtsd.ac.uk::e24e3f88-6daf-422e-a6e3-1ecfe4e073a5" providerId="AD" clId="Web-{35C9099E-801F-33DE-CC47-8405BA5A87E3}" dt="2026-06-21T17:52:48.962" v="134" actId="20577"/>
          <ac:spMkLst>
            <pc:docMk/>
            <pc:sldMk cId="3501779315" sldId="258"/>
            <ac:spMk id="3" creationId="{8FE9D793-02E2-0ED3-5EF1-82D485D94BFE}"/>
          </ac:spMkLst>
        </pc:spChg>
      </pc:sldChg>
      <pc:sldChg chg="modSp">
        <pc:chgData name="Milena Tatarek (2506374)" userId="S::2506374@student.uwtsd.ac.uk::e24e3f88-6daf-422e-a6e3-1ecfe4e073a5" providerId="AD" clId="Web-{35C9099E-801F-33DE-CC47-8405BA5A87E3}" dt="2026-06-21T17:57:37.207" v="170" actId="1076"/>
        <pc:sldMkLst>
          <pc:docMk/>
          <pc:sldMk cId="3378720456" sldId="260"/>
        </pc:sldMkLst>
        <pc:spChg chg="mod">
          <ac:chgData name="Milena Tatarek (2506374)" userId="S::2506374@student.uwtsd.ac.uk::e24e3f88-6daf-422e-a6e3-1ecfe4e073a5" providerId="AD" clId="Web-{35C9099E-801F-33DE-CC47-8405BA5A87E3}" dt="2026-06-21T17:57:37.207" v="170" actId="1076"/>
          <ac:spMkLst>
            <pc:docMk/>
            <pc:sldMk cId="3378720456" sldId="260"/>
            <ac:spMk id="3" creationId="{2CC4F4F2-8FD0-1516-C6D0-A8801494036E}"/>
          </ac:spMkLst>
        </pc:spChg>
      </pc:sldChg>
      <pc:sldChg chg="modSp">
        <pc:chgData name="Milena Tatarek (2506374)" userId="S::2506374@student.uwtsd.ac.uk::e24e3f88-6daf-422e-a6e3-1ecfe4e073a5" providerId="AD" clId="Web-{35C9099E-801F-33DE-CC47-8405BA5A87E3}" dt="2026-06-21T17:59:00.070" v="172" actId="1076"/>
        <pc:sldMkLst>
          <pc:docMk/>
          <pc:sldMk cId="1267597841" sldId="261"/>
        </pc:sldMkLst>
        <pc:picChg chg="mod">
          <ac:chgData name="Milena Tatarek (2506374)" userId="S::2506374@student.uwtsd.ac.uk::e24e3f88-6daf-422e-a6e3-1ecfe4e073a5" providerId="AD" clId="Web-{35C9099E-801F-33DE-CC47-8405BA5A87E3}" dt="2026-06-21T17:59:00.070" v="172" actId="1076"/>
          <ac:picMkLst>
            <pc:docMk/>
            <pc:sldMk cId="1267597841" sldId="261"/>
            <ac:picMk id="5" creationId="{9144BC7B-3DAD-97B3-AD2F-DDE99650AEF6}"/>
          </ac:picMkLst>
        </pc:picChg>
      </pc:sldChg>
    </pc:docChg>
  </pc:docChgLst>
  <pc:docChgLst>
    <pc:chgData clId="Web-{006C552F-7DD2-7997-6203-3BA7E6451955}"/>
    <pc:docChg chg="modSld">
      <pc:chgData name="" userId="" providerId="" clId="Web-{006C552F-7DD2-7997-6203-3BA7E6451955}" dt="2026-06-21T16:21:06.283" v="1" actId="20577"/>
      <pc:docMkLst>
        <pc:docMk/>
      </pc:docMkLst>
      <pc:sldChg chg="modSp">
        <pc:chgData name="" userId="" providerId="" clId="Web-{006C552F-7DD2-7997-6203-3BA7E6451955}" dt="2026-06-21T16:21:06.283" v="1" actId="20577"/>
        <pc:sldMkLst>
          <pc:docMk/>
          <pc:sldMk cId="109857222" sldId="256"/>
        </pc:sldMkLst>
        <pc:spChg chg="mod">
          <ac:chgData name="" userId="" providerId="" clId="Web-{006C552F-7DD2-7997-6203-3BA7E6451955}" dt="2026-06-21T16:21:06.283" v="1" actId="20577"/>
          <ac:spMkLst>
            <pc:docMk/>
            <pc:sldMk cId="109857222" sldId="256"/>
            <ac:spMk id="4" creationId="{E3B913EA-5782-2573-578A-02EF53EEACA9}"/>
          </ac:spMkLst>
        </pc:spChg>
      </pc:sldChg>
    </pc:docChg>
  </pc:docChgLst>
  <pc:docChgLst>
    <pc:chgData name="Milena Tatarek (2506374)" userId="S::2506374@student.uwtsd.ac.uk::e24e3f88-6daf-422e-a6e3-1ecfe4e073a5" providerId="AD" clId="Web-{6B460998-8F2F-AC43-D06B-041043A12489}"/>
    <pc:docChg chg="modSld">
      <pc:chgData name="Milena Tatarek (2506374)" userId="S::2506374@student.uwtsd.ac.uk::e24e3f88-6daf-422e-a6e3-1ecfe4e073a5" providerId="AD" clId="Web-{6B460998-8F2F-AC43-D06B-041043A12489}" dt="2026-06-21T14:08:50.343" v="9"/>
      <pc:docMkLst>
        <pc:docMk/>
      </pc:docMkLst>
      <pc:sldChg chg="modSp">
        <pc:chgData name="Milena Tatarek (2506374)" userId="S::2506374@student.uwtsd.ac.uk::e24e3f88-6daf-422e-a6e3-1ecfe4e073a5" providerId="AD" clId="Web-{6B460998-8F2F-AC43-D06B-041043A12489}" dt="2026-06-21T14:08:50.343" v="9"/>
        <pc:sldMkLst>
          <pc:docMk/>
          <pc:sldMk cId="2408801272" sldId="259"/>
        </pc:sldMkLst>
        <pc:spChg chg="mod">
          <ac:chgData name="Milena Tatarek (2506374)" userId="S::2506374@student.uwtsd.ac.uk::e24e3f88-6daf-422e-a6e3-1ecfe4e073a5" providerId="AD" clId="Web-{6B460998-8F2F-AC43-D06B-041043A12489}" dt="2026-06-21T14:08:50.343" v="9"/>
          <ac:spMkLst>
            <pc:docMk/>
            <pc:sldMk cId="2408801272" sldId="259"/>
            <ac:spMk id="6" creationId="{C08C24E2-4A3A-60C7-3AD4-84E12F8FEA88}"/>
          </ac:spMkLst>
        </pc:spChg>
        <pc:spChg chg="mod">
          <ac:chgData name="Milena Tatarek (2506374)" userId="S::2506374@student.uwtsd.ac.uk::e24e3f88-6daf-422e-a6e3-1ecfe4e073a5" providerId="AD" clId="Web-{6B460998-8F2F-AC43-D06B-041043A12489}" dt="2026-06-21T14:08:28.216" v="7"/>
          <ac:spMkLst>
            <pc:docMk/>
            <pc:sldMk cId="2408801272" sldId="259"/>
            <ac:spMk id="11" creationId="{DE07FE90-7583-6EB1-2020-F9C3251DF315}"/>
          </ac:spMkLst>
        </pc:spChg>
      </pc:sldChg>
    </pc:docChg>
  </pc:docChgLst>
  <pc:docChgLst>
    <pc:chgData name="Milena Tatarek (2506374)" userId="S::2506374@student.uwtsd.ac.uk::e24e3f88-6daf-422e-a6e3-1ecfe4e073a5" providerId="AD" clId="Web-{222099B6-4C16-43B6-CD45-F7DE753863EB}"/>
    <pc:docChg chg="modSld">
      <pc:chgData name="Milena Tatarek (2506374)" userId="S::2506374@student.uwtsd.ac.uk::e24e3f88-6daf-422e-a6e3-1ecfe4e073a5" providerId="AD" clId="Web-{222099B6-4C16-43B6-CD45-F7DE753863EB}" dt="2026-06-21T14:21:45.529" v="213" actId="20577"/>
      <pc:docMkLst>
        <pc:docMk/>
      </pc:docMkLst>
      <pc:sldChg chg="addSp delSp modSp">
        <pc:chgData name="Milena Tatarek (2506374)" userId="S::2506374@student.uwtsd.ac.uk::e24e3f88-6daf-422e-a6e3-1ecfe4e073a5" providerId="AD" clId="Web-{222099B6-4C16-43B6-CD45-F7DE753863EB}" dt="2026-06-21T14:21:45.529" v="213" actId="20577"/>
        <pc:sldMkLst>
          <pc:docMk/>
          <pc:sldMk cId="2408801272" sldId="259"/>
        </pc:sldMkLst>
        <pc:spChg chg="mod">
          <ac:chgData name="Milena Tatarek (2506374)" userId="S::2506374@student.uwtsd.ac.uk::e24e3f88-6daf-422e-a6e3-1ecfe4e073a5" providerId="AD" clId="Web-{222099B6-4C16-43B6-CD45-F7DE753863EB}" dt="2026-06-21T14:21:45.529" v="213" actId="20577"/>
          <ac:spMkLst>
            <pc:docMk/>
            <pc:sldMk cId="2408801272" sldId="259"/>
            <ac:spMk id="2" creationId="{2F6B1C53-177A-BFBB-7095-35B3A9A7CB7F}"/>
          </ac:spMkLst>
        </pc:spChg>
        <pc:spChg chg="mod">
          <ac:chgData name="Milena Tatarek (2506374)" userId="S::2506374@student.uwtsd.ac.uk::e24e3f88-6daf-422e-a6e3-1ecfe4e073a5" providerId="AD" clId="Web-{222099B6-4C16-43B6-CD45-F7DE753863EB}" dt="2026-06-21T14:19:08.290" v="145" actId="14100"/>
          <ac:spMkLst>
            <pc:docMk/>
            <pc:sldMk cId="2408801272" sldId="259"/>
            <ac:spMk id="3" creationId="{595130AB-BE77-927B-274F-DB811F3E9219}"/>
          </ac:spMkLst>
        </pc:spChg>
        <pc:spChg chg="add mod">
          <ac:chgData name="Milena Tatarek (2506374)" userId="S::2506374@student.uwtsd.ac.uk::e24e3f88-6daf-422e-a6e3-1ecfe4e073a5" providerId="AD" clId="Web-{222099B6-4C16-43B6-CD45-F7DE753863EB}" dt="2026-06-21T14:15:35.972" v="119" actId="20577"/>
          <ac:spMkLst>
            <pc:docMk/>
            <pc:sldMk cId="2408801272" sldId="259"/>
            <ac:spMk id="4" creationId="{3F1640D6-6179-A336-E0F0-7C168639BB49}"/>
          </ac:spMkLst>
        </pc:spChg>
        <pc:spChg chg="del mod">
          <ac:chgData name="Milena Tatarek (2506374)" userId="S::2506374@student.uwtsd.ac.uk::e24e3f88-6daf-422e-a6e3-1ecfe4e073a5" providerId="AD" clId="Web-{222099B6-4C16-43B6-CD45-F7DE753863EB}" dt="2026-06-21T14:21:04.731" v="187"/>
          <ac:spMkLst>
            <pc:docMk/>
            <pc:sldMk cId="2408801272" sldId="259"/>
            <ac:spMk id="5" creationId="{D5C0EB63-D34B-9963-8DE4-D70D41614A29}"/>
          </ac:spMkLst>
        </pc:spChg>
        <pc:spChg chg="mod">
          <ac:chgData name="Milena Tatarek (2506374)" userId="S::2506374@student.uwtsd.ac.uk::e24e3f88-6daf-422e-a6e3-1ecfe4e073a5" providerId="AD" clId="Web-{222099B6-4C16-43B6-CD45-F7DE753863EB}" dt="2026-06-21T14:15:28.550" v="116" actId="1076"/>
          <ac:spMkLst>
            <pc:docMk/>
            <pc:sldMk cId="2408801272" sldId="259"/>
            <ac:spMk id="6" creationId="{C08C24E2-4A3A-60C7-3AD4-84E12F8FEA88}"/>
          </ac:spMkLst>
        </pc:spChg>
        <pc:spChg chg="mod">
          <ac:chgData name="Milena Tatarek (2506374)" userId="S::2506374@student.uwtsd.ac.uk::e24e3f88-6daf-422e-a6e3-1ecfe4e073a5" providerId="AD" clId="Web-{222099B6-4C16-43B6-CD45-F7DE753863EB}" dt="2026-06-21T14:15:27.128" v="115" actId="1076"/>
          <ac:spMkLst>
            <pc:docMk/>
            <pc:sldMk cId="2408801272" sldId="259"/>
            <ac:spMk id="11" creationId="{DE07FE90-7583-6EB1-2020-F9C3251DF315}"/>
          </ac:spMkLst>
        </pc:spChg>
      </pc:sldChg>
    </pc:docChg>
  </pc:docChgLst>
  <pc:docChgLst>
    <pc:chgData name="Milena Tatarek (2506374)" userId="S::2506374@student.uwtsd.ac.uk::e24e3f88-6daf-422e-a6e3-1ecfe4e073a5" providerId="AD" clId="Web-{41828332-60DD-9B7A-B580-05EB2B101CBF}"/>
    <pc:docChg chg="modSld">
      <pc:chgData name="Milena Tatarek (2506374)" userId="S::2506374@student.uwtsd.ac.uk::e24e3f88-6daf-422e-a6e3-1ecfe4e073a5" providerId="AD" clId="Web-{41828332-60DD-9B7A-B580-05EB2B101CBF}" dt="2026-06-21T14:28:45.746" v="121" actId="20577"/>
      <pc:docMkLst>
        <pc:docMk/>
      </pc:docMkLst>
      <pc:sldChg chg="addSp delSp modSp mod setBg">
        <pc:chgData name="Milena Tatarek (2506374)" userId="S::2506374@student.uwtsd.ac.uk::e24e3f88-6daf-422e-a6e3-1ecfe4e073a5" providerId="AD" clId="Web-{41828332-60DD-9B7A-B580-05EB2B101CBF}" dt="2026-06-21T14:28:45.746" v="121" actId="20577"/>
        <pc:sldMkLst>
          <pc:docMk/>
          <pc:sldMk cId="2408801272" sldId="259"/>
        </pc:sldMkLst>
        <pc:spChg chg="mod">
          <ac:chgData name="Milena Tatarek (2506374)" userId="S::2506374@student.uwtsd.ac.uk::e24e3f88-6daf-422e-a6e3-1ecfe4e073a5" providerId="AD" clId="Web-{41828332-60DD-9B7A-B580-05EB2B101CBF}" dt="2026-06-21T14:25:12.925" v="33" actId="20577"/>
          <ac:spMkLst>
            <pc:docMk/>
            <pc:sldMk cId="2408801272" sldId="259"/>
            <ac:spMk id="2" creationId="{2F6B1C53-177A-BFBB-7095-35B3A9A7CB7F}"/>
          </ac:spMkLst>
        </pc:spChg>
        <pc:spChg chg="mod">
          <ac:chgData name="Milena Tatarek (2506374)" userId="S::2506374@student.uwtsd.ac.uk::e24e3f88-6daf-422e-a6e3-1ecfe4e073a5" providerId="AD" clId="Web-{41828332-60DD-9B7A-B580-05EB2B101CBF}" dt="2026-06-21T14:27:22.930" v="116"/>
          <ac:spMkLst>
            <pc:docMk/>
            <pc:sldMk cId="2408801272" sldId="259"/>
            <ac:spMk id="4" creationId="{3F1640D6-6179-A336-E0F0-7C168639BB49}"/>
          </ac:spMkLst>
        </pc:spChg>
        <pc:spChg chg="add mod">
          <ac:chgData name="Milena Tatarek (2506374)" userId="S::2506374@student.uwtsd.ac.uk::e24e3f88-6daf-422e-a6e3-1ecfe4e073a5" providerId="AD" clId="Web-{41828332-60DD-9B7A-B580-05EB2B101CBF}" dt="2026-06-21T14:27:49.916" v="118" actId="20577"/>
          <ac:spMkLst>
            <pc:docMk/>
            <pc:sldMk cId="2408801272" sldId="259"/>
            <ac:spMk id="5" creationId="{81056C53-33B8-6D90-C586-6053AF3D8897}"/>
          </ac:spMkLst>
        </pc:spChg>
        <pc:spChg chg="add del mod">
          <ac:chgData name="Milena Tatarek (2506374)" userId="S::2506374@student.uwtsd.ac.uk::e24e3f88-6daf-422e-a6e3-1ecfe4e073a5" providerId="AD" clId="Web-{41828332-60DD-9B7A-B580-05EB2B101CBF}" dt="2026-06-21T14:26:18.131" v="73"/>
          <ac:spMkLst>
            <pc:docMk/>
            <pc:sldMk cId="2408801272" sldId="259"/>
            <ac:spMk id="7" creationId="{706CE99D-A3F4-AB0F-D40C-BBF222DE3565}"/>
          </ac:spMkLst>
        </pc:spChg>
        <pc:spChg chg="add mod">
          <ac:chgData name="Milena Tatarek (2506374)" userId="S::2506374@student.uwtsd.ac.uk::e24e3f88-6daf-422e-a6e3-1ecfe4e073a5" providerId="AD" clId="Web-{41828332-60DD-9B7A-B580-05EB2B101CBF}" dt="2026-06-21T14:27:54.807" v="119" actId="20577"/>
          <ac:spMkLst>
            <pc:docMk/>
            <pc:sldMk cId="2408801272" sldId="259"/>
            <ac:spMk id="8" creationId="{D1E20578-9C7E-52C8-978E-83F50200A264}"/>
          </ac:spMkLst>
        </pc:spChg>
        <pc:spChg chg="mod">
          <ac:chgData name="Milena Tatarek (2506374)" userId="S::2506374@student.uwtsd.ac.uk::e24e3f88-6daf-422e-a6e3-1ecfe4e073a5" providerId="AD" clId="Web-{41828332-60DD-9B7A-B580-05EB2B101CBF}" dt="2026-06-21T14:28:45.746" v="121" actId="20577"/>
          <ac:spMkLst>
            <pc:docMk/>
            <pc:sldMk cId="2408801272" sldId="259"/>
            <ac:spMk id="11" creationId="{DE07FE90-7583-6EB1-2020-F9C3251DF315}"/>
          </ac:spMkLst>
        </pc:spChg>
      </pc:sldChg>
    </pc:docChg>
  </pc:docChgLst>
  <pc:docChgLst>
    <pc:chgData name="Milena Tatarek (2506374)" userId="S::2506374@student.uwtsd.ac.uk::e24e3f88-6daf-422e-a6e3-1ecfe4e073a5" providerId="AD" clId="Web-{27B17F24-8C25-0205-3129-EC8A139E3B4E}"/>
    <pc:docChg chg="modSld">
      <pc:chgData name="Milena Tatarek (2506374)" userId="S::2506374@student.uwtsd.ac.uk::e24e3f88-6daf-422e-a6e3-1ecfe4e073a5" providerId="AD" clId="Web-{27B17F24-8C25-0205-3129-EC8A139E3B4E}" dt="2026-06-21T09:23:30.310" v="227" actId="20577"/>
      <pc:docMkLst>
        <pc:docMk/>
      </pc:docMkLst>
      <pc:sldChg chg="addSp modSp">
        <pc:chgData name="Milena Tatarek (2506374)" userId="S::2506374@student.uwtsd.ac.uk::e24e3f88-6daf-422e-a6e3-1ecfe4e073a5" providerId="AD" clId="Web-{27B17F24-8C25-0205-3129-EC8A139E3B4E}" dt="2026-06-21T09:23:30.310" v="227" actId="20577"/>
        <pc:sldMkLst>
          <pc:docMk/>
          <pc:sldMk cId="3471374194" sldId="257"/>
        </pc:sldMkLst>
        <pc:spChg chg="mod">
          <ac:chgData name="Milena Tatarek (2506374)" userId="S::2506374@student.uwtsd.ac.uk::e24e3f88-6daf-422e-a6e3-1ecfe4e073a5" providerId="AD" clId="Web-{27B17F24-8C25-0205-3129-EC8A139E3B4E}" dt="2026-06-21T09:22:12.088" v="216" actId="14100"/>
          <ac:spMkLst>
            <pc:docMk/>
            <pc:sldMk cId="3471374194" sldId="257"/>
            <ac:spMk id="2" creationId="{E8037DCB-B9BC-99B4-C7D9-63AA90BD62A9}"/>
          </ac:spMkLst>
        </pc:spChg>
        <pc:spChg chg="add mod">
          <ac:chgData name="Milena Tatarek (2506374)" userId="S::2506374@student.uwtsd.ac.uk::e24e3f88-6daf-422e-a6e3-1ecfe4e073a5" providerId="AD" clId="Web-{27B17F24-8C25-0205-3129-EC8A139E3B4E}" dt="2026-06-21T09:23:30.310" v="227" actId="20577"/>
          <ac:spMkLst>
            <pc:docMk/>
            <pc:sldMk cId="3471374194" sldId="257"/>
            <ac:spMk id="3" creationId="{6E06BF6C-D864-F7C0-4C91-FF2D80F5B56A}"/>
          </ac:spMkLst>
        </pc:spChg>
      </pc:sldChg>
    </pc:docChg>
  </pc:docChgLst>
  <pc:docChgLst>
    <pc:chgData name="Milena Tatarek (2506374)" userId="S::2506374@student.uwtsd.ac.uk::e24e3f88-6daf-422e-a6e3-1ecfe4e073a5" providerId="AD" clId="Web-{CC8CE3A9-4519-8196-710D-5F1951D6650A}"/>
    <pc:docChg chg="modSld">
      <pc:chgData name="Milena Tatarek (2506374)" userId="S::2506374@student.uwtsd.ac.uk::e24e3f88-6daf-422e-a6e3-1ecfe4e073a5" providerId="AD" clId="Web-{CC8CE3A9-4519-8196-710D-5F1951D6650A}" dt="2026-06-21T15:00:28.323" v="64" actId="20577"/>
      <pc:docMkLst>
        <pc:docMk/>
      </pc:docMkLst>
      <pc:sldChg chg="modSp">
        <pc:chgData name="Milena Tatarek (2506374)" userId="S::2506374@student.uwtsd.ac.uk::e24e3f88-6daf-422e-a6e3-1ecfe4e073a5" providerId="AD" clId="Web-{CC8CE3A9-4519-8196-710D-5F1951D6650A}" dt="2026-06-21T15:00:28.323" v="64" actId="20577"/>
        <pc:sldMkLst>
          <pc:docMk/>
          <pc:sldMk cId="2408801272" sldId="259"/>
        </pc:sldMkLst>
        <pc:spChg chg="mod">
          <ac:chgData name="Milena Tatarek (2506374)" userId="S::2506374@student.uwtsd.ac.uk::e24e3f88-6daf-422e-a6e3-1ecfe4e073a5" providerId="AD" clId="Web-{CC8CE3A9-4519-8196-710D-5F1951D6650A}" dt="2026-06-21T15:00:28.323" v="64" actId="20577"/>
          <ac:spMkLst>
            <pc:docMk/>
            <pc:sldMk cId="2408801272" sldId="259"/>
            <ac:spMk id="4" creationId="{3F1640D6-6179-A336-E0F0-7C168639BB49}"/>
          </ac:spMkLst>
        </pc:spChg>
        <pc:spChg chg="mod">
          <ac:chgData name="Milena Tatarek (2506374)" userId="S::2506374@student.uwtsd.ac.uk::e24e3f88-6daf-422e-a6e3-1ecfe4e073a5" providerId="AD" clId="Web-{CC8CE3A9-4519-8196-710D-5F1951D6650A}" dt="2026-06-21T14:57:34.706" v="0" actId="14100"/>
          <ac:spMkLst>
            <pc:docMk/>
            <pc:sldMk cId="2408801272" sldId="259"/>
            <ac:spMk id="6" creationId="{C08C24E2-4A3A-60C7-3AD4-84E12F8FEA88}"/>
          </ac:spMkLst>
        </pc:spChg>
      </pc:sldChg>
    </pc:docChg>
  </pc:docChgLst>
  <pc:docChgLst>
    <pc:chgData name="Milena Tatarek (2506374)" userId="S::2506374@student.uwtsd.ac.uk::e24e3f88-6daf-422e-a6e3-1ecfe4e073a5" providerId="AD" clId="Web-{B373B7D4-6225-35BF-D553-059DDDD9686C}"/>
    <pc:docChg chg="modSld">
      <pc:chgData name="Milena Tatarek (2506374)" userId="S::2506374@student.uwtsd.ac.uk::e24e3f88-6daf-422e-a6e3-1ecfe4e073a5" providerId="AD" clId="Web-{B373B7D4-6225-35BF-D553-059DDDD9686C}" dt="2026-06-21T14:55:49.972" v="0" actId="14100"/>
      <pc:docMkLst>
        <pc:docMk/>
      </pc:docMkLst>
      <pc:sldChg chg="modSp">
        <pc:chgData name="Milena Tatarek (2506374)" userId="S::2506374@student.uwtsd.ac.uk::e24e3f88-6daf-422e-a6e3-1ecfe4e073a5" providerId="AD" clId="Web-{B373B7D4-6225-35BF-D553-059DDDD9686C}" dt="2026-06-21T14:55:49.972" v="0" actId="14100"/>
        <pc:sldMkLst>
          <pc:docMk/>
          <pc:sldMk cId="2408801272" sldId="259"/>
        </pc:sldMkLst>
        <pc:spChg chg="mod">
          <ac:chgData name="Milena Tatarek (2506374)" userId="S::2506374@student.uwtsd.ac.uk::e24e3f88-6daf-422e-a6e3-1ecfe4e073a5" providerId="AD" clId="Web-{B373B7D4-6225-35BF-D553-059DDDD9686C}" dt="2026-06-21T14:55:49.972" v="0" actId="14100"/>
          <ac:spMkLst>
            <pc:docMk/>
            <pc:sldMk cId="2408801272" sldId="259"/>
            <ac:spMk id="6" creationId="{C08C24E2-4A3A-60C7-3AD4-84E12F8FEA88}"/>
          </ac:spMkLst>
        </pc:spChg>
      </pc:sldChg>
    </pc:docChg>
  </pc:docChgLst>
  <pc:docChgLst>
    <pc:chgData name="Milena Tatarek (2506374)" userId="S::2506374@student.uwtsd.ac.uk::e24e3f88-6daf-422e-a6e3-1ecfe4e073a5" providerId="AD" clId="Web-{CE67486A-868F-5B01-B929-1AE6DBE4347A}"/>
    <pc:docChg chg="modSld">
      <pc:chgData name="Milena Tatarek (2506374)" userId="S::2506374@student.uwtsd.ac.uk::e24e3f88-6daf-422e-a6e3-1ecfe4e073a5" providerId="AD" clId="Web-{CE67486A-868F-5B01-B929-1AE6DBE4347A}" dt="2026-06-21T10:20:46.713" v="461" actId="14100"/>
      <pc:docMkLst>
        <pc:docMk/>
      </pc:docMkLst>
      <pc:sldChg chg="addSp modSp mod setBg">
        <pc:chgData name="Milena Tatarek (2506374)" userId="S::2506374@student.uwtsd.ac.uk::e24e3f88-6daf-422e-a6e3-1ecfe4e073a5" providerId="AD" clId="Web-{CE67486A-868F-5B01-B929-1AE6DBE4347A}" dt="2026-06-21T10:20:46.713" v="461" actId="14100"/>
        <pc:sldMkLst>
          <pc:docMk/>
          <pc:sldMk cId="3501779315" sldId="258"/>
        </pc:sldMkLst>
        <pc:spChg chg="mod">
          <ac:chgData name="Milena Tatarek (2506374)" userId="S::2506374@student.uwtsd.ac.uk::e24e3f88-6daf-422e-a6e3-1ecfe4e073a5" providerId="AD" clId="Web-{CE67486A-868F-5B01-B929-1AE6DBE4347A}" dt="2026-06-21T10:20:46.713" v="461" actId="14100"/>
          <ac:spMkLst>
            <pc:docMk/>
            <pc:sldMk cId="3501779315" sldId="258"/>
            <ac:spMk id="2" creationId="{3C65A8D7-0E8B-1B86-0F94-37A1386E1127}"/>
          </ac:spMkLst>
        </pc:spChg>
        <pc:spChg chg="add mod">
          <ac:chgData name="Milena Tatarek (2506374)" userId="S::2506374@student.uwtsd.ac.uk::e24e3f88-6daf-422e-a6e3-1ecfe4e073a5" providerId="AD" clId="Web-{CE67486A-868F-5B01-B929-1AE6DBE4347A}" dt="2026-06-21T10:18:24.160" v="443" actId="20577"/>
          <ac:spMkLst>
            <pc:docMk/>
            <pc:sldMk cId="3501779315" sldId="258"/>
            <ac:spMk id="3" creationId="{8FE9D793-02E2-0ED3-5EF1-82D485D94BFE}"/>
          </ac:spMkLst>
        </pc:spChg>
        <pc:spChg chg="add">
          <ac:chgData name="Milena Tatarek (2506374)" userId="S::2506374@student.uwtsd.ac.uk::e24e3f88-6daf-422e-a6e3-1ecfe4e073a5" providerId="AD" clId="Web-{CE67486A-868F-5B01-B929-1AE6DBE4347A}" dt="2026-06-21T10:01:59.884" v="16"/>
          <ac:spMkLst>
            <pc:docMk/>
            <pc:sldMk cId="3501779315" sldId="258"/>
            <ac:spMk id="11" creationId="{5D7F64A8-D625-4F61-A290-B499BB62ACFF}"/>
          </ac:spMkLst>
        </pc:spChg>
        <pc:picChg chg="add">
          <ac:chgData name="Milena Tatarek (2506374)" userId="S::2506374@student.uwtsd.ac.uk::e24e3f88-6daf-422e-a6e3-1ecfe4e073a5" providerId="AD" clId="Web-{CE67486A-868F-5B01-B929-1AE6DBE4347A}" dt="2026-06-21T10:01:59.884" v="16"/>
          <ac:picMkLst>
            <pc:docMk/>
            <pc:sldMk cId="3501779315" sldId="258"/>
            <ac:picMk id="5" creationId="{5E73F9EA-6049-43BC-9744-C321DA325AA6}"/>
          </ac:picMkLst>
        </pc:picChg>
        <pc:picChg chg="add mod">
          <ac:chgData name="Milena Tatarek (2506374)" userId="S::2506374@student.uwtsd.ac.uk::e24e3f88-6daf-422e-a6e3-1ecfe4e073a5" providerId="AD" clId="Web-{CE67486A-868F-5B01-B929-1AE6DBE4347A}" dt="2026-06-21T10:02:06.259" v="17" actId="1076"/>
          <ac:picMkLst>
            <pc:docMk/>
            <pc:sldMk cId="3501779315" sldId="258"/>
            <ac:picMk id="6" creationId="{DECC7EC9-66F2-AC27-B40E-A9ACBB6910CA}"/>
          </ac:picMkLst>
        </pc:picChg>
      </pc:sldChg>
    </pc:docChg>
  </pc:docChgLst>
  <pc:docChgLst>
    <pc:chgData clId="Web-{449589E0-F383-29E6-474F-F0B30E8A54EB}"/>
    <pc:docChg chg="modSld">
      <pc:chgData name="" userId="" providerId="" clId="Web-{449589E0-F383-29E6-474F-F0B30E8A54EB}" dt="2026-06-21T16:13:58.775" v="0" actId="20577"/>
      <pc:docMkLst>
        <pc:docMk/>
      </pc:docMkLst>
      <pc:sldChg chg="modSp">
        <pc:chgData name="" userId="" providerId="" clId="Web-{449589E0-F383-29E6-474F-F0B30E8A54EB}" dt="2026-06-21T16:13:58.775" v="0" actId="20577"/>
        <pc:sldMkLst>
          <pc:docMk/>
          <pc:sldMk cId="109857222" sldId="256"/>
        </pc:sldMkLst>
        <pc:spChg chg="mod">
          <ac:chgData name="" userId="" providerId="" clId="Web-{449589E0-F383-29E6-474F-F0B30E8A54EB}" dt="2026-06-21T16:13:58.775" v="0" actId="20577"/>
          <ac:spMkLst>
            <pc:docMk/>
            <pc:sldMk cId="109857222" sldId="256"/>
            <ac:spMk id="4" creationId="{E3B913EA-5782-2573-578A-02EF53EEACA9}"/>
          </ac:spMkLst>
        </pc:spChg>
      </pc:sldChg>
    </pc:docChg>
  </pc:docChgLst>
  <pc:docChgLst>
    <pc:chgData name="Milena Tatarek (2506374)" userId="S::2506374@student.uwtsd.ac.uk::e24e3f88-6daf-422e-a6e3-1ecfe4e073a5" providerId="AD" clId="Web-{0680A044-A855-59F4-8C9F-2ED620C27577}"/>
    <pc:docChg chg="modSld">
      <pc:chgData name="Milena Tatarek (2506374)" userId="S::2506374@student.uwtsd.ac.uk::e24e3f88-6daf-422e-a6e3-1ecfe4e073a5" providerId="AD" clId="Web-{0680A044-A855-59F4-8C9F-2ED620C27577}" dt="2026-06-22T08:27:52.713" v="2" actId="20577"/>
      <pc:docMkLst>
        <pc:docMk/>
      </pc:docMkLst>
      <pc:sldChg chg="modSp">
        <pc:chgData name="Milena Tatarek (2506374)" userId="S::2506374@student.uwtsd.ac.uk::e24e3f88-6daf-422e-a6e3-1ecfe4e073a5" providerId="AD" clId="Web-{0680A044-A855-59F4-8C9F-2ED620C27577}" dt="2026-06-22T08:27:37.243" v="1" actId="20577"/>
        <pc:sldMkLst>
          <pc:docMk/>
          <pc:sldMk cId="3378720456" sldId="260"/>
        </pc:sldMkLst>
        <pc:spChg chg="mod">
          <ac:chgData name="Milena Tatarek (2506374)" userId="S::2506374@student.uwtsd.ac.uk::e24e3f88-6daf-422e-a6e3-1ecfe4e073a5" providerId="AD" clId="Web-{0680A044-A855-59F4-8C9F-2ED620C27577}" dt="2026-06-22T08:27:37.243" v="1" actId="20577"/>
          <ac:spMkLst>
            <pc:docMk/>
            <pc:sldMk cId="3378720456" sldId="260"/>
            <ac:spMk id="3" creationId="{2CC4F4F2-8FD0-1516-C6D0-A8801494036E}"/>
          </ac:spMkLst>
        </pc:spChg>
      </pc:sldChg>
      <pc:sldChg chg="modSp">
        <pc:chgData name="Milena Tatarek (2506374)" userId="S::2506374@student.uwtsd.ac.uk::e24e3f88-6daf-422e-a6e3-1ecfe4e073a5" providerId="AD" clId="Web-{0680A044-A855-59F4-8C9F-2ED620C27577}" dt="2026-06-22T08:27:52.713" v="2" actId="20577"/>
        <pc:sldMkLst>
          <pc:docMk/>
          <pc:sldMk cId="1267597841" sldId="261"/>
        </pc:sldMkLst>
        <pc:spChg chg="mod">
          <ac:chgData name="Milena Tatarek (2506374)" userId="S::2506374@student.uwtsd.ac.uk::e24e3f88-6daf-422e-a6e3-1ecfe4e073a5" providerId="AD" clId="Web-{0680A044-A855-59F4-8C9F-2ED620C27577}" dt="2026-06-22T08:27:52.713" v="2" actId="20577"/>
          <ac:spMkLst>
            <pc:docMk/>
            <pc:sldMk cId="1267597841" sldId="261"/>
            <ac:spMk id="3" creationId="{5F976787-F641-4E7A-F063-355345E30A30}"/>
          </ac:spMkLst>
        </pc:spChg>
      </pc:sldChg>
    </pc:docChg>
  </pc:docChgLst>
  <pc:docChgLst>
    <pc:chgData name="Milena Tatarek (2506374)" userId="S::2506374@student.uwtsd.ac.uk::e24e3f88-6daf-422e-a6e3-1ecfe4e073a5" providerId="AD" clId="Web-{351E39A1-6DC5-36D6-1598-C2536EBAFDD2}"/>
    <pc:docChg chg="modSld">
      <pc:chgData name="Milena Tatarek (2506374)" userId="S::2506374@student.uwtsd.ac.uk::e24e3f88-6daf-422e-a6e3-1ecfe4e073a5" providerId="AD" clId="Web-{351E39A1-6DC5-36D6-1598-C2536EBAFDD2}" dt="2026-06-21T16:51:30.820" v="462" actId="20577"/>
      <pc:docMkLst>
        <pc:docMk/>
      </pc:docMkLst>
      <pc:sldChg chg="modSp">
        <pc:chgData name="Milena Tatarek (2506374)" userId="S::2506374@student.uwtsd.ac.uk::e24e3f88-6daf-422e-a6e3-1ecfe4e073a5" providerId="AD" clId="Web-{351E39A1-6DC5-36D6-1598-C2536EBAFDD2}" dt="2026-06-21T16:35:54.532" v="260" actId="20577"/>
        <pc:sldMkLst>
          <pc:docMk/>
          <pc:sldMk cId="109857222" sldId="256"/>
        </pc:sldMkLst>
        <pc:spChg chg="mod">
          <ac:chgData name="Milena Tatarek (2506374)" userId="S::2506374@student.uwtsd.ac.uk::e24e3f88-6daf-422e-a6e3-1ecfe4e073a5" providerId="AD" clId="Web-{351E39A1-6DC5-36D6-1598-C2536EBAFDD2}" dt="2026-06-21T16:35:54.532" v="260" actId="20577"/>
          <ac:spMkLst>
            <pc:docMk/>
            <pc:sldMk cId="109857222" sldId="256"/>
            <ac:spMk id="4" creationId="{E3B913EA-5782-2573-578A-02EF53EEACA9}"/>
          </ac:spMkLst>
        </pc:spChg>
      </pc:sldChg>
      <pc:sldChg chg="modSp">
        <pc:chgData name="Milena Tatarek (2506374)" userId="S::2506374@student.uwtsd.ac.uk::e24e3f88-6daf-422e-a6e3-1ecfe4e073a5" providerId="AD" clId="Web-{351E39A1-6DC5-36D6-1598-C2536EBAFDD2}" dt="2026-06-21T16:24:23.598" v="27" actId="20577"/>
        <pc:sldMkLst>
          <pc:docMk/>
          <pc:sldMk cId="3471374194" sldId="257"/>
        </pc:sldMkLst>
        <pc:spChg chg="mod">
          <ac:chgData name="Milena Tatarek (2506374)" userId="S::2506374@student.uwtsd.ac.uk::e24e3f88-6daf-422e-a6e3-1ecfe4e073a5" providerId="AD" clId="Web-{351E39A1-6DC5-36D6-1598-C2536EBAFDD2}" dt="2026-06-21T16:24:23.598" v="27" actId="20577"/>
          <ac:spMkLst>
            <pc:docMk/>
            <pc:sldMk cId="3471374194" sldId="257"/>
            <ac:spMk id="2" creationId="{E8037DCB-B9BC-99B4-C7D9-63AA90BD62A9}"/>
          </ac:spMkLst>
        </pc:spChg>
        <pc:spChg chg="mod">
          <ac:chgData name="Milena Tatarek (2506374)" userId="S::2506374@student.uwtsd.ac.uk::e24e3f88-6daf-422e-a6e3-1ecfe4e073a5" providerId="AD" clId="Web-{351E39A1-6DC5-36D6-1598-C2536EBAFDD2}" dt="2026-06-21T16:24:04.550" v="25" actId="20577"/>
          <ac:spMkLst>
            <pc:docMk/>
            <pc:sldMk cId="3471374194" sldId="257"/>
            <ac:spMk id="18" creationId="{9D4E34FD-D821-2505-2A4D-707D27252EB4}"/>
          </ac:spMkLst>
        </pc:spChg>
      </pc:sldChg>
      <pc:sldChg chg="addSp delSp modSp">
        <pc:chgData name="Milena Tatarek (2506374)" userId="S::2506374@student.uwtsd.ac.uk::e24e3f88-6daf-422e-a6e3-1ecfe4e073a5" providerId="AD" clId="Web-{351E39A1-6DC5-36D6-1598-C2536EBAFDD2}" dt="2026-06-21T16:35:40.672" v="258"/>
        <pc:sldMkLst>
          <pc:docMk/>
          <pc:sldMk cId="2408801272" sldId="259"/>
        </pc:sldMkLst>
        <pc:spChg chg="mod">
          <ac:chgData name="Milena Tatarek (2506374)" userId="S::2506374@student.uwtsd.ac.uk::e24e3f88-6daf-422e-a6e3-1ecfe4e073a5" providerId="AD" clId="Web-{351E39A1-6DC5-36D6-1598-C2536EBAFDD2}" dt="2026-06-21T16:34:15.575" v="212" actId="14100"/>
          <ac:spMkLst>
            <pc:docMk/>
            <pc:sldMk cId="2408801272" sldId="259"/>
            <ac:spMk id="2" creationId="{2F6B1C53-177A-BFBB-7095-35B3A9A7CB7F}"/>
          </ac:spMkLst>
        </pc:spChg>
        <pc:spChg chg="mod">
          <ac:chgData name="Milena Tatarek (2506374)" userId="S::2506374@student.uwtsd.ac.uk::e24e3f88-6daf-422e-a6e3-1ecfe4e073a5" providerId="AD" clId="Web-{351E39A1-6DC5-36D6-1598-C2536EBAFDD2}" dt="2026-06-21T16:35:06.452" v="254" actId="20577"/>
          <ac:spMkLst>
            <pc:docMk/>
            <pc:sldMk cId="2408801272" sldId="259"/>
            <ac:spMk id="4" creationId="{3F1640D6-6179-A336-E0F0-7C168639BB49}"/>
          </ac:spMkLst>
        </pc:spChg>
        <pc:spChg chg="mod">
          <ac:chgData name="Milena Tatarek (2506374)" userId="S::2506374@student.uwtsd.ac.uk::e24e3f88-6daf-422e-a6e3-1ecfe4e073a5" providerId="AD" clId="Web-{351E39A1-6DC5-36D6-1598-C2536EBAFDD2}" dt="2026-06-21T16:33:48.823" v="209" actId="14100"/>
          <ac:spMkLst>
            <pc:docMk/>
            <pc:sldMk cId="2408801272" sldId="259"/>
            <ac:spMk id="5" creationId="{81056C53-33B8-6D90-C586-6053AF3D8897}"/>
          </ac:spMkLst>
        </pc:spChg>
        <pc:spChg chg="mod">
          <ac:chgData name="Milena Tatarek (2506374)" userId="S::2506374@student.uwtsd.ac.uk::e24e3f88-6daf-422e-a6e3-1ecfe4e073a5" providerId="AD" clId="Web-{351E39A1-6DC5-36D6-1598-C2536EBAFDD2}" dt="2026-06-21T16:34:03.683" v="211" actId="1076"/>
          <ac:spMkLst>
            <pc:docMk/>
            <pc:sldMk cId="2408801272" sldId="259"/>
            <ac:spMk id="6" creationId="{C08C24E2-4A3A-60C7-3AD4-84E12F8FEA88}"/>
          </ac:spMkLst>
        </pc:spChg>
        <pc:spChg chg="add del mod">
          <ac:chgData name="Milena Tatarek (2506374)" userId="S::2506374@student.uwtsd.ac.uk::e24e3f88-6daf-422e-a6e3-1ecfe4e073a5" providerId="AD" clId="Web-{351E39A1-6DC5-36D6-1598-C2536EBAFDD2}" dt="2026-06-21T16:35:40.672" v="258"/>
          <ac:spMkLst>
            <pc:docMk/>
            <pc:sldMk cId="2408801272" sldId="259"/>
            <ac:spMk id="7" creationId="{589F4DE2-29A3-30E2-E6F9-9CE785DE8E3D}"/>
          </ac:spMkLst>
        </pc:spChg>
        <pc:spChg chg="mod">
          <ac:chgData name="Milena Tatarek (2506374)" userId="S::2506374@student.uwtsd.ac.uk::e24e3f88-6daf-422e-a6e3-1ecfe4e073a5" providerId="AD" clId="Web-{351E39A1-6DC5-36D6-1598-C2536EBAFDD2}" dt="2026-06-21T16:33:43.260" v="208" actId="14100"/>
          <ac:spMkLst>
            <pc:docMk/>
            <pc:sldMk cId="2408801272" sldId="259"/>
            <ac:spMk id="8" creationId="{D1E20578-9C7E-52C8-978E-83F50200A264}"/>
          </ac:spMkLst>
        </pc:spChg>
        <pc:spChg chg="mod">
          <ac:chgData name="Milena Tatarek (2506374)" userId="S::2506374@student.uwtsd.ac.uk::e24e3f88-6daf-422e-a6e3-1ecfe4e073a5" providerId="AD" clId="Web-{351E39A1-6DC5-36D6-1598-C2536EBAFDD2}" dt="2026-06-21T16:33:57.808" v="210" actId="14100"/>
          <ac:spMkLst>
            <pc:docMk/>
            <pc:sldMk cId="2408801272" sldId="259"/>
            <ac:spMk id="11" creationId="{DE07FE90-7583-6EB1-2020-F9C3251DF315}"/>
          </ac:spMkLst>
        </pc:spChg>
      </pc:sldChg>
      <pc:sldChg chg="modSp">
        <pc:chgData name="Milena Tatarek (2506374)" userId="S::2506374@student.uwtsd.ac.uk::e24e3f88-6daf-422e-a6e3-1ecfe4e073a5" providerId="AD" clId="Web-{351E39A1-6DC5-36D6-1598-C2536EBAFDD2}" dt="2026-06-21T16:43:55.800" v="424" actId="20577"/>
        <pc:sldMkLst>
          <pc:docMk/>
          <pc:sldMk cId="3378720456" sldId="260"/>
        </pc:sldMkLst>
        <pc:spChg chg="mod">
          <ac:chgData name="Milena Tatarek (2506374)" userId="S::2506374@student.uwtsd.ac.uk::e24e3f88-6daf-422e-a6e3-1ecfe4e073a5" providerId="AD" clId="Web-{351E39A1-6DC5-36D6-1598-C2536EBAFDD2}" dt="2026-06-21T16:36:29.909" v="264" actId="14100"/>
          <ac:spMkLst>
            <pc:docMk/>
            <pc:sldMk cId="3378720456" sldId="260"/>
            <ac:spMk id="2" creationId="{03C46798-BB2E-6F35-AFB2-6D8735D4AA9D}"/>
          </ac:spMkLst>
        </pc:spChg>
        <pc:spChg chg="mod">
          <ac:chgData name="Milena Tatarek (2506374)" userId="S::2506374@student.uwtsd.ac.uk::e24e3f88-6daf-422e-a6e3-1ecfe4e073a5" providerId="AD" clId="Web-{351E39A1-6DC5-36D6-1598-C2536EBAFDD2}" dt="2026-06-21T16:43:55.800" v="424" actId="20577"/>
          <ac:spMkLst>
            <pc:docMk/>
            <pc:sldMk cId="3378720456" sldId="260"/>
            <ac:spMk id="3" creationId="{2CC4F4F2-8FD0-1516-C6D0-A8801494036E}"/>
          </ac:spMkLst>
        </pc:spChg>
      </pc:sldChg>
      <pc:sldChg chg="modSp">
        <pc:chgData name="Milena Tatarek (2506374)" userId="S::2506374@student.uwtsd.ac.uk::e24e3f88-6daf-422e-a6e3-1ecfe4e073a5" providerId="AD" clId="Web-{351E39A1-6DC5-36D6-1598-C2536EBAFDD2}" dt="2026-06-21T16:51:30.820" v="462" actId="20577"/>
        <pc:sldMkLst>
          <pc:docMk/>
          <pc:sldMk cId="1169117711" sldId="262"/>
        </pc:sldMkLst>
        <pc:spChg chg="mod">
          <ac:chgData name="Milena Tatarek (2506374)" userId="S::2506374@student.uwtsd.ac.uk::e24e3f88-6daf-422e-a6e3-1ecfe4e073a5" providerId="AD" clId="Web-{351E39A1-6DC5-36D6-1598-C2536EBAFDD2}" dt="2026-06-21T16:51:30.820" v="462" actId="20577"/>
          <ac:spMkLst>
            <pc:docMk/>
            <pc:sldMk cId="1169117711" sldId="262"/>
            <ac:spMk id="3" creationId="{C79C5716-E22A-8149-463E-84856CDFC850}"/>
          </ac:spMkLst>
        </pc:spChg>
      </pc:sldChg>
    </pc:docChg>
  </pc:docChgLst>
  <pc:docChgLst>
    <pc:chgData name="Milena Tatarek (2506374)" userId="S::2506374@student.uwtsd.ac.uk::e24e3f88-6daf-422e-a6e3-1ecfe4e073a5" providerId="AD" clId="Web-{42921A8F-12E1-B6A5-1E1B-B2329DCD09D3}"/>
    <pc:docChg chg="addSld modSld">
      <pc:chgData name="Milena Tatarek (2506374)" userId="S::2506374@student.uwtsd.ac.uk::e24e3f88-6daf-422e-a6e3-1ecfe4e073a5" providerId="AD" clId="Web-{42921A8F-12E1-B6A5-1E1B-B2329DCD09D3}" dt="2026-06-21T16:03:50.631" v="744" actId="20577"/>
      <pc:docMkLst>
        <pc:docMk/>
      </pc:docMkLst>
      <pc:sldChg chg="modSp">
        <pc:chgData name="Milena Tatarek (2506374)" userId="S::2506374@student.uwtsd.ac.uk::e24e3f88-6daf-422e-a6e3-1ecfe4e073a5" providerId="AD" clId="Web-{42921A8F-12E1-B6A5-1E1B-B2329DCD09D3}" dt="2026-06-21T16:03:50.631" v="744" actId="20577"/>
        <pc:sldMkLst>
          <pc:docMk/>
          <pc:sldMk cId="3501779315" sldId="258"/>
        </pc:sldMkLst>
        <pc:spChg chg="mod">
          <ac:chgData name="Milena Tatarek (2506374)" userId="S::2506374@student.uwtsd.ac.uk::e24e3f88-6daf-422e-a6e3-1ecfe4e073a5" providerId="AD" clId="Web-{42921A8F-12E1-B6A5-1E1B-B2329DCD09D3}" dt="2026-06-21T16:02:06.390" v="708" actId="20577"/>
          <ac:spMkLst>
            <pc:docMk/>
            <pc:sldMk cId="3501779315" sldId="258"/>
            <ac:spMk id="2" creationId="{3C65A8D7-0E8B-1B86-0F94-37A1386E1127}"/>
          </ac:spMkLst>
        </pc:spChg>
        <pc:spChg chg="mod">
          <ac:chgData name="Milena Tatarek (2506374)" userId="S::2506374@student.uwtsd.ac.uk::e24e3f88-6daf-422e-a6e3-1ecfe4e073a5" providerId="AD" clId="Web-{42921A8F-12E1-B6A5-1E1B-B2329DCD09D3}" dt="2026-06-21T16:03:50.631" v="744" actId="20577"/>
          <ac:spMkLst>
            <pc:docMk/>
            <pc:sldMk cId="3501779315" sldId="258"/>
            <ac:spMk id="3" creationId="{8FE9D793-02E2-0ED3-5EF1-82D485D94BFE}"/>
          </ac:spMkLst>
        </pc:spChg>
      </pc:sldChg>
      <pc:sldChg chg="addSp delSp modSp new mod setBg">
        <pc:chgData name="Milena Tatarek (2506374)" userId="S::2506374@student.uwtsd.ac.uk::e24e3f88-6daf-422e-a6e3-1ecfe4e073a5" providerId="AD" clId="Web-{42921A8F-12E1-B6A5-1E1B-B2329DCD09D3}" dt="2026-06-21T15:25:14.727" v="205"/>
        <pc:sldMkLst>
          <pc:docMk/>
          <pc:sldMk cId="3378720456" sldId="260"/>
        </pc:sldMkLst>
        <pc:spChg chg="mod">
          <ac:chgData name="Milena Tatarek (2506374)" userId="S::2506374@student.uwtsd.ac.uk::e24e3f88-6daf-422e-a6e3-1ecfe4e073a5" providerId="AD" clId="Web-{42921A8F-12E1-B6A5-1E1B-B2329DCD09D3}" dt="2026-06-21T15:25:14.727" v="205"/>
          <ac:spMkLst>
            <pc:docMk/>
            <pc:sldMk cId="3378720456" sldId="260"/>
            <ac:spMk id="2" creationId="{03C46798-BB2E-6F35-AFB2-6D8735D4AA9D}"/>
          </ac:spMkLst>
        </pc:spChg>
        <pc:spChg chg="mod">
          <ac:chgData name="Milena Tatarek (2506374)" userId="S::2506374@student.uwtsd.ac.uk::e24e3f88-6daf-422e-a6e3-1ecfe4e073a5" providerId="AD" clId="Web-{42921A8F-12E1-B6A5-1E1B-B2329DCD09D3}" dt="2026-06-21T15:25:14.727" v="205"/>
          <ac:spMkLst>
            <pc:docMk/>
            <pc:sldMk cId="3378720456" sldId="260"/>
            <ac:spMk id="3" creationId="{2CC4F4F2-8FD0-1516-C6D0-A8801494036E}"/>
          </ac:spMkLst>
        </pc:spChg>
        <pc:spChg chg="add del">
          <ac:chgData name="Milena Tatarek (2506374)" userId="S::2506374@student.uwtsd.ac.uk::e24e3f88-6daf-422e-a6e3-1ecfe4e073a5" providerId="AD" clId="Web-{42921A8F-12E1-B6A5-1E1B-B2329DCD09D3}" dt="2026-06-21T15:19:41.375" v="127"/>
          <ac:spMkLst>
            <pc:docMk/>
            <pc:sldMk cId="3378720456" sldId="260"/>
            <ac:spMk id="4" creationId="{FE40DD9F-0F95-93F0-4A2D-AC87D2361C1E}"/>
          </ac:spMkLst>
        </pc:spChg>
        <pc:spChg chg="add">
          <ac:chgData name="Milena Tatarek (2506374)" userId="S::2506374@student.uwtsd.ac.uk::e24e3f88-6daf-422e-a6e3-1ecfe4e073a5" providerId="AD" clId="Web-{42921A8F-12E1-B6A5-1E1B-B2329DCD09D3}" dt="2026-06-21T15:25:14.727" v="205"/>
          <ac:spMkLst>
            <pc:docMk/>
            <pc:sldMk cId="3378720456" sldId="260"/>
            <ac:spMk id="5" creationId="{815925C2-A704-4D47-B1C1-3FCA52512EC1}"/>
          </ac:spMkLst>
        </pc:spChg>
        <pc:spChg chg="add">
          <ac:chgData name="Milena Tatarek (2506374)" userId="S::2506374@student.uwtsd.ac.uk::e24e3f88-6daf-422e-a6e3-1ecfe4e073a5" providerId="AD" clId="Web-{42921A8F-12E1-B6A5-1E1B-B2329DCD09D3}" dt="2026-06-21T15:25:14.727" v="205"/>
          <ac:spMkLst>
            <pc:docMk/>
            <pc:sldMk cId="3378720456" sldId="260"/>
            <ac:spMk id="6" creationId="{01D4315C-C23C-4FD3-98DF-08C29E2292A8}"/>
          </ac:spMkLst>
        </pc:spChg>
        <pc:spChg chg="add del">
          <ac:chgData name="Milena Tatarek (2506374)" userId="S::2506374@student.uwtsd.ac.uk::e24e3f88-6daf-422e-a6e3-1ecfe4e073a5" providerId="AD" clId="Web-{42921A8F-12E1-B6A5-1E1B-B2329DCD09D3}" dt="2026-06-21T15:19:51.360" v="128"/>
          <ac:spMkLst>
            <pc:docMk/>
            <pc:sldMk cId="3378720456" sldId="260"/>
            <ac:spMk id="8" creationId="{815925C2-A704-4D47-B1C1-3FCA52512EC1}"/>
          </ac:spMkLst>
        </pc:spChg>
        <pc:spChg chg="add del">
          <ac:chgData name="Milena Tatarek (2506374)" userId="S::2506374@student.uwtsd.ac.uk::e24e3f88-6daf-422e-a6e3-1ecfe4e073a5" providerId="AD" clId="Web-{42921A8F-12E1-B6A5-1E1B-B2329DCD09D3}" dt="2026-06-21T15:19:51.360" v="128"/>
          <ac:spMkLst>
            <pc:docMk/>
            <pc:sldMk cId="3378720456" sldId="260"/>
            <ac:spMk id="10" creationId="{01D4315C-C23C-4FD3-98DF-08C29E2292A8}"/>
          </ac:spMkLst>
        </pc:spChg>
        <pc:grpChg chg="add">
          <ac:chgData name="Milena Tatarek (2506374)" userId="S::2506374@student.uwtsd.ac.uk::e24e3f88-6daf-422e-a6e3-1ecfe4e073a5" providerId="AD" clId="Web-{42921A8F-12E1-B6A5-1E1B-B2329DCD09D3}" dt="2026-06-21T15:25:14.727" v="205"/>
          <ac:grpSpMkLst>
            <pc:docMk/>
            <pc:sldMk cId="3378720456" sldId="260"/>
            <ac:grpSpMk id="7" creationId="{5E6B47BC-43FD-4C91-8BFF-B41B99A8A39E}"/>
          </ac:grpSpMkLst>
        </pc:grpChg>
        <pc:grpChg chg="add">
          <ac:chgData name="Milena Tatarek (2506374)" userId="S::2506374@student.uwtsd.ac.uk::e24e3f88-6daf-422e-a6e3-1ecfe4e073a5" providerId="AD" clId="Web-{42921A8F-12E1-B6A5-1E1B-B2329DCD09D3}" dt="2026-06-21T15:25:14.727" v="205"/>
          <ac:grpSpMkLst>
            <pc:docMk/>
            <pc:sldMk cId="3378720456" sldId="260"/>
            <ac:grpSpMk id="9" creationId="{43F5E015-E085-4624-B431-B42414448684}"/>
          </ac:grpSpMkLst>
        </pc:grpChg>
        <pc:grpChg chg="add del">
          <ac:chgData name="Milena Tatarek (2506374)" userId="S::2506374@student.uwtsd.ac.uk::e24e3f88-6daf-422e-a6e3-1ecfe4e073a5" providerId="AD" clId="Web-{42921A8F-12E1-B6A5-1E1B-B2329DCD09D3}" dt="2026-06-21T15:19:51.360" v="128"/>
          <ac:grpSpMkLst>
            <pc:docMk/>
            <pc:sldMk cId="3378720456" sldId="260"/>
            <ac:grpSpMk id="12" creationId="{5E6B47BC-43FD-4C91-8BFF-B41B99A8A39E}"/>
          </ac:grpSpMkLst>
        </pc:grpChg>
        <pc:grpChg chg="add del">
          <ac:chgData name="Milena Tatarek (2506374)" userId="S::2506374@student.uwtsd.ac.uk::e24e3f88-6daf-422e-a6e3-1ecfe4e073a5" providerId="AD" clId="Web-{42921A8F-12E1-B6A5-1E1B-B2329DCD09D3}" dt="2026-06-21T15:19:51.360" v="128"/>
          <ac:grpSpMkLst>
            <pc:docMk/>
            <pc:sldMk cId="3378720456" sldId="260"/>
            <ac:grpSpMk id="16" creationId="{43F5E015-E085-4624-B431-B42414448684}"/>
          </ac:grpSpMkLst>
        </pc:grpChg>
      </pc:sldChg>
      <pc:sldChg chg="addSp modSp new mod setBg">
        <pc:chgData name="Milena Tatarek (2506374)" userId="S::2506374@student.uwtsd.ac.uk::e24e3f88-6daf-422e-a6e3-1ecfe4e073a5" providerId="AD" clId="Web-{42921A8F-12E1-B6A5-1E1B-B2329DCD09D3}" dt="2026-06-21T16:01:42.435" v="707"/>
        <pc:sldMkLst>
          <pc:docMk/>
          <pc:sldMk cId="1267597841" sldId="261"/>
        </pc:sldMkLst>
        <pc:spChg chg="mod">
          <ac:chgData name="Milena Tatarek (2506374)" userId="S::2506374@student.uwtsd.ac.uk::e24e3f88-6daf-422e-a6e3-1ecfe4e073a5" providerId="AD" clId="Web-{42921A8F-12E1-B6A5-1E1B-B2329DCD09D3}" dt="2026-06-21T16:01:42.435" v="707"/>
          <ac:spMkLst>
            <pc:docMk/>
            <pc:sldMk cId="1267597841" sldId="261"/>
            <ac:spMk id="2" creationId="{45AADE5F-23E5-B58A-A019-F4909AD01BE4}"/>
          </ac:spMkLst>
        </pc:spChg>
        <pc:spChg chg="mod">
          <ac:chgData name="Milena Tatarek (2506374)" userId="S::2506374@student.uwtsd.ac.uk::e24e3f88-6daf-422e-a6e3-1ecfe4e073a5" providerId="AD" clId="Web-{42921A8F-12E1-B6A5-1E1B-B2329DCD09D3}" dt="2026-06-21T16:01:42.435" v="707"/>
          <ac:spMkLst>
            <pc:docMk/>
            <pc:sldMk cId="1267597841" sldId="261"/>
            <ac:spMk id="3" creationId="{5F976787-F641-4E7A-F063-355345E30A30}"/>
          </ac:spMkLst>
        </pc:spChg>
        <pc:spChg chg="add">
          <ac:chgData name="Milena Tatarek (2506374)" userId="S::2506374@student.uwtsd.ac.uk::e24e3f88-6daf-422e-a6e3-1ecfe4e073a5" providerId="AD" clId="Web-{42921A8F-12E1-B6A5-1E1B-B2329DCD09D3}" dt="2026-06-21T16:01:42.435" v="707"/>
          <ac:spMkLst>
            <pc:docMk/>
            <pc:sldMk cId="1267597841" sldId="261"/>
            <ac:spMk id="9" creationId="{6CC7D015-0DD8-420F-A568-AC4FEDC41251}"/>
          </ac:spMkLst>
        </pc:spChg>
        <pc:spChg chg="add">
          <ac:chgData name="Milena Tatarek (2506374)" userId="S::2506374@student.uwtsd.ac.uk::e24e3f88-6daf-422e-a6e3-1ecfe4e073a5" providerId="AD" clId="Web-{42921A8F-12E1-B6A5-1E1B-B2329DCD09D3}" dt="2026-06-21T16:01:42.435" v="707"/>
          <ac:spMkLst>
            <pc:docMk/>
            <pc:sldMk cId="1267597841" sldId="261"/>
            <ac:spMk id="11" creationId="{DC595556-C814-4F1F-B0E5-71812F38A8CD}"/>
          </ac:spMkLst>
        </pc:spChg>
        <pc:picChg chg="add">
          <ac:chgData name="Milena Tatarek (2506374)" userId="S::2506374@student.uwtsd.ac.uk::e24e3f88-6daf-422e-a6e3-1ecfe4e073a5" providerId="AD" clId="Web-{42921A8F-12E1-B6A5-1E1B-B2329DCD09D3}" dt="2026-06-21T16:01:42.435" v="707"/>
          <ac:picMkLst>
            <pc:docMk/>
            <pc:sldMk cId="1267597841" sldId="261"/>
            <ac:picMk id="5" creationId="{9144BC7B-3DAD-97B3-AD2F-DDE99650AEF6}"/>
          </ac:picMkLst>
        </pc:picChg>
      </pc:sldChg>
      <pc:sldChg chg="modSp new">
        <pc:chgData name="Milena Tatarek (2506374)" userId="S::2506374@student.uwtsd.ac.uk::e24e3f88-6daf-422e-a6e3-1ecfe4e073a5" providerId="AD" clId="Web-{42921A8F-12E1-B6A5-1E1B-B2329DCD09D3}" dt="2026-06-21T16:00:00.443" v="698" actId="20577"/>
        <pc:sldMkLst>
          <pc:docMk/>
          <pc:sldMk cId="1169117711" sldId="262"/>
        </pc:sldMkLst>
        <pc:spChg chg="mod">
          <ac:chgData name="Milena Tatarek (2506374)" userId="S::2506374@student.uwtsd.ac.uk::e24e3f88-6daf-422e-a6e3-1ecfe4e073a5" providerId="AD" clId="Web-{42921A8F-12E1-B6A5-1E1B-B2329DCD09D3}" dt="2026-06-21T15:34:26.218" v="340" actId="20577"/>
          <ac:spMkLst>
            <pc:docMk/>
            <pc:sldMk cId="1169117711" sldId="262"/>
            <ac:spMk id="2" creationId="{D688FA67-AC64-9C7A-9C98-CFCC18F3C4B4}"/>
          </ac:spMkLst>
        </pc:spChg>
        <pc:spChg chg="mod">
          <ac:chgData name="Milena Tatarek (2506374)" userId="S::2506374@student.uwtsd.ac.uk::e24e3f88-6daf-422e-a6e3-1ecfe4e073a5" providerId="AD" clId="Web-{42921A8F-12E1-B6A5-1E1B-B2329DCD09D3}" dt="2026-06-21T16:00:00.443" v="698" actId="20577"/>
          <ac:spMkLst>
            <pc:docMk/>
            <pc:sldMk cId="1169117711" sldId="262"/>
            <ac:spMk id="3" creationId="{C79C5716-E22A-8149-463E-84856CDFC850}"/>
          </ac:spMkLst>
        </pc:spChg>
      </pc:sldChg>
    </pc:docChg>
  </pc:docChgLst>
  <pc:docChgLst>
    <pc:chgData name="Milena Tatarek (2506374)" userId="S::2506374@student.uwtsd.ac.uk::e24e3f88-6daf-422e-a6e3-1ecfe4e073a5" providerId="AD" clId="Web-{C1908747-5101-BF6D-265D-D65848ED6BF4}"/>
    <pc:docChg chg="addSld modSld">
      <pc:chgData name="Milena Tatarek (2506374)" userId="S::2506374@student.uwtsd.ac.uk::e24e3f88-6daf-422e-a6e3-1ecfe4e073a5" providerId="AD" clId="Web-{C1908747-5101-BF6D-265D-D65848ED6BF4}" dt="2026-06-21T09:16:58.483" v="453" actId="20577"/>
      <pc:docMkLst>
        <pc:docMk/>
      </pc:docMkLst>
      <pc:sldChg chg="addSp modSp">
        <pc:chgData name="Milena Tatarek (2506374)" userId="S::2506374@student.uwtsd.ac.uk::e24e3f88-6daf-422e-a6e3-1ecfe4e073a5" providerId="AD" clId="Web-{C1908747-5101-BF6D-265D-D65848ED6BF4}" dt="2026-06-21T09:06:32.635" v="59" actId="20577"/>
        <pc:sldMkLst>
          <pc:docMk/>
          <pc:sldMk cId="109857222" sldId="256"/>
        </pc:sldMkLst>
        <pc:spChg chg="add mod">
          <ac:chgData name="Milena Tatarek (2506374)" userId="S::2506374@student.uwtsd.ac.uk::e24e3f88-6daf-422e-a6e3-1ecfe4e073a5" providerId="AD" clId="Web-{C1908747-5101-BF6D-265D-D65848ED6BF4}" dt="2026-06-21T09:06:32.635" v="59" actId="20577"/>
          <ac:spMkLst>
            <pc:docMk/>
            <pc:sldMk cId="109857222" sldId="256"/>
            <ac:spMk id="4" creationId="{E3B913EA-5782-2573-578A-02EF53EEACA9}"/>
          </ac:spMkLst>
        </pc:spChg>
      </pc:sldChg>
      <pc:sldChg chg="addSp modSp new">
        <pc:chgData name="Milena Tatarek (2506374)" userId="S::2506374@student.uwtsd.ac.uk::e24e3f88-6daf-422e-a6e3-1ecfe4e073a5" providerId="AD" clId="Web-{C1908747-5101-BF6D-265D-D65848ED6BF4}" dt="2026-06-21T09:16:58.483" v="453" actId="20577"/>
        <pc:sldMkLst>
          <pc:docMk/>
          <pc:sldMk cId="3471374194" sldId="257"/>
        </pc:sldMkLst>
        <pc:spChg chg="add mod">
          <ac:chgData name="Milena Tatarek (2506374)" userId="S::2506374@student.uwtsd.ac.uk::e24e3f88-6daf-422e-a6e3-1ecfe4e073a5" providerId="AD" clId="Web-{C1908747-5101-BF6D-265D-D65848ED6BF4}" dt="2026-06-21T09:16:58.483" v="453" actId="20577"/>
          <ac:spMkLst>
            <pc:docMk/>
            <pc:sldMk cId="3471374194" sldId="257"/>
            <ac:spMk id="2" creationId="{E8037DCB-B9BC-99B4-C7D9-63AA90BD62A9}"/>
          </ac:spMkLst>
        </pc:spChg>
      </pc:sldChg>
    </pc:docChg>
  </pc:docChgLst>
  <pc:docChgLst>
    <pc:chgData name="Milena Tatarek (2506374)" userId="S::2506374@student.uwtsd.ac.uk::e24e3f88-6daf-422e-a6e3-1ecfe4e073a5" providerId="AD" clId="Web-{4A82912E-42DB-1FBC-DAEA-19CD313D460B}"/>
    <pc:docChg chg="modSld">
      <pc:chgData name="Milena Tatarek (2506374)" userId="S::2506374@student.uwtsd.ac.uk::e24e3f88-6daf-422e-a6e3-1ecfe4e073a5" providerId="AD" clId="Web-{4A82912E-42DB-1FBC-DAEA-19CD313D460B}" dt="2026-06-21T17:05:05.223" v="103" actId="20577"/>
      <pc:docMkLst>
        <pc:docMk/>
      </pc:docMkLst>
      <pc:sldChg chg="addSp delSp modSp">
        <pc:chgData name="Milena Tatarek (2506374)" userId="S::2506374@student.uwtsd.ac.uk::e24e3f88-6daf-422e-a6e3-1ecfe4e073a5" providerId="AD" clId="Web-{4A82912E-42DB-1FBC-DAEA-19CD313D460B}" dt="2026-06-21T17:05:05.223" v="103" actId="20577"/>
        <pc:sldMkLst>
          <pc:docMk/>
          <pc:sldMk cId="1267597841" sldId="261"/>
        </pc:sldMkLst>
        <pc:spChg chg="mod">
          <ac:chgData name="Milena Tatarek (2506374)" userId="S::2506374@student.uwtsd.ac.uk::e24e3f88-6daf-422e-a6e3-1ecfe4e073a5" providerId="AD" clId="Web-{4A82912E-42DB-1FBC-DAEA-19CD313D460B}" dt="2026-06-21T17:05:05.223" v="103" actId="20577"/>
          <ac:spMkLst>
            <pc:docMk/>
            <pc:sldMk cId="1267597841" sldId="261"/>
            <ac:spMk id="2" creationId="{45AADE5F-23E5-B58A-A019-F4909AD01BE4}"/>
          </ac:spMkLst>
        </pc:spChg>
        <pc:spChg chg="add del mod">
          <ac:chgData name="Milena Tatarek (2506374)" userId="S::2506374@student.uwtsd.ac.uk::e24e3f88-6daf-422e-a6e3-1ecfe4e073a5" providerId="AD" clId="Web-{4A82912E-42DB-1FBC-DAEA-19CD313D460B}" dt="2026-06-21T17:03:34.626" v="37" actId="20577"/>
          <ac:spMkLst>
            <pc:docMk/>
            <pc:sldMk cId="1267597841" sldId="261"/>
            <ac:spMk id="3" creationId="{5F976787-F641-4E7A-F063-355345E30A30}"/>
          </ac:spMkLst>
        </pc:spChg>
        <pc:spChg chg="add del mod">
          <ac:chgData name="Milena Tatarek (2506374)" userId="S::2506374@student.uwtsd.ac.uk::e24e3f88-6daf-422e-a6e3-1ecfe4e073a5" providerId="AD" clId="Web-{4A82912E-42DB-1FBC-DAEA-19CD313D460B}" dt="2026-06-21T17:03:22.500" v="26"/>
          <ac:spMkLst>
            <pc:docMk/>
            <pc:sldMk cId="1267597841" sldId="261"/>
            <ac:spMk id="6" creationId="{8A38EA05-0374-BE44-9A44-E8C5A5FA6877}"/>
          </ac:spMkLst>
        </pc:spChg>
      </pc:sldChg>
      <pc:sldChg chg="modSp">
        <pc:chgData name="Milena Tatarek (2506374)" userId="S::2506374@student.uwtsd.ac.uk::e24e3f88-6daf-422e-a6e3-1ecfe4e073a5" providerId="AD" clId="Web-{4A82912E-42DB-1FBC-DAEA-19CD313D460B}" dt="2026-06-21T17:02:14.450" v="23" actId="20577"/>
        <pc:sldMkLst>
          <pc:docMk/>
          <pc:sldMk cId="1169117711" sldId="262"/>
        </pc:sldMkLst>
        <pc:spChg chg="mod">
          <ac:chgData name="Milena Tatarek (2506374)" userId="S::2506374@student.uwtsd.ac.uk::e24e3f88-6daf-422e-a6e3-1ecfe4e073a5" providerId="AD" clId="Web-{4A82912E-42DB-1FBC-DAEA-19CD313D460B}" dt="2026-06-21T17:02:14.450" v="23" actId="20577"/>
          <ac:spMkLst>
            <pc:docMk/>
            <pc:sldMk cId="1169117711" sldId="262"/>
            <ac:spMk id="3" creationId="{C79C5716-E22A-8149-463E-84856CDFC850}"/>
          </ac:spMkLst>
        </pc:spChg>
      </pc:sldChg>
    </pc:docChg>
  </pc:docChgLst>
  <pc:docChgLst>
    <pc:chgData name="Milena Tatarek (2506374)" userId="S::2506374@student.uwtsd.ac.uk::e24e3f88-6daf-422e-a6e3-1ecfe4e073a5" providerId="AD" clId="Web-{449589E0-F383-29E6-474F-F0B30E8A54EB}"/>
    <pc:docChg chg="modSld">
      <pc:chgData name="Milena Tatarek (2506374)" userId="S::2506374@student.uwtsd.ac.uk::e24e3f88-6daf-422e-a6e3-1ecfe4e073a5" providerId="AD" clId="Web-{449589E0-F383-29E6-474F-F0B30E8A54EB}" dt="2026-06-21T16:15:58.189" v="106" actId="20577"/>
      <pc:docMkLst>
        <pc:docMk/>
      </pc:docMkLst>
      <pc:sldChg chg="modSp">
        <pc:chgData name="Milena Tatarek (2506374)" userId="S::2506374@student.uwtsd.ac.uk::e24e3f88-6daf-422e-a6e3-1ecfe4e073a5" providerId="AD" clId="Web-{449589E0-F383-29E6-474F-F0B30E8A54EB}" dt="2026-06-21T16:15:58.189" v="106" actId="20577"/>
        <pc:sldMkLst>
          <pc:docMk/>
          <pc:sldMk cId="109857222" sldId="256"/>
        </pc:sldMkLst>
        <pc:spChg chg="mod">
          <ac:chgData name="Milena Tatarek (2506374)" userId="S::2506374@student.uwtsd.ac.uk::e24e3f88-6daf-422e-a6e3-1ecfe4e073a5" providerId="AD" clId="Web-{449589E0-F383-29E6-474F-F0B30E8A54EB}" dt="2026-06-21T16:15:58.189" v="106" actId="20577"/>
          <ac:spMkLst>
            <pc:docMk/>
            <pc:sldMk cId="109857222" sldId="256"/>
            <ac:spMk id="4" creationId="{E3B913EA-5782-2573-578A-02EF53EEACA9}"/>
          </ac:spMkLst>
        </pc:spChg>
      </pc:sldChg>
    </pc:docChg>
  </pc:docChgLst>
  <pc:docChgLst>
    <pc:chgData name="Milena Tatarek (2506374)" userId="S::2506374@student.uwtsd.ac.uk::e24e3f88-6daf-422e-a6e3-1ecfe4e073a5" providerId="AD" clId="Web-{461091F3-07B1-36F4-1F14-030233C945C5}"/>
    <pc:docChg chg="modSld">
      <pc:chgData name="Milena Tatarek (2506374)" userId="S::2506374@student.uwtsd.ac.uk::e24e3f88-6daf-422e-a6e3-1ecfe4e073a5" providerId="AD" clId="Web-{461091F3-07B1-36F4-1F14-030233C945C5}" dt="2026-06-21T10:49:29.975" v="1" actId="20577"/>
      <pc:docMkLst>
        <pc:docMk/>
      </pc:docMkLst>
      <pc:sldChg chg="modSp">
        <pc:chgData name="Milena Tatarek (2506374)" userId="S::2506374@student.uwtsd.ac.uk::e24e3f88-6daf-422e-a6e3-1ecfe4e073a5" providerId="AD" clId="Web-{461091F3-07B1-36F4-1F14-030233C945C5}" dt="2026-06-21T10:49:29.975" v="1" actId="20577"/>
        <pc:sldMkLst>
          <pc:docMk/>
          <pc:sldMk cId="2408801272" sldId="259"/>
        </pc:sldMkLst>
        <pc:spChg chg="mod">
          <ac:chgData name="Milena Tatarek (2506374)" userId="S::2506374@student.uwtsd.ac.uk::e24e3f88-6daf-422e-a6e3-1ecfe4e073a5" providerId="AD" clId="Web-{461091F3-07B1-36F4-1F14-030233C945C5}" dt="2026-06-21T10:49:29.975" v="1" actId="20577"/>
          <ac:spMkLst>
            <pc:docMk/>
            <pc:sldMk cId="2408801272" sldId="259"/>
            <ac:spMk id="6" creationId="{C08C24E2-4A3A-60C7-3AD4-84E12F8FEA88}"/>
          </ac:spMkLst>
        </pc:spChg>
      </pc:sldChg>
    </pc:docChg>
  </pc:docChgLst>
  <pc:docChgLst>
    <pc:chgData clId="Web-{B373B7D4-6225-35BF-D553-059DDDD9686C}"/>
    <pc:docChg chg="modSld">
      <pc:chgData name="" userId="" providerId="" clId="Web-{B373B7D4-6225-35BF-D553-059DDDD9686C}" dt="2026-06-21T14:55:46.316" v="0" actId="1076"/>
      <pc:docMkLst>
        <pc:docMk/>
      </pc:docMkLst>
    </pc:docChg>
  </pc:docChgLst>
  <pc:docChgLst>
    <pc:chgData name="Milena Tatarek (2506374)" userId="S::2506374@student.uwtsd.ac.uk::e24e3f88-6daf-422e-a6e3-1ecfe4e073a5" providerId="AD" clId="Web-{6551FA59-5AC7-4B64-CD06-9C8F73AC8EAE}"/>
    <pc:docChg chg="addSld modSld">
      <pc:chgData name="Milena Tatarek (2506374)" userId="S::2506374@student.uwtsd.ac.uk::e24e3f88-6daf-422e-a6e3-1ecfe4e073a5" providerId="AD" clId="Web-{6551FA59-5AC7-4B64-CD06-9C8F73AC8EAE}" dt="2026-06-21T10:40:49.676" v="266" actId="20577"/>
      <pc:docMkLst>
        <pc:docMk/>
      </pc:docMkLst>
      <pc:sldChg chg="modSp">
        <pc:chgData name="Milena Tatarek (2506374)" userId="S::2506374@student.uwtsd.ac.uk::e24e3f88-6daf-422e-a6e3-1ecfe4e073a5" providerId="AD" clId="Web-{6551FA59-5AC7-4B64-CD06-9C8F73AC8EAE}" dt="2026-06-21T10:34:37.601" v="143" actId="14100"/>
        <pc:sldMkLst>
          <pc:docMk/>
          <pc:sldMk cId="3501779315" sldId="258"/>
        </pc:sldMkLst>
        <pc:spChg chg="mod ord">
          <ac:chgData name="Milena Tatarek (2506374)" userId="S::2506374@student.uwtsd.ac.uk::e24e3f88-6daf-422e-a6e3-1ecfe4e073a5" providerId="AD" clId="Web-{6551FA59-5AC7-4B64-CD06-9C8F73AC8EAE}" dt="2026-06-21T10:34:37.601" v="143" actId="14100"/>
          <ac:spMkLst>
            <pc:docMk/>
            <pc:sldMk cId="3501779315" sldId="258"/>
            <ac:spMk id="2" creationId="{3C65A8D7-0E8B-1B86-0F94-37A1386E1127}"/>
          </ac:spMkLst>
        </pc:spChg>
        <pc:spChg chg="mod">
          <ac:chgData name="Milena Tatarek (2506374)" userId="S::2506374@student.uwtsd.ac.uk::e24e3f88-6daf-422e-a6e3-1ecfe4e073a5" providerId="AD" clId="Web-{6551FA59-5AC7-4B64-CD06-9C8F73AC8EAE}" dt="2026-06-21T10:33:56.975" v="124" actId="14100"/>
          <ac:spMkLst>
            <pc:docMk/>
            <pc:sldMk cId="3501779315" sldId="258"/>
            <ac:spMk id="3" creationId="{8FE9D793-02E2-0ED3-5EF1-82D485D94BFE}"/>
          </ac:spMkLst>
        </pc:spChg>
      </pc:sldChg>
    </pc:docChg>
  </pc:docChgLst>
  <pc:docChgLst>
    <pc:chgData clId="Web-{461091F3-07B1-36F4-1F14-030233C945C5}"/>
    <pc:docChg chg="modSld">
      <pc:chgData name="" userId="" providerId="" clId="Web-{461091F3-07B1-36F4-1F14-030233C945C5}" dt="2026-06-21T10:49:06.724" v="0" actId="14100"/>
      <pc:docMkLst>
        <pc:docMk/>
      </pc:docMkLst>
    </pc:docChg>
  </pc:docChgLst>
  <pc:docChgLst>
    <pc:chgData name="Milena Tatarek (2506374)" userId="S::2506374@student.uwtsd.ac.uk::e24e3f88-6daf-422e-a6e3-1ecfe4e073a5" providerId="AD" clId="Web-{006C552F-7DD2-7997-6203-3BA7E6451955}"/>
    <pc:docChg chg="modSld">
      <pc:chgData name="Milena Tatarek (2506374)" userId="S::2506374@student.uwtsd.ac.uk::e24e3f88-6daf-422e-a6e3-1ecfe4e073a5" providerId="AD" clId="Web-{006C552F-7DD2-7997-6203-3BA7E6451955}" dt="2026-06-21T16:21:41.645" v="6" actId="20577"/>
      <pc:docMkLst>
        <pc:docMk/>
      </pc:docMkLst>
      <pc:sldChg chg="modSp">
        <pc:chgData name="Milena Tatarek (2506374)" userId="S::2506374@student.uwtsd.ac.uk::e24e3f88-6daf-422e-a6e3-1ecfe4e073a5" providerId="AD" clId="Web-{006C552F-7DD2-7997-6203-3BA7E6451955}" dt="2026-06-21T16:21:41.645" v="6" actId="20577"/>
        <pc:sldMkLst>
          <pc:docMk/>
          <pc:sldMk cId="109857222" sldId="256"/>
        </pc:sldMkLst>
        <pc:spChg chg="mod">
          <ac:chgData name="Milena Tatarek (2506374)" userId="S::2506374@student.uwtsd.ac.uk::e24e3f88-6daf-422e-a6e3-1ecfe4e073a5" providerId="AD" clId="Web-{006C552F-7DD2-7997-6203-3BA7E6451955}" dt="2026-06-21T16:21:41.645" v="6" actId="20577"/>
          <ac:spMkLst>
            <pc:docMk/>
            <pc:sldMk cId="109857222" sldId="256"/>
            <ac:spMk id="4" creationId="{E3B913EA-5782-2573-578A-02EF53EEACA9}"/>
          </ac:spMkLst>
        </pc:spChg>
      </pc:sldChg>
    </pc:docChg>
  </pc:docChgLst>
  <pc:docChgLst>
    <pc:chgData name="Milena Tatarek (2506374)" userId="S::2506374@student.uwtsd.ac.uk::e24e3f88-6daf-422e-a6e3-1ecfe4e073a5" providerId="AD" clId="Web-{4037F945-DEB3-EA08-8CED-9B2CBB6555ED}"/>
    <pc:docChg chg="modSld">
      <pc:chgData name="Milena Tatarek (2506374)" userId="S::2506374@student.uwtsd.ac.uk::e24e3f88-6daf-422e-a6e3-1ecfe4e073a5" providerId="AD" clId="Web-{4037F945-DEB3-EA08-8CED-9B2CBB6555ED}" dt="2026-06-22T08:32:43.662" v="2" actId="20577"/>
      <pc:docMkLst>
        <pc:docMk/>
      </pc:docMkLst>
      <pc:sldChg chg="modSp">
        <pc:chgData name="Milena Tatarek (2506374)" userId="S::2506374@student.uwtsd.ac.uk::e24e3f88-6daf-422e-a6e3-1ecfe4e073a5" providerId="AD" clId="Web-{4037F945-DEB3-EA08-8CED-9B2CBB6555ED}" dt="2026-06-22T08:32:43.662" v="2" actId="20577"/>
        <pc:sldMkLst>
          <pc:docMk/>
          <pc:sldMk cId="1267597841" sldId="261"/>
        </pc:sldMkLst>
        <pc:spChg chg="mod">
          <ac:chgData name="Milena Tatarek (2506374)" userId="S::2506374@student.uwtsd.ac.uk::e24e3f88-6daf-422e-a6e3-1ecfe4e073a5" providerId="AD" clId="Web-{4037F945-DEB3-EA08-8CED-9B2CBB6555ED}" dt="2026-06-22T08:32:43.662" v="2" actId="20577"/>
          <ac:spMkLst>
            <pc:docMk/>
            <pc:sldMk cId="1267597841" sldId="261"/>
            <ac:spMk id="3" creationId="{5F976787-F641-4E7A-F063-355345E30A3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mc.org.uk/standards/code/" TargetMode="External"/><Relationship Id="rId2" Type="http://schemas.openxmlformats.org/officeDocument/2006/relationships/hyperlink" Target="https://www.hcpc-uk.org/standards/standards-of-proficiency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3B913EA-5782-2573-578A-02EF53EEACA9}"/>
              </a:ext>
            </a:extLst>
          </p:cNvPr>
          <p:cNvSpPr txBox="1"/>
          <p:nvPr/>
        </p:nvSpPr>
        <p:spPr>
          <a:xfrm>
            <a:off x="1524000" y="1120588"/>
            <a:ext cx="7875916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/>
              <a:t>Name: Milena Tatarek</a:t>
            </a:r>
          </a:p>
          <a:p>
            <a:r>
              <a:rPr lang="en-US" sz="2400"/>
              <a:t>Student ID: 2506374</a:t>
            </a:r>
          </a:p>
          <a:p>
            <a:r>
              <a:rPr lang="en-US" sz="2400"/>
              <a:t>Module Code: LCHS4009</a:t>
            </a:r>
          </a:p>
          <a:p>
            <a:r>
              <a:rPr lang="en-US" sz="2400"/>
              <a:t>Module: Professional Development within Health and Social Care</a:t>
            </a:r>
          </a:p>
          <a:p>
            <a:r>
              <a:rPr lang="en-US" sz="2400"/>
              <a:t>Lecturer: Besty Jose</a:t>
            </a:r>
          </a:p>
          <a:p>
            <a:endParaRPr lang="en-US" sz="2400"/>
          </a:p>
          <a:p>
            <a:endParaRPr lang="en-US" sz="2400"/>
          </a:p>
          <a:p>
            <a:endParaRPr lang="en-US" sz="2400"/>
          </a:p>
          <a:p>
            <a:r>
              <a:rPr lang="en-US" sz="2400"/>
              <a:t>Submitted: 21/06/2026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 descr="Top shot of a representation of networks with stick figures.">
            <a:extLst>
              <a:ext uri="{FF2B5EF4-FFF2-40B4-BE49-F238E27FC236}">
                <a16:creationId xmlns:a16="http://schemas.microsoft.com/office/drawing/2014/main" id="{E50DD92F-BD44-A08D-1820-A5C74652DD7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136" r="6153" b="9"/>
          <a:stretch>
            <a:fillRect/>
          </a:stretch>
        </p:blipFill>
        <p:spPr>
          <a:xfrm>
            <a:off x="25770" y="2438367"/>
            <a:ext cx="4457262" cy="4169424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879677" y="2347416"/>
            <a:ext cx="1630908" cy="7390262"/>
          </a:xfrm>
          <a:prstGeom prst="rect">
            <a:avLst/>
          </a:prstGeom>
          <a:gradFill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-1919061" y="1919060"/>
            <a:ext cx="6854280" cy="301615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461657" y="4425055"/>
            <a:ext cx="2928605" cy="2432945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8037DCB-B9BC-99B4-C7D9-63AA90BD62A9}"/>
              </a:ext>
            </a:extLst>
          </p:cNvPr>
          <p:cNvSpPr txBox="1"/>
          <p:nvPr/>
        </p:nvSpPr>
        <p:spPr>
          <a:xfrm>
            <a:off x="5638403" y="962267"/>
            <a:ext cx="5152025" cy="494307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/>
              <a:t>Types of Communication</a:t>
            </a:r>
            <a:endParaRPr lang="en-US" sz="1600" b="1">
              <a:latin typeface="Aptos" panose="020B0004020202020204"/>
              <a:ea typeface="Calibri"/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600" b="1"/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 sz="1600"/>
              <a:t>Verbal communication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 sz="1600"/>
              <a:t>Non-verbal  communication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 sz="1600"/>
              <a:t>Written communication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 sz="1600"/>
              <a:t>Digital communication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000" b="1"/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en-US" b="1"/>
              <a:t>Why it Matters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endParaRPr lang="en-US" b="1"/>
          </a:p>
          <a:p>
            <a:pPr marL="342900" indent="-28575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/>
              <a:t>Build trust and positive relationships</a:t>
            </a:r>
          </a:p>
          <a:p>
            <a:pPr marL="342900" indent="-28575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/>
              <a:t>Supports person-centered care</a:t>
            </a:r>
          </a:p>
          <a:p>
            <a:pPr marL="342900" indent="-28575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/>
              <a:t>Helps healthcare professionals understand service users' needs</a:t>
            </a:r>
          </a:p>
          <a:p>
            <a:pPr marL="342900" indent="-28575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/>
              <a:t>Improves the quality of care provided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24FB8F4-1901-6196-6C0E-DA3F80564ACA}"/>
              </a:ext>
            </a:extLst>
          </p:cNvPr>
          <p:cNvSpPr txBox="1"/>
          <p:nvPr/>
        </p:nvSpPr>
        <p:spPr>
          <a:xfrm>
            <a:off x="12924" y="5617811"/>
            <a:ext cx="4187586" cy="12772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/>
              <a:t>Arnold, E.C and Boggs, K.U. (2023). Interpersonal Relationships :Professional Communication S</a:t>
            </a:r>
          </a:p>
          <a:p>
            <a:pPr>
              <a:spcAft>
                <a:spcPts val="600"/>
              </a:spcAft>
            </a:pP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461D781-91EB-BC59-1B2D-6FE47399C9D4}"/>
              </a:ext>
            </a:extLst>
          </p:cNvPr>
          <p:cNvSpPr txBox="1"/>
          <p:nvPr/>
        </p:nvSpPr>
        <p:spPr>
          <a:xfrm>
            <a:off x="7411148" y="5636680"/>
            <a:ext cx="4335437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/>
              <a:t>McCorry, N.K. et al. (2022).Communication skills training  for healthcare professionals and its  impact patient care: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508E6F3-689E-E69C-97C2-2140468B48FF}"/>
              </a:ext>
            </a:extLst>
          </p:cNvPr>
          <p:cNvSpPr txBox="1"/>
          <p:nvPr/>
        </p:nvSpPr>
        <p:spPr>
          <a:xfrm>
            <a:off x="3238500" y="20586"/>
            <a:ext cx="5819954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/>
              <a:t>What is Communication</a:t>
            </a:r>
          </a:p>
          <a:p>
            <a:r>
              <a:rPr lang="en-US" b="1"/>
              <a:t>Communication in Health and Social Care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D4E34FD-D821-2505-2A4D-707D27252EB4}"/>
              </a:ext>
            </a:extLst>
          </p:cNvPr>
          <p:cNvSpPr txBox="1"/>
          <p:nvPr/>
        </p:nvSpPr>
        <p:spPr>
          <a:xfrm>
            <a:off x="1368136" y="1106403"/>
            <a:ext cx="3692104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/>
              <a:t>Communication is exchange of information, ideas, feelings, and instructions between individuals.</a:t>
            </a:r>
          </a:p>
        </p:txBody>
      </p:sp>
    </p:spTree>
    <p:extLst>
      <p:ext uri="{BB962C8B-B14F-4D97-AF65-F5344CB8AC3E}">
        <p14:creationId xmlns:p14="http://schemas.microsoft.com/office/powerpoint/2010/main" val="34713741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D7F64A8-D625-4F61-A290-B499BB62A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Graphic 5" descr="Chat Bubble">
            <a:extLst>
              <a:ext uri="{FF2B5EF4-FFF2-40B4-BE49-F238E27FC236}">
                <a16:creationId xmlns:a16="http://schemas.microsoft.com/office/drawing/2014/main" id="{DECC7EC9-66F2-AC27-B40E-A9ACBB6910C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48118" y="206735"/>
            <a:ext cx="1198532" cy="119853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C65A8D7-0E8B-1B86-0F94-37A1386E1127}"/>
              </a:ext>
            </a:extLst>
          </p:cNvPr>
          <p:cNvSpPr txBox="1"/>
          <p:nvPr/>
        </p:nvSpPr>
        <p:spPr>
          <a:xfrm>
            <a:off x="2007" y="3252"/>
            <a:ext cx="11926670" cy="685908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000"/>
              <a:t>Importance of Communication in Professional Practice</a:t>
            </a:r>
            <a:endParaRPr lang="en-US"/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000"/>
              <a:t>Why Communication is Essential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endParaRPr lang="en-US" sz="2000"/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endParaRPr lang="en-US" sz="200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/>
              <a:t>Effective communication helps professionals to: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/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/>
              <a:t>Deliver safe and effective care</a:t>
            </a:r>
            <a:endParaRPr lang="en-US" sz="2000"/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/>
              <a:t>Reduce misunderstanding and mistakes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/>
              <a:t>Work effectively within multidisciplinary teams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/>
              <a:t>Promote dignity, respect, and inclusion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/>
              <a:t>Improve patient outcomes and satisfaction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endParaRPr lang="en-US"/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endParaRPr lang="en-US"/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endParaRPr lang="en-US"/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endParaRPr lang="en-US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/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endParaRPr lang="en-US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600"/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  <p:pic>
        <p:nvPicPr>
          <p:cNvPr id="5" name="Graphic 4" descr="Chat Bubble">
            <a:extLst>
              <a:ext uri="{FF2B5EF4-FFF2-40B4-BE49-F238E27FC236}">
                <a16:creationId xmlns:a16="http://schemas.microsoft.com/office/drawing/2014/main" id="{5E73F9EA-6049-43BC-9744-C321DA325A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641431" y="816337"/>
            <a:ext cx="5225327" cy="522532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FE9D793-02E2-0ED3-5EF1-82D485D94BFE}"/>
              </a:ext>
            </a:extLst>
          </p:cNvPr>
          <p:cNvSpPr txBox="1"/>
          <p:nvPr/>
        </p:nvSpPr>
        <p:spPr>
          <a:xfrm>
            <a:off x="6205" y="3887746"/>
            <a:ext cx="11974850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Consequences of Poor Communication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pPr marL="285750" indent="-285750">
              <a:buFont typeface="Arial"/>
              <a:buChar char="•"/>
            </a:pPr>
            <a:r>
              <a:rPr lang="en-US"/>
              <a:t>Medication errors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Delays in treatment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Reduced quality of care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Increased complaints</a:t>
            </a:r>
          </a:p>
          <a:p>
            <a:pPr marL="285750" indent="-285750">
              <a:buFont typeface="Arial"/>
              <a:buChar char="•"/>
            </a:pPr>
            <a:endParaRPr lang="en-US"/>
          </a:p>
          <a:p>
            <a:pPr marL="285750" indent="-285750">
              <a:buFont typeface="Arial"/>
              <a:buChar char="•"/>
            </a:pPr>
            <a:r>
              <a:rPr lang="en-US"/>
              <a:t>Kwame, A. and </a:t>
            </a:r>
            <a:r>
              <a:rPr lang="en-US" err="1"/>
              <a:t>Petrucka</a:t>
            </a:r>
            <a:r>
              <a:rPr lang="en-US"/>
              <a:t> ,P.M .(2021)                                               </a:t>
            </a:r>
            <a:r>
              <a:rPr lang="en-US" err="1"/>
              <a:t>Arnold,E.C</a:t>
            </a:r>
            <a:r>
              <a:rPr lang="en-US"/>
              <a:t>. and </a:t>
            </a:r>
            <a:r>
              <a:rPr lang="en-US" err="1"/>
              <a:t>Boggs,K.U</a:t>
            </a:r>
            <a:r>
              <a:rPr lang="en-US"/>
              <a:t>.(2023) Interpersonal ​R</a:t>
            </a:r>
          </a:p>
        </p:txBody>
      </p:sp>
    </p:spTree>
    <p:extLst>
      <p:ext uri="{BB962C8B-B14F-4D97-AF65-F5344CB8AC3E}">
        <p14:creationId xmlns:p14="http://schemas.microsoft.com/office/powerpoint/2010/main" val="35017793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6B1C53-177A-BFBB-7095-35B3A9A7CB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2577" y="264484"/>
            <a:ext cx="9796733" cy="96612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400" b="1">
                <a:latin typeface="Aptos"/>
              </a:rPr>
              <a:t>Communication and Teamwork</a:t>
            </a:r>
            <a:br>
              <a:rPr lang="en-US" sz="2400" b="1">
                <a:latin typeface="Aptos"/>
              </a:rPr>
            </a:br>
            <a:r>
              <a:rPr lang="en-US" sz="2400" b="1">
                <a:latin typeface="Aptos"/>
              </a:rPr>
              <a:t>Supporting Effective Team Working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5130AB-BE77-927B-274F-DB811F3E92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8163" y="258494"/>
            <a:ext cx="10745635" cy="144711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</p:txBody>
      </p:sp>
      <p:sp>
        <p:nvSpPr>
          <p:cNvPr id="11" name="Plaque 10">
            <a:extLst>
              <a:ext uri="{FF2B5EF4-FFF2-40B4-BE49-F238E27FC236}">
                <a16:creationId xmlns:a16="http://schemas.microsoft.com/office/drawing/2014/main" id="{DE07FE90-7583-6EB1-2020-F9C3251DF315}"/>
              </a:ext>
            </a:extLst>
          </p:cNvPr>
          <p:cNvSpPr/>
          <p:nvPr/>
        </p:nvSpPr>
        <p:spPr>
          <a:xfrm>
            <a:off x="1465926" y="2329132"/>
            <a:ext cx="3473569" cy="2136476"/>
          </a:xfrm>
          <a:prstGeom prst="plaqu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285750" indent="-285750">
              <a:buFont typeface="Arial"/>
              <a:buChar char="•"/>
            </a:pPr>
            <a:r>
              <a:rPr lang="en-US" sz="2400"/>
              <a:t>Nurses</a:t>
            </a:r>
          </a:p>
          <a:p>
            <a:pPr marL="285750" indent="-285750">
              <a:buFont typeface="Arial"/>
              <a:buChar char="•"/>
            </a:pPr>
            <a:r>
              <a:rPr lang="en-US" sz="2400"/>
              <a:t>Doctors</a:t>
            </a:r>
          </a:p>
          <a:p>
            <a:pPr marL="285750" indent="-285750">
              <a:buFont typeface="Arial"/>
              <a:buChar char="•"/>
            </a:pPr>
            <a:r>
              <a:rPr lang="en-US" sz="2400"/>
              <a:t>Social workers</a:t>
            </a:r>
          </a:p>
          <a:p>
            <a:pPr marL="285750" indent="-285750">
              <a:buFont typeface="Arial"/>
              <a:buChar char="•"/>
            </a:pPr>
            <a:r>
              <a:rPr lang="en-US" sz="2400"/>
              <a:t>Care assistants</a:t>
            </a:r>
          </a:p>
          <a:p>
            <a:pPr marL="285750" indent="-285750">
              <a:buFont typeface="Arial"/>
              <a:buChar char="•"/>
            </a:pPr>
            <a:r>
              <a:rPr lang="en-US" sz="2400"/>
              <a:t>Family members</a:t>
            </a:r>
          </a:p>
        </p:txBody>
      </p:sp>
      <p:sp>
        <p:nvSpPr>
          <p:cNvPr id="6" name="Plaque 5">
            <a:extLst>
              <a:ext uri="{FF2B5EF4-FFF2-40B4-BE49-F238E27FC236}">
                <a16:creationId xmlns:a16="http://schemas.microsoft.com/office/drawing/2014/main" id="{C08C24E2-4A3A-60C7-3AD4-84E12F8FEA88}"/>
              </a:ext>
            </a:extLst>
          </p:cNvPr>
          <p:cNvSpPr/>
          <p:nvPr/>
        </p:nvSpPr>
        <p:spPr>
          <a:xfrm>
            <a:off x="5874702" y="2322930"/>
            <a:ext cx="4681264" cy="2150852"/>
          </a:xfrm>
          <a:prstGeom prst="plaqu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285750" indent="-285750">
              <a:buFont typeface="Arial"/>
              <a:buChar char="•"/>
            </a:pPr>
            <a:r>
              <a:rPr lang="en-US" sz="2400"/>
              <a:t>Better coordination of care</a:t>
            </a:r>
          </a:p>
          <a:p>
            <a:pPr marL="285750" indent="-285750">
              <a:buFont typeface="Arial"/>
              <a:buChar char="•"/>
            </a:pPr>
            <a:r>
              <a:rPr lang="en-US" sz="2400"/>
              <a:t>Improved patient safety</a:t>
            </a:r>
          </a:p>
          <a:p>
            <a:pPr marL="285750" indent="-285750">
              <a:buFont typeface="Arial"/>
              <a:buChar char="•"/>
            </a:pPr>
            <a:r>
              <a:rPr lang="en-US" sz="2400"/>
              <a:t>Clear sharing of information</a:t>
            </a:r>
          </a:p>
          <a:p>
            <a:pPr marL="285750" indent="-285750">
              <a:buFont typeface="Arial"/>
              <a:buChar char="•"/>
            </a:pPr>
            <a:r>
              <a:rPr lang="en-US" sz="2400"/>
              <a:t>Faster decision-making</a:t>
            </a:r>
          </a:p>
          <a:p>
            <a:pPr marL="285750" indent="-285750" algn="ctr">
              <a:buFont typeface="Arial"/>
              <a:buChar char="•"/>
            </a:pPr>
            <a:endParaRPr lang="en-US" sz="24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F1640D6-6179-A336-E0F0-7C168639BB49}"/>
              </a:ext>
            </a:extLst>
          </p:cNvPr>
          <p:cNvSpPr txBox="1"/>
          <p:nvPr/>
        </p:nvSpPr>
        <p:spPr>
          <a:xfrm>
            <a:off x="4900" y="4522005"/>
            <a:ext cx="12189123" cy="2339102"/>
          </a:xfrm>
          <a:prstGeom prst="rect">
            <a:avLst/>
          </a:prstGeom>
          <a:solidFill>
            <a:schemeClr val="bg2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/>
              <a:t>Strong communication contributes to effective multidisciplinary teamwork and better health outcome.</a:t>
            </a:r>
          </a:p>
          <a:p>
            <a:endParaRPr lang="en-US"/>
          </a:p>
          <a:p>
            <a:endParaRPr lang="en-US"/>
          </a:p>
          <a:p>
            <a:r>
              <a:rPr lang="en-US"/>
              <a:t>Nursing and Midwifery Council (2024)                                                                   O'Daniel, M . And Rosenstein, A.H.(2021)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1056C53-33B8-6D90-C586-6053AF3D8897}"/>
              </a:ext>
            </a:extLst>
          </p:cNvPr>
          <p:cNvSpPr txBox="1"/>
          <p:nvPr/>
        </p:nvSpPr>
        <p:spPr>
          <a:xfrm>
            <a:off x="1825079" y="1486789"/>
            <a:ext cx="282946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Communication is vital when working with: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1E20578-9C7E-52C8-978E-83F50200A264}"/>
              </a:ext>
            </a:extLst>
          </p:cNvPr>
          <p:cNvSpPr txBox="1"/>
          <p:nvPr/>
        </p:nvSpPr>
        <p:spPr>
          <a:xfrm>
            <a:off x="6594697" y="1482278"/>
            <a:ext cx="364897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Benefits of Effective Team Communication</a:t>
            </a:r>
          </a:p>
        </p:txBody>
      </p:sp>
    </p:spTree>
    <p:extLst>
      <p:ext uri="{BB962C8B-B14F-4D97-AF65-F5344CB8AC3E}">
        <p14:creationId xmlns:p14="http://schemas.microsoft.com/office/powerpoint/2010/main" val="24088012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3C46798-BB2E-6F35-AFB2-6D8735D4AA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801" y="697475"/>
            <a:ext cx="5647184" cy="5483870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Practical Example in Health and Social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C4F4F2-8FD0-1516-C6D0-A880149403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53728" y="382565"/>
            <a:ext cx="5836007" cy="6720322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r>
              <a:rPr lang="en-GB" sz="1800">
                <a:solidFill>
                  <a:schemeClr val="tx2"/>
                </a:solidFill>
              </a:rPr>
              <a:t>A care worker is supporting an elderly patient with hearing difficulties . </a:t>
            </a:r>
          </a:p>
          <a:p>
            <a:r>
              <a:rPr lang="en-GB" sz="1800">
                <a:solidFill>
                  <a:schemeClr val="tx2"/>
                </a:solidFill>
              </a:rPr>
              <a:t>How communication in Applied Speaking clearly and slowly</a:t>
            </a:r>
          </a:p>
          <a:p>
            <a:r>
              <a:rPr lang="en-GB" sz="1800">
                <a:solidFill>
                  <a:schemeClr val="tx2"/>
                </a:solidFill>
              </a:rPr>
              <a:t>Maintaining eye contact</a:t>
            </a:r>
          </a:p>
          <a:p>
            <a:r>
              <a:rPr lang="en-GB" sz="1800">
                <a:solidFill>
                  <a:schemeClr val="tx2"/>
                </a:solidFill>
              </a:rPr>
              <a:t>Using simple language</a:t>
            </a:r>
          </a:p>
          <a:p>
            <a:r>
              <a:rPr lang="en-GB" sz="1800">
                <a:solidFill>
                  <a:schemeClr val="tx2"/>
                </a:solidFill>
              </a:rPr>
              <a:t>Checking understanding regularly</a:t>
            </a:r>
          </a:p>
          <a:p>
            <a:r>
              <a:rPr lang="en-GB" sz="1800">
                <a:solidFill>
                  <a:schemeClr val="tx2"/>
                </a:solidFill>
              </a:rPr>
              <a:t>Providing written information where  needed</a:t>
            </a:r>
          </a:p>
          <a:p>
            <a:pPr marL="0" indent="0">
              <a:buNone/>
            </a:pPr>
            <a:endParaRPr lang="en-GB" sz="180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800" b="1">
                <a:solidFill>
                  <a:schemeClr val="tx2"/>
                </a:solidFill>
              </a:rPr>
              <a:t>Outcome</a:t>
            </a:r>
          </a:p>
          <a:p>
            <a:pPr marL="0" indent="0">
              <a:buNone/>
            </a:pPr>
            <a:endParaRPr lang="en-GB" sz="1800">
              <a:solidFill>
                <a:schemeClr val="tx2"/>
              </a:solidFill>
            </a:endParaRPr>
          </a:p>
          <a:p>
            <a:r>
              <a:rPr lang="en-GB" sz="1800">
                <a:solidFill>
                  <a:schemeClr val="tx2"/>
                </a:solidFill>
              </a:rPr>
              <a:t>The patient feels respected and involved.</a:t>
            </a:r>
          </a:p>
          <a:p>
            <a:r>
              <a:rPr lang="en-GB" sz="1800">
                <a:solidFill>
                  <a:schemeClr val="tx2"/>
                </a:solidFill>
              </a:rPr>
              <a:t>The risk of misunderstanding is reduced.</a:t>
            </a:r>
          </a:p>
          <a:p>
            <a:endParaRPr lang="en-GB" sz="150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50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500">
                <a:solidFill>
                  <a:schemeClr val="tx2"/>
                </a:solidFill>
              </a:rPr>
              <a:t>Health  and Care Professions  Council(2023)  Standards of proficiency.</a:t>
            </a:r>
            <a:endParaRPr lang="en-GB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500">
                <a:solidFill>
                  <a:schemeClr val="tx2"/>
                </a:solidFill>
              </a:rPr>
              <a:t>Kwame, A. end </a:t>
            </a:r>
            <a:r>
              <a:rPr lang="en-GB" sz="1500" err="1">
                <a:solidFill>
                  <a:schemeClr val="tx2"/>
                </a:solidFill>
              </a:rPr>
              <a:t>Petrucka</a:t>
            </a:r>
            <a:r>
              <a:rPr lang="en-GB" sz="1500">
                <a:solidFill>
                  <a:schemeClr val="tx2"/>
                </a:solidFill>
              </a:rPr>
              <a:t> , P.M. (2021) ' A literature-based study of patient- centred  care and  communication in nurse-patient interactions.</a:t>
            </a:r>
          </a:p>
          <a:p>
            <a:pPr marL="0" indent="0">
              <a:buNone/>
            </a:pPr>
            <a:r>
              <a:rPr lang="en-GB" sz="1500">
                <a:solidFill>
                  <a:schemeClr val="tx2"/>
                </a:solidFill>
              </a:rPr>
              <a:t>                                                                                                                                                                           </a:t>
            </a:r>
            <a:endParaRPr lang="en-GB">
              <a:solidFill>
                <a:schemeClr val="tx2"/>
              </a:solidFill>
            </a:endParaRPr>
          </a:p>
          <a:p>
            <a:endParaRPr lang="en-GB" sz="1500">
              <a:solidFill>
                <a:schemeClr val="tx2"/>
              </a:solidFill>
            </a:endParaRPr>
          </a:p>
          <a:p>
            <a:endParaRPr lang="en-GB" sz="15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87204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CC7D015-0DD8-420F-A568-AC4FEDC412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C595556-C814-4F1F-B0E5-71812F38A8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Person holding a puzzle piece">
            <a:extLst>
              <a:ext uri="{FF2B5EF4-FFF2-40B4-BE49-F238E27FC236}">
                <a16:creationId xmlns:a16="http://schemas.microsoft.com/office/drawing/2014/main" id="{9144BC7B-3DAD-97B3-AD2F-DDE99650AEF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16824" r="-2" b="-2"/>
          <a:stretch>
            <a:fillRect/>
          </a:stretch>
        </p:blipFill>
        <p:spPr>
          <a:xfrm>
            <a:off x="-7258" y="14523"/>
            <a:ext cx="12203469" cy="685073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5AADE5F-23E5-B58A-A019-F4909AD01B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9"/>
            <a:ext cx="4155825" cy="55718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Communication is a fundamental skill in Health and Social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976787-F641-4E7A-F063-355345E30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94025" y="11"/>
            <a:ext cx="7197975" cy="685798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GB" sz="200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2400">
                <a:solidFill>
                  <a:srgbClr val="FFFFFF"/>
                </a:solidFill>
              </a:rPr>
              <a:t>Key Points</a:t>
            </a:r>
          </a:p>
          <a:p>
            <a:pPr marL="0" indent="0">
              <a:buNone/>
            </a:pPr>
            <a:endParaRPr lang="en-GB" sz="200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2000">
                <a:solidFill>
                  <a:srgbClr val="FFFFFF"/>
                </a:solidFill>
              </a:rPr>
              <a:t>Build trust and professional relationships</a:t>
            </a:r>
          </a:p>
          <a:p>
            <a:pPr marL="0" indent="0">
              <a:buNone/>
            </a:pPr>
            <a:r>
              <a:rPr lang="en-GB" sz="2000">
                <a:solidFill>
                  <a:srgbClr val="FFFFFF"/>
                </a:solidFill>
              </a:rPr>
              <a:t>Supports safe and person - centred care </a:t>
            </a:r>
          </a:p>
          <a:p>
            <a:pPr marL="0" indent="0">
              <a:buNone/>
            </a:pPr>
            <a:r>
              <a:rPr lang="en-GB" sz="2000">
                <a:solidFill>
                  <a:srgbClr val="FFFFFF"/>
                </a:solidFill>
              </a:rPr>
              <a:t>Improves teamwork and collaboration</a:t>
            </a:r>
          </a:p>
          <a:p>
            <a:pPr marL="0" indent="0">
              <a:buNone/>
            </a:pPr>
            <a:r>
              <a:rPr lang="en-GB" sz="2000">
                <a:solidFill>
                  <a:srgbClr val="FFFFFF"/>
                </a:solidFill>
              </a:rPr>
              <a:t>Enhances patient wellbeing and outcomes</a:t>
            </a:r>
          </a:p>
          <a:p>
            <a:pPr marL="0" indent="0">
              <a:buNone/>
            </a:pPr>
            <a:r>
              <a:rPr lang="en-GB" sz="2000">
                <a:solidFill>
                  <a:srgbClr val="FFFFFF"/>
                </a:solidFill>
              </a:rPr>
              <a:t>Developing effective</a:t>
            </a:r>
          </a:p>
          <a:p>
            <a:pPr marL="0" indent="0">
              <a:buNone/>
            </a:pPr>
            <a:r>
              <a:rPr lang="en-GB" sz="2000">
                <a:solidFill>
                  <a:srgbClr val="FFFFFF"/>
                </a:solidFill>
              </a:rPr>
              <a:t>Communication skills is essential for personal and professional development in health and social care.</a:t>
            </a:r>
          </a:p>
          <a:p>
            <a:pPr marL="0" indent="0">
              <a:buNone/>
            </a:pPr>
            <a:endParaRPr lang="en-GB" sz="200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2000">
                <a:solidFill>
                  <a:srgbClr val="FFFFFF"/>
                </a:solidFill>
              </a:rPr>
              <a:t>Arnold, E.C.  and Boggs, K.U.(2023). </a:t>
            </a:r>
          </a:p>
          <a:p>
            <a:pPr marL="0" indent="0">
              <a:buNone/>
            </a:pPr>
            <a:r>
              <a:rPr lang="en-GB" sz="2000">
                <a:solidFill>
                  <a:srgbClr val="FFFFFF"/>
                </a:solidFill>
              </a:rPr>
              <a:t>Nursing and Midwifery   Council (2024).  </a:t>
            </a:r>
          </a:p>
          <a:p>
            <a:pPr marL="0" indent="0">
              <a:buNone/>
            </a:pPr>
            <a:endParaRPr lang="en-GB" sz="200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GB" sz="20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75978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88FA67-AC64-9C7A-9C98-CFCC18F3C4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C5716-E22A-8149-463E-84856CDFC8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024" y="1335128"/>
            <a:ext cx="11397437" cy="5991795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GB"/>
              <a:t>Arnold, E.C. and </a:t>
            </a:r>
            <a:r>
              <a:rPr lang="en-GB" err="1"/>
              <a:t>Boggs,K.U</a:t>
            </a:r>
            <a:r>
              <a:rPr lang="en-GB"/>
              <a:t>.(2023)Interpersonal Relationships: Professional Communication Skills for Nurses. 9th </a:t>
            </a:r>
            <a:r>
              <a:rPr lang="en-GB" err="1"/>
              <a:t>edn</a:t>
            </a:r>
            <a:r>
              <a:rPr lang="en-GB"/>
              <a:t>. St. Louis, MO </a:t>
            </a:r>
            <a:r>
              <a:rPr lang="en-GB" err="1"/>
              <a:t>edn</a:t>
            </a:r>
            <a:r>
              <a:rPr lang="en-GB"/>
              <a:t>. St. Louis, MO: Elsevier.</a:t>
            </a:r>
          </a:p>
          <a:p>
            <a:r>
              <a:rPr lang="en-GB"/>
              <a:t>Health and </a:t>
            </a:r>
            <a:r>
              <a:rPr lang="en-GB" err="1"/>
              <a:t>Chare</a:t>
            </a:r>
            <a:r>
              <a:rPr lang="en-GB"/>
              <a:t> Professions Council (2023) Standards of Proficiency. London: HCPC. Available at:  </a:t>
            </a:r>
            <a:r>
              <a:rPr lang="en-GB">
                <a:hlinkClick r:id="rId2"/>
              </a:rPr>
              <a:t>https://</a:t>
            </a:r>
            <a:r>
              <a:rPr lang="en-GB" err="1">
                <a:hlinkClick r:id="rId2"/>
              </a:rPr>
              <a:t>www.hcpc-uk.org</a:t>
            </a:r>
            <a:r>
              <a:rPr lang="en-GB">
                <a:hlinkClick r:id="rId2"/>
              </a:rPr>
              <a:t>/standards/standards-of-proficiency/</a:t>
            </a:r>
            <a:r>
              <a:rPr lang="en-GB"/>
              <a:t> </a:t>
            </a:r>
          </a:p>
          <a:p>
            <a:r>
              <a:rPr lang="en-GB"/>
              <a:t>Kwame, A. and </a:t>
            </a:r>
            <a:r>
              <a:rPr lang="en-GB" err="1"/>
              <a:t>Petrucka</a:t>
            </a:r>
            <a:r>
              <a:rPr lang="en-GB"/>
              <a:t> , P.M.(2021)'A literature-based study of patient-centred care and communications: Nursing Open,8(2),pp.315-325.</a:t>
            </a:r>
          </a:p>
          <a:p>
            <a:r>
              <a:rPr lang="en-GB" err="1"/>
              <a:t>McCorry</a:t>
            </a:r>
            <a:r>
              <a:rPr lang="en-GB"/>
              <a:t>, N.K., O' Connor , M., </a:t>
            </a:r>
            <a:r>
              <a:rPr lang="en-GB" err="1"/>
              <a:t>Leemans</a:t>
            </a:r>
            <a:r>
              <a:rPr lang="en-GB"/>
              <a:t>, K. and Payne, S.(2022)'Communication skills training for healthcare professionals and its impact on patient care: Patient Education and </a:t>
            </a:r>
            <a:r>
              <a:rPr lang="en-GB" err="1"/>
              <a:t>Counseling,105</a:t>
            </a:r>
            <a:r>
              <a:rPr lang="en-GB"/>
              <a:t>(4),pp. 847-855.</a:t>
            </a:r>
          </a:p>
          <a:p>
            <a:r>
              <a:rPr lang="en-GB"/>
              <a:t>Nursing and Midwifery Council (2024) The Code: Professional Standards of Practice and Behaviour for Nurses , Midwives and Nursing Associates. London: NMC. Available at: </a:t>
            </a:r>
            <a:r>
              <a:rPr lang="en-GB">
                <a:hlinkClick r:id="rId3"/>
              </a:rPr>
              <a:t>https://</a:t>
            </a:r>
            <a:r>
              <a:rPr lang="en-GB" err="1">
                <a:hlinkClick r:id="rId3"/>
              </a:rPr>
              <a:t>www.nmc.org.uk</a:t>
            </a:r>
            <a:r>
              <a:rPr lang="en-GB">
                <a:hlinkClick r:id="rId3"/>
              </a:rPr>
              <a:t>/standards/code/</a:t>
            </a:r>
            <a:r>
              <a:rPr lang="en-GB"/>
              <a:t> </a:t>
            </a:r>
          </a:p>
          <a:p>
            <a:r>
              <a:rPr lang="en-GB"/>
              <a:t>O'Daniel ,M. and </a:t>
            </a:r>
            <a:r>
              <a:rPr lang="en-GB" err="1"/>
              <a:t>Rosenstein</a:t>
            </a:r>
            <a:r>
              <a:rPr lang="en-GB"/>
              <a:t>, A,.(2021)'Professional communication and team collaboration: in Hughes, R.G. (ed.)Patient Safety and Quality : An Evidence-Based Handbook for Nurses. Rockville, MD:  Agency for Healthcare Research and Quality.</a:t>
            </a:r>
          </a:p>
        </p:txBody>
      </p:sp>
    </p:spTree>
    <p:extLst>
      <p:ext uri="{BB962C8B-B14F-4D97-AF65-F5344CB8AC3E}">
        <p14:creationId xmlns:p14="http://schemas.microsoft.com/office/powerpoint/2010/main" val="11691177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PowerPoint Presentation</vt:lpstr>
      <vt:lpstr>PowerPoint Presentation</vt:lpstr>
      <vt:lpstr>PowerPoint Presentation</vt:lpstr>
      <vt:lpstr>Communication and Teamwork Supporting Effective Team Working</vt:lpstr>
      <vt:lpstr>Practical Example in Health and Social Care</vt:lpstr>
      <vt:lpstr>Communication is a fundamental skill in Health and Social Care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Prezentacja programu PowerPoint</dc:title>
  <dc:creator/>
  <cp:revision>1</cp:revision>
  <dcterms:created xsi:type="dcterms:W3CDTF">2026-06-21T09:03:00Z</dcterms:created>
  <dcterms:modified xsi:type="dcterms:W3CDTF">2026-06-22T08:40:05Z</dcterms:modified>
</cp:coreProperties>
</file>