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347" r:id="rId3"/>
    <p:sldId id="345" r:id="rId4"/>
    <p:sldId id="358" r:id="rId5"/>
    <p:sldId id="359" r:id="rId6"/>
    <p:sldId id="360" r:id="rId7"/>
    <p:sldId id="3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241D1E-50E7-4CEF-8956-764CDF1F69CE}" v="13" dt="2025-06-07T19:49:30.7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80627" autoAdjust="0"/>
  </p:normalViewPr>
  <p:slideViewPr>
    <p:cSldViewPr snapToGrid="0">
      <p:cViewPr varScale="1">
        <p:scale>
          <a:sx n="65" d="100"/>
          <a:sy n="65" d="100"/>
        </p:scale>
        <p:origin x="63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Lee" userId="950b76d7-29a8-4037-9cf6-1d47a6b96373" providerId="ADAL" clId="{5E241D1E-50E7-4CEF-8956-764CDF1F69CE}"/>
    <pc:docChg chg="custSel delSld modSld sldOrd">
      <pc:chgData name="Helen Lee" userId="950b76d7-29a8-4037-9cf6-1d47a6b96373" providerId="ADAL" clId="{5E241D1E-50E7-4CEF-8956-764CDF1F69CE}" dt="2025-06-07T20:37:36.343" v="554" actId="47"/>
      <pc:docMkLst>
        <pc:docMk/>
      </pc:docMkLst>
      <pc:sldChg chg="addSp delSp modSp mod">
        <pc:chgData name="Helen Lee" userId="950b76d7-29a8-4037-9cf6-1d47a6b96373" providerId="ADAL" clId="{5E241D1E-50E7-4CEF-8956-764CDF1F69CE}" dt="2025-06-07T19:50:51.421" v="510" actId="20577"/>
        <pc:sldMkLst>
          <pc:docMk/>
          <pc:sldMk cId="11821005" sldId="345"/>
        </pc:sldMkLst>
        <pc:spChg chg="mod">
          <ac:chgData name="Helen Lee" userId="950b76d7-29a8-4037-9cf6-1d47a6b96373" providerId="ADAL" clId="{5E241D1E-50E7-4CEF-8956-764CDF1F69CE}" dt="2025-06-07T19:49:26.800" v="489" actId="14100"/>
          <ac:spMkLst>
            <pc:docMk/>
            <pc:sldMk cId="11821005" sldId="345"/>
            <ac:spMk id="2" creationId="{00000000-0000-0000-0000-000000000000}"/>
          </ac:spMkLst>
        </pc:spChg>
        <pc:spChg chg="mod">
          <ac:chgData name="Helen Lee" userId="950b76d7-29a8-4037-9cf6-1d47a6b96373" providerId="ADAL" clId="{5E241D1E-50E7-4CEF-8956-764CDF1F69CE}" dt="2025-06-07T19:50:51.421" v="510" actId="20577"/>
          <ac:spMkLst>
            <pc:docMk/>
            <pc:sldMk cId="11821005" sldId="345"/>
            <ac:spMk id="25" creationId="{84C1D1C2-BA4D-A7A3-3CA6-ABF3DCBF6E70}"/>
          </ac:spMkLst>
        </pc:spChg>
        <pc:graphicFrameChg chg="del mod">
          <ac:chgData name="Helen Lee" userId="950b76d7-29a8-4037-9cf6-1d47a6b96373" providerId="ADAL" clId="{5E241D1E-50E7-4CEF-8956-764CDF1F69CE}" dt="2025-06-07T19:03:43.961" v="473" actId="478"/>
          <ac:graphicFrameMkLst>
            <pc:docMk/>
            <pc:sldMk cId="11821005" sldId="345"/>
            <ac:graphicFrameMk id="24" creationId="{1054074E-7946-6111-B058-30A177F27481}"/>
          </ac:graphicFrameMkLst>
        </pc:graphicFrameChg>
        <pc:graphicFrameChg chg="add del mod">
          <ac:chgData name="Helen Lee" userId="950b76d7-29a8-4037-9cf6-1d47a6b96373" providerId="ADAL" clId="{5E241D1E-50E7-4CEF-8956-764CDF1F69CE}" dt="2025-06-07T19:45:50.067" v="475" actId="478"/>
          <ac:graphicFrameMkLst>
            <pc:docMk/>
            <pc:sldMk cId="11821005" sldId="345"/>
            <ac:graphicFrameMk id="26" creationId="{ADD8F4D5-7878-64AD-E04F-31A30D8288BA}"/>
          </ac:graphicFrameMkLst>
        </pc:graphicFrameChg>
        <pc:graphicFrameChg chg="add mod">
          <ac:chgData name="Helen Lee" userId="950b76d7-29a8-4037-9cf6-1d47a6b96373" providerId="ADAL" clId="{5E241D1E-50E7-4CEF-8956-764CDF1F69CE}" dt="2025-06-07T19:49:37.948" v="493" actId="1076"/>
          <ac:graphicFrameMkLst>
            <pc:docMk/>
            <pc:sldMk cId="11821005" sldId="345"/>
            <ac:graphicFrameMk id="27" creationId="{67BF6096-67CB-9D72-67C7-4B3407E9A6E0}"/>
          </ac:graphicFrameMkLst>
        </pc:graphicFrameChg>
      </pc:sldChg>
      <pc:sldChg chg="addSp delSp modSp mod ord">
        <pc:chgData name="Helen Lee" userId="950b76d7-29a8-4037-9cf6-1d47a6b96373" providerId="ADAL" clId="{5E241D1E-50E7-4CEF-8956-764CDF1F69CE}" dt="2025-06-07T19:52:25.358" v="551" actId="14100"/>
        <pc:sldMkLst>
          <pc:docMk/>
          <pc:sldMk cId="3169490108" sldId="347"/>
        </pc:sldMkLst>
        <pc:spChg chg="mod">
          <ac:chgData name="Helen Lee" userId="950b76d7-29a8-4037-9cf6-1d47a6b96373" providerId="ADAL" clId="{5E241D1E-50E7-4CEF-8956-764CDF1F69CE}" dt="2025-06-07T19:02:59.174" v="458" actId="1076"/>
          <ac:spMkLst>
            <pc:docMk/>
            <pc:sldMk cId="3169490108" sldId="347"/>
            <ac:spMk id="2" creationId="{00000000-0000-0000-0000-000000000000}"/>
          </ac:spMkLst>
        </pc:spChg>
        <pc:spChg chg="add mod">
          <ac:chgData name="Helen Lee" userId="950b76d7-29a8-4037-9cf6-1d47a6b96373" providerId="ADAL" clId="{5E241D1E-50E7-4CEF-8956-764CDF1F69CE}" dt="2025-06-07T19:52:25.358" v="551" actId="14100"/>
          <ac:spMkLst>
            <pc:docMk/>
            <pc:sldMk cId="3169490108" sldId="347"/>
            <ac:spMk id="3" creationId="{A0062C16-42AB-6612-4C52-644EFA6ACBA9}"/>
          </ac:spMkLst>
        </pc:spChg>
        <pc:spChg chg="del">
          <ac:chgData name="Helen Lee" userId="950b76d7-29a8-4037-9cf6-1d47a6b96373" providerId="ADAL" clId="{5E241D1E-50E7-4CEF-8956-764CDF1F69CE}" dt="2025-06-07T19:02:16.387" v="446" actId="478"/>
          <ac:spMkLst>
            <pc:docMk/>
            <pc:sldMk cId="3169490108" sldId="347"/>
            <ac:spMk id="12" creationId="{CD02D560-F689-1F9E-D571-15672E59D970}"/>
          </ac:spMkLst>
        </pc:spChg>
        <pc:graphicFrameChg chg="mod modGraphic">
          <ac:chgData name="Helen Lee" userId="950b76d7-29a8-4037-9cf6-1d47a6b96373" providerId="ADAL" clId="{5E241D1E-50E7-4CEF-8956-764CDF1F69CE}" dt="2025-06-07T19:51:46.473" v="538" actId="20577"/>
          <ac:graphicFrameMkLst>
            <pc:docMk/>
            <pc:sldMk cId="3169490108" sldId="347"/>
            <ac:graphicFrameMk id="11" creationId="{8E7D0C7B-C8FE-0F2B-2E2C-0DCD86943147}"/>
          </ac:graphicFrameMkLst>
        </pc:graphicFrameChg>
      </pc:sldChg>
      <pc:sldChg chg="addSp delSp modSp del mod">
        <pc:chgData name="Helen Lee" userId="950b76d7-29a8-4037-9cf6-1d47a6b96373" providerId="ADAL" clId="{5E241D1E-50E7-4CEF-8956-764CDF1F69CE}" dt="2025-06-07T20:37:36.343" v="554" actId="47"/>
        <pc:sldMkLst>
          <pc:docMk/>
          <pc:sldMk cId="3966378240" sldId="355"/>
        </pc:sldMkLst>
        <pc:spChg chg="del">
          <ac:chgData name="Helen Lee" userId="950b76d7-29a8-4037-9cf6-1d47a6b96373" providerId="ADAL" clId="{5E241D1E-50E7-4CEF-8956-764CDF1F69CE}" dt="2025-06-07T19:52:56.049" v="552" actId="478"/>
          <ac:spMkLst>
            <pc:docMk/>
            <pc:sldMk cId="3966378240" sldId="355"/>
            <ac:spMk id="2" creationId="{00000000-0000-0000-0000-000000000000}"/>
          </ac:spMkLst>
        </pc:spChg>
        <pc:spChg chg="add mod">
          <ac:chgData name="Helen Lee" userId="950b76d7-29a8-4037-9cf6-1d47a6b96373" providerId="ADAL" clId="{5E241D1E-50E7-4CEF-8956-764CDF1F69CE}" dt="2025-06-07T19:52:56.049" v="552" actId="478"/>
          <ac:spMkLst>
            <pc:docMk/>
            <pc:sldMk cId="3966378240" sldId="355"/>
            <ac:spMk id="9" creationId="{B5FF92BA-894F-E9AF-A659-563BB84A465B}"/>
          </ac:spMkLst>
        </pc:spChg>
      </pc:sldChg>
      <pc:sldChg chg="del">
        <pc:chgData name="Helen Lee" userId="950b76d7-29a8-4037-9cf6-1d47a6b96373" providerId="ADAL" clId="{5E241D1E-50E7-4CEF-8956-764CDF1F69CE}" dt="2025-06-07T20:37:35.897" v="553" actId="47"/>
        <pc:sldMkLst>
          <pc:docMk/>
          <pc:sldMk cId="3493798631" sldId="3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A80DE1-C120-4BBB-9865-762C70DB15A9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209186-A095-4D93-A9BE-FCD3F8F66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536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11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211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214E4-ADE0-C6F7-2747-4CE799894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386106-2D66-65D7-C9CD-5137406EC6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6F9E-994F-A76C-3921-00BF5D33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A9C37-5A6B-2AE6-72D6-1D7D8E23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19A74-5699-A7BF-A9AA-C50C2916D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678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92935-9F1F-E392-4B55-1EB66F473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D1C33-D51E-19A4-9E76-BEF15E9D83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A25993-6A61-640B-7A86-14B35EC4D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A5F4B-5795-073F-A9A1-8F16DA8CE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391989-8773-C642-A26D-5E7673612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149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05D8A-EAEE-214E-063F-F7FAA9CBC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F71CA3-B593-CDF2-A728-24064D2CE8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86203F-4423-9FE6-8532-1D3500F33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162EB-6562-51D8-A4E7-CA02D2A5F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64E5FF-0927-2C24-8176-3EF0733ED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089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32890-3990-7BC4-0F72-2BA4022A0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1146C0-0719-BCDB-6F65-A841F5FC0E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17C365-89AD-B83B-AAE5-96D541EE9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C0636-8881-B45C-F0A7-4A36F204A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C8F57-C66B-1B7E-9C87-1797527D6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08C248-891E-FC0F-14B8-2605E64DF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494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9A091-5A87-78FE-478D-40ED42574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026F2-431D-53F4-9E85-AB49B6554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52A62-999D-A682-BE0E-9112813AEE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93A351-E4A2-C93E-1468-A425F16923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270BF4-FA8A-F563-F33D-0016996F57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69CA86C-4978-CB9F-602A-477F136E4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667BA1-C8AE-A782-5C60-019E3E128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401140-3246-9759-E46D-3842C50D8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166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20801-3A04-568A-1713-182BCA6ED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EAA12E-D248-8762-2C0F-BF4E7F7F7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CE2603-D29F-8669-E3CB-90E9659DB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1F305C-0DA1-D00C-E51E-8A5C79B6B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523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FC90DA-596A-3E66-06F2-5AE76514E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58EAA7-A66F-2102-5C7F-16A033ED2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C0F99A-ECA5-14BA-DCC9-4573BE114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40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8FCBE-2303-62BF-8F2A-A664FD539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1FC15-0621-5D17-67AA-5A938C4D0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6C0698-4190-02F4-3DB0-B7F478955C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1FE1DE-8EAF-3B4A-195C-AF5CD934B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8157B4-D643-3DB9-D693-0926966A3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4EE982-4151-F271-8EB9-85459EF18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669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3B51C-ED1F-5B49-00CB-1E7AA101F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1FA226-8C0C-DB09-FC3D-44BAA51600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F5357C-B9FF-30C3-DAAE-D18C68A8BE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CE0093-9A6F-46F7-1563-4BF477579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95071-2EAA-6588-D2A2-28586AB29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3BA0B5-8384-A87C-0140-F99628316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59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D0F77-E6B6-F49A-8605-B8D92FCAD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FEA991-4A80-647D-B758-F0481D7428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979C68-6317-0C76-C3CE-995F51717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4C978-B330-8632-EC0B-6BEF986EC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D0F262-5846-1510-794C-12DDEECD6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637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9EDD64-6F35-08A5-FE7E-7F087D71FB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F1E9E-8082-4CB3-825F-9966CAA597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EF07A9-A917-07AA-1F80-9B7D9D7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A208E-87DD-857A-C6FA-28A82B6C3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1334B-31BA-FD1A-03CC-A7985684C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5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DDD983-50D6-02CA-5E0F-785B4EB90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B91059-199E-1291-43C3-13172D7FE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F6F62A-8111-05E5-7C2A-F488A3605F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6DA8A-8AEC-4339-92E7-CB93A380D081}" type="datetimeFigureOut">
              <a:rPr lang="en-GB" smtClean="0"/>
              <a:t>07/06/2025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C6CCE-0430-DE19-DF5D-DE78F17E04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425233-B70F-8C3B-3D47-A2B5141152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9BE00-39BA-4FF9-B21F-F04430BBD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137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package" Target="../embeddings/Microsoft_Word_Document.docx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04A5D-D31B-5B39-5883-8301CB37E1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6587" y="409179"/>
            <a:ext cx="11683201" cy="183599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LCDB7012 - </a:t>
            </a:r>
            <a:r>
              <a:rPr lang="en-GB" sz="4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Advancing to the Doctoral Research Stage</a:t>
            </a:r>
            <a:br>
              <a:rPr lang="en-GB" sz="4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en-GB" sz="48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56A0CE-8939-C029-9567-593ED79E91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0303" y="3022598"/>
            <a:ext cx="7476838" cy="2911373"/>
          </a:xfrm>
        </p:spPr>
        <p:txBody>
          <a:bodyPr>
            <a:normAutofit/>
          </a:bodyPr>
          <a:lstStyle/>
          <a:p>
            <a:r>
              <a:rPr lang="en-US" sz="4800" dirty="0"/>
              <a:t>Week 2 </a:t>
            </a:r>
          </a:p>
          <a:p>
            <a:r>
              <a:rPr lang="en-US" sz="4800" dirty="0"/>
              <a:t>Assignment Brief </a:t>
            </a:r>
          </a:p>
          <a:p>
            <a:r>
              <a:rPr lang="en-US" sz="4800" dirty="0"/>
              <a:t>Dr. Helen Lee</a:t>
            </a:r>
            <a:endParaRPr lang="en-US" dirty="0"/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F97D56A-DCE0-BD24-CD6F-A9F9FCCFE1FB}"/>
              </a:ext>
            </a:extLst>
          </p:cNvPr>
          <p:cNvGrpSpPr/>
          <p:nvPr/>
        </p:nvGrpSpPr>
        <p:grpSpPr>
          <a:xfrm>
            <a:off x="0" y="6188015"/>
            <a:ext cx="12192000" cy="669986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4A0EA6F-62D7-B0F3-CB75-6BEA21F848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90D4F8-E3F7-7E35-C0B6-63BA8A20626A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AC289E83-0135-DBD1-68EA-FB79766A71C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EFB0745E-58B9-0EA2-85BC-5B39153D291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B5C415BE-DB88-EDA5-1707-0AA26F862C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022600"/>
            <a:ext cx="5624951" cy="3165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912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770" y="33448"/>
            <a:ext cx="9510872" cy="9458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b="1" dirty="0"/>
              <a:t>LCDB7012 – Assignment Brief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132143A-B0BB-7DC2-C5AD-A9CB246C67B1}"/>
              </a:ext>
            </a:extLst>
          </p:cNvPr>
          <p:cNvGrpSpPr/>
          <p:nvPr/>
        </p:nvGrpSpPr>
        <p:grpSpPr>
          <a:xfrm>
            <a:off x="-7257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D822109-35F5-0F2F-D06F-5EA762D319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F8A0B2-3C95-36FC-FC62-4A7DEFCAAAE5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7B14B1C-E8E8-E559-A5C1-9B64CCE8F8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D8CA8A67-4ADE-5A4E-1600-3CD0C0E354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E7D0C7B-C8FE-0F2B-2E2C-0DCD869431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987365"/>
              </p:ext>
            </p:extLst>
          </p:nvPr>
        </p:nvGraphicFramePr>
        <p:xfrm>
          <a:off x="268147" y="775519"/>
          <a:ext cx="11357486" cy="38565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72214">
                  <a:extLst>
                    <a:ext uri="{9D8B030D-6E8A-4147-A177-3AD203B41FA5}">
                      <a16:colId xmlns:a16="http://schemas.microsoft.com/office/drawing/2014/main" val="1179790121"/>
                    </a:ext>
                  </a:extLst>
                </a:gridCol>
                <a:gridCol w="2478334">
                  <a:extLst>
                    <a:ext uri="{9D8B030D-6E8A-4147-A177-3AD203B41FA5}">
                      <a16:colId xmlns:a16="http://schemas.microsoft.com/office/drawing/2014/main" val="3520550562"/>
                    </a:ext>
                  </a:extLst>
                </a:gridCol>
                <a:gridCol w="3306938">
                  <a:extLst>
                    <a:ext uri="{9D8B030D-6E8A-4147-A177-3AD203B41FA5}">
                      <a16:colId xmlns:a16="http://schemas.microsoft.com/office/drawing/2014/main" val="3628789239"/>
                    </a:ext>
                  </a:extLst>
                </a:gridCol>
              </a:tblGrid>
              <a:tr h="423185">
                <a:tc>
                  <a:txBody>
                    <a:bodyPr/>
                    <a:lstStyle/>
                    <a:p>
                      <a:r>
                        <a:rPr lang="en-US" sz="2400" dirty="0"/>
                        <a:t>Assessment components 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Weighting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Submission Due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489500"/>
                  </a:ext>
                </a:extLst>
              </a:tr>
              <a:tr h="874581">
                <a:tc>
                  <a:txBody>
                    <a:bodyPr/>
                    <a:lstStyle/>
                    <a:p>
                      <a:r>
                        <a:rPr lang="en-US" sz="2800" dirty="0"/>
                        <a:t>Assignment 1 – Written Report (4,500 words)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3rd  Oct 2025 (Fri)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456844"/>
                  </a:ext>
                </a:extLst>
              </a:tr>
              <a:tr h="2454470">
                <a:tc>
                  <a:txBody>
                    <a:bodyPr/>
                    <a:lstStyle/>
                    <a:p>
                      <a:r>
                        <a:rPr lang="en-US" sz="2800" dirty="0"/>
                        <a:t>Assignment 2 – Presentation </a:t>
                      </a:r>
                    </a:p>
                    <a:p>
                      <a:r>
                        <a:rPr lang="en-US" sz="2800" dirty="0"/>
                        <a:t>(18 mins) * 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40%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In the following week after the report submission. </a:t>
                      </a:r>
                    </a:p>
                    <a:p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en-US" sz="2800" baseline="30000" dirty="0">
                          <a:solidFill>
                            <a:schemeClr val="tx1"/>
                          </a:solidFill>
                        </a:rPr>
                        <a:t>th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 Oct 2025 (Tue)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453100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0062C16-42AB-6612-4C52-644EFA6ACBA9}"/>
              </a:ext>
            </a:extLst>
          </p:cNvPr>
          <p:cNvSpPr/>
          <p:nvPr/>
        </p:nvSpPr>
        <p:spPr>
          <a:xfrm>
            <a:off x="110614" y="4771134"/>
            <a:ext cx="11515019" cy="5383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dirty="0"/>
              <a:t>* Sequence of the presentation will be confirmed via lucky draw in September 2025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169490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962" y="85091"/>
            <a:ext cx="6218573" cy="781518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b="1" dirty="0"/>
              <a:t>LCDB7012 – Assignment Brief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132143A-B0BB-7DC2-C5AD-A9CB246C67B1}"/>
              </a:ext>
            </a:extLst>
          </p:cNvPr>
          <p:cNvGrpSpPr/>
          <p:nvPr/>
        </p:nvGrpSpPr>
        <p:grpSpPr>
          <a:xfrm>
            <a:off x="0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D822109-35F5-0F2F-D06F-5EA762D319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F8A0B2-3C95-36FC-FC62-4A7DEFCAAAE5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E7B14B1C-E8E8-E559-A5C1-9B64CCE8F88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D8CA8A67-4ADE-5A4E-1600-3CD0C0E354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A9D7FF6F-831C-BD0B-2E13-9E92583D30DC}"/>
              </a:ext>
            </a:extLst>
          </p:cNvPr>
          <p:cNvSpPr txBox="1">
            <a:spLocks/>
          </p:cNvSpPr>
          <p:nvPr/>
        </p:nvSpPr>
        <p:spPr>
          <a:xfrm>
            <a:off x="73329" y="5827545"/>
            <a:ext cx="6205982" cy="573089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/>
              <a:t>Source : Moodle Handbook </a:t>
            </a:r>
            <a:endParaRPr lang="en-GB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C1D1C2-BA4D-A7A3-3CA6-ABF3DCBF6E70}"/>
              </a:ext>
            </a:extLst>
          </p:cNvPr>
          <p:cNvSpPr/>
          <p:nvPr/>
        </p:nvSpPr>
        <p:spPr>
          <a:xfrm>
            <a:off x="169817" y="1894114"/>
            <a:ext cx="3167743" cy="112993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/>
              <a:t>D/L : 3</a:t>
            </a:r>
            <a:r>
              <a:rPr lang="en-US" sz="2800" baseline="30000" dirty="0"/>
              <a:t>rd</a:t>
            </a:r>
            <a:r>
              <a:rPr lang="en-US" sz="2800" dirty="0"/>
              <a:t> Oct 2025 (Friday)</a:t>
            </a:r>
            <a:endParaRPr lang="en-GB" sz="2800" dirty="0"/>
          </a:p>
        </p:txBody>
      </p:sp>
      <p:graphicFrame>
        <p:nvGraphicFramePr>
          <p:cNvPr id="27" name="Object 26">
            <a:extLst>
              <a:ext uri="{FF2B5EF4-FFF2-40B4-BE49-F238E27FC236}">
                <a16:creationId xmlns:a16="http://schemas.microsoft.com/office/drawing/2014/main" id="{67BF6096-67CB-9D72-67C7-4B3407E9A6E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9604293"/>
              </p:ext>
            </p:extLst>
          </p:nvPr>
        </p:nvGraphicFramePr>
        <p:xfrm>
          <a:off x="4040804" y="666803"/>
          <a:ext cx="5774869" cy="51116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5" imgW="6146089" imgH="6648459" progId="Word.Document.12">
                  <p:embed/>
                </p:oleObj>
              </mc:Choice>
              <mc:Fallback>
                <p:oleObj name="Document" r:id="rId5" imgW="6146089" imgH="6648459" progId="Word.Document.12">
                  <p:embed/>
                  <p:pic>
                    <p:nvPicPr>
                      <p:cNvPr id="27" name="Object 26">
                        <a:extLst>
                          <a:ext uri="{FF2B5EF4-FFF2-40B4-BE49-F238E27FC236}">
                            <a16:creationId xmlns:a16="http://schemas.microsoft.com/office/drawing/2014/main" id="{67BF6096-67CB-9D72-67C7-4B3407E9A6E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40804" y="666803"/>
                        <a:ext cx="5774869" cy="51116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821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3437B-116F-4453-8970-64F5117C3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LCDB7012 – Assignment Brief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ACF47505-F108-4C9F-31CA-EEB3292657EE}"/>
              </a:ext>
            </a:extLst>
          </p:cNvPr>
          <p:cNvGrpSpPr/>
          <p:nvPr/>
        </p:nvGrpSpPr>
        <p:grpSpPr>
          <a:xfrm>
            <a:off x="0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278A552-FB4B-8369-1ED4-AFA3AACD73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BCCFCCB2-A2AA-B83A-5934-EEFE541A2647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0A449E60-63F8-0D36-4935-52C9AA53133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0373B462-A211-BD3A-FB69-2764546D5F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27E19EEB-40CA-73D5-272A-E5F19EC4682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71" r="31698" b="6440"/>
          <a:stretch/>
        </p:blipFill>
        <p:spPr>
          <a:xfrm>
            <a:off x="1773381" y="1747449"/>
            <a:ext cx="9437632" cy="377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487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EE679-BC40-9D67-68DE-09C2364E7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495" y="517525"/>
            <a:ext cx="4323521" cy="1563066"/>
          </a:xfrm>
        </p:spPr>
        <p:txBody>
          <a:bodyPr/>
          <a:lstStyle/>
          <a:p>
            <a:pPr marL="0" marR="0">
              <a:lnSpc>
                <a:spcPct val="150000"/>
              </a:lnSpc>
            </a:pPr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of Generative AI in Assessment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1D44F5-3F70-D855-E8F8-BADC181AD1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72" r="37075" b="4403"/>
          <a:stretch/>
        </p:blipFill>
        <p:spPr>
          <a:xfrm>
            <a:off x="4752354" y="159026"/>
            <a:ext cx="6154185" cy="54481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E91F454-A071-A680-36EA-458230119372}"/>
              </a:ext>
            </a:extLst>
          </p:cNvPr>
          <p:cNvGrpSpPr/>
          <p:nvPr/>
        </p:nvGrpSpPr>
        <p:grpSpPr>
          <a:xfrm>
            <a:off x="0" y="5578608"/>
            <a:ext cx="12192000" cy="1279393"/>
            <a:chOff x="0" y="5578608"/>
            <a:chExt cx="12192000" cy="127939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C7492D0-AE92-95D6-AC1B-49EC3FEF6D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0ABC009-5922-D034-655F-8B232F03F750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1EA39E6E-A22C-EF22-F26B-78D4F3FD674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74032E84-0CA9-069D-E8D5-B802418CB8D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08106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906EB-5CB4-1AD9-B33D-27C56B1EF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B353D-1789-141C-F569-5474705F6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009" y="204319"/>
            <a:ext cx="9510872" cy="9458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b="1" dirty="0"/>
              <a:t>LCDB7012– Assignment Brief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EC5DAFE-DF77-45D0-B998-3CFFF02AAF7F}"/>
              </a:ext>
            </a:extLst>
          </p:cNvPr>
          <p:cNvGrpSpPr/>
          <p:nvPr/>
        </p:nvGrpSpPr>
        <p:grpSpPr>
          <a:xfrm>
            <a:off x="-7257" y="5578608"/>
            <a:ext cx="12192000" cy="1279393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F41216B-FE70-A591-3659-9BBDE72939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9C62832-CE44-CA11-31AC-1072C3863C77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21557C13-F185-A333-7435-15BF5F13201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6B956E32-AD11-0841-4248-990BB569938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9CE06937-B8DC-D924-E826-784D00B72F22}"/>
              </a:ext>
            </a:extLst>
          </p:cNvPr>
          <p:cNvSpPr txBox="1">
            <a:spLocks/>
          </p:cNvSpPr>
          <p:nvPr/>
        </p:nvSpPr>
        <p:spPr>
          <a:xfrm>
            <a:off x="800192" y="2474232"/>
            <a:ext cx="10229757" cy="15834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b="1" dirty="0"/>
              <a:t>Please refer to the Moodle Handbook for details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2476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2850B-F44F-B19D-FA9D-8BBCF721A0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237" y="2581552"/>
            <a:ext cx="10515600" cy="1325563"/>
          </a:xfrm>
        </p:spPr>
        <p:txBody>
          <a:bodyPr/>
          <a:lstStyle/>
          <a:p>
            <a:r>
              <a:rPr lang="en-US"/>
              <a:t>Q&amp;A ! </a:t>
            </a:r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A1F7F88-E8FD-2C01-91FF-CAF8DEBDC076}"/>
              </a:ext>
            </a:extLst>
          </p:cNvPr>
          <p:cNvGrpSpPr/>
          <p:nvPr/>
        </p:nvGrpSpPr>
        <p:grpSpPr>
          <a:xfrm>
            <a:off x="0" y="5907881"/>
            <a:ext cx="12192000" cy="950120"/>
            <a:chOff x="0" y="5578608"/>
            <a:chExt cx="12192000" cy="1279393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4A7E065-65E9-174B-25D1-7D3EE89240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5783" t="36155" r="37774" b="45189"/>
            <a:stretch/>
          </p:blipFill>
          <p:spPr>
            <a:xfrm>
              <a:off x="9471853" y="5578608"/>
              <a:ext cx="2720147" cy="1279392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D3E11D8E-090D-17CE-FACB-54511B75965F}"/>
                </a:ext>
              </a:extLst>
            </p:cNvPr>
            <p:cNvGrpSpPr/>
            <p:nvPr/>
          </p:nvGrpSpPr>
          <p:grpSpPr>
            <a:xfrm>
              <a:off x="0" y="5578608"/>
              <a:ext cx="9471852" cy="1279393"/>
              <a:chOff x="0" y="5578608"/>
              <a:chExt cx="9471852" cy="1279393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7FA6F6C7-9316-E6CF-865A-6D64BC42AE6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3FAE3316-5ED1-E56E-C378-748C83662EB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/>
              <a:srcRect l="44460" t="53448" r="30342" b="33142"/>
              <a:stretch/>
            </p:blipFill>
            <p:spPr>
              <a:xfrm>
                <a:off x="0" y="5578609"/>
                <a:ext cx="5263763" cy="127939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519811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Widescreen</PresentationFormat>
  <Paragraphs>28</Paragraphs>
  <Slides>7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Microsoft Word Document</vt:lpstr>
      <vt:lpstr>LCDB7012 - Advancing to the Doctoral Research Stage </vt:lpstr>
      <vt:lpstr>LCDB7012 – Assignment Brief</vt:lpstr>
      <vt:lpstr>LCDB7012 – Assignment Brief</vt:lpstr>
      <vt:lpstr>LCDB7012 – Assignment Brief</vt:lpstr>
      <vt:lpstr>Use of Generative AI in Assessment</vt:lpstr>
      <vt:lpstr>LCDB7012– Assignment Brief</vt:lpstr>
      <vt:lpstr>Q&amp;A !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Lee</dc:creator>
  <cp:lastModifiedBy>Helen Lee</cp:lastModifiedBy>
  <cp:revision>10</cp:revision>
  <cp:lastPrinted>2024-06-04T13:22:47Z</cp:lastPrinted>
  <dcterms:created xsi:type="dcterms:W3CDTF">2024-05-03T11:57:05Z</dcterms:created>
  <dcterms:modified xsi:type="dcterms:W3CDTF">2025-06-07T20:37:40Z</dcterms:modified>
</cp:coreProperties>
</file>