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7" r:id="rId2"/>
    <p:sldId id="258" r:id="rId3"/>
    <p:sldId id="259" r:id="rId4"/>
    <p:sldId id="260" r:id="rId5"/>
    <p:sldId id="267" r:id="rId6"/>
    <p:sldId id="268" r:id="rId7"/>
    <p:sldId id="261" r:id="rId8"/>
    <p:sldId id="266" r:id="rId9"/>
    <p:sldId id="262" r:id="rId10"/>
    <p:sldId id="265" r:id="rId11"/>
    <p:sldId id="263" r:id="rId12"/>
    <p:sldId id="264"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AB7A8F-08A0-4BF0-A7B5-329BBA999E8B}" v="805" dt="2022-05-16T08:48:04.179"/>
    <p1510:client id="{37AD5D35-9E21-4337-A56B-C069128DB4A1}" v="2" dt="2022-05-16T09:32:25.350"/>
    <p1510:client id="{603FD87D-2E75-45F3-9BCB-D16E007D88F3}" v="1454" dt="2022-05-13T22:57:22.691"/>
    <p1510:client id="{70D44D90-B1BD-4627-9163-9C1CE075F4A9}" v="22" dt="2022-05-13T22:59:53.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iola Adubi" userId="a5ca4568c2798543" providerId="Windows Live" clId="Web-{603FD87D-2E75-45F3-9BCB-D16E007D88F3}"/>
    <pc:docChg chg="addSld delSld modSld addMainMaster delMainMaster">
      <pc:chgData name="Eniola Adubi" userId="a5ca4568c2798543" providerId="Windows Live" clId="Web-{603FD87D-2E75-45F3-9BCB-D16E007D88F3}" dt="2022-05-13T22:57:18.457" v="1435" actId="20577"/>
      <pc:docMkLst>
        <pc:docMk/>
      </pc:docMkLst>
      <pc:sldChg chg="addSp delSp modSp del mod modClrScheme chgLayout">
        <pc:chgData name="Eniola Adubi" userId="a5ca4568c2798543" providerId="Windows Live" clId="Web-{603FD87D-2E75-45F3-9BCB-D16E007D88F3}" dt="2022-05-13T22:16:42.436" v="138"/>
        <pc:sldMkLst>
          <pc:docMk/>
          <pc:sldMk cId="109857222" sldId="256"/>
        </pc:sldMkLst>
        <pc:spChg chg="mod ord">
          <ac:chgData name="Eniola Adubi" userId="a5ca4568c2798543" providerId="Windows Live" clId="Web-{603FD87D-2E75-45F3-9BCB-D16E007D88F3}" dt="2022-05-13T22:10:45.803" v="40" actId="20577"/>
          <ac:spMkLst>
            <pc:docMk/>
            <pc:sldMk cId="109857222" sldId="256"/>
            <ac:spMk id="2" creationId="{00000000-0000-0000-0000-000000000000}"/>
          </ac:spMkLst>
        </pc:spChg>
        <pc:spChg chg="del mod ord">
          <ac:chgData name="Eniola Adubi" userId="a5ca4568c2798543" providerId="Windows Live" clId="Web-{603FD87D-2E75-45F3-9BCB-D16E007D88F3}" dt="2022-05-13T22:10:33.647" v="38"/>
          <ac:spMkLst>
            <pc:docMk/>
            <pc:sldMk cId="109857222" sldId="256"/>
            <ac:spMk id="3" creationId="{00000000-0000-0000-0000-000000000000}"/>
          </ac:spMkLst>
        </pc:spChg>
        <pc:spChg chg="add del mod">
          <ac:chgData name="Eniola Adubi" userId="a5ca4568c2798543" providerId="Windows Live" clId="Web-{603FD87D-2E75-45F3-9BCB-D16E007D88F3}" dt="2022-05-13T22:08:10.862" v="10"/>
          <ac:spMkLst>
            <pc:docMk/>
            <pc:sldMk cId="109857222" sldId="256"/>
            <ac:spMk id="5" creationId="{62CC0A95-095E-CC14-C691-D463298B0FAA}"/>
          </ac:spMkLst>
        </pc:spChg>
        <pc:spChg chg="add">
          <ac:chgData name="Eniola Adubi" userId="a5ca4568c2798543" providerId="Windows Live" clId="Web-{603FD87D-2E75-45F3-9BCB-D16E007D88F3}" dt="2022-05-13T22:10:51.772" v="41"/>
          <ac:spMkLst>
            <pc:docMk/>
            <pc:sldMk cId="109857222" sldId="256"/>
            <ac:spMk id="7" creationId="{D4AD9718-5124-608C-271E-81D6C7D67053}"/>
          </ac:spMkLst>
        </pc:spChg>
        <pc:picChg chg="add mod">
          <ac:chgData name="Eniola Adubi" userId="a5ca4568c2798543" providerId="Windows Live" clId="Web-{603FD87D-2E75-45F3-9BCB-D16E007D88F3}" dt="2022-05-13T22:08:21.425" v="12" actId="14100"/>
          <ac:picMkLst>
            <pc:docMk/>
            <pc:sldMk cId="109857222" sldId="256"/>
            <ac:picMk id="4" creationId="{65DD640D-7EF5-DF8B-1A87-BF5F67DE8638}"/>
          </ac:picMkLst>
        </pc:picChg>
      </pc:sldChg>
      <pc:sldChg chg="addSp delSp modSp new">
        <pc:chgData name="Eniola Adubi" userId="a5ca4568c2798543" providerId="Windows Live" clId="Web-{603FD87D-2E75-45F3-9BCB-D16E007D88F3}" dt="2022-05-13T22:47:46.081" v="1088" actId="20577"/>
        <pc:sldMkLst>
          <pc:docMk/>
          <pc:sldMk cId="2408367735" sldId="257"/>
        </pc:sldMkLst>
        <pc:spChg chg="del">
          <ac:chgData name="Eniola Adubi" userId="a5ca4568c2798543" providerId="Windows Live" clId="Web-{603FD87D-2E75-45F3-9BCB-D16E007D88F3}" dt="2022-05-13T22:11:22.601" v="43"/>
          <ac:spMkLst>
            <pc:docMk/>
            <pc:sldMk cId="2408367735" sldId="257"/>
            <ac:spMk id="2" creationId="{C05DCC89-E495-FCCF-1FA0-5E1B40B858A6}"/>
          </ac:spMkLst>
        </pc:spChg>
        <pc:spChg chg="mod">
          <ac:chgData name="Eniola Adubi" userId="a5ca4568c2798543" providerId="Windows Live" clId="Web-{603FD87D-2E75-45F3-9BCB-D16E007D88F3}" dt="2022-05-13T22:47:46.081" v="1088" actId="20577"/>
          <ac:spMkLst>
            <pc:docMk/>
            <pc:sldMk cId="2408367735" sldId="257"/>
            <ac:spMk id="3" creationId="{B76A95DF-C260-E710-9BBC-4C8D03C813A1}"/>
          </ac:spMkLst>
        </pc:spChg>
        <pc:spChg chg="add del">
          <ac:chgData name="Eniola Adubi" userId="a5ca4568c2798543" providerId="Windows Live" clId="Web-{603FD87D-2E75-45F3-9BCB-D16E007D88F3}" dt="2022-05-13T22:12:17.680" v="78"/>
          <ac:spMkLst>
            <pc:docMk/>
            <pc:sldMk cId="2408367735" sldId="257"/>
            <ac:spMk id="4" creationId="{BA8BD408-295A-1D4F-E58A-3C6596A6F49E}"/>
          </ac:spMkLst>
        </pc:spChg>
        <pc:picChg chg="add mod">
          <ac:chgData name="Eniola Adubi" userId="a5ca4568c2798543" providerId="Windows Live" clId="Web-{603FD87D-2E75-45F3-9BCB-D16E007D88F3}" dt="2022-05-13T22:11:39.101" v="46" actId="1076"/>
          <ac:picMkLst>
            <pc:docMk/>
            <pc:sldMk cId="2408367735" sldId="257"/>
            <ac:picMk id="6" creationId="{A13C1109-E544-4250-1DDE-FD5F7A241F9B}"/>
          </ac:picMkLst>
        </pc:picChg>
      </pc:sldChg>
      <pc:sldChg chg="modSp new">
        <pc:chgData name="Eniola Adubi" userId="a5ca4568c2798543" providerId="Windows Live" clId="Web-{603FD87D-2E75-45F3-9BCB-D16E007D88F3}" dt="2022-05-13T22:53:42.513" v="1288" actId="20577"/>
        <pc:sldMkLst>
          <pc:docMk/>
          <pc:sldMk cId="1809391061" sldId="258"/>
        </pc:sldMkLst>
        <pc:spChg chg="mod">
          <ac:chgData name="Eniola Adubi" userId="a5ca4568c2798543" providerId="Windows Live" clId="Web-{603FD87D-2E75-45F3-9BCB-D16E007D88F3}" dt="2022-05-13T22:16:57.796" v="149" actId="20577"/>
          <ac:spMkLst>
            <pc:docMk/>
            <pc:sldMk cId="1809391061" sldId="258"/>
            <ac:spMk id="2" creationId="{D0AD0203-C058-644D-FA14-C049D26A70D1}"/>
          </ac:spMkLst>
        </pc:spChg>
        <pc:spChg chg="mod">
          <ac:chgData name="Eniola Adubi" userId="a5ca4568c2798543" providerId="Windows Live" clId="Web-{603FD87D-2E75-45F3-9BCB-D16E007D88F3}" dt="2022-05-13T22:53:42.513" v="1288" actId="20577"/>
          <ac:spMkLst>
            <pc:docMk/>
            <pc:sldMk cId="1809391061" sldId="258"/>
            <ac:spMk id="3" creationId="{B2EAC767-F587-689F-C898-1E2983D6CA6A}"/>
          </ac:spMkLst>
        </pc:spChg>
      </pc:sldChg>
      <pc:sldChg chg="modSp new">
        <pc:chgData name="Eniola Adubi" userId="a5ca4568c2798543" providerId="Windows Live" clId="Web-{603FD87D-2E75-45F3-9BCB-D16E007D88F3}" dt="2022-05-13T22:30:35.084" v="488" actId="20577"/>
        <pc:sldMkLst>
          <pc:docMk/>
          <pc:sldMk cId="1406428350" sldId="259"/>
        </pc:sldMkLst>
        <pc:spChg chg="mod">
          <ac:chgData name="Eniola Adubi" userId="a5ca4568c2798543" providerId="Windows Live" clId="Web-{603FD87D-2E75-45F3-9BCB-D16E007D88F3}" dt="2022-05-13T22:21:38.286" v="258" actId="20577"/>
          <ac:spMkLst>
            <pc:docMk/>
            <pc:sldMk cId="1406428350" sldId="259"/>
            <ac:spMk id="2" creationId="{C34F238F-AF06-DEB0-938C-E3A8998D64B3}"/>
          </ac:spMkLst>
        </pc:spChg>
        <pc:spChg chg="mod">
          <ac:chgData name="Eniola Adubi" userId="a5ca4568c2798543" providerId="Windows Live" clId="Web-{603FD87D-2E75-45F3-9BCB-D16E007D88F3}" dt="2022-05-13T22:30:35.084" v="488" actId="20577"/>
          <ac:spMkLst>
            <pc:docMk/>
            <pc:sldMk cId="1406428350" sldId="259"/>
            <ac:spMk id="3" creationId="{628A085C-27E0-85A7-EBA9-3364855940A6}"/>
          </ac:spMkLst>
        </pc:spChg>
      </pc:sldChg>
      <pc:sldChg chg="modSp new">
        <pc:chgData name="Eniola Adubi" userId="a5ca4568c2798543" providerId="Windows Live" clId="Web-{603FD87D-2E75-45F3-9BCB-D16E007D88F3}" dt="2022-05-13T22:47:23.190" v="1086" actId="20577"/>
        <pc:sldMkLst>
          <pc:docMk/>
          <pc:sldMk cId="2755682716" sldId="260"/>
        </pc:sldMkLst>
        <pc:spChg chg="mod">
          <ac:chgData name="Eniola Adubi" userId="a5ca4568c2798543" providerId="Windows Live" clId="Web-{603FD87D-2E75-45F3-9BCB-D16E007D88F3}" dt="2022-05-13T22:23:57.558" v="281" actId="20577"/>
          <ac:spMkLst>
            <pc:docMk/>
            <pc:sldMk cId="2755682716" sldId="260"/>
            <ac:spMk id="2" creationId="{B8831B07-896A-BCAB-4F93-8FF3824D99DE}"/>
          </ac:spMkLst>
        </pc:spChg>
        <pc:spChg chg="mod">
          <ac:chgData name="Eniola Adubi" userId="a5ca4568c2798543" providerId="Windows Live" clId="Web-{603FD87D-2E75-45F3-9BCB-D16E007D88F3}" dt="2022-05-13T22:47:23.190" v="1086" actId="20577"/>
          <ac:spMkLst>
            <pc:docMk/>
            <pc:sldMk cId="2755682716" sldId="260"/>
            <ac:spMk id="3" creationId="{BF1A4DB1-D4CD-5B0E-AF69-91739086BA51}"/>
          </ac:spMkLst>
        </pc:spChg>
      </pc:sldChg>
      <pc:sldChg chg="modSp new">
        <pc:chgData name="Eniola Adubi" userId="a5ca4568c2798543" providerId="Windows Live" clId="Web-{603FD87D-2E75-45F3-9BCB-D16E007D88F3}" dt="2022-05-13T22:47:12.112" v="1085" actId="20577"/>
        <pc:sldMkLst>
          <pc:docMk/>
          <pc:sldMk cId="1425342971" sldId="261"/>
        </pc:sldMkLst>
        <pc:spChg chg="mod">
          <ac:chgData name="Eniola Adubi" userId="a5ca4568c2798543" providerId="Windows Live" clId="Web-{603FD87D-2E75-45F3-9BCB-D16E007D88F3}" dt="2022-05-13T22:24:24.746" v="301" actId="20577"/>
          <ac:spMkLst>
            <pc:docMk/>
            <pc:sldMk cId="1425342971" sldId="261"/>
            <ac:spMk id="2" creationId="{86E7DF50-FED5-8501-17D0-D4207DF037EE}"/>
          </ac:spMkLst>
        </pc:spChg>
        <pc:spChg chg="mod">
          <ac:chgData name="Eniola Adubi" userId="a5ca4568c2798543" providerId="Windows Live" clId="Web-{603FD87D-2E75-45F3-9BCB-D16E007D88F3}" dt="2022-05-13T22:47:12.112" v="1085" actId="20577"/>
          <ac:spMkLst>
            <pc:docMk/>
            <pc:sldMk cId="1425342971" sldId="261"/>
            <ac:spMk id="3" creationId="{857525AD-BADC-7B27-FB83-B0FB612901BC}"/>
          </ac:spMkLst>
        </pc:spChg>
      </pc:sldChg>
      <pc:sldChg chg="modSp new">
        <pc:chgData name="Eniola Adubi" userId="a5ca4568c2798543" providerId="Windows Live" clId="Web-{603FD87D-2E75-45F3-9BCB-D16E007D88F3}" dt="2022-05-13T22:47:03.565" v="1084" actId="20577"/>
        <pc:sldMkLst>
          <pc:docMk/>
          <pc:sldMk cId="1071537971" sldId="262"/>
        </pc:sldMkLst>
        <pc:spChg chg="mod">
          <ac:chgData name="Eniola Adubi" userId="a5ca4568c2798543" providerId="Windows Live" clId="Web-{603FD87D-2E75-45F3-9BCB-D16E007D88F3}" dt="2022-05-13T22:24:40.543" v="314" actId="20577"/>
          <ac:spMkLst>
            <pc:docMk/>
            <pc:sldMk cId="1071537971" sldId="262"/>
            <ac:spMk id="2" creationId="{B23E6E35-28C9-26F9-33AB-A0FFA3A2A319}"/>
          </ac:spMkLst>
        </pc:spChg>
        <pc:spChg chg="mod">
          <ac:chgData name="Eniola Adubi" userId="a5ca4568c2798543" providerId="Windows Live" clId="Web-{603FD87D-2E75-45F3-9BCB-D16E007D88F3}" dt="2022-05-13T22:47:03.565" v="1084" actId="20577"/>
          <ac:spMkLst>
            <pc:docMk/>
            <pc:sldMk cId="1071537971" sldId="262"/>
            <ac:spMk id="3" creationId="{48939D80-586F-52EF-6CBB-56E6DC83B6B4}"/>
          </ac:spMkLst>
        </pc:spChg>
      </pc:sldChg>
      <pc:sldChg chg="modSp new">
        <pc:chgData name="Eniola Adubi" userId="a5ca4568c2798543" providerId="Windows Live" clId="Web-{603FD87D-2E75-45F3-9BCB-D16E007D88F3}" dt="2022-05-13T22:57:18.457" v="1435" actId="20577"/>
        <pc:sldMkLst>
          <pc:docMk/>
          <pc:sldMk cId="3659777446" sldId="263"/>
        </pc:sldMkLst>
        <pc:spChg chg="mod">
          <ac:chgData name="Eniola Adubi" userId="a5ca4568c2798543" providerId="Windows Live" clId="Web-{603FD87D-2E75-45F3-9BCB-D16E007D88F3}" dt="2022-05-13T22:46:09.110" v="1042" actId="20577"/>
          <ac:spMkLst>
            <pc:docMk/>
            <pc:sldMk cId="3659777446" sldId="263"/>
            <ac:spMk id="2" creationId="{53C9CD3B-4584-47E5-C8C5-5949D545AA42}"/>
          </ac:spMkLst>
        </pc:spChg>
        <pc:spChg chg="mod">
          <ac:chgData name="Eniola Adubi" userId="a5ca4568c2798543" providerId="Windows Live" clId="Web-{603FD87D-2E75-45F3-9BCB-D16E007D88F3}" dt="2022-05-13T22:57:18.457" v="1435" actId="20577"/>
          <ac:spMkLst>
            <pc:docMk/>
            <pc:sldMk cId="3659777446" sldId="263"/>
            <ac:spMk id="3" creationId="{33233BE7-E6A0-6790-3BA8-46398CE7D64A}"/>
          </ac:spMkLst>
        </pc:spChg>
      </pc:sldChg>
      <pc:sldChg chg="modSp new">
        <pc:chgData name="Eniola Adubi" userId="a5ca4568c2798543" providerId="Windows Live" clId="Web-{603FD87D-2E75-45F3-9BCB-D16E007D88F3}" dt="2022-05-13T22:25:00.153" v="327" actId="20577"/>
        <pc:sldMkLst>
          <pc:docMk/>
          <pc:sldMk cId="3925751794" sldId="264"/>
        </pc:sldMkLst>
        <pc:spChg chg="mod">
          <ac:chgData name="Eniola Adubi" userId="a5ca4568c2798543" providerId="Windows Live" clId="Web-{603FD87D-2E75-45F3-9BCB-D16E007D88F3}" dt="2022-05-13T22:25:00.153" v="327" actId="20577"/>
          <ac:spMkLst>
            <pc:docMk/>
            <pc:sldMk cId="3925751794" sldId="264"/>
            <ac:spMk id="2" creationId="{1D0AFAA8-5220-075E-4817-4128A87C00A1}"/>
          </ac:spMkLst>
        </pc:spChg>
      </pc:sldChg>
      <pc:sldChg chg="modSp new">
        <pc:chgData name="Eniola Adubi" userId="a5ca4568c2798543" providerId="Windows Live" clId="Web-{603FD87D-2E75-45F3-9BCB-D16E007D88F3}" dt="2022-05-13T22:51:38.447" v="1262" actId="20577"/>
        <pc:sldMkLst>
          <pc:docMk/>
          <pc:sldMk cId="533537870" sldId="265"/>
        </pc:sldMkLst>
        <pc:spChg chg="mod">
          <ac:chgData name="Eniola Adubi" userId="a5ca4568c2798543" providerId="Windows Live" clId="Web-{603FD87D-2E75-45F3-9BCB-D16E007D88F3}" dt="2022-05-13T22:46:15.813" v="1050" actId="20577"/>
          <ac:spMkLst>
            <pc:docMk/>
            <pc:sldMk cId="533537870" sldId="265"/>
            <ac:spMk id="2" creationId="{D67047B0-97FB-5DAA-5A89-46A375BD1C7A}"/>
          </ac:spMkLst>
        </pc:spChg>
        <pc:spChg chg="mod">
          <ac:chgData name="Eniola Adubi" userId="a5ca4568c2798543" providerId="Windows Live" clId="Web-{603FD87D-2E75-45F3-9BCB-D16E007D88F3}" dt="2022-05-13T22:51:38.447" v="1262" actId="20577"/>
          <ac:spMkLst>
            <pc:docMk/>
            <pc:sldMk cId="533537870" sldId="265"/>
            <ac:spMk id="3" creationId="{07278DAB-59CC-5A4C-D1EB-F5DE671F60B7}"/>
          </ac:spMkLst>
        </pc:spChg>
      </pc:sldChg>
      <pc:sldChg chg="modSp new">
        <pc:chgData name="Eniola Adubi" userId="a5ca4568c2798543" providerId="Windows Live" clId="Web-{603FD87D-2E75-45F3-9BCB-D16E007D88F3}" dt="2022-05-13T22:56:10.267" v="1389" actId="20577"/>
        <pc:sldMkLst>
          <pc:docMk/>
          <pc:sldMk cId="4242643403" sldId="266"/>
        </pc:sldMkLst>
        <pc:spChg chg="mod">
          <ac:chgData name="Eniola Adubi" userId="a5ca4568c2798543" providerId="Windows Live" clId="Web-{603FD87D-2E75-45F3-9BCB-D16E007D88F3}" dt="2022-05-13T22:53:51.779" v="1292" actId="20577"/>
          <ac:spMkLst>
            <pc:docMk/>
            <pc:sldMk cId="4242643403" sldId="266"/>
            <ac:spMk id="2" creationId="{11F8E7B9-3319-9E0D-3AF2-C61A509FBED3}"/>
          </ac:spMkLst>
        </pc:spChg>
        <pc:spChg chg="mod">
          <ac:chgData name="Eniola Adubi" userId="a5ca4568c2798543" providerId="Windows Live" clId="Web-{603FD87D-2E75-45F3-9BCB-D16E007D88F3}" dt="2022-05-13T22:56:10.267" v="1389" actId="20577"/>
          <ac:spMkLst>
            <pc:docMk/>
            <pc:sldMk cId="4242643403" sldId="266"/>
            <ac:spMk id="3" creationId="{DFF1CF9D-43BE-A602-A01D-20B7039A6140}"/>
          </ac:spMkLst>
        </pc:spChg>
      </pc:sldChg>
      <pc:sldMasterChg chg="del delSldLayout">
        <pc:chgData name="Eniola Adubi" userId="a5ca4568c2798543" providerId="Windows Live" clId="Web-{603FD87D-2E75-45F3-9BCB-D16E007D88F3}" dt="2022-05-13T22:05:27.171" v="0"/>
        <pc:sldMasterMkLst>
          <pc:docMk/>
          <pc:sldMasterMk cId="2460954070" sldId="2147483660"/>
        </pc:sldMasterMkLst>
        <pc:sldLayoutChg chg="del">
          <pc:chgData name="Eniola Adubi" userId="a5ca4568c2798543" providerId="Windows Live" clId="Web-{603FD87D-2E75-45F3-9BCB-D16E007D88F3}" dt="2022-05-13T22:05:27.171" v="0"/>
          <pc:sldLayoutMkLst>
            <pc:docMk/>
            <pc:sldMasterMk cId="2460954070" sldId="2147483660"/>
            <pc:sldLayoutMk cId="2385387890" sldId="2147483661"/>
          </pc:sldLayoutMkLst>
        </pc:sldLayoutChg>
        <pc:sldLayoutChg chg="del">
          <pc:chgData name="Eniola Adubi" userId="a5ca4568c2798543" providerId="Windows Live" clId="Web-{603FD87D-2E75-45F3-9BCB-D16E007D88F3}" dt="2022-05-13T22:05:27.171" v="0"/>
          <pc:sldLayoutMkLst>
            <pc:docMk/>
            <pc:sldMasterMk cId="2460954070" sldId="2147483660"/>
            <pc:sldLayoutMk cId="949138452" sldId="2147483662"/>
          </pc:sldLayoutMkLst>
        </pc:sldLayoutChg>
        <pc:sldLayoutChg chg="del">
          <pc:chgData name="Eniola Adubi" userId="a5ca4568c2798543" providerId="Windows Live" clId="Web-{603FD87D-2E75-45F3-9BCB-D16E007D88F3}" dt="2022-05-13T22:05:27.171" v="0"/>
          <pc:sldLayoutMkLst>
            <pc:docMk/>
            <pc:sldMasterMk cId="2460954070" sldId="2147483660"/>
            <pc:sldLayoutMk cId="2591524520" sldId="2147483663"/>
          </pc:sldLayoutMkLst>
        </pc:sldLayoutChg>
        <pc:sldLayoutChg chg="del">
          <pc:chgData name="Eniola Adubi" userId="a5ca4568c2798543" providerId="Windows Live" clId="Web-{603FD87D-2E75-45F3-9BCB-D16E007D88F3}" dt="2022-05-13T22:05:27.171" v="0"/>
          <pc:sldLayoutMkLst>
            <pc:docMk/>
            <pc:sldMasterMk cId="2460954070" sldId="2147483660"/>
            <pc:sldLayoutMk cId="1203092039" sldId="2147483664"/>
          </pc:sldLayoutMkLst>
        </pc:sldLayoutChg>
        <pc:sldLayoutChg chg="del">
          <pc:chgData name="Eniola Adubi" userId="a5ca4568c2798543" providerId="Windows Live" clId="Web-{603FD87D-2E75-45F3-9BCB-D16E007D88F3}" dt="2022-05-13T22:05:27.171" v="0"/>
          <pc:sldLayoutMkLst>
            <pc:docMk/>
            <pc:sldMasterMk cId="2460954070" sldId="2147483660"/>
            <pc:sldLayoutMk cId="3733172339" sldId="2147483665"/>
          </pc:sldLayoutMkLst>
        </pc:sldLayoutChg>
        <pc:sldLayoutChg chg="del">
          <pc:chgData name="Eniola Adubi" userId="a5ca4568c2798543" providerId="Windows Live" clId="Web-{603FD87D-2E75-45F3-9BCB-D16E007D88F3}" dt="2022-05-13T22:05:27.171" v="0"/>
          <pc:sldLayoutMkLst>
            <pc:docMk/>
            <pc:sldMasterMk cId="2460954070" sldId="2147483660"/>
            <pc:sldLayoutMk cId="3210312558" sldId="2147483666"/>
          </pc:sldLayoutMkLst>
        </pc:sldLayoutChg>
        <pc:sldLayoutChg chg="del">
          <pc:chgData name="Eniola Adubi" userId="a5ca4568c2798543" providerId="Windows Live" clId="Web-{603FD87D-2E75-45F3-9BCB-D16E007D88F3}" dt="2022-05-13T22:05:27.171" v="0"/>
          <pc:sldLayoutMkLst>
            <pc:docMk/>
            <pc:sldMasterMk cId="2460954070" sldId="2147483660"/>
            <pc:sldLayoutMk cId="3146388984" sldId="2147483667"/>
          </pc:sldLayoutMkLst>
        </pc:sldLayoutChg>
        <pc:sldLayoutChg chg="del">
          <pc:chgData name="Eniola Adubi" userId="a5ca4568c2798543" providerId="Windows Live" clId="Web-{603FD87D-2E75-45F3-9BCB-D16E007D88F3}" dt="2022-05-13T22:05:27.171" v="0"/>
          <pc:sldLayoutMkLst>
            <pc:docMk/>
            <pc:sldMasterMk cId="2460954070" sldId="2147483660"/>
            <pc:sldLayoutMk cId="3171841454" sldId="2147483668"/>
          </pc:sldLayoutMkLst>
        </pc:sldLayoutChg>
        <pc:sldLayoutChg chg="del">
          <pc:chgData name="Eniola Adubi" userId="a5ca4568c2798543" providerId="Windows Live" clId="Web-{603FD87D-2E75-45F3-9BCB-D16E007D88F3}" dt="2022-05-13T22:05:27.171" v="0"/>
          <pc:sldLayoutMkLst>
            <pc:docMk/>
            <pc:sldMasterMk cId="2460954070" sldId="2147483660"/>
            <pc:sldLayoutMk cId="1718958274" sldId="2147483669"/>
          </pc:sldLayoutMkLst>
        </pc:sldLayoutChg>
        <pc:sldLayoutChg chg="del">
          <pc:chgData name="Eniola Adubi" userId="a5ca4568c2798543" providerId="Windows Live" clId="Web-{603FD87D-2E75-45F3-9BCB-D16E007D88F3}" dt="2022-05-13T22:05:27.171" v="0"/>
          <pc:sldLayoutMkLst>
            <pc:docMk/>
            <pc:sldMasterMk cId="2460954070" sldId="2147483660"/>
            <pc:sldLayoutMk cId="2202905451" sldId="2147483670"/>
          </pc:sldLayoutMkLst>
        </pc:sldLayoutChg>
        <pc:sldLayoutChg chg="del">
          <pc:chgData name="Eniola Adubi" userId="a5ca4568c2798543" providerId="Windows Live" clId="Web-{603FD87D-2E75-45F3-9BCB-D16E007D88F3}" dt="2022-05-13T22:05:27.171" v="0"/>
          <pc:sldLayoutMkLst>
            <pc:docMk/>
            <pc:sldMasterMk cId="2460954070" sldId="2147483660"/>
            <pc:sldLayoutMk cId="3479445657" sldId="2147483671"/>
          </pc:sldLayoutMkLst>
        </pc:sldLayoutChg>
      </pc:sldMasterChg>
      <pc:sldMasterChg chg="add del addSldLayout delSldLayout modSldLayout">
        <pc:chgData name="Eniola Adubi" userId="a5ca4568c2798543" providerId="Windows Live" clId="Web-{603FD87D-2E75-45F3-9BCB-D16E007D88F3}" dt="2022-05-13T22:05:31.828" v="1"/>
        <pc:sldMasterMkLst>
          <pc:docMk/>
          <pc:sldMasterMk cId="2489479606" sldId="2147483672"/>
        </pc:sldMasterMkLst>
        <pc:sldLayoutChg chg="add del mod replId">
          <pc:chgData name="Eniola Adubi" userId="a5ca4568c2798543" providerId="Windows Live" clId="Web-{603FD87D-2E75-45F3-9BCB-D16E007D88F3}" dt="2022-05-13T22:05:31.828" v="1"/>
          <pc:sldLayoutMkLst>
            <pc:docMk/>
            <pc:sldMasterMk cId="2489479606" sldId="2147483672"/>
            <pc:sldLayoutMk cId="3520020341" sldId="2147483673"/>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577974305" sldId="2147483674"/>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344756103" sldId="2147483675"/>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1795768324" sldId="2147483676"/>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297592629" sldId="2147483677"/>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1322123983" sldId="2147483678"/>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857761066" sldId="2147483679"/>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1940013042" sldId="2147483680"/>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151699817" sldId="2147483681"/>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1085564552" sldId="2147483682"/>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267187570" sldId="2147483683"/>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1856762739" sldId="2147483684"/>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597626248" sldId="2147483685"/>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1139492685" sldId="2147483686"/>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3972298092" sldId="2147483687"/>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548244304" sldId="2147483688"/>
          </pc:sldLayoutMkLst>
        </pc:sldLayoutChg>
        <pc:sldLayoutChg chg="add del mod replId">
          <pc:chgData name="Eniola Adubi" userId="a5ca4568c2798543" providerId="Windows Live" clId="Web-{603FD87D-2E75-45F3-9BCB-D16E007D88F3}" dt="2022-05-13T22:05:31.828" v="1"/>
          <pc:sldLayoutMkLst>
            <pc:docMk/>
            <pc:sldMasterMk cId="2489479606" sldId="2147483672"/>
            <pc:sldLayoutMk cId="2161910254" sldId="2147483689"/>
          </pc:sldLayoutMkLst>
        </pc:sldLayoutChg>
      </pc:sldMasterChg>
      <pc:sldMasterChg chg="add addSldLayout modSldLayout">
        <pc:chgData name="Eniola Adubi" userId="a5ca4568c2798543" providerId="Windows Live" clId="Web-{603FD87D-2E75-45F3-9BCB-D16E007D88F3}" dt="2022-05-13T22:05:31.828" v="1"/>
        <pc:sldMasterMkLst>
          <pc:docMk/>
          <pc:sldMasterMk cId="2362232513" sldId="2147483690"/>
        </pc:sldMasterMkLst>
        <pc:sldLayoutChg chg="add mod replId">
          <pc:chgData name="Eniola Adubi" userId="a5ca4568c2798543" providerId="Windows Live" clId="Web-{603FD87D-2E75-45F3-9BCB-D16E007D88F3}" dt="2022-05-13T22:05:31.828" v="1"/>
          <pc:sldLayoutMkLst>
            <pc:docMk/>
            <pc:sldMasterMk cId="2362232513" sldId="2147483690"/>
            <pc:sldLayoutMk cId="1849644279" sldId="2147483691"/>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3989296049" sldId="2147483692"/>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1011530460" sldId="2147483693"/>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2894210466" sldId="2147483694"/>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2163900721" sldId="2147483695"/>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2224589614" sldId="2147483696"/>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3533412175" sldId="2147483697"/>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1226802448" sldId="2147483698"/>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1398810201" sldId="2147483699"/>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1867317770" sldId="2147483700"/>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3923160179" sldId="2147483701"/>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1573105484" sldId="2147483702"/>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4251577472" sldId="2147483703"/>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934120537" sldId="2147483704"/>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1280693247" sldId="2147483705"/>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3168442154" sldId="2147483706"/>
          </pc:sldLayoutMkLst>
        </pc:sldLayoutChg>
        <pc:sldLayoutChg chg="add mod replId">
          <pc:chgData name="Eniola Adubi" userId="a5ca4568c2798543" providerId="Windows Live" clId="Web-{603FD87D-2E75-45F3-9BCB-D16E007D88F3}" dt="2022-05-13T22:05:31.828" v="1"/>
          <pc:sldLayoutMkLst>
            <pc:docMk/>
            <pc:sldMasterMk cId="2362232513" sldId="2147483690"/>
            <pc:sldLayoutMk cId="1776393140" sldId="2147483707"/>
          </pc:sldLayoutMkLst>
        </pc:sldLayoutChg>
      </pc:sldMasterChg>
    </pc:docChg>
  </pc:docChgLst>
  <pc:docChgLst>
    <pc:chgData name="Eniola Adubi" userId="a5ca4568c2798543" providerId="Windows Live" clId="Web-{37AD5D35-9E21-4337-A56B-C069128DB4A1}"/>
    <pc:docChg chg="modSld">
      <pc:chgData name="Eniola Adubi" userId="a5ca4568c2798543" providerId="Windows Live" clId="Web-{37AD5D35-9E21-4337-A56B-C069128DB4A1}" dt="2022-05-16T09:32:25.350" v="1"/>
      <pc:docMkLst>
        <pc:docMk/>
      </pc:docMkLst>
      <pc:sldChg chg="delSp modSp">
        <pc:chgData name="Eniola Adubi" userId="a5ca4568c2798543" providerId="Windows Live" clId="Web-{37AD5D35-9E21-4337-A56B-C069128DB4A1}" dt="2022-05-16T09:32:25.350" v="1"/>
        <pc:sldMkLst>
          <pc:docMk/>
          <pc:sldMk cId="3347424222" sldId="268"/>
        </pc:sldMkLst>
        <pc:spChg chg="del mod">
          <ac:chgData name="Eniola Adubi" userId="a5ca4568c2798543" providerId="Windows Live" clId="Web-{37AD5D35-9E21-4337-A56B-C069128DB4A1}" dt="2022-05-16T09:32:25.350" v="1"/>
          <ac:spMkLst>
            <pc:docMk/>
            <pc:sldMk cId="3347424222" sldId="268"/>
            <ac:spMk id="4" creationId="{3C1F7DDA-6182-399E-BADA-D8BDA0F74B5E}"/>
          </ac:spMkLst>
        </pc:spChg>
      </pc:sldChg>
    </pc:docChg>
  </pc:docChgLst>
  <pc:docChgLst>
    <pc:chgData name="Eniola Adubi" userId="a5ca4568c2798543" providerId="Windows Live" clId="Web-{70D44D90-B1BD-4627-9163-9C1CE075F4A9}"/>
    <pc:docChg chg="modSld">
      <pc:chgData name="Eniola Adubi" userId="a5ca4568c2798543" providerId="Windows Live" clId="Web-{70D44D90-B1BD-4627-9163-9C1CE075F4A9}" dt="2022-05-13T22:59:53.350" v="21" actId="20577"/>
      <pc:docMkLst>
        <pc:docMk/>
      </pc:docMkLst>
      <pc:sldChg chg="modSp">
        <pc:chgData name="Eniola Adubi" userId="a5ca4568c2798543" providerId="Windows Live" clId="Web-{70D44D90-B1BD-4627-9163-9C1CE075F4A9}" dt="2022-05-13T22:59:53.350" v="21" actId="20577"/>
        <pc:sldMkLst>
          <pc:docMk/>
          <pc:sldMk cId="2755682716" sldId="260"/>
        </pc:sldMkLst>
        <pc:spChg chg="mod">
          <ac:chgData name="Eniola Adubi" userId="a5ca4568c2798543" providerId="Windows Live" clId="Web-{70D44D90-B1BD-4627-9163-9C1CE075F4A9}" dt="2022-05-13T22:59:53.350" v="21" actId="20577"/>
          <ac:spMkLst>
            <pc:docMk/>
            <pc:sldMk cId="2755682716" sldId="260"/>
            <ac:spMk id="3" creationId="{BF1A4DB1-D4CD-5B0E-AF69-91739086BA51}"/>
          </ac:spMkLst>
        </pc:spChg>
      </pc:sldChg>
    </pc:docChg>
  </pc:docChgLst>
  <pc:docChgLst>
    <pc:chgData name="Eniola Adubi" userId="a5ca4568c2798543" providerId="Windows Live" clId="Web-{2FAB7A8F-08A0-4BF0-A7B5-329BBA999E8B}"/>
    <pc:docChg chg="addSld modSld">
      <pc:chgData name="Eniola Adubi" userId="a5ca4568c2798543" providerId="Windows Live" clId="Web-{2FAB7A8F-08A0-4BF0-A7B5-329BBA999E8B}" dt="2022-05-16T08:48:04.179" v="803" actId="20577"/>
      <pc:docMkLst>
        <pc:docMk/>
      </pc:docMkLst>
      <pc:sldChg chg="modSp">
        <pc:chgData name="Eniola Adubi" userId="a5ca4568c2798543" providerId="Windows Live" clId="Web-{2FAB7A8F-08A0-4BF0-A7B5-329BBA999E8B}" dt="2022-05-15T21:21:02.546" v="30" actId="20577"/>
        <pc:sldMkLst>
          <pc:docMk/>
          <pc:sldMk cId="1406428350" sldId="259"/>
        </pc:sldMkLst>
        <pc:spChg chg="mod">
          <ac:chgData name="Eniola Adubi" userId="a5ca4568c2798543" providerId="Windows Live" clId="Web-{2FAB7A8F-08A0-4BF0-A7B5-329BBA999E8B}" dt="2022-05-15T21:21:02.546" v="30" actId="20577"/>
          <ac:spMkLst>
            <pc:docMk/>
            <pc:sldMk cId="1406428350" sldId="259"/>
            <ac:spMk id="3" creationId="{628A085C-27E0-85A7-EBA9-3364855940A6}"/>
          </ac:spMkLst>
        </pc:spChg>
      </pc:sldChg>
      <pc:sldChg chg="modSp">
        <pc:chgData name="Eniola Adubi" userId="a5ca4568c2798543" providerId="Windows Live" clId="Web-{2FAB7A8F-08A0-4BF0-A7B5-329BBA999E8B}" dt="2022-05-16T08:16:10.905" v="640" actId="20577"/>
        <pc:sldMkLst>
          <pc:docMk/>
          <pc:sldMk cId="2755682716" sldId="260"/>
        </pc:sldMkLst>
        <pc:spChg chg="mod">
          <ac:chgData name="Eniola Adubi" userId="a5ca4568c2798543" providerId="Windows Live" clId="Web-{2FAB7A8F-08A0-4BF0-A7B5-329BBA999E8B}" dt="2022-05-16T08:16:10.905" v="640" actId="20577"/>
          <ac:spMkLst>
            <pc:docMk/>
            <pc:sldMk cId="2755682716" sldId="260"/>
            <ac:spMk id="3" creationId="{BF1A4DB1-D4CD-5B0E-AF69-91739086BA51}"/>
          </ac:spMkLst>
        </pc:spChg>
      </pc:sldChg>
      <pc:sldChg chg="modSp">
        <pc:chgData name="Eniola Adubi" userId="a5ca4568c2798543" providerId="Windows Live" clId="Web-{2FAB7A8F-08A0-4BF0-A7B5-329BBA999E8B}" dt="2022-05-15T21:58:08.959" v="412" actId="20577"/>
        <pc:sldMkLst>
          <pc:docMk/>
          <pc:sldMk cId="1425342971" sldId="261"/>
        </pc:sldMkLst>
        <pc:spChg chg="mod">
          <ac:chgData name="Eniola Adubi" userId="a5ca4568c2798543" providerId="Windows Live" clId="Web-{2FAB7A8F-08A0-4BF0-A7B5-329BBA999E8B}" dt="2022-05-15T21:58:08.959" v="412" actId="20577"/>
          <ac:spMkLst>
            <pc:docMk/>
            <pc:sldMk cId="1425342971" sldId="261"/>
            <ac:spMk id="3" creationId="{857525AD-BADC-7B27-FB83-B0FB612901BC}"/>
          </ac:spMkLst>
        </pc:spChg>
      </pc:sldChg>
      <pc:sldChg chg="modSp">
        <pc:chgData name="Eniola Adubi" userId="a5ca4568c2798543" providerId="Windows Live" clId="Web-{2FAB7A8F-08A0-4BF0-A7B5-329BBA999E8B}" dt="2022-05-16T08:37:18.333" v="747" actId="20577"/>
        <pc:sldMkLst>
          <pc:docMk/>
          <pc:sldMk cId="1071537971" sldId="262"/>
        </pc:sldMkLst>
        <pc:spChg chg="mod">
          <ac:chgData name="Eniola Adubi" userId="a5ca4568c2798543" providerId="Windows Live" clId="Web-{2FAB7A8F-08A0-4BF0-A7B5-329BBA999E8B}" dt="2022-05-16T08:37:18.333" v="747" actId="20577"/>
          <ac:spMkLst>
            <pc:docMk/>
            <pc:sldMk cId="1071537971" sldId="262"/>
            <ac:spMk id="3" creationId="{48939D80-586F-52EF-6CBB-56E6DC83B6B4}"/>
          </ac:spMkLst>
        </pc:spChg>
      </pc:sldChg>
      <pc:sldChg chg="modSp">
        <pc:chgData name="Eniola Adubi" userId="a5ca4568c2798543" providerId="Windows Live" clId="Web-{2FAB7A8F-08A0-4BF0-A7B5-329BBA999E8B}" dt="2022-05-16T08:01:32.288" v="566" actId="20577"/>
        <pc:sldMkLst>
          <pc:docMk/>
          <pc:sldMk cId="3659777446" sldId="263"/>
        </pc:sldMkLst>
        <pc:spChg chg="mod">
          <ac:chgData name="Eniola Adubi" userId="a5ca4568c2798543" providerId="Windows Live" clId="Web-{2FAB7A8F-08A0-4BF0-A7B5-329BBA999E8B}" dt="2022-05-16T08:01:32.288" v="566" actId="20577"/>
          <ac:spMkLst>
            <pc:docMk/>
            <pc:sldMk cId="3659777446" sldId="263"/>
            <ac:spMk id="3" creationId="{33233BE7-E6A0-6790-3BA8-46398CE7D64A}"/>
          </ac:spMkLst>
        </pc:spChg>
      </pc:sldChg>
      <pc:sldChg chg="modSp">
        <pc:chgData name="Eniola Adubi" userId="a5ca4568c2798543" providerId="Windows Live" clId="Web-{2FAB7A8F-08A0-4BF0-A7B5-329BBA999E8B}" dt="2022-05-16T08:48:04.179" v="803" actId="20577"/>
        <pc:sldMkLst>
          <pc:docMk/>
          <pc:sldMk cId="3925751794" sldId="264"/>
        </pc:sldMkLst>
        <pc:spChg chg="mod">
          <ac:chgData name="Eniola Adubi" userId="a5ca4568c2798543" providerId="Windows Live" clId="Web-{2FAB7A8F-08A0-4BF0-A7B5-329BBA999E8B}" dt="2022-05-16T08:48:04.179" v="803" actId="20577"/>
          <ac:spMkLst>
            <pc:docMk/>
            <pc:sldMk cId="3925751794" sldId="264"/>
            <ac:spMk id="3" creationId="{6683AF22-0405-4DDD-A737-E2038C02F25D}"/>
          </ac:spMkLst>
        </pc:spChg>
      </pc:sldChg>
      <pc:sldChg chg="modSp">
        <pc:chgData name="Eniola Adubi" userId="a5ca4568c2798543" providerId="Windows Live" clId="Web-{2FAB7A8F-08A0-4BF0-A7B5-329BBA999E8B}" dt="2022-05-16T07:48:34.033" v="519" actId="20577"/>
        <pc:sldMkLst>
          <pc:docMk/>
          <pc:sldMk cId="533537870" sldId="265"/>
        </pc:sldMkLst>
        <pc:spChg chg="mod">
          <ac:chgData name="Eniola Adubi" userId="a5ca4568c2798543" providerId="Windows Live" clId="Web-{2FAB7A8F-08A0-4BF0-A7B5-329BBA999E8B}" dt="2022-05-16T07:48:34.033" v="519" actId="20577"/>
          <ac:spMkLst>
            <pc:docMk/>
            <pc:sldMk cId="533537870" sldId="265"/>
            <ac:spMk id="3" creationId="{07278DAB-59CC-5A4C-D1EB-F5DE671F60B7}"/>
          </ac:spMkLst>
        </pc:spChg>
      </pc:sldChg>
      <pc:sldChg chg="modSp">
        <pc:chgData name="Eniola Adubi" userId="a5ca4568c2798543" providerId="Windows Live" clId="Web-{2FAB7A8F-08A0-4BF0-A7B5-329BBA999E8B}" dt="2022-05-16T08:47:51.069" v="800" actId="20577"/>
        <pc:sldMkLst>
          <pc:docMk/>
          <pc:sldMk cId="4242643403" sldId="266"/>
        </pc:sldMkLst>
        <pc:spChg chg="mod">
          <ac:chgData name="Eniola Adubi" userId="a5ca4568c2798543" providerId="Windows Live" clId="Web-{2FAB7A8F-08A0-4BF0-A7B5-329BBA999E8B}" dt="2022-05-16T08:47:51.069" v="800" actId="20577"/>
          <ac:spMkLst>
            <pc:docMk/>
            <pc:sldMk cId="4242643403" sldId="266"/>
            <ac:spMk id="3" creationId="{DFF1CF9D-43BE-A602-A01D-20B7039A6140}"/>
          </ac:spMkLst>
        </pc:spChg>
      </pc:sldChg>
      <pc:sldChg chg="modSp new">
        <pc:chgData name="Eniola Adubi" userId="a5ca4568c2798543" providerId="Windows Live" clId="Web-{2FAB7A8F-08A0-4BF0-A7B5-329BBA999E8B}" dt="2022-05-16T08:43:45.156" v="791" actId="20577"/>
        <pc:sldMkLst>
          <pc:docMk/>
          <pc:sldMk cId="3788241050" sldId="267"/>
        </pc:sldMkLst>
        <pc:spChg chg="mod">
          <ac:chgData name="Eniola Adubi" userId="a5ca4568c2798543" providerId="Windows Live" clId="Web-{2FAB7A8F-08A0-4BF0-A7B5-329BBA999E8B}" dt="2022-05-15T21:35:03.533" v="214" actId="20577"/>
          <ac:spMkLst>
            <pc:docMk/>
            <pc:sldMk cId="3788241050" sldId="267"/>
            <ac:spMk id="2" creationId="{FEF2BCB0-9473-5802-F7B1-4B42AE4E763D}"/>
          </ac:spMkLst>
        </pc:spChg>
        <pc:spChg chg="mod">
          <ac:chgData name="Eniola Adubi" userId="a5ca4568c2798543" providerId="Windows Live" clId="Web-{2FAB7A8F-08A0-4BF0-A7B5-329BBA999E8B}" dt="2022-05-16T08:43:45.156" v="791" actId="20577"/>
          <ac:spMkLst>
            <pc:docMk/>
            <pc:sldMk cId="3788241050" sldId="267"/>
            <ac:spMk id="3" creationId="{3BB1C3DB-202F-3CB8-9678-265E4F742F24}"/>
          </ac:spMkLst>
        </pc:spChg>
      </pc:sldChg>
      <pc:sldChg chg="addSp modSp new">
        <pc:chgData name="Eniola Adubi" userId="a5ca4568c2798543" providerId="Windows Live" clId="Web-{2FAB7A8F-08A0-4BF0-A7B5-329BBA999E8B}" dt="2022-05-16T08:30:09.213" v="739" actId="20577"/>
        <pc:sldMkLst>
          <pc:docMk/>
          <pc:sldMk cId="3347424222" sldId="268"/>
        </pc:sldMkLst>
        <pc:spChg chg="mod">
          <ac:chgData name="Eniola Adubi" userId="a5ca4568c2798543" providerId="Windows Live" clId="Web-{2FAB7A8F-08A0-4BF0-A7B5-329BBA999E8B}" dt="2022-05-16T08:30:09.213" v="739" actId="20577"/>
          <ac:spMkLst>
            <pc:docMk/>
            <pc:sldMk cId="3347424222" sldId="268"/>
            <ac:spMk id="2" creationId="{D43109EA-25E8-4A4E-3CE2-BE3309C9FAC2}"/>
          </ac:spMkLst>
        </pc:spChg>
        <pc:spChg chg="mod">
          <ac:chgData name="Eniola Adubi" userId="a5ca4568c2798543" providerId="Windows Live" clId="Web-{2FAB7A8F-08A0-4BF0-A7B5-329BBA999E8B}" dt="2022-05-16T08:29:55.869" v="730" actId="20577"/>
          <ac:spMkLst>
            <pc:docMk/>
            <pc:sldMk cId="3347424222" sldId="268"/>
            <ac:spMk id="3" creationId="{7A2DB286-6C02-9691-D808-7AC2FAEC98F3}"/>
          </ac:spMkLst>
        </pc:spChg>
        <pc:spChg chg="add">
          <ac:chgData name="Eniola Adubi" userId="a5ca4568c2798543" providerId="Windows Live" clId="Web-{2FAB7A8F-08A0-4BF0-A7B5-329BBA999E8B}" dt="2022-05-16T08:30:04.150" v="731"/>
          <ac:spMkLst>
            <pc:docMk/>
            <pc:sldMk cId="3347424222" sldId="268"/>
            <ac:spMk id="4" creationId="{3C1F7DDA-6182-399E-BADA-D8BDA0F74B5E}"/>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9644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989296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1530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5/16/2022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894210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3900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4589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3412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680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8810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67317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3160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3105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15774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4120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0693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8442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6393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5/16/2022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6223251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6A95DF-C260-E710-9BBC-4C8D03C813A1}"/>
              </a:ext>
            </a:extLst>
          </p:cNvPr>
          <p:cNvSpPr>
            <a:spLocks noGrp="1"/>
          </p:cNvSpPr>
          <p:nvPr>
            <p:ph idx="1"/>
          </p:nvPr>
        </p:nvSpPr>
        <p:spPr/>
        <p:txBody>
          <a:bodyPr/>
          <a:lstStyle/>
          <a:p>
            <a:pPr marL="342900" indent="-342900">
              <a:buFont typeface="Wingdings"/>
              <a:buChar char="ü"/>
            </a:pPr>
            <a:r>
              <a:rPr lang="en-GB"/>
              <a:t>Student name: Eniola </a:t>
            </a:r>
            <a:r>
              <a:rPr lang="en-GB" err="1"/>
              <a:t>Adubi</a:t>
            </a:r>
            <a:r>
              <a:rPr lang="en-GB"/>
              <a:t> </a:t>
            </a:r>
            <a:endParaRPr lang="en-US"/>
          </a:p>
          <a:p>
            <a:pPr marL="342900" indent="-342900">
              <a:buSzPct val="114999"/>
              <a:buFont typeface="Wingdings"/>
              <a:buChar char="ü"/>
            </a:pPr>
            <a:r>
              <a:rPr lang="en-GB"/>
              <a:t>Student Number: 1812277</a:t>
            </a:r>
          </a:p>
          <a:p>
            <a:pPr marL="342900" indent="-342900">
              <a:buSzPct val="114999"/>
              <a:buFont typeface="Wingdings"/>
              <a:buChar char="ü"/>
            </a:pPr>
            <a:r>
              <a:rPr lang="en-GB"/>
              <a:t>Lecturer's Name: Dr Eleni </a:t>
            </a:r>
            <a:r>
              <a:rPr lang="en-GB" err="1"/>
              <a:t>Koutsogeorgou</a:t>
            </a:r>
            <a:endParaRPr lang="en-GB"/>
          </a:p>
          <a:p>
            <a:pPr marL="342900" indent="-342900">
              <a:buSzPct val="114999"/>
              <a:buFont typeface="Wingdings"/>
              <a:buChar char="ü"/>
            </a:pPr>
            <a:r>
              <a:rPr lang="en-GB"/>
              <a:t>Module Name: Independent Project</a:t>
            </a:r>
          </a:p>
          <a:p>
            <a:pPr marL="342900" indent="-342900">
              <a:buSzPct val="114999"/>
              <a:buFont typeface="Wingdings"/>
              <a:buChar char="ü"/>
            </a:pPr>
            <a:r>
              <a:rPr lang="en-GB"/>
              <a:t>Module number: BMHP6020_LON</a:t>
            </a:r>
          </a:p>
        </p:txBody>
      </p:sp>
      <p:pic>
        <p:nvPicPr>
          <p:cNvPr id="6" name="Picture 4" descr="Text&#10;&#10;Description automatically generated">
            <a:extLst>
              <a:ext uri="{FF2B5EF4-FFF2-40B4-BE49-F238E27FC236}">
                <a16:creationId xmlns:a16="http://schemas.microsoft.com/office/drawing/2014/main" id="{A13C1109-E544-4250-1DDE-FD5F7A241F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6734" y="705352"/>
            <a:ext cx="3533420" cy="1425631"/>
          </a:xfrm>
          <a:prstGeom prst="rect">
            <a:avLst/>
          </a:prstGeom>
        </p:spPr>
      </p:pic>
    </p:spTree>
    <p:extLst>
      <p:ext uri="{BB962C8B-B14F-4D97-AF65-F5344CB8AC3E}">
        <p14:creationId xmlns:p14="http://schemas.microsoft.com/office/powerpoint/2010/main" val="2408367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D0203-C058-644D-FA14-C049D26A70D1}"/>
              </a:ext>
            </a:extLst>
          </p:cNvPr>
          <p:cNvSpPr>
            <a:spLocks noGrp="1"/>
          </p:cNvSpPr>
          <p:nvPr>
            <p:ph type="title"/>
          </p:nvPr>
        </p:nvSpPr>
        <p:spPr/>
        <p:txBody>
          <a:bodyPr/>
          <a:lstStyle/>
          <a:p>
            <a:r>
              <a:rPr lang="en-GB"/>
              <a:t>Acknowledgement</a:t>
            </a:r>
          </a:p>
        </p:txBody>
      </p:sp>
      <p:sp>
        <p:nvSpPr>
          <p:cNvPr id="3" name="Content Placeholder 2">
            <a:extLst>
              <a:ext uri="{FF2B5EF4-FFF2-40B4-BE49-F238E27FC236}">
                <a16:creationId xmlns:a16="http://schemas.microsoft.com/office/drawing/2014/main" id="{B2EAC767-F587-689F-C898-1E2983D6CA6A}"/>
              </a:ext>
            </a:extLst>
          </p:cNvPr>
          <p:cNvSpPr>
            <a:spLocks noGrp="1"/>
          </p:cNvSpPr>
          <p:nvPr>
            <p:ph idx="1"/>
          </p:nvPr>
        </p:nvSpPr>
        <p:spPr/>
        <p:txBody>
          <a:bodyPr/>
          <a:lstStyle/>
          <a:p>
            <a:pPr>
              <a:buSzPct val="114999"/>
              <a:buFont typeface="Wingdings"/>
              <a:buChar char="ü"/>
            </a:pPr>
            <a:r>
              <a:rPr lang="en-GB"/>
              <a:t>Dr Eleni </a:t>
            </a:r>
            <a:r>
              <a:rPr lang="en-GB" err="1"/>
              <a:t>Koutsogeorgou</a:t>
            </a:r>
            <a:endParaRPr lang="en-US" err="1"/>
          </a:p>
          <a:p>
            <a:pPr>
              <a:buSzPct val="114999"/>
              <a:buFont typeface="Wingdings"/>
              <a:buChar char="ü"/>
            </a:pPr>
            <a:r>
              <a:rPr lang="en-GB"/>
              <a:t>Bianca Sanfilippo</a:t>
            </a:r>
          </a:p>
          <a:p>
            <a:pPr>
              <a:buSzPct val="114999"/>
              <a:buFont typeface="Wingdings"/>
              <a:buChar char="ü"/>
            </a:pPr>
            <a:r>
              <a:rPr lang="en-GB"/>
              <a:t>Huston Ho-Sang</a:t>
            </a:r>
          </a:p>
          <a:p>
            <a:pPr>
              <a:buSzPct val="114999"/>
              <a:buFont typeface="Wingdings"/>
              <a:buChar char="ü"/>
            </a:pPr>
            <a:r>
              <a:rPr lang="en-GB"/>
              <a:t>Eniola </a:t>
            </a:r>
            <a:r>
              <a:rPr lang="en-GB" err="1"/>
              <a:t>Adubi</a:t>
            </a:r>
          </a:p>
          <a:p>
            <a:pPr>
              <a:buSzPct val="114999"/>
              <a:buFont typeface="Wingdings"/>
              <a:buChar char="ü"/>
            </a:pPr>
            <a:r>
              <a:rPr lang="en-GB"/>
              <a:t>Alfred Olufemi </a:t>
            </a:r>
            <a:r>
              <a:rPr lang="en-GB" err="1"/>
              <a:t>Adubi</a:t>
            </a:r>
          </a:p>
          <a:p>
            <a:pPr>
              <a:buSzPct val="114999"/>
              <a:buFont typeface="Wingdings"/>
              <a:buChar char="ü"/>
            </a:pPr>
            <a:endParaRPr lang="en-GB"/>
          </a:p>
        </p:txBody>
      </p:sp>
    </p:spTree>
    <p:extLst>
      <p:ext uri="{BB962C8B-B14F-4D97-AF65-F5344CB8AC3E}">
        <p14:creationId xmlns:p14="http://schemas.microsoft.com/office/powerpoint/2010/main" val="1809391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F238F-AF06-DEB0-938C-E3A8998D64B3}"/>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628A085C-27E0-85A7-EBA9-3364855940A6}"/>
              </a:ext>
            </a:extLst>
          </p:cNvPr>
          <p:cNvSpPr>
            <a:spLocks noGrp="1"/>
          </p:cNvSpPr>
          <p:nvPr>
            <p:ph idx="1"/>
          </p:nvPr>
        </p:nvSpPr>
        <p:spPr/>
        <p:txBody>
          <a:bodyPr/>
          <a:lstStyle/>
          <a:p>
            <a:pPr>
              <a:buFont typeface="Wingdings"/>
              <a:buChar char="ü"/>
            </a:pPr>
            <a:r>
              <a:rPr lang="en-GB"/>
              <a:t>Abstract </a:t>
            </a:r>
            <a:endParaRPr lang="en-US"/>
          </a:p>
          <a:p>
            <a:pPr marL="0" indent="0">
              <a:buSzPct val="114999"/>
              <a:buNone/>
            </a:pPr>
            <a:r>
              <a:rPr lang="en-GB"/>
              <a:t>Aims and objectives</a:t>
            </a:r>
          </a:p>
          <a:p>
            <a:pPr marL="342900" indent="-342900"/>
            <a:r>
              <a:rPr lang="en-GB"/>
              <a:t>Explore the barriers Healthcare Professionals faces when communicating with a patient who has Learning Disability.</a:t>
            </a:r>
          </a:p>
          <a:p>
            <a:pPr marL="342900" indent="-342900">
              <a:buSzPct val="114999"/>
            </a:pPr>
            <a:r>
              <a:rPr lang="en-GB"/>
              <a:t>Is it avoidable</a:t>
            </a:r>
          </a:p>
          <a:p>
            <a:pPr marL="342900" indent="-342900">
              <a:buSzPct val="114999"/>
            </a:pPr>
            <a:r>
              <a:rPr lang="en-GB"/>
              <a:t>If there are issues what are the process in making changes</a:t>
            </a:r>
          </a:p>
          <a:p>
            <a:pPr marL="0" indent="0">
              <a:buNone/>
            </a:pPr>
            <a:endParaRPr lang="en-GB"/>
          </a:p>
          <a:p>
            <a:pPr marL="0" indent="0">
              <a:buNone/>
            </a:pPr>
            <a:endParaRPr lang="en-GB"/>
          </a:p>
        </p:txBody>
      </p:sp>
    </p:spTree>
    <p:extLst>
      <p:ext uri="{BB962C8B-B14F-4D97-AF65-F5344CB8AC3E}">
        <p14:creationId xmlns:p14="http://schemas.microsoft.com/office/powerpoint/2010/main" val="1406428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31B07-896A-BCAB-4F93-8FF3824D99DE}"/>
              </a:ext>
            </a:extLst>
          </p:cNvPr>
          <p:cNvSpPr>
            <a:spLocks noGrp="1"/>
          </p:cNvSpPr>
          <p:nvPr>
            <p:ph type="title"/>
          </p:nvPr>
        </p:nvSpPr>
        <p:spPr/>
        <p:txBody>
          <a:bodyPr/>
          <a:lstStyle/>
          <a:p>
            <a:r>
              <a:rPr lang="en-GB"/>
              <a:t>Background </a:t>
            </a:r>
          </a:p>
        </p:txBody>
      </p:sp>
      <p:sp>
        <p:nvSpPr>
          <p:cNvPr id="3" name="Content Placeholder 2">
            <a:extLst>
              <a:ext uri="{FF2B5EF4-FFF2-40B4-BE49-F238E27FC236}">
                <a16:creationId xmlns:a16="http://schemas.microsoft.com/office/drawing/2014/main" id="{BF1A4DB1-D4CD-5B0E-AF69-91739086BA51}"/>
              </a:ext>
            </a:extLst>
          </p:cNvPr>
          <p:cNvSpPr>
            <a:spLocks noGrp="1"/>
          </p:cNvSpPr>
          <p:nvPr>
            <p:ph idx="1"/>
          </p:nvPr>
        </p:nvSpPr>
        <p:spPr/>
        <p:txBody>
          <a:bodyPr>
            <a:normAutofit/>
          </a:bodyPr>
          <a:lstStyle/>
          <a:p>
            <a:pPr marL="342900" indent="-342900">
              <a:buFont typeface="Wingdings"/>
              <a:buChar char="ü"/>
            </a:pPr>
            <a:r>
              <a:rPr lang="en-GB"/>
              <a:t>Communication plays a vital role in life, as it is very important to know how to communicate with people from different race, beliefs, and culture. This should be done without discrimination, exercise empathy, through verbal and non-verbal communication (Nordquist, 2019).</a:t>
            </a:r>
          </a:p>
          <a:p>
            <a:pPr marL="342900" indent="-342900">
              <a:buSzPct val="114999"/>
              <a:buFont typeface="Wingdings"/>
              <a:buChar char="ü"/>
            </a:pPr>
            <a:r>
              <a:rPr lang="en-GB"/>
              <a:t>Learning Disability is when an individual is having difficulties in learning things that are new, might have issues in communicating and looking after themselves. 1.5 million people in UK have learning disability (NHS, 2022).</a:t>
            </a:r>
          </a:p>
          <a:p>
            <a:pPr marL="0" indent="0">
              <a:buSzPct val="114999"/>
              <a:buNone/>
            </a:pPr>
            <a:endParaRPr lang="en-GB"/>
          </a:p>
          <a:p>
            <a:pPr marL="342900" indent="-342900">
              <a:buSzPct val="114999"/>
              <a:buFont typeface="Wingdings"/>
              <a:buChar char="ü"/>
            </a:pPr>
            <a:endParaRPr lang="en-GB"/>
          </a:p>
        </p:txBody>
      </p:sp>
    </p:spTree>
    <p:extLst>
      <p:ext uri="{BB962C8B-B14F-4D97-AF65-F5344CB8AC3E}">
        <p14:creationId xmlns:p14="http://schemas.microsoft.com/office/powerpoint/2010/main" val="2755682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2BCB0-9473-5802-F7B1-4B42AE4E763D}"/>
              </a:ext>
            </a:extLst>
          </p:cNvPr>
          <p:cNvSpPr>
            <a:spLocks noGrp="1"/>
          </p:cNvSpPr>
          <p:nvPr>
            <p:ph type="title"/>
          </p:nvPr>
        </p:nvSpPr>
        <p:spPr/>
        <p:txBody>
          <a:bodyPr/>
          <a:lstStyle/>
          <a:p>
            <a:r>
              <a:rPr lang="en-GB"/>
              <a:t>Continuation of Background</a:t>
            </a:r>
          </a:p>
        </p:txBody>
      </p:sp>
      <p:sp>
        <p:nvSpPr>
          <p:cNvPr id="3" name="Content Placeholder 2">
            <a:extLst>
              <a:ext uri="{FF2B5EF4-FFF2-40B4-BE49-F238E27FC236}">
                <a16:creationId xmlns:a16="http://schemas.microsoft.com/office/drawing/2014/main" id="{3BB1C3DB-202F-3CB8-9678-265E4F742F24}"/>
              </a:ext>
            </a:extLst>
          </p:cNvPr>
          <p:cNvSpPr>
            <a:spLocks noGrp="1"/>
          </p:cNvSpPr>
          <p:nvPr>
            <p:ph idx="1"/>
          </p:nvPr>
        </p:nvSpPr>
        <p:spPr/>
        <p:txBody>
          <a:bodyPr/>
          <a:lstStyle/>
          <a:p>
            <a:pPr>
              <a:buFont typeface="Wingdings"/>
              <a:buChar char="ü"/>
            </a:pPr>
            <a:r>
              <a:rPr lang="en-GB"/>
              <a:t>Life expectancy are 18 years short for women and 14 for men (</a:t>
            </a:r>
            <a:r>
              <a:rPr lang="en-GB" err="1"/>
              <a:t>Nhs</a:t>
            </a:r>
            <a:r>
              <a:rPr lang="en-GB"/>
              <a:t> Digital, 2017).</a:t>
            </a:r>
          </a:p>
          <a:p>
            <a:pPr>
              <a:buSzPct val="114999"/>
              <a:buFont typeface="Wingdings"/>
              <a:buChar char="ü"/>
            </a:pPr>
            <a:r>
              <a:rPr lang="en-GB"/>
              <a:t>Healthcare Professionals are trained and qualified individuals who provides care services to those that need such care (</a:t>
            </a:r>
            <a:r>
              <a:rPr lang="en-GB" err="1"/>
              <a:t>Danaev</a:t>
            </a:r>
            <a:r>
              <a:rPr lang="en-GB"/>
              <a:t>, 2022).</a:t>
            </a:r>
          </a:p>
          <a:p>
            <a:pPr>
              <a:buSzPct val="114999"/>
              <a:buFont typeface="Wingdings"/>
              <a:buChar char="ü"/>
            </a:pPr>
            <a:endParaRPr lang="en-GB"/>
          </a:p>
        </p:txBody>
      </p:sp>
    </p:spTree>
    <p:extLst>
      <p:ext uri="{BB962C8B-B14F-4D97-AF65-F5344CB8AC3E}">
        <p14:creationId xmlns:p14="http://schemas.microsoft.com/office/powerpoint/2010/main" val="3788241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109EA-25E8-4A4E-3CE2-BE3309C9FAC2}"/>
              </a:ext>
            </a:extLst>
          </p:cNvPr>
          <p:cNvSpPr>
            <a:spLocks noGrp="1"/>
          </p:cNvSpPr>
          <p:nvPr>
            <p:ph type="title"/>
          </p:nvPr>
        </p:nvSpPr>
        <p:spPr/>
        <p:txBody>
          <a:bodyPr/>
          <a:lstStyle/>
          <a:p>
            <a:r>
              <a:rPr lang="en-GB"/>
              <a:t>Policies and Acts</a:t>
            </a:r>
            <a:endParaRPr lang="en-US"/>
          </a:p>
        </p:txBody>
      </p:sp>
      <p:sp>
        <p:nvSpPr>
          <p:cNvPr id="3" name="Content Placeholder 2">
            <a:extLst>
              <a:ext uri="{FF2B5EF4-FFF2-40B4-BE49-F238E27FC236}">
                <a16:creationId xmlns:a16="http://schemas.microsoft.com/office/drawing/2014/main" id="{7A2DB286-6C02-9691-D808-7AC2FAEC98F3}"/>
              </a:ext>
            </a:extLst>
          </p:cNvPr>
          <p:cNvSpPr>
            <a:spLocks noGrp="1"/>
          </p:cNvSpPr>
          <p:nvPr>
            <p:ph idx="1"/>
          </p:nvPr>
        </p:nvSpPr>
        <p:spPr/>
        <p:txBody>
          <a:bodyPr/>
          <a:lstStyle/>
          <a:p>
            <a:r>
              <a:rPr lang="en-GB"/>
              <a:t>Equality Act 2010 (mind, 2019)</a:t>
            </a:r>
          </a:p>
          <a:p>
            <a:pPr>
              <a:buSzPct val="114999"/>
            </a:pPr>
            <a:r>
              <a:rPr lang="en-GB"/>
              <a:t>Human Rights Act 1998 (Equality and Human Rights Commission, 2018)</a:t>
            </a:r>
          </a:p>
          <a:p>
            <a:pPr>
              <a:buSzPct val="114999"/>
            </a:pPr>
            <a:r>
              <a:rPr lang="en-GB"/>
              <a:t>Confidentiality (NHS, 2019)</a:t>
            </a:r>
          </a:p>
          <a:p>
            <a:pPr>
              <a:buSzPct val="114999"/>
            </a:pPr>
            <a:endParaRPr lang="en-GB"/>
          </a:p>
        </p:txBody>
      </p:sp>
    </p:spTree>
    <p:extLst>
      <p:ext uri="{BB962C8B-B14F-4D97-AF65-F5344CB8AC3E}">
        <p14:creationId xmlns:p14="http://schemas.microsoft.com/office/powerpoint/2010/main" val="3347424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7DF50-FED5-8501-17D0-D4207DF037EE}"/>
              </a:ext>
            </a:extLst>
          </p:cNvPr>
          <p:cNvSpPr>
            <a:spLocks noGrp="1"/>
          </p:cNvSpPr>
          <p:nvPr>
            <p:ph type="title"/>
          </p:nvPr>
        </p:nvSpPr>
        <p:spPr/>
        <p:txBody>
          <a:bodyPr/>
          <a:lstStyle/>
          <a:p>
            <a:r>
              <a:rPr lang="en-GB"/>
              <a:t>Method and Methodology </a:t>
            </a:r>
          </a:p>
        </p:txBody>
      </p:sp>
      <p:sp>
        <p:nvSpPr>
          <p:cNvPr id="3" name="Content Placeholder 2">
            <a:extLst>
              <a:ext uri="{FF2B5EF4-FFF2-40B4-BE49-F238E27FC236}">
                <a16:creationId xmlns:a16="http://schemas.microsoft.com/office/drawing/2014/main" id="{857525AD-BADC-7B27-FB83-B0FB612901BC}"/>
              </a:ext>
            </a:extLst>
          </p:cNvPr>
          <p:cNvSpPr>
            <a:spLocks noGrp="1"/>
          </p:cNvSpPr>
          <p:nvPr>
            <p:ph idx="1"/>
          </p:nvPr>
        </p:nvSpPr>
        <p:spPr/>
        <p:txBody>
          <a:bodyPr/>
          <a:lstStyle/>
          <a:p>
            <a:pPr marL="0" indent="0">
              <a:buNone/>
            </a:pPr>
            <a:r>
              <a:rPr lang="en-GB"/>
              <a:t>10 Articles were found using PUBMED and UWTSD Library</a:t>
            </a:r>
          </a:p>
          <a:p>
            <a:pPr marL="342900" indent="-342900">
              <a:buSzPct val="114999"/>
              <a:buFont typeface="Wingdings"/>
              <a:buChar char="ü"/>
            </a:pPr>
            <a:r>
              <a:rPr lang="en-GB"/>
              <a:t>Qualitative research is a non-numeric, carried out by the researcher either through collecting data from certain group of people in trying to get clarity or provide solutions (Crossman, 2020). </a:t>
            </a:r>
          </a:p>
          <a:p>
            <a:pPr marL="342900" indent="-342900">
              <a:buSzPct val="114999"/>
              <a:buFont typeface="Wingdings"/>
              <a:buChar char="ü"/>
            </a:pPr>
            <a:r>
              <a:rPr lang="en-GB"/>
              <a:t>Secondary approach refers to data that has already been collected (Harappa, 2022).</a:t>
            </a:r>
          </a:p>
        </p:txBody>
      </p:sp>
    </p:spTree>
    <p:extLst>
      <p:ext uri="{BB962C8B-B14F-4D97-AF65-F5344CB8AC3E}">
        <p14:creationId xmlns:p14="http://schemas.microsoft.com/office/powerpoint/2010/main" val="1425342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8E7B9-3319-9E0D-3AF2-C61A509FBED3}"/>
              </a:ext>
            </a:extLst>
          </p:cNvPr>
          <p:cNvSpPr>
            <a:spLocks noGrp="1"/>
          </p:cNvSpPr>
          <p:nvPr>
            <p:ph type="title"/>
          </p:nvPr>
        </p:nvSpPr>
        <p:spPr/>
        <p:txBody>
          <a:bodyPr/>
          <a:lstStyle/>
          <a:p>
            <a:r>
              <a:rPr lang="en-GB"/>
              <a:t>Findings </a:t>
            </a:r>
          </a:p>
        </p:txBody>
      </p:sp>
      <p:sp>
        <p:nvSpPr>
          <p:cNvPr id="3" name="Content Placeholder 2">
            <a:extLst>
              <a:ext uri="{FF2B5EF4-FFF2-40B4-BE49-F238E27FC236}">
                <a16:creationId xmlns:a16="http://schemas.microsoft.com/office/drawing/2014/main" id="{DFF1CF9D-43BE-A602-A01D-20B7039A6140}"/>
              </a:ext>
            </a:extLst>
          </p:cNvPr>
          <p:cNvSpPr>
            <a:spLocks noGrp="1"/>
          </p:cNvSpPr>
          <p:nvPr>
            <p:ph idx="1"/>
          </p:nvPr>
        </p:nvSpPr>
        <p:spPr/>
        <p:txBody>
          <a:bodyPr/>
          <a:lstStyle/>
          <a:p>
            <a:r>
              <a:rPr lang="en-GB"/>
              <a:t>Lack of knowledge on Learning disabilities </a:t>
            </a:r>
          </a:p>
          <a:p>
            <a:pPr>
              <a:buSzPct val="114999"/>
            </a:pPr>
            <a:r>
              <a:rPr lang="en-GB"/>
              <a:t>Barriers are based on the different misuse of communication from Practitioners, family and Patients</a:t>
            </a:r>
          </a:p>
          <a:p>
            <a:pPr marL="0" indent="0">
              <a:buSzPct val="114999"/>
              <a:buNone/>
            </a:pPr>
            <a:r>
              <a:rPr lang="en-GB"/>
              <a:t>(CDC, 2020).</a:t>
            </a:r>
          </a:p>
        </p:txBody>
      </p:sp>
    </p:spTree>
    <p:extLst>
      <p:ext uri="{BB962C8B-B14F-4D97-AF65-F5344CB8AC3E}">
        <p14:creationId xmlns:p14="http://schemas.microsoft.com/office/powerpoint/2010/main" val="4242643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6E35-28C9-26F9-33AB-A0FFA3A2A319}"/>
              </a:ext>
            </a:extLst>
          </p:cNvPr>
          <p:cNvSpPr>
            <a:spLocks noGrp="1"/>
          </p:cNvSpPr>
          <p:nvPr>
            <p:ph type="title"/>
          </p:nvPr>
        </p:nvSpPr>
        <p:spPr/>
        <p:txBody>
          <a:bodyPr/>
          <a:lstStyle/>
          <a:p>
            <a:r>
              <a:rPr lang="en-GB"/>
              <a:t>Discussion</a:t>
            </a:r>
          </a:p>
        </p:txBody>
      </p:sp>
      <p:sp>
        <p:nvSpPr>
          <p:cNvPr id="3" name="Content Placeholder 2">
            <a:extLst>
              <a:ext uri="{FF2B5EF4-FFF2-40B4-BE49-F238E27FC236}">
                <a16:creationId xmlns:a16="http://schemas.microsoft.com/office/drawing/2014/main" id="{48939D80-586F-52EF-6CBB-56E6DC83B6B4}"/>
              </a:ext>
            </a:extLst>
          </p:cNvPr>
          <p:cNvSpPr>
            <a:spLocks noGrp="1"/>
          </p:cNvSpPr>
          <p:nvPr>
            <p:ph idx="1"/>
          </p:nvPr>
        </p:nvSpPr>
        <p:spPr/>
        <p:txBody>
          <a:bodyPr/>
          <a:lstStyle/>
          <a:p>
            <a:pPr marL="342900" indent="-342900">
              <a:buFont typeface="Wingdings"/>
              <a:buChar char="ü"/>
            </a:pPr>
            <a:r>
              <a:rPr lang="en-GB"/>
              <a:t>The findings showed that there are barriers which can be avoided such as time, language, effective communication, health status(Parida, 2021).</a:t>
            </a:r>
            <a:endParaRPr lang="en-US"/>
          </a:p>
          <a:p>
            <a:pPr marL="342900" indent="-342900">
              <a:buSzPct val="114999"/>
              <a:buFont typeface="Wingdings"/>
              <a:buChar char="ü"/>
            </a:pPr>
            <a:r>
              <a:rPr lang="en-GB"/>
              <a:t>My understanding was slightly different to that which was found on the Articles </a:t>
            </a:r>
          </a:p>
          <a:p>
            <a:pPr marL="342900" indent="-342900">
              <a:buSzPct val="114999"/>
              <a:buFont typeface="Wingdings"/>
              <a:buChar char="ü"/>
            </a:pPr>
            <a:r>
              <a:rPr lang="en-GB"/>
              <a:t>There are measures to be taken by Healthcare Professionals as they provide the service, for example training, use of Makaton (</a:t>
            </a:r>
            <a:r>
              <a:rPr lang="en-GB" err="1"/>
              <a:t>Garzonis</a:t>
            </a:r>
            <a:r>
              <a:rPr lang="en-GB"/>
              <a:t> et al, 2015).</a:t>
            </a:r>
          </a:p>
          <a:p>
            <a:pPr marL="0" indent="0">
              <a:buSzPct val="114999"/>
              <a:buNone/>
            </a:pPr>
            <a:endParaRPr lang="en-GB"/>
          </a:p>
        </p:txBody>
      </p:sp>
    </p:spTree>
    <p:extLst>
      <p:ext uri="{BB962C8B-B14F-4D97-AF65-F5344CB8AC3E}">
        <p14:creationId xmlns:p14="http://schemas.microsoft.com/office/powerpoint/2010/main" val="1071537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047B0-97FB-5DAA-5A89-46A375BD1C7A}"/>
              </a:ext>
            </a:extLst>
          </p:cNvPr>
          <p:cNvSpPr>
            <a:spLocks noGrp="1"/>
          </p:cNvSpPr>
          <p:nvPr>
            <p:ph type="title"/>
          </p:nvPr>
        </p:nvSpPr>
        <p:spPr/>
        <p:txBody>
          <a:bodyPr/>
          <a:lstStyle/>
          <a:p>
            <a:r>
              <a:rPr lang="en-GB"/>
              <a:t>Conclusions</a:t>
            </a:r>
          </a:p>
        </p:txBody>
      </p:sp>
      <p:sp>
        <p:nvSpPr>
          <p:cNvPr id="3" name="Content Placeholder 2">
            <a:extLst>
              <a:ext uri="{FF2B5EF4-FFF2-40B4-BE49-F238E27FC236}">
                <a16:creationId xmlns:a16="http://schemas.microsoft.com/office/drawing/2014/main" id="{07278DAB-59CC-5A4C-D1EB-F5DE671F60B7}"/>
              </a:ext>
            </a:extLst>
          </p:cNvPr>
          <p:cNvSpPr>
            <a:spLocks noGrp="1"/>
          </p:cNvSpPr>
          <p:nvPr>
            <p:ph idx="1"/>
          </p:nvPr>
        </p:nvSpPr>
        <p:spPr/>
        <p:txBody>
          <a:bodyPr>
            <a:normAutofit lnSpcReduction="10000"/>
          </a:bodyPr>
          <a:lstStyle/>
          <a:p>
            <a:pPr marL="342900" indent="-342900">
              <a:buFont typeface="Wingdings"/>
              <a:buChar char="ü"/>
            </a:pPr>
            <a:r>
              <a:rPr lang="en-GB"/>
              <a:t>There are limitations on research( not much new articles)</a:t>
            </a:r>
          </a:p>
          <a:p>
            <a:pPr marL="342900" indent="-342900">
              <a:buSzPct val="114999"/>
              <a:buFont typeface="Wingdings"/>
              <a:buChar char="ü"/>
            </a:pPr>
            <a:r>
              <a:rPr lang="en-GB"/>
              <a:t>It is important that as practitioners there should be a level of care that needs to be given to patients, they should feel safe, treated fairly, and build trust. </a:t>
            </a:r>
          </a:p>
          <a:p>
            <a:pPr marL="342900" indent="-342900">
              <a:buSzPct val="114999"/>
              <a:buFont typeface="Wingdings"/>
              <a:buChar char="ü"/>
            </a:pPr>
            <a:r>
              <a:rPr lang="en-GB"/>
              <a:t>A Practitioner should be knowledgeable mostly when caring for a specific group.</a:t>
            </a:r>
          </a:p>
          <a:p>
            <a:pPr marL="342900" indent="-342900">
              <a:buSzPct val="114999"/>
              <a:buFont typeface="Wingdings"/>
              <a:buChar char="ü"/>
            </a:pPr>
            <a:r>
              <a:rPr lang="en-GB"/>
              <a:t>Empathy </a:t>
            </a:r>
          </a:p>
          <a:p>
            <a:pPr marL="0" indent="0">
              <a:buSzPct val="114999"/>
              <a:buNone/>
            </a:pPr>
            <a:r>
              <a:rPr lang="en-GB"/>
              <a:t>(Chan, 2020).</a:t>
            </a:r>
          </a:p>
          <a:p>
            <a:pPr marL="342900" indent="-342900">
              <a:buSzPct val="114999"/>
              <a:buFont typeface="Wingdings"/>
              <a:buChar char="ü"/>
            </a:pPr>
            <a:endParaRPr lang="en-GB"/>
          </a:p>
        </p:txBody>
      </p:sp>
    </p:spTree>
    <p:extLst>
      <p:ext uri="{BB962C8B-B14F-4D97-AF65-F5344CB8AC3E}">
        <p14:creationId xmlns:p14="http://schemas.microsoft.com/office/powerpoint/2010/main" val="533537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9CD3B-4584-47E5-C8C5-5949D545AA42}"/>
              </a:ext>
            </a:extLst>
          </p:cNvPr>
          <p:cNvSpPr>
            <a:spLocks noGrp="1"/>
          </p:cNvSpPr>
          <p:nvPr>
            <p:ph type="title"/>
          </p:nvPr>
        </p:nvSpPr>
        <p:spPr/>
        <p:txBody>
          <a:bodyPr/>
          <a:lstStyle/>
          <a:p>
            <a:r>
              <a:rPr lang="en-GB"/>
              <a:t>Recommendations </a:t>
            </a:r>
          </a:p>
        </p:txBody>
      </p:sp>
      <p:sp>
        <p:nvSpPr>
          <p:cNvPr id="3" name="Content Placeholder 2">
            <a:extLst>
              <a:ext uri="{FF2B5EF4-FFF2-40B4-BE49-F238E27FC236}">
                <a16:creationId xmlns:a16="http://schemas.microsoft.com/office/drawing/2014/main" id="{33233BE7-E6A0-6790-3BA8-46398CE7D64A}"/>
              </a:ext>
            </a:extLst>
          </p:cNvPr>
          <p:cNvSpPr>
            <a:spLocks noGrp="1"/>
          </p:cNvSpPr>
          <p:nvPr>
            <p:ph idx="1"/>
          </p:nvPr>
        </p:nvSpPr>
        <p:spPr/>
        <p:txBody>
          <a:bodyPr>
            <a:normAutofit lnSpcReduction="10000"/>
          </a:bodyPr>
          <a:lstStyle/>
          <a:p>
            <a:r>
              <a:rPr lang="en-GB"/>
              <a:t>There should be more awareness on Learning Disability for carers and family of Patients (Chan, 2020).</a:t>
            </a:r>
            <a:endParaRPr lang="en-US"/>
          </a:p>
          <a:p>
            <a:pPr>
              <a:buSzPct val="114999"/>
            </a:pPr>
            <a:r>
              <a:rPr lang="en-GB"/>
              <a:t>Government should give incentives as this is proven to encourage practitioners that will lead to effective care </a:t>
            </a:r>
          </a:p>
          <a:p>
            <a:pPr>
              <a:buSzPct val="114999"/>
            </a:pPr>
            <a:r>
              <a:rPr lang="en-GB"/>
              <a:t>Continuous Training on effective communication and Learning Disability by Healthcare Professionals (SQW, 2021).</a:t>
            </a:r>
          </a:p>
          <a:p>
            <a:pPr>
              <a:buSzPct val="114999"/>
            </a:pPr>
            <a:r>
              <a:rPr lang="en-GB"/>
              <a:t>Patients and carers must explore the different means of communication to find suitable for initial purpose (Lee, 2021).</a:t>
            </a:r>
          </a:p>
          <a:p>
            <a:pPr>
              <a:buSzPct val="114999"/>
            </a:pPr>
            <a:endParaRPr lang="en-GB"/>
          </a:p>
        </p:txBody>
      </p:sp>
    </p:spTree>
    <p:extLst>
      <p:ext uri="{BB962C8B-B14F-4D97-AF65-F5344CB8AC3E}">
        <p14:creationId xmlns:p14="http://schemas.microsoft.com/office/powerpoint/2010/main" val="3659777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AFAA8-5220-075E-4817-4128A87C00A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683AF22-0405-4DDD-A737-E2038C02F25D}"/>
              </a:ext>
            </a:extLst>
          </p:cNvPr>
          <p:cNvSpPr>
            <a:spLocks noGrp="1"/>
          </p:cNvSpPr>
          <p:nvPr>
            <p:ph idx="1"/>
          </p:nvPr>
        </p:nvSpPr>
        <p:spPr/>
        <p:txBody>
          <a:bodyPr>
            <a:normAutofit fontScale="32500" lnSpcReduction="20000"/>
          </a:bodyPr>
          <a:lstStyle/>
          <a:p>
            <a:pPr>
              <a:buFont typeface="Wingdings"/>
              <a:buChar char="ü"/>
            </a:pPr>
            <a:r>
              <a:rPr lang="en-GB">
                <a:ea typeface="+mn-lt"/>
                <a:cs typeface="+mn-lt"/>
              </a:rPr>
              <a:t>Chan, S., 2020. </a:t>
            </a:r>
            <a:r>
              <a:rPr lang="en-GB" i="1">
                <a:ea typeface="+mn-lt"/>
                <a:cs typeface="+mn-lt"/>
              </a:rPr>
              <a:t>16 ways to improve your communication skills with patients</a:t>
            </a:r>
            <a:r>
              <a:rPr lang="en-GB">
                <a:ea typeface="+mn-lt"/>
                <a:cs typeface="+mn-lt"/>
              </a:rPr>
              <a:t>. [online] British Heart Foundation. Available at: &lt;https://www.bhf.org.uk/for-professionals/healthcare-professionals/blog/16-ways-to-improve-your-communication-skills-with-patients&gt; [Accessed 11 May 2022].</a:t>
            </a:r>
          </a:p>
          <a:p>
            <a:pPr>
              <a:buSzPct val="114999"/>
              <a:buFont typeface="Wingdings"/>
              <a:buChar char="ü"/>
            </a:pPr>
            <a:r>
              <a:rPr lang="en-GB">
                <a:ea typeface="+mn-lt"/>
                <a:cs typeface="+mn-lt"/>
              </a:rPr>
              <a:t>www.cdc.gov. 2020. </a:t>
            </a:r>
            <a:r>
              <a:rPr lang="en-GB" i="1">
                <a:ea typeface="+mn-lt"/>
                <a:cs typeface="+mn-lt"/>
              </a:rPr>
              <a:t>Common Barriers to Participation Experienced by People with Disabilities</a:t>
            </a:r>
            <a:r>
              <a:rPr lang="en-GB">
                <a:ea typeface="+mn-lt"/>
                <a:cs typeface="+mn-lt"/>
              </a:rPr>
              <a:t>. [online] Available at: &lt;https://www.cdc.gov/ncbddd/disabilityandhealth/disability-barriers.html&gt; [Accessed 8 May 2022].</a:t>
            </a:r>
          </a:p>
          <a:p>
            <a:pPr>
              <a:buSzPct val="114999"/>
              <a:buFont typeface="Wingdings"/>
              <a:buChar char="ü"/>
            </a:pPr>
            <a:r>
              <a:rPr lang="en-GB">
                <a:ea typeface="+mn-lt"/>
                <a:cs typeface="+mn-lt"/>
              </a:rPr>
              <a:t>England.nhs.uk. 2019. </a:t>
            </a:r>
            <a:r>
              <a:rPr lang="en-GB" i="1">
                <a:ea typeface="+mn-lt"/>
                <a:cs typeface="+mn-lt"/>
              </a:rPr>
              <a:t>Confidentiality Policy</a:t>
            </a:r>
            <a:r>
              <a:rPr lang="en-GB">
                <a:ea typeface="+mn-lt"/>
                <a:cs typeface="+mn-lt"/>
              </a:rPr>
              <a:t>. [online] Available at: &lt;https://www.england.nhs.uk/wp-content/uploads/2019/10/confidentiality-policy-v5.1.pdf&gt; [Accessed 8 May 2022].</a:t>
            </a:r>
          </a:p>
          <a:p>
            <a:pPr>
              <a:buSzPct val="114999"/>
              <a:buFont typeface="Wingdings"/>
              <a:buChar char="ü"/>
            </a:pPr>
            <a:r>
              <a:rPr lang="en-GB" err="1">
                <a:ea typeface="+mn-lt"/>
                <a:cs typeface="+mn-lt"/>
              </a:rPr>
              <a:t>Danaev</a:t>
            </a:r>
            <a:r>
              <a:rPr lang="en-GB">
                <a:ea typeface="+mn-lt"/>
                <a:cs typeface="+mn-lt"/>
              </a:rPr>
              <a:t>, R., 2022. </a:t>
            </a:r>
            <a:r>
              <a:rPr lang="en-GB" i="1">
                <a:ea typeface="+mn-lt"/>
                <a:cs typeface="+mn-lt"/>
              </a:rPr>
              <a:t>Roles and Responsibilities of Healthcare Professionals :: Healthplan</a:t>
            </a:r>
            <a:r>
              <a:rPr lang="en-GB">
                <a:ea typeface="+mn-lt"/>
                <a:cs typeface="+mn-lt"/>
              </a:rPr>
              <a:t>. [online] Healthplan.co.uk. Available at: &lt;https://healthplan.co.uk/blog/explaining-the-role-of-healthcare-professionals/&gt; [Accessed 15 May 2022].</a:t>
            </a:r>
            <a:endParaRPr lang="en-US"/>
          </a:p>
          <a:p>
            <a:pPr>
              <a:buSzPct val="114999"/>
              <a:buFont typeface="Wingdings"/>
              <a:buChar char="ü"/>
            </a:pPr>
            <a:r>
              <a:rPr lang="en-GB">
                <a:ea typeface="+mn-lt"/>
                <a:cs typeface="+mn-lt"/>
              </a:rPr>
              <a:t>www.mind.org.uk. 2019. </a:t>
            </a:r>
            <a:r>
              <a:rPr lang="en-GB" i="1">
                <a:ea typeface="+mn-lt"/>
                <a:cs typeface="+mn-lt"/>
              </a:rPr>
              <a:t>Disability discrimination</a:t>
            </a:r>
            <a:r>
              <a:rPr lang="en-GB">
                <a:ea typeface="+mn-lt"/>
                <a:cs typeface="+mn-lt"/>
              </a:rPr>
              <a:t>. [online] Available at: &lt;https://www.mind.org.uk/information-support/legal-rights/disability-discrimination/equality-act-2010/&gt; [Accessed 8 May 2022].</a:t>
            </a:r>
          </a:p>
          <a:p>
            <a:pPr>
              <a:buSzPct val="114999"/>
              <a:buFont typeface="Wingdings"/>
              <a:buChar char="ü"/>
            </a:pPr>
            <a:r>
              <a:rPr lang="en-GB">
                <a:ea typeface="+mn-lt"/>
                <a:cs typeface="+mn-lt"/>
              </a:rPr>
              <a:t>England.nhs.uk. 2021. </a:t>
            </a:r>
            <a:r>
              <a:rPr lang="en-GB" i="1">
                <a:ea typeface="+mn-lt"/>
                <a:cs typeface="+mn-lt"/>
              </a:rPr>
              <a:t>Improving communication between health care professionals and patients in the NHS in England</a:t>
            </a:r>
            <a:r>
              <a:rPr lang="en-GB">
                <a:ea typeface="+mn-lt"/>
                <a:cs typeface="+mn-lt"/>
              </a:rPr>
              <a:t>. [online] Available at: &lt;https://www.england.nhs.uk/wp-content/uploads/2021/07/SQW-NHS-England-Improving-communications-report-30June.pdf&gt; [Accessed 11 May 2022].</a:t>
            </a:r>
          </a:p>
          <a:p>
            <a:pPr>
              <a:buSzPct val="114999"/>
              <a:buFont typeface="Wingdings"/>
              <a:buChar char="ü"/>
            </a:pPr>
            <a:r>
              <a:rPr lang="en-GB">
                <a:ea typeface="+mn-lt"/>
                <a:cs typeface="+mn-lt"/>
              </a:rPr>
              <a:t>nhs.uk. 2022. </a:t>
            </a:r>
            <a:r>
              <a:rPr lang="en-GB" i="1">
                <a:ea typeface="+mn-lt"/>
                <a:cs typeface="+mn-lt"/>
              </a:rPr>
              <a:t>Learning disabilities</a:t>
            </a:r>
            <a:r>
              <a:rPr lang="en-GB">
                <a:ea typeface="+mn-lt"/>
                <a:cs typeface="+mn-lt"/>
              </a:rPr>
              <a:t>. [online] Available at: &lt;https://www.nhs.uk/conditions/learning-disabilities/&gt; [Accessed 15 May 2022].</a:t>
            </a:r>
          </a:p>
          <a:p>
            <a:pPr>
              <a:buSzPct val="114999"/>
              <a:buFont typeface="Wingdings"/>
              <a:buChar char="ü"/>
            </a:pPr>
            <a:r>
              <a:rPr lang="en-GB">
                <a:ea typeface="+mn-lt"/>
                <a:cs typeface="+mn-lt"/>
              </a:rPr>
              <a:t>Lee, E., 2021. </a:t>
            </a:r>
            <a:r>
              <a:rPr lang="en-GB" i="1">
                <a:ea typeface="+mn-lt"/>
                <a:cs typeface="+mn-lt"/>
              </a:rPr>
              <a:t>Effective Communication in Health and Social Care</a:t>
            </a:r>
            <a:r>
              <a:rPr lang="en-GB">
                <a:ea typeface="+mn-lt"/>
                <a:cs typeface="+mn-lt"/>
              </a:rPr>
              <a:t>. [online] CPD Online College. Available at: &lt;https://cpdonline.co.uk/knowledge-base/care/effective-communication/&gt; [Accessed 7 May 2022].</a:t>
            </a:r>
          </a:p>
          <a:p>
            <a:pPr>
              <a:buSzPct val="114999"/>
              <a:buFont typeface="Wingdings"/>
              <a:buChar char="ü"/>
            </a:pPr>
            <a:r>
              <a:rPr lang="en-GB">
                <a:ea typeface="+mn-lt"/>
                <a:cs typeface="+mn-lt"/>
              </a:rPr>
              <a:t>Nordquist, R., 2019. </a:t>
            </a:r>
            <a:r>
              <a:rPr lang="en-GB" i="1">
                <a:ea typeface="+mn-lt"/>
                <a:cs typeface="+mn-lt"/>
              </a:rPr>
              <a:t>Learn the Art of Communication and See How It's Used Effectively</a:t>
            </a:r>
            <a:r>
              <a:rPr lang="en-GB">
                <a:ea typeface="+mn-lt"/>
                <a:cs typeface="+mn-lt"/>
              </a:rPr>
              <a:t>. [online] ThoughtCo. Available at: &lt;https://www.thoughtco.com/what-is-communication-1689877&gt; [Accessed 15 May 2022].</a:t>
            </a:r>
          </a:p>
          <a:p>
            <a:pPr>
              <a:buSzPct val="114999"/>
              <a:buFont typeface="Wingdings"/>
              <a:buChar char="ü"/>
            </a:pPr>
            <a:r>
              <a:rPr lang="en-GB">
                <a:ea typeface="+mn-lt"/>
                <a:cs typeface="+mn-lt"/>
              </a:rPr>
              <a:t>PARIDA, S., 2021. </a:t>
            </a:r>
            <a:r>
              <a:rPr lang="en-GB" i="1">
                <a:ea typeface="+mn-lt"/>
                <a:cs typeface="+mn-lt"/>
              </a:rPr>
              <a:t>11 Barriers To Communication In Health Care - Nurse In Nursing</a:t>
            </a:r>
            <a:r>
              <a:rPr lang="en-GB">
                <a:ea typeface="+mn-lt"/>
                <a:cs typeface="+mn-lt"/>
              </a:rPr>
              <a:t>. [online] Nurse in nursing. Available at: &lt;https://nurseinnursing.com/11-barriers-to-communication-in-health-care/#:~:text=Physical%20barriers%20which%20create%20problem%20in%20communication%20are,suitable%20environment%20is%20very%20essential%20for%20effective%20discussion.&gt; [Accessed 7 May 2022].</a:t>
            </a:r>
          </a:p>
          <a:p>
            <a:pPr>
              <a:buSzPct val="114999"/>
              <a:buFont typeface="Wingdings"/>
              <a:buChar char="ü"/>
            </a:pPr>
            <a:r>
              <a:rPr lang="en-GB">
                <a:ea typeface="+mn-lt"/>
                <a:cs typeface="+mn-lt"/>
              </a:rPr>
              <a:t>Equalityhumanrights.com. 2018. </a:t>
            </a:r>
            <a:r>
              <a:rPr lang="en-GB" i="1">
                <a:ea typeface="+mn-lt"/>
                <a:cs typeface="+mn-lt"/>
              </a:rPr>
              <a:t>The Human Rights Act | Equality and Human Rights Commission</a:t>
            </a:r>
            <a:r>
              <a:rPr lang="en-GB">
                <a:ea typeface="+mn-lt"/>
                <a:cs typeface="+mn-lt"/>
              </a:rPr>
              <a:t>. [online] Available at: &lt;https://www.equalityhumanrights.com/en/human-rights/human-rights-act&gt; [Accessed 8 May 2022].</a:t>
            </a:r>
          </a:p>
          <a:p>
            <a:pPr>
              <a:buSzPct val="114999"/>
              <a:buFont typeface="Wingdings"/>
              <a:buChar char="ü"/>
            </a:pPr>
            <a:r>
              <a:rPr lang="en-GB">
                <a:ea typeface="+mn-lt"/>
                <a:cs typeface="+mn-lt"/>
              </a:rPr>
              <a:t>Harappa. 2022. </a:t>
            </a:r>
            <a:r>
              <a:rPr lang="en-GB" i="1">
                <a:ea typeface="+mn-lt"/>
                <a:cs typeface="+mn-lt"/>
              </a:rPr>
              <a:t>Secondary Data Collection Methods</a:t>
            </a:r>
            <a:r>
              <a:rPr lang="en-GB">
                <a:ea typeface="+mn-lt"/>
                <a:cs typeface="+mn-lt"/>
              </a:rPr>
              <a:t>. [online] Available at: &lt;https://harappa.education/harappa-diaries/secondary-data-collection-methods/#heading_2&gt; [Accessed 15 May 2022].</a:t>
            </a:r>
            <a:endParaRPr lang="en-GB"/>
          </a:p>
        </p:txBody>
      </p:sp>
    </p:spTree>
    <p:extLst>
      <p:ext uri="{BB962C8B-B14F-4D97-AF65-F5344CB8AC3E}">
        <p14:creationId xmlns:p14="http://schemas.microsoft.com/office/powerpoint/2010/main" val="39257517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Organic</vt:lpstr>
      <vt:lpstr>PowerPoint Presentation</vt:lpstr>
      <vt:lpstr>Acknowledgement</vt:lpstr>
      <vt:lpstr>Introduction </vt:lpstr>
      <vt:lpstr>Background </vt:lpstr>
      <vt:lpstr>Continuation of Background</vt:lpstr>
      <vt:lpstr>Policies and Acts</vt:lpstr>
      <vt:lpstr>Method and Methodology </vt:lpstr>
      <vt:lpstr>Findings </vt:lpstr>
      <vt:lpstr>Discussion</vt:lpstr>
      <vt:lpstr>Conclusions</vt:lpstr>
      <vt:lpstr>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2022-05-13T22:04:56Z</dcterms:created>
  <dcterms:modified xsi:type="dcterms:W3CDTF">2022-05-16T09:32:46Z</dcterms:modified>
</cp:coreProperties>
</file>