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60" r:id="rId3"/>
    <p:sldId id="263" r:id="rId4"/>
    <p:sldId id="257" r:id="rId5"/>
    <p:sldId id="258" r:id="rId6"/>
    <p:sldId id="259" r:id="rId7"/>
    <p:sldId id="264" r:id="rId8"/>
    <p:sldId id="262" r:id="rId9"/>
    <p:sldId id="271" r:id="rId10"/>
    <p:sldId id="266" r:id="rId11"/>
    <p:sldId id="267" r:id="rId12"/>
    <p:sldId id="265" r:id="rId13"/>
    <p:sldId id="269" r:id="rId14"/>
    <p:sldId id="270"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3B5EE9-A0B1-EADA-96E5-AEB16DD29AE3}" v="3266" dt="2021-10-27T12:54:52.806"/>
    <p1510:client id="{0CB7EA19-CFD3-A171-13B9-97FADBAA6585}" v="196" dt="2021-10-22T17:07:08.147"/>
    <p1510:client id="{354F4D09-A3B9-10D4-5532-893A7FA52A2C}" v="1870" dt="2022-04-14T10:48:15.498"/>
    <p1510:client id="{38B36CAA-9C9F-DD6C-2705-B464D716F513}" v="1190" dt="2021-10-21T22:44:40.691"/>
    <p1510:client id="{5A22EA1B-FBAA-43E1-99BB-B4F08EDA082A}" v="625" dt="2021-10-20T21:43:56.617"/>
    <p1510:client id="{60FAA2D6-1EB2-E405-C9EB-6A147B97D7AE}" v="51" dt="2021-10-27T13:12:14.562"/>
    <p1510:client id="{77D47E66-8C3B-7FE0-8E75-72EECF7D68BC}" v="31" dt="2022-04-14T00:24:25.900"/>
    <p1510:client id="{97E64289-EC4E-0016-37E8-43481668A82B}" v="142" dt="2021-10-26T21:22:55.799"/>
    <p1510:client id="{D67E4ED5-E66C-AF6E-0F00-260DA8377433}" v="1011" dt="2021-10-21T14:02:56.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tou Jadama (2014844)" userId="S::2014844@student.uwtsd.ac.uk::8798a3b7-a9d0-4fa6-a588-fb8534d34096" providerId="AD" clId="Web-{38B36CAA-9C9F-DD6C-2705-B464D716F513}"/>
    <pc:docChg chg="addSld modSld">
      <pc:chgData name="Isatou Jadama (2014844)" userId="S::2014844@student.uwtsd.ac.uk::8798a3b7-a9d0-4fa6-a588-fb8534d34096" providerId="AD" clId="Web-{38B36CAA-9C9F-DD6C-2705-B464D716F513}" dt="2021-10-21T22:44:40.691" v="1209" actId="20577"/>
      <pc:docMkLst>
        <pc:docMk/>
      </pc:docMkLst>
      <pc:sldChg chg="modSp">
        <pc:chgData name="Isatou Jadama (2014844)" userId="S::2014844@student.uwtsd.ac.uk::8798a3b7-a9d0-4fa6-a588-fb8534d34096" providerId="AD" clId="Web-{38B36CAA-9C9F-DD6C-2705-B464D716F513}" dt="2021-10-21T16:27:31.037" v="42" actId="20577"/>
        <pc:sldMkLst>
          <pc:docMk/>
          <pc:sldMk cId="109857222" sldId="256"/>
        </pc:sldMkLst>
        <pc:spChg chg="mod">
          <ac:chgData name="Isatou Jadama (2014844)" userId="S::2014844@student.uwtsd.ac.uk::8798a3b7-a9d0-4fa6-a588-fb8534d34096" providerId="AD" clId="Web-{38B36CAA-9C9F-DD6C-2705-B464D716F513}" dt="2021-10-21T16:27:31.037" v="42" actId="20577"/>
          <ac:spMkLst>
            <pc:docMk/>
            <pc:sldMk cId="109857222" sldId="256"/>
            <ac:spMk id="2" creationId="{00000000-0000-0000-0000-000000000000}"/>
          </ac:spMkLst>
        </pc:spChg>
      </pc:sldChg>
      <pc:sldChg chg="addSp delSp modSp">
        <pc:chgData name="Isatou Jadama (2014844)" userId="S::2014844@student.uwtsd.ac.uk::8798a3b7-a9d0-4fa6-a588-fb8534d34096" providerId="AD" clId="Web-{38B36CAA-9C9F-DD6C-2705-B464D716F513}" dt="2021-10-21T18:13:52.746" v="330"/>
        <pc:sldMkLst>
          <pc:docMk/>
          <pc:sldMk cId="4248755990" sldId="258"/>
        </pc:sldMkLst>
        <pc:spChg chg="mod">
          <ac:chgData name="Isatou Jadama (2014844)" userId="S::2014844@student.uwtsd.ac.uk::8798a3b7-a9d0-4fa6-a588-fb8534d34096" providerId="AD" clId="Web-{38B36CAA-9C9F-DD6C-2705-B464D716F513}" dt="2021-10-21T18:13:52.746" v="330"/>
          <ac:spMkLst>
            <pc:docMk/>
            <pc:sldMk cId="4248755990" sldId="258"/>
            <ac:spMk id="2" creationId="{BD5EE4AA-6BD7-4B47-A290-9D88C5F6DDA8}"/>
          </ac:spMkLst>
        </pc:spChg>
        <pc:spChg chg="del">
          <ac:chgData name="Isatou Jadama (2014844)" userId="S::2014844@student.uwtsd.ac.uk::8798a3b7-a9d0-4fa6-a588-fb8534d34096" providerId="AD" clId="Web-{38B36CAA-9C9F-DD6C-2705-B464D716F513}" dt="2021-10-21T18:13:52.746" v="330"/>
          <ac:spMkLst>
            <pc:docMk/>
            <pc:sldMk cId="4248755990" sldId="258"/>
            <ac:spMk id="43" creationId="{DB66C9CD-6BF4-44CA-8078-0BB819080761}"/>
          </ac:spMkLst>
        </pc:spChg>
        <pc:spChg chg="del">
          <ac:chgData name="Isatou Jadama (2014844)" userId="S::2014844@student.uwtsd.ac.uk::8798a3b7-a9d0-4fa6-a588-fb8534d34096" providerId="AD" clId="Web-{38B36CAA-9C9F-DD6C-2705-B464D716F513}" dt="2021-10-21T18:13:52.746" v="330"/>
          <ac:spMkLst>
            <pc:docMk/>
            <pc:sldMk cId="4248755990" sldId="258"/>
            <ac:spMk id="45" creationId="{F883A8D1-ED1B-47A1-AA44-289C080EDDB9}"/>
          </ac:spMkLst>
        </pc:spChg>
        <pc:spChg chg="add">
          <ac:chgData name="Isatou Jadama (2014844)" userId="S::2014844@student.uwtsd.ac.uk::8798a3b7-a9d0-4fa6-a588-fb8534d34096" providerId="AD" clId="Web-{38B36CAA-9C9F-DD6C-2705-B464D716F513}" dt="2021-10-21T18:13:52.746" v="330"/>
          <ac:spMkLst>
            <pc:docMk/>
            <pc:sldMk cId="4248755990" sldId="258"/>
            <ac:spMk id="50" creationId="{DB66C9CD-6BF4-44CA-8078-0BB819080761}"/>
          </ac:spMkLst>
        </pc:spChg>
        <pc:graphicFrameChg chg="mod modGraphic">
          <ac:chgData name="Isatou Jadama (2014844)" userId="S::2014844@student.uwtsd.ac.uk::8798a3b7-a9d0-4fa6-a588-fb8534d34096" providerId="AD" clId="Web-{38B36CAA-9C9F-DD6C-2705-B464D716F513}" dt="2021-10-21T18:13:52.746" v="330"/>
          <ac:graphicFrameMkLst>
            <pc:docMk/>
            <pc:sldMk cId="4248755990" sldId="258"/>
            <ac:graphicFrameMk id="32" creationId="{0A115C2E-8278-45F0-B21A-E6537D13EDE9}"/>
          </ac:graphicFrameMkLst>
        </pc:graphicFrameChg>
        <pc:cxnChg chg="add">
          <ac:chgData name="Isatou Jadama (2014844)" userId="S::2014844@student.uwtsd.ac.uk::8798a3b7-a9d0-4fa6-a588-fb8534d34096" providerId="AD" clId="Web-{38B36CAA-9C9F-DD6C-2705-B464D716F513}" dt="2021-10-21T18:13:52.746" v="330"/>
          <ac:cxnSpMkLst>
            <pc:docMk/>
            <pc:sldMk cId="4248755990" sldId="258"/>
            <ac:cxnSpMk id="52" creationId="{D9BF9BF3-7E9D-458B-A5D2-E730C5FFD0CD}"/>
          </ac:cxnSpMkLst>
        </pc:cxnChg>
      </pc:sldChg>
      <pc:sldChg chg="addSp delSp modSp">
        <pc:chgData name="Isatou Jadama (2014844)" userId="S::2014844@student.uwtsd.ac.uk::8798a3b7-a9d0-4fa6-a588-fb8534d34096" providerId="AD" clId="Web-{38B36CAA-9C9F-DD6C-2705-B464D716F513}" dt="2021-10-21T18:12:29.509" v="329"/>
        <pc:sldMkLst>
          <pc:docMk/>
          <pc:sldMk cId="3068096664" sldId="260"/>
        </pc:sldMkLst>
        <pc:spChg chg="mod">
          <ac:chgData name="Isatou Jadama (2014844)" userId="S::2014844@student.uwtsd.ac.uk::8798a3b7-a9d0-4fa6-a588-fb8534d34096" providerId="AD" clId="Web-{38B36CAA-9C9F-DD6C-2705-B464D716F513}" dt="2021-10-21T18:12:29.509" v="329"/>
          <ac:spMkLst>
            <pc:docMk/>
            <pc:sldMk cId="3068096664" sldId="260"/>
            <ac:spMk id="2" creationId="{35A62CAF-6170-4EC3-9DD2-5E668C817C57}"/>
          </ac:spMkLst>
        </pc:spChg>
        <pc:spChg chg="mod ord">
          <ac:chgData name="Isatou Jadama (2014844)" userId="S::2014844@student.uwtsd.ac.uk::8798a3b7-a9d0-4fa6-a588-fb8534d34096" providerId="AD" clId="Web-{38B36CAA-9C9F-DD6C-2705-B464D716F513}" dt="2021-10-21T18:12:29.509" v="329"/>
          <ac:spMkLst>
            <pc:docMk/>
            <pc:sldMk cId="3068096664" sldId="260"/>
            <ac:spMk id="3" creationId="{69EBEA0B-6C11-4BF6-986A-BEEACB294DD4}"/>
          </ac:spMkLst>
        </pc:spChg>
        <pc:spChg chg="add mod">
          <ac:chgData name="Isatou Jadama (2014844)" userId="S::2014844@student.uwtsd.ac.uk::8798a3b7-a9d0-4fa6-a588-fb8534d34096" providerId="AD" clId="Web-{38B36CAA-9C9F-DD6C-2705-B464D716F513}" dt="2021-10-21T18:11:53.883" v="322" actId="20577"/>
          <ac:spMkLst>
            <pc:docMk/>
            <pc:sldMk cId="3068096664" sldId="260"/>
            <ac:spMk id="4" creationId="{E8457AE1-DA80-4C45-955C-F1C75014FEB5}"/>
          </ac:spMkLst>
        </pc:spChg>
        <pc:spChg chg="add del">
          <ac:chgData name="Isatou Jadama (2014844)" userId="S::2014844@student.uwtsd.ac.uk::8798a3b7-a9d0-4fa6-a588-fb8534d34096" providerId="AD" clId="Web-{38B36CAA-9C9F-DD6C-2705-B464D716F513}" dt="2021-10-21T18:12:29.509" v="329"/>
          <ac:spMkLst>
            <pc:docMk/>
            <pc:sldMk cId="3068096664" sldId="260"/>
            <ac:spMk id="23" creationId="{DB66C9CD-6BF4-44CA-8078-0BB819080761}"/>
          </ac:spMkLst>
        </pc:spChg>
        <pc:spChg chg="add del">
          <ac:chgData name="Isatou Jadama (2014844)" userId="S::2014844@student.uwtsd.ac.uk::8798a3b7-a9d0-4fa6-a588-fb8534d34096" providerId="AD" clId="Web-{38B36CAA-9C9F-DD6C-2705-B464D716F513}" dt="2021-10-21T18:12:25.806" v="326"/>
          <ac:spMkLst>
            <pc:docMk/>
            <pc:sldMk cId="3068096664" sldId="260"/>
            <ac:spMk id="27" creationId="{3268346D-5E77-4906-AC8D-57FB88F111CD}"/>
          </ac:spMkLst>
        </pc:spChg>
        <pc:spChg chg="add del">
          <ac:chgData name="Isatou Jadama (2014844)" userId="S::2014844@student.uwtsd.ac.uk::8798a3b7-a9d0-4fa6-a588-fb8534d34096" providerId="AD" clId="Web-{38B36CAA-9C9F-DD6C-2705-B464D716F513}" dt="2021-10-21T18:12:29.493" v="328"/>
          <ac:spMkLst>
            <pc:docMk/>
            <pc:sldMk cId="3068096664" sldId="260"/>
            <ac:spMk id="28" creationId="{B65AA36A-D7CC-493C-A0EE-F8AC3564D17D}"/>
          </ac:spMkLst>
        </pc:spChg>
        <pc:spChg chg="add del">
          <ac:chgData name="Isatou Jadama (2014844)" userId="S::2014844@student.uwtsd.ac.uk::8798a3b7-a9d0-4fa6-a588-fb8534d34096" providerId="AD" clId="Web-{38B36CAA-9C9F-DD6C-2705-B464D716F513}" dt="2021-10-21T18:12:22.118" v="324"/>
          <ac:spMkLst>
            <pc:docMk/>
            <pc:sldMk cId="3068096664" sldId="260"/>
            <ac:spMk id="30" creationId="{DB66C9CD-6BF4-44CA-8078-0BB819080761}"/>
          </ac:spMkLst>
        </pc:spChg>
        <pc:spChg chg="add">
          <ac:chgData name="Isatou Jadama (2014844)" userId="S::2014844@student.uwtsd.ac.uk::8798a3b7-a9d0-4fa6-a588-fb8534d34096" providerId="AD" clId="Web-{38B36CAA-9C9F-DD6C-2705-B464D716F513}" dt="2021-10-21T18:12:29.509" v="329"/>
          <ac:spMkLst>
            <pc:docMk/>
            <pc:sldMk cId="3068096664" sldId="260"/>
            <ac:spMk id="31" creationId="{3D2EE047-566C-48D4-9F44-4BB3B58FB300}"/>
          </ac:spMkLst>
        </pc:spChg>
        <pc:picChg chg="mod">
          <ac:chgData name="Isatou Jadama (2014844)" userId="S::2014844@student.uwtsd.ac.uk::8798a3b7-a9d0-4fa6-a588-fb8534d34096" providerId="AD" clId="Web-{38B36CAA-9C9F-DD6C-2705-B464D716F513}" dt="2021-10-21T18:12:29.509" v="329"/>
          <ac:picMkLst>
            <pc:docMk/>
            <pc:sldMk cId="3068096664" sldId="260"/>
            <ac:picMk id="5" creationId="{F19D45BD-5D78-422E-8BAD-A2688E9CC3BD}"/>
          </ac:picMkLst>
        </pc:picChg>
        <pc:cxnChg chg="add del">
          <ac:chgData name="Isatou Jadama (2014844)" userId="S::2014844@student.uwtsd.ac.uk::8798a3b7-a9d0-4fa6-a588-fb8534d34096" providerId="AD" clId="Web-{38B36CAA-9C9F-DD6C-2705-B464D716F513}" dt="2021-10-21T18:12:29.509" v="329"/>
          <ac:cxnSpMkLst>
            <pc:docMk/>
            <pc:sldMk cId="3068096664" sldId="260"/>
            <ac:cxnSpMk id="25" creationId="{16C132CB-661F-4A80-B2A5-D78FF18C0CDF}"/>
          </ac:cxnSpMkLst>
        </pc:cxnChg>
        <pc:cxnChg chg="add del">
          <ac:chgData name="Isatou Jadama (2014844)" userId="S::2014844@student.uwtsd.ac.uk::8798a3b7-a9d0-4fa6-a588-fb8534d34096" providerId="AD" clId="Web-{38B36CAA-9C9F-DD6C-2705-B464D716F513}" dt="2021-10-21T18:12:29.493" v="328"/>
          <ac:cxnSpMkLst>
            <pc:docMk/>
            <pc:sldMk cId="3068096664" sldId="260"/>
            <ac:cxnSpMk id="29" creationId="{1850A2DA-FC3C-4E59-9724-29CF2777D32C}"/>
          </ac:cxnSpMkLst>
        </pc:cxnChg>
        <pc:cxnChg chg="add del">
          <ac:chgData name="Isatou Jadama (2014844)" userId="S::2014844@student.uwtsd.ac.uk::8798a3b7-a9d0-4fa6-a588-fb8534d34096" providerId="AD" clId="Web-{38B36CAA-9C9F-DD6C-2705-B464D716F513}" dt="2021-10-21T18:12:25.806" v="326"/>
          <ac:cxnSpMkLst>
            <pc:docMk/>
            <pc:sldMk cId="3068096664" sldId="260"/>
            <ac:cxnSpMk id="32" creationId="{4CBC1FDF-AE13-4731-B38F-2761BDFDBB0E}"/>
          </ac:cxnSpMkLst>
        </pc:cxnChg>
      </pc:sldChg>
      <pc:sldChg chg="addSp modSp">
        <pc:chgData name="Isatou Jadama (2014844)" userId="S::2014844@student.uwtsd.ac.uk::8798a3b7-a9d0-4fa6-a588-fb8534d34096" providerId="AD" clId="Web-{38B36CAA-9C9F-DD6C-2705-B464D716F513}" dt="2021-10-21T22:28:17.605" v="945" actId="20577"/>
        <pc:sldMkLst>
          <pc:docMk/>
          <pc:sldMk cId="1310327409" sldId="262"/>
        </pc:sldMkLst>
        <pc:spChg chg="mod">
          <ac:chgData name="Isatou Jadama (2014844)" userId="S::2014844@student.uwtsd.ac.uk::8798a3b7-a9d0-4fa6-a588-fb8534d34096" providerId="AD" clId="Web-{38B36CAA-9C9F-DD6C-2705-B464D716F513}" dt="2021-10-21T22:01:21.625" v="474" actId="20577"/>
          <ac:spMkLst>
            <pc:docMk/>
            <pc:sldMk cId="1310327409" sldId="262"/>
            <ac:spMk id="2" creationId="{E04505BB-7A85-490D-9AB6-33AD3DEB1407}"/>
          </ac:spMkLst>
        </pc:spChg>
        <pc:spChg chg="mod">
          <ac:chgData name="Isatou Jadama (2014844)" userId="S::2014844@student.uwtsd.ac.uk::8798a3b7-a9d0-4fa6-a588-fb8534d34096" providerId="AD" clId="Web-{38B36CAA-9C9F-DD6C-2705-B464D716F513}" dt="2021-10-21T22:28:17.605" v="945" actId="20577"/>
          <ac:spMkLst>
            <pc:docMk/>
            <pc:sldMk cId="1310327409" sldId="262"/>
            <ac:spMk id="3" creationId="{C5AE82C7-DA77-4256-80E1-DBA2D93B93A4}"/>
          </ac:spMkLst>
        </pc:spChg>
        <pc:spChg chg="add mod">
          <ac:chgData name="Isatou Jadama (2014844)" userId="S::2014844@student.uwtsd.ac.uk::8798a3b7-a9d0-4fa6-a588-fb8534d34096" providerId="AD" clId="Web-{38B36CAA-9C9F-DD6C-2705-B464D716F513}" dt="2021-10-21T17:31:46.643" v="234" actId="20577"/>
          <ac:spMkLst>
            <pc:docMk/>
            <pc:sldMk cId="1310327409" sldId="262"/>
            <ac:spMk id="4" creationId="{2E91A6ED-C5A0-4567-931C-43B5016BCAB8}"/>
          </ac:spMkLst>
        </pc:spChg>
        <pc:spChg chg="add mod">
          <ac:chgData name="Isatou Jadama (2014844)" userId="S::2014844@student.uwtsd.ac.uk::8798a3b7-a9d0-4fa6-a588-fb8534d34096" providerId="AD" clId="Web-{38B36CAA-9C9F-DD6C-2705-B464D716F513}" dt="2021-10-21T22:08:51.234" v="577" actId="20577"/>
          <ac:spMkLst>
            <pc:docMk/>
            <pc:sldMk cId="1310327409" sldId="262"/>
            <ac:spMk id="5" creationId="{3F1DA827-C410-4525-BF48-140EA9197066}"/>
          </ac:spMkLst>
        </pc:spChg>
      </pc:sldChg>
      <pc:sldChg chg="addSp delSp modSp new mod setBg">
        <pc:chgData name="Isatou Jadama (2014844)" userId="S::2014844@student.uwtsd.ac.uk::8798a3b7-a9d0-4fa6-a588-fb8534d34096" providerId="AD" clId="Web-{38B36CAA-9C9F-DD6C-2705-B464D716F513}" dt="2021-10-21T18:20:44.569" v="337"/>
        <pc:sldMkLst>
          <pc:docMk/>
          <pc:sldMk cId="1735256373" sldId="264"/>
        </pc:sldMkLst>
        <pc:spChg chg="mod">
          <ac:chgData name="Isatou Jadama (2014844)" userId="S::2014844@student.uwtsd.ac.uk::8798a3b7-a9d0-4fa6-a588-fb8534d34096" providerId="AD" clId="Web-{38B36CAA-9C9F-DD6C-2705-B464D716F513}" dt="2021-10-21T18:20:44.553" v="336"/>
          <ac:spMkLst>
            <pc:docMk/>
            <pc:sldMk cId="1735256373" sldId="264"/>
            <ac:spMk id="2" creationId="{B6EA9741-90B8-4D15-BCDD-470DAA1E0CD1}"/>
          </ac:spMkLst>
        </pc:spChg>
        <pc:spChg chg="add del mod">
          <ac:chgData name="Isatou Jadama (2014844)" userId="S::2014844@student.uwtsd.ac.uk::8798a3b7-a9d0-4fa6-a588-fb8534d34096" providerId="AD" clId="Web-{38B36CAA-9C9F-DD6C-2705-B464D716F513}" dt="2021-10-21T17:33:21.462" v="243"/>
          <ac:spMkLst>
            <pc:docMk/>
            <pc:sldMk cId="1735256373" sldId="264"/>
            <ac:spMk id="3" creationId="{BFEA772D-9844-4F24-AE8B-401939E49368}"/>
          </ac:spMkLst>
        </pc:spChg>
        <pc:spChg chg="add del">
          <ac:chgData name="Isatou Jadama (2014844)" userId="S::2014844@student.uwtsd.ac.uk::8798a3b7-a9d0-4fa6-a588-fb8534d34096" providerId="AD" clId="Web-{38B36CAA-9C9F-DD6C-2705-B464D716F513}" dt="2021-10-21T17:33:10.727" v="240"/>
          <ac:spMkLst>
            <pc:docMk/>
            <pc:sldMk cId="1735256373" sldId="264"/>
            <ac:spMk id="8" creationId="{C5DCFBD7-5612-480F-BED3-7820176A5066}"/>
          </ac:spMkLst>
        </pc:spChg>
        <pc:spChg chg="add del">
          <ac:chgData name="Isatou Jadama (2014844)" userId="S::2014844@student.uwtsd.ac.uk::8798a3b7-a9d0-4fa6-a588-fb8534d34096" providerId="AD" clId="Web-{38B36CAA-9C9F-DD6C-2705-B464D716F513}" dt="2021-10-21T17:33:21.446" v="242"/>
          <ac:spMkLst>
            <pc:docMk/>
            <pc:sldMk cId="1735256373" sldId="264"/>
            <ac:spMk id="9" creationId="{EEE96A74-B62B-4642-AB22-7776A5F48CE7}"/>
          </ac:spMkLst>
        </pc:spChg>
        <pc:spChg chg="add del">
          <ac:chgData name="Isatou Jadama (2014844)" userId="S::2014844@student.uwtsd.ac.uk::8798a3b7-a9d0-4fa6-a588-fb8534d34096" providerId="AD" clId="Web-{38B36CAA-9C9F-DD6C-2705-B464D716F513}" dt="2021-10-21T17:34:54.702" v="258"/>
          <ac:spMkLst>
            <pc:docMk/>
            <pc:sldMk cId="1735256373" sldId="264"/>
            <ac:spMk id="12" creationId="{EEE96A74-B62B-4642-AB22-7776A5F48CE7}"/>
          </ac:spMkLst>
        </pc:spChg>
        <pc:spChg chg="add del">
          <ac:chgData name="Isatou Jadama (2014844)" userId="S::2014844@student.uwtsd.ac.uk::8798a3b7-a9d0-4fa6-a588-fb8534d34096" providerId="AD" clId="Web-{38B36CAA-9C9F-DD6C-2705-B464D716F513}" dt="2021-10-21T17:34:24.185" v="249"/>
          <ac:spMkLst>
            <pc:docMk/>
            <pc:sldMk cId="1735256373" sldId="264"/>
            <ac:spMk id="16" creationId="{EEE96A74-B62B-4642-AB22-7776A5F48CE7}"/>
          </ac:spMkLst>
        </pc:spChg>
        <pc:spChg chg="add del">
          <ac:chgData name="Isatou Jadama (2014844)" userId="S::2014844@student.uwtsd.ac.uk::8798a3b7-a9d0-4fa6-a588-fb8534d34096" providerId="AD" clId="Web-{38B36CAA-9C9F-DD6C-2705-B464D716F513}" dt="2021-10-21T17:34:28.951" v="251"/>
          <ac:spMkLst>
            <pc:docMk/>
            <pc:sldMk cId="1735256373" sldId="264"/>
            <ac:spMk id="18" creationId="{3D2EE047-566C-48D4-9F44-4BB3B58FB300}"/>
          </ac:spMkLst>
        </pc:spChg>
        <pc:spChg chg="add del">
          <ac:chgData name="Isatou Jadama (2014844)" userId="S::2014844@student.uwtsd.ac.uk::8798a3b7-a9d0-4fa6-a588-fb8534d34096" providerId="AD" clId="Web-{38B36CAA-9C9F-DD6C-2705-B464D716F513}" dt="2021-10-21T17:34:33.435" v="253"/>
          <ac:spMkLst>
            <pc:docMk/>
            <pc:sldMk cId="1735256373" sldId="264"/>
            <ac:spMk id="23" creationId="{3D2EE047-566C-48D4-9F44-4BB3B58FB300}"/>
          </ac:spMkLst>
        </pc:spChg>
        <pc:spChg chg="add del">
          <ac:chgData name="Isatou Jadama (2014844)" userId="S::2014844@student.uwtsd.ac.uk::8798a3b7-a9d0-4fa6-a588-fb8534d34096" providerId="AD" clId="Web-{38B36CAA-9C9F-DD6C-2705-B464D716F513}" dt="2021-10-21T17:34:39.826" v="255"/>
          <ac:spMkLst>
            <pc:docMk/>
            <pc:sldMk cId="1735256373" sldId="264"/>
            <ac:spMk id="24" creationId="{EEE96A74-B62B-4642-AB22-7776A5F48CE7}"/>
          </ac:spMkLst>
        </pc:spChg>
        <pc:spChg chg="add del">
          <ac:chgData name="Isatou Jadama (2014844)" userId="S::2014844@student.uwtsd.ac.uk::8798a3b7-a9d0-4fa6-a588-fb8534d34096" providerId="AD" clId="Web-{38B36CAA-9C9F-DD6C-2705-B464D716F513}" dt="2021-10-21T17:34:54.687" v="257"/>
          <ac:spMkLst>
            <pc:docMk/>
            <pc:sldMk cId="1735256373" sldId="264"/>
            <ac:spMk id="26" creationId="{2C627EC6-61A4-4CA2-925A-D9C31421C43E}"/>
          </ac:spMkLst>
        </pc:spChg>
        <pc:spChg chg="add del">
          <ac:chgData name="Isatou Jadama (2014844)" userId="S::2014844@student.uwtsd.ac.uk::8798a3b7-a9d0-4fa6-a588-fb8534d34096" providerId="AD" clId="Web-{38B36CAA-9C9F-DD6C-2705-B464D716F513}" dt="2021-10-21T17:34:10.278" v="247"/>
          <ac:spMkLst>
            <pc:docMk/>
            <pc:sldMk cId="1735256373" sldId="264"/>
            <ac:spMk id="27" creationId="{1F4CD6D0-88B6-45F4-AC60-54587D3C92A0}"/>
          </ac:spMkLst>
        </pc:spChg>
        <pc:spChg chg="add del">
          <ac:chgData name="Isatou Jadama (2014844)" userId="S::2014844@student.uwtsd.ac.uk::8798a3b7-a9d0-4fa6-a588-fb8534d34096" providerId="AD" clId="Web-{38B36CAA-9C9F-DD6C-2705-B464D716F513}" dt="2021-10-21T17:34:10.278" v="247"/>
          <ac:spMkLst>
            <pc:docMk/>
            <pc:sldMk cId="1735256373" sldId="264"/>
            <ac:spMk id="29" creationId="{C2E86F6D-198D-45C3-AC93-8D31B8A4DDDD}"/>
          </ac:spMkLst>
        </pc:spChg>
        <pc:spChg chg="add del">
          <ac:chgData name="Isatou Jadama (2014844)" userId="S::2014844@student.uwtsd.ac.uk::8798a3b7-a9d0-4fa6-a588-fb8534d34096" providerId="AD" clId="Web-{38B36CAA-9C9F-DD6C-2705-B464D716F513}" dt="2021-10-21T18:20:44.553" v="336"/>
          <ac:spMkLst>
            <pc:docMk/>
            <pc:sldMk cId="1735256373" sldId="264"/>
            <ac:spMk id="46" creationId="{1F4CD6D0-88B6-45F4-AC60-54587D3C92A0}"/>
          </ac:spMkLst>
        </pc:spChg>
        <pc:spChg chg="add del">
          <ac:chgData name="Isatou Jadama (2014844)" userId="S::2014844@student.uwtsd.ac.uk::8798a3b7-a9d0-4fa6-a588-fb8534d34096" providerId="AD" clId="Web-{38B36CAA-9C9F-DD6C-2705-B464D716F513}" dt="2021-10-21T18:20:44.553" v="336"/>
          <ac:spMkLst>
            <pc:docMk/>
            <pc:sldMk cId="1735256373" sldId="264"/>
            <ac:spMk id="47" creationId="{3092D32E-B1E6-4335-BD86-8461882A79A5}"/>
          </ac:spMkLst>
        </pc:spChg>
        <pc:spChg chg="add del">
          <ac:chgData name="Isatou Jadama (2014844)" userId="S::2014844@student.uwtsd.ac.uk::8798a3b7-a9d0-4fa6-a588-fb8534d34096" providerId="AD" clId="Web-{38B36CAA-9C9F-DD6C-2705-B464D716F513}" dt="2021-10-21T18:20:40.397" v="334"/>
          <ac:spMkLst>
            <pc:docMk/>
            <pc:sldMk cId="1735256373" sldId="264"/>
            <ac:spMk id="50" creationId="{DB66C9CD-6BF4-44CA-8078-0BB819080761}"/>
          </ac:spMkLst>
        </pc:spChg>
        <pc:spChg chg="add del">
          <ac:chgData name="Isatou Jadama (2014844)" userId="S::2014844@student.uwtsd.ac.uk::8798a3b7-a9d0-4fa6-a588-fb8534d34096" providerId="AD" clId="Web-{38B36CAA-9C9F-DD6C-2705-B464D716F513}" dt="2021-10-21T18:20:44.553" v="336"/>
          <ac:spMkLst>
            <pc:docMk/>
            <pc:sldMk cId="1735256373" sldId="264"/>
            <ac:spMk id="52" creationId="{DB66C9CD-6BF4-44CA-8078-0BB819080761}"/>
          </ac:spMkLst>
        </pc:spChg>
        <pc:spChg chg="add del">
          <ac:chgData name="Isatou Jadama (2014844)" userId="S::2014844@student.uwtsd.ac.uk::8798a3b7-a9d0-4fa6-a588-fb8534d34096" providerId="AD" clId="Web-{38B36CAA-9C9F-DD6C-2705-B464D716F513}" dt="2021-10-21T18:20:31.522" v="332"/>
          <ac:spMkLst>
            <pc:docMk/>
            <pc:sldMk cId="1735256373" sldId="264"/>
            <ac:spMk id="53" creationId="{DB66C9CD-6BF4-44CA-8078-0BB819080761}"/>
          </ac:spMkLst>
        </pc:spChg>
        <pc:grpChg chg="add del">
          <ac:chgData name="Isatou Jadama (2014844)" userId="S::2014844@student.uwtsd.ac.uk::8798a3b7-a9d0-4fa6-a588-fb8534d34096" providerId="AD" clId="Web-{38B36CAA-9C9F-DD6C-2705-B464D716F513}" dt="2021-10-21T17:33:10.727" v="240"/>
          <ac:grpSpMkLst>
            <pc:docMk/>
            <pc:sldMk cId="1735256373" sldId="264"/>
            <ac:grpSpMk id="10" creationId="{E3093493-446B-45A4-9D25-97A096BDF4EA}"/>
          </ac:grpSpMkLst>
        </pc:grpChg>
        <pc:grpChg chg="add del">
          <ac:chgData name="Isatou Jadama (2014844)" userId="S::2014844@student.uwtsd.ac.uk::8798a3b7-a9d0-4fa6-a588-fb8534d34096" providerId="AD" clId="Web-{38B36CAA-9C9F-DD6C-2705-B464D716F513}" dt="2021-10-21T17:34:10.278" v="247"/>
          <ac:grpSpMkLst>
            <pc:docMk/>
            <pc:sldMk cId="1735256373" sldId="264"/>
            <ac:grpSpMk id="21" creationId="{9494E066-0146-46E9-BAF1-C33240ABA294}"/>
          </ac:grpSpMkLst>
        </pc:grpChg>
        <pc:grpChg chg="add del">
          <ac:chgData name="Isatou Jadama (2014844)" userId="S::2014844@student.uwtsd.ac.uk::8798a3b7-a9d0-4fa6-a588-fb8534d34096" providerId="AD" clId="Web-{38B36CAA-9C9F-DD6C-2705-B464D716F513}" dt="2021-10-21T17:33:10.727" v="240"/>
          <ac:grpSpMkLst>
            <pc:docMk/>
            <pc:sldMk cId="1735256373" sldId="264"/>
            <ac:grpSpMk id="22" creationId="{355013FF-CA42-4E11-9C84-9B450958B35E}"/>
          </ac:grpSpMkLst>
        </pc:grpChg>
        <pc:grpChg chg="add del">
          <ac:chgData name="Isatou Jadama (2014844)" userId="S::2014844@student.uwtsd.ac.uk::8798a3b7-a9d0-4fa6-a588-fb8534d34096" providerId="AD" clId="Web-{38B36CAA-9C9F-DD6C-2705-B464D716F513}" dt="2021-10-21T18:20:44.553" v="336"/>
          <ac:grpSpMkLst>
            <pc:docMk/>
            <pc:sldMk cId="1735256373" sldId="264"/>
            <ac:grpSpMk id="30" creationId="{9494E066-0146-46E9-BAF1-C33240ABA294}"/>
          </ac:grpSpMkLst>
        </pc:grpChg>
        <pc:grpChg chg="add del">
          <ac:chgData name="Isatou Jadama (2014844)" userId="S::2014844@student.uwtsd.ac.uk::8798a3b7-a9d0-4fa6-a588-fb8534d34096" providerId="AD" clId="Web-{38B36CAA-9C9F-DD6C-2705-B464D716F513}" dt="2021-10-21T18:20:44.553" v="336"/>
          <ac:grpSpMkLst>
            <pc:docMk/>
            <pc:sldMk cId="1735256373" sldId="264"/>
            <ac:grpSpMk id="48" creationId="{53D83BC4-A03A-4B80-BE2E-AB1542ABAD46}"/>
          </ac:grpSpMkLst>
        </pc:grpChg>
        <pc:graphicFrameChg chg="add del">
          <ac:chgData name="Isatou Jadama (2014844)" userId="S::2014844@student.uwtsd.ac.uk::8798a3b7-a9d0-4fa6-a588-fb8534d34096" providerId="AD" clId="Web-{38B36CAA-9C9F-DD6C-2705-B464D716F513}" dt="2021-10-21T17:32:33.693" v="236"/>
          <ac:graphicFrameMkLst>
            <pc:docMk/>
            <pc:sldMk cId="1735256373" sldId="264"/>
            <ac:graphicFrameMk id="5" creationId="{B54709D0-A300-40FC-BCF8-4825593048D7}"/>
          </ac:graphicFrameMkLst>
        </pc:graphicFrameChg>
        <pc:graphicFrameChg chg="add del">
          <ac:chgData name="Isatou Jadama (2014844)" userId="S::2014844@student.uwtsd.ac.uk::8798a3b7-a9d0-4fa6-a588-fb8534d34096" providerId="AD" clId="Web-{38B36CAA-9C9F-DD6C-2705-B464D716F513}" dt="2021-10-21T17:32:36.412" v="238"/>
          <ac:graphicFrameMkLst>
            <pc:docMk/>
            <pc:sldMk cId="1735256373" sldId="264"/>
            <ac:graphicFrameMk id="6" creationId="{AB0259B9-E214-4089-BFE4-D0DE669CACF6}"/>
          </ac:graphicFrameMkLst>
        </pc:graphicFrameChg>
        <pc:graphicFrameChg chg="add del">
          <ac:chgData name="Isatou Jadama (2014844)" userId="S::2014844@student.uwtsd.ac.uk::8798a3b7-a9d0-4fa6-a588-fb8534d34096" providerId="AD" clId="Web-{38B36CAA-9C9F-DD6C-2705-B464D716F513}" dt="2021-10-21T17:33:21.446" v="242"/>
          <ac:graphicFrameMkLst>
            <pc:docMk/>
            <pc:sldMk cId="1735256373" sldId="264"/>
            <ac:graphicFrameMk id="7" creationId="{622F50A4-7EBD-4E29-8EA2-608961FE264E}"/>
          </ac:graphicFrameMkLst>
        </pc:graphicFrameChg>
        <pc:graphicFrameChg chg="add mod modGraphic">
          <ac:chgData name="Isatou Jadama (2014844)" userId="S::2014844@student.uwtsd.ac.uk::8798a3b7-a9d0-4fa6-a588-fb8534d34096" providerId="AD" clId="Web-{38B36CAA-9C9F-DD6C-2705-B464D716F513}" dt="2021-10-21T18:20:44.569" v="337"/>
          <ac:graphicFrameMkLst>
            <pc:docMk/>
            <pc:sldMk cId="1735256373" sldId="264"/>
            <ac:graphicFrameMk id="14" creationId="{0B76DC89-A1D6-4769-B953-B74BF2811378}"/>
          </ac:graphicFrameMkLst>
        </pc:graphicFrameChg>
        <pc:cxnChg chg="add del">
          <ac:chgData name="Isatou Jadama (2014844)" userId="S::2014844@student.uwtsd.ac.uk::8798a3b7-a9d0-4fa6-a588-fb8534d34096" providerId="AD" clId="Web-{38B36CAA-9C9F-DD6C-2705-B464D716F513}" dt="2021-10-21T17:33:21.446" v="242"/>
          <ac:cxnSpMkLst>
            <pc:docMk/>
            <pc:sldMk cId="1735256373" sldId="264"/>
            <ac:cxnSpMk id="11" creationId="{3A513CAD-9784-4D35-BAF9-1F7DDD697BDB}"/>
          </ac:cxnSpMkLst>
        </pc:cxnChg>
        <pc:cxnChg chg="add del">
          <ac:chgData name="Isatou Jadama (2014844)" userId="S::2014844@student.uwtsd.ac.uk::8798a3b7-a9d0-4fa6-a588-fb8534d34096" providerId="AD" clId="Web-{38B36CAA-9C9F-DD6C-2705-B464D716F513}" dt="2021-10-21T17:34:54.702" v="258"/>
          <ac:cxnSpMkLst>
            <pc:docMk/>
            <pc:sldMk cId="1735256373" sldId="264"/>
            <ac:cxnSpMk id="13" creationId="{9B4757C4-228A-47E5-94C8-058312AB27F8}"/>
          </ac:cxnSpMkLst>
        </pc:cxnChg>
        <pc:cxnChg chg="add del">
          <ac:chgData name="Isatou Jadama (2014844)" userId="S::2014844@student.uwtsd.ac.uk::8798a3b7-a9d0-4fa6-a588-fb8534d34096" providerId="AD" clId="Web-{38B36CAA-9C9F-DD6C-2705-B464D716F513}" dt="2021-10-21T17:34:24.185" v="249"/>
          <ac:cxnSpMkLst>
            <pc:docMk/>
            <pc:sldMk cId="1735256373" sldId="264"/>
            <ac:cxnSpMk id="17" creationId="{3A513CAD-9784-4D35-BAF9-1F7DDD697BDB}"/>
          </ac:cxnSpMkLst>
        </pc:cxnChg>
        <pc:cxnChg chg="add del">
          <ac:chgData name="Isatou Jadama (2014844)" userId="S::2014844@student.uwtsd.ac.uk::8798a3b7-a9d0-4fa6-a588-fb8534d34096" providerId="AD" clId="Web-{38B36CAA-9C9F-DD6C-2705-B464D716F513}" dt="2021-10-21T17:34:10.278" v="247"/>
          <ac:cxnSpMkLst>
            <pc:docMk/>
            <pc:sldMk cId="1735256373" sldId="264"/>
            <ac:cxnSpMk id="19" creationId="{AE0C0B2A-3FD1-4235-A16E-0ED1E028A93E}"/>
          </ac:cxnSpMkLst>
        </pc:cxnChg>
        <pc:cxnChg chg="add del">
          <ac:chgData name="Isatou Jadama (2014844)" userId="S::2014844@student.uwtsd.ac.uk::8798a3b7-a9d0-4fa6-a588-fb8534d34096" providerId="AD" clId="Web-{38B36CAA-9C9F-DD6C-2705-B464D716F513}" dt="2021-10-21T17:33:10.727" v="240"/>
          <ac:cxnSpMkLst>
            <pc:docMk/>
            <pc:sldMk cId="1735256373" sldId="264"/>
            <ac:cxnSpMk id="20" creationId="{A9F703F4-243C-4517-80DA-7AC36B7D9AA1}"/>
          </ac:cxnSpMkLst>
        </pc:cxnChg>
        <pc:cxnChg chg="add del">
          <ac:chgData name="Isatou Jadama (2014844)" userId="S::2014844@student.uwtsd.ac.uk::8798a3b7-a9d0-4fa6-a588-fb8534d34096" providerId="AD" clId="Web-{38B36CAA-9C9F-DD6C-2705-B464D716F513}" dt="2021-10-21T17:34:39.826" v="255"/>
          <ac:cxnSpMkLst>
            <pc:docMk/>
            <pc:sldMk cId="1735256373" sldId="264"/>
            <ac:cxnSpMk id="25" creationId="{3A513CAD-9784-4D35-BAF9-1F7DDD697BDB}"/>
          </ac:cxnSpMkLst>
        </pc:cxnChg>
        <pc:cxnChg chg="add del">
          <ac:chgData name="Isatou Jadama (2014844)" userId="S::2014844@student.uwtsd.ac.uk::8798a3b7-a9d0-4fa6-a588-fb8534d34096" providerId="AD" clId="Web-{38B36CAA-9C9F-DD6C-2705-B464D716F513}" dt="2021-10-21T18:20:44.553" v="336"/>
          <ac:cxnSpMkLst>
            <pc:docMk/>
            <pc:sldMk cId="1735256373" sldId="264"/>
            <ac:cxnSpMk id="28" creationId="{AE0C0B2A-3FD1-4235-A16E-0ED1E028A93E}"/>
          </ac:cxnSpMkLst>
        </pc:cxnChg>
        <pc:cxnChg chg="add del">
          <ac:chgData name="Isatou Jadama (2014844)" userId="S::2014844@student.uwtsd.ac.uk::8798a3b7-a9d0-4fa6-a588-fb8534d34096" providerId="AD" clId="Web-{38B36CAA-9C9F-DD6C-2705-B464D716F513}" dt="2021-10-21T17:34:10.278" v="247"/>
          <ac:cxnSpMkLst>
            <pc:docMk/>
            <pc:sldMk cId="1735256373" sldId="264"/>
            <ac:cxnSpMk id="31" creationId="{6C14D892-36B8-4065-9158-50C22E1E6986}"/>
          </ac:cxnSpMkLst>
        </pc:cxnChg>
        <pc:cxnChg chg="add del">
          <ac:chgData name="Isatou Jadama (2014844)" userId="S::2014844@student.uwtsd.ac.uk::8798a3b7-a9d0-4fa6-a588-fb8534d34096" providerId="AD" clId="Web-{38B36CAA-9C9F-DD6C-2705-B464D716F513}" dt="2021-10-21T18:20:40.397" v="334"/>
          <ac:cxnSpMkLst>
            <pc:docMk/>
            <pc:sldMk cId="1735256373" sldId="264"/>
            <ac:cxnSpMk id="51" creationId="{D9BF9BF3-7E9D-458B-A5D2-E730C5FFD0CD}"/>
          </ac:cxnSpMkLst>
        </pc:cxnChg>
        <pc:cxnChg chg="add del">
          <ac:chgData name="Isatou Jadama (2014844)" userId="S::2014844@student.uwtsd.ac.uk::8798a3b7-a9d0-4fa6-a588-fb8534d34096" providerId="AD" clId="Web-{38B36CAA-9C9F-DD6C-2705-B464D716F513}" dt="2021-10-21T18:20:44.553" v="336"/>
          <ac:cxnSpMkLst>
            <pc:docMk/>
            <pc:sldMk cId="1735256373" sldId="264"/>
            <ac:cxnSpMk id="54" creationId="{D9BF9BF3-7E9D-458B-A5D2-E730C5FFD0CD}"/>
          </ac:cxnSpMkLst>
        </pc:cxnChg>
        <pc:cxnChg chg="add del">
          <ac:chgData name="Isatou Jadama (2014844)" userId="S::2014844@student.uwtsd.ac.uk::8798a3b7-a9d0-4fa6-a588-fb8534d34096" providerId="AD" clId="Web-{38B36CAA-9C9F-DD6C-2705-B464D716F513}" dt="2021-10-21T18:20:31.522" v="332"/>
          <ac:cxnSpMkLst>
            <pc:docMk/>
            <pc:sldMk cId="1735256373" sldId="264"/>
            <ac:cxnSpMk id="55" creationId="{D9BF9BF3-7E9D-458B-A5D2-E730C5FFD0CD}"/>
          </ac:cxnSpMkLst>
        </pc:cxnChg>
      </pc:sldChg>
      <pc:sldChg chg="modSp new">
        <pc:chgData name="Isatou Jadama (2014844)" userId="S::2014844@student.uwtsd.ac.uk::8798a3b7-a9d0-4fa6-a588-fb8534d34096" providerId="AD" clId="Web-{38B36CAA-9C9F-DD6C-2705-B464D716F513}" dt="2021-10-21T22:44:40.691" v="1209" actId="20577"/>
        <pc:sldMkLst>
          <pc:docMk/>
          <pc:sldMk cId="3572680825" sldId="265"/>
        </pc:sldMkLst>
        <pc:spChg chg="mod">
          <ac:chgData name="Isatou Jadama (2014844)" userId="S::2014844@student.uwtsd.ac.uk::8798a3b7-a9d0-4fa6-a588-fb8534d34096" providerId="AD" clId="Web-{38B36CAA-9C9F-DD6C-2705-B464D716F513}" dt="2021-10-21T22:28:38.371" v="954" actId="20577"/>
          <ac:spMkLst>
            <pc:docMk/>
            <pc:sldMk cId="3572680825" sldId="265"/>
            <ac:spMk id="2" creationId="{20D496BE-70EB-4F48-B6C9-EB56D5FBB7A6}"/>
          </ac:spMkLst>
        </pc:spChg>
        <pc:spChg chg="mod">
          <ac:chgData name="Isatou Jadama (2014844)" userId="S::2014844@student.uwtsd.ac.uk::8798a3b7-a9d0-4fa6-a588-fb8534d34096" providerId="AD" clId="Web-{38B36CAA-9C9F-DD6C-2705-B464D716F513}" dt="2021-10-21T22:44:40.691" v="1209" actId="20577"/>
          <ac:spMkLst>
            <pc:docMk/>
            <pc:sldMk cId="3572680825" sldId="265"/>
            <ac:spMk id="3" creationId="{2AE6EF1A-3E77-4B35-A175-B2C48E7C7C9B}"/>
          </ac:spMkLst>
        </pc:spChg>
      </pc:sldChg>
    </pc:docChg>
  </pc:docChgLst>
  <pc:docChgLst>
    <pc:chgData name="Isatou Jadama (2014844)" userId="S::2014844@student.uwtsd.ac.uk::8798a3b7-a9d0-4fa6-a588-fb8534d34096" providerId="AD" clId="Web-{083B5EE9-A0B1-EADA-96E5-AEB16DD29AE3}"/>
    <pc:docChg chg="addSld modSld">
      <pc:chgData name="Isatou Jadama (2014844)" userId="S::2014844@student.uwtsd.ac.uk::8798a3b7-a9d0-4fa6-a588-fb8534d34096" providerId="AD" clId="Web-{083B5EE9-A0B1-EADA-96E5-AEB16DD29AE3}" dt="2021-10-27T12:54:52.806" v="3258" actId="20577"/>
      <pc:docMkLst>
        <pc:docMk/>
      </pc:docMkLst>
      <pc:sldChg chg="addSp modSp mod setBg">
        <pc:chgData name="Isatou Jadama (2014844)" userId="S::2014844@student.uwtsd.ac.uk::8798a3b7-a9d0-4fa6-a588-fb8534d34096" providerId="AD" clId="Web-{083B5EE9-A0B1-EADA-96E5-AEB16DD29AE3}" dt="2021-10-27T12:52:04.146" v="3228" actId="20577"/>
        <pc:sldMkLst>
          <pc:docMk/>
          <pc:sldMk cId="1310327409" sldId="262"/>
        </pc:sldMkLst>
        <pc:spChg chg="mod">
          <ac:chgData name="Isatou Jadama (2014844)" userId="S::2014844@student.uwtsd.ac.uk::8798a3b7-a9d0-4fa6-a588-fb8534d34096" providerId="AD" clId="Web-{083B5EE9-A0B1-EADA-96E5-AEB16DD29AE3}" dt="2021-10-27T12:42:35.102" v="3186"/>
          <ac:spMkLst>
            <pc:docMk/>
            <pc:sldMk cId="1310327409" sldId="262"/>
            <ac:spMk id="2" creationId="{E04505BB-7A85-490D-9AB6-33AD3DEB1407}"/>
          </ac:spMkLst>
        </pc:spChg>
        <pc:spChg chg="mod">
          <ac:chgData name="Isatou Jadama (2014844)" userId="S::2014844@student.uwtsd.ac.uk::8798a3b7-a9d0-4fa6-a588-fb8534d34096" providerId="AD" clId="Web-{083B5EE9-A0B1-EADA-96E5-AEB16DD29AE3}" dt="2021-10-27T12:52:04.146" v="3228" actId="20577"/>
          <ac:spMkLst>
            <pc:docMk/>
            <pc:sldMk cId="1310327409" sldId="262"/>
            <ac:spMk id="3" creationId="{C5AE82C7-DA77-4256-80E1-DBA2D93B93A4}"/>
          </ac:spMkLst>
        </pc:spChg>
        <pc:spChg chg="add mod">
          <ac:chgData name="Isatou Jadama (2014844)" userId="S::2014844@student.uwtsd.ac.uk::8798a3b7-a9d0-4fa6-a588-fb8534d34096" providerId="AD" clId="Web-{083B5EE9-A0B1-EADA-96E5-AEB16DD29AE3}" dt="2021-10-27T08:31:07.225" v="40" actId="20577"/>
          <ac:spMkLst>
            <pc:docMk/>
            <pc:sldMk cId="1310327409" sldId="262"/>
            <ac:spMk id="7" creationId="{E36ACF73-2FA1-4195-B2D4-63399D8AB81E}"/>
          </ac:spMkLst>
        </pc:spChg>
        <pc:spChg chg="add mod">
          <ac:chgData name="Isatou Jadama (2014844)" userId="S::2014844@student.uwtsd.ac.uk::8798a3b7-a9d0-4fa6-a588-fb8534d34096" providerId="AD" clId="Web-{083B5EE9-A0B1-EADA-96E5-AEB16DD29AE3}" dt="2021-10-27T10:04:44.980" v="971" actId="20577"/>
          <ac:spMkLst>
            <pc:docMk/>
            <pc:sldMk cId="1310327409" sldId="262"/>
            <ac:spMk id="8" creationId="{C0FE521B-507E-4349-8451-B58C98262FC8}"/>
          </ac:spMkLst>
        </pc:spChg>
        <pc:spChg chg="add mod">
          <ac:chgData name="Isatou Jadama (2014844)" userId="S::2014844@student.uwtsd.ac.uk::8798a3b7-a9d0-4fa6-a588-fb8534d34096" providerId="AD" clId="Web-{083B5EE9-A0B1-EADA-96E5-AEB16DD29AE3}" dt="2021-10-27T10:05:17.403" v="978" actId="20577"/>
          <ac:spMkLst>
            <pc:docMk/>
            <pc:sldMk cId="1310327409" sldId="262"/>
            <ac:spMk id="9" creationId="{732F9117-29A9-4EFD-A4F9-E4F5A8748C74}"/>
          </ac:spMkLst>
        </pc:spChg>
        <pc:spChg chg="add">
          <ac:chgData name="Isatou Jadama (2014844)" userId="S::2014844@student.uwtsd.ac.uk::8798a3b7-a9d0-4fa6-a588-fb8534d34096" providerId="AD" clId="Web-{083B5EE9-A0B1-EADA-96E5-AEB16DD29AE3}" dt="2021-10-27T12:42:35.102" v="3186"/>
          <ac:spMkLst>
            <pc:docMk/>
            <pc:sldMk cId="1310327409" sldId="262"/>
            <ac:spMk id="14" creationId="{3D2EE047-566C-48D4-9F44-4BB3B58FB300}"/>
          </ac:spMkLst>
        </pc:spChg>
        <pc:grpChg chg="add">
          <ac:chgData name="Isatou Jadama (2014844)" userId="S::2014844@student.uwtsd.ac.uk::8798a3b7-a9d0-4fa6-a588-fb8534d34096" providerId="AD" clId="Web-{083B5EE9-A0B1-EADA-96E5-AEB16DD29AE3}" dt="2021-10-27T12:42:35.102" v="3186"/>
          <ac:grpSpMkLst>
            <pc:docMk/>
            <pc:sldMk cId="1310327409" sldId="262"/>
            <ac:grpSpMk id="16" creationId="{B48EE24C-0DEE-4852-98D1-766934BDAAA2}"/>
          </ac:grpSpMkLst>
        </pc:grpChg>
      </pc:sldChg>
      <pc:sldChg chg="addSp delSp modSp mod setBg">
        <pc:chgData name="Isatou Jadama (2014844)" userId="S::2014844@student.uwtsd.ac.uk::8798a3b7-a9d0-4fa6-a588-fb8534d34096" providerId="AD" clId="Web-{083B5EE9-A0B1-EADA-96E5-AEB16DD29AE3}" dt="2021-10-27T12:54:49.494" v="3253" actId="1076"/>
        <pc:sldMkLst>
          <pc:docMk/>
          <pc:sldMk cId="3572680825" sldId="265"/>
        </pc:sldMkLst>
        <pc:spChg chg="mod">
          <ac:chgData name="Isatou Jadama (2014844)" userId="S::2014844@student.uwtsd.ac.uk::8798a3b7-a9d0-4fa6-a588-fb8534d34096" providerId="AD" clId="Web-{083B5EE9-A0B1-EADA-96E5-AEB16DD29AE3}" dt="2021-10-27T12:44:55.621" v="3198"/>
          <ac:spMkLst>
            <pc:docMk/>
            <pc:sldMk cId="3572680825" sldId="265"/>
            <ac:spMk id="2" creationId="{20D496BE-70EB-4F48-B6C9-EB56D5FBB7A6}"/>
          </ac:spMkLst>
        </pc:spChg>
        <pc:spChg chg="mod">
          <ac:chgData name="Isatou Jadama (2014844)" userId="S::2014844@student.uwtsd.ac.uk::8798a3b7-a9d0-4fa6-a588-fb8534d34096" providerId="AD" clId="Web-{083B5EE9-A0B1-EADA-96E5-AEB16DD29AE3}" dt="2021-10-27T12:54:49.494" v="3253" actId="1076"/>
          <ac:spMkLst>
            <pc:docMk/>
            <pc:sldMk cId="3572680825" sldId="265"/>
            <ac:spMk id="3" creationId="{2AE6EF1A-3E77-4B35-A175-B2C48E7C7C9B}"/>
          </ac:spMkLst>
        </pc:spChg>
        <pc:spChg chg="add del">
          <ac:chgData name="Isatou Jadama (2014844)" userId="S::2014844@student.uwtsd.ac.uk::8798a3b7-a9d0-4fa6-a588-fb8534d34096" providerId="AD" clId="Web-{083B5EE9-A0B1-EADA-96E5-AEB16DD29AE3}" dt="2021-10-27T12:44:55.621" v="3198"/>
          <ac:spMkLst>
            <pc:docMk/>
            <pc:sldMk cId="3572680825" sldId="265"/>
            <ac:spMk id="8" creationId="{3D2EE047-566C-48D4-9F44-4BB3B58FB300}"/>
          </ac:spMkLst>
        </pc:spChg>
        <pc:grpChg chg="add del">
          <ac:chgData name="Isatou Jadama (2014844)" userId="S::2014844@student.uwtsd.ac.uk::8798a3b7-a9d0-4fa6-a588-fb8534d34096" providerId="AD" clId="Web-{083B5EE9-A0B1-EADA-96E5-AEB16DD29AE3}" dt="2021-10-27T12:44:55.621" v="3198"/>
          <ac:grpSpMkLst>
            <pc:docMk/>
            <pc:sldMk cId="3572680825" sldId="265"/>
            <ac:grpSpMk id="10" creationId="{B48EE24C-0DEE-4852-98D1-766934BDAAA2}"/>
          </ac:grpSpMkLst>
        </pc:grpChg>
        <pc:cxnChg chg="add del">
          <ac:chgData name="Isatou Jadama (2014844)" userId="S::2014844@student.uwtsd.ac.uk::8798a3b7-a9d0-4fa6-a588-fb8534d34096" providerId="AD" clId="Web-{083B5EE9-A0B1-EADA-96E5-AEB16DD29AE3}" dt="2021-10-27T12:44:55.621" v="3198"/>
          <ac:cxnSpMkLst>
            <pc:docMk/>
            <pc:sldMk cId="3572680825" sldId="265"/>
            <ac:cxnSpMk id="23" creationId="{653B9D3A-F8F6-4354-8088-6E520C2A64FC}"/>
          </ac:cxnSpMkLst>
        </pc:cxnChg>
      </pc:sldChg>
      <pc:sldChg chg="modSp new">
        <pc:chgData name="Isatou Jadama (2014844)" userId="S::2014844@student.uwtsd.ac.uk::8798a3b7-a9d0-4fa6-a588-fb8534d34096" providerId="AD" clId="Web-{083B5EE9-A0B1-EADA-96E5-AEB16DD29AE3}" dt="2021-10-27T12:52:27.334" v="3229" actId="20577"/>
        <pc:sldMkLst>
          <pc:docMk/>
          <pc:sldMk cId="3863220841" sldId="266"/>
        </pc:sldMkLst>
        <pc:spChg chg="mod">
          <ac:chgData name="Isatou Jadama (2014844)" userId="S::2014844@student.uwtsd.ac.uk::8798a3b7-a9d0-4fa6-a588-fb8534d34096" providerId="AD" clId="Web-{083B5EE9-A0B1-EADA-96E5-AEB16DD29AE3}" dt="2021-10-27T12:48:58.642" v="3217" actId="20577"/>
          <ac:spMkLst>
            <pc:docMk/>
            <pc:sldMk cId="3863220841" sldId="266"/>
            <ac:spMk id="2" creationId="{90549989-1361-40C9-A94C-B6C0D8B964F3}"/>
          </ac:spMkLst>
        </pc:spChg>
        <pc:spChg chg="mod">
          <ac:chgData name="Isatou Jadama (2014844)" userId="S::2014844@student.uwtsd.ac.uk::8798a3b7-a9d0-4fa6-a588-fb8534d34096" providerId="AD" clId="Web-{083B5EE9-A0B1-EADA-96E5-AEB16DD29AE3}" dt="2021-10-27T12:52:27.334" v="3229" actId="20577"/>
          <ac:spMkLst>
            <pc:docMk/>
            <pc:sldMk cId="3863220841" sldId="266"/>
            <ac:spMk id="3" creationId="{F3739B6F-5A89-48FD-B1D5-8E3B913D304F}"/>
          </ac:spMkLst>
        </pc:spChg>
      </pc:sldChg>
      <pc:sldChg chg="modSp new">
        <pc:chgData name="Isatou Jadama (2014844)" userId="S::2014844@student.uwtsd.ac.uk::8798a3b7-a9d0-4fa6-a588-fb8534d34096" providerId="AD" clId="Web-{083B5EE9-A0B1-EADA-96E5-AEB16DD29AE3}" dt="2021-10-27T12:53:01.273" v="3245" actId="20577"/>
        <pc:sldMkLst>
          <pc:docMk/>
          <pc:sldMk cId="2939915305" sldId="267"/>
        </pc:sldMkLst>
        <pc:spChg chg="mod">
          <ac:chgData name="Isatou Jadama (2014844)" userId="S::2014844@student.uwtsd.ac.uk::8798a3b7-a9d0-4fa6-a588-fb8534d34096" providerId="AD" clId="Web-{083B5EE9-A0B1-EADA-96E5-AEB16DD29AE3}" dt="2021-10-27T12:53:01.273" v="3245" actId="20577"/>
          <ac:spMkLst>
            <pc:docMk/>
            <pc:sldMk cId="2939915305" sldId="267"/>
            <ac:spMk id="2" creationId="{FFDAAB57-DD22-47C3-8381-43D09266F10C}"/>
          </ac:spMkLst>
        </pc:spChg>
        <pc:spChg chg="mod">
          <ac:chgData name="Isatou Jadama (2014844)" userId="S::2014844@student.uwtsd.ac.uk::8798a3b7-a9d0-4fa6-a588-fb8534d34096" providerId="AD" clId="Web-{083B5EE9-A0B1-EADA-96E5-AEB16DD29AE3}" dt="2021-10-27T12:51:11.270" v="3227" actId="20577"/>
          <ac:spMkLst>
            <pc:docMk/>
            <pc:sldMk cId="2939915305" sldId="267"/>
            <ac:spMk id="3" creationId="{8CEAD65A-283F-433A-BF0B-686A6B23FACC}"/>
          </ac:spMkLst>
        </pc:spChg>
      </pc:sldChg>
      <pc:sldChg chg="modSp new">
        <pc:chgData name="Isatou Jadama (2014844)" userId="S::2014844@student.uwtsd.ac.uk::8798a3b7-a9d0-4fa6-a588-fb8534d34096" providerId="AD" clId="Web-{083B5EE9-A0B1-EADA-96E5-AEB16DD29AE3}" dt="2021-10-27T12:54:52.806" v="3258" actId="20577"/>
        <pc:sldMkLst>
          <pc:docMk/>
          <pc:sldMk cId="3236345725" sldId="268"/>
        </pc:sldMkLst>
        <pc:spChg chg="mod">
          <ac:chgData name="Isatou Jadama (2014844)" userId="S::2014844@student.uwtsd.ac.uk::8798a3b7-a9d0-4fa6-a588-fb8534d34096" providerId="AD" clId="Web-{083B5EE9-A0B1-EADA-96E5-AEB16DD29AE3}" dt="2021-10-27T12:54:52.806" v="3258" actId="20577"/>
          <ac:spMkLst>
            <pc:docMk/>
            <pc:sldMk cId="3236345725" sldId="268"/>
            <ac:spMk id="2" creationId="{C60CF639-3899-429D-A86F-FDE4958C35A4}"/>
          </ac:spMkLst>
        </pc:spChg>
      </pc:sldChg>
    </pc:docChg>
  </pc:docChgLst>
  <pc:docChgLst>
    <pc:chgData name="Isatou Jadama (2014844)" userId="S::2014844@student.uwtsd.ac.uk::8798a3b7-a9d0-4fa6-a588-fb8534d34096" providerId="AD" clId="Web-{5A22EA1B-FBAA-43E1-99BB-B4F08EDA082A}"/>
    <pc:docChg chg="mod addSld delSld modSld addMainMaster delMainMaster modMainMaster setSldSz">
      <pc:chgData name="Isatou Jadama (2014844)" userId="S::2014844@student.uwtsd.ac.uk::8798a3b7-a9d0-4fa6-a588-fb8534d34096" providerId="AD" clId="Web-{5A22EA1B-FBAA-43E1-99BB-B4F08EDA082A}" dt="2021-10-20T21:44:55.212" v="666"/>
      <pc:docMkLst>
        <pc:docMk/>
      </pc:docMkLst>
      <pc:sldChg chg="addSp delSp modSp mod setBg modClrScheme addAnim delAnim setClrOvrMap chgLayout">
        <pc:chgData name="Isatou Jadama (2014844)" userId="S::2014844@student.uwtsd.ac.uk::8798a3b7-a9d0-4fa6-a588-fb8534d34096" providerId="AD" clId="Web-{5A22EA1B-FBAA-43E1-99BB-B4F08EDA082A}" dt="2021-10-20T21:44:55.212" v="666"/>
        <pc:sldMkLst>
          <pc:docMk/>
          <pc:sldMk cId="109857222" sldId="256"/>
        </pc:sldMkLst>
        <pc:spChg chg="mod ord">
          <ac:chgData name="Isatou Jadama (2014844)" userId="S::2014844@student.uwtsd.ac.uk::8798a3b7-a9d0-4fa6-a588-fb8534d34096" providerId="AD" clId="Web-{5A22EA1B-FBAA-43E1-99BB-B4F08EDA082A}" dt="2021-10-20T21:44:55.212" v="666"/>
          <ac:spMkLst>
            <pc:docMk/>
            <pc:sldMk cId="109857222" sldId="256"/>
            <ac:spMk id="2" creationId="{00000000-0000-0000-0000-000000000000}"/>
          </ac:spMkLst>
        </pc:spChg>
        <pc:spChg chg="mod ord">
          <ac:chgData name="Isatou Jadama (2014844)" userId="S::2014844@student.uwtsd.ac.uk::8798a3b7-a9d0-4fa6-a588-fb8534d34096" providerId="AD" clId="Web-{5A22EA1B-FBAA-43E1-99BB-B4F08EDA082A}" dt="2021-10-20T21:44:55.212" v="666"/>
          <ac:spMkLst>
            <pc:docMk/>
            <pc:sldMk cId="109857222" sldId="256"/>
            <ac:spMk id="3" creationId="{00000000-0000-0000-0000-000000000000}"/>
          </ac:spMkLst>
        </pc:spChg>
        <pc:spChg chg="add del">
          <ac:chgData name="Isatou Jadama (2014844)" userId="S::2014844@student.uwtsd.ac.uk::8798a3b7-a9d0-4fa6-a588-fb8534d34096" providerId="AD" clId="Web-{5A22EA1B-FBAA-43E1-99BB-B4F08EDA082A}" dt="2021-10-20T20:58:54.009" v="230"/>
          <ac:spMkLst>
            <pc:docMk/>
            <pc:sldMk cId="109857222" sldId="256"/>
            <ac:spMk id="5" creationId="{657F69E0-C4B0-4BEC-A689-4F8D877F05D4}"/>
          </ac:spMkLst>
        </pc:spChg>
        <pc:spChg chg="add del">
          <ac:chgData name="Isatou Jadama (2014844)" userId="S::2014844@student.uwtsd.ac.uk::8798a3b7-a9d0-4fa6-a588-fb8534d34096" providerId="AD" clId="Web-{5A22EA1B-FBAA-43E1-99BB-B4F08EDA082A}" dt="2021-10-20T20:58:54.009" v="230"/>
          <ac:spMkLst>
            <pc:docMk/>
            <pc:sldMk cId="109857222" sldId="256"/>
            <ac:spMk id="7" creationId="{9F6380B4-6A1C-481E-8408-B4E6C75B9B81}"/>
          </ac:spMkLst>
        </pc:spChg>
        <pc:spChg chg="add del mod ord">
          <ac:chgData name="Isatou Jadama (2014844)" userId="S::2014844@student.uwtsd.ac.uk::8798a3b7-a9d0-4fa6-a588-fb8534d34096" providerId="AD" clId="Web-{5A22EA1B-FBAA-43E1-99BB-B4F08EDA082A}" dt="2021-10-20T20:59:42.603" v="232"/>
          <ac:spMkLst>
            <pc:docMk/>
            <pc:sldMk cId="109857222" sldId="256"/>
            <ac:spMk id="8" creationId="{94B8C3A8-CE79-44A9-B164-382DC8F2EA38}"/>
          </ac:spMkLst>
        </pc:spChg>
        <pc:spChg chg="add del">
          <ac:chgData name="Isatou Jadama (2014844)" userId="S::2014844@student.uwtsd.ac.uk::8798a3b7-a9d0-4fa6-a588-fb8534d34096" providerId="AD" clId="Web-{5A22EA1B-FBAA-43E1-99BB-B4F08EDA082A}" dt="2021-10-20T20:58:45.712" v="228"/>
          <ac:spMkLst>
            <pc:docMk/>
            <pc:sldMk cId="109857222" sldId="256"/>
            <ac:spMk id="9" creationId="{8C37C960-91F5-4F61-B2CD-8A037920720B}"/>
          </ac:spMkLst>
        </pc:spChg>
        <pc:spChg chg="add del">
          <ac:chgData name="Isatou Jadama (2014844)" userId="S::2014844@student.uwtsd.ac.uk::8798a3b7-a9d0-4fa6-a588-fb8534d34096" providerId="AD" clId="Web-{5A22EA1B-FBAA-43E1-99BB-B4F08EDA082A}" dt="2021-10-20T21:00:44.042" v="238"/>
          <ac:spMkLst>
            <pc:docMk/>
            <pc:sldMk cId="109857222" sldId="256"/>
            <ac:spMk id="10" creationId="{F616A82B-4290-46E7-BF7E-9119EFAF9B7F}"/>
          </ac:spMkLst>
        </pc:spChg>
        <pc:spChg chg="add del">
          <ac:chgData name="Isatou Jadama (2014844)" userId="S::2014844@student.uwtsd.ac.uk::8798a3b7-a9d0-4fa6-a588-fb8534d34096" providerId="AD" clId="Web-{5A22EA1B-FBAA-43E1-99BB-B4F08EDA082A}" dt="2021-10-20T20:58:45.712" v="228"/>
          <ac:spMkLst>
            <pc:docMk/>
            <pc:sldMk cId="109857222" sldId="256"/>
            <ac:spMk id="11" creationId="{50F155B6-ACA8-4C58-AAB6-CAFC981FF9EA}"/>
          </ac:spMkLst>
        </pc:spChg>
        <pc:spChg chg="add del">
          <ac:chgData name="Isatou Jadama (2014844)" userId="S::2014844@student.uwtsd.ac.uk::8798a3b7-a9d0-4fa6-a588-fb8534d34096" providerId="AD" clId="Web-{5A22EA1B-FBAA-43E1-99BB-B4F08EDA082A}" dt="2021-10-20T20:58:45.712" v="228"/>
          <ac:spMkLst>
            <pc:docMk/>
            <pc:sldMk cId="109857222" sldId="256"/>
            <ac:spMk id="13" creationId="{A5C31099-1BBD-40CE-BC60-FCE50741940D}"/>
          </ac:spMkLst>
        </pc:spChg>
        <pc:spChg chg="add del">
          <ac:chgData name="Isatou Jadama (2014844)" userId="S::2014844@student.uwtsd.ac.uk::8798a3b7-a9d0-4fa6-a588-fb8534d34096" providerId="AD" clId="Web-{5A22EA1B-FBAA-43E1-99BB-B4F08EDA082A}" dt="2021-10-20T21:01:04.292" v="240"/>
          <ac:spMkLst>
            <pc:docMk/>
            <pc:sldMk cId="109857222" sldId="256"/>
            <ac:spMk id="15" creationId="{CBF9EBB4-5078-47B2-AAA0-DF4A88D8182A}"/>
          </ac:spMkLst>
        </pc:spChg>
        <pc:spChg chg="add del">
          <ac:chgData name="Isatou Jadama (2014844)" userId="S::2014844@student.uwtsd.ac.uk::8798a3b7-a9d0-4fa6-a588-fb8534d34096" providerId="AD" clId="Web-{5A22EA1B-FBAA-43E1-99BB-B4F08EDA082A}" dt="2021-10-20T21:01:04.292" v="240"/>
          <ac:spMkLst>
            <pc:docMk/>
            <pc:sldMk cId="109857222" sldId="256"/>
            <ac:spMk id="16" creationId="{A34066D6-1B59-4642-A86D-39464CEE971B}"/>
          </ac:spMkLst>
        </pc:spChg>
        <pc:spChg chg="add del">
          <ac:chgData name="Isatou Jadama (2014844)" userId="S::2014844@student.uwtsd.ac.uk::8798a3b7-a9d0-4fa6-a588-fb8534d34096" providerId="AD" clId="Web-{5A22EA1B-FBAA-43E1-99BB-B4F08EDA082A}" dt="2021-10-20T21:01:04.292" v="240"/>
          <ac:spMkLst>
            <pc:docMk/>
            <pc:sldMk cId="109857222" sldId="256"/>
            <ac:spMk id="17" creationId="{18E928D9-3091-4385-B979-265D55AD02CE}"/>
          </ac:spMkLst>
        </pc:spChg>
        <pc:spChg chg="add del">
          <ac:chgData name="Isatou Jadama (2014844)" userId="S::2014844@student.uwtsd.ac.uk::8798a3b7-a9d0-4fa6-a588-fb8534d34096" providerId="AD" clId="Web-{5A22EA1B-FBAA-43E1-99BB-B4F08EDA082A}" dt="2021-10-20T21:01:04.292" v="240"/>
          <ac:spMkLst>
            <pc:docMk/>
            <pc:sldMk cId="109857222" sldId="256"/>
            <ac:spMk id="18" creationId="{7D602432-D774-4CF5-94E8-7D52D01059D2}"/>
          </ac:spMkLst>
        </pc:spChg>
        <pc:spChg chg="add del">
          <ac:chgData name="Isatou Jadama (2014844)" userId="S::2014844@student.uwtsd.ac.uk::8798a3b7-a9d0-4fa6-a588-fb8534d34096" providerId="AD" clId="Web-{5A22EA1B-FBAA-43E1-99BB-B4F08EDA082A}" dt="2021-10-20T21:01:15.558" v="242"/>
          <ac:spMkLst>
            <pc:docMk/>
            <pc:sldMk cId="109857222" sldId="256"/>
            <ac:spMk id="19" creationId="{5A02194C-5C32-4FF0-898E-D9B65F71BBCB}"/>
          </ac:spMkLst>
        </pc:spChg>
        <pc:spChg chg="add del">
          <ac:chgData name="Isatou Jadama (2014844)" userId="S::2014844@student.uwtsd.ac.uk::8798a3b7-a9d0-4fa6-a588-fb8534d34096" providerId="AD" clId="Web-{5A22EA1B-FBAA-43E1-99BB-B4F08EDA082A}" dt="2021-10-20T21:01:15.558" v="242"/>
          <ac:spMkLst>
            <pc:docMk/>
            <pc:sldMk cId="109857222" sldId="256"/>
            <ac:spMk id="20" creationId="{71776ED6-F0C9-44DC-8CB5-8EC765E62889}"/>
          </ac:spMkLst>
        </pc:spChg>
        <pc:spChg chg="add del">
          <ac:chgData name="Isatou Jadama (2014844)" userId="S::2014844@student.uwtsd.ac.uk::8798a3b7-a9d0-4fa6-a588-fb8534d34096" providerId="AD" clId="Web-{5A22EA1B-FBAA-43E1-99BB-B4F08EDA082A}" dt="2021-10-20T21:01:56.371" v="248"/>
          <ac:spMkLst>
            <pc:docMk/>
            <pc:sldMk cId="109857222" sldId="256"/>
            <ac:spMk id="22" creationId="{7A18C9FB-EC4C-4DAE-8F7D-C6E5AF607958}"/>
          </ac:spMkLst>
        </pc:spChg>
        <pc:spChg chg="add del">
          <ac:chgData name="Isatou Jadama (2014844)" userId="S::2014844@student.uwtsd.ac.uk::8798a3b7-a9d0-4fa6-a588-fb8534d34096" providerId="AD" clId="Web-{5A22EA1B-FBAA-43E1-99BB-B4F08EDA082A}" dt="2021-10-20T21:01:56.371" v="248"/>
          <ac:spMkLst>
            <pc:docMk/>
            <pc:sldMk cId="109857222" sldId="256"/>
            <ac:spMk id="24" creationId="{F47DB6CD-8E9E-4643-B3B6-01BD80429B3C}"/>
          </ac:spMkLst>
        </pc:spChg>
        <pc:spChg chg="add del">
          <ac:chgData name="Isatou Jadama (2014844)" userId="S::2014844@student.uwtsd.ac.uk::8798a3b7-a9d0-4fa6-a588-fb8534d34096" providerId="AD" clId="Web-{5A22EA1B-FBAA-43E1-99BB-B4F08EDA082A}" dt="2021-10-20T21:02:37.262" v="260"/>
          <ac:spMkLst>
            <pc:docMk/>
            <pc:sldMk cId="109857222" sldId="256"/>
            <ac:spMk id="25" creationId="{EA164D6B-6878-4B9F-A2D0-985D39B17B46}"/>
          </ac:spMkLst>
        </pc:spChg>
        <pc:spChg chg="add del">
          <ac:chgData name="Isatou Jadama (2014844)" userId="S::2014844@student.uwtsd.ac.uk::8798a3b7-a9d0-4fa6-a588-fb8534d34096" providerId="AD" clId="Web-{5A22EA1B-FBAA-43E1-99BB-B4F08EDA082A}" dt="2021-10-20T21:02:37.262" v="260"/>
          <ac:spMkLst>
            <pc:docMk/>
            <pc:sldMk cId="109857222" sldId="256"/>
            <ac:spMk id="26" creationId="{362F176A-9349-4CD7-8042-59C0200C8CE9}"/>
          </ac:spMkLst>
        </pc:spChg>
        <pc:spChg chg="add del">
          <ac:chgData name="Isatou Jadama (2014844)" userId="S::2014844@student.uwtsd.ac.uk::8798a3b7-a9d0-4fa6-a588-fb8534d34096" providerId="AD" clId="Web-{5A22EA1B-FBAA-43E1-99BB-B4F08EDA082A}" dt="2021-10-20T21:02:27.590" v="254"/>
          <ac:spMkLst>
            <pc:docMk/>
            <pc:sldMk cId="109857222" sldId="256"/>
            <ac:spMk id="27" creationId="{F1174801-1395-44C5-9B00-CCAC45C056E7}"/>
          </ac:spMkLst>
        </pc:spChg>
        <pc:spChg chg="add del">
          <ac:chgData name="Isatou Jadama (2014844)" userId="S::2014844@student.uwtsd.ac.uk::8798a3b7-a9d0-4fa6-a588-fb8534d34096" providerId="AD" clId="Web-{5A22EA1B-FBAA-43E1-99BB-B4F08EDA082A}" dt="2021-10-20T21:02:37.262" v="260"/>
          <ac:spMkLst>
            <pc:docMk/>
            <pc:sldMk cId="109857222" sldId="256"/>
            <ac:spMk id="30" creationId="{4E9A171F-91A7-42F8-B25C-E38B244E757C}"/>
          </ac:spMkLst>
        </pc:spChg>
        <pc:spChg chg="add del">
          <ac:chgData name="Isatou Jadama (2014844)" userId="S::2014844@student.uwtsd.ac.uk::8798a3b7-a9d0-4fa6-a588-fb8534d34096" providerId="AD" clId="Web-{5A22EA1B-FBAA-43E1-99BB-B4F08EDA082A}" dt="2021-10-20T21:02:37.262" v="260"/>
          <ac:spMkLst>
            <pc:docMk/>
            <pc:sldMk cId="109857222" sldId="256"/>
            <ac:spMk id="31" creationId="{064738AB-B6BE-4867-889A-52CE4AC8DBD0}"/>
          </ac:spMkLst>
        </pc:spChg>
        <pc:spChg chg="add del">
          <ac:chgData name="Isatou Jadama (2014844)" userId="S::2014844@student.uwtsd.ac.uk::8798a3b7-a9d0-4fa6-a588-fb8534d34096" providerId="AD" clId="Web-{5A22EA1B-FBAA-43E1-99BB-B4F08EDA082A}" dt="2021-10-20T21:02:37.262" v="260"/>
          <ac:spMkLst>
            <pc:docMk/>
            <pc:sldMk cId="109857222" sldId="256"/>
            <ac:spMk id="32" creationId="{57851D67-7085-40E2-B146-F91433A28E08}"/>
          </ac:spMkLst>
        </pc:spChg>
        <pc:spChg chg="add del">
          <ac:chgData name="Isatou Jadama (2014844)" userId="S::2014844@student.uwtsd.ac.uk::8798a3b7-a9d0-4fa6-a588-fb8534d34096" providerId="AD" clId="Web-{5A22EA1B-FBAA-43E1-99BB-B4F08EDA082A}" dt="2021-10-20T21:02:37.262" v="260"/>
          <ac:spMkLst>
            <pc:docMk/>
            <pc:sldMk cId="109857222" sldId="256"/>
            <ac:spMk id="33" creationId="{985AAE23-FCB6-4663-907C-0110B0FDC58E}"/>
          </ac:spMkLst>
        </pc:spChg>
        <pc:spChg chg="add del">
          <ac:chgData name="Isatou Jadama (2014844)" userId="S::2014844@student.uwtsd.ac.uk::8798a3b7-a9d0-4fa6-a588-fb8534d34096" providerId="AD" clId="Web-{5A22EA1B-FBAA-43E1-99BB-B4F08EDA082A}" dt="2021-10-20T21:02:37.262" v="260"/>
          <ac:spMkLst>
            <pc:docMk/>
            <pc:sldMk cId="109857222" sldId="256"/>
            <ac:spMk id="34" creationId="{9C969C2C-E7E3-4052-87D4-61E733EC1BBD}"/>
          </ac:spMkLst>
        </pc:spChg>
        <pc:spChg chg="add del">
          <ac:chgData name="Isatou Jadama (2014844)" userId="S::2014844@student.uwtsd.ac.uk::8798a3b7-a9d0-4fa6-a588-fb8534d34096" providerId="AD" clId="Web-{5A22EA1B-FBAA-43E1-99BB-B4F08EDA082A}" dt="2021-10-20T21:02:37.262" v="260"/>
          <ac:spMkLst>
            <pc:docMk/>
            <pc:sldMk cId="109857222" sldId="256"/>
            <ac:spMk id="35" creationId="{7C60369F-A41B-4D6E-8990-30E2715C5730}"/>
          </ac:spMkLst>
        </pc:spChg>
        <pc:spChg chg="add del">
          <ac:chgData name="Isatou Jadama (2014844)" userId="S::2014844@student.uwtsd.ac.uk::8798a3b7-a9d0-4fa6-a588-fb8534d34096" providerId="AD" clId="Web-{5A22EA1B-FBAA-43E1-99BB-B4F08EDA082A}" dt="2021-10-20T21:03:01.185" v="266"/>
          <ac:spMkLst>
            <pc:docMk/>
            <pc:sldMk cId="109857222" sldId="256"/>
            <ac:spMk id="36" creationId="{7A18C9FB-EC4C-4DAE-8F7D-C6E5AF607958}"/>
          </ac:spMkLst>
        </pc:spChg>
        <pc:spChg chg="add del">
          <ac:chgData name="Isatou Jadama (2014844)" userId="S::2014844@student.uwtsd.ac.uk::8798a3b7-a9d0-4fa6-a588-fb8534d34096" providerId="AD" clId="Web-{5A22EA1B-FBAA-43E1-99BB-B4F08EDA082A}" dt="2021-10-20T21:02:27.590" v="254"/>
          <ac:spMkLst>
            <pc:docMk/>
            <pc:sldMk cId="109857222" sldId="256"/>
            <ac:spMk id="38" creationId="{996DFAFB-BCE1-4BEC-82FB-D574234DEF0A}"/>
          </ac:spMkLst>
        </pc:spChg>
        <pc:spChg chg="add del">
          <ac:chgData name="Isatou Jadama (2014844)" userId="S::2014844@student.uwtsd.ac.uk::8798a3b7-a9d0-4fa6-a588-fb8534d34096" providerId="AD" clId="Web-{5A22EA1B-FBAA-43E1-99BB-B4F08EDA082A}" dt="2021-10-20T21:02:27.590" v="254"/>
          <ac:spMkLst>
            <pc:docMk/>
            <pc:sldMk cId="109857222" sldId="256"/>
            <ac:spMk id="39" creationId="{60E728E6-A07E-4A6C-AB92-D56E1402F61A}"/>
          </ac:spMkLst>
        </pc:spChg>
        <pc:spChg chg="add del">
          <ac:chgData name="Isatou Jadama (2014844)" userId="S::2014844@student.uwtsd.ac.uk::8798a3b7-a9d0-4fa6-a588-fb8534d34096" providerId="AD" clId="Web-{5A22EA1B-FBAA-43E1-99BB-B4F08EDA082A}" dt="2021-10-20T21:03:01.185" v="266"/>
          <ac:spMkLst>
            <pc:docMk/>
            <pc:sldMk cId="109857222" sldId="256"/>
            <ac:spMk id="42" creationId="{B47A9921-6509-49C2-BEBF-924F28066091}"/>
          </ac:spMkLst>
        </pc:spChg>
        <pc:spChg chg="add del">
          <ac:chgData name="Isatou Jadama (2014844)" userId="S::2014844@student.uwtsd.ac.uk::8798a3b7-a9d0-4fa6-a588-fb8534d34096" providerId="AD" clId="Web-{5A22EA1B-FBAA-43E1-99BB-B4F08EDA082A}" dt="2021-10-20T21:03:14.639" v="268"/>
          <ac:spMkLst>
            <pc:docMk/>
            <pc:sldMk cId="109857222" sldId="256"/>
            <ac:spMk id="43" creationId="{A88F843D-1C1B-C740-AC27-E3238D0F5F47}"/>
          </ac:spMkLst>
        </pc:spChg>
        <pc:spChg chg="add del">
          <ac:chgData name="Isatou Jadama (2014844)" userId="S::2014844@student.uwtsd.ac.uk::8798a3b7-a9d0-4fa6-a588-fb8534d34096" providerId="AD" clId="Web-{5A22EA1B-FBAA-43E1-99BB-B4F08EDA082A}" dt="2021-10-20T21:03:14.639" v="268"/>
          <ac:spMkLst>
            <pc:docMk/>
            <pc:sldMk cId="109857222" sldId="256"/>
            <ac:spMk id="45" creationId="{9F0EA5A9-0D12-3644-BBEC-6D9D192EBEF4}"/>
          </ac:spMkLst>
        </pc:spChg>
        <pc:spChg chg="add del">
          <ac:chgData name="Isatou Jadama (2014844)" userId="S::2014844@student.uwtsd.ac.uk::8798a3b7-a9d0-4fa6-a588-fb8534d34096" providerId="AD" clId="Web-{5A22EA1B-FBAA-43E1-99BB-B4F08EDA082A}" dt="2021-10-20T21:03:14.639" v="268"/>
          <ac:spMkLst>
            <pc:docMk/>
            <pc:sldMk cId="109857222" sldId="256"/>
            <ac:spMk id="46" creationId="{A21C8291-E3D5-4240-8FF4-E5213CBCC453}"/>
          </ac:spMkLst>
        </pc:spChg>
        <pc:spChg chg="add del">
          <ac:chgData name="Isatou Jadama (2014844)" userId="S::2014844@student.uwtsd.ac.uk::8798a3b7-a9d0-4fa6-a588-fb8534d34096" providerId="AD" clId="Web-{5A22EA1B-FBAA-43E1-99BB-B4F08EDA082A}" dt="2021-10-20T21:03:14.639" v="268"/>
          <ac:spMkLst>
            <pc:docMk/>
            <pc:sldMk cId="109857222" sldId="256"/>
            <ac:spMk id="47" creationId="{08B44AFE-C181-7047-8CC9-CA00BD385EEA}"/>
          </ac:spMkLst>
        </pc:spChg>
        <pc:spChg chg="add del">
          <ac:chgData name="Isatou Jadama (2014844)" userId="S::2014844@student.uwtsd.ac.uk::8798a3b7-a9d0-4fa6-a588-fb8534d34096" providerId="AD" clId="Web-{5A22EA1B-FBAA-43E1-99BB-B4F08EDA082A}" dt="2021-10-20T21:32:52.273" v="537"/>
          <ac:spMkLst>
            <pc:docMk/>
            <pc:sldMk cId="109857222" sldId="256"/>
            <ac:spMk id="48" creationId="{7A18C9FB-EC4C-4DAE-8F7D-C6E5AF607958}"/>
          </ac:spMkLst>
        </pc:spChg>
        <pc:spChg chg="add del">
          <ac:chgData name="Isatou Jadama (2014844)" userId="S::2014844@student.uwtsd.ac.uk::8798a3b7-a9d0-4fa6-a588-fb8534d34096" providerId="AD" clId="Web-{5A22EA1B-FBAA-43E1-99BB-B4F08EDA082A}" dt="2021-10-20T21:32:52.273" v="537"/>
          <ac:spMkLst>
            <pc:docMk/>
            <pc:sldMk cId="109857222" sldId="256"/>
            <ac:spMk id="51" creationId="{B47A9921-6509-49C2-BEBF-924F28066091}"/>
          </ac:spMkLst>
        </pc:spChg>
        <pc:spChg chg="add del">
          <ac:chgData name="Isatou Jadama (2014844)" userId="S::2014844@student.uwtsd.ac.uk::8798a3b7-a9d0-4fa6-a588-fb8534d34096" providerId="AD" clId="Web-{5A22EA1B-FBAA-43E1-99BB-B4F08EDA082A}" dt="2021-10-20T21:32:52.273" v="536"/>
          <ac:spMkLst>
            <pc:docMk/>
            <pc:sldMk cId="109857222" sldId="256"/>
            <ac:spMk id="53" creationId="{7A18C9FB-EC4C-4DAE-8F7D-C6E5AF607958}"/>
          </ac:spMkLst>
        </pc:spChg>
        <pc:spChg chg="add del">
          <ac:chgData name="Isatou Jadama (2014844)" userId="S::2014844@student.uwtsd.ac.uk::8798a3b7-a9d0-4fa6-a588-fb8534d34096" providerId="AD" clId="Web-{5A22EA1B-FBAA-43E1-99BB-B4F08EDA082A}" dt="2021-10-20T21:32:52.273" v="536"/>
          <ac:spMkLst>
            <pc:docMk/>
            <pc:sldMk cId="109857222" sldId="256"/>
            <ac:spMk id="54" creationId="{5E698B96-C345-4CAB-9657-02BD17A19499}"/>
          </ac:spMkLst>
        </pc:spChg>
        <pc:spChg chg="add del">
          <ac:chgData name="Isatou Jadama (2014844)" userId="S::2014844@student.uwtsd.ac.uk::8798a3b7-a9d0-4fa6-a588-fb8534d34096" providerId="AD" clId="Web-{5A22EA1B-FBAA-43E1-99BB-B4F08EDA082A}" dt="2021-10-20T21:32:52.273" v="536"/>
          <ac:spMkLst>
            <pc:docMk/>
            <pc:sldMk cId="109857222" sldId="256"/>
            <ac:spMk id="55" creationId="{A90EB1ED-CF74-44C2-853E-6177E160AB3F}"/>
          </ac:spMkLst>
        </pc:spChg>
        <pc:spChg chg="add del">
          <ac:chgData name="Isatou Jadama (2014844)" userId="S::2014844@student.uwtsd.ac.uk::8798a3b7-a9d0-4fa6-a588-fb8534d34096" providerId="AD" clId="Web-{5A22EA1B-FBAA-43E1-99BB-B4F08EDA082A}" dt="2021-10-20T21:32:49.742" v="534"/>
          <ac:spMkLst>
            <pc:docMk/>
            <pc:sldMk cId="109857222" sldId="256"/>
            <ac:spMk id="56" creationId="{7A18C9FB-EC4C-4DAE-8F7D-C6E5AF607958}"/>
          </ac:spMkLst>
        </pc:spChg>
        <pc:spChg chg="add del">
          <ac:chgData name="Isatou Jadama (2014844)" userId="S::2014844@student.uwtsd.ac.uk::8798a3b7-a9d0-4fa6-a588-fb8534d34096" providerId="AD" clId="Web-{5A22EA1B-FBAA-43E1-99BB-B4F08EDA082A}" dt="2021-10-20T21:32:49.742" v="534"/>
          <ac:spMkLst>
            <pc:docMk/>
            <pc:sldMk cId="109857222" sldId="256"/>
            <ac:spMk id="58" creationId="{4A8FDA66-67B4-4DBE-8354-C26F91ADB665}"/>
          </ac:spMkLst>
        </pc:spChg>
        <pc:spChg chg="add del mod">
          <ac:chgData name="Isatou Jadama (2014844)" userId="S::2014844@student.uwtsd.ac.uk::8798a3b7-a9d0-4fa6-a588-fb8534d34096" providerId="AD" clId="Web-{5A22EA1B-FBAA-43E1-99BB-B4F08EDA082A}" dt="2021-10-20T21:34:41.025" v="544"/>
          <ac:spMkLst>
            <pc:docMk/>
            <pc:sldMk cId="109857222" sldId="256"/>
            <ac:spMk id="59" creationId="{7A18C9FB-EC4C-4DAE-8F7D-C6E5AF607958}"/>
          </ac:spMkLst>
        </pc:spChg>
        <pc:spChg chg="add del">
          <ac:chgData name="Isatou Jadama (2014844)" userId="S::2014844@student.uwtsd.ac.uk::8798a3b7-a9d0-4fa6-a588-fb8534d34096" providerId="AD" clId="Web-{5A22EA1B-FBAA-43E1-99BB-B4F08EDA082A}" dt="2021-10-20T21:32:49.742" v="534"/>
          <ac:spMkLst>
            <pc:docMk/>
            <pc:sldMk cId="109857222" sldId="256"/>
            <ac:spMk id="60" creationId="{3B2B1500-BB55-471C-8A9E-67288297ECE1}"/>
          </ac:spMkLst>
        </pc:spChg>
        <pc:spChg chg="add del mod">
          <ac:chgData name="Isatou Jadama (2014844)" userId="S::2014844@student.uwtsd.ac.uk::8798a3b7-a9d0-4fa6-a588-fb8534d34096" providerId="AD" clId="Web-{5A22EA1B-FBAA-43E1-99BB-B4F08EDA082A}" dt="2021-10-20T21:34:41.025" v="544"/>
          <ac:spMkLst>
            <pc:docMk/>
            <pc:sldMk cId="109857222" sldId="256"/>
            <ac:spMk id="61" creationId="{1A0F8916-44ED-4BA2-B4A8-BFF92E4B49BE}"/>
          </ac:spMkLst>
        </pc:spChg>
        <pc:spChg chg="add del">
          <ac:chgData name="Isatou Jadama (2014844)" userId="S::2014844@student.uwtsd.ac.uk::8798a3b7-a9d0-4fa6-a588-fb8534d34096" providerId="AD" clId="Web-{5A22EA1B-FBAA-43E1-99BB-B4F08EDA082A}" dt="2021-10-20T21:32:49.742" v="534"/>
          <ac:spMkLst>
            <pc:docMk/>
            <pc:sldMk cId="109857222" sldId="256"/>
            <ac:spMk id="62" creationId="{3045E22C-A99D-41BB-AF14-EF1B1E745A70}"/>
          </ac:spMkLst>
        </pc:spChg>
        <pc:spChg chg="add del">
          <ac:chgData name="Isatou Jadama (2014844)" userId="S::2014844@student.uwtsd.ac.uk::8798a3b7-a9d0-4fa6-a588-fb8534d34096" providerId="AD" clId="Web-{5A22EA1B-FBAA-43E1-99BB-B4F08EDA082A}" dt="2021-10-20T21:34:41.025" v="543"/>
          <ac:spMkLst>
            <pc:docMk/>
            <pc:sldMk cId="109857222" sldId="256"/>
            <ac:spMk id="63" creationId="{7A18C9FB-EC4C-4DAE-8F7D-C6E5AF607958}"/>
          </ac:spMkLst>
        </pc:spChg>
        <pc:spChg chg="add del">
          <ac:chgData name="Isatou Jadama (2014844)" userId="S::2014844@student.uwtsd.ac.uk::8798a3b7-a9d0-4fa6-a588-fb8534d34096" providerId="AD" clId="Web-{5A22EA1B-FBAA-43E1-99BB-B4F08EDA082A}" dt="2021-10-20T21:34:41.025" v="543"/>
          <ac:spMkLst>
            <pc:docMk/>
            <pc:sldMk cId="109857222" sldId="256"/>
            <ac:spMk id="64" creationId="{5E698B96-C345-4CAB-9657-02BD17A19499}"/>
          </ac:spMkLst>
        </pc:spChg>
        <pc:spChg chg="add del">
          <ac:chgData name="Isatou Jadama (2014844)" userId="S::2014844@student.uwtsd.ac.uk::8798a3b7-a9d0-4fa6-a588-fb8534d34096" providerId="AD" clId="Web-{5A22EA1B-FBAA-43E1-99BB-B4F08EDA082A}" dt="2021-10-20T21:37:22.653" v="565"/>
          <ac:spMkLst>
            <pc:docMk/>
            <pc:sldMk cId="109857222" sldId="256"/>
            <ac:spMk id="65" creationId="{7A18C9FB-EC4C-4DAE-8F7D-C6E5AF607958}"/>
          </ac:spMkLst>
        </pc:spChg>
        <pc:spChg chg="add del">
          <ac:chgData name="Isatou Jadama (2014844)" userId="S::2014844@student.uwtsd.ac.uk::8798a3b7-a9d0-4fa6-a588-fb8534d34096" providerId="AD" clId="Web-{5A22EA1B-FBAA-43E1-99BB-B4F08EDA082A}" dt="2021-10-20T21:34:37.541" v="541"/>
          <ac:spMkLst>
            <pc:docMk/>
            <pc:sldMk cId="109857222" sldId="256"/>
            <ac:spMk id="66" creationId="{7A18C9FB-EC4C-4DAE-8F7D-C6E5AF607958}"/>
          </ac:spMkLst>
        </pc:spChg>
        <pc:spChg chg="add del">
          <ac:chgData name="Isatou Jadama (2014844)" userId="S::2014844@student.uwtsd.ac.uk::8798a3b7-a9d0-4fa6-a588-fb8534d34096" providerId="AD" clId="Web-{5A22EA1B-FBAA-43E1-99BB-B4F08EDA082A}" dt="2021-10-20T21:37:22.653" v="565"/>
          <ac:spMkLst>
            <pc:docMk/>
            <pc:sldMk cId="109857222" sldId="256"/>
            <ac:spMk id="67" creationId="{A9896C11-F8DF-437A-B349-8AFD602DC0CA}"/>
          </ac:spMkLst>
        </pc:spChg>
        <pc:spChg chg="add del">
          <ac:chgData name="Isatou Jadama (2014844)" userId="S::2014844@student.uwtsd.ac.uk::8798a3b7-a9d0-4fa6-a588-fb8534d34096" providerId="AD" clId="Web-{5A22EA1B-FBAA-43E1-99BB-B4F08EDA082A}" dt="2021-10-20T21:34:37.541" v="541"/>
          <ac:spMkLst>
            <pc:docMk/>
            <pc:sldMk cId="109857222" sldId="256"/>
            <ac:spMk id="68" creationId="{A9896C11-F8DF-437A-B349-8AFD602DC0CA}"/>
          </ac:spMkLst>
        </pc:spChg>
        <pc:spChg chg="add del">
          <ac:chgData name="Isatou Jadama (2014844)" userId="S::2014844@student.uwtsd.ac.uk::8798a3b7-a9d0-4fa6-a588-fb8534d34096" providerId="AD" clId="Web-{5A22EA1B-FBAA-43E1-99BB-B4F08EDA082A}" dt="2021-10-20T21:36:30.168" v="548"/>
          <ac:spMkLst>
            <pc:docMk/>
            <pc:sldMk cId="109857222" sldId="256"/>
            <ac:spMk id="69" creationId="{4EFE82FE-7465-AE46-88DF-34D347E83B84}"/>
          </ac:spMkLst>
        </pc:spChg>
        <pc:spChg chg="add del">
          <ac:chgData name="Isatou Jadama (2014844)" userId="S::2014844@student.uwtsd.ac.uk::8798a3b7-a9d0-4fa6-a588-fb8534d34096" providerId="AD" clId="Web-{5A22EA1B-FBAA-43E1-99BB-B4F08EDA082A}" dt="2021-10-20T21:34:41.025" v="543"/>
          <ac:spMkLst>
            <pc:docMk/>
            <pc:sldMk cId="109857222" sldId="256"/>
            <ac:spMk id="70" creationId="{A90EB1ED-CF74-44C2-853E-6177E160AB3F}"/>
          </ac:spMkLst>
        </pc:spChg>
        <pc:spChg chg="add del">
          <ac:chgData name="Isatou Jadama (2014844)" userId="S::2014844@student.uwtsd.ac.uk::8798a3b7-a9d0-4fa6-a588-fb8534d34096" providerId="AD" clId="Web-{5A22EA1B-FBAA-43E1-99BB-B4F08EDA082A}" dt="2021-10-20T21:36:55.699" v="550"/>
          <ac:spMkLst>
            <pc:docMk/>
            <pc:sldMk cId="109857222" sldId="256"/>
            <ac:spMk id="71" creationId="{A173122F-D466-4F08-90FA-0038F7AC214A}"/>
          </ac:spMkLst>
        </pc:spChg>
        <pc:spChg chg="add del">
          <ac:chgData name="Isatou Jadama (2014844)" userId="S::2014844@student.uwtsd.ac.uk::8798a3b7-a9d0-4fa6-a588-fb8534d34096" providerId="AD" clId="Web-{5A22EA1B-FBAA-43E1-99BB-B4F08EDA082A}" dt="2021-10-20T21:37:16.075" v="558"/>
          <ac:spMkLst>
            <pc:docMk/>
            <pc:sldMk cId="109857222" sldId="256"/>
            <ac:spMk id="75" creationId="{F616A82B-4290-46E7-BF7E-9119EFAF9B7F}"/>
          </ac:spMkLst>
        </pc:spChg>
        <pc:spChg chg="add del">
          <ac:chgData name="Isatou Jadama (2014844)" userId="S::2014844@student.uwtsd.ac.uk::8798a3b7-a9d0-4fa6-a588-fb8534d34096" providerId="AD" clId="Web-{5A22EA1B-FBAA-43E1-99BB-B4F08EDA082A}" dt="2021-10-20T21:37:22.606" v="564"/>
          <ac:spMkLst>
            <pc:docMk/>
            <pc:sldMk cId="109857222" sldId="256"/>
            <ac:spMk id="77" creationId="{7B1AB9FE-36F5-4FD1-9850-DB5C5AD4828F}"/>
          </ac:spMkLst>
        </pc:spChg>
        <pc:spChg chg="add del">
          <ac:chgData name="Isatou Jadama (2014844)" userId="S::2014844@student.uwtsd.ac.uk::8798a3b7-a9d0-4fa6-a588-fb8534d34096" providerId="AD" clId="Web-{5A22EA1B-FBAA-43E1-99BB-B4F08EDA082A}" dt="2021-10-20T21:37:22.606" v="564"/>
          <ac:spMkLst>
            <pc:docMk/>
            <pc:sldMk cId="109857222" sldId="256"/>
            <ac:spMk id="78" creationId="{F489C2E0-4895-4B72-85EA-7EE9FAFFDC7E}"/>
          </ac:spMkLst>
        </pc:spChg>
        <pc:spChg chg="add del">
          <ac:chgData name="Isatou Jadama (2014844)" userId="S::2014844@student.uwtsd.ac.uk::8798a3b7-a9d0-4fa6-a588-fb8534d34096" providerId="AD" clId="Web-{5A22EA1B-FBAA-43E1-99BB-B4F08EDA082A}" dt="2021-10-20T21:37:10.903" v="556"/>
          <ac:spMkLst>
            <pc:docMk/>
            <pc:sldMk cId="109857222" sldId="256"/>
            <ac:spMk id="85" creationId="{3011B0B3-5679-4759-90B8-3B908C4CBD21}"/>
          </ac:spMkLst>
        </pc:spChg>
        <pc:spChg chg="add del">
          <ac:chgData name="Isatou Jadama (2014844)" userId="S::2014844@student.uwtsd.ac.uk::8798a3b7-a9d0-4fa6-a588-fb8534d34096" providerId="AD" clId="Web-{5A22EA1B-FBAA-43E1-99BB-B4F08EDA082A}" dt="2021-10-20T21:44:55.212" v="666"/>
          <ac:spMkLst>
            <pc:docMk/>
            <pc:sldMk cId="109857222" sldId="256"/>
            <ac:spMk id="87" creationId="{3011B0B3-5679-4759-90B8-3B908C4CBD21}"/>
          </ac:spMkLst>
        </pc:spChg>
        <pc:spChg chg="add">
          <ac:chgData name="Isatou Jadama (2014844)" userId="S::2014844@student.uwtsd.ac.uk::8798a3b7-a9d0-4fa6-a588-fb8534d34096" providerId="AD" clId="Web-{5A22EA1B-FBAA-43E1-99BB-B4F08EDA082A}" dt="2021-10-20T21:44:55.212" v="666"/>
          <ac:spMkLst>
            <pc:docMk/>
            <pc:sldMk cId="109857222" sldId="256"/>
            <ac:spMk id="98" creationId="{1F4CD6D0-88B6-45F4-AC60-54587D3C92A0}"/>
          </ac:spMkLst>
        </pc:spChg>
        <pc:spChg chg="add">
          <ac:chgData name="Isatou Jadama (2014844)" userId="S::2014844@student.uwtsd.ac.uk::8798a3b7-a9d0-4fa6-a588-fb8534d34096" providerId="AD" clId="Web-{5A22EA1B-FBAA-43E1-99BB-B4F08EDA082A}" dt="2021-10-20T21:44:55.212" v="666"/>
          <ac:spMkLst>
            <pc:docMk/>
            <pc:sldMk cId="109857222" sldId="256"/>
            <ac:spMk id="100" creationId="{2A079D24-860A-4799-B3AE-658D4F1365FA}"/>
          </ac:spMkLst>
        </pc:spChg>
        <pc:spChg chg="add del">
          <ac:chgData name="Isatou Jadama (2014844)" userId="S::2014844@student.uwtsd.ac.uk::8798a3b7-a9d0-4fa6-a588-fb8534d34096" providerId="AD" clId="Web-{5A22EA1B-FBAA-43E1-99BB-B4F08EDA082A}" dt="2021-10-20T21:36:55.699" v="550"/>
          <ac:spMkLst>
            <pc:docMk/>
            <pc:sldMk cId="109857222" sldId="256"/>
            <ac:spMk id="107" creationId="{DB537E44-9142-4F0D-A29D-C1409784F2B9}"/>
          </ac:spMkLst>
        </pc:spChg>
        <pc:grpChg chg="add del">
          <ac:chgData name="Isatou Jadama (2014844)" userId="S::2014844@student.uwtsd.ac.uk::8798a3b7-a9d0-4fa6-a588-fb8534d34096" providerId="AD" clId="Web-{5A22EA1B-FBAA-43E1-99BB-B4F08EDA082A}" dt="2021-10-20T21:02:27.590" v="254"/>
          <ac:grpSpMkLst>
            <pc:docMk/>
            <pc:sldMk cId="109857222" sldId="256"/>
            <ac:grpSpMk id="28" creationId="{8F281804-17FE-49B9-9065-1A44CD473CAE}"/>
          </ac:grpSpMkLst>
        </pc:grpChg>
        <pc:grpChg chg="add del">
          <ac:chgData name="Isatou Jadama (2014844)" userId="S::2014844@student.uwtsd.ac.uk::8798a3b7-a9d0-4fa6-a588-fb8534d34096" providerId="AD" clId="Web-{5A22EA1B-FBAA-43E1-99BB-B4F08EDA082A}" dt="2021-10-20T21:02:27.590" v="254"/>
          <ac:grpSpMkLst>
            <pc:docMk/>
            <pc:sldMk cId="109857222" sldId="256"/>
            <ac:grpSpMk id="41" creationId="{18579DB9-24B0-487B-81E3-8D02AD5F8C81}"/>
          </ac:grpSpMkLst>
        </pc:grpChg>
        <pc:grpChg chg="add del">
          <ac:chgData name="Isatou Jadama (2014844)" userId="S::2014844@student.uwtsd.ac.uk::8798a3b7-a9d0-4fa6-a588-fb8534d34096" providerId="AD" clId="Web-{5A22EA1B-FBAA-43E1-99BB-B4F08EDA082A}" dt="2021-10-20T21:02:27.590" v="254"/>
          <ac:grpSpMkLst>
            <pc:docMk/>
            <pc:sldMk cId="109857222" sldId="256"/>
            <ac:grpSpMk id="49" creationId="{5C0E6139-8A19-4905-87E2-E547D7B7F1AF}"/>
          </ac:grpSpMkLst>
        </pc:grpChg>
        <pc:grpChg chg="add del">
          <ac:chgData name="Isatou Jadama (2014844)" userId="S::2014844@student.uwtsd.ac.uk::8798a3b7-a9d0-4fa6-a588-fb8534d34096" providerId="AD" clId="Web-{5A22EA1B-FBAA-43E1-99BB-B4F08EDA082A}" dt="2021-10-20T21:32:52.273" v="536"/>
          <ac:grpSpMkLst>
            <pc:docMk/>
            <pc:sldMk cId="109857222" sldId="256"/>
            <ac:grpSpMk id="57" creationId="{57743230-5CA1-4096-8FEF-2A1530D8DDE5}"/>
          </ac:grpSpMkLst>
        </pc:grpChg>
        <pc:grpChg chg="add del">
          <ac:chgData name="Isatou Jadama (2014844)" userId="S::2014844@student.uwtsd.ac.uk::8798a3b7-a9d0-4fa6-a588-fb8534d34096" providerId="AD" clId="Web-{5A22EA1B-FBAA-43E1-99BB-B4F08EDA082A}" dt="2021-10-20T21:34:41.025" v="543"/>
          <ac:grpSpMkLst>
            <pc:docMk/>
            <pc:sldMk cId="109857222" sldId="256"/>
            <ac:grpSpMk id="72" creationId="{57743230-5CA1-4096-8FEF-2A1530D8DDE5}"/>
          </ac:grpSpMkLst>
        </pc:grpChg>
        <pc:grpChg chg="add del">
          <ac:chgData name="Isatou Jadama (2014844)" userId="S::2014844@student.uwtsd.ac.uk::8798a3b7-a9d0-4fa6-a588-fb8534d34096" providerId="AD" clId="Web-{5A22EA1B-FBAA-43E1-99BB-B4F08EDA082A}" dt="2021-10-20T21:36:55.699" v="550"/>
          <ac:grpSpMkLst>
            <pc:docMk/>
            <pc:sldMk cId="109857222" sldId="256"/>
            <ac:grpSpMk id="73" creationId="{55FA838A-0E6E-4C88-AD16-9F85F559A8AD}"/>
          </ac:grpSpMkLst>
        </pc:grpChg>
        <pc:grpChg chg="add del">
          <ac:chgData name="Isatou Jadama (2014844)" userId="S::2014844@student.uwtsd.ac.uk::8798a3b7-a9d0-4fa6-a588-fb8534d34096" providerId="AD" clId="Web-{5A22EA1B-FBAA-43E1-99BB-B4F08EDA082A}" dt="2021-10-20T21:36:30.168" v="548"/>
          <ac:grpSpMkLst>
            <pc:docMk/>
            <pc:sldMk cId="109857222" sldId="256"/>
            <ac:grpSpMk id="74" creationId="{665B630C-8A26-BF40-AD00-AAAB3F8DFB58}"/>
          </ac:grpSpMkLst>
        </pc:grpChg>
        <pc:grpChg chg="add del">
          <ac:chgData name="Isatou Jadama (2014844)" userId="S::2014844@student.uwtsd.ac.uk::8798a3b7-a9d0-4fa6-a588-fb8534d34096" providerId="AD" clId="Web-{5A22EA1B-FBAA-43E1-99BB-B4F08EDA082A}" dt="2021-10-20T21:37:10.903" v="556"/>
          <ac:grpSpMkLst>
            <pc:docMk/>
            <pc:sldMk cId="109857222" sldId="256"/>
            <ac:grpSpMk id="86" creationId="{50F37AA1-A09B-4E28-987B-38E5060E1BAE}"/>
          </ac:grpSpMkLst>
        </pc:grpChg>
        <pc:grpChg chg="add del">
          <ac:chgData name="Isatou Jadama (2014844)" userId="S::2014844@student.uwtsd.ac.uk::8798a3b7-a9d0-4fa6-a588-fb8534d34096" providerId="AD" clId="Web-{5A22EA1B-FBAA-43E1-99BB-B4F08EDA082A}" dt="2021-10-20T21:44:55.212" v="666"/>
          <ac:grpSpMkLst>
            <pc:docMk/>
            <pc:sldMk cId="109857222" sldId="256"/>
            <ac:grpSpMk id="88" creationId="{50F37AA1-A09B-4E28-987B-38E5060E1BAE}"/>
          </ac:grpSpMkLst>
        </pc:grpChg>
        <pc:picChg chg="add del">
          <ac:chgData name="Isatou Jadama (2014844)" userId="S::2014844@student.uwtsd.ac.uk::8798a3b7-a9d0-4fa6-a588-fb8534d34096" providerId="AD" clId="Web-{5A22EA1B-FBAA-43E1-99BB-B4F08EDA082A}" dt="2021-10-20T20:58:45.712" v="228"/>
          <ac:picMkLst>
            <pc:docMk/>
            <pc:sldMk cId="109857222" sldId="256"/>
            <ac:picMk id="4" creationId="{B7FA1DC2-0B84-4094-A135-117ED12460FB}"/>
          </ac:picMkLst>
        </pc:picChg>
        <pc:picChg chg="add del">
          <ac:chgData name="Isatou Jadama (2014844)" userId="S::2014844@student.uwtsd.ac.uk::8798a3b7-a9d0-4fa6-a588-fb8534d34096" providerId="AD" clId="Web-{5A22EA1B-FBAA-43E1-99BB-B4F08EDA082A}" dt="2021-10-20T20:58:54.009" v="230"/>
          <ac:picMkLst>
            <pc:docMk/>
            <pc:sldMk cId="109857222" sldId="256"/>
            <ac:picMk id="6" creationId="{A2BEE632-5AAE-415A-8364-6C76B422C147}"/>
          </ac:picMkLst>
        </pc:picChg>
        <pc:picChg chg="add del">
          <ac:chgData name="Isatou Jadama (2014844)" userId="S::2014844@student.uwtsd.ac.uk::8798a3b7-a9d0-4fa6-a588-fb8534d34096" providerId="AD" clId="Web-{5A22EA1B-FBAA-43E1-99BB-B4F08EDA082A}" dt="2021-10-20T21:00:44.042" v="238"/>
          <ac:picMkLst>
            <pc:docMk/>
            <pc:sldMk cId="109857222" sldId="256"/>
            <ac:picMk id="12" creationId="{9AEC0EF0-E2E3-46A9-87DB-A64B8B6CB388}"/>
          </ac:picMkLst>
        </pc:picChg>
        <pc:picChg chg="add del">
          <ac:chgData name="Isatou Jadama (2014844)" userId="S::2014844@student.uwtsd.ac.uk::8798a3b7-a9d0-4fa6-a588-fb8534d34096" providerId="AD" clId="Web-{5A22EA1B-FBAA-43E1-99BB-B4F08EDA082A}" dt="2021-10-20T21:01:04.292" v="240"/>
          <ac:picMkLst>
            <pc:docMk/>
            <pc:sldMk cId="109857222" sldId="256"/>
            <ac:picMk id="14" creationId="{E6E72647-4896-43B3-A7C0-A927464A3649}"/>
          </ac:picMkLst>
        </pc:picChg>
        <pc:picChg chg="add del">
          <ac:chgData name="Isatou Jadama (2014844)" userId="S::2014844@student.uwtsd.ac.uk::8798a3b7-a9d0-4fa6-a588-fb8534d34096" providerId="AD" clId="Web-{5A22EA1B-FBAA-43E1-99BB-B4F08EDA082A}" dt="2021-10-20T21:01:15.558" v="242"/>
          <ac:picMkLst>
            <pc:docMk/>
            <pc:sldMk cId="109857222" sldId="256"/>
            <ac:picMk id="21" creationId="{2BD1AAC9-5C23-45E2-8640-AAEA5E01F520}"/>
          </ac:picMkLst>
        </pc:picChg>
        <pc:picChg chg="add del">
          <ac:chgData name="Isatou Jadama (2014844)" userId="S::2014844@student.uwtsd.ac.uk::8798a3b7-a9d0-4fa6-a588-fb8534d34096" providerId="AD" clId="Web-{5A22EA1B-FBAA-43E1-99BB-B4F08EDA082A}" dt="2021-10-20T21:01:56.371" v="248"/>
          <ac:picMkLst>
            <pc:docMk/>
            <pc:sldMk cId="109857222" sldId="256"/>
            <ac:picMk id="23" creationId="{B99E76D9-73EA-4F44-9A1D-24CA46478959}"/>
          </ac:picMkLst>
        </pc:picChg>
        <pc:picChg chg="add del">
          <ac:chgData name="Isatou Jadama (2014844)" userId="S::2014844@student.uwtsd.ac.uk::8798a3b7-a9d0-4fa6-a588-fb8534d34096" providerId="AD" clId="Web-{5A22EA1B-FBAA-43E1-99BB-B4F08EDA082A}" dt="2021-10-20T21:02:37.262" v="260"/>
          <ac:picMkLst>
            <pc:docMk/>
            <pc:sldMk cId="109857222" sldId="256"/>
            <ac:picMk id="29" creationId="{0332AE53-B00E-48C1-8515-DA8C9AAB8307}"/>
          </ac:picMkLst>
        </pc:picChg>
        <pc:picChg chg="add del">
          <ac:chgData name="Isatou Jadama (2014844)" userId="S::2014844@student.uwtsd.ac.uk::8798a3b7-a9d0-4fa6-a588-fb8534d34096" providerId="AD" clId="Web-{5A22EA1B-FBAA-43E1-99BB-B4F08EDA082A}" dt="2021-10-20T21:03:01.185" v="266"/>
          <ac:picMkLst>
            <pc:docMk/>
            <pc:sldMk cId="109857222" sldId="256"/>
            <ac:picMk id="37" creationId="{1B3B8516-69FD-4DED-9C06-6A8C70335C45}"/>
          </ac:picMkLst>
        </pc:picChg>
        <pc:picChg chg="add del">
          <ac:chgData name="Isatou Jadama (2014844)" userId="S::2014844@student.uwtsd.ac.uk::8798a3b7-a9d0-4fa6-a588-fb8534d34096" providerId="AD" clId="Web-{5A22EA1B-FBAA-43E1-99BB-B4F08EDA082A}" dt="2021-10-20T21:02:27.590" v="254"/>
          <ac:picMkLst>
            <pc:docMk/>
            <pc:sldMk cId="109857222" sldId="256"/>
            <ac:picMk id="40" creationId="{99AE6222-A6D5-4751-A29E-95C3CB2E6C98}"/>
          </ac:picMkLst>
        </pc:picChg>
        <pc:picChg chg="add del">
          <ac:chgData name="Isatou Jadama (2014844)" userId="S::2014844@student.uwtsd.ac.uk::8798a3b7-a9d0-4fa6-a588-fb8534d34096" providerId="AD" clId="Web-{5A22EA1B-FBAA-43E1-99BB-B4F08EDA082A}" dt="2021-10-20T21:03:14.639" v="268"/>
          <ac:picMkLst>
            <pc:docMk/>
            <pc:sldMk cId="109857222" sldId="256"/>
            <ac:picMk id="44" creationId="{E843A22B-F1B0-440C-AF3B-E47CE3ED2959}"/>
          </ac:picMkLst>
        </pc:picChg>
        <pc:picChg chg="add mod ord">
          <ac:chgData name="Isatou Jadama (2014844)" userId="S::2014844@student.uwtsd.ac.uk::8798a3b7-a9d0-4fa6-a588-fb8534d34096" providerId="AD" clId="Web-{5A22EA1B-FBAA-43E1-99BB-B4F08EDA082A}" dt="2021-10-20T21:44:55.212" v="666"/>
          <ac:picMkLst>
            <pc:docMk/>
            <pc:sldMk cId="109857222" sldId="256"/>
            <ac:picMk id="50" creationId="{1B3B8516-69FD-4DED-9C06-6A8C70335C45}"/>
          </ac:picMkLst>
        </pc:picChg>
        <pc:cxnChg chg="add del">
          <ac:chgData name="Isatou Jadama (2014844)" userId="S::2014844@student.uwtsd.ac.uk::8798a3b7-a9d0-4fa6-a588-fb8534d34096" providerId="AD" clId="Web-{5A22EA1B-FBAA-43E1-99BB-B4F08EDA082A}" dt="2021-10-20T21:37:22.606" v="564"/>
          <ac:cxnSpMkLst>
            <pc:docMk/>
            <pc:sldMk cId="109857222" sldId="256"/>
            <ac:cxnSpMk id="76" creationId="{2E6B6C39-3A8E-4EAF-A0CD-4FE0CDFCD7DB}"/>
          </ac:cxnSpMkLst>
        </pc:cxnChg>
        <pc:cxnChg chg="add del">
          <ac:chgData name="Isatou Jadama (2014844)" userId="S::2014844@student.uwtsd.ac.uk::8798a3b7-a9d0-4fa6-a588-fb8534d34096" providerId="AD" clId="Web-{5A22EA1B-FBAA-43E1-99BB-B4F08EDA082A}" dt="2021-10-20T21:36:30.168" v="548"/>
          <ac:cxnSpMkLst>
            <pc:docMk/>
            <pc:sldMk cId="109857222" sldId="256"/>
            <ac:cxnSpMk id="80" creationId="{EEA70831-9A8D-3B4D-8EA5-EE32F93E94E9}"/>
          </ac:cxnSpMkLst>
        </pc:cxnChg>
        <pc:cxnChg chg="add">
          <ac:chgData name="Isatou Jadama (2014844)" userId="S::2014844@student.uwtsd.ac.uk::8798a3b7-a9d0-4fa6-a588-fb8534d34096" providerId="AD" clId="Web-{5A22EA1B-FBAA-43E1-99BB-B4F08EDA082A}" dt="2021-10-20T21:44:55.212" v="666"/>
          <ac:cxnSpMkLst>
            <pc:docMk/>
            <pc:sldMk cId="109857222" sldId="256"/>
            <ac:cxnSpMk id="102" creationId="{6C14D892-36B8-4065-9158-50C22E1E6986}"/>
          </ac:cxnSpMkLst>
        </pc:cxnChg>
      </pc:sldChg>
      <pc:sldChg chg="addSp delSp modSp new mod setBg">
        <pc:chgData name="Isatou Jadama (2014844)" userId="S::2014844@student.uwtsd.ac.uk::8798a3b7-a9d0-4fa6-a588-fb8534d34096" providerId="AD" clId="Web-{5A22EA1B-FBAA-43E1-99BB-B4F08EDA082A}" dt="2021-10-20T21:44:29.071" v="665"/>
        <pc:sldMkLst>
          <pc:docMk/>
          <pc:sldMk cId="3315197906" sldId="257"/>
        </pc:sldMkLst>
        <pc:spChg chg="mod">
          <ac:chgData name="Isatou Jadama (2014844)" userId="S::2014844@student.uwtsd.ac.uk::8798a3b7-a9d0-4fa6-a588-fb8534d34096" providerId="AD" clId="Web-{5A22EA1B-FBAA-43E1-99BB-B4F08EDA082A}" dt="2021-10-20T21:44:29.071" v="665"/>
          <ac:spMkLst>
            <pc:docMk/>
            <pc:sldMk cId="3315197906" sldId="257"/>
            <ac:spMk id="2" creationId="{C9BFDD80-FCB1-4633-829C-834592311D0A}"/>
          </ac:spMkLst>
        </pc:spChg>
        <pc:spChg chg="mod">
          <ac:chgData name="Isatou Jadama (2014844)" userId="S::2014844@student.uwtsd.ac.uk::8798a3b7-a9d0-4fa6-a588-fb8534d34096" providerId="AD" clId="Web-{5A22EA1B-FBAA-43E1-99BB-B4F08EDA082A}" dt="2021-10-20T21:44:29.071" v="665"/>
          <ac:spMkLst>
            <pc:docMk/>
            <pc:sldMk cId="3315197906" sldId="257"/>
            <ac:spMk id="3" creationId="{8269C125-B931-4E53-A56B-668232D30BBE}"/>
          </ac:spMkLst>
        </pc:spChg>
        <pc:spChg chg="add">
          <ac:chgData name="Isatou Jadama (2014844)" userId="S::2014844@student.uwtsd.ac.uk::8798a3b7-a9d0-4fa6-a588-fb8534d34096" providerId="AD" clId="Web-{5A22EA1B-FBAA-43E1-99BB-B4F08EDA082A}" dt="2021-10-20T21:44:29.071" v="665"/>
          <ac:spMkLst>
            <pc:docMk/>
            <pc:sldMk cId="3315197906" sldId="257"/>
            <ac:spMk id="5" creationId="{278D6E89-CBE0-4595-81C1-F7BA38171DF2}"/>
          </ac:spMkLst>
        </pc:spChg>
        <pc:spChg chg="add del">
          <ac:chgData name="Isatou Jadama (2014844)" userId="S::2014844@student.uwtsd.ac.uk::8798a3b7-a9d0-4fa6-a588-fb8534d34096" providerId="AD" clId="Web-{5A22EA1B-FBAA-43E1-99BB-B4F08EDA082A}" dt="2021-10-20T21:44:29.039" v="664"/>
          <ac:spMkLst>
            <pc:docMk/>
            <pc:sldMk cId="3315197906" sldId="257"/>
            <ac:spMk id="8" creationId="{6D2D76E3-BBAC-4D3C-9314-D3076FA9051A}"/>
          </ac:spMkLst>
        </pc:spChg>
        <pc:grpChg chg="add">
          <ac:chgData name="Isatou Jadama (2014844)" userId="S::2014844@student.uwtsd.ac.uk::8798a3b7-a9d0-4fa6-a588-fb8534d34096" providerId="AD" clId="Web-{5A22EA1B-FBAA-43E1-99BB-B4F08EDA082A}" dt="2021-10-20T21:44:29.071" v="665"/>
          <ac:grpSpMkLst>
            <pc:docMk/>
            <pc:sldMk cId="3315197906" sldId="257"/>
            <ac:grpSpMk id="6" creationId="{C98E0077-C8CB-40EE-ABF7-D106ADF2465D}"/>
          </ac:grpSpMkLst>
        </pc:grpChg>
        <pc:grpChg chg="add del">
          <ac:chgData name="Isatou Jadama (2014844)" userId="S::2014844@student.uwtsd.ac.uk::8798a3b7-a9d0-4fa6-a588-fb8534d34096" providerId="AD" clId="Web-{5A22EA1B-FBAA-43E1-99BB-B4F08EDA082A}" dt="2021-10-20T21:44:29.039" v="664"/>
          <ac:grpSpMkLst>
            <pc:docMk/>
            <pc:sldMk cId="3315197906" sldId="257"/>
            <ac:grpSpMk id="10" creationId="{75C945D9-C3DE-4D90-9F29-7BE223AAF113}"/>
          </ac:grpSpMkLst>
        </pc:grpChg>
        <pc:grpChg chg="add del">
          <ac:chgData name="Isatou Jadama (2014844)" userId="S::2014844@student.uwtsd.ac.uk::8798a3b7-a9d0-4fa6-a588-fb8534d34096" providerId="AD" clId="Web-{5A22EA1B-FBAA-43E1-99BB-B4F08EDA082A}" dt="2021-10-20T21:44:29.039" v="664"/>
          <ac:grpSpMkLst>
            <pc:docMk/>
            <pc:sldMk cId="3315197906" sldId="257"/>
            <ac:grpSpMk id="55" creationId="{55C23123-3C5C-4A8B-AD1C-138D7B73D8D9}"/>
          </ac:grpSpMkLst>
        </pc:grpChg>
        <pc:cxnChg chg="add del">
          <ac:chgData name="Isatou Jadama (2014844)" userId="S::2014844@student.uwtsd.ac.uk::8798a3b7-a9d0-4fa6-a588-fb8534d34096" providerId="AD" clId="Web-{5A22EA1B-FBAA-43E1-99BB-B4F08EDA082A}" dt="2021-10-20T21:44:29.039" v="664"/>
          <ac:cxnSpMkLst>
            <pc:docMk/>
            <pc:sldMk cId="3315197906" sldId="257"/>
            <ac:cxnSpMk id="53" creationId="{22725E2D-27B9-4A2E-B161-230C61B08082}"/>
          </ac:cxnSpMkLst>
        </pc:cxnChg>
        <pc:cxnChg chg="add">
          <ac:chgData name="Isatou Jadama (2014844)" userId="S::2014844@student.uwtsd.ac.uk::8798a3b7-a9d0-4fa6-a588-fb8534d34096" providerId="AD" clId="Web-{5A22EA1B-FBAA-43E1-99BB-B4F08EDA082A}" dt="2021-10-20T21:44:29.071" v="665"/>
          <ac:cxnSpMkLst>
            <pc:docMk/>
            <pc:sldMk cId="3315197906" sldId="257"/>
            <ac:cxnSpMk id="94" creationId="{108A6C55-1C94-4869-9E37-A584104F918E}"/>
          </ac:cxnSpMkLst>
        </pc:cxnChg>
      </pc:sldChg>
      <pc:sldChg chg="modSp new del">
        <pc:chgData name="Isatou Jadama (2014844)" userId="S::2014844@student.uwtsd.ac.uk::8798a3b7-a9d0-4fa6-a588-fb8534d34096" providerId="AD" clId="Web-{5A22EA1B-FBAA-43E1-99BB-B4F08EDA082A}" dt="2021-10-20T21:16:45.757" v="395"/>
        <pc:sldMkLst>
          <pc:docMk/>
          <pc:sldMk cId="3650457283" sldId="257"/>
        </pc:sldMkLst>
        <pc:spChg chg="mod">
          <ac:chgData name="Isatou Jadama (2014844)" userId="S::2014844@student.uwtsd.ac.uk::8798a3b7-a9d0-4fa6-a588-fb8534d34096" providerId="AD" clId="Web-{5A22EA1B-FBAA-43E1-99BB-B4F08EDA082A}" dt="2021-10-20T21:16:44.304" v="394" actId="20577"/>
          <ac:spMkLst>
            <pc:docMk/>
            <pc:sldMk cId="3650457283" sldId="257"/>
            <ac:spMk id="2" creationId="{E35EBAC6-85AB-4838-A437-BDF9EB93322F}"/>
          </ac:spMkLst>
        </pc:spChg>
      </pc:sldChg>
      <pc:sldChg chg="addSp delSp modSp new del mod modClrScheme chgLayout">
        <pc:chgData name="Isatou Jadama (2014844)" userId="S::2014844@student.uwtsd.ac.uk::8798a3b7-a9d0-4fa6-a588-fb8534d34096" providerId="AD" clId="Web-{5A22EA1B-FBAA-43E1-99BB-B4F08EDA082A}" dt="2021-10-20T21:36:05.339" v="545"/>
        <pc:sldMkLst>
          <pc:docMk/>
          <pc:sldMk cId="3981797025" sldId="257"/>
        </pc:sldMkLst>
        <pc:spChg chg="mod ord">
          <ac:chgData name="Isatou Jadama (2014844)" userId="S::2014844@student.uwtsd.ac.uk::8798a3b7-a9d0-4fa6-a588-fb8534d34096" providerId="AD" clId="Web-{5A22EA1B-FBAA-43E1-99BB-B4F08EDA082A}" dt="2021-10-20T21:33:24.117" v="539"/>
          <ac:spMkLst>
            <pc:docMk/>
            <pc:sldMk cId="3981797025" sldId="257"/>
            <ac:spMk id="2" creationId="{FE02460E-ACC1-4179-A1B0-C2D74588B6F1}"/>
          </ac:spMkLst>
        </pc:spChg>
        <pc:spChg chg="del">
          <ac:chgData name="Isatou Jadama (2014844)" userId="S::2014844@student.uwtsd.ac.uk::8798a3b7-a9d0-4fa6-a588-fb8534d34096" providerId="AD" clId="Web-{5A22EA1B-FBAA-43E1-99BB-B4F08EDA082A}" dt="2021-10-20T21:25:04.328" v="458"/>
          <ac:spMkLst>
            <pc:docMk/>
            <pc:sldMk cId="3981797025" sldId="257"/>
            <ac:spMk id="3" creationId="{46D08F2B-85A4-4B14-A3EB-47CE6CC4DED6}"/>
          </ac:spMkLst>
        </pc:spChg>
        <pc:spChg chg="add mod ord">
          <ac:chgData name="Isatou Jadama (2014844)" userId="S::2014844@student.uwtsd.ac.uk::8798a3b7-a9d0-4fa6-a588-fb8534d34096" providerId="AD" clId="Web-{5A22EA1B-FBAA-43E1-99BB-B4F08EDA082A}" dt="2021-10-20T21:33:24.117" v="539"/>
          <ac:spMkLst>
            <pc:docMk/>
            <pc:sldMk cId="3981797025" sldId="257"/>
            <ac:spMk id="4" creationId="{3F2CAD45-0FB7-4A8D-8827-09CBB7B8869F}"/>
          </ac:spMkLst>
        </pc:spChg>
        <pc:spChg chg="add mod ord">
          <ac:chgData name="Isatou Jadama (2014844)" userId="S::2014844@student.uwtsd.ac.uk::8798a3b7-a9d0-4fa6-a588-fb8534d34096" providerId="AD" clId="Web-{5A22EA1B-FBAA-43E1-99BB-B4F08EDA082A}" dt="2021-10-20T21:33:24.117" v="539"/>
          <ac:spMkLst>
            <pc:docMk/>
            <pc:sldMk cId="3981797025" sldId="257"/>
            <ac:spMk id="5" creationId="{B9C5A778-3B56-40D2-A380-B94505DFCA8F}"/>
          </ac:spMkLst>
        </pc:spChg>
        <pc:spChg chg="add mod">
          <ac:chgData name="Isatou Jadama (2014844)" userId="S::2014844@student.uwtsd.ac.uk::8798a3b7-a9d0-4fa6-a588-fb8534d34096" providerId="AD" clId="Web-{5A22EA1B-FBAA-43E1-99BB-B4F08EDA082A}" dt="2021-10-20T21:33:24.117" v="539"/>
          <ac:spMkLst>
            <pc:docMk/>
            <pc:sldMk cId="3981797025" sldId="257"/>
            <ac:spMk id="6" creationId="{29F98B1A-66D3-4DE4-94D6-DBD9E42C4238}"/>
          </ac:spMkLst>
        </pc:spChg>
      </pc:sldChg>
      <pc:sldChg chg="new del mod">
        <pc:chgData name="Isatou Jadama (2014844)" userId="S::2014844@student.uwtsd.ac.uk::8798a3b7-a9d0-4fa6-a588-fb8534d34096" providerId="AD" clId="Web-{5A22EA1B-FBAA-43E1-99BB-B4F08EDA082A}" dt="2021-10-20T21:36:11.042" v="546"/>
        <pc:sldMkLst>
          <pc:docMk/>
          <pc:sldMk cId="2938726302" sldId="258"/>
        </pc:sldMkLst>
      </pc:sldChg>
      <pc:sldMasterChg chg="add del addSldLayout delSldLayout">
        <pc:chgData name="Isatou Jadama (2014844)" userId="S::2014844@student.uwtsd.ac.uk::8798a3b7-a9d0-4fa6-a588-fb8534d34096" providerId="AD" clId="Web-{5A22EA1B-FBAA-43E1-99BB-B4F08EDA082A}" dt="2021-10-20T21:03:14.701" v="269"/>
        <pc:sldMasterMkLst>
          <pc:docMk/>
          <pc:sldMasterMk cId="2460954070" sldId="2147483660"/>
        </pc:sldMasterMkLst>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2385387890" sldId="2147483661"/>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949138452" sldId="2147483662"/>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2591524520" sldId="2147483663"/>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1203092039" sldId="2147483664"/>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733172339" sldId="2147483665"/>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210312558" sldId="2147483666"/>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146388984" sldId="2147483667"/>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171841454" sldId="2147483668"/>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1718958274" sldId="2147483669"/>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2202905451" sldId="2147483670"/>
          </pc:sldLayoutMkLst>
        </pc:sldLayoutChg>
        <pc:sldLayoutChg chg="add del">
          <pc:chgData name="Isatou Jadama (2014844)" userId="S::2014844@student.uwtsd.ac.uk::8798a3b7-a9d0-4fa6-a588-fb8534d34096" providerId="AD" clId="Web-{5A22EA1B-FBAA-43E1-99BB-B4F08EDA082A}" dt="2021-10-20T21:03:14.701" v="269"/>
          <pc:sldLayoutMkLst>
            <pc:docMk/>
            <pc:sldMasterMk cId="2460954070" sldId="2147483660"/>
            <pc:sldLayoutMk cId="3479445657" sldId="2147483671"/>
          </pc:sldLayoutMkLst>
        </pc:sldLayoutChg>
      </pc:sldMasterChg>
      <pc:sldMasterChg chg="modSp add del mod replId setBg addSldLayout delSldLayout modSldLayout">
        <pc:chgData name="Isatou Jadama (2014844)" userId="S::2014844@student.uwtsd.ac.uk::8798a3b7-a9d0-4fa6-a588-fb8534d34096" providerId="AD" clId="Web-{5A22EA1B-FBAA-43E1-99BB-B4F08EDA082A}" dt="2021-10-20T21:37:22.653" v="565"/>
        <pc:sldMasterMkLst>
          <pc:docMk/>
          <pc:sldMasterMk cId="579974194" sldId="2147483672"/>
        </pc:sldMasterMkLst>
        <pc:spChg chg="mod">
          <ac:chgData name="Isatou Jadama (2014844)" userId="S::2014844@student.uwtsd.ac.uk::8798a3b7-a9d0-4fa6-a588-fb8534d34096" providerId="AD" clId="Web-{5A22EA1B-FBAA-43E1-99BB-B4F08EDA082A}" dt="2021-10-20T21:33:24.117" v="539"/>
          <ac:spMkLst>
            <pc:docMk/>
            <pc:sldMasterMk cId="579974194" sldId="2147483672"/>
            <ac:spMk id="2" creationId="{A3A2F988-7148-4375-83D8-12EE5EBC7BE0}"/>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3" creationId="{F6896238-C5B3-4F3C-97FA-890E1A51A203}"/>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4" creationId="{1D6E4474-0442-4E4B-9E5B-CA7B3951C1DA}"/>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5" creationId="{E0626A98-F887-40E1-B9BA-9D93DE90E022}"/>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6" creationId="{482C8119-73F6-4713-9AD3-3628DCDFB8F2}"/>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8" creationId="{A6EF5A53-0A64-4CA5-B9C7-1CB97CB5CF1C}"/>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11" creationId="{34ABFBEA-4EB0-4D02-A2C0-1733CD3D6F12}"/>
          </ac:spMkLst>
        </pc:spChg>
        <pc:spChg chg="mod">
          <ac:chgData name="Isatou Jadama (2014844)" userId="S::2014844@student.uwtsd.ac.uk::8798a3b7-a9d0-4fa6-a588-fb8534d34096" providerId="AD" clId="Web-{5A22EA1B-FBAA-43E1-99BB-B4F08EDA082A}" dt="2021-10-20T21:33:24.117" v="539"/>
          <ac:spMkLst>
            <pc:docMk/>
            <pc:sldMasterMk cId="579974194" sldId="2147483672"/>
            <ac:spMk id="12" creationId="{19E083F6-57F4-487B-A766-EA0462B1EED8}"/>
          </ac:spMkLst>
        </pc:spChg>
        <pc:sldLayoutChg chg="modSp add del mod">
          <pc:chgData name="Isatou Jadama (2014844)" userId="S::2014844@student.uwtsd.ac.uk::8798a3b7-a9d0-4fa6-a588-fb8534d34096" providerId="AD" clId="Web-{5A22EA1B-FBAA-43E1-99BB-B4F08EDA082A}" dt="2021-10-20T21:37:22.653" v="565"/>
          <pc:sldLayoutMkLst>
            <pc:docMk/>
            <pc:sldMasterMk cId="579974194" sldId="2147483672"/>
            <pc:sldLayoutMk cId="2410601437" sldId="2147483673"/>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410601437" sldId="2147483673"/>
              <ac:spMk id="2" creationId="{3B21F0D7-112D-48B1-B32B-170B1AA2B51E}"/>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410601437" sldId="2147483673"/>
              <ac:spMk id="3" creationId="{4B27A7C1-8E5B-41DA-9802-F242D382B66B}"/>
            </ac:spMkLst>
          </pc:spChg>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112940760" sldId="2147483674"/>
          </pc:sldLayoutMkLst>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1032276745" sldId="2147483675"/>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1032276745" sldId="2147483675"/>
              <ac:spMk id="2" creationId="{2BE104FB-422C-4023-9381-EB12F1582D44}"/>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1032276745" sldId="2147483675"/>
              <ac:spMk id="3" creationId="{14DBA3AA-DE44-4B1F-91D1-09F67B89B941}"/>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1032276745" sldId="2147483675"/>
              <ac:spMk id="4" creationId="{4A27B131-5117-4106-80DB-2AB208C4C953}"/>
            </ac:spMkLst>
          </pc:spChg>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491971496" sldId="2147483676"/>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491971496" sldId="2147483676"/>
              <ac:spMk id="2" creationId="{89727076-58C8-494C-B6B1-DC86F62DDC24}"/>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491971496" sldId="2147483676"/>
              <ac:spMk id="3" creationId="{49F29E36-0340-452F-8D0A-1BC3F3A388CF}"/>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491971496" sldId="2147483676"/>
              <ac:spMk id="4" creationId="{4A051C2E-E587-45E8-BDB1-DFF2F2791BF6}"/>
            </ac:spMkLst>
          </pc:spChg>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266810579" sldId="2147483677"/>
          </pc:sldLayoutMkLst>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3543089694" sldId="2147483678"/>
          </pc:sldLayoutMkLst>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511788101" sldId="2147483679"/>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2" creationId="{8A4FFAE2-03F4-4A94-86C4-9305B237CA89}"/>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3" creationId="{75BAC5A5-E184-46B6-8AB5-C8E132D3624B}"/>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4" creationId="{8FDCFE87-5D80-45CB-9D13-DFC9AFCEC7F9}"/>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5" creationId="{DAAC1E5A-8423-4749-8EDA-E13425F69658}"/>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11788101" sldId="2147483679"/>
              <ac:spMk id="6" creationId="{DA832AAA-4BB8-4A3D-9C79-516F82F8001D}"/>
            </ac:spMkLst>
          </pc:spChg>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569749986" sldId="2147483680"/>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2569749986" sldId="2147483680"/>
              <ac:spMk id="3" creationId="{062747A5-C962-477F-89AA-A32385D57996}"/>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2569749986" sldId="2147483680"/>
              <ac:spMk id="4" creationId="{0CD08312-30FC-44D8-B2A9-B5CAAD9F066F}"/>
            </ac:spMkLst>
          </pc:spChg>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3849266933" sldId="2147483681"/>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3849266933" sldId="2147483681"/>
              <ac:spMk id="2" creationId="{9328453A-F2B4-4EDB-B8FA-150267BC1A9A}"/>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3849266933" sldId="2147483681"/>
              <ac:spMk id="3" creationId="{24C46C51-ADF1-48FC-A4D9-38C369E78304}"/>
            </ac:spMkLst>
          </pc:spChg>
        </pc:sldLayoutChg>
        <pc:sldLayoutChg chg="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2415262012" sldId="2147483682"/>
          </pc:sldLayoutMkLst>
        </pc:sldLayoutChg>
        <pc:sldLayoutChg chg="modSp add del mod replId">
          <pc:chgData name="Isatou Jadama (2014844)" userId="S::2014844@student.uwtsd.ac.uk::8798a3b7-a9d0-4fa6-a588-fb8534d34096" providerId="AD" clId="Web-{5A22EA1B-FBAA-43E1-99BB-B4F08EDA082A}" dt="2021-10-20T21:37:22.653" v="565"/>
          <pc:sldLayoutMkLst>
            <pc:docMk/>
            <pc:sldMasterMk cId="579974194" sldId="2147483672"/>
            <pc:sldLayoutMk cId="3273900710" sldId="2147483683"/>
          </pc:sldLayoutMkLst>
          <pc:spChg chg="mod">
            <ac:chgData name="Isatou Jadama (2014844)" userId="S::2014844@student.uwtsd.ac.uk::8798a3b7-a9d0-4fa6-a588-fb8534d34096" providerId="AD" clId="Web-{5A22EA1B-FBAA-43E1-99BB-B4F08EDA082A}" dt="2021-10-20T21:33:24.117" v="539"/>
            <ac:spMkLst>
              <pc:docMk/>
              <pc:sldMasterMk cId="579974194" sldId="2147483672"/>
              <pc:sldLayoutMk cId="3273900710" sldId="2147483683"/>
              <ac:spMk id="2" creationId="{078DD129-A8C2-419E-B641-6CC90F50732D}"/>
            </ac:spMkLst>
          </pc:spChg>
          <pc:spChg chg="mod">
            <ac:chgData name="Isatou Jadama (2014844)" userId="S::2014844@student.uwtsd.ac.uk::8798a3b7-a9d0-4fa6-a588-fb8534d34096" providerId="AD" clId="Web-{5A22EA1B-FBAA-43E1-99BB-B4F08EDA082A}" dt="2021-10-20T21:33:24.117" v="539"/>
            <ac:spMkLst>
              <pc:docMk/>
              <pc:sldMasterMk cId="579974194" sldId="2147483672"/>
              <pc:sldLayoutMk cId="3273900710" sldId="2147483683"/>
              <ac:spMk id="3" creationId="{D1B33C04-8A23-4499-A6EF-1D190F0FB38E}"/>
            </ac:spMkLst>
          </pc:spChg>
        </pc:sldLayoutChg>
      </pc:sldMasterChg>
      <pc:sldMasterChg chg="add del replId addSldLayout delSldLayout">
        <pc:chgData name="Isatou Jadama (2014844)" userId="S::2014844@student.uwtsd.ac.uk::8798a3b7-a9d0-4fa6-a588-fb8534d34096" providerId="AD" clId="Web-{5A22EA1B-FBAA-43E1-99BB-B4F08EDA082A}" dt="2021-10-20T21:02:37.262" v="260"/>
        <pc:sldMasterMkLst>
          <pc:docMk/>
          <pc:sldMasterMk cId="1221294096" sldId="2147483672"/>
        </pc:sldMasterMkLst>
        <pc:sldLayoutChg chg="add del">
          <pc:chgData name="Isatou Jadama (2014844)" userId="S::2014844@student.uwtsd.ac.uk::8798a3b7-a9d0-4fa6-a588-fb8534d34096" providerId="AD" clId="Web-{5A22EA1B-FBAA-43E1-99BB-B4F08EDA082A}" dt="2021-10-20T21:02:37.262" v="260"/>
          <pc:sldLayoutMkLst>
            <pc:docMk/>
            <pc:sldMasterMk cId="1221294096" sldId="2147483672"/>
            <pc:sldLayoutMk cId="959445954" sldId="2147483673"/>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1999409341" sldId="2147483674"/>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258002859" sldId="2147483675"/>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1520587194" sldId="2147483676"/>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953996058" sldId="2147483677"/>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364082592" sldId="2147483678"/>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2398631244" sldId="2147483679"/>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2990141764" sldId="2147483680"/>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891041801" sldId="2147483681"/>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3858707932" sldId="2147483682"/>
          </pc:sldLayoutMkLst>
        </pc:sldLayoutChg>
        <pc:sldLayoutChg chg="add del replId">
          <pc:chgData name="Isatou Jadama (2014844)" userId="S::2014844@student.uwtsd.ac.uk::8798a3b7-a9d0-4fa6-a588-fb8534d34096" providerId="AD" clId="Web-{5A22EA1B-FBAA-43E1-99BB-B4F08EDA082A}" dt="2021-10-20T21:02:37.262" v="260"/>
          <pc:sldLayoutMkLst>
            <pc:docMk/>
            <pc:sldMasterMk cId="1221294096" sldId="2147483672"/>
            <pc:sldLayoutMk cId="1568577199" sldId="2147483683"/>
          </pc:sldLayoutMkLst>
        </pc:sldLayoutChg>
      </pc:sldMasterChg>
      <pc:sldMasterChg chg="add del replId addSldLayout delSldLayout">
        <pc:chgData name="Isatou Jadama (2014844)" userId="S::2014844@student.uwtsd.ac.uk::8798a3b7-a9d0-4fa6-a588-fb8534d34096" providerId="AD" clId="Web-{5A22EA1B-FBAA-43E1-99BB-B4F08EDA082A}" dt="2021-10-20T21:01:56.371" v="248"/>
        <pc:sldMasterMkLst>
          <pc:docMk/>
          <pc:sldMasterMk cId="4018748793" sldId="2147483672"/>
        </pc:sldMasterMkLst>
        <pc:sldLayoutChg chg="add del">
          <pc:chgData name="Isatou Jadama (2014844)" userId="S::2014844@student.uwtsd.ac.uk::8798a3b7-a9d0-4fa6-a588-fb8534d34096" providerId="AD" clId="Web-{5A22EA1B-FBAA-43E1-99BB-B4F08EDA082A}" dt="2021-10-20T21:01:56.371" v="248"/>
          <pc:sldLayoutMkLst>
            <pc:docMk/>
            <pc:sldMasterMk cId="4018748793" sldId="2147483672"/>
            <pc:sldLayoutMk cId="3865762040" sldId="2147483673"/>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94635059" sldId="2147483674"/>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3888015688" sldId="2147483675"/>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835847279" sldId="2147483676"/>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2431177657" sldId="2147483677"/>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206802749" sldId="2147483678"/>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73861945" sldId="2147483679"/>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650817447" sldId="2147483680"/>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947319770" sldId="2147483681"/>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203932637" sldId="2147483682"/>
          </pc:sldLayoutMkLst>
        </pc:sldLayoutChg>
        <pc:sldLayoutChg chg="add del replId">
          <pc:chgData name="Isatou Jadama (2014844)" userId="S::2014844@student.uwtsd.ac.uk::8798a3b7-a9d0-4fa6-a588-fb8534d34096" providerId="AD" clId="Web-{5A22EA1B-FBAA-43E1-99BB-B4F08EDA082A}" dt="2021-10-20T21:01:56.371" v="248"/>
          <pc:sldLayoutMkLst>
            <pc:docMk/>
            <pc:sldMasterMk cId="4018748793" sldId="2147483672"/>
            <pc:sldLayoutMk cId="1127120435" sldId="2147483683"/>
          </pc:sldLayoutMkLst>
        </pc:sldLayoutChg>
      </pc:sldMasterChg>
      <pc:sldMasterChg chg="add del addSldLayout delSldLayout">
        <pc:chgData name="Isatou Jadama (2014844)" userId="S::2014844@student.uwtsd.ac.uk::8798a3b7-a9d0-4fa6-a588-fb8534d34096" providerId="AD" clId="Web-{5A22EA1B-FBAA-43E1-99BB-B4F08EDA082A}" dt="2021-10-20T21:37:22.653" v="565"/>
        <pc:sldMasterMkLst>
          <pc:docMk/>
          <pc:sldMasterMk cId="1832915208" sldId="2147483684"/>
        </pc:sldMasterMkLst>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881133193" sldId="2147483685"/>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3732665743" sldId="2147483686"/>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821258113" sldId="2147483687"/>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3132624384" sldId="2147483688"/>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547735849" sldId="2147483689"/>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1670811140" sldId="2147483690"/>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156545528" sldId="2147483691"/>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3107628199" sldId="2147483692"/>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2004295537" sldId="2147483693"/>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2636319737" sldId="2147483694"/>
          </pc:sldLayoutMkLst>
        </pc:sldLayoutChg>
        <pc:sldLayoutChg chg="add del">
          <pc:chgData name="Isatou Jadama (2014844)" userId="S::2014844@student.uwtsd.ac.uk::8798a3b7-a9d0-4fa6-a588-fb8534d34096" providerId="AD" clId="Web-{5A22EA1B-FBAA-43E1-99BB-B4F08EDA082A}" dt="2021-10-20T21:37:22.653" v="565"/>
          <pc:sldLayoutMkLst>
            <pc:docMk/>
            <pc:sldMasterMk cId="1832915208" sldId="2147483684"/>
            <pc:sldLayoutMk cId="2235132152" sldId="2147483695"/>
          </pc:sldLayoutMkLst>
        </pc:sldLayoutChg>
      </pc:sldMasterChg>
      <pc:sldMasterChg chg="add del addSldLayout delSldLayout">
        <pc:chgData name="Isatou Jadama (2014844)" userId="S::2014844@student.uwtsd.ac.uk::8798a3b7-a9d0-4fa6-a588-fb8534d34096" providerId="AD" clId="Web-{5A22EA1B-FBAA-43E1-99BB-B4F08EDA082A}" dt="2021-10-20T21:02:27.590" v="254"/>
        <pc:sldMasterMkLst>
          <pc:docMk/>
          <pc:sldMasterMk cId="2207142437" sldId="2147483698"/>
        </pc:sldMasterMkLst>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2709018151" sldId="2147483687"/>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4278753789" sldId="2147483688"/>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4198484545" sldId="2147483689"/>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2343008245" sldId="2147483690"/>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967421112" sldId="2147483691"/>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1478989681" sldId="2147483692"/>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745427025" sldId="2147483693"/>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437413511" sldId="2147483694"/>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502194315" sldId="2147483695"/>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3122010959" sldId="2147483696"/>
          </pc:sldLayoutMkLst>
        </pc:sldLayoutChg>
        <pc:sldLayoutChg chg="add del">
          <pc:chgData name="Isatou Jadama (2014844)" userId="S::2014844@student.uwtsd.ac.uk::8798a3b7-a9d0-4fa6-a588-fb8534d34096" providerId="AD" clId="Web-{5A22EA1B-FBAA-43E1-99BB-B4F08EDA082A}" dt="2021-10-20T21:02:27.590" v="254"/>
          <pc:sldLayoutMkLst>
            <pc:docMk/>
            <pc:sldMasterMk cId="2207142437" sldId="2147483698"/>
            <pc:sldLayoutMk cId="476728822" sldId="2147483697"/>
          </pc:sldLayoutMkLst>
        </pc:sldLayoutChg>
      </pc:sldMasterChg>
      <pc:sldMasterChg chg="add del addSldLayout delSldLayout">
        <pc:chgData name="Isatou Jadama (2014844)" userId="S::2014844@student.uwtsd.ac.uk::8798a3b7-a9d0-4fa6-a588-fb8534d34096" providerId="AD" clId="Web-{5A22EA1B-FBAA-43E1-99BB-B4F08EDA082A}" dt="2021-10-20T21:37:22.606" v="564"/>
        <pc:sldMasterMkLst>
          <pc:docMk/>
          <pc:sldMasterMk cId="3524444698" sldId="2147483707"/>
        </pc:sldMasterMkLst>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1965421518" sldId="2147483696"/>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1529571031" sldId="2147483697"/>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192245035" sldId="2147483698"/>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601702822" sldId="2147483699"/>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062645163" sldId="2147483700"/>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2984083071" sldId="2147483701"/>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2147901699" sldId="2147483702"/>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481185003" sldId="2147483703"/>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207346272" sldId="2147483704"/>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1894120158" sldId="2147483705"/>
          </pc:sldLayoutMkLst>
        </pc:sldLayoutChg>
        <pc:sldLayoutChg chg="add del">
          <pc:chgData name="Isatou Jadama (2014844)" userId="S::2014844@student.uwtsd.ac.uk::8798a3b7-a9d0-4fa6-a588-fb8534d34096" providerId="AD" clId="Web-{5A22EA1B-FBAA-43E1-99BB-B4F08EDA082A}" dt="2021-10-20T21:37:22.606" v="564"/>
          <pc:sldLayoutMkLst>
            <pc:docMk/>
            <pc:sldMasterMk cId="3524444698" sldId="2147483707"/>
            <pc:sldLayoutMk cId="308259988" sldId="2147483706"/>
          </pc:sldLayoutMkLst>
        </pc:sldLayoutChg>
      </pc:sldMasterChg>
      <pc:sldMasterChg chg="add del addSldLayout delSldLayout">
        <pc:chgData name="Isatou Jadama (2014844)" userId="S::2014844@student.uwtsd.ac.uk::8798a3b7-a9d0-4fa6-a588-fb8534d34096" providerId="AD" clId="Web-{5A22EA1B-FBAA-43E1-99BB-B4F08EDA082A}" dt="2021-10-20T20:58:45.712" v="228"/>
        <pc:sldMasterMkLst>
          <pc:docMk/>
          <pc:sldMasterMk cId="4206008973" sldId="2147483724"/>
        </pc:sldMasterMkLst>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180140833" sldId="2147483713"/>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97339518" sldId="2147483714"/>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2210212476" sldId="2147483715"/>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3938201108" sldId="2147483716"/>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1707722032" sldId="2147483717"/>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3125079264" sldId="2147483718"/>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2510757572" sldId="2147483719"/>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936900090" sldId="2147483720"/>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3827508369" sldId="2147483721"/>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417017907" sldId="2147483722"/>
          </pc:sldLayoutMkLst>
        </pc:sldLayoutChg>
        <pc:sldLayoutChg chg="add del">
          <pc:chgData name="Isatou Jadama (2014844)" userId="S::2014844@student.uwtsd.ac.uk::8798a3b7-a9d0-4fa6-a588-fb8534d34096" providerId="AD" clId="Web-{5A22EA1B-FBAA-43E1-99BB-B4F08EDA082A}" dt="2021-10-20T20:58:45.712" v="228"/>
          <pc:sldLayoutMkLst>
            <pc:docMk/>
            <pc:sldMasterMk cId="4206008973" sldId="2147483724"/>
            <pc:sldLayoutMk cId="1767531227" sldId="2147483723"/>
          </pc:sldLayoutMkLst>
        </pc:sldLayoutChg>
      </pc:sldMasterChg>
      <pc:sldMasterChg chg="add del addSldLayout delSldLayout">
        <pc:chgData name="Isatou Jadama (2014844)" userId="S::2014844@student.uwtsd.ac.uk::8798a3b7-a9d0-4fa6-a588-fb8534d34096" providerId="AD" clId="Web-{5A22EA1B-FBAA-43E1-99BB-B4F08EDA082A}" dt="2021-10-20T21:37:16.075" v="558"/>
        <pc:sldMasterMkLst>
          <pc:docMk/>
          <pc:sldMasterMk cId="2135627178" sldId="2147483733"/>
        </pc:sldMasterMkLst>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2404122922" sldId="2147483722"/>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070246068" sldId="2147483723"/>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4004645880" sldId="2147483724"/>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4142414387" sldId="2147483725"/>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11257910" sldId="2147483726"/>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136867724" sldId="2147483727"/>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229795975" sldId="2147483728"/>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82828660" sldId="2147483729"/>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412351616" sldId="2147483730"/>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393445519" sldId="2147483731"/>
          </pc:sldLayoutMkLst>
        </pc:sldLayoutChg>
        <pc:sldLayoutChg chg="add del">
          <pc:chgData name="Isatou Jadama (2014844)" userId="S::2014844@student.uwtsd.ac.uk::8798a3b7-a9d0-4fa6-a588-fb8534d34096" providerId="AD" clId="Web-{5A22EA1B-FBAA-43E1-99BB-B4F08EDA082A}" dt="2021-10-20T21:37:16.075" v="558"/>
          <pc:sldLayoutMkLst>
            <pc:docMk/>
            <pc:sldMasterMk cId="2135627178" sldId="2147483733"/>
            <pc:sldLayoutMk cId="2595089551" sldId="2147483732"/>
          </pc:sldLayoutMkLst>
        </pc:sldLayoutChg>
      </pc:sldMasterChg>
      <pc:sldMasterChg chg="add del addSldLayout delSldLayout">
        <pc:chgData name="Isatou Jadama (2014844)" userId="S::2014844@student.uwtsd.ac.uk::8798a3b7-a9d0-4fa6-a588-fb8534d34096" providerId="AD" clId="Web-{5A22EA1B-FBAA-43E1-99BB-B4F08EDA082A}" dt="2021-10-20T21:36:30.168" v="548"/>
        <pc:sldMasterMkLst>
          <pc:docMk/>
          <pc:sldMasterMk cId="3426406028" sldId="2147483733"/>
        </pc:sldMasterMkLst>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4253721369" sldId="2147483722"/>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720334999" sldId="2147483723"/>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683443319" sldId="2147483724"/>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565648985" sldId="2147483725"/>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264943185" sldId="2147483726"/>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3618670694" sldId="2147483727"/>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2571621598" sldId="2147483728"/>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349768766" sldId="2147483729"/>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507090792" sldId="2147483730"/>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488885731" sldId="2147483731"/>
          </pc:sldLayoutMkLst>
        </pc:sldLayoutChg>
        <pc:sldLayoutChg chg="add del">
          <pc:chgData name="Isatou Jadama (2014844)" userId="S::2014844@student.uwtsd.ac.uk::8798a3b7-a9d0-4fa6-a588-fb8534d34096" providerId="AD" clId="Web-{5A22EA1B-FBAA-43E1-99BB-B4F08EDA082A}" dt="2021-10-20T21:36:30.168" v="548"/>
          <pc:sldLayoutMkLst>
            <pc:docMk/>
            <pc:sldMasterMk cId="3426406028" sldId="2147483733"/>
            <pc:sldLayoutMk cId="1134948211" sldId="2147483732"/>
          </pc:sldLayoutMkLst>
        </pc:sldLayoutChg>
      </pc:sldMasterChg>
      <pc:sldMasterChg chg="add del addSldLayout delSldLayout">
        <pc:chgData name="Isatou Jadama (2014844)" userId="S::2014844@student.uwtsd.ac.uk::8798a3b7-a9d0-4fa6-a588-fb8534d34096" providerId="AD" clId="Web-{5A22EA1B-FBAA-43E1-99BB-B4F08EDA082A}" dt="2021-10-20T21:03:14.639" v="268"/>
        <pc:sldMasterMkLst>
          <pc:docMk/>
          <pc:sldMasterMk cId="3410557151" sldId="2147483737"/>
        </pc:sldMasterMkLst>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467182455" sldId="2147483726"/>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3621955705" sldId="2147483727"/>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3387407109" sldId="2147483728"/>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050289946" sldId="2147483729"/>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431220539" sldId="2147483730"/>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1615486860" sldId="2147483731"/>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4071186394" sldId="2147483732"/>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3934176946" sldId="2147483733"/>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781042513" sldId="2147483734"/>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2571780776" sldId="2147483735"/>
          </pc:sldLayoutMkLst>
        </pc:sldLayoutChg>
        <pc:sldLayoutChg chg="add del">
          <pc:chgData name="Isatou Jadama (2014844)" userId="S::2014844@student.uwtsd.ac.uk::8798a3b7-a9d0-4fa6-a588-fb8534d34096" providerId="AD" clId="Web-{5A22EA1B-FBAA-43E1-99BB-B4F08EDA082A}" dt="2021-10-20T21:03:14.639" v="268"/>
          <pc:sldLayoutMkLst>
            <pc:docMk/>
            <pc:sldMasterMk cId="3410557151" sldId="2147483737"/>
            <pc:sldLayoutMk cId="920935173" sldId="2147483736"/>
          </pc:sldLayoutMkLst>
        </pc:sldLayoutChg>
      </pc:sldMasterChg>
      <pc:sldMasterChg chg="add del addSldLayout delSldLayout">
        <pc:chgData name="Isatou Jadama (2014844)" userId="S::2014844@student.uwtsd.ac.uk::8798a3b7-a9d0-4fa6-a588-fb8534d34096" providerId="AD" clId="Web-{5A22EA1B-FBAA-43E1-99BB-B4F08EDA082A}" dt="2021-10-20T20:58:54.009" v="230"/>
        <pc:sldMasterMkLst>
          <pc:docMk/>
          <pc:sldMasterMk cId="3927443582" sldId="2147483737"/>
        </pc:sldMasterMkLst>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2715897319" sldId="2147483726"/>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2265718943" sldId="2147483727"/>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599777468" sldId="2147483728"/>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2992911290" sldId="2147483729"/>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878730836" sldId="2147483730"/>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3763285934" sldId="2147483731"/>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632811668" sldId="2147483732"/>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1828200336" sldId="2147483733"/>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437022593" sldId="2147483734"/>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3271307023" sldId="2147483735"/>
          </pc:sldLayoutMkLst>
        </pc:sldLayoutChg>
        <pc:sldLayoutChg chg="add del">
          <pc:chgData name="Isatou Jadama (2014844)" userId="S::2014844@student.uwtsd.ac.uk::8798a3b7-a9d0-4fa6-a588-fb8534d34096" providerId="AD" clId="Web-{5A22EA1B-FBAA-43E1-99BB-B4F08EDA082A}" dt="2021-10-20T20:58:54.009" v="230"/>
          <pc:sldLayoutMkLst>
            <pc:docMk/>
            <pc:sldMasterMk cId="3927443582" sldId="2147483737"/>
            <pc:sldLayoutMk cId="3299266845" sldId="2147483736"/>
          </pc:sldLayoutMkLst>
        </pc:sldLayoutChg>
      </pc:sldMasterChg>
      <pc:sldMasterChg chg="add del addSldLayout delSldLayout">
        <pc:chgData name="Isatou Jadama (2014844)" userId="S::2014844@student.uwtsd.ac.uk::8798a3b7-a9d0-4fa6-a588-fb8534d34096" providerId="AD" clId="Web-{5A22EA1B-FBAA-43E1-99BB-B4F08EDA082A}" dt="2021-10-20T21:00:44.042" v="238"/>
        <pc:sldMasterMkLst>
          <pc:docMk/>
          <pc:sldMasterMk cId="3268165959" sldId="2147483738"/>
        </pc:sldMasterMkLst>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349165310" sldId="2147483727"/>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1424610517" sldId="2147483728"/>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19660549" sldId="2147483729"/>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1088373477" sldId="2147483730"/>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1612939635" sldId="2147483731"/>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920219676" sldId="2147483732"/>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3122632505" sldId="2147483733"/>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727105127" sldId="2147483734"/>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4091653634" sldId="2147483735"/>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2307748000" sldId="2147483736"/>
          </pc:sldLayoutMkLst>
        </pc:sldLayoutChg>
        <pc:sldLayoutChg chg="add del">
          <pc:chgData name="Isatou Jadama (2014844)" userId="S::2014844@student.uwtsd.ac.uk::8798a3b7-a9d0-4fa6-a588-fb8534d34096" providerId="AD" clId="Web-{5A22EA1B-FBAA-43E1-99BB-B4F08EDA082A}" dt="2021-10-20T21:00:44.042" v="238"/>
          <pc:sldLayoutMkLst>
            <pc:docMk/>
            <pc:sldMasterMk cId="3268165959" sldId="2147483738"/>
            <pc:sldLayoutMk cId="3574438289" sldId="2147483737"/>
          </pc:sldLayoutMkLst>
        </pc:sldLayoutChg>
      </pc:sldMasterChg>
      <pc:sldMasterChg chg="add del addSldLayout delSldLayout">
        <pc:chgData name="Isatou Jadama (2014844)" userId="S::2014844@student.uwtsd.ac.uk::8798a3b7-a9d0-4fa6-a588-fb8534d34096" providerId="AD" clId="Web-{5A22EA1B-FBAA-43E1-99BB-B4F08EDA082A}" dt="2021-10-20T21:01:04.292" v="240"/>
        <pc:sldMasterMkLst>
          <pc:docMk/>
          <pc:sldMasterMk cId="3453982104" sldId="2147483751"/>
        </pc:sldMasterMkLst>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1684611142" sldId="2147483740"/>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2258227527" sldId="2147483741"/>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2080944485" sldId="2147483742"/>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2562765514" sldId="2147483743"/>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583474184" sldId="2147483744"/>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749852541" sldId="2147483745"/>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514379918" sldId="2147483746"/>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4175461727" sldId="2147483747"/>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1412962750" sldId="2147483748"/>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694136347" sldId="2147483749"/>
          </pc:sldLayoutMkLst>
        </pc:sldLayoutChg>
        <pc:sldLayoutChg chg="add del">
          <pc:chgData name="Isatou Jadama (2014844)" userId="S::2014844@student.uwtsd.ac.uk::8798a3b7-a9d0-4fa6-a588-fb8534d34096" providerId="AD" clId="Web-{5A22EA1B-FBAA-43E1-99BB-B4F08EDA082A}" dt="2021-10-20T21:01:04.292" v="240"/>
          <pc:sldLayoutMkLst>
            <pc:docMk/>
            <pc:sldMasterMk cId="3453982104" sldId="2147483751"/>
            <pc:sldLayoutMk cId="3132527620" sldId="2147483750"/>
          </pc:sldLayoutMkLst>
        </pc:sldLayoutChg>
      </pc:sldMasterChg>
      <pc:sldMasterChg chg="add del addSldLayout delSldLayout">
        <pc:chgData name="Isatou Jadama (2014844)" userId="S::2014844@student.uwtsd.ac.uk::8798a3b7-a9d0-4fa6-a588-fb8534d34096" providerId="AD" clId="Web-{5A22EA1B-FBAA-43E1-99BB-B4F08EDA082A}" dt="2021-10-20T21:36:55.699" v="550"/>
        <pc:sldMasterMkLst>
          <pc:docMk/>
          <pc:sldMasterMk cId="1692387437" sldId="2147483759"/>
        </pc:sldMasterMkLst>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4075869161" sldId="2147483748"/>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3543320630" sldId="2147483749"/>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842854610" sldId="2147483750"/>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531390668" sldId="2147483751"/>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571892710" sldId="2147483752"/>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2873914955" sldId="2147483753"/>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1804194557" sldId="2147483754"/>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2106530304" sldId="2147483755"/>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1890494022" sldId="2147483756"/>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1128984301" sldId="2147483757"/>
          </pc:sldLayoutMkLst>
        </pc:sldLayoutChg>
        <pc:sldLayoutChg chg="add del">
          <pc:chgData name="Isatou Jadama (2014844)" userId="S::2014844@student.uwtsd.ac.uk::8798a3b7-a9d0-4fa6-a588-fb8534d34096" providerId="AD" clId="Web-{5A22EA1B-FBAA-43E1-99BB-B4F08EDA082A}" dt="2021-10-20T21:36:55.699" v="550"/>
          <pc:sldLayoutMkLst>
            <pc:docMk/>
            <pc:sldMasterMk cId="1692387437" sldId="2147483759"/>
            <pc:sldLayoutMk cId="4106841414" sldId="2147483758"/>
          </pc:sldLayoutMkLst>
        </pc:sldLayoutChg>
      </pc:sldMasterChg>
      <pc:sldMasterChg chg="add del addSldLayout delSldLayout">
        <pc:chgData name="Isatou Jadama (2014844)" userId="S::2014844@student.uwtsd.ac.uk::8798a3b7-a9d0-4fa6-a588-fb8534d34096" providerId="AD" clId="Web-{5A22EA1B-FBAA-43E1-99BB-B4F08EDA082A}" dt="2021-10-20T21:01:15.558" v="242"/>
        <pc:sldMasterMkLst>
          <pc:docMk/>
          <pc:sldMasterMk cId="728624811" sldId="2147483764"/>
        </pc:sldMasterMkLst>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376186981" sldId="2147483753"/>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1345704499" sldId="2147483754"/>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372823358" sldId="2147483755"/>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3868783298" sldId="2147483756"/>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988629247" sldId="2147483757"/>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105267614" sldId="2147483758"/>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565148768" sldId="2147483759"/>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2823930375" sldId="2147483760"/>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309267721" sldId="2147483761"/>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446247524" sldId="2147483762"/>
          </pc:sldLayoutMkLst>
        </pc:sldLayoutChg>
        <pc:sldLayoutChg chg="add del">
          <pc:chgData name="Isatou Jadama (2014844)" userId="S::2014844@student.uwtsd.ac.uk::8798a3b7-a9d0-4fa6-a588-fb8534d34096" providerId="AD" clId="Web-{5A22EA1B-FBAA-43E1-99BB-B4F08EDA082A}" dt="2021-10-20T21:01:15.558" v="242"/>
          <pc:sldLayoutMkLst>
            <pc:docMk/>
            <pc:sldMasterMk cId="728624811" sldId="2147483764"/>
            <pc:sldLayoutMk cId="475124330" sldId="2147483763"/>
          </pc:sldLayoutMkLst>
        </pc:sldLayoutChg>
      </pc:sldMasterChg>
    </pc:docChg>
  </pc:docChgLst>
  <pc:docChgLst>
    <pc:chgData name="Isatou Jadama (2014844)" userId="S::2014844@student.uwtsd.ac.uk::8798a3b7-a9d0-4fa6-a588-fb8534d34096" providerId="AD" clId="Web-{354F4D09-A3B9-10D4-5532-893A7FA52A2C}"/>
    <pc:docChg chg="addSld modSld">
      <pc:chgData name="Isatou Jadama (2014844)" userId="S::2014844@student.uwtsd.ac.uk::8798a3b7-a9d0-4fa6-a588-fb8534d34096" providerId="AD" clId="Web-{354F4D09-A3B9-10D4-5532-893A7FA52A2C}" dt="2022-04-14T10:48:40.139" v="1737"/>
      <pc:docMkLst>
        <pc:docMk/>
      </pc:docMkLst>
      <pc:sldChg chg="addSp delSp modSp">
        <pc:chgData name="Isatou Jadama (2014844)" userId="S::2014844@student.uwtsd.ac.uk::8798a3b7-a9d0-4fa6-a588-fb8534d34096" providerId="AD" clId="Web-{354F4D09-A3B9-10D4-5532-893A7FA52A2C}" dt="2022-04-14T10:48:40.139" v="1737"/>
        <pc:sldMkLst>
          <pc:docMk/>
          <pc:sldMk cId="109857222" sldId="256"/>
        </pc:sldMkLst>
        <pc:spChg chg="mod">
          <ac:chgData name="Isatou Jadama (2014844)" userId="S::2014844@student.uwtsd.ac.uk::8798a3b7-a9d0-4fa6-a588-fb8534d34096" providerId="AD" clId="Web-{354F4D09-A3B9-10D4-5532-893A7FA52A2C}" dt="2022-04-14T10:48:40.139" v="1737"/>
          <ac:spMkLst>
            <pc:docMk/>
            <pc:sldMk cId="109857222" sldId="256"/>
            <ac:spMk id="2" creationId="{00000000-0000-0000-0000-000000000000}"/>
          </ac:spMkLst>
        </pc:spChg>
        <pc:spChg chg="mod">
          <ac:chgData name="Isatou Jadama (2014844)" userId="S::2014844@student.uwtsd.ac.uk::8798a3b7-a9d0-4fa6-a588-fb8534d34096" providerId="AD" clId="Web-{354F4D09-A3B9-10D4-5532-893A7FA52A2C}" dt="2022-04-14T10:48:40.139" v="1737"/>
          <ac:spMkLst>
            <pc:docMk/>
            <pc:sldMk cId="109857222" sldId="256"/>
            <ac:spMk id="3" creationId="{00000000-0000-0000-0000-000000000000}"/>
          </ac:spMkLst>
        </pc:spChg>
        <pc:spChg chg="add del">
          <ac:chgData name="Isatou Jadama (2014844)" userId="S::2014844@student.uwtsd.ac.uk::8798a3b7-a9d0-4fa6-a588-fb8534d34096" providerId="AD" clId="Web-{354F4D09-A3B9-10D4-5532-893A7FA52A2C}" dt="2022-04-14T07:31:34.066" v="1"/>
          <ac:spMkLst>
            <pc:docMk/>
            <pc:sldMk cId="109857222" sldId="256"/>
            <ac:spMk id="90" creationId="{767E5D14-5396-4D7B-996A-7BFD00576139}"/>
          </ac:spMkLst>
        </pc:spChg>
        <pc:spChg chg="add">
          <ac:chgData name="Isatou Jadama (2014844)" userId="S::2014844@student.uwtsd.ac.uk::8798a3b7-a9d0-4fa6-a588-fb8534d34096" providerId="AD" clId="Web-{354F4D09-A3B9-10D4-5532-893A7FA52A2C}" dt="2022-04-14T10:48:40.139" v="1737"/>
          <ac:spMkLst>
            <pc:docMk/>
            <pc:sldMk cId="109857222" sldId="256"/>
            <ac:spMk id="96" creationId="{3011B0B3-5679-4759-90B8-3B908C4CBD21}"/>
          </ac:spMkLst>
        </pc:spChg>
        <pc:spChg chg="add del">
          <ac:chgData name="Isatou Jadama (2014844)" userId="S::2014844@student.uwtsd.ac.uk::8798a3b7-a9d0-4fa6-a588-fb8534d34096" providerId="AD" clId="Web-{354F4D09-A3B9-10D4-5532-893A7FA52A2C}" dt="2022-04-14T07:31:34.066" v="2"/>
          <ac:spMkLst>
            <pc:docMk/>
            <pc:sldMk cId="109857222" sldId="256"/>
            <ac:spMk id="146" creationId="{D3F13AAF-525E-4953-A67E-7B34FDB4D899}"/>
          </ac:spMkLst>
        </pc:spChg>
        <pc:spChg chg="add del">
          <ac:chgData name="Isatou Jadama (2014844)" userId="S::2014844@student.uwtsd.ac.uk::8798a3b7-a9d0-4fa6-a588-fb8534d34096" providerId="AD" clId="Web-{354F4D09-A3B9-10D4-5532-893A7FA52A2C}" dt="2022-04-14T07:31:34.066" v="1"/>
          <ac:spMkLst>
            <pc:docMk/>
            <pc:sldMk cId="109857222" sldId="256"/>
            <ac:spMk id="149" creationId="{3011B0B3-5679-4759-90B8-3B908C4CBD21}"/>
          </ac:spMkLst>
        </pc:spChg>
        <pc:spChg chg="add del">
          <ac:chgData name="Isatou Jadama (2014844)" userId="S::2014844@student.uwtsd.ac.uk::8798a3b7-a9d0-4fa6-a588-fb8534d34096" providerId="AD" clId="Web-{354F4D09-A3B9-10D4-5532-893A7FA52A2C}" dt="2022-04-14T10:48:40.139" v="1737"/>
          <ac:spMkLst>
            <pc:docMk/>
            <pc:sldMk cId="109857222" sldId="256"/>
            <ac:spMk id="154" creationId="{D3F13AAF-525E-4953-A67E-7B34FDB4D899}"/>
          </ac:spMkLst>
        </pc:spChg>
        <pc:grpChg chg="add del">
          <ac:chgData name="Isatou Jadama (2014844)" userId="S::2014844@student.uwtsd.ac.uk::8798a3b7-a9d0-4fa6-a588-fb8534d34096" providerId="AD" clId="Web-{354F4D09-A3B9-10D4-5532-893A7FA52A2C}" dt="2022-04-14T07:31:34.066" v="1"/>
          <ac:grpSpMkLst>
            <pc:docMk/>
            <pc:sldMk cId="109857222" sldId="256"/>
            <ac:grpSpMk id="92" creationId="{E14350AE-EC1C-4F25-89C0-954A46AD8132}"/>
          </ac:grpSpMkLst>
        </pc:grpChg>
        <pc:grpChg chg="add">
          <ac:chgData name="Isatou Jadama (2014844)" userId="S::2014844@student.uwtsd.ac.uk::8798a3b7-a9d0-4fa6-a588-fb8534d34096" providerId="AD" clId="Web-{354F4D09-A3B9-10D4-5532-893A7FA52A2C}" dt="2022-04-14T10:48:40.139" v="1737"/>
          <ac:grpSpMkLst>
            <pc:docMk/>
            <pc:sldMk cId="109857222" sldId="256"/>
            <ac:grpSpMk id="157" creationId="{50F37AA1-A09B-4E28-987B-38E5060E1BAE}"/>
          </ac:grpSpMkLst>
        </pc:grpChg>
        <pc:picChg chg="mod ord">
          <ac:chgData name="Isatou Jadama (2014844)" userId="S::2014844@student.uwtsd.ac.uk::8798a3b7-a9d0-4fa6-a588-fb8534d34096" providerId="AD" clId="Web-{354F4D09-A3B9-10D4-5532-893A7FA52A2C}" dt="2022-04-14T10:48:40.139" v="1737"/>
          <ac:picMkLst>
            <pc:docMk/>
            <pc:sldMk cId="109857222" sldId="256"/>
            <ac:picMk id="50" creationId="{1B3B8516-69FD-4DED-9C06-6A8C70335C45}"/>
          </ac:picMkLst>
        </pc:picChg>
        <pc:cxnChg chg="add del">
          <ac:chgData name="Isatou Jadama (2014844)" userId="S::2014844@student.uwtsd.ac.uk::8798a3b7-a9d0-4fa6-a588-fb8534d34096" providerId="AD" clId="Web-{354F4D09-A3B9-10D4-5532-893A7FA52A2C}" dt="2022-04-14T07:31:34.066" v="2"/>
          <ac:cxnSpMkLst>
            <pc:docMk/>
            <pc:sldMk cId="109857222" sldId="256"/>
            <ac:cxnSpMk id="147" creationId="{32E97E5C-7A5F-424E-AAE4-654396E90799}"/>
          </ac:cxnSpMkLst>
        </pc:cxnChg>
        <pc:cxnChg chg="add del">
          <ac:chgData name="Isatou Jadama (2014844)" userId="S::2014844@student.uwtsd.ac.uk::8798a3b7-a9d0-4fa6-a588-fb8534d34096" providerId="AD" clId="Web-{354F4D09-A3B9-10D4-5532-893A7FA52A2C}" dt="2022-04-14T10:48:40.139" v="1737"/>
          <ac:cxnSpMkLst>
            <pc:docMk/>
            <pc:sldMk cId="109857222" sldId="256"/>
            <ac:cxnSpMk id="155" creationId="{32E97E5C-7A5F-424E-AAE4-654396E90799}"/>
          </ac:cxnSpMkLst>
        </pc:cxnChg>
      </pc:sldChg>
      <pc:sldChg chg="addSp delSp modSp">
        <pc:chgData name="Isatou Jadama (2014844)" userId="S::2014844@student.uwtsd.ac.uk::8798a3b7-a9d0-4fa6-a588-fb8534d34096" providerId="AD" clId="Web-{354F4D09-A3B9-10D4-5532-893A7FA52A2C}" dt="2022-04-14T09:26:18.767" v="851"/>
        <pc:sldMkLst>
          <pc:docMk/>
          <pc:sldMk cId="3315197906" sldId="257"/>
        </pc:sldMkLst>
        <pc:spChg chg="mod">
          <ac:chgData name="Isatou Jadama (2014844)" userId="S::2014844@student.uwtsd.ac.uk::8798a3b7-a9d0-4fa6-a588-fb8534d34096" providerId="AD" clId="Web-{354F4D09-A3B9-10D4-5532-893A7FA52A2C}" dt="2022-04-14T09:26:18.767" v="851"/>
          <ac:spMkLst>
            <pc:docMk/>
            <pc:sldMk cId="3315197906" sldId="257"/>
            <ac:spMk id="2" creationId="{C9BFDD80-FCB1-4633-829C-834592311D0A}"/>
          </ac:spMkLst>
        </pc:spChg>
        <pc:spChg chg="del">
          <ac:chgData name="Isatou Jadama (2014844)" userId="S::2014844@student.uwtsd.ac.uk::8798a3b7-a9d0-4fa6-a588-fb8534d34096" providerId="AD" clId="Web-{354F4D09-A3B9-10D4-5532-893A7FA52A2C}" dt="2022-04-14T08:05:16.674" v="200"/>
          <ac:spMkLst>
            <pc:docMk/>
            <pc:sldMk cId="3315197906" sldId="257"/>
            <ac:spMk id="107" creationId="{DB66C9CD-6BF4-44CA-8078-0BB819080761}"/>
          </ac:spMkLst>
        </pc:spChg>
        <pc:spChg chg="add mod">
          <ac:chgData name="Isatou Jadama (2014844)" userId="S::2014844@student.uwtsd.ac.uk::8798a3b7-a9d0-4fa6-a588-fb8534d34096" providerId="AD" clId="Web-{354F4D09-A3B9-10D4-5532-893A7FA52A2C}" dt="2022-04-14T09:26:18.767" v="851"/>
          <ac:spMkLst>
            <pc:docMk/>
            <pc:sldMk cId="3315197906" sldId="257"/>
            <ac:spMk id="113" creationId="{51665B85-B2C0-2EA1-3CB9-E2EA95C591E4}"/>
          </ac:spMkLst>
        </pc:spChg>
        <pc:spChg chg="add del">
          <ac:chgData name="Isatou Jadama (2014844)" userId="S::2014844@student.uwtsd.ac.uk::8798a3b7-a9d0-4fa6-a588-fb8534d34096" providerId="AD" clId="Web-{354F4D09-A3B9-10D4-5532-893A7FA52A2C}" dt="2022-04-14T08:06:12.066" v="208"/>
          <ac:spMkLst>
            <pc:docMk/>
            <pc:sldMk cId="3315197906" sldId="257"/>
            <ac:spMk id="114" creationId="{89E4B0A6-2FF5-451B-95FE-5A5DC1455274}"/>
          </ac:spMkLst>
        </pc:spChg>
        <pc:spChg chg="add del">
          <ac:chgData name="Isatou Jadama (2014844)" userId="S::2014844@student.uwtsd.ac.uk::8798a3b7-a9d0-4fa6-a588-fb8534d34096" providerId="AD" clId="Web-{354F4D09-A3B9-10D4-5532-893A7FA52A2C}" dt="2022-04-14T09:26:18.767" v="851"/>
          <ac:spMkLst>
            <pc:docMk/>
            <pc:sldMk cId="3315197906" sldId="257"/>
            <ac:spMk id="119" creationId="{DB66C9CD-6BF4-44CA-8078-0BB819080761}"/>
          </ac:spMkLst>
        </pc:spChg>
        <pc:spChg chg="add del">
          <ac:chgData name="Isatou Jadama (2014844)" userId="S::2014844@student.uwtsd.ac.uk::8798a3b7-a9d0-4fa6-a588-fb8534d34096" providerId="AD" clId="Web-{354F4D09-A3B9-10D4-5532-893A7FA52A2C}" dt="2022-04-14T09:26:18.735" v="850"/>
          <ac:spMkLst>
            <pc:docMk/>
            <pc:sldMk cId="3315197906" sldId="257"/>
            <ac:spMk id="126" creationId="{EEE96A74-B62B-4642-AB22-7776A5F48CE7}"/>
          </ac:spMkLst>
        </pc:spChg>
        <pc:spChg chg="add">
          <ac:chgData name="Isatou Jadama (2014844)" userId="S::2014844@student.uwtsd.ac.uk::8798a3b7-a9d0-4fa6-a588-fb8534d34096" providerId="AD" clId="Web-{354F4D09-A3B9-10D4-5532-893A7FA52A2C}" dt="2022-04-14T09:26:18.767" v="851"/>
          <ac:spMkLst>
            <pc:docMk/>
            <pc:sldMk cId="3315197906" sldId="257"/>
            <ac:spMk id="130" creationId="{3D2EE047-566C-48D4-9F44-4BB3B58FB300}"/>
          </ac:spMkLst>
        </pc:spChg>
        <pc:graphicFrameChg chg="mod ord modGraphic">
          <ac:chgData name="Isatou Jadama (2014844)" userId="S::2014844@student.uwtsd.ac.uk::8798a3b7-a9d0-4fa6-a588-fb8534d34096" providerId="AD" clId="Web-{354F4D09-A3B9-10D4-5532-893A7FA52A2C}" dt="2022-04-14T09:26:18.767" v="851"/>
          <ac:graphicFrameMkLst>
            <pc:docMk/>
            <pc:sldMk cId="3315197906" sldId="257"/>
            <ac:graphicFrameMk id="96" creationId="{068675DB-E7A5-46A7-A4FF-76D64D3052C9}"/>
          </ac:graphicFrameMkLst>
        </pc:graphicFrameChg>
        <pc:cxnChg chg="del">
          <ac:chgData name="Isatou Jadama (2014844)" userId="S::2014844@student.uwtsd.ac.uk::8798a3b7-a9d0-4fa6-a588-fb8534d34096" providerId="AD" clId="Web-{354F4D09-A3B9-10D4-5532-893A7FA52A2C}" dt="2022-04-14T08:05:16.674" v="200"/>
          <ac:cxnSpMkLst>
            <pc:docMk/>
            <pc:sldMk cId="3315197906" sldId="257"/>
            <ac:cxnSpMk id="109" creationId="{D9BF9BF3-7E9D-458B-A5D2-E730C5FFD0CD}"/>
          </ac:cxnSpMkLst>
        </pc:cxnChg>
        <pc:cxnChg chg="add del">
          <ac:chgData name="Isatou Jadama (2014844)" userId="S::2014844@student.uwtsd.ac.uk::8798a3b7-a9d0-4fa6-a588-fb8534d34096" providerId="AD" clId="Web-{354F4D09-A3B9-10D4-5532-893A7FA52A2C}" dt="2022-04-14T09:26:18.767" v="851"/>
          <ac:cxnSpMkLst>
            <pc:docMk/>
            <pc:sldMk cId="3315197906" sldId="257"/>
            <ac:cxnSpMk id="121" creationId="{C05D45D7-984D-4CDD-B1BC-0CF407C72275}"/>
          </ac:cxnSpMkLst>
        </pc:cxnChg>
        <pc:cxnChg chg="add del">
          <ac:chgData name="Isatou Jadama (2014844)" userId="S::2014844@student.uwtsd.ac.uk::8798a3b7-a9d0-4fa6-a588-fb8534d34096" providerId="AD" clId="Web-{354F4D09-A3B9-10D4-5532-893A7FA52A2C}" dt="2022-04-14T09:26:18.735" v="850"/>
          <ac:cxnSpMkLst>
            <pc:docMk/>
            <pc:sldMk cId="3315197906" sldId="257"/>
            <ac:cxnSpMk id="128" creationId="{3A513CAD-9784-4D35-BAF9-1F7DDD697BDB}"/>
          </ac:cxnSpMkLst>
        </pc:cxnChg>
      </pc:sldChg>
      <pc:sldChg chg="addSp delSp modSp">
        <pc:chgData name="Isatou Jadama (2014844)" userId="S::2014844@student.uwtsd.ac.uk::8798a3b7-a9d0-4fa6-a588-fb8534d34096" providerId="AD" clId="Web-{354F4D09-A3B9-10D4-5532-893A7FA52A2C}" dt="2022-04-14T09:25:29.531" v="848" actId="14100"/>
        <pc:sldMkLst>
          <pc:docMk/>
          <pc:sldMk cId="4248755990" sldId="258"/>
        </pc:sldMkLst>
        <pc:spChg chg="mod">
          <ac:chgData name="Isatou Jadama (2014844)" userId="S::2014844@student.uwtsd.ac.uk::8798a3b7-a9d0-4fa6-a588-fb8534d34096" providerId="AD" clId="Web-{354F4D09-A3B9-10D4-5532-893A7FA52A2C}" dt="2022-04-14T08:44:55.385" v="535"/>
          <ac:spMkLst>
            <pc:docMk/>
            <pc:sldMk cId="4248755990" sldId="258"/>
            <ac:spMk id="2" creationId="{BD5EE4AA-6BD7-4B47-A290-9D88C5F6DDA8}"/>
          </ac:spMkLst>
        </pc:spChg>
        <pc:spChg chg="add mod">
          <ac:chgData name="Isatou Jadama (2014844)" userId="S::2014844@student.uwtsd.ac.uk::8798a3b7-a9d0-4fa6-a588-fb8534d34096" providerId="AD" clId="Web-{354F4D09-A3B9-10D4-5532-893A7FA52A2C}" dt="2022-04-14T09:25:29.531" v="848" actId="14100"/>
          <ac:spMkLst>
            <pc:docMk/>
            <pc:sldMk cId="4248755990" sldId="258"/>
            <ac:spMk id="20" creationId="{39489B8E-1A2A-6D09-10E4-1BBDA3FA27E4}"/>
          </ac:spMkLst>
        </pc:spChg>
        <pc:spChg chg="del">
          <ac:chgData name="Isatou Jadama (2014844)" userId="S::2014844@student.uwtsd.ac.uk::8798a3b7-a9d0-4fa6-a588-fb8534d34096" providerId="AD" clId="Web-{354F4D09-A3B9-10D4-5532-893A7FA52A2C}" dt="2022-04-14T08:44:55.385" v="535"/>
          <ac:spMkLst>
            <pc:docMk/>
            <pc:sldMk cId="4248755990" sldId="258"/>
            <ac:spMk id="50" creationId="{DB66C9CD-6BF4-44CA-8078-0BB819080761}"/>
          </ac:spMkLst>
        </pc:spChg>
        <pc:spChg chg="add">
          <ac:chgData name="Isatou Jadama (2014844)" userId="S::2014844@student.uwtsd.ac.uk::8798a3b7-a9d0-4fa6-a588-fb8534d34096" providerId="AD" clId="Web-{354F4D09-A3B9-10D4-5532-893A7FA52A2C}" dt="2022-04-14T08:44:55.385" v="535"/>
          <ac:spMkLst>
            <pc:docMk/>
            <pc:sldMk cId="4248755990" sldId="258"/>
            <ac:spMk id="57" creationId="{EEE96A74-B62B-4642-AB22-7776A5F48CE7}"/>
          </ac:spMkLst>
        </pc:spChg>
        <pc:graphicFrameChg chg="mod ord modGraphic">
          <ac:chgData name="Isatou Jadama (2014844)" userId="S::2014844@student.uwtsd.ac.uk::8798a3b7-a9d0-4fa6-a588-fb8534d34096" providerId="AD" clId="Web-{354F4D09-A3B9-10D4-5532-893A7FA52A2C}" dt="2022-04-14T08:44:55.385" v="535"/>
          <ac:graphicFrameMkLst>
            <pc:docMk/>
            <pc:sldMk cId="4248755990" sldId="258"/>
            <ac:graphicFrameMk id="32" creationId="{0A115C2E-8278-45F0-B21A-E6537D13EDE9}"/>
          </ac:graphicFrameMkLst>
        </pc:graphicFrameChg>
        <pc:cxnChg chg="del">
          <ac:chgData name="Isatou Jadama (2014844)" userId="S::2014844@student.uwtsd.ac.uk::8798a3b7-a9d0-4fa6-a588-fb8534d34096" providerId="AD" clId="Web-{354F4D09-A3B9-10D4-5532-893A7FA52A2C}" dt="2022-04-14T08:44:55.385" v="535"/>
          <ac:cxnSpMkLst>
            <pc:docMk/>
            <pc:sldMk cId="4248755990" sldId="258"/>
            <ac:cxnSpMk id="52" creationId="{D9BF9BF3-7E9D-458B-A5D2-E730C5FFD0CD}"/>
          </ac:cxnSpMkLst>
        </pc:cxnChg>
        <pc:cxnChg chg="add">
          <ac:chgData name="Isatou Jadama (2014844)" userId="S::2014844@student.uwtsd.ac.uk::8798a3b7-a9d0-4fa6-a588-fb8534d34096" providerId="AD" clId="Web-{354F4D09-A3B9-10D4-5532-893A7FA52A2C}" dt="2022-04-14T08:44:55.385" v="535"/>
          <ac:cxnSpMkLst>
            <pc:docMk/>
            <pc:sldMk cId="4248755990" sldId="258"/>
            <ac:cxnSpMk id="59" creationId="{3A513CAD-9784-4D35-BAF9-1F7DDD697BDB}"/>
          </ac:cxnSpMkLst>
        </pc:cxnChg>
      </pc:sldChg>
      <pc:sldChg chg="addSp delSp modSp">
        <pc:chgData name="Isatou Jadama (2014844)" userId="S::2014844@student.uwtsd.ac.uk::8798a3b7-a9d0-4fa6-a588-fb8534d34096" providerId="AD" clId="Web-{354F4D09-A3B9-10D4-5532-893A7FA52A2C}" dt="2022-04-14T09:23:44.559" v="845" actId="20577"/>
        <pc:sldMkLst>
          <pc:docMk/>
          <pc:sldMk cId="101189212" sldId="259"/>
        </pc:sldMkLst>
        <pc:spChg chg="mod">
          <ac:chgData name="Isatou Jadama (2014844)" userId="S::2014844@student.uwtsd.ac.uk::8798a3b7-a9d0-4fa6-a588-fb8534d34096" providerId="AD" clId="Web-{354F4D09-A3B9-10D4-5532-893A7FA52A2C}" dt="2022-04-14T09:20:45.945" v="773" actId="14100"/>
          <ac:spMkLst>
            <pc:docMk/>
            <pc:sldMk cId="101189212" sldId="259"/>
            <ac:spMk id="2" creationId="{160D058B-D053-4790-8CD0-59DEBFAAC270}"/>
          </ac:spMkLst>
        </pc:spChg>
        <pc:spChg chg="del">
          <ac:chgData name="Isatou Jadama (2014844)" userId="S::2014844@student.uwtsd.ac.uk::8798a3b7-a9d0-4fa6-a588-fb8534d34096" providerId="AD" clId="Web-{354F4D09-A3B9-10D4-5532-893A7FA52A2C}" dt="2022-04-14T08:46:14.075" v="544"/>
          <ac:spMkLst>
            <pc:docMk/>
            <pc:sldMk cId="101189212" sldId="259"/>
            <ac:spMk id="44" creationId="{DB66C9CD-6BF4-44CA-8078-0BB819080761}"/>
          </ac:spMkLst>
        </pc:spChg>
        <pc:spChg chg="add del">
          <ac:chgData name="Isatou Jadama (2014844)" userId="S::2014844@student.uwtsd.ac.uk::8798a3b7-a9d0-4fa6-a588-fb8534d34096" providerId="AD" clId="Web-{354F4D09-A3B9-10D4-5532-893A7FA52A2C}" dt="2022-04-14T09:19:36.724" v="764"/>
          <ac:spMkLst>
            <pc:docMk/>
            <pc:sldMk cId="101189212" sldId="259"/>
            <ac:spMk id="51" creationId="{DB66C9CD-6BF4-44CA-8078-0BB819080761}"/>
          </ac:spMkLst>
        </pc:spChg>
        <pc:spChg chg="add mod">
          <ac:chgData name="Isatou Jadama (2014844)" userId="S::2014844@student.uwtsd.ac.uk::8798a3b7-a9d0-4fa6-a588-fb8534d34096" providerId="AD" clId="Web-{354F4D09-A3B9-10D4-5532-893A7FA52A2C}" dt="2022-04-14T09:23:44.559" v="845" actId="20577"/>
          <ac:spMkLst>
            <pc:docMk/>
            <pc:sldMk cId="101189212" sldId="259"/>
            <ac:spMk id="74" creationId="{98E738B6-4ABA-320C-88FC-A1739BE6B8DD}"/>
          </ac:spMkLst>
        </pc:spChg>
        <pc:spChg chg="add mod">
          <ac:chgData name="Isatou Jadama (2014844)" userId="S::2014844@student.uwtsd.ac.uk::8798a3b7-a9d0-4fa6-a588-fb8534d34096" providerId="AD" clId="Web-{354F4D09-A3B9-10D4-5532-893A7FA52A2C}" dt="2022-04-14T09:02:57.962" v="578" actId="20577"/>
          <ac:spMkLst>
            <pc:docMk/>
            <pc:sldMk cId="101189212" sldId="259"/>
            <ac:spMk id="140" creationId="{D1EE37FE-5D94-D8F5-0804-2C2D4E786AD9}"/>
          </ac:spMkLst>
        </pc:spChg>
        <pc:spChg chg="add">
          <ac:chgData name="Isatou Jadama (2014844)" userId="S::2014844@student.uwtsd.ac.uk::8798a3b7-a9d0-4fa6-a588-fb8534d34096" providerId="AD" clId="Web-{354F4D09-A3B9-10D4-5532-893A7FA52A2C}" dt="2022-04-14T09:19:36.724" v="764"/>
          <ac:spMkLst>
            <pc:docMk/>
            <pc:sldMk cId="101189212" sldId="259"/>
            <ac:spMk id="145" creationId="{3D2EE047-566C-48D4-9F44-4BB3B58FB300}"/>
          </ac:spMkLst>
        </pc:spChg>
        <pc:graphicFrameChg chg="mod ord modGraphic">
          <ac:chgData name="Isatou Jadama (2014844)" userId="S::2014844@student.uwtsd.ac.uk::8798a3b7-a9d0-4fa6-a588-fb8534d34096" providerId="AD" clId="Web-{354F4D09-A3B9-10D4-5532-893A7FA52A2C}" dt="2022-04-14T09:20:59.445" v="776" actId="14100"/>
          <ac:graphicFrameMkLst>
            <pc:docMk/>
            <pc:sldMk cId="101189212" sldId="259"/>
            <ac:graphicFrameMk id="46" creationId="{AA81F891-7CA2-8B15-F583-C144D7646B81}"/>
          </ac:graphicFrameMkLst>
        </pc:graphicFrameChg>
        <pc:cxnChg chg="del">
          <ac:chgData name="Isatou Jadama (2014844)" userId="S::2014844@student.uwtsd.ac.uk::8798a3b7-a9d0-4fa6-a588-fb8534d34096" providerId="AD" clId="Web-{354F4D09-A3B9-10D4-5532-893A7FA52A2C}" dt="2022-04-14T08:46:14.075" v="544"/>
          <ac:cxnSpMkLst>
            <pc:docMk/>
            <pc:sldMk cId="101189212" sldId="259"/>
            <ac:cxnSpMk id="45" creationId="{D9BF9BF3-7E9D-458B-A5D2-E730C5FFD0CD}"/>
          </ac:cxnSpMkLst>
        </pc:cxnChg>
        <pc:cxnChg chg="add del">
          <ac:chgData name="Isatou Jadama (2014844)" userId="S::2014844@student.uwtsd.ac.uk::8798a3b7-a9d0-4fa6-a588-fb8534d34096" providerId="AD" clId="Web-{354F4D09-A3B9-10D4-5532-893A7FA52A2C}" dt="2022-04-14T09:19:36.724" v="764"/>
          <ac:cxnSpMkLst>
            <pc:docMk/>
            <pc:sldMk cId="101189212" sldId="259"/>
            <ac:cxnSpMk id="53" creationId="{D9BF9BF3-7E9D-458B-A5D2-E730C5FFD0CD}"/>
          </ac:cxnSpMkLst>
        </pc:cxnChg>
      </pc:sldChg>
      <pc:sldChg chg="addSp delSp modSp">
        <pc:chgData name="Isatou Jadama (2014844)" userId="S::2014844@student.uwtsd.ac.uk::8798a3b7-a9d0-4fa6-a588-fb8534d34096" providerId="AD" clId="Web-{354F4D09-A3B9-10D4-5532-893A7FA52A2C}" dt="2022-04-14T08:11:28.668" v="272" actId="20577"/>
        <pc:sldMkLst>
          <pc:docMk/>
          <pc:sldMk cId="3068096664" sldId="260"/>
        </pc:sldMkLst>
        <pc:spChg chg="mod">
          <ac:chgData name="Isatou Jadama (2014844)" userId="S::2014844@student.uwtsd.ac.uk::8798a3b7-a9d0-4fa6-a588-fb8534d34096" providerId="AD" clId="Web-{354F4D09-A3B9-10D4-5532-893A7FA52A2C}" dt="2022-04-14T08:10:53.011" v="270"/>
          <ac:spMkLst>
            <pc:docMk/>
            <pc:sldMk cId="3068096664" sldId="260"/>
            <ac:spMk id="2" creationId="{35A62CAF-6170-4EC3-9DD2-5E668C817C57}"/>
          </ac:spMkLst>
        </pc:spChg>
        <pc:spChg chg="mod ord">
          <ac:chgData name="Isatou Jadama (2014844)" userId="S::2014844@student.uwtsd.ac.uk::8798a3b7-a9d0-4fa6-a588-fb8534d34096" providerId="AD" clId="Web-{354F4D09-A3B9-10D4-5532-893A7FA52A2C}" dt="2022-04-14T08:11:28.668" v="272" actId="20577"/>
          <ac:spMkLst>
            <pc:docMk/>
            <pc:sldMk cId="3068096664" sldId="260"/>
            <ac:spMk id="3" creationId="{69EBEA0B-6C11-4BF6-986A-BEEACB294DD4}"/>
          </ac:spMkLst>
        </pc:spChg>
        <pc:spChg chg="del">
          <ac:chgData name="Isatou Jadama (2014844)" userId="S::2014844@student.uwtsd.ac.uk::8798a3b7-a9d0-4fa6-a588-fb8534d34096" providerId="AD" clId="Web-{354F4D09-A3B9-10D4-5532-893A7FA52A2C}" dt="2022-04-14T08:10:53.011" v="270"/>
          <ac:spMkLst>
            <pc:docMk/>
            <pc:sldMk cId="3068096664" sldId="260"/>
            <ac:spMk id="43" creationId="{DB66C9CD-6BF4-44CA-8078-0BB819080761}"/>
          </ac:spMkLst>
        </pc:spChg>
        <pc:spChg chg="add">
          <ac:chgData name="Isatou Jadama (2014844)" userId="S::2014844@student.uwtsd.ac.uk::8798a3b7-a9d0-4fa6-a588-fb8534d34096" providerId="AD" clId="Web-{354F4D09-A3B9-10D4-5532-893A7FA52A2C}" dt="2022-04-14T08:10:53.011" v="270"/>
          <ac:spMkLst>
            <pc:docMk/>
            <pc:sldMk cId="3068096664" sldId="260"/>
            <ac:spMk id="48" creationId="{3D2EE047-566C-48D4-9F44-4BB3B58FB300}"/>
          </ac:spMkLst>
        </pc:spChg>
        <pc:picChg chg="mod">
          <ac:chgData name="Isatou Jadama (2014844)" userId="S::2014844@student.uwtsd.ac.uk::8798a3b7-a9d0-4fa6-a588-fb8534d34096" providerId="AD" clId="Web-{354F4D09-A3B9-10D4-5532-893A7FA52A2C}" dt="2022-04-14T08:10:53.011" v="270"/>
          <ac:picMkLst>
            <pc:docMk/>
            <pc:sldMk cId="3068096664" sldId="260"/>
            <ac:picMk id="5" creationId="{F19D45BD-5D78-422E-8BAD-A2688E9CC3BD}"/>
          </ac:picMkLst>
        </pc:picChg>
      </pc:sldChg>
      <pc:sldChg chg="modSp">
        <pc:chgData name="Isatou Jadama (2014844)" userId="S::2014844@student.uwtsd.ac.uk::8798a3b7-a9d0-4fa6-a588-fb8534d34096" providerId="AD" clId="Web-{354F4D09-A3B9-10D4-5532-893A7FA52A2C}" dt="2022-04-14T09:29:31.350" v="866" actId="20577"/>
        <pc:sldMkLst>
          <pc:docMk/>
          <pc:sldMk cId="1310327409" sldId="262"/>
        </pc:sldMkLst>
        <pc:spChg chg="mod">
          <ac:chgData name="Isatou Jadama (2014844)" userId="S::2014844@student.uwtsd.ac.uk::8798a3b7-a9d0-4fa6-a588-fb8534d34096" providerId="AD" clId="Web-{354F4D09-A3B9-10D4-5532-893A7FA52A2C}" dt="2022-04-14T09:29:31.350" v="866" actId="20577"/>
          <ac:spMkLst>
            <pc:docMk/>
            <pc:sldMk cId="1310327409" sldId="262"/>
            <ac:spMk id="2" creationId="{E04505BB-7A85-490D-9AB6-33AD3DEB1407}"/>
          </ac:spMkLst>
        </pc:spChg>
        <pc:spChg chg="mod">
          <ac:chgData name="Isatou Jadama (2014844)" userId="S::2014844@student.uwtsd.ac.uk::8798a3b7-a9d0-4fa6-a588-fb8534d34096" providerId="AD" clId="Web-{354F4D09-A3B9-10D4-5532-893A7FA52A2C}" dt="2022-04-14T09:29:26.178" v="864" actId="20577"/>
          <ac:spMkLst>
            <pc:docMk/>
            <pc:sldMk cId="1310327409" sldId="262"/>
            <ac:spMk id="3" creationId="{C5AE82C7-DA77-4256-80E1-DBA2D93B93A4}"/>
          </ac:spMkLst>
        </pc:spChg>
      </pc:sldChg>
      <pc:sldChg chg="modSp">
        <pc:chgData name="Isatou Jadama (2014844)" userId="S::2014844@student.uwtsd.ac.uk::8798a3b7-a9d0-4fa6-a588-fb8534d34096" providerId="AD" clId="Web-{354F4D09-A3B9-10D4-5532-893A7FA52A2C}" dt="2022-04-14T09:24:59.327" v="847"/>
        <pc:sldMkLst>
          <pc:docMk/>
          <pc:sldMk cId="1735256373" sldId="264"/>
        </pc:sldMkLst>
        <pc:graphicFrameChg chg="modGraphic">
          <ac:chgData name="Isatou Jadama (2014844)" userId="S::2014844@student.uwtsd.ac.uk::8798a3b7-a9d0-4fa6-a588-fb8534d34096" providerId="AD" clId="Web-{354F4D09-A3B9-10D4-5532-893A7FA52A2C}" dt="2022-04-14T09:24:59.327" v="847"/>
          <ac:graphicFrameMkLst>
            <pc:docMk/>
            <pc:sldMk cId="1735256373" sldId="264"/>
            <ac:graphicFrameMk id="14" creationId="{0B76DC89-A1D6-4769-B953-B74BF2811378}"/>
          </ac:graphicFrameMkLst>
        </pc:graphicFrameChg>
      </pc:sldChg>
      <pc:sldChg chg="modSp">
        <pc:chgData name="Isatou Jadama (2014844)" userId="S::2014844@student.uwtsd.ac.uk::8798a3b7-a9d0-4fa6-a588-fb8534d34096" providerId="AD" clId="Web-{354F4D09-A3B9-10D4-5532-893A7FA52A2C}" dt="2022-04-14T10:21:31.140" v="1732" actId="20577"/>
        <pc:sldMkLst>
          <pc:docMk/>
          <pc:sldMk cId="3863220841" sldId="266"/>
        </pc:sldMkLst>
        <pc:spChg chg="mod">
          <ac:chgData name="Isatou Jadama (2014844)" userId="S::2014844@student.uwtsd.ac.uk::8798a3b7-a9d0-4fa6-a588-fb8534d34096" providerId="AD" clId="Web-{354F4D09-A3B9-10D4-5532-893A7FA52A2C}" dt="2022-04-14T10:21:31.140" v="1732" actId="20577"/>
          <ac:spMkLst>
            <pc:docMk/>
            <pc:sldMk cId="3863220841" sldId="266"/>
            <ac:spMk id="2" creationId="{90549989-1361-40C9-A94C-B6C0D8B964F3}"/>
          </ac:spMkLst>
        </pc:spChg>
      </pc:sldChg>
      <pc:sldChg chg="modSp">
        <pc:chgData name="Isatou Jadama (2014844)" userId="S::2014844@student.uwtsd.ac.uk::8798a3b7-a9d0-4fa6-a588-fb8534d34096" providerId="AD" clId="Web-{354F4D09-A3B9-10D4-5532-893A7FA52A2C}" dt="2022-04-14T10:15:43.989" v="1678" actId="20577"/>
        <pc:sldMkLst>
          <pc:docMk/>
          <pc:sldMk cId="2939915305" sldId="267"/>
        </pc:sldMkLst>
        <pc:spChg chg="mod">
          <ac:chgData name="Isatou Jadama (2014844)" userId="S::2014844@student.uwtsd.ac.uk::8798a3b7-a9d0-4fa6-a588-fb8534d34096" providerId="AD" clId="Web-{354F4D09-A3B9-10D4-5532-893A7FA52A2C}" dt="2022-04-14T10:15:43.989" v="1678" actId="20577"/>
          <ac:spMkLst>
            <pc:docMk/>
            <pc:sldMk cId="2939915305" sldId="267"/>
            <ac:spMk id="2" creationId="{FFDAAB57-DD22-47C3-8381-43D09266F10C}"/>
          </ac:spMkLst>
        </pc:spChg>
        <pc:spChg chg="mod">
          <ac:chgData name="Isatou Jadama (2014844)" userId="S::2014844@student.uwtsd.ac.uk::8798a3b7-a9d0-4fa6-a588-fb8534d34096" providerId="AD" clId="Web-{354F4D09-A3B9-10D4-5532-893A7FA52A2C}" dt="2022-04-14T10:15:27.114" v="1675" actId="20577"/>
          <ac:spMkLst>
            <pc:docMk/>
            <pc:sldMk cId="2939915305" sldId="267"/>
            <ac:spMk id="3" creationId="{8CEAD65A-283F-433A-BF0B-686A6B23FACC}"/>
          </ac:spMkLst>
        </pc:spChg>
      </pc:sldChg>
      <pc:sldChg chg="addSp delSp modSp">
        <pc:chgData name="Isatou Jadama (2014844)" userId="S::2014844@student.uwtsd.ac.uk::8798a3b7-a9d0-4fa6-a588-fb8534d34096" providerId="AD" clId="Web-{354F4D09-A3B9-10D4-5532-893A7FA52A2C}" dt="2022-04-14T10:20:59.904" v="1729" actId="20577"/>
        <pc:sldMkLst>
          <pc:docMk/>
          <pc:sldMk cId="3486641643" sldId="269"/>
        </pc:sldMkLst>
        <pc:spChg chg="mod">
          <ac:chgData name="Isatou Jadama (2014844)" userId="S::2014844@student.uwtsd.ac.uk::8798a3b7-a9d0-4fa6-a588-fb8534d34096" providerId="AD" clId="Web-{354F4D09-A3B9-10D4-5532-893A7FA52A2C}" dt="2022-04-14T10:20:43.029" v="1726" actId="20577"/>
          <ac:spMkLst>
            <pc:docMk/>
            <pc:sldMk cId="3486641643" sldId="269"/>
            <ac:spMk id="2" creationId="{8116C20E-DDF2-419F-BBB6-3F5DDD61B246}"/>
          </ac:spMkLst>
        </pc:spChg>
        <pc:spChg chg="mod">
          <ac:chgData name="Isatou Jadama (2014844)" userId="S::2014844@student.uwtsd.ac.uk::8798a3b7-a9d0-4fa6-a588-fb8534d34096" providerId="AD" clId="Web-{354F4D09-A3B9-10D4-5532-893A7FA52A2C}" dt="2022-04-14T10:20:59.904" v="1729" actId="20577"/>
          <ac:spMkLst>
            <pc:docMk/>
            <pc:sldMk cId="3486641643" sldId="269"/>
            <ac:spMk id="3" creationId="{68373B9B-B0CF-42C8-AE57-8D64F8BE9099}"/>
          </ac:spMkLst>
        </pc:spChg>
        <pc:spChg chg="add del">
          <ac:chgData name="Isatou Jadama (2014844)" userId="S::2014844@student.uwtsd.ac.uk::8798a3b7-a9d0-4fa6-a588-fb8534d34096" providerId="AD" clId="Web-{354F4D09-A3B9-10D4-5532-893A7FA52A2C}" dt="2022-04-14T10:16:53.444" v="1684"/>
          <ac:spMkLst>
            <pc:docMk/>
            <pc:sldMk cId="3486641643" sldId="269"/>
            <ac:spMk id="135" creationId="{6D2D76E3-BBAC-4D3C-9314-D3076FA9051A}"/>
          </ac:spMkLst>
        </pc:spChg>
        <pc:spChg chg="add del">
          <ac:chgData name="Isatou Jadama (2014844)" userId="S::2014844@student.uwtsd.ac.uk::8798a3b7-a9d0-4fa6-a588-fb8534d34096" providerId="AD" clId="Web-{354F4D09-A3B9-10D4-5532-893A7FA52A2C}" dt="2022-04-14T10:16:53.429" v="1683"/>
          <ac:spMkLst>
            <pc:docMk/>
            <pc:sldMk cId="3486641643" sldId="269"/>
            <ac:spMk id="228" creationId="{C5DCFBD7-5612-480F-BED3-7820176A5066}"/>
          </ac:spMkLst>
        </pc:spChg>
        <pc:spChg chg="add">
          <ac:chgData name="Isatou Jadama (2014844)" userId="S::2014844@student.uwtsd.ac.uk::8798a3b7-a9d0-4fa6-a588-fb8534d34096" providerId="AD" clId="Web-{354F4D09-A3B9-10D4-5532-893A7FA52A2C}" dt="2022-04-14T10:16:53.444" v="1684"/>
          <ac:spMkLst>
            <pc:docMk/>
            <pc:sldMk cId="3486641643" sldId="269"/>
            <ac:spMk id="252" creationId="{3D2EE047-566C-48D4-9F44-4BB3B58FB300}"/>
          </ac:spMkLst>
        </pc:spChg>
        <pc:grpChg chg="add del">
          <ac:chgData name="Isatou Jadama (2014844)" userId="S::2014844@student.uwtsd.ac.uk::8798a3b7-a9d0-4fa6-a588-fb8534d34096" providerId="AD" clId="Web-{354F4D09-A3B9-10D4-5532-893A7FA52A2C}" dt="2022-04-14T10:16:53.444" v="1684"/>
          <ac:grpSpMkLst>
            <pc:docMk/>
            <pc:sldMk cId="3486641643" sldId="269"/>
            <ac:grpSpMk id="137" creationId="{75C945D9-C3DE-4D90-9F29-7BE223AAF113}"/>
          </ac:grpSpMkLst>
        </pc:grpChg>
        <pc:grpChg chg="add del">
          <ac:chgData name="Isatou Jadama (2014844)" userId="S::2014844@student.uwtsd.ac.uk::8798a3b7-a9d0-4fa6-a588-fb8534d34096" providerId="AD" clId="Web-{354F4D09-A3B9-10D4-5532-893A7FA52A2C}" dt="2022-04-14T10:16:53.444" v="1684"/>
          <ac:grpSpMkLst>
            <pc:docMk/>
            <pc:sldMk cId="3486641643" sldId="269"/>
            <ac:grpSpMk id="182" creationId="{55C23123-3C5C-4A8B-AD1C-138D7B73D8D9}"/>
          </ac:grpSpMkLst>
        </pc:grpChg>
        <pc:grpChg chg="add del">
          <ac:chgData name="Isatou Jadama (2014844)" userId="S::2014844@student.uwtsd.ac.uk::8798a3b7-a9d0-4fa6-a588-fb8534d34096" providerId="AD" clId="Web-{354F4D09-A3B9-10D4-5532-893A7FA52A2C}" dt="2022-04-14T10:16:53.429" v="1683"/>
          <ac:grpSpMkLst>
            <pc:docMk/>
            <pc:sldMk cId="3486641643" sldId="269"/>
            <ac:grpSpMk id="230" creationId="{E3093493-446B-45A4-9D25-97A096BDF4EA}"/>
          </ac:grpSpMkLst>
        </pc:grpChg>
        <pc:grpChg chg="add del">
          <ac:chgData name="Isatou Jadama (2014844)" userId="S::2014844@student.uwtsd.ac.uk::8798a3b7-a9d0-4fa6-a588-fb8534d34096" providerId="AD" clId="Web-{354F4D09-A3B9-10D4-5532-893A7FA52A2C}" dt="2022-04-14T10:16:53.429" v="1683"/>
          <ac:grpSpMkLst>
            <pc:docMk/>
            <pc:sldMk cId="3486641643" sldId="269"/>
            <ac:grpSpMk id="242" creationId="{355013FF-CA42-4E11-9C84-9B450958B35E}"/>
          </ac:grpSpMkLst>
        </pc:grpChg>
        <pc:grpChg chg="add">
          <ac:chgData name="Isatou Jadama (2014844)" userId="S::2014844@student.uwtsd.ac.uk::8798a3b7-a9d0-4fa6-a588-fb8534d34096" providerId="AD" clId="Web-{354F4D09-A3B9-10D4-5532-893A7FA52A2C}" dt="2022-04-14T10:16:53.444" v="1684"/>
          <ac:grpSpMkLst>
            <pc:docMk/>
            <pc:sldMk cId="3486641643" sldId="269"/>
            <ac:grpSpMk id="253" creationId="{B48EE24C-0DEE-4852-98D1-766934BDAAA2}"/>
          </ac:grpSpMkLst>
        </pc:grpChg>
        <pc:cxnChg chg="add del">
          <ac:chgData name="Isatou Jadama (2014844)" userId="S::2014844@student.uwtsd.ac.uk::8798a3b7-a9d0-4fa6-a588-fb8534d34096" providerId="AD" clId="Web-{354F4D09-A3B9-10D4-5532-893A7FA52A2C}" dt="2022-04-14T10:16:53.444" v="1684"/>
          <ac:cxnSpMkLst>
            <pc:docMk/>
            <pc:sldMk cId="3486641643" sldId="269"/>
            <ac:cxnSpMk id="180" creationId="{22725E2D-27B9-4A2E-B161-230C61B08082}"/>
          </ac:cxnSpMkLst>
        </pc:cxnChg>
        <pc:cxnChg chg="add del">
          <ac:chgData name="Isatou Jadama (2014844)" userId="S::2014844@student.uwtsd.ac.uk::8798a3b7-a9d0-4fa6-a588-fb8534d34096" providerId="AD" clId="Web-{354F4D09-A3B9-10D4-5532-893A7FA52A2C}" dt="2022-04-14T10:16:53.429" v="1683"/>
          <ac:cxnSpMkLst>
            <pc:docMk/>
            <pc:sldMk cId="3486641643" sldId="269"/>
            <ac:cxnSpMk id="240" creationId="{A9F703F4-243C-4517-80DA-7AC36B7D9AA1}"/>
          </ac:cxnSpMkLst>
        </pc:cxnChg>
      </pc:sldChg>
      <pc:sldChg chg="addSp modSp mod setBg">
        <pc:chgData name="Isatou Jadama (2014844)" userId="S::2014844@student.uwtsd.ac.uk::8798a3b7-a9d0-4fa6-a588-fb8534d34096" providerId="AD" clId="Web-{354F4D09-A3B9-10D4-5532-893A7FA52A2C}" dt="2022-04-14T10:20:13.419" v="1722" actId="20577"/>
        <pc:sldMkLst>
          <pc:docMk/>
          <pc:sldMk cId="2277499860" sldId="270"/>
        </pc:sldMkLst>
        <pc:spChg chg="mod">
          <ac:chgData name="Isatou Jadama (2014844)" userId="S::2014844@student.uwtsd.ac.uk::8798a3b7-a9d0-4fa6-a588-fb8534d34096" providerId="AD" clId="Web-{354F4D09-A3B9-10D4-5532-893A7FA52A2C}" dt="2022-04-14T10:19:45.105" v="1719" actId="14100"/>
          <ac:spMkLst>
            <pc:docMk/>
            <pc:sldMk cId="2277499860" sldId="270"/>
            <ac:spMk id="2" creationId="{FCB32A7F-7044-F00A-1361-016DF8117B32}"/>
          </ac:spMkLst>
        </pc:spChg>
        <pc:spChg chg="mod">
          <ac:chgData name="Isatou Jadama (2014844)" userId="S::2014844@student.uwtsd.ac.uk::8798a3b7-a9d0-4fa6-a588-fb8534d34096" providerId="AD" clId="Web-{354F4D09-A3B9-10D4-5532-893A7FA52A2C}" dt="2022-04-14T10:20:13.419" v="1722" actId="20577"/>
          <ac:spMkLst>
            <pc:docMk/>
            <pc:sldMk cId="2277499860" sldId="270"/>
            <ac:spMk id="3" creationId="{25B912B1-D60E-52CB-2536-F9A03836301C}"/>
          </ac:spMkLst>
        </pc:spChg>
        <pc:spChg chg="add">
          <ac:chgData name="Isatou Jadama (2014844)" userId="S::2014844@student.uwtsd.ac.uk::8798a3b7-a9d0-4fa6-a588-fb8534d34096" providerId="AD" clId="Web-{354F4D09-A3B9-10D4-5532-893A7FA52A2C}" dt="2022-04-14T10:17:26.930" v="1687"/>
          <ac:spMkLst>
            <pc:docMk/>
            <pc:sldMk cId="2277499860" sldId="270"/>
            <ac:spMk id="8" creationId="{3D2EE047-566C-48D4-9F44-4BB3B58FB300}"/>
          </ac:spMkLst>
        </pc:spChg>
        <pc:grpChg chg="add">
          <ac:chgData name="Isatou Jadama (2014844)" userId="S::2014844@student.uwtsd.ac.uk::8798a3b7-a9d0-4fa6-a588-fb8534d34096" providerId="AD" clId="Web-{354F4D09-A3B9-10D4-5532-893A7FA52A2C}" dt="2022-04-14T10:17:26.930" v="1687"/>
          <ac:grpSpMkLst>
            <pc:docMk/>
            <pc:sldMk cId="2277499860" sldId="270"/>
            <ac:grpSpMk id="10" creationId="{B48EE24C-0DEE-4852-98D1-766934BDAAA2}"/>
          </ac:grpSpMkLst>
        </pc:grpChg>
      </pc:sldChg>
      <pc:sldChg chg="addSp delSp modSp new mod setBg modNotes">
        <pc:chgData name="Isatou Jadama (2014844)" userId="S::2014844@student.uwtsd.ac.uk::8798a3b7-a9d0-4fa6-a588-fb8534d34096" providerId="AD" clId="Web-{354F4D09-A3B9-10D4-5532-893A7FA52A2C}" dt="2022-04-14T10:21:45.249" v="1733" actId="20577"/>
        <pc:sldMkLst>
          <pc:docMk/>
          <pc:sldMk cId="3223125637" sldId="271"/>
        </pc:sldMkLst>
        <pc:spChg chg="mod">
          <ac:chgData name="Isatou Jadama (2014844)" userId="S::2014844@student.uwtsd.ac.uk::8798a3b7-a9d0-4fa6-a588-fb8534d34096" providerId="AD" clId="Web-{354F4D09-A3B9-10D4-5532-893A7FA52A2C}" dt="2022-04-14T10:03:52.751" v="1366"/>
          <ac:spMkLst>
            <pc:docMk/>
            <pc:sldMk cId="3223125637" sldId="271"/>
            <ac:spMk id="2" creationId="{EEFE16BB-5C56-E1A3-CCDB-1619A6707A1A}"/>
          </ac:spMkLst>
        </pc:spChg>
        <pc:spChg chg="add del mod">
          <ac:chgData name="Isatou Jadama (2014844)" userId="S::2014844@student.uwtsd.ac.uk::8798a3b7-a9d0-4fa6-a588-fb8534d34096" providerId="AD" clId="Web-{354F4D09-A3B9-10D4-5532-893A7FA52A2C}" dt="2022-04-14T10:03:52.751" v="1366"/>
          <ac:spMkLst>
            <pc:docMk/>
            <pc:sldMk cId="3223125637" sldId="271"/>
            <ac:spMk id="3" creationId="{EA39D8B2-98ED-90F5-1AA9-53219054CE57}"/>
          </ac:spMkLst>
        </pc:spChg>
        <pc:spChg chg="add del">
          <ac:chgData name="Isatou Jadama (2014844)" userId="S::2014844@student.uwtsd.ac.uk::8798a3b7-a9d0-4fa6-a588-fb8534d34096" providerId="AD" clId="Web-{354F4D09-A3B9-10D4-5532-893A7FA52A2C}" dt="2022-04-14T10:03:52.751" v="1365"/>
          <ac:spMkLst>
            <pc:docMk/>
            <pc:sldMk cId="3223125637" sldId="271"/>
            <ac:spMk id="8" creationId="{6D2D76E3-BBAC-4D3C-9314-D3076FA9051A}"/>
          </ac:spMkLst>
        </pc:spChg>
        <pc:spChg chg="add del">
          <ac:chgData name="Isatou Jadama (2014844)" userId="S::2014844@student.uwtsd.ac.uk::8798a3b7-a9d0-4fa6-a588-fb8534d34096" providerId="AD" clId="Web-{354F4D09-A3B9-10D4-5532-893A7FA52A2C}" dt="2022-04-14T10:03:41.016" v="1363"/>
          <ac:spMkLst>
            <pc:docMk/>
            <pc:sldMk cId="3223125637" sldId="271"/>
            <ac:spMk id="9" creationId="{EEE96A74-B62B-4642-AB22-7776A5F48CE7}"/>
          </ac:spMkLst>
        </pc:spChg>
        <pc:spChg chg="add del">
          <ac:chgData name="Isatou Jadama (2014844)" userId="S::2014844@student.uwtsd.ac.uk::8798a3b7-a9d0-4fa6-a588-fb8534d34096" providerId="AD" clId="Web-{354F4D09-A3B9-10D4-5532-893A7FA52A2C}" dt="2022-04-14T10:03:52.751" v="1365"/>
          <ac:spMkLst>
            <pc:docMk/>
            <pc:sldMk cId="3223125637" sldId="271"/>
            <ac:spMk id="54" creationId="{EA39D8B2-98ED-90F5-1AA9-53219054CE57}"/>
          </ac:spMkLst>
        </pc:spChg>
        <pc:spChg chg="add">
          <ac:chgData name="Isatou Jadama (2014844)" userId="S::2014844@student.uwtsd.ac.uk::8798a3b7-a9d0-4fa6-a588-fb8534d34096" providerId="AD" clId="Web-{354F4D09-A3B9-10D4-5532-893A7FA52A2C}" dt="2022-04-14T10:03:52.751" v="1366"/>
          <ac:spMkLst>
            <pc:docMk/>
            <pc:sldMk cId="3223125637" sldId="271"/>
            <ac:spMk id="98" creationId="{3D2EE047-566C-48D4-9F44-4BB3B58FB300}"/>
          </ac:spMkLst>
        </pc:spChg>
        <pc:spChg chg="add mod">
          <ac:chgData name="Isatou Jadama (2014844)" userId="S::2014844@student.uwtsd.ac.uk::8798a3b7-a9d0-4fa6-a588-fb8534d34096" providerId="AD" clId="Web-{354F4D09-A3B9-10D4-5532-893A7FA52A2C}" dt="2022-04-14T10:21:45.249" v="1733" actId="20577"/>
          <ac:spMkLst>
            <pc:docMk/>
            <pc:sldMk cId="3223125637" sldId="271"/>
            <ac:spMk id="99" creationId="{EA39D8B2-98ED-90F5-1AA9-53219054CE57}"/>
          </ac:spMkLst>
        </pc:spChg>
        <pc:grpChg chg="add del">
          <ac:chgData name="Isatou Jadama (2014844)" userId="S::2014844@student.uwtsd.ac.uk::8798a3b7-a9d0-4fa6-a588-fb8534d34096" providerId="AD" clId="Web-{354F4D09-A3B9-10D4-5532-893A7FA52A2C}" dt="2022-04-14T10:03:52.751" v="1365"/>
          <ac:grpSpMkLst>
            <pc:docMk/>
            <pc:sldMk cId="3223125637" sldId="271"/>
            <ac:grpSpMk id="10" creationId="{75C945D9-C3DE-4D90-9F29-7BE223AAF113}"/>
          </ac:grpSpMkLst>
        </pc:grpChg>
        <pc:grpChg chg="add del">
          <ac:chgData name="Isatou Jadama (2014844)" userId="S::2014844@student.uwtsd.ac.uk::8798a3b7-a9d0-4fa6-a588-fb8534d34096" providerId="AD" clId="Web-{354F4D09-A3B9-10D4-5532-893A7FA52A2C}" dt="2022-04-14T10:03:52.751" v="1365"/>
          <ac:grpSpMkLst>
            <pc:docMk/>
            <pc:sldMk cId="3223125637" sldId="271"/>
            <ac:grpSpMk id="55" creationId="{55C23123-3C5C-4A8B-AD1C-138D7B73D8D9}"/>
          </ac:grpSpMkLst>
        </pc:grpChg>
        <pc:grpChg chg="add">
          <ac:chgData name="Isatou Jadama (2014844)" userId="S::2014844@student.uwtsd.ac.uk::8798a3b7-a9d0-4fa6-a588-fb8534d34096" providerId="AD" clId="Web-{354F4D09-A3B9-10D4-5532-893A7FA52A2C}" dt="2022-04-14T10:03:52.751" v="1366"/>
          <ac:grpSpMkLst>
            <pc:docMk/>
            <pc:sldMk cId="3223125637" sldId="271"/>
            <ac:grpSpMk id="100" creationId="{B48EE24C-0DEE-4852-98D1-766934BDAAA2}"/>
          </ac:grpSpMkLst>
        </pc:grpChg>
        <pc:graphicFrameChg chg="add del">
          <ac:chgData name="Isatou Jadama (2014844)" userId="S::2014844@student.uwtsd.ac.uk::8798a3b7-a9d0-4fa6-a588-fb8534d34096" providerId="AD" clId="Web-{354F4D09-A3B9-10D4-5532-893A7FA52A2C}" dt="2022-04-14T10:03:41.016" v="1363"/>
          <ac:graphicFrameMkLst>
            <pc:docMk/>
            <pc:sldMk cId="3223125637" sldId="271"/>
            <ac:graphicFrameMk id="5" creationId="{C7E58170-FAB5-E14D-A968-4438BAB6F2C1}"/>
          </ac:graphicFrameMkLst>
        </pc:graphicFrameChg>
        <pc:cxnChg chg="add del">
          <ac:chgData name="Isatou Jadama (2014844)" userId="S::2014844@student.uwtsd.ac.uk::8798a3b7-a9d0-4fa6-a588-fb8534d34096" providerId="AD" clId="Web-{354F4D09-A3B9-10D4-5532-893A7FA52A2C}" dt="2022-04-14T10:03:41.016" v="1363"/>
          <ac:cxnSpMkLst>
            <pc:docMk/>
            <pc:sldMk cId="3223125637" sldId="271"/>
            <ac:cxnSpMk id="11" creationId="{3A513CAD-9784-4D35-BAF9-1F7DDD697BDB}"/>
          </ac:cxnSpMkLst>
        </pc:cxnChg>
        <pc:cxnChg chg="add del">
          <ac:chgData name="Isatou Jadama (2014844)" userId="S::2014844@student.uwtsd.ac.uk::8798a3b7-a9d0-4fa6-a588-fb8534d34096" providerId="AD" clId="Web-{354F4D09-A3B9-10D4-5532-893A7FA52A2C}" dt="2022-04-14T10:03:52.751" v="1365"/>
          <ac:cxnSpMkLst>
            <pc:docMk/>
            <pc:sldMk cId="3223125637" sldId="271"/>
            <ac:cxnSpMk id="53" creationId="{22725E2D-27B9-4A2E-B161-230C61B08082}"/>
          </ac:cxnSpMkLst>
        </pc:cxnChg>
      </pc:sldChg>
    </pc:docChg>
  </pc:docChgLst>
  <pc:docChgLst>
    <pc:chgData clId="Web-{5A22EA1B-FBAA-43E1-99BB-B4F08EDA082A}"/>
    <pc:docChg chg="modSld">
      <pc:chgData name="" userId="" providerId="" clId="Web-{5A22EA1B-FBAA-43E1-99BB-B4F08EDA082A}" dt="2021-10-20T20:45:52.386" v="0" actId="20577"/>
      <pc:docMkLst>
        <pc:docMk/>
      </pc:docMkLst>
      <pc:sldChg chg="modSp">
        <pc:chgData name="" userId="" providerId="" clId="Web-{5A22EA1B-FBAA-43E1-99BB-B4F08EDA082A}" dt="2021-10-20T20:45:52.386" v="0" actId="20577"/>
        <pc:sldMkLst>
          <pc:docMk/>
          <pc:sldMk cId="109857222" sldId="256"/>
        </pc:sldMkLst>
        <pc:spChg chg="mod">
          <ac:chgData name="" userId="" providerId="" clId="Web-{5A22EA1B-FBAA-43E1-99BB-B4F08EDA082A}" dt="2021-10-20T20:45:52.386" v="0" actId="20577"/>
          <ac:spMkLst>
            <pc:docMk/>
            <pc:sldMk cId="109857222" sldId="256"/>
            <ac:spMk id="2" creationId="{00000000-0000-0000-0000-000000000000}"/>
          </ac:spMkLst>
        </pc:spChg>
      </pc:sldChg>
    </pc:docChg>
  </pc:docChgLst>
  <pc:docChgLst>
    <pc:chgData name="Isatou Jadama (2014844)" userId="S::2014844@student.uwtsd.ac.uk::8798a3b7-a9d0-4fa6-a588-fb8534d34096" providerId="AD" clId="Web-{0CB7EA19-CFD3-A171-13B9-97FADBAA6585}"/>
    <pc:docChg chg="modSld">
      <pc:chgData name="Isatou Jadama (2014844)" userId="S::2014844@student.uwtsd.ac.uk::8798a3b7-a9d0-4fa6-a588-fb8534d34096" providerId="AD" clId="Web-{0CB7EA19-CFD3-A171-13B9-97FADBAA6585}" dt="2021-10-22T17:07:08.147" v="190" actId="20577"/>
      <pc:docMkLst>
        <pc:docMk/>
      </pc:docMkLst>
      <pc:sldChg chg="addSp modSp">
        <pc:chgData name="Isatou Jadama (2014844)" userId="S::2014844@student.uwtsd.ac.uk::8798a3b7-a9d0-4fa6-a588-fb8534d34096" providerId="AD" clId="Web-{0CB7EA19-CFD3-A171-13B9-97FADBAA6585}" dt="2021-10-22T17:07:08.147" v="190" actId="20577"/>
        <pc:sldMkLst>
          <pc:docMk/>
          <pc:sldMk cId="1310327409" sldId="262"/>
        </pc:sldMkLst>
        <pc:spChg chg="mod">
          <ac:chgData name="Isatou Jadama (2014844)" userId="S::2014844@student.uwtsd.ac.uk::8798a3b7-a9d0-4fa6-a588-fb8534d34096" providerId="AD" clId="Web-{0CB7EA19-CFD3-A171-13B9-97FADBAA6585}" dt="2021-10-22T17:07:08.147" v="190" actId="20577"/>
          <ac:spMkLst>
            <pc:docMk/>
            <pc:sldMk cId="1310327409" sldId="262"/>
            <ac:spMk id="3" creationId="{C5AE82C7-DA77-4256-80E1-DBA2D93B93A4}"/>
          </ac:spMkLst>
        </pc:spChg>
        <pc:spChg chg="add mod">
          <ac:chgData name="Isatou Jadama (2014844)" userId="S::2014844@student.uwtsd.ac.uk::8798a3b7-a9d0-4fa6-a588-fb8534d34096" providerId="AD" clId="Web-{0CB7EA19-CFD3-A171-13B9-97FADBAA6585}" dt="2021-10-22T17:05:03.691" v="175" actId="20577"/>
          <ac:spMkLst>
            <pc:docMk/>
            <pc:sldMk cId="1310327409" sldId="262"/>
            <ac:spMk id="6" creationId="{0E3AD1E5-094D-4196-BAFF-26939DBA720C}"/>
          </ac:spMkLst>
        </pc:spChg>
      </pc:sldChg>
      <pc:sldChg chg="modSp">
        <pc:chgData name="Isatou Jadama (2014844)" userId="S::2014844@student.uwtsd.ac.uk::8798a3b7-a9d0-4fa6-a588-fb8534d34096" providerId="AD" clId="Web-{0CB7EA19-CFD3-A171-13B9-97FADBAA6585}" dt="2021-10-22T17:04:38.331" v="170" actId="20577"/>
        <pc:sldMkLst>
          <pc:docMk/>
          <pc:sldMk cId="3572680825" sldId="265"/>
        </pc:sldMkLst>
        <pc:spChg chg="mod">
          <ac:chgData name="Isatou Jadama (2014844)" userId="S::2014844@student.uwtsd.ac.uk::8798a3b7-a9d0-4fa6-a588-fb8534d34096" providerId="AD" clId="Web-{0CB7EA19-CFD3-A171-13B9-97FADBAA6585}" dt="2021-10-22T17:04:38.331" v="170" actId="20577"/>
          <ac:spMkLst>
            <pc:docMk/>
            <pc:sldMk cId="3572680825" sldId="265"/>
            <ac:spMk id="3" creationId="{2AE6EF1A-3E77-4B35-A175-B2C48E7C7C9B}"/>
          </ac:spMkLst>
        </pc:spChg>
      </pc:sldChg>
    </pc:docChg>
  </pc:docChgLst>
  <pc:docChgLst>
    <pc:chgData name="Isatou Jadama (2014844)" userId="S::2014844@student.uwtsd.ac.uk::8798a3b7-a9d0-4fa6-a588-fb8534d34096" providerId="AD" clId="Web-{97E64289-EC4E-0016-37E8-43481668A82B}"/>
    <pc:docChg chg="modSld">
      <pc:chgData name="Isatou Jadama (2014844)" userId="S::2014844@student.uwtsd.ac.uk::8798a3b7-a9d0-4fa6-a588-fb8534d34096" providerId="AD" clId="Web-{97E64289-EC4E-0016-37E8-43481668A82B}" dt="2021-10-26T21:22:55.799" v="143" actId="20577"/>
      <pc:docMkLst>
        <pc:docMk/>
      </pc:docMkLst>
      <pc:sldChg chg="modSp">
        <pc:chgData name="Isatou Jadama (2014844)" userId="S::2014844@student.uwtsd.ac.uk::8798a3b7-a9d0-4fa6-a588-fb8534d34096" providerId="AD" clId="Web-{97E64289-EC4E-0016-37E8-43481668A82B}" dt="2021-10-26T21:22:55.799" v="143" actId="20577"/>
        <pc:sldMkLst>
          <pc:docMk/>
          <pc:sldMk cId="1310327409" sldId="262"/>
        </pc:sldMkLst>
        <pc:spChg chg="mod">
          <ac:chgData name="Isatou Jadama (2014844)" userId="S::2014844@student.uwtsd.ac.uk::8798a3b7-a9d0-4fa6-a588-fb8534d34096" providerId="AD" clId="Web-{97E64289-EC4E-0016-37E8-43481668A82B}" dt="2021-10-26T21:22:55.799" v="143" actId="20577"/>
          <ac:spMkLst>
            <pc:docMk/>
            <pc:sldMk cId="1310327409" sldId="262"/>
            <ac:spMk id="3" creationId="{C5AE82C7-DA77-4256-80E1-DBA2D93B93A4}"/>
          </ac:spMkLst>
        </pc:spChg>
      </pc:sldChg>
    </pc:docChg>
  </pc:docChgLst>
  <pc:docChgLst>
    <pc:chgData name="Isatou Jadama (2014844)" userId="S::2014844@student.uwtsd.ac.uk::8798a3b7-a9d0-4fa6-a588-fb8534d34096" providerId="AD" clId="Web-{D67E4ED5-E66C-AF6E-0F00-260DA8377433}"/>
    <pc:docChg chg="addSld delSld modSld">
      <pc:chgData name="Isatou Jadama (2014844)" userId="S::2014844@student.uwtsd.ac.uk::8798a3b7-a9d0-4fa6-a588-fb8534d34096" providerId="AD" clId="Web-{D67E4ED5-E66C-AF6E-0F00-260DA8377433}" dt="2021-10-21T14:02:56.974" v="1017" actId="20577"/>
      <pc:docMkLst>
        <pc:docMk/>
      </pc:docMkLst>
      <pc:sldChg chg="addSp delSp modSp delAnim">
        <pc:chgData name="Isatou Jadama (2014844)" userId="S::2014844@student.uwtsd.ac.uk::8798a3b7-a9d0-4fa6-a588-fb8534d34096" providerId="AD" clId="Web-{D67E4ED5-E66C-AF6E-0F00-260DA8377433}" dt="2021-10-21T12:14:45.087" v="4"/>
        <pc:sldMkLst>
          <pc:docMk/>
          <pc:sldMk cId="109857222" sldId="256"/>
        </pc:sldMkLst>
        <pc:spChg chg="mod">
          <ac:chgData name="Isatou Jadama (2014844)" userId="S::2014844@student.uwtsd.ac.uk::8798a3b7-a9d0-4fa6-a588-fb8534d34096" providerId="AD" clId="Web-{D67E4ED5-E66C-AF6E-0F00-260DA8377433}" dt="2021-10-21T12:14:45.087" v="4"/>
          <ac:spMkLst>
            <pc:docMk/>
            <pc:sldMk cId="109857222" sldId="256"/>
            <ac:spMk id="2" creationId="{00000000-0000-0000-0000-000000000000}"/>
          </ac:spMkLst>
        </pc:spChg>
        <pc:spChg chg="mod">
          <ac:chgData name="Isatou Jadama (2014844)" userId="S::2014844@student.uwtsd.ac.uk::8798a3b7-a9d0-4fa6-a588-fb8534d34096" providerId="AD" clId="Web-{D67E4ED5-E66C-AF6E-0F00-260DA8377433}" dt="2021-10-21T12:14:45.087" v="4"/>
          <ac:spMkLst>
            <pc:docMk/>
            <pc:sldMk cId="109857222" sldId="256"/>
            <ac:spMk id="3" creationId="{00000000-0000-0000-0000-000000000000}"/>
          </ac:spMkLst>
        </pc:spChg>
        <pc:spChg chg="add del">
          <ac:chgData name="Isatou Jadama (2014844)" userId="S::2014844@student.uwtsd.ac.uk::8798a3b7-a9d0-4fa6-a588-fb8534d34096" providerId="AD" clId="Web-{D67E4ED5-E66C-AF6E-0F00-260DA8377433}" dt="2021-10-21T12:14:45.087" v="4"/>
          <ac:spMkLst>
            <pc:docMk/>
            <pc:sldMk cId="109857222" sldId="256"/>
            <ac:spMk id="98" creationId="{1F4CD6D0-88B6-45F4-AC60-54587D3C92A0}"/>
          </ac:spMkLst>
        </pc:spChg>
        <pc:spChg chg="add del">
          <ac:chgData name="Isatou Jadama (2014844)" userId="S::2014844@student.uwtsd.ac.uk::8798a3b7-a9d0-4fa6-a588-fb8534d34096" providerId="AD" clId="Web-{D67E4ED5-E66C-AF6E-0F00-260DA8377433}" dt="2021-10-21T12:14:45.087" v="4"/>
          <ac:spMkLst>
            <pc:docMk/>
            <pc:sldMk cId="109857222" sldId="256"/>
            <ac:spMk id="100" creationId="{2A079D24-860A-4799-B3AE-658D4F1365FA}"/>
          </ac:spMkLst>
        </pc:spChg>
        <pc:spChg chg="add del">
          <ac:chgData name="Isatou Jadama (2014844)" userId="S::2014844@student.uwtsd.ac.uk::8798a3b7-a9d0-4fa6-a588-fb8534d34096" providerId="AD" clId="Web-{D67E4ED5-E66C-AF6E-0F00-260DA8377433}" dt="2021-10-21T12:14:27.399" v="1"/>
          <ac:spMkLst>
            <pc:docMk/>
            <pc:sldMk cId="109857222" sldId="256"/>
            <ac:spMk id="104" creationId="{3011B0B3-5679-4759-90B8-3B908C4CBD21}"/>
          </ac:spMkLst>
        </pc:spChg>
        <pc:spChg chg="add del">
          <ac:chgData name="Isatou Jadama (2014844)" userId="S::2014844@student.uwtsd.ac.uk::8798a3b7-a9d0-4fa6-a588-fb8534d34096" providerId="AD" clId="Web-{D67E4ED5-E66C-AF6E-0F00-260DA8377433}" dt="2021-10-21T12:14:45.056" v="3"/>
          <ac:spMkLst>
            <pc:docMk/>
            <pc:sldMk cId="109857222" sldId="256"/>
            <ac:spMk id="105" creationId="{3011B0B3-5679-4759-90B8-3B908C4CBD21}"/>
          </ac:spMkLst>
        </pc:spChg>
        <pc:spChg chg="add">
          <ac:chgData name="Isatou Jadama (2014844)" userId="S::2014844@student.uwtsd.ac.uk::8798a3b7-a9d0-4fa6-a588-fb8534d34096" providerId="AD" clId="Web-{D67E4ED5-E66C-AF6E-0F00-260DA8377433}" dt="2021-10-21T12:14:45.087" v="4"/>
          <ac:spMkLst>
            <pc:docMk/>
            <pc:sldMk cId="109857222" sldId="256"/>
            <ac:spMk id="108" creationId="{3011B0B3-5679-4759-90B8-3B908C4CBD21}"/>
          </ac:spMkLst>
        </pc:spChg>
        <pc:spChg chg="add del">
          <ac:chgData name="Isatou Jadama (2014844)" userId="S::2014844@student.uwtsd.ac.uk::8798a3b7-a9d0-4fa6-a588-fb8534d34096" providerId="AD" clId="Web-{D67E4ED5-E66C-AF6E-0F00-260DA8377433}" dt="2021-10-21T12:14:27.399" v="1"/>
          <ac:spMkLst>
            <pc:docMk/>
            <pc:sldMk cId="109857222" sldId="256"/>
            <ac:spMk id="109" creationId="{767E5D14-5396-4D7B-996A-7BFD00576139}"/>
          </ac:spMkLst>
        </pc:spChg>
        <pc:spChg chg="add">
          <ac:chgData name="Isatou Jadama (2014844)" userId="S::2014844@student.uwtsd.ac.uk::8798a3b7-a9d0-4fa6-a588-fb8534d34096" providerId="AD" clId="Web-{D67E4ED5-E66C-AF6E-0F00-260DA8377433}" dt="2021-10-21T12:14:45.087" v="4"/>
          <ac:spMkLst>
            <pc:docMk/>
            <pc:sldMk cId="109857222" sldId="256"/>
            <ac:spMk id="123" creationId="{1B5DF063-A889-4037-8C0F-D6D424107150}"/>
          </ac:spMkLst>
        </pc:spChg>
        <pc:grpChg chg="add del">
          <ac:chgData name="Isatou Jadama (2014844)" userId="S::2014844@student.uwtsd.ac.uk::8798a3b7-a9d0-4fa6-a588-fb8534d34096" providerId="AD" clId="Web-{D67E4ED5-E66C-AF6E-0F00-260DA8377433}" dt="2021-10-21T12:14:45.056" v="3"/>
          <ac:grpSpMkLst>
            <pc:docMk/>
            <pc:sldMk cId="109857222" sldId="256"/>
            <ac:grpSpMk id="106" creationId="{50F37AA1-A09B-4E28-987B-38E5060E1BAE}"/>
          </ac:grpSpMkLst>
        </pc:grpChg>
        <pc:grpChg chg="add del">
          <ac:chgData name="Isatou Jadama (2014844)" userId="S::2014844@student.uwtsd.ac.uk::8798a3b7-a9d0-4fa6-a588-fb8534d34096" providerId="AD" clId="Web-{D67E4ED5-E66C-AF6E-0F00-260DA8377433}" dt="2021-10-21T12:14:27.399" v="1"/>
          <ac:grpSpMkLst>
            <pc:docMk/>
            <pc:sldMk cId="109857222" sldId="256"/>
            <ac:grpSpMk id="111" creationId="{E14350AE-EC1C-4F25-89C0-954A46AD8132}"/>
          </ac:grpSpMkLst>
        </pc:grpChg>
        <pc:grpChg chg="add">
          <ac:chgData name="Isatou Jadama (2014844)" userId="S::2014844@student.uwtsd.ac.uk::8798a3b7-a9d0-4fa6-a588-fb8534d34096" providerId="AD" clId="Web-{D67E4ED5-E66C-AF6E-0F00-260DA8377433}" dt="2021-10-21T12:14:45.087" v="4"/>
          <ac:grpSpMkLst>
            <pc:docMk/>
            <pc:sldMk cId="109857222" sldId="256"/>
            <ac:grpSpMk id="120" creationId="{50F37AA1-A09B-4E28-987B-38E5060E1BAE}"/>
          </ac:grpSpMkLst>
        </pc:grpChg>
        <pc:picChg chg="mod ord">
          <ac:chgData name="Isatou Jadama (2014844)" userId="S::2014844@student.uwtsd.ac.uk::8798a3b7-a9d0-4fa6-a588-fb8534d34096" providerId="AD" clId="Web-{D67E4ED5-E66C-AF6E-0F00-260DA8377433}" dt="2021-10-21T12:14:45.087" v="4"/>
          <ac:picMkLst>
            <pc:docMk/>
            <pc:sldMk cId="109857222" sldId="256"/>
            <ac:picMk id="50" creationId="{1B3B8516-69FD-4DED-9C06-6A8C70335C45}"/>
          </ac:picMkLst>
        </pc:picChg>
        <pc:cxnChg chg="add del">
          <ac:chgData name="Isatou Jadama (2014844)" userId="S::2014844@student.uwtsd.ac.uk::8798a3b7-a9d0-4fa6-a588-fb8534d34096" providerId="AD" clId="Web-{D67E4ED5-E66C-AF6E-0F00-260DA8377433}" dt="2021-10-21T12:14:45.087" v="4"/>
          <ac:cxnSpMkLst>
            <pc:docMk/>
            <pc:sldMk cId="109857222" sldId="256"/>
            <ac:cxnSpMk id="102" creationId="{6C14D892-36B8-4065-9158-50C22E1E6986}"/>
          </ac:cxnSpMkLst>
        </pc:cxnChg>
        <pc:cxnChg chg="add del">
          <ac:chgData name="Isatou Jadama (2014844)" userId="S::2014844@student.uwtsd.ac.uk::8798a3b7-a9d0-4fa6-a588-fb8534d34096" providerId="AD" clId="Web-{D67E4ED5-E66C-AF6E-0F00-260DA8377433}" dt="2021-10-21T12:14:45.056" v="3"/>
          <ac:cxnSpMkLst>
            <pc:docMk/>
            <pc:sldMk cId="109857222" sldId="256"/>
            <ac:cxnSpMk id="121" creationId="{4E653B57-2620-424D-ADAF-60975D8F8C5C}"/>
          </ac:cxnSpMkLst>
        </pc:cxnChg>
      </pc:sldChg>
      <pc:sldChg chg="addSp delSp modSp">
        <pc:chgData name="Isatou Jadama (2014844)" userId="S::2014844@student.uwtsd.ac.uk::8798a3b7-a9d0-4fa6-a588-fb8534d34096" providerId="AD" clId="Web-{D67E4ED5-E66C-AF6E-0F00-260DA8377433}" dt="2021-10-21T12:15:42.950" v="5"/>
        <pc:sldMkLst>
          <pc:docMk/>
          <pc:sldMk cId="3315197906" sldId="257"/>
        </pc:sldMkLst>
        <pc:spChg chg="mod">
          <ac:chgData name="Isatou Jadama (2014844)" userId="S::2014844@student.uwtsd.ac.uk::8798a3b7-a9d0-4fa6-a588-fb8534d34096" providerId="AD" clId="Web-{D67E4ED5-E66C-AF6E-0F00-260DA8377433}" dt="2021-10-21T12:15:42.950" v="5"/>
          <ac:spMkLst>
            <pc:docMk/>
            <pc:sldMk cId="3315197906" sldId="257"/>
            <ac:spMk id="2" creationId="{C9BFDD80-FCB1-4633-829C-834592311D0A}"/>
          </ac:spMkLst>
        </pc:spChg>
        <pc:spChg chg="del">
          <ac:chgData name="Isatou Jadama (2014844)" userId="S::2014844@student.uwtsd.ac.uk::8798a3b7-a9d0-4fa6-a588-fb8534d34096" providerId="AD" clId="Web-{D67E4ED5-E66C-AF6E-0F00-260DA8377433}" dt="2021-10-21T12:15:42.950" v="5"/>
          <ac:spMkLst>
            <pc:docMk/>
            <pc:sldMk cId="3315197906" sldId="257"/>
            <ac:spMk id="3" creationId="{8269C125-B931-4E53-A56B-668232D30BBE}"/>
          </ac:spMkLst>
        </pc:spChg>
        <pc:spChg chg="del">
          <ac:chgData name="Isatou Jadama (2014844)" userId="S::2014844@student.uwtsd.ac.uk::8798a3b7-a9d0-4fa6-a588-fb8534d34096" providerId="AD" clId="Web-{D67E4ED5-E66C-AF6E-0F00-260DA8377433}" dt="2021-10-21T12:15:42.950" v="5"/>
          <ac:spMkLst>
            <pc:docMk/>
            <pc:sldMk cId="3315197906" sldId="257"/>
            <ac:spMk id="5" creationId="{278D6E89-CBE0-4595-81C1-F7BA38171DF2}"/>
          </ac:spMkLst>
        </pc:spChg>
        <pc:spChg chg="add">
          <ac:chgData name="Isatou Jadama (2014844)" userId="S::2014844@student.uwtsd.ac.uk::8798a3b7-a9d0-4fa6-a588-fb8534d34096" providerId="AD" clId="Web-{D67E4ED5-E66C-AF6E-0F00-260DA8377433}" dt="2021-10-21T12:15:42.950" v="5"/>
          <ac:spMkLst>
            <pc:docMk/>
            <pc:sldMk cId="3315197906" sldId="257"/>
            <ac:spMk id="100" creationId="{DB66C9CD-6BF4-44CA-8078-0BB819080761}"/>
          </ac:spMkLst>
        </pc:spChg>
        <pc:grpChg chg="del">
          <ac:chgData name="Isatou Jadama (2014844)" userId="S::2014844@student.uwtsd.ac.uk::8798a3b7-a9d0-4fa6-a588-fb8534d34096" providerId="AD" clId="Web-{D67E4ED5-E66C-AF6E-0F00-260DA8377433}" dt="2021-10-21T12:15:42.950" v="5"/>
          <ac:grpSpMkLst>
            <pc:docMk/>
            <pc:sldMk cId="3315197906" sldId="257"/>
            <ac:grpSpMk id="6" creationId="{C98E0077-C8CB-40EE-ABF7-D106ADF2465D}"/>
          </ac:grpSpMkLst>
        </pc:grpChg>
        <pc:graphicFrameChg chg="add">
          <ac:chgData name="Isatou Jadama (2014844)" userId="S::2014844@student.uwtsd.ac.uk::8798a3b7-a9d0-4fa6-a588-fb8534d34096" providerId="AD" clId="Web-{D67E4ED5-E66C-AF6E-0F00-260DA8377433}" dt="2021-10-21T12:15:42.950" v="5"/>
          <ac:graphicFrameMkLst>
            <pc:docMk/>
            <pc:sldMk cId="3315197906" sldId="257"/>
            <ac:graphicFrameMk id="96" creationId="{068675DB-E7A5-46A7-A4FF-76D64D3052C9}"/>
          </ac:graphicFrameMkLst>
        </pc:graphicFrameChg>
        <pc:cxnChg chg="del">
          <ac:chgData name="Isatou Jadama (2014844)" userId="S::2014844@student.uwtsd.ac.uk::8798a3b7-a9d0-4fa6-a588-fb8534d34096" providerId="AD" clId="Web-{D67E4ED5-E66C-AF6E-0F00-260DA8377433}" dt="2021-10-21T12:15:42.950" v="5"/>
          <ac:cxnSpMkLst>
            <pc:docMk/>
            <pc:sldMk cId="3315197906" sldId="257"/>
            <ac:cxnSpMk id="94" creationId="{108A6C55-1C94-4869-9E37-A584104F918E}"/>
          </ac:cxnSpMkLst>
        </pc:cxnChg>
        <pc:cxnChg chg="add">
          <ac:chgData name="Isatou Jadama (2014844)" userId="S::2014844@student.uwtsd.ac.uk::8798a3b7-a9d0-4fa6-a588-fb8534d34096" providerId="AD" clId="Web-{D67E4ED5-E66C-AF6E-0F00-260DA8377433}" dt="2021-10-21T12:15:42.950" v="5"/>
          <ac:cxnSpMkLst>
            <pc:docMk/>
            <pc:sldMk cId="3315197906" sldId="257"/>
            <ac:cxnSpMk id="102" creationId="{D9BF9BF3-7E9D-458B-A5D2-E730C5FFD0CD}"/>
          </ac:cxnSpMkLst>
        </pc:cxnChg>
      </pc:sldChg>
      <pc:sldChg chg="addSp delSp modSp new mod setBg">
        <pc:chgData name="Isatou Jadama (2014844)" userId="S::2014844@student.uwtsd.ac.uk::8798a3b7-a9d0-4fa6-a588-fb8534d34096" providerId="AD" clId="Web-{D67E4ED5-E66C-AF6E-0F00-260DA8377433}" dt="2021-10-21T13:07:31.925" v="409"/>
        <pc:sldMkLst>
          <pc:docMk/>
          <pc:sldMk cId="4248755990" sldId="258"/>
        </pc:sldMkLst>
        <pc:spChg chg="mod">
          <ac:chgData name="Isatou Jadama (2014844)" userId="S::2014844@student.uwtsd.ac.uk::8798a3b7-a9d0-4fa6-a588-fb8534d34096" providerId="AD" clId="Web-{D67E4ED5-E66C-AF6E-0F00-260DA8377433}" dt="2021-10-21T12:25:07.029" v="118"/>
          <ac:spMkLst>
            <pc:docMk/>
            <pc:sldMk cId="4248755990" sldId="258"/>
            <ac:spMk id="2" creationId="{BD5EE4AA-6BD7-4B47-A290-9D88C5F6DDA8}"/>
          </ac:spMkLst>
        </pc:spChg>
        <pc:spChg chg="del mod">
          <ac:chgData name="Isatou Jadama (2014844)" userId="S::2014844@student.uwtsd.ac.uk::8798a3b7-a9d0-4fa6-a588-fb8534d34096" providerId="AD" clId="Web-{D67E4ED5-E66C-AF6E-0F00-260DA8377433}" dt="2021-10-21T12:25:07.029" v="118"/>
          <ac:spMkLst>
            <pc:docMk/>
            <pc:sldMk cId="4248755990" sldId="258"/>
            <ac:spMk id="3" creationId="{D001FBC2-90ED-4899-BD57-BFF7A2CD50B5}"/>
          </ac:spMkLst>
        </pc:spChg>
        <pc:spChg chg="add del">
          <ac:chgData name="Isatou Jadama (2014844)" userId="S::2014844@student.uwtsd.ac.uk::8798a3b7-a9d0-4fa6-a588-fb8534d34096" providerId="AD" clId="Web-{D67E4ED5-E66C-AF6E-0F00-260DA8377433}" dt="2021-10-21T12:25:07.029" v="118"/>
          <ac:spMkLst>
            <pc:docMk/>
            <pc:sldMk cId="4248755990" sldId="258"/>
            <ac:spMk id="8" creationId="{C5DCFBD7-5612-480F-BED3-7820176A5066}"/>
          </ac:spMkLst>
        </pc:spChg>
        <pc:spChg chg="add del">
          <ac:chgData name="Isatou Jadama (2014844)" userId="S::2014844@student.uwtsd.ac.uk::8798a3b7-a9d0-4fa6-a588-fb8534d34096" providerId="AD" clId="Web-{D67E4ED5-E66C-AF6E-0F00-260DA8377433}" dt="2021-10-21T13:07:31.925" v="409"/>
          <ac:spMkLst>
            <pc:docMk/>
            <pc:sldMk cId="4248755990" sldId="258"/>
            <ac:spMk id="36" creationId="{DB66C9CD-6BF4-44CA-8078-0BB819080761}"/>
          </ac:spMkLst>
        </pc:spChg>
        <pc:spChg chg="add del">
          <ac:chgData name="Isatou Jadama (2014844)" userId="S::2014844@student.uwtsd.ac.uk::8798a3b7-a9d0-4fa6-a588-fb8534d34096" providerId="AD" clId="Web-{D67E4ED5-E66C-AF6E-0F00-260DA8377433}" dt="2021-10-21T13:07:31.925" v="409"/>
          <ac:spMkLst>
            <pc:docMk/>
            <pc:sldMk cId="4248755990" sldId="258"/>
            <ac:spMk id="38" creationId="{F883A8D1-ED1B-47A1-AA44-289C080EDDB9}"/>
          </ac:spMkLst>
        </pc:spChg>
        <pc:spChg chg="add">
          <ac:chgData name="Isatou Jadama (2014844)" userId="S::2014844@student.uwtsd.ac.uk::8798a3b7-a9d0-4fa6-a588-fb8534d34096" providerId="AD" clId="Web-{D67E4ED5-E66C-AF6E-0F00-260DA8377433}" dt="2021-10-21T13:07:31.925" v="409"/>
          <ac:spMkLst>
            <pc:docMk/>
            <pc:sldMk cId="4248755990" sldId="258"/>
            <ac:spMk id="43" creationId="{DB66C9CD-6BF4-44CA-8078-0BB819080761}"/>
          </ac:spMkLst>
        </pc:spChg>
        <pc:spChg chg="add">
          <ac:chgData name="Isatou Jadama (2014844)" userId="S::2014844@student.uwtsd.ac.uk::8798a3b7-a9d0-4fa6-a588-fb8534d34096" providerId="AD" clId="Web-{D67E4ED5-E66C-AF6E-0F00-260DA8377433}" dt="2021-10-21T13:07:31.925" v="409"/>
          <ac:spMkLst>
            <pc:docMk/>
            <pc:sldMk cId="4248755990" sldId="258"/>
            <ac:spMk id="45" creationId="{F883A8D1-ED1B-47A1-AA44-289C080EDDB9}"/>
          </ac:spMkLst>
        </pc:spChg>
        <pc:grpChg chg="add del">
          <ac:chgData name="Isatou Jadama (2014844)" userId="S::2014844@student.uwtsd.ac.uk::8798a3b7-a9d0-4fa6-a588-fb8534d34096" providerId="AD" clId="Web-{D67E4ED5-E66C-AF6E-0F00-260DA8377433}" dt="2021-10-21T12:25:07.029" v="118"/>
          <ac:grpSpMkLst>
            <pc:docMk/>
            <pc:sldMk cId="4248755990" sldId="258"/>
            <ac:grpSpMk id="10" creationId="{E3093493-446B-45A4-9D25-97A096BDF4EA}"/>
          </ac:grpSpMkLst>
        </pc:grpChg>
        <pc:grpChg chg="add del">
          <ac:chgData name="Isatou Jadama (2014844)" userId="S::2014844@student.uwtsd.ac.uk::8798a3b7-a9d0-4fa6-a588-fb8534d34096" providerId="AD" clId="Web-{D67E4ED5-E66C-AF6E-0F00-260DA8377433}" dt="2021-10-21T12:25:07.029" v="118"/>
          <ac:grpSpMkLst>
            <pc:docMk/>
            <pc:sldMk cId="4248755990" sldId="258"/>
            <ac:grpSpMk id="22" creationId="{355013FF-CA42-4E11-9C84-9B450958B35E}"/>
          </ac:grpSpMkLst>
        </pc:grpChg>
        <pc:graphicFrameChg chg="add mod modGraphic">
          <ac:chgData name="Isatou Jadama (2014844)" userId="S::2014844@student.uwtsd.ac.uk::8798a3b7-a9d0-4fa6-a588-fb8534d34096" providerId="AD" clId="Web-{D67E4ED5-E66C-AF6E-0F00-260DA8377433}" dt="2021-10-21T13:07:31.925" v="409"/>
          <ac:graphicFrameMkLst>
            <pc:docMk/>
            <pc:sldMk cId="4248755990" sldId="258"/>
            <ac:graphicFrameMk id="32" creationId="{0A115C2E-8278-45F0-B21A-E6537D13EDE9}"/>
          </ac:graphicFrameMkLst>
        </pc:graphicFrameChg>
        <pc:cxnChg chg="add del">
          <ac:chgData name="Isatou Jadama (2014844)" userId="S::2014844@student.uwtsd.ac.uk::8798a3b7-a9d0-4fa6-a588-fb8534d34096" providerId="AD" clId="Web-{D67E4ED5-E66C-AF6E-0F00-260DA8377433}" dt="2021-10-21T12:25:07.029" v="118"/>
          <ac:cxnSpMkLst>
            <pc:docMk/>
            <pc:sldMk cId="4248755990" sldId="258"/>
            <ac:cxnSpMk id="20" creationId="{A9F703F4-243C-4517-80DA-7AC36B7D9AA1}"/>
          </ac:cxnSpMkLst>
        </pc:cxnChg>
      </pc:sldChg>
      <pc:sldChg chg="addSp delSp modSp new mod setBg">
        <pc:chgData name="Isatou Jadama (2014844)" userId="S::2014844@student.uwtsd.ac.uk::8798a3b7-a9d0-4fa6-a588-fb8534d34096" providerId="AD" clId="Web-{D67E4ED5-E66C-AF6E-0F00-260DA8377433}" dt="2021-10-21T13:06:54.032" v="408"/>
        <pc:sldMkLst>
          <pc:docMk/>
          <pc:sldMk cId="101189212" sldId="259"/>
        </pc:sldMkLst>
        <pc:spChg chg="mod">
          <ac:chgData name="Isatou Jadama (2014844)" userId="S::2014844@student.uwtsd.ac.uk::8798a3b7-a9d0-4fa6-a588-fb8534d34096" providerId="AD" clId="Web-{D67E4ED5-E66C-AF6E-0F00-260DA8377433}" dt="2021-10-21T13:06:54.032" v="408"/>
          <ac:spMkLst>
            <pc:docMk/>
            <pc:sldMk cId="101189212" sldId="259"/>
            <ac:spMk id="2" creationId="{160D058B-D053-4790-8CD0-59DEBFAAC270}"/>
          </ac:spMkLst>
        </pc:spChg>
        <pc:spChg chg="add del mod">
          <ac:chgData name="Isatou Jadama (2014844)" userId="S::2014844@student.uwtsd.ac.uk::8798a3b7-a9d0-4fa6-a588-fb8534d34096" providerId="AD" clId="Web-{D67E4ED5-E66C-AF6E-0F00-260DA8377433}" dt="2021-10-21T13:06:54.032" v="408"/>
          <ac:spMkLst>
            <pc:docMk/>
            <pc:sldMk cId="101189212" sldId="259"/>
            <ac:spMk id="3" creationId="{5E95B0CF-B3E3-418A-985D-C581F63907A4}"/>
          </ac:spMkLst>
        </pc:spChg>
        <pc:spChg chg="add del">
          <ac:chgData name="Isatou Jadama (2014844)" userId="S::2014844@student.uwtsd.ac.uk::8798a3b7-a9d0-4fa6-a588-fb8534d34096" providerId="AD" clId="Web-{D67E4ED5-E66C-AF6E-0F00-260DA8377433}" dt="2021-10-21T13:06:54.032" v="408"/>
          <ac:spMkLst>
            <pc:docMk/>
            <pc:sldMk cId="101189212" sldId="259"/>
            <ac:spMk id="6" creationId="{3D2EE047-566C-48D4-9F44-4BB3B58FB300}"/>
          </ac:spMkLst>
        </pc:spChg>
        <pc:spChg chg="add del">
          <ac:chgData name="Isatou Jadama (2014844)" userId="S::2014844@student.uwtsd.ac.uk::8798a3b7-a9d0-4fa6-a588-fb8534d34096" providerId="AD" clId="Web-{D67E4ED5-E66C-AF6E-0F00-260DA8377433}" dt="2021-10-21T12:55:52.791" v="368"/>
          <ac:spMkLst>
            <pc:docMk/>
            <pc:sldMk cId="101189212" sldId="259"/>
            <ac:spMk id="8" creationId="{EEE96A74-B62B-4642-AB22-7776A5F48CE7}"/>
          </ac:spMkLst>
        </pc:spChg>
        <pc:spChg chg="add del">
          <ac:chgData name="Isatou Jadama (2014844)" userId="S::2014844@student.uwtsd.ac.uk::8798a3b7-a9d0-4fa6-a588-fb8534d34096" providerId="AD" clId="Web-{D67E4ED5-E66C-AF6E-0F00-260DA8377433}" dt="2021-10-21T12:55:27.883" v="366"/>
          <ac:spMkLst>
            <pc:docMk/>
            <pc:sldMk cId="101189212" sldId="259"/>
            <ac:spMk id="9" creationId="{B65AA36A-D7CC-493C-A0EE-F8AC3564D17D}"/>
          </ac:spMkLst>
        </pc:spChg>
        <pc:spChg chg="add">
          <ac:chgData name="Isatou Jadama (2014844)" userId="S::2014844@student.uwtsd.ac.uk::8798a3b7-a9d0-4fa6-a588-fb8534d34096" providerId="AD" clId="Web-{D67E4ED5-E66C-AF6E-0F00-260DA8377433}" dt="2021-10-21T13:06:54.032" v="408"/>
          <ac:spMkLst>
            <pc:docMk/>
            <pc:sldMk cId="101189212" sldId="259"/>
            <ac:spMk id="24" creationId="{3D2EE047-566C-48D4-9F44-4BB3B58FB300}"/>
          </ac:spMkLst>
        </pc:spChg>
        <pc:spChg chg="add del">
          <ac:chgData name="Isatou Jadama (2014844)" userId="S::2014844@student.uwtsd.ac.uk::8798a3b7-a9d0-4fa6-a588-fb8534d34096" providerId="AD" clId="Web-{D67E4ED5-E66C-AF6E-0F00-260DA8377433}" dt="2021-10-21T13:06:54.016" v="407"/>
          <ac:spMkLst>
            <pc:docMk/>
            <pc:sldMk cId="101189212" sldId="259"/>
            <ac:spMk id="25" creationId="{DB66C9CD-6BF4-44CA-8078-0BB819080761}"/>
          </ac:spMkLst>
        </pc:spChg>
        <pc:grpChg chg="add del">
          <ac:chgData name="Isatou Jadama (2014844)" userId="S::2014844@student.uwtsd.ac.uk::8798a3b7-a9d0-4fa6-a588-fb8534d34096" providerId="AD" clId="Web-{D67E4ED5-E66C-AF6E-0F00-260DA8377433}" dt="2021-10-21T13:06:54.032" v="408"/>
          <ac:grpSpMkLst>
            <pc:docMk/>
            <pc:sldMk cId="101189212" sldId="259"/>
            <ac:grpSpMk id="7" creationId="{B48EE24C-0DEE-4852-98D1-766934BDAAA2}"/>
          </ac:grpSpMkLst>
        </pc:grpChg>
        <pc:grpChg chg="add">
          <ac:chgData name="Isatou Jadama (2014844)" userId="S::2014844@student.uwtsd.ac.uk::8798a3b7-a9d0-4fa6-a588-fb8534d34096" providerId="AD" clId="Web-{D67E4ED5-E66C-AF6E-0F00-260DA8377433}" dt="2021-10-21T13:06:54.032" v="408"/>
          <ac:grpSpMkLst>
            <pc:docMk/>
            <pc:sldMk cId="101189212" sldId="259"/>
            <ac:grpSpMk id="26" creationId="{B48EE24C-0DEE-4852-98D1-766934BDAAA2}"/>
          </ac:grpSpMkLst>
        </pc:grpChg>
        <pc:graphicFrameChg chg="add del">
          <ac:chgData name="Isatou Jadama (2014844)" userId="S::2014844@student.uwtsd.ac.uk::8798a3b7-a9d0-4fa6-a588-fb8534d34096" providerId="AD" clId="Web-{D67E4ED5-E66C-AF6E-0F00-260DA8377433}" dt="2021-10-21T13:06:44.516" v="405"/>
          <ac:graphicFrameMkLst>
            <pc:docMk/>
            <pc:sldMk cId="101189212" sldId="259"/>
            <ac:graphicFrameMk id="21" creationId="{9D8D4CF3-D254-47FD-A606-6B94F4FEF007}"/>
          </ac:graphicFrameMkLst>
        </pc:graphicFrameChg>
        <pc:graphicFrameChg chg="add del">
          <ac:chgData name="Isatou Jadama (2014844)" userId="S::2014844@student.uwtsd.ac.uk::8798a3b7-a9d0-4fa6-a588-fb8534d34096" providerId="AD" clId="Web-{D67E4ED5-E66C-AF6E-0F00-260DA8377433}" dt="2021-10-21T13:06:54.016" v="407"/>
          <ac:graphicFrameMkLst>
            <pc:docMk/>
            <pc:sldMk cId="101189212" sldId="259"/>
            <ac:graphicFrameMk id="22" creationId="{C1B5AC4C-9E24-40C7-A415-47377C0074EC}"/>
          </ac:graphicFrameMkLst>
        </pc:graphicFrameChg>
        <pc:picChg chg="add del">
          <ac:chgData name="Isatou Jadama (2014844)" userId="S::2014844@student.uwtsd.ac.uk::8798a3b7-a9d0-4fa6-a588-fb8534d34096" providerId="AD" clId="Web-{D67E4ED5-E66C-AF6E-0F00-260DA8377433}" dt="2021-10-21T12:55:27.883" v="366"/>
          <ac:picMkLst>
            <pc:docMk/>
            <pc:sldMk cId="101189212" sldId="259"/>
            <ac:picMk id="5" creationId="{72E0927A-CD03-46DB-AEB8-3FD4B74C9DD1}"/>
          </ac:picMkLst>
        </pc:picChg>
        <pc:cxnChg chg="add del">
          <ac:chgData name="Isatou Jadama (2014844)" userId="S::2014844@student.uwtsd.ac.uk::8798a3b7-a9d0-4fa6-a588-fb8534d34096" providerId="AD" clId="Web-{D67E4ED5-E66C-AF6E-0F00-260DA8377433}" dt="2021-10-21T12:55:52.791" v="368"/>
          <ac:cxnSpMkLst>
            <pc:docMk/>
            <pc:sldMk cId="101189212" sldId="259"/>
            <ac:cxnSpMk id="10" creationId="{4B3C268A-06CC-4310-BA94-F0B6B6E8CFD3}"/>
          </ac:cxnSpMkLst>
        </pc:cxnChg>
        <pc:cxnChg chg="add del">
          <ac:chgData name="Isatou Jadama (2014844)" userId="S::2014844@student.uwtsd.ac.uk::8798a3b7-a9d0-4fa6-a588-fb8534d34096" providerId="AD" clId="Web-{D67E4ED5-E66C-AF6E-0F00-260DA8377433}" dt="2021-10-21T12:55:27.883" v="366"/>
          <ac:cxnSpMkLst>
            <pc:docMk/>
            <pc:sldMk cId="101189212" sldId="259"/>
            <ac:cxnSpMk id="11" creationId="{E1C2E33F-4B1D-4F8B-B721-96313EA29404}"/>
          </ac:cxnSpMkLst>
        </pc:cxnChg>
        <pc:cxnChg chg="add del">
          <ac:chgData name="Isatou Jadama (2014844)" userId="S::2014844@student.uwtsd.ac.uk::8798a3b7-a9d0-4fa6-a588-fb8534d34096" providerId="AD" clId="Web-{D67E4ED5-E66C-AF6E-0F00-260DA8377433}" dt="2021-10-21T13:06:54.016" v="407"/>
          <ac:cxnSpMkLst>
            <pc:docMk/>
            <pc:sldMk cId="101189212" sldId="259"/>
            <ac:cxnSpMk id="27" creationId="{D9BF9BF3-7E9D-458B-A5D2-E730C5FFD0CD}"/>
          </ac:cxnSpMkLst>
        </pc:cxnChg>
      </pc:sldChg>
      <pc:sldChg chg="addSp delSp modSp new mod setBg">
        <pc:chgData name="Isatou Jadama (2014844)" userId="S::2014844@student.uwtsd.ac.uk::8798a3b7-a9d0-4fa6-a588-fb8534d34096" providerId="AD" clId="Web-{D67E4ED5-E66C-AF6E-0F00-260DA8377433}" dt="2021-10-21T13:50:25.462" v="892" actId="20577"/>
        <pc:sldMkLst>
          <pc:docMk/>
          <pc:sldMk cId="3068096664" sldId="260"/>
        </pc:sldMkLst>
        <pc:spChg chg="mod">
          <ac:chgData name="Isatou Jadama (2014844)" userId="S::2014844@student.uwtsd.ac.uk::8798a3b7-a9d0-4fa6-a588-fb8534d34096" providerId="AD" clId="Web-{D67E4ED5-E66C-AF6E-0F00-260DA8377433}" dt="2021-10-21T13:38:12.295" v="789"/>
          <ac:spMkLst>
            <pc:docMk/>
            <pc:sldMk cId="3068096664" sldId="260"/>
            <ac:spMk id="2" creationId="{35A62CAF-6170-4EC3-9DD2-5E668C817C57}"/>
          </ac:spMkLst>
        </pc:spChg>
        <pc:spChg chg="mod">
          <ac:chgData name="Isatou Jadama (2014844)" userId="S::2014844@student.uwtsd.ac.uk::8798a3b7-a9d0-4fa6-a588-fb8534d34096" providerId="AD" clId="Web-{D67E4ED5-E66C-AF6E-0F00-260DA8377433}" dt="2021-10-21T13:50:25.462" v="892" actId="20577"/>
          <ac:spMkLst>
            <pc:docMk/>
            <pc:sldMk cId="3068096664" sldId="260"/>
            <ac:spMk id="3" creationId="{69EBEA0B-6C11-4BF6-986A-BEEACB294DD4}"/>
          </ac:spMkLst>
        </pc:spChg>
        <pc:spChg chg="add del">
          <ac:chgData name="Isatou Jadama (2014844)" userId="S::2014844@student.uwtsd.ac.uk::8798a3b7-a9d0-4fa6-a588-fb8534d34096" providerId="AD" clId="Web-{D67E4ED5-E66C-AF6E-0F00-260DA8377433}" dt="2021-10-21T13:37:11.682" v="766"/>
          <ac:spMkLst>
            <pc:docMk/>
            <pc:sldMk cId="3068096664" sldId="260"/>
            <ac:spMk id="9" creationId="{DB66C9CD-6BF4-44CA-8078-0BB819080761}"/>
          </ac:spMkLst>
        </pc:spChg>
        <pc:spChg chg="add del">
          <ac:chgData name="Isatou Jadama (2014844)" userId="S::2014844@student.uwtsd.ac.uk::8798a3b7-a9d0-4fa6-a588-fb8534d34096" providerId="AD" clId="Web-{D67E4ED5-E66C-AF6E-0F00-260DA8377433}" dt="2021-10-21T13:38:12.295" v="789"/>
          <ac:spMkLst>
            <pc:docMk/>
            <pc:sldMk cId="3068096664" sldId="260"/>
            <ac:spMk id="16" creationId="{DB66C9CD-6BF4-44CA-8078-0BB819080761}"/>
          </ac:spMkLst>
        </pc:spChg>
        <pc:spChg chg="add">
          <ac:chgData name="Isatou Jadama (2014844)" userId="S::2014844@student.uwtsd.ac.uk::8798a3b7-a9d0-4fa6-a588-fb8534d34096" providerId="AD" clId="Web-{D67E4ED5-E66C-AF6E-0F00-260DA8377433}" dt="2021-10-21T13:38:12.295" v="789"/>
          <ac:spMkLst>
            <pc:docMk/>
            <pc:sldMk cId="3068096664" sldId="260"/>
            <ac:spMk id="23" creationId="{DB66C9CD-6BF4-44CA-8078-0BB819080761}"/>
          </ac:spMkLst>
        </pc:spChg>
        <pc:picChg chg="add mod">
          <ac:chgData name="Isatou Jadama (2014844)" userId="S::2014844@student.uwtsd.ac.uk::8798a3b7-a9d0-4fa6-a588-fb8534d34096" providerId="AD" clId="Web-{D67E4ED5-E66C-AF6E-0F00-260DA8377433}" dt="2021-10-21T13:37:11.682" v="766"/>
          <ac:picMkLst>
            <pc:docMk/>
            <pc:sldMk cId="3068096664" sldId="260"/>
            <ac:picMk id="5" creationId="{F19D45BD-5D78-422E-8BAD-A2688E9CC3BD}"/>
          </ac:picMkLst>
        </pc:picChg>
        <pc:cxnChg chg="add del">
          <ac:chgData name="Isatou Jadama (2014844)" userId="S::2014844@student.uwtsd.ac.uk::8798a3b7-a9d0-4fa6-a588-fb8534d34096" providerId="AD" clId="Web-{D67E4ED5-E66C-AF6E-0F00-260DA8377433}" dt="2021-10-21T13:37:11.682" v="766"/>
          <ac:cxnSpMkLst>
            <pc:docMk/>
            <pc:sldMk cId="3068096664" sldId="260"/>
            <ac:cxnSpMk id="11" creationId="{16C132CB-661F-4A80-B2A5-D78FF18C0CDF}"/>
          </ac:cxnSpMkLst>
        </pc:cxnChg>
        <pc:cxnChg chg="add del">
          <ac:chgData name="Isatou Jadama (2014844)" userId="S::2014844@student.uwtsd.ac.uk::8798a3b7-a9d0-4fa6-a588-fb8534d34096" providerId="AD" clId="Web-{D67E4ED5-E66C-AF6E-0F00-260DA8377433}" dt="2021-10-21T13:38:12.295" v="789"/>
          <ac:cxnSpMkLst>
            <pc:docMk/>
            <pc:sldMk cId="3068096664" sldId="260"/>
            <ac:cxnSpMk id="18" creationId="{16C132CB-661F-4A80-B2A5-D78FF18C0CDF}"/>
          </ac:cxnSpMkLst>
        </pc:cxnChg>
        <pc:cxnChg chg="add">
          <ac:chgData name="Isatou Jadama (2014844)" userId="S::2014844@student.uwtsd.ac.uk::8798a3b7-a9d0-4fa6-a588-fb8534d34096" providerId="AD" clId="Web-{D67E4ED5-E66C-AF6E-0F00-260DA8377433}" dt="2021-10-21T13:38:12.295" v="789"/>
          <ac:cxnSpMkLst>
            <pc:docMk/>
            <pc:sldMk cId="3068096664" sldId="260"/>
            <ac:cxnSpMk id="25" creationId="{16C132CB-661F-4A80-B2A5-D78FF18C0CDF}"/>
          </ac:cxnSpMkLst>
        </pc:cxnChg>
      </pc:sldChg>
      <pc:sldChg chg="addSp delSp modSp new del mod setBg">
        <pc:chgData name="Isatou Jadama (2014844)" userId="S::2014844@student.uwtsd.ac.uk::8798a3b7-a9d0-4fa6-a588-fb8534d34096" providerId="AD" clId="Web-{D67E4ED5-E66C-AF6E-0F00-260DA8377433}" dt="2021-10-21T14:02:44.567" v="1011"/>
        <pc:sldMkLst>
          <pc:docMk/>
          <pc:sldMk cId="162096106" sldId="261"/>
        </pc:sldMkLst>
        <pc:spChg chg="mod ord">
          <ac:chgData name="Isatou Jadama (2014844)" userId="S::2014844@student.uwtsd.ac.uk::8798a3b7-a9d0-4fa6-a588-fb8534d34096" providerId="AD" clId="Web-{D67E4ED5-E66C-AF6E-0F00-260DA8377433}" dt="2021-10-21T13:54:17.053" v="935"/>
          <ac:spMkLst>
            <pc:docMk/>
            <pc:sldMk cId="162096106" sldId="261"/>
            <ac:spMk id="2" creationId="{4F93DE03-9599-4695-8F6B-05DDDF016B3B}"/>
          </ac:spMkLst>
        </pc:spChg>
        <pc:spChg chg="del mod">
          <ac:chgData name="Isatou Jadama (2014844)" userId="S::2014844@student.uwtsd.ac.uk::8798a3b7-a9d0-4fa6-a588-fb8534d34096" providerId="AD" clId="Web-{D67E4ED5-E66C-AF6E-0F00-260DA8377433}" dt="2021-10-21T13:51:58.811" v="898"/>
          <ac:spMkLst>
            <pc:docMk/>
            <pc:sldMk cId="162096106" sldId="261"/>
            <ac:spMk id="3" creationId="{371ED775-DBBD-4FF2-AFA5-4DA2C10F1E22}"/>
          </ac:spMkLst>
        </pc:spChg>
        <pc:spChg chg="add del">
          <ac:chgData name="Isatou Jadama (2014844)" userId="S::2014844@student.uwtsd.ac.uk::8798a3b7-a9d0-4fa6-a588-fb8534d34096" providerId="AD" clId="Web-{D67E4ED5-E66C-AF6E-0F00-260DA8377433}" dt="2021-10-21T13:54:17.053" v="935"/>
          <ac:spMkLst>
            <pc:docMk/>
            <pc:sldMk cId="162096106" sldId="261"/>
            <ac:spMk id="17" creationId="{1F4CD6D0-88B6-45F4-AC60-54587D3C92A0}"/>
          </ac:spMkLst>
        </pc:spChg>
        <pc:spChg chg="add del">
          <ac:chgData name="Isatou Jadama (2014844)" userId="S::2014844@student.uwtsd.ac.uk::8798a3b7-a9d0-4fa6-a588-fb8534d34096" providerId="AD" clId="Web-{D67E4ED5-E66C-AF6E-0F00-260DA8377433}" dt="2021-10-21T13:54:17.053" v="935"/>
          <ac:spMkLst>
            <pc:docMk/>
            <pc:sldMk cId="162096106" sldId="261"/>
            <ac:spMk id="19" creationId="{3092D32E-B1E6-4335-BD86-8461882A79A5}"/>
          </ac:spMkLst>
        </pc:spChg>
        <pc:spChg chg="add">
          <ac:chgData name="Isatou Jadama (2014844)" userId="S::2014844@student.uwtsd.ac.uk::8798a3b7-a9d0-4fa6-a588-fb8534d34096" providerId="AD" clId="Web-{D67E4ED5-E66C-AF6E-0F00-260DA8377433}" dt="2021-10-21T13:54:17.053" v="935"/>
          <ac:spMkLst>
            <pc:docMk/>
            <pc:sldMk cId="162096106" sldId="261"/>
            <ac:spMk id="44" creationId="{3011B0B3-5679-4759-90B8-3B908C4CBD21}"/>
          </ac:spMkLst>
        </pc:spChg>
        <pc:spChg chg="add">
          <ac:chgData name="Isatou Jadama (2014844)" userId="S::2014844@student.uwtsd.ac.uk::8798a3b7-a9d0-4fa6-a588-fb8534d34096" providerId="AD" clId="Web-{D67E4ED5-E66C-AF6E-0F00-260DA8377433}" dt="2021-10-21T13:54:17.053" v="935"/>
          <ac:spMkLst>
            <pc:docMk/>
            <pc:sldMk cId="162096106" sldId="261"/>
            <ac:spMk id="58" creationId="{1B5DF063-A889-4037-8C0F-D6D424107150}"/>
          </ac:spMkLst>
        </pc:spChg>
        <pc:grpChg chg="add del">
          <ac:chgData name="Isatou Jadama (2014844)" userId="S::2014844@student.uwtsd.ac.uk::8798a3b7-a9d0-4fa6-a588-fb8534d34096" providerId="AD" clId="Web-{D67E4ED5-E66C-AF6E-0F00-260DA8377433}" dt="2021-10-21T13:54:17.053" v="935"/>
          <ac:grpSpMkLst>
            <pc:docMk/>
            <pc:sldMk cId="162096106" sldId="261"/>
            <ac:grpSpMk id="11" creationId="{9494E066-0146-46E9-BAF1-C33240ABA294}"/>
          </ac:grpSpMkLst>
        </pc:grpChg>
        <pc:grpChg chg="add del">
          <ac:chgData name="Isatou Jadama (2014844)" userId="S::2014844@student.uwtsd.ac.uk::8798a3b7-a9d0-4fa6-a588-fb8534d34096" providerId="AD" clId="Web-{D67E4ED5-E66C-AF6E-0F00-260DA8377433}" dt="2021-10-21T13:54:17.053" v="935"/>
          <ac:grpSpMkLst>
            <pc:docMk/>
            <pc:sldMk cId="162096106" sldId="261"/>
            <ac:grpSpMk id="21" creationId="{53D83BC4-A03A-4B80-BE2E-AB1542ABAD46}"/>
          </ac:grpSpMkLst>
        </pc:grpChg>
        <pc:grpChg chg="add">
          <ac:chgData name="Isatou Jadama (2014844)" userId="S::2014844@student.uwtsd.ac.uk::8798a3b7-a9d0-4fa6-a588-fb8534d34096" providerId="AD" clId="Web-{D67E4ED5-E66C-AF6E-0F00-260DA8377433}" dt="2021-10-21T13:54:17.053" v="935"/>
          <ac:grpSpMkLst>
            <pc:docMk/>
            <pc:sldMk cId="162096106" sldId="261"/>
            <ac:grpSpMk id="38" creationId="{9494E066-0146-46E9-BAF1-C33240ABA294}"/>
          </ac:grpSpMkLst>
        </pc:grpChg>
        <pc:grpChg chg="add">
          <ac:chgData name="Isatou Jadama (2014844)" userId="S::2014844@student.uwtsd.ac.uk::8798a3b7-a9d0-4fa6-a588-fb8534d34096" providerId="AD" clId="Web-{D67E4ED5-E66C-AF6E-0F00-260DA8377433}" dt="2021-10-21T13:54:17.053" v="935"/>
          <ac:grpSpMkLst>
            <pc:docMk/>
            <pc:sldMk cId="162096106" sldId="261"/>
            <ac:grpSpMk id="46" creationId="{50F37AA1-A09B-4E28-987B-38E5060E1BAE}"/>
          </ac:grpSpMkLst>
        </pc:grpChg>
        <pc:picChg chg="add mod ord">
          <ac:chgData name="Isatou Jadama (2014844)" userId="S::2014844@student.uwtsd.ac.uk::8798a3b7-a9d0-4fa6-a588-fb8534d34096" providerId="AD" clId="Web-{D67E4ED5-E66C-AF6E-0F00-260DA8377433}" dt="2021-10-21T13:54:49.321" v="940" actId="14100"/>
          <ac:picMkLst>
            <pc:docMk/>
            <pc:sldMk cId="162096106" sldId="261"/>
            <ac:picMk id="4" creationId="{944D7377-708F-408B-AC43-4EF88A8020C0}"/>
          </ac:picMkLst>
        </pc:picChg>
        <pc:cxnChg chg="add del">
          <ac:chgData name="Isatou Jadama (2014844)" userId="S::2014844@student.uwtsd.ac.uk::8798a3b7-a9d0-4fa6-a588-fb8534d34096" providerId="AD" clId="Web-{D67E4ED5-E66C-AF6E-0F00-260DA8377433}" dt="2021-10-21T13:54:17.053" v="935"/>
          <ac:cxnSpMkLst>
            <pc:docMk/>
            <pc:sldMk cId="162096106" sldId="261"/>
            <ac:cxnSpMk id="9" creationId="{AE0C0B2A-3FD1-4235-A16E-0ED1E028A93E}"/>
          </ac:cxnSpMkLst>
        </pc:cxnChg>
        <pc:cxnChg chg="add">
          <ac:chgData name="Isatou Jadama (2014844)" userId="S::2014844@student.uwtsd.ac.uk::8798a3b7-a9d0-4fa6-a588-fb8534d34096" providerId="AD" clId="Web-{D67E4ED5-E66C-AF6E-0F00-260DA8377433}" dt="2021-10-21T13:54:17.053" v="935"/>
          <ac:cxnSpMkLst>
            <pc:docMk/>
            <pc:sldMk cId="162096106" sldId="261"/>
            <ac:cxnSpMk id="36" creationId="{AE0C0B2A-3FD1-4235-A16E-0ED1E028A93E}"/>
          </ac:cxnSpMkLst>
        </pc:cxnChg>
      </pc:sldChg>
      <pc:sldChg chg="modSp new">
        <pc:chgData name="Isatou Jadama (2014844)" userId="S::2014844@student.uwtsd.ac.uk::8798a3b7-a9d0-4fa6-a588-fb8534d34096" providerId="AD" clId="Web-{D67E4ED5-E66C-AF6E-0F00-260DA8377433}" dt="2021-10-21T14:02:56.974" v="1017" actId="20577"/>
        <pc:sldMkLst>
          <pc:docMk/>
          <pc:sldMk cId="1310327409" sldId="262"/>
        </pc:sldMkLst>
        <pc:spChg chg="mod">
          <ac:chgData name="Isatou Jadama (2014844)" userId="S::2014844@student.uwtsd.ac.uk::8798a3b7-a9d0-4fa6-a588-fb8534d34096" providerId="AD" clId="Web-{D67E4ED5-E66C-AF6E-0F00-260DA8377433}" dt="2021-10-21T14:02:56.974" v="1017" actId="20577"/>
          <ac:spMkLst>
            <pc:docMk/>
            <pc:sldMk cId="1310327409" sldId="262"/>
            <ac:spMk id="2" creationId="{E04505BB-7A85-490D-9AB6-33AD3DEB1407}"/>
          </ac:spMkLst>
        </pc:spChg>
      </pc:sldChg>
      <pc:sldChg chg="addSp delSp modSp new del">
        <pc:chgData name="Isatou Jadama (2014844)" userId="S::2014844@student.uwtsd.ac.uk::8798a3b7-a9d0-4fa6-a588-fb8534d34096" providerId="AD" clId="Web-{D67E4ED5-E66C-AF6E-0F00-260DA8377433}" dt="2021-10-21T13:59:07.383" v="958"/>
        <pc:sldMkLst>
          <pc:docMk/>
          <pc:sldMk cId="797539694" sldId="263"/>
        </pc:sldMkLst>
        <pc:spChg chg="del mod">
          <ac:chgData name="Isatou Jadama (2014844)" userId="S::2014844@student.uwtsd.ac.uk::8798a3b7-a9d0-4fa6-a588-fb8534d34096" providerId="AD" clId="Web-{D67E4ED5-E66C-AF6E-0F00-260DA8377433}" dt="2021-10-21T13:57:50.972" v="945"/>
          <ac:spMkLst>
            <pc:docMk/>
            <pc:sldMk cId="797539694" sldId="263"/>
            <ac:spMk id="3" creationId="{0EECC14A-8D20-49A7-AE92-AD60B8A119BE}"/>
          </ac:spMkLst>
        </pc:spChg>
        <pc:picChg chg="add mod ord">
          <ac:chgData name="Isatou Jadama (2014844)" userId="S::2014844@student.uwtsd.ac.uk::8798a3b7-a9d0-4fa6-a588-fb8534d34096" providerId="AD" clId="Web-{D67E4ED5-E66C-AF6E-0F00-260DA8377433}" dt="2021-10-21T13:57:50.972" v="945"/>
          <ac:picMkLst>
            <pc:docMk/>
            <pc:sldMk cId="797539694" sldId="263"/>
            <ac:picMk id="4" creationId="{105EE88D-C7A1-4265-97D2-882732FBF966}"/>
          </ac:picMkLst>
        </pc:picChg>
        <pc:picChg chg="add mod">
          <ac:chgData name="Isatou Jadama (2014844)" userId="S::2014844@student.uwtsd.ac.uk::8798a3b7-a9d0-4fa6-a588-fb8534d34096" providerId="AD" clId="Web-{D67E4ED5-E66C-AF6E-0F00-260DA8377433}" dt="2021-10-21T13:57:53.191" v="946"/>
          <ac:picMkLst>
            <pc:docMk/>
            <pc:sldMk cId="797539694" sldId="263"/>
            <ac:picMk id="5" creationId="{A7A9FDB9-2E8F-4171-82B3-81927B606943}"/>
          </ac:picMkLst>
        </pc:picChg>
        <pc:picChg chg="add mod">
          <ac:chgData name="Isatou Jadama (2014844)" userId="S::2014844@student.uwtsd.ac.uk::8798a3b7-a9d0-4fa6-a588-fb8534d34096" providerId="AD" clId="Web-{D67E4ED5-E66C-AF6E-0F00-260DA8377433}" dt="2021-10-21T13:57:54.066" v="947"/>
          <ac:picMkLst>
            <pc:docMk/>
            <pc:sldMk cId="797539694" sldId="263"/>
            <ac:picMk id="6" creationId="{E69077C8-4A33-4CD7-9291-158ACD265F52}"/>
          </ac:picMkLst>
        </pc:picChg>
        <pc:picChg chg="add mod">
          <ac:chgData name="Isatou Jadama (2014844)" userId="S::2014844@student.uwtsd.ac.uk::8798a3b7-a9d0-4fa6-a588-fb8534d34096" providerId="AD" clId="Web-{D67E4ED5-E66C-AF6E-0F00-260DA8377433}" dt="2021-10-21T13:57:59.425" v="948"/>
          <ac:picMkLst>
            <pc:docMk/>
            <pc:sldMk cId="797539694" sldId="263"/>
            <ac:picMk id="7" creationId="{D1121006-BD2A-4A58-B953-DF0D98FDDBD3}"/>
          </ac:picMkLst>
        </pc:picChg>
        <pc:picChg chg="add del mod">
          <ac:chgData name="Isatou Jadama (2014844)" userId="S::2014844@student.uwtsd.ac.uk::8798a3b7-a9d0-4fa6-a588-fb8534d34096" providerId="AD" clId="Web-{D67E4ED5-E66C-AF6E-0F00-260DA8377433}" dt="2021-10-21T13:58:52.616" v="957"/>
          <ac:picMkLst>
            <pc:docMk/>
            <pc:sldMk cId="797539694" sldId="263"/>
            <ac:picMk id="8" creationId="{F0658662-34B8-461A-9AAC-7AFEE5083770}"/>
          </ac:picMkLst>
        </pc:picChg>
        <pc:picChg chg="add del mod">
          <ac:chgData name="Isatou Jadama (2014844)" userId="S::2014844@student.uwtsd.ac.uk::8798a3b7-a9d0-4fa6-a588-fb8534d34096" providerId="AD" clId="Web-{D67E4ED5-E66C-AF6E-0F00-260DA8377433}" dt="2021-10-21T13:58:18.255" v="956"/>
          <ac:picMkLst>
            <pc:docMk/>
            <pc:sldMk cId="797539694" sldId="263"/>
            <ac:picMk id="9" creationId="{D1EAEA91-FD68-4DAB-B13B-086061B29421}"/>
          </ac:picMkLst>
        </pc:picChg>
        <pc:picChg chg="add del mod">
          <ac:chgData name="Isatou Jadama (2014844)" userId="S::2014844@student.uwtsd.ac.uk::8798a3b7-a9d0-4fa6-a588-fb8534d34096" providerId="AD" clId="Web-{D67E4ED5-E66C-AF6E-0F00-260DA8377433}" dt="2021-10-21T13:58:14.942" v="955"/>
          <ac:picMkLst>
            <pc:docMk/>
            <pc:sldMk cId="797539694" sldId="263"/>
            <ac:picMk id="10" creationId="{C0703616-AF66-4FD5-BC75-A9C9788EE3F1}"/>
          </ac:picMkLst>
        </pc:picChg>
        <pc:picChg chg="add del mod">
          <ac:chgData name="Isatou Jadama (2014844)" userId="S::2014844@student.uwtsd.ac.uk::8798a3b7-a9d0-4fa6-a588-fb8534d34096" providerId="AD" clId="Web-{D67E4ED5-E66C-AF6E-0F00-260DA8377433}" dt="2021-10-21T13:58:12.067" v="954"/>
          <ac:picMkLst>
            <pc:docMk/>
            <pc:sldMk cId="797539694" sldId="263"/>
            <ac:picMk id="11" creationId="{582DE979-CAFF-446E-87AD-E250A55C93A2}"/>
          </ac:picMkLst>
        </pc:picChg>
      </pc:sldChg>
      <pc:sldChg chg="addSp delSp modSp new mod setBg">
        <pc:chgData name="Isatou Jadama (2014844)" userId="S::2014844@student.uwtsd.ac.uk::8798a3b7-a9d0-4fa6-a588-fb8534d34096" providerId="AD" clId="Web-{D67E4ED5-E66C-AF6E-0F00-260DA8377433}" dt="2021-10-21T14:02:38.238" v="1010" actId="14100"/>
        <pc:sldMkLst>
          <pc:docMk/>
          <pc:sldMk cId="1839464594" sldId="263"/>
        </pc:sldMkLst>
        <pc:spChg chg="mod ord">
          <ac:chgData name="Isatou Jadama (2014844)" userId="S::2014844@student.uwtsd.ac.uk::8798a3b7-a9d0-4fa6-a588-fb8534d34096" providerId="AD" clId="Web-{D67E4ED5-E66C-AF6E-0F00-260DA8377433}" dt="2021-10-21T14:02:29.128" v="1008"/>
          <ac:spMkLst>
            <pc:docMk/>
            <pc:sldMk cId="1839464594" sldId="263"/>
            <ac:spMk id="2" creationId="{18AE14F2-4DBE-411B-9851-9FAACDD95F80}"/>
          </ac:spMkLst>
        </pc:spChg>
        <pc:spChg chg="del">
          <ac:chgData name="Isatou Jadama (2014844)" userId="S::2014844@student.uwtsd.ac.uk::8798a3b7-a9d0-4fa6-a588-fb8534d34096" providerId="AD" clId="Web-{D67E4ED5-E66C-AF6E-0F00-260DA8377433}" dt="2021-10-21T14:00:05.151" v="968"/>
          <ac:spMkLst>
            <pc:docMk/>
            <pc:sldMk cId="1839464594" sldId="263"/>
            <ac:spMk id="3" creationId="{EC6BD1B6-D732-4BA8-8AC8-34E4463CE141}"/>
          </ac:spMkLst>
        </pc:spChg>
        <pc:spChg chg="add">
          <ac:chgData name="Isatou Jadama (2014844)" userId="S::2014844@student.uwtsd.ac.uk::8798a3b7-a9d0-4fa6-a588-fb8534d34096" providerId="AD" clId="Web-{D67E4ED5-E66C-AF6E-0F00-260DA8377433}" dt="2021-10-21T14:02:29.128" v="1008"/>
          <ac:spMkLst>
            <pc:docMk/>
            <pc:sldMk cId="1839464594" sldId="263"/>
            <ac:spMk id="8" creationId="{3011B0B3-5679-4759-90B8-3B908C4CBD21}"/>
          </ac:spMkLst>
        </pc:spChg>
        <pc:spChg chg="add del">
          <ac:chgData name="Isatou Jadama (2014844)" userId="S::2014844@student.uwtsd.ac.uk::8798a3b7-a9d0-4fa6-a588-fb8534d34096" providerId="AD" clId="Web-{D67E4ED5-E66C-AF6E-0F00-260DA8377433}" dt="2021-10-21T14:02:29.097" v="1007"/>
          <ac:spMkLst>
            <pc:docMk/>
            <pc:sldMk cId="1839464594" sldId="263"/>
            <ac:spMk id="17" creationId="{1F4CD6D0-88B6-45F4-AC60-54587D3C92A0}"/>
          </ac:spMkLst>
        </pc:spChg>
        <pc:spChg chg="add del">
          <ac:chgData name="Isatou Jadama (2014844)" userId="S::2014844@student.uwtsd.ac.uk::8798a3b7-a9d0-4fa6-a588-fb8534d34096" providerId="AD" clId="Web-{D67E4ED5-E66C-AF6E-0F00-260DA8377433}" dt="2021-10-21T14:02:29.097" v="1007"/>
          <ac:spMkLst>
            <pc:docMk/>
            <pc:sldMk cId="1839464594" sldId="263"/>
            <ac:spMk id="19" creationId="{C2E86F6D-198D-45C3-AC93-8D31B8A4DDDD}"/>
          </ac:spMkLst>
        </pc:spChg>
        <pc:grpChg chg="add">
          <ac:chgData name="Isatou Jadama (2014844)" userId="S::2014844@student.uwtsd.ac.uk::8798a3b7-a9d0-4fa6-a588-fb8534d34096" providerId="AD" clId="Web-{D67E4ED5-E66C-AF6E-0F00-260DA8377433}" dt="2021-10-21T14:02:29.128" v="1008"/>
          <ac:grpSpMkLst>
            <pc:docMk/>
            <pc:sldMk cId="1839464594" sldId="263"/>
            <ac:grpSpMk id="7" creationId="{9494E066-0146-46E9-BAF1-C33240ABA294}"/>
          </ac:grpSpMkLst>
        </pc:grpChg>
        <pc:grpChg chg="add del">
          <ac:chgData name="Isatou Jadama (2014844)" userId="S::2014844@student.uwtsd.ac.uk::8798a3b7-a9d0-4fa6-a588-fb8534d34096" providerId="AD" clId="Web-{D67E4ED5-E66C-AF6E-0F00-260DA8377433}" dt="2021-10-21T14:02:29.097" v="1007"/>
          <ac:grpSpMkLst>
            <pc:docMk/>
            <pc:sldMk cId="1839464594" sldId="263"/>
            <ac:grpSpMk id="11" creationId="{9494E066-0146-46E9-BAF1-C33240ABA294}"/>
          </ac:grpSpMkLst>
        </pc:grpChg>
        <pc:picChg chg="add mod ord">
          <ac:chgData name="Isatou Jadama (2014844)" userId="S::2014844@student.uwtsd.ac.uk::8798a3b7-a9d0-4fa6-a588-fb8534d34096" providerId="AD" clId="Web-{D67E4ED5-E66C-AF6E-0F00-260DA8377433}" dt="2021-10-21T14:02:38.238" v="1010" actId="14100"/>
          <ac:picMkLst>
            <pc:docMk/>
            <pc:sldMk cId="1839464594" sldId="263"/>
            <ac:picMk id="4" creationId="{DCE03DEB-A7C6-4C1B-8E94-EC6BD4F2189E}"/>
          </ac:picMkLst>
        </pc:picChg>
        <pc:cxnChg chg="add">
          <ac:chgData name="Isatou Jadama (2014844)" userId="S::2014844@student.uwtsd.ac.uk::8798a3b7-a9d0-4fa6-a588-fb8534d34096" providerId="AD" clId="Web-{D67E4ED5-E66C-AF6E-0F00-260DA8377433}" dt="2021-10-21T14:02:29.128" v="1008"/>
          <ac:cxnSpMkLst>
            <pc:docMk/>
            <pc:sldMk cId="1839464594" sldId="263"/>
            <ac:cxnSpMk id="6" creationId="{AE0C0B2A-3FD1-4235-A16E-0ED1E028A93E}"/>
          </ac:cxnSpMkLst>
        </pc:cxnChg>
        <pc:cxnChg chg="add del">
          <ac:chgData name="Isatou Jadama (2014844)" userId="S::2014844@student.uwtsd.ac.uk::8798a3b7-a9d0-4fa6-a588-fb8534d34096" providerId="AD" clId="Web-{D67E4ED5-E66C-AF6E-0F00-260DA8377433}" dt="2021-10-21T14:02:29.097" v="1007"/>
          <ac:cxnSpMkLst>
            <pc:docMk/>
            <pc:sldMk cId="1839464594" sldId="263"/>
            <ac:cxnSpMk id="9" creationId="{AE0C0B2A-3FD1-4235-A16E-0ED1E028A93E}"/>
          </ac:cxnSpMkLst>
        </pc:cxnChg>
        <pc:cxnChg chg="add">
          <ac:chgData name="Isatou Jadama (2014844)" userId="S::2014844@student.uwtsd.ac.uk::8798a3b7-a9d0-4fa6-a588-fb8534d34096" providerId="AD" clId="Web-{D67E4ED5-E66C-AF6E-0F00-260DA8377433}" dt="2021-10-21T14:02:29.128" v="1008"/>
          <ac:cxnSpMkLst>
            <pc:docMk/>
            <pc:sldMk cId="1839464594" sldId="263"/>
            <ac:cxnSpMk id="10" creationId="{32E97E5C-7A5F-424E-AAE4-654396E90799}"/>
          </ac:cxnSpMkLst>
        </pc:cxnChg>
        <pc:cxnChg chg="add del">
          <ac:chgData name="Isatou Jadama (2014844)" userId="S::2014844@student.uwtsd.ac.uk::8798a3b7-a9d0-4fa6-a588-fb8534d34096" providerId="AD" clId="Web-{D67E4ED5-E66C-AF6E-0F00-260DA8377433}" dt="2021-10-21T14:02:29.097" v="1007"/>
          <ac:cxnSpMkLst>
            <pc:docMk/>
            <pc:sldMk cId="1839464594" sldId="263"/>
            <ac:cxnSpMk id="21" creationId="{6C14D892-36B8-4065-9158-50C22E1E6986}"/>
          </ac:cxnSpMkLst>
        </pc:cxnChg>
      </pc:sldChg>
      <pc:sldChg chg="addSp delSp modSp new del">
        <pc:chgData name="Isatou Jadama (2014844)" userId="S::2014844@student.uwtsd.ac.uk::8798a3b7-a9d0-4fa6-a588-fb8534d34096" providerId="AD" clId="Web-{D67E4ED5-E66C-AF6E-0F00-260DA8377433}" dt="2021-10-21T13:59:46.791" v="966"/>
        <pc:sldMkLst>
          <pc:docMk/>
          <pc:sldMk cId="2537308409" sldId="263"/>
        </pc:sldMkLst>
        <pc:spChg chg="del">
          <ac:chgData name="Isatou Jadama (2014844)" userId="S::2014844@student.uwtsd.ac.uk::8798a3b7-a9d0-4fa6-a588-fb8534d34096" providerId="AD" clId="Web-{D67E4ED5-E66C-AF6E-0F00-260DA8377433}" dt="2021-10-21T13:59:35.681" v="960"/>
          <ac:spMkLst>
            <pc:docMk/>
            <pc:sldMk cId="2537308409" sldId="263"/>
            <ac:spMk id="3" creationId="{F76EC145-1B26-47F1-AED2-421CFFF1E93E}"/>
          </ac:spMkLst>
        </pc:spChg>
        <pc:picChg chg="add mod ord">
          <ac:chgData name="Isatou Jadama (2014844)" userId="S::2014844@student.uwtsd.ac.uk::8798a3b7-a9d0-4fa6-a588-fb8534d34096" providerId="AD" clId="Web-{D67E4ED5-E66C-AF6E-0F00-260DA8377433}" dt="2021-10-21T13:59:35.681" v="960"/>
          <ac:picMkLst>
            <pc:docMk/>
            <pc:sldMk cId="2537308409" sldId="263"/>
            <ac:picMk id="4" creationId="{87A2EA4E-182D-4609-992E-283909E93EAE}"/>
          </ac:picMkLst>
        </pc:picChg>
        <pc:picChg chg="add mod">
          <ac:chgData name="Isatou Jadama (2014844)" userId="S::2014844@student.uwtsd.ac.uk::8798a3b7-a9d0-4fa6-a588-fb8534d34096" providerId="AD" clId="Web-{D67E4ED5-E66C-AF6E-0F00-260DA8377433}" dt="2021-10-21T13:59:37.572" v="961"/>
          <ac:picMkLst>
            <pc:docMk/>
            <pc:sldMk cId="2537308409" sldId="263"/>
            <ac:picMk id="5" creationId="{5718D93B-9684-4E3D-A96A-922B08DA92B2}"/>
          </ac:picMkLst>
        </pc:picChg>
        <pc:picChg chg="add mod">
          <ac:chgData name="Isatou Jadama (2014844)" userId="S::2014844@student.uwtsd.ac.uk::8798a3b7-a9d0-4fa6-a588-fb8534d34096" providerId="AD" clId="Web-{D67E4ED5-E66C-AF6E-0F00-260DA8377433}" dt="2021-10-21T13:59:38.259" v="962"/>
          <ac:picMkLst>
            <pc:docMk/>
            <pc:sldMk cId="2537308409" sldId="263"/>
            <ac:picMk id="6" creationId="{EC1FA43B-0407-4086-BF43-B325D443315F}"/>
          </ac:picMkLst>
        </pc:picChg>
        <pc:picChg chg="add mod">
          <ac:chgData name="Isatou Jadama (2014844)" userId="S::2014844@student.uwtsd.ac.uk::8798a3b7-a9d0-4fa6-a588-fb8534d34096" providerId="AD" clId="Web-{D67E4ED5-E66C-AF6E-0F00-260DA8377433}" dt="2021-10-21T13:59:40.119" v="963"/>
          <ac:picMkLst>
            <pc:docMk/>
            <pc:sldMk cId="2537308409" sldId="263"/>
            <ac:picMk id="7" creationId="{F9604C35-9A9B-4F22-86FF-7FAAF4E98D0C}"/>
          </ac:picMkLst>
        </pc:picChg>
        <pc:picChg chg="add del mod">
          <ac:chgData name="Isatou Jadama (2014844)" userId="S::2014844@student.uwtsd.ac.uk::8798a3b7-a9d0-4fa6-a588-fb8534d34096" providerId="AD" clId="Web-{D67E4ED5-E66C-AF6E-0F00-260DA8377433}" dt="2021-10-21T13:59:41.259" v="965"/>
          <ac:picMkLst>
            <pc:docMk/>
            <pc:sldMk cId="2537308409" sldId="263"/>
            <ac:picMk id="8" creationId="{F5E662F9-C052-4916-8332-C1815FC29B4D}"/>
          </ac:picMkLst>
        </pc:picChg>
      </pc:sldChg>
    </pc:docChg>
  </pc:docChgLst>
  <pc:docChgLst>
    <pc:chgData name="Isatou Jadama (2014844)" userId="S::2014844@student.uwtsd.ac.uk::8798a3b7-a9d0-4fa6-a588-fb8534d34096" providerId="AD" clId="Web-{60FAA2D6-1EB2-E405-C9EB-6A147B97D7AE}"/>
    <pc:docChg chg="addSld delSld modSld sldOrd">
      <pc:chgData name="Isatou Jadama (2014844)" userId="S::2014844@student.uwtsd.ac.uk::8798a3b7-a9d0-4fa6-a588-fb8534d34096" providerId="AD" clId="Web-{60FAA2D6-1EB2-E405-C9EB-6A147B97D7AE}" dt="2021-10-27T13:12:54.140" v="58"/>
      <pc:docMkLst>
        <pc:docMk/>
      </pc:docMkLst>
      <pc:sldChg chg="modSp">
        <pc:chgData name="Isatou Jadama (2014844)" userId="S::2014844@student.uwtsd.ac.uk::8798a3b7-a9d0-4fa6-a588-fb8534d34096" providerId="AD" clId="Web-{60FAA2D6-1EB2-E405-C9EB-6A147B97D7AE}" dt="2021-10-27T13:11:33.936" v="53" actId="20577"/>
        <pc:sldMkLst>
          <pc:docMk/>
          <pc:sldMk cId="3572680825" sldId="265"/>
        </pc:sldMkLst>
        <pc:spChg chg="mod">
          <ac:chgData name="Isatou Jadama (2014844)" userId="S::2014844@student.uwtsd.ac.uk::8798a3b7-a9d0-4fa6-a588-fb8534d34096" providerId="AD" clId="Web-{60FAA2D6-1EB2-E405-C9EB-6A147B97D7AE}" dt="2021-10-27T13:11:33.936" v="53" actId="20577"/>
          <ac:spMkLst>
            <pc:docMk/>
            <pc:sldMk cId="3572680825" sldId="265"/>
            <ac:spMk id="3" creationId="{2AE6EF1A-3E77-4B35-A175-B2C48E7C7C9B}"/>
          </ac:spMkLst>
        </pc:spChg>
      </pc:sldChg>
      <pc:sldChg chg="addSp modSp mod setBg">
        <pc:chgData name="Isatou Jadama (2014844)" userId="S::2014844@student.uwtsd.ac.uk::8798a3b7-a9d0-4fa6-a588-fb8534d34096" providerId="AD" clId="Web-{60FAA2D6-1EB2-E405-C9EB-6A147B97D7AE}" dt="2021-10-27T13:12:47.890" v="57"/>
        <pc:sldMkLst>
          <pc:docMk/>
          <pc:sldMk cId="3863220841" sldId="266"/>
        </pc:sldMkLst>
        <pc:spChg chg="mod">
          <ac:chgData name="Isatou Jadama (2014844)" userId="S::2014844@student.uwtsd.ac.uk::8798a3b7-a9d0-4fa6-a588-fb8534d34096" providerId="AD" clId="Web-{60FAA2D6-1EB2-E405-C9EB-6A147B97D7AE}" dt="2021-10-27T13:12:47.890" v="57"/>
          <ac:spMkLst>
            <pc:docMk/>
            <pc:sldMk cId="3863220841" sldId="266"/>
            <ac:spMk id="2" creationId="{90549989-1361-40C9-A94C-B6C0D8B964F3}"/>
          </ac:spMkLst>
        </pc:spChg>
        <pc:spChg chg="mod">
          <ac:chgData name="Isatou Jadama (2014844)" userId="S::2014844@student.uwtsd.ac.uk::8798a3b7-a9d0-4fa6-a588-fb8534d34096" providerId="AD" clId="Web-{60FAA2D6-1EB2-E405-C9EB-6A147B97D7AE}" dt="2021-10-27T13:12:47.890" v="57"/>
          <ac:spMkLst>
            <pc:docMk/>
            <pc:sldMk cId="3863220841" sldId="266"/>
            <ac:spMk id="3" creationId="{F3739B6F-5A89-48FD-B1D5-8E3B913D304F}"/>
          </ac:spMkLst>
        </pc:spChg>
        <pc:spChg chg="add">
          <ac:chgData name="Isatou Jadama (2014844)" userId="S::2014844@student.uwtsd.ac.uk::8798a3b7-a9d0-4fa6-a588-fb8534d34096" providerId="AD" clId="Web-{60FAA2D6-1EB2-E405-C9EB-6A147B97D7AE}" dt="2021-10-27T13:12:47.890" v="57"/>
          <ac:spMkLst>
            <pc:docMk/>
            <pc:sldMk cId="3863220841" sldId="266"/>
            <ac:spMk id="8" creationId="{3D2EE047-566C-48D4-9F44-4BB3B58FB300}"/>
          </ac:spMkLst>
        </pc:spChg>
        <pc:grpChg chg="add">
          <ac:chgData name="Isatou Jadama (2014844)" userId="S::2014844@student.uwtsd.ac.uk::8798a3b7-a9d0-4fa6-a588-fb8534d34096" providerId="AD" clId="Web-{60FAA2D6-1EB2-E405-C9EB-6A147B97D7AE}" dt="2021-10-27T13:12:47.890" v="57"/>
          <ac:grpSpMkLst>
            <pc:docMk/>
            <pc:sldMk cId="3863220841" sldId="266"/>
            <ac:grpSpMk id="10" creationId="{B48EE24C-0DEE-4852-98D1-766934BDAAA2}"/>
          </ac:grpSpMkLst>
        </pc:grpChg>
      </pc:sldChg>
      <pc:sldChg chg="addSp modSp mod setBg">
        <pc:chgData name="Isatou Jadama (2014844)" userId="S::2014844@student.uwtsd.ac.uk::8798a3b7-a9d0-4fa6-a588-fb8534d34096" providerId="AD" clId="Web-{60FAA2D6-1EB2-E405-C9EB-6A147B97D7AE}" dt="2021-10-27T13:12:54.140" v="58"/>
        <pc:sldMkLst>
          <pc:docMk/>
          <pc:sldMk cId="2939915305" sldId="267"/>
        </pc:sldMkLst>
        <pc:spChg chg="mod">
          <ac:chgData name="Isatou Jadama (2014844)" userId="S::2014844@student.uwtsd.ac.uk::8798a3b7-a9d0-4fa6-a588-fb8534d34096" providerId="AD" clId="Web-{60FAA2D6-1EB2-E405-C9EB-6A147B97D7AE}" dt="2021-10-27T13:12:54.140" v="58"/>
          <ac:spMkLst>
            <pc:docMk/>
            <pc:sldMk cId="2939915305" sldId="267"/>
            <ac:spMk id="2" creationId="{FFDAAB57-DD22-47C3-8381-43D09266F10C}"/>
          </ac:spMkLst>
        </pc:spChg>
        <pc:spChg chg="mod">
          <ac:chgData name="Isatou Jadama (2014844)" userId="S::2014844@student.uwtsd.ac.uk::8798a3b7-a9d0-4fa6-a588-fb8534d34096" providerId="AD" clId="Web-{60FAA2D6-1EB2-E405-C9EB-6A147B97D7AE}" dt="2021-10-27T13:12:54.140" v="58"/>
          <ac:spMkLst>
            <pc:docMk/>
            <pc:sldMk cId="2939915305" sldId="267"/>
            <ac:spMk id="3" creationId="{8CEAD65A-283F-433A-BF0B-686A6B23FACC}"/>
          </ac:spMkLst>
        </pc:spChg>
        <pc:spChg chg="add">
          <ac:chgData name="Isatou Jadama (2014844)" userId="S::2014844@student.uwtsd.ac.uk::8798a3b7-a9d0-4fa6-a588-fb8534d34096" providerId="AD" clId="Web-{60FAA2D6-1EB2-E405-C9EB-6A147B97D7AE}" dt="2021-10-27T13:12:54.140" v="58"/>
          <ac:spMkLst>
            <pc:docMk/>
            <pc:sldMk cId="2939915305" sldId="267"/>
            <ac:spMk id="8" creationId="{3D2EE047-566C-48D4-9F44-4BB3B58FB300}"/>
          </ac:spMkLst>
        </pc:spChg>
        <pc:grpChg chg="add">
          <ac:chgData name="Isatou Jadama (2014844)" userId="S::2014844@student.uwtsd.ac.uk::8798a3b7-a9d0-4fa6-a588-fb8534d34096" providerId="AD" clId="Web-{60FAA2D6-1EB2-E405-C9EB-6A147B97D7AE}" dt="2021-10-27T13:12:54.140" v="58"/>
          <ac:grpSpMkLst>
            <pc:docMk/>
            <pc:sldMk cId="2939915305" sldId="267"/>
            <ac:grpSpMk id="10" creationId="{B48EE24C-0DEE-4852-98D1-766934BDAAA2}"/>
          </ac:grpSpMkLst>
        </pc:grpChg>
      </pc:sldChg>
      <pc:sldChg chg="modSp del ord">
        <pc:chgData name="Isatou Jadama (2014844)" userId="S::2014844@student.uwtsd.ac.uk::8798a3b7-a9d0-4fa6-a588-fb8534d34096" providerId="AD" clId="Web-{60FAA2D6-1EB2-E405-C9EB-6A147B97D7AE}" dt="2021-10-27T13:01:48.986" v="37"/>
        <pc:sldMkLst>
          <pc:docMk/>
          <pc:sldMk cId="3236345725" sldId="268"/>
        </pc:sldMkLst>
        <pc:spChg chg="mod">
          <ac:chgData name="Isatou Jadama (2014844)" userId="S::2014844@student.uwtsd.ac.uk::8798a3b7-a9d0-4fa6-a588-fb8534d34096" providerId="AD" clId="Web-{60FAA2D6-1EB2-E405-C9EB-6A147B97D7AE}" dt="2021-10-27T12:58:38.310" v="18" actId="20577"/>
          <ac:spMkLst>
            <pc:docMk/>
            <pc:sldMk cId="3236345725" sldId="268"/>
            <ac:spMk id="2" creationId="{C60CF639-3899-429D-A86F-FDE4958C35A4}"/>
          </ac:spMkLst>
        </pc:spChg>
        <pc:spChg chg="mod">
          <ac:chgData name="Isatou Jadama (2014844)" userId="S::2014844@student.uwtsd.ac.uk::8798a3b7-a9d0-4fa6-a588-fb8534d34096" providerId="AD" clId="Web-{60FAA2D6-1EB2-E405-C9EB-6A147B97D7AE}" dt="2021-10-27T12:58:20.653" v="11" actId="20577"/>
          <ac:spMkLst>
            <pc:docMk/>
            <pc:sldMk cId="3236345725" sldId="268"/>
            <ac:spMk id="3" creationId="{25C502E3-A487-4049-BC7C-5FD79C9B17C9}"/>
          </ac:spMkLst>
        </pc:spChg>
      </pc:sldChg>
      <pc:sldChg chg="modSp new del">
        <pc:chgData name="Isatou Jadama (2014844)" userId="S::2014844@student.uwtsd.ac.uk::8798a3b7-a9d0-4fa6-a588-fb8534d34096" providerId="AD" clId="Web-{60FAA2D6-1EB2-E405-C9EB-6A147B97D7AE}" dt="2021-10-27T12:59:45.327" v="26"/>
        <pc:sldMkLst>
          <pc:docMk/>
          <pc:sldMk cId="2790640928" sldId="269"/>
        </pc:sldMkLst>
        <pc:spChg chg="mod">
          <ac:chgData name="Isatou Jadama (2014844)" userId="S::2014844@student.uwtsd.ac.uk::8798a3b7-a9d0-4fa6-a588-fb8534d34096" providerId="AD" clId="Web-{60FAA2D6-1EB2-E405-C9EB-6A147B97D7AE}" dt="2021-10-27T12:59:36.702" v="25" actId="20577"/>
          <ac:spMkLst>
            <pc:docMk/>
            <pc:sldMk cId="2790640928" sldId="269"/>
            <ac:spMk id="3" creationId="{1C4677B0-AFD7-4978-A392-338173281B2E}"/>
          </ac:spMkLst>
        </pc:spChg>
      </pc:sldChg>
      <pc:sldChg chg="addSp modSp new mod setBg">
        <pc:chgData name="Isatou Jadama (2014844)" userId="S::2014844@student.uwtsd.ac.uk::8798a3b7-a9d0-4fa6-a588-fb8534d34096" providerId="AD" clId="Web-{60FAA2D6-1EB2-E405-C9EB-6A147B97D7AE}" dt="2021-10-27T13:12:23.937" v="56"/>
        <pc:sldMkLst>
          <pc:docMk/>
          <pc:sldMk cId="3486641643" sldId="269"/>
        </pc:sldMkLst>
        <pc:spChg chg="mod">
          <ac:chgData name="Isatou Jadama (2014844)" userId="S::2014844@student.uwtsd.ac.uk::8798a3b7-a9d0-4fa6-a588-fb8534d34096" providerId="AD" clId="Web-{60FAA2D6-1EB2-E405-C9EB-6A147B97D7AE}" dt="2021-10-27T13:12:23.937" v="56"/>
          <ac:spMkLst>
            <pc:docMk/>
            <pc:sldMk cId="3486641643" sldId="269"/>
            <ac:spMk id="2" creationId="{8116C20E-DDF2-419F-BBB6-3F5DDD61B246}"/>
          </ac:spMkLst>
        </pc:spChg>
        <pc:spChg chg="mod">
          <ac:chgData name="Isatou Jadama (2014844)" userId="S::2014844@student.uwtsd.ac.uk::8798a3b7-a9d0-4fa6-a588-fb8534d34096" providerId="AD" clId="Web-{60FAA2D6-1EB2-E405-C9EB-6A147B97D7AE}" dt="2021-10-27T13:12:23.937" v="56"/>
          <ac:spMkLst>
            <pc:docMk/>
            <pc:sldMk cId="3486641643" sldId="269"/>
            <ac:spMk id="3" creationId="{68373B9B-B0CF-42C8-AE57-8D64F8BE9099}"/>
          </ac:spMkLst>
        </pc:spChg>
        <pc:spChg chg="add">
          <ac:chgData name="Isatou Jadama (2014844)" userId="S::2014844@student.uwtsd.ac.uk::8798a3b7-a9d0-4fa6-a588-fb8534d34096" providerId="AD" clId="Web-{60FAA2D6-1EB2-E405-C9EB-6A147B97D7AE}" dt="2021-10-27T13:12:23.937" v="56"/>
          <ac:spMkLst>
            <pc:docMk/>
            <pc:sldMk cId="3486641643" sldId="269"/>
            <ac:spMk id="8" creationId="{3D2EE047-566C-48D4-9F44-4BB3B58FB300}"/>
          </ac:spMkLst>
        </pc:spChg>
        <pc:grpChg chg="add">
          <ac:chgData name="Isatou Jadama (2014844)" userId="S::2014844@student.uwtsd.ac.uk::8798a3b7-a9d0-4fa6-a588-fb8534d34096" providerId="AD" clId="Web-{60FAA2D6-1EB2-E405-C9EB-6A147B97D7AE}" dt="2021-10-27T13:12:23.937" v="56"/>
          <ac:grpSpMkLst>
            <pc:docMk/>
            <pc:sldMk cId="3486641643" sldId="269"/>
            <ac:grpSpMk id="10" creationId="{B48EE24C-0DEE-4852-98D1-766934BDAAA2}"/>
          </ac:grpSpMkLst>
        </pc:grpChg>
      </pc:sldChg>
    </pc:docChg>
  </pc:docChgLst>
  <pc:docChgLst>
    <pc:chgData name="Isatou Jadama (2014844)" userId="S::2014844@student.uwtsd.ac.uk::8798a3b7-a9d0-4fa6-a588-fb8534d34096" providerId="AD" clId="Web-{77D47E66-8C3B-7FE0-8E75-72EECF7D68BC}"/>
    <pc:docChg chg="addSld modSld">
      <pc:chgData name="Isatou Jadama (2014844)" userId="S::2014844@student.uwtsd.ac.uk::8798a3b7-a9d0-4fa6-a588-fb8534d34096" providerId="AD" clId="Web-{77D47E66-8C3B-7FE0-8E75-72EECF7D68BC}" dt="2022-04-14T00:24:25.900" v="59" actId="20577"/>
      <pc:docMkLst>
        <pc:docMk/>
      </pc:docMkLst>
      <pc:sldChg chg="addSp delSp modSp addAnim delAnim">
        <pc:chgData name="Isatou Jadama (2014844)" userId="S::2014844@student.uwtsd.ac.uk::8798a3b7-a9d0-4fa6-a588-fb8534d34096" providerId="AD" clId="Web-{77D47E66-8C3B-7FE0-8E75-72EECF7D68BC}" dt="2022-04-13T22:55:18.159" v="10"/>
        <pc:sldMkLst>
          <pc:docMk/>
          <pc:sldMk cId="109857222" sldId="256"/>
        </pc:sldMkLst>
        <pc:spChg chg="mod">
          <ac:chgData name="Isatou Jadama (2014844)" userId="S::2014844@student.uwtsd.ac.uk::8798a3b7-a9d0-4fa6-a588-fb8534d34096" providerId="AD" clId="Web-{77D47E66-8C3B-7FE0-8E75-72EECF7D68BC}" dt="2022-04-13T22:55:18.159" v="8"/>
          <ac:spMkLst>
            <pc:docMk/>
            <pc:sldMk cId="109857222" sldId="256"/>
            <ac:spMk id="2" creationId="{00000000-0000-0000-0000-000000000000}"/>
          </ac:spMkLst>
        </pc:spChg>
        <pc:spChg chg="mod">
          <ac:chgData name="Isatou Jadama (2014844)" userId="S::2014844@student.uwtsd.ac.uk::8798a3b7-a9d0-4fa6-a588-fb8534d34096" providerId="AD" clId="Web-{77D47E66-8C3B-7FE0-8E75-72EECF7D68BC}" dt="2022-04-13T22:55:18.159" v="8"/>
          <ac:spMkLst>
            <pc:docMk/>
            <pc:sldMk cId="109857222" sldId="256"/>
            <ac:spMk id="3" creationId="{00000000-0000-0000-0000-000000000000}"/>
          </ac:spMkLst>
        </pc:spChg>
        <pc:spChg chg="add del">
          <ac:chgData name="Isatou Jadama (2014844)" userId="S::2014844@student.uwtsd.ac.uk::8798a3b7-a9d0-4fa6-a588-fb8534d34096" providerId="AD" clId="Web-{77D47E66-8C3B-7FE0-8E75-72EECF7D68BC}" dt="2022-04-13T22:55:18.159" v="8"/>
          <ac:spMkLst>
            <pc:docMk/>
            <pc:sldMk cId="109857222" sldId="256"/>
            <ac:spMk id="108" creationId="{3011B0B3-5679-4759-90B8-3B908C4CBD21}"/>
          </ac:spMkLst>
        </pc:spChg>
        <pc:spChg chg="add del">
          <ac:chgData name="Isatou Jadama (2014844)" userId="S::2014844@student.uwtsd.ac.uk::8798a3b7-a9d0-4fa6-a588-fb8534d34096" providerId="AD" clId="Web-{77D47E66-8C3B-7FE0-8E75-72EECF7D68BC}" dt="2022-04-13T22:55:18.159" v="8"/>
          <ac:spMkLst>
            <pc:docMk/>
            <pc:sldMk cId="109857222" sldId="256"/>
            <ac:spMk id="123" creationId="{1B5DF063-A889-4037-8C0F-D6D424107150}"/>
          </ac:spMkLst>
        </pc:spChg>
        <pc:spChg chg="add del">
          <ac:chgData name="Isatou Jadama (2014844)" userId="S::2014844@student.uwtsd.ac.uk::8798a3b7-a9d0-4fa6-a588-fb8534d34096" providerId="AD" clId="Web-{77D47E66-8C3B-7FE0-8E75-72EECF7D68BC}" dt="2022-04-13T22:55:10.440" v="1"/>
          <ac:spMkLst>
            <pc:docMk/>
            <pc:sldMk cId="109857222" sldId="256"/>
            <ac:spMk id="128" creationId="{3011B0B3-5679-4759-90B8-3B908C4CBD21}"/>
          </ac:spMkLst>
        </pc:spChg>
        <pc:spChg chg="add del">
          <ac:chgData name="Isatou Jadama (2014844)" userId="S::2014844@student.uwtsd.ac.uk::8798a3b7-a9d0-4fa6-a588-fb8534d34096" providerId="AD" clId="Web-{77D47E66-8C3B-7FE0-8E75-72EECF7D68BC}" dt="2022-04-13T22:55:18.159" v="7"/>
          <ac:spMkLst>
            <pc:docMk/>
            <pc:sldMk cId="109857222" sldId="256"/>
            <ac:spMk id="143" creationId="{3011B0B3-5679-4759-90B8-3B908C4CBD21}"/>
          </ac:spMkLst>
        </pc:spChg>
        <pc:spChg chg="add del">
          <ac:chgData name="Isatou Jadama (2014844)" userId="S::2014844@student.uwtsd.ac.uk::8798a3b7-a9d0-4fa6-a588-fb8534d34096" providerId="AD" clId="Web-{77D47E66-8C3B-7FE0-8E75-72EECF7D68BC}" dt="2022-04-13T22:55:18.159" v="7"/>
          <ac:spMkLst>
            <pc:docMk/>
            <pc:sldMk cId="109857222" sldId="256"/>
            <ac:spMk id="144" creationId="{767E5D14-5396-4D7B-996A-7BFD00576139}"/>
          </ac:spMkLst>
        </pc:spChg>
        <pc:spChg chg="add">
          <ac:chgData name="Isatou Jadama (2014844)" userId="S::2014844@student.uwtsd.ac.uk::8798a3b7-a9d0-4fa6-a588-fb8534d34096" providerId="AD" clId="Web-{77D47E66-8C3B-7FE0-8E75-72EECF7D68BC}" dt="2022-04-13T22:55:18.159" v="8"/>
          <ac:spMkLst>
            <pc:docMk/>
            <pc:sldMk cId="109857222" sldId="256"/>
            <ac:spMk id="146" creationId="{D3F13AAF-525E-4953-A67E-7B34FDB4D899}"/>
          </ac:spMkLst>
        </pc:spChg>
        <pc:grpChg chg="add del">
          <ac:chgData name="Isatou Jadama (2014844)" userId="S::2014844@student.uwtsd.ac.uk::8798a3b7-a9d0-4fa6-a588-fb8534d34096" providerId="AD" clId="Web-{77D47E66-8C3B-7FE0-8E75-72EECF7D68BC}" dt="2022-04-13T22:55:18.159" v="8"/>
          <ac:grpSpMkLst>
            <pc:docMk/>
            <pc:sldMk cId="109857222" sldId="256"/>
            <ac:grpSpMk id="120" creationId="{50F37AA1-A09B-4E28-987B-38E5060E1BAE}"/>
          </ac:grpSpMkLst>
        </pc:grpChg>
        <pc:grpChg chg="add del">
          <ac:chgData name="Isatou Jadama (2014844)" userId="S::2014844@student.uwtsd.ac.uk::8798a3b7-a9d0-4fa6-a588-fb8534d34096" providerId="AD" clId="Web-{77D47E66-8C3B-7FE0-8E75-72EECF7D68BC}" dt="2022-04-13T22:55:10.440" v="1"/>
          <ac:grpSpMkLst>
            <pc:docMk/>
            <pc:sldMk cId="109857222" sldId="256"/>
            <ac:grpSpMk id="130" creationId="{50F37AA1-A09B-4E28-987B-38E5060E1BAE}"/>
          </ac:grpSpMkLst>
        </pc:grpChg>
        <pc:grpChg chg="add del">
          <ac:chgData name="Isatou Jadama (2014844)" userId="S::2014844@student.uwtsd.ac.uk::8798a3b7-a9d0-4fa6-a588-fb8534d34096" providerId="AD" clId="Web-{77D47E66-8C3B-7FE0-8E75-72EECF7D68BC}" dt="2022-04-13T22:55:18.159" v="7"/>
          <ac:grpSpMkLst>
            <pc:docMk/>
            <pc:sldMk cId="109857222" sldId="256"/>
            <ac:grpSpMk id="132" creationId="{E14350AE-EC1C-4F25-89C0-954A46AD8132}"/>
          </ac:grpSpMkLst>
        </pc:grpChg>
        <pc:picChg chg="mod ord">
          <ac:chgData name="Isatou Jadama (2014844)" userId="S::2014844@student.uwtsd.ac.uk::8798a3b7-a9d0-4fa6-a588-fb8534d34096" providerId="AD" clId="Web-{77D47E66-8C3B-7FE0-8E75-72EECF7D68BC}" dt="2022-04-13T22:55:18.159" v="8"/>
          <ac:picMkLst>
            <pc:docMk/>
            <pc:sldMk cId="109857222" sldId="256"/>
            <ac:picMk id="50" creationId="{1B3B8516-69FD-4DED-9C06-6A8C70335C45}"/>
          </ac:picMkLst>
        </pc:picChg>
        <pc:cxnChg chg="add">
          <ac:chgData name="Isatou Jadama (2014844)" userId="S::2014844@student.uwtsd.ac.uk::8798a3b7-a9d0-4fa6-a588-fb8534d34096" providerId="AD" clId="Web-{77D47E66-8C3B-7FE0-8E75-72EECF7D68BC}" dt="2022-04-13T22:55:18.159" v="8"/>
          <ac:cxnSpMkLst>
            <pc:docMk/>
            <pc:sldMk cId="109857222" sldId="256"/>
            <ac:cxnSpMk id="147" creationId="{32E97E5C-7A5F-424E-AAE4-654396E90799}"/>
          </ac:cxnSpMkLst>
        </pc:cxnChg>
      </pc:sldChg>
      <pc:sldChg chg="addSp delSp modSp">
        <pc:chgData name="Isatou Jadama (2014844)" userId="S::2014844@student.uwtsd.ac.uk::8798a3b7-a9d0-4fa6-a588-fb8534d34096" providerId="AD" clId="Web-{77D47E66-8C3B-7FE0-8E75-72EECF7D68BC}" dt="2022-04-13T22:56:10.426" v="13"/>
        <pc:sldMkLst>
          <pc:docMk/>
          <pc:sldMk cId="3315197906" sldId="257"/>
        </pc:sldMkLst>
        <pc:spChg chg="mod">
          <ac:chgData name="Isatou Jadama (2014844)" userId="S::2014844@student.uwtsd.ac.uk::8798a3b7-a9d0-4fa6-a588-fb8534d34096" providerId="AD" clId="Web-{77D47E66-8C3B-7FE0-8E75-72EECF7D68BC}" dt="2022-04-13T22:56:10.426" v="13"/>
          <ac:spMkLst>
            <pc:docMk/>
            <pc:sldMk cId="3315197906" sldId="257"/>
            <ac:spMk id="2" creationId="{C9BFDD80-FCB1-4633-829C-834592311D0A}"/>
          </ac:spMkLst>
        </pc:spChg>
        <pc:spChg chg="del">
          <ac:chgData name="Isatou Jadama (2014844)" userId="S::2014844@student.uwtsd.ac.uk::8798a3b7-a9d0-4fa6-a588-fb8534d34096" providerId="AD" clId="Web-{77D47E66-8C3B-7FE0-8E75-72EECF7D68BC}" dt="2022-04-13T22:56:10.426" v="13"/>
          <ac:spMkLst>
            <pc:docMk/>
            <pc:sldMk cId="3315197906" sldId="257"/>
            <ac:spMk id="100" creationId="{DB66C9CD-6BF4-44CA-8078-0BB819080761}"/>
          </ac:spMkLst>
        </pc:spChg>
        <pc:spChg chg="add">
          <ac:chgData name="Isatou Jadama (2014844)" userId="S::2014844@student.uwtsd.ac.uk::8798a3b7-a9d0-4fa6-a588-fb8534d34096" providerId="AD" clId="Web-{77D47E66-8C3B-7FE0-8E75-72EECF7D68BC}" dt="2022-04-13T22:56:10.426" v="13"/>
          <ac:spMkLst>
            <pc:docMk/>
            <pc:sldMk cId="3315197906" sldId="257"/>
            <ac:spMk id="107" creationId="{DB66C9CD-6BF4-44CA-8078-0BB819080761}"/>
          </ac:spMkLst>
        </pc:spChg>
        <pc:graphicFrameChg chg="mod modGraphic">
          <ac:chgData name="Isatou Jadama (2014844)" userId="S::2014844@student.uwtsd.ac.uk::8798a3b7-a9d0-4fa6-a588-fb8534d34096" providerId="AD" clId="Web-{77D47E66-8C3B-7FE0-8E75-72EECF7D68BC}" dt="2022-04-13T22:56:10.426" v="13"/>
          <ac:graphicFrameMkLst>
            <pc:docMk/>
            <pc:sldMk cId="3315197906" sldId="257"/>
            <ac:graphicFrameMk id="96" creationId="{068675DB-E7A5-46A7-A4FF-76D64D3052C9}"/>
          </ac:graphicFrameMkLst>
        </pc:graphicFrameChg>
        <pc:cxnChg chg="del">
          <ac:chgData name="Isatou Jadama (2014844)" userId="S::2014844@student.uwtsd.ac.uk::8798a3b7-a9d0-4fa6-a588-fb8534d34096" providerId="AD" clId="Web-{77D47E66-8C3B-7FE0-8E75-72EECF7D68BC}" dt="2022-04-13T22:56:10.426" v="13"/>
          <ac:cxnSpMkLst>
            <pc:docMk/>
            <pc:sldMk cId="3315197906" sldId="257"/>
            <ac:cxnSpMk id="102" creationId="{D9BF9BF3-7E9D-458B-A5D2-E730C5FFD0CD}"/>
          </ac:cxnSpMkLst>
        </pc:cxnChg>
        <pc:cxnChg chg="add">
          <ac:chgData name="Isatou Jadama (2014844)" userId="S::2014844@student.uwtsd.ac.uk::8798a3b7-a9d0-4fa6-a588-fb8534d34096" providerId="AD" clId="Web-{77D47E66-8C3B-7FE0-8E75-72EECF7D68BC}" dt="2022-04-13T22:56:10.426" v="13"/>
          <ac:cxnSpMkLst>
            <pc:docMk/>
            <pc:sldMk cId="3315197906" sldId="257"/>
            <ac:cxnSpMk id="109" creationId="{D9BF9BF3-7E9D-458B-A5D2-E730C5FFD0CD}"/>
          </ac:cxnSpMkLst>
        </pc:cxnChg>
      </pc:sldChg>
      <pc:sldChg chg="modSp">
        <pc:chgData name="Isatou Jadama (2014844)" userId="S::2014844@student.uwtsd.ac.uk::8798a3b7-a9d0-4fa6-a588-fb8534d34096" providerId="AD" clId="Web-{77D47E66-8C3B-7FE0-8E75-72EECF7D68BC}" dt="2022-04-13T22:56:46.099" v="14"/>
        <pc:sldMkLst>
          <pc:docMk/>
          <pc:sldMk cId="4248755990" sldId="258"/>
        </pc:sldMkLst>
        <pc:graphicFrameChg chg="modGraphic">
          <ac:chgData name="Isatou Jadama (2014844)" userId="S::2014844@student.uwtsd.ac.uk::8798a3b7-a9d0-4fa6-a588-fb8534d34096" providerId="AD" clId="Web-{77D47E66-8C3B-7FE0-8E75-72EECF7D68BC}" dt="2022-04-13T22:56:46.099" v="14"/>
          <ac:graphicFrameMkLst>
            <pc:docMk/>
            <pc:sldMk cId="4248755990" sldId="258"/>
            <ac:graphicFrameMk id="32" creationId="{0A115C2E-8278-45F0-B21A-E6537D13EDE9}"/>
          </ac:graphicFrameMkLst>
        </pc:graphicFrameChg>
      </pc:sldChg>
      <pc:sldChg chg="addSp delSp modSp">
        <pc:chgData name="Isatou Jadama (2014844)" userId="S::2014844@student.uwtsd.ac.uk::8798a3b7-a9d0-4fa6-a588-fb8534d34096" providerId="AD" clId="Web-{77D47E66-8C3B-7FE0-8E75-72EECF7D68BC}" dt="2022-04-13T22:56:59.833" v="17"/>
        <pc:sldMkLst>
          <pc:docMk/>
          <pc:sldMk cId="101189212" sldId="259"/>
        </pc:sldMkLst>
        <pc:spChg chg="mod">
          <ac:chgData name="Isatou Jadama (2014844)" userId="S::2014844@student.uwtsd.ac.uk::8798a3b7-a9d0-4fa6-a588-fb8534d34096" providerId="AD" clId="Web-{77D47E66-8C3B-7FE0-8E75-72EECF7D68BC}" dt="2022-04-13T22:56:59.833" v="17"/>
          <ac:spMkLst>
            <pc:docMk/>
            <pc:sldMk cId="101189212" sldId="259"/>
            <ac:spMk id="2" creationId="{160D058B-D053-4790-8CD0-59DEBFAAC270}"/>
          </ac:spMkLst>
        </pc:spChg>
        <pc:spChg chg="add del">
          <ac:chgData name="Isatou Jadama (2014844)" userId="S::2014844@student.uwtsd.ac.uk::8798a3b7-a9d0-4fa6-a588-fb8534d34096" providerId="AD" clId="Web-{77D47E66-8C3B-7FE0-8E75-72EECF7D68BC}" dt="2022-04-13T22:56:59.833" v="17"/>
          <ac:spMkLst>
            <pc:docMk/>
            <pc:sldMk cId="101189212" sldId="259"/>
            <ac:spMk id="3" creationId="{5E95B0CF-B3E3-418A-985D-C581F63907A4}"/>
          </ac:spMkLst>
        </pc:spChg>
        <pc:spChg chg="add del">
          <ac:chgData name="Isatou Jadama (2014844)" userId="S::2014844@student.uwtsd.ac.uk::8798a3b7-a9d0-4fa6-a588-fb8534d34096" providerId="AD" clId="Web-{77D47E66-8C3B-7FE0-8E75-72EECF7D68BC}" dt="2022-04-13T22:56:59.833" v="17"/>
          <ac:spMkLst>
            <pc:docMk/>
            <pc:sldMk cId="101189212" sldId="259"/>
            <ac:spMk id="24" creationId="{3D2EE047-566C-48D4-9F44-4BB3B58FB300}"/>
          </ac:spMkLst>
        </pc:spChg>
        <pc:spChg chg="add del">
          <ac:chgData name="Isatou Jadama (2014844)" userId="S::2014844@student.uwtsd.ac.uk::8798a3b7-a9d0-4fa6-a588-fb8534d34096" providerId="AD" clId="Web-{77D47E66-8C3B-7FE0-8E75-72EECF7D68BC}" dt="2022-04-13T22:56:59.818" v="16"/>
          <ac:spMkLst>
            <pc:docMk/>
            <pc:sldMk cId="101189212" sldId="259"/>
            <ac:spMk id="40" creationId="{EEE96A74-B62B-4642-AB22-7776A5F48CE7}"/>
          </ac:spMkLst>
        </pc:spChg>
        <pc:spChg chg="add">
          <ac:chgData name="Isatou Jadama (2014844)" userId="S::2014844@student.uwtsd.ac.uk::8798a3b7-a9d0-4fa6-a588-fb8534d34096" providerId="AD" clId="Web-{77D47E66-8C3B-7FE0-8E75-72EECF7D68BC}" dt="2022-04-13T22:56:59.833" v="17"/>
          <ac:spMkLst>
            <pc:docMk/>
            <pc:sldMk cId="101189212" sldId="259"/>
            <ac:spMk id="44" creationId="{DB66C9CD-6BF4-44CA-8078-0BB819080761}"/>
          </ac:spMkLst>
        </pc:spChg>
        <pc:grpChg chg="add del">
          <ac:chgData name="Isatou Jadama (2014844)" userId="S::2014844@student.uwtsd.ac.uk::8798a3b7-a9d0-4fa6-a588-fb8534d34096" providerId="AD" clId="Web-{77D47E66-8C3B-7FE0-8E75-72EECF7D68BC}" dt="2022-04-13T22:56:59.833" v="17"/>
          <ac:grpSpMkLst>
            <pc:docMk/>
            <pc:sldMk cId="101189212" sldId="259"/>
            <ac:grpSpMk id="26" creationId="{B48EE24C-0DEE-4852-98D1-766934BDAAA2}"/>
          </ac:grpSpMkLst>
        </pc:grpChg>
        <pc:graphicFrameChg chg="add del">
          <ac:chgData name="Isatou Jadama (2014844)" userId="S::2014844@student.uwtsd.ac.uk::8798a3b7-a9d0-4fa6-a588-fb8534d34096" providerId="AD" clId="Web-{77D47E66-8C3B-7FE0-8E75-72EECF7D68BC}" dt="2022-04-13T22:56:59.818" v="16"/>
          <ac:graphicFrameMkLst>
            <pc:docMk/>
            <pc:sldMk cId="101189212" sldId="259"/>
            <ac:graphicFrameMk id="36" creationId="{1D85D57C-C14C-047E-59F5-F9E0A54FFD5A}"/>
          </ac:graphicFrameMkLst>
        </pc:graphicFrameChg>
        <pc:graphicFrameChg chg="add">
          <ac:chgData name="Isatou Jadama (2014844)" userId="S::2014844@student.uwtsd.ac.uk::8798a3b7-a9d0-4fa6-a588-fb8534d34096" providerId="AD" clId="Web-{77D47E66-8C3B-7FE0-8E75-72EECF7D68BC}" dt="2022-04-13T22:56:59.833" v="17"/>
          <ac:graphicFrameMkLst>
            <pc:docMk/>
            <pc:sldMk cId="101189212" sldId="259"/>
            <ac:graphicFrameMk id="46" creationId="{AA81F891-7CA2-8B15-F583-C144D7646B81}"/>
          </ac:graphicFrameMkLst>
        </pc:graphicFrameChg>
        <pc:cxnChg chg="add del">
          <ac:chgData name="Isatou Jadama (2014844)" userId="S::2014844@student.uwtsd.ac.uk::8798a3b7-a9d0-4fa6-a588-fb8534d34096" providerId="AD" clId="Web-{77D47E66-8C3B-7FE0-8E75-72EECF7D68BC}" dt="2022-04-13T22:56:59.818" v="16"/>
          <ac:cxnSpMkLst>
            <pc:docMk/>
            <pc:sldMk cId="101189212" sldId="259"/>
            <ac:cxnSpMk id="42" creationId="{9B4757C4-228A-47E5-94C8-058312AB27F8}"/>
          </ac:cxnSpMkLst>
        </pc:cxnChg>
        <pc:cxnChg chg="add">
          <ac:chgData name="Isatou Jadama (2014844)" userId="S::2014844@student.uwtsd.ac.uk::8798a3b7-a9d0-4fa6-a588-fb8534d34096" providerId="AD" clId="Web-{77D47E66-8C3B-7FE0-8E75-72EECF7D68BC}" dt="2022-04-13T22:56:59.833" v="17"/>
          <ac:cxnSpMkLst>
            <pc:docMk/>
            <pc:sldMk cId="101189212" sldId="259"/>
            <ac:cxnSpMk id="45" creationId="{D9BF9BF3-7E9D-458B-A5D2-E730C5FFD0CD}"/>
          </ac:cxnSpMkLst>
        </pc:cxnChg>
      </pc:sldChg>
      <pc:sldChg chg="addSp delSp modSp">
        <pc:chgData name="Isatou Jadama (2014844)" userId="S::2014844@student.uwtsd.ac.uk::8798a3b7-a9d0-4fa6-a588-fb8534d34096" providerId="AD" clId="Web-{77D47E66-8C3B-7FE0-8E75-72EECF7D68BC}" dt="2022-04-13T23:03:27.515" v="32"/>
        <pc:sldMkLst>
          <pc:docMk/>
          <pc:sldMk cId="3068096664" sldId="260"/>
        </pc:sldMkLst>
        <pc:spChg chg="mod">
          <ac:chgData name="Isatou Jadama (2014844)" userId="S::2014844@student.uwtsd.ac.uk::8798a3b7-a9d0-4fa6-a588-fb8534d34096" providerId="AD" clId="Web-{77D47E66-8C3B-7FE0-8E75-72EECF7D68BC}" dt="2022-04-13T23:03:27.515" v="32"/>
          <ac:spMkLst>
            <pc:docMk/>
            <pc:sldMk cId="3068096664" sldId="260"/>
            <ac:spMk id="2" creationId="{35A62CAF-6170-4EC3-9DD2-5E668C817C57}"/>
          </ac:spMkLst>
        </pc:spChg>
        <pc:spChg chg="mod">
          <ac:chgData name="Isatou Jadama (2014844)" userId="S::2014844@student.uwtsd.ac.uk::8798a3b7-a9d0-4fa6-a588-fb8534d34096" providerId="AD" clId="Web-{77D47E66-8C3B-7FE0-8E75-72EECF7D68BC}" dt="2022-04-13T23:03:27.515" v="32"/>
          <ac:spMkLst>
            <pc:docMk/>
            <pc:sldMk cId="3068096664" sldId="260"/>
            <ac:spMk id="3" creationId="{69EBEA0B-6C11-4BF6-986A-BEEACB294DD4}"/>
          </ac:spMkLst>
        </pc:spChg>
        <pc:spChg chg="del">
          <ac:chgData name="Isatou Jadama (2014844)" userId="S::2014844@student.uwtsd.ac.uk::8798a3b7-a9d0-4fa6-a588-fb8534d34096" providerId="AD" clId="Web-{77D47E66-8C3B-7FE0-8E75-72EECF7D68BC}" dt="2022-04-13T22:55:34.472" v="11"/>
          <ac:spMkLst>
            <pc:docMk/>
            <pc:sldMk cId="3068096664" sldId="260"/>
            <ac:spMk id="31" creationId="{3D2EE047-566C-48D4-9F44-4BB3B58FB300}"/>
          </ac:spMkLst>
        </pc:spChg>
        <pc:spChg chg="add del">
          <ac:chgData name="Isatou Jadama (2014844)" userId="S::2014844@student.uwtsd.ac.uk::8798a3b7-a9d0-4fa6-a588-fb8534d34096" providerId="AD" clId="Web-{77D47E66-8C3B-7FE0-8E75-72EECF7D68BC}" dt="2022-04-13T23:03:27.515" v="32"/>
          <ac:spMkLst>
            <pc:docMk/>
            <pc:sldMk cId="3068096664" sldId="260"/>
            <ac:spMk id="36" creationId="{C279C8A1-C4E4-4DE9-934E-91221AC99393}"/>
          </ac:spMkLst>
        </pc:spChg>
        <pc:spChg chg="add">
          <ac:chgData name="Isatou Jadama (2014844)" userId="S::2014844@student.uwtsd.ac.uk::8798a3b7-a9d0-4fa6-a588-fb8534d34096" providerId="AD" clId="Web-{77D47E66-8C3B-7FE0-8E75-72EECF7D68BC}" dt="2022-04-13T23:03:27.515" v="32"/>
          <ac:spMkLst>
            <pc:docMk/>
            <pc:sldMk cId="3068096664" sldId="260"/>
            <ac:spMk id="43" creationId="{DB66C9CD-6BF4-44CA-8078-0BB819080761}"/>
          </ac:spMkLst>
        </pc:spChg>
        <pc:picChg chg="mod ord">
          <ac:chgData name="Isatou Jadama (2014844)" userId="S::2014844@student.uwtsd.ac.uk::8798a3b7-a9d0-4fa6-a588-fb8534d34096" providerId="AD" clId="Web-{77D47E66-8C3B-7FE0-8E75-72EECF7D68BC}" dt="2022-04-13T23:03:27.515" v="32"/>
          <ac:picMkLst>
            <pc:docMk/>
            <pc:sldMk cId="3068096664" sldId="260"/>
            <ac:picMk id="5" creationId="{F19D45BD-5D78-422E-8BAD-A2688E9CC3BD}"/>
          </ac:picMkLst>
        </pc:picChg>
        <pc:cxnChg chg="add del">
          <ac:chgData name="Isatou Jadama (2014844)" userId="S::2014844@student.uwtsd.ac.uk::8798a3b7-a9d0-4fa6-a588-fb8534d34096" providerId="AD" clId="Web-{77D47E66-8C3B-7FE0-8E75-72EECF7D68BC}" dt="2022-04-13T23:03:27.515" v="32"/>
          <ac:cxnSpMkLst>
            <pc:docMk/>
            <pc:sldMk cId="3068096664" sldId="260"/>
            <ac:cxnSpMk id="38" creationId="{26C7ED5D-77C4-4564-8B1A-E55609CF44C4}"/>
          </ac:cxnSpMkLst>
        </pc:cxnChg>
      </pc:sldChg>
      <pc:sldChg chg="addSp delSp modSp">
        <pc:chgData name="Isatou Jadama (2014844)" userId="S::2014844@student.uwtsd.ac.uk::8798a3b7-a9d0-4fa6-a588-fb8534d34096" providerId="AD" clId="Web-{77D47E66-8C3B-7FE0-8E75-72EECF7D68BC}" dt="2022-04-13T22:55:51.988" v="12"/>
        <pc:sldMkLst>
          <pc:docMk/>
          <pc:sldMk cId="1839464594" sldId="263"/>
        </pc:sldMkLst>
        <pc:spChg chg="mod">
          <ac:chgData name="Isatou Jadama (2014844)" userId="S::2014844@student.uwtsd.ac.uk::8798a3b7-a9d0-4fa6-a588-fb8534d34096" providerId="AD" clId="Web-{77D47E66-8C3B-7FE0-8E75-72EECF7D68BC}" dt="2022-04-13T22:55:51.988" v="12"/>
          <ac:spMkLst>
            <pc:docMk/>
            <pc:sldMk cId="1839464594" sldId="263"/>
            <ac:spMk id="2" creationId="{18AE14F2-4DBE-411B-9851-9FAACDD95F80}"/>
          </ac:spMkLst>
        </pc:spChg>
        <pc:spChg chg="del">
          <ac:chgData name="Isatou Jadama (2014844)" userId="S::2014844@student.uwtsd.ac.uk::8798a3b7-a9d0-4fa6-a588-fb8534d34096" providerId="AD" clId="Web-{77D47E66-8C3B-7FE0-8E75-72EECF7D68BC}" dt="2022-04-13T22:55:51.988" v="12"/>
          <ac:spMkLst>
            <pc:docMk/>
            <pc:sldMk cId="1839464594" sldId="263"/>
            <ac:spMk id="8" creationId="{3011B0B3-5679-4759-90B8-3B908C4CBD21}"/>
          </ac:spMkLst>
        </pc:spChg>
        <pc:spChg chg="add">
          <ac:chgData name="Isatou Jadama (2014844)" userId="S::2014844@student.uwtsd.ac.uk::8798a3b7-a9d0-4fa6-a588-fb8534d34096" providerId="AD" clId="Web-{77D47E66-8C3B-7FE0-8E75-72EECF7D68BC}" dt="2022-04-13T22:55:51.988" v="12"/>
          <ac:spMkLst>
            <pc:docMk/>
            <pc:sldMk cId="1839464594" sldId="263"/>
            <ac:spMk id="28" creationId="{3011B0B3-5679-4759-90B8-3B908C4CBD21}"/>
          </ac:spMkLst>
        </pc:spChg>
        <pc:spChg chg="add">
          <ac:chgData name="Isatou Jadama (2014844)" userId="S::2014844@student.uwtsd.ac.uk::8798a3b7-a9d0-4fa6-a588-fb8534d34096" providerId="AD" clId="Web-{77D47E66-8C3B-7FE0-8E75-72EECF7D68BC}" dt="2022-04-13T22:55:51.988" v="12"/>
          <ac:spMkLst>
            <pc:docMk/>
            <pc:sldMk cId="1839464594" sldId="263"/>
            <ac:spMk id="42" creationId="{1B5DF063-A889-4037-8C0F-D6D424107150}"/>
          </ac:spMkLst>
        </pc:spChg>
        <pc:grpChg chg="del">
          <ac:chgData name="Isatou Jadama (2014844)" userId="S::2014844@student.uwtsd.ac.uk::8798a3b7-a9d0-4fa6-a588-fb8534d34096" providerId="AD" clId="Web-{77D47E66-8C3B-7FE0-8E75-72EECF7D68BC}" dt="2022-04-13T22:55:51.988" v="12"/>
          <ac:grpSpMkLst>
            <pc:docMk/>
            <pc:sldMk cId="1839464594" sldId="263"/>
            <ac:grpSpMk id="7" creationId="{9494E066-0146-46E9-BAF1-C33240ABA294}"/>
          </ac:grpSpMkLst>
        </pc:grpChg>
        <pc:grpChg chg="add">
          <ac:chgData name="Isatou Jadama (2014844)" userId="S::2014844@student.uwtsd.ac.uk::8798a3b7-a9d0-4fa6-a588-fb8534d34096" providerId="AD" clId="Web-{77D47E66-8C3B-7FE0-8E75-72EECF7D68BC}" dt="2022-04-13T22:55:51.988" v="12"/>
          <ac:grpSpMkLst>
            <pc:docMk/>
            <pc:sldMk cId="1839464594" sldId="263"/>
            <ac:grpSpMk id="22" creationId="{9494E066-0146-46E9-BAF1-C33240ABA294}"/>
          </ac:grpSpMkLst>
        </pc:grpChg>
        <pc:grpChg chg="add">
          <ac:chgData name="Isatou Jadama (2014844)" userId="S::2014844@student.uwtsd.ac.uk::8798a3b7-a9d0-4fa6-a588-fb8534d34096" providerId="AD" clId="Web-{77D47E66-8C3B-7FE0-8E75-72EECF7D68BC}" dt="2022-04-13T22:55:51.988" v="12"/>
          <ac:grpSpMkLst>
            <pc:docMk/>
            <pc:sldMk cId="1839464594" sldId="263"/>
            <ac:grpSpMk id="30" creationId="{50F37AA1-A09B-4E28-987B-38E5060E1BAE}"/>
          </ac:grpSpMkLst>
        </pc:grpChg>
        <pc:picChg chg="mod">
          <ac:chgData name="Isatou Jadama (2014844)" userId="S::2014844@student.uwtsd.ac.uk::8798a3b7-a9d0-4fa6-a588-fb8534d34096" providerId="AD" clId="Web-{77D47E66-8C3B-7FE0-8E75-72EECF7D68BC}" dt="2022-04-13T22:55:51.988" v="12"/>
          <ac:picMkLst>
            <pc:docMk/>
            <pc:sldMk cId="1839464594" sldId="263"/>
            <ac:picMk id="4" creationId="{DCE03DEB-A7C6-4C1B-8E94-EC6BD4F2189E}"/>
          </ac:picMkLst>
        </pc:picChg>
        <pc:cxnChg chg="del">
          <ac:chgData name="Isatou Jadama (2014844)" userId="S::2014844@student.uwtsd.ac.uk::8798a3b7-a9d0-4fa6-a588-fb8534d34096" providerId="AD" clId="Web-{77D47E66-8C3B-7FE0-8E75-72EECF7D68BC}" dt="2022-04-13T22:55:51.988" v="12"/>
          <ac:cxnSpMkLst>
            <pc:docMk/>
            <pc:sldMk cId="1839464594" sldId="263"/>
            <ac:cxnSpMk id="6" creationId="{AE0C0B2A-3FD1-4235-A16E-0ED1E028A93E}"/>
          </ac:cxnSpMkLst>
        </pc:cxnChg>
        <pc:cxnChg chg="del">
          <ac:chgData name="Isatou Jadama (2014844)" userId="S::2014844@student.uwtsd.ac.uk::8798a3b7-a9d0-4fa6-a588-fb8534d34096" providerId="AD" clId="Web-{77D47E66-8C3B-7FE0-8E75-72EECF7D68BC}" dt="2022-04-13T22:55:51.988" v="12"/>
          <ac:cxnSpMkLst>
            <pc:docMk/>
            <pc:sldMk cId="1839464594" sldId="263"/>
            <ac:cxnSpMk id="10" creationId="{32E97E5C-7A5F-424E-AAE4-654396E90799}"/>
          </ac:cxnSpMkLst>
        </pc:cxnChg>
        <pc:cxnChg chg="add">
          <ac:chgData name="Isatou Jadama (2014844)" userId="S::2014844@student.uwtsd.ac.uk::8798a3b7-a9d0-4fa6-a588-fb8534d34096" providerId="AD" clId="Web-{77D47E66-8C3B-7FE0-8E75-72EECF7D68BC}" dt="2022-04-13T22:55:51.988" v="12"/>
          <ac:cxnSpMkLst>
            <pc:docMk/>
            <pc:sldMk cId="1839464594" sldId="263"/>
            <ac:cxnSpMk id="20" creationId="{AE0C0B2A-3FD1-4235-A16E-0ED1E028A93E}"/>
          </ac:cxnSpMkLst>
        </pc:cxnChg>
      </pc:sldChg>
      <pc:sldChg chg="addSp delSp modSp">
        <pc:chgData name="Isatou Jadama (2014844)" userId="S::2014844@student.uwtsd.ac.uk::8798a3b7-a9d0-4fa6-a588-fb8534d34096" providerId="AD" clId="Web-{77D47E66-8C3B-7FE0-8E75-72EECF7D68BC}" dt="2022-04-13T22:57:47.085" v="22"/>
        <pc:sldMkLst>
          <pc:docMk/>
          <pc:sldMk cId="3863220841" sldId="266"/>
        </pc:sldMkLst>
        <pc:spChg chg="mod">
          <ac:chgData name="Isatou Jadama (2014844)" userId="S::2014844@student.uwtsd.ac.uk::8798a3b7-a9d0-4fa6-a588-fb8534d34096" providerId="AD" clId="Web-{77D47E66-8C3B-7FE0-8E75-72EECF7D68BC}" dt="2022-04-13T22:57:47.085" v="22"/>
          <ac:spMkLst>
            <pc:docMk/>
            <pc:sldMk cId="3863220841" sldId="266"/>
            <ac:spMk id="2" creationId="{90549989-1361-40C9-A94C-B6C0D8B964F3}"/>
          </ac:spMkLst>
        </pc:spChg>
        <pc:spChg chg="del mod">
          <ac:chgData name="Isatou Jadama (2014844)" userId="S::2014844@student.uwtsd.ac.uk::8798a3b7-a9d0-4fa6-a588-fb8534d34096" providerId="AD" clId="Web-{77D47E66-8C3B-7FE0-8E75-72EECF7D68BC}" dt="2022-04-13T22:57:47.085" v="22"/>
          <ac:spMkLst>
            <pc:docMk/>
            <pc:sldMk cId="3863220841" sldId="266"/>
            <ac:spMk id="3" creationId="{F3739B6F-5A89-48FD-B1D5-8E3B913D304F}"/>
          </ac:spMkLst>
        </pc:spChg>
        <pc:spChg chg="add del">
          <ac:chgData name="Isatou Jadama (2014844)" userId="S::2014844@student.uwtsd.ac.uk::8798a3b7-a9d0-4fa6-a588-fb8534d34096" providerId="AD" clId="Web-{77D47E66-8C3B-7FE0-8E75-72EECF7D68BC}" dt="2022-04-13T22:57:47.085" v="22"/>
          <ac:spMkLst>
            <pc:docMk/>
            <pc:sldMk cId="3863220841" sldId="266"/>
            <ac:spMk id="8" creationId="{3D2EE047-566C-48D4-9F44-4BB3B58FB300}"/>
          </ac:spMkLst>
        </pc:spChg>
        <pc:spChg chg="add del">
          <ac:chgData name="Isatou Jadama (2014844)" userId="S::2014844@student.uwtsd.ac.uk::8798a3b7-a9d0-4fa6-a588-fb8534d34096" providerId="AD" clId="Web-{77D47E66-8C3B-7FE0-8E75-72EECF7D68BC}" dt="2022-04-13T22:57:37.803" v="19"/>
          <ac:spMkLst>
            <pc:docMk/>
            <pc:sldMk cId="3863220841" sldId="266"/>
            <ac:spMk id="23" creationId="{6D2D76E3-BBAC-4D3C-9314-D3076FA9051A}"/>
          </ac:spMkLst>
        </pc:spChg>
        <pc:spChg chg="add">
          <ac:chgData name="Isatou Jadama (2014844)" userId="S::2014844@student.uwtsd.ac.uk::8798a3b7-a9d0-4fa6-a588-fb8534d34096" providerId="AD" clId="Web-{77D47E66-8C3B-7FE0-8E75-72EECF7D68BC}" dt="2022-04-13T22:57:47.085" v="22"/>
          <ac:spMkLst>
            <pc:docMk/>
            <pc:sldMk cId="3863220841" sldId="266"/>
            <ac:spMk id="24" creationId="{EEE96A74-B62B-4642-AB22-7776A5F48CE7}"/>
          </ac:spMkLst>
        </pc:spChg>
        <pc:spChg chg="add del">
          <ac:chgData name="Isatou Jadama (2014844)" userId="S::2014844@student.uwtsd.ac.uk::8798a3b7-a9d0-4fa6-a588-fb8534d34096" providerId="AD" clId="Web-{77D47E66-8C3B-7FE0-8E75-72EECF7D68BC}" dt="2022-04-13T22:57:47.069" v="21"/>
          <ac:spMkLst>
            <pc:docMk/>
            <pc:sldMk cId="3863220841" sldId="266"/>
            <ac:spMk id="113" creationId="{3D2EE047-566C-48D4-9F44-4BB3B58FB300}"/>
          </ac:spMkLst>
        </pc:spChg>
        <pc:grpChg chg="add del">
          <ac:chgData name="Isatou Jadama (2014844)" userId="S::2014844@student.uwtsd.ac.uk::8798a3b7-a9d0-4fa6-a588-fb8534d34096" providerId="AD" clId="Web-{77D47E66-8C3B-7FE0-8E75-72EECF7D68BC}" dt="2022-04-13T22:57:47.085" v="22"/>
          <ac:grpSpMkLst>
            <pc:docMk/>
            <pc:sldMk cId="3863220841" sldId="266"/>
            <ac:grpSpMk id="10" creationId="{B48EE24C-0DEE-4852-98D1-766934BDAAA2}"/>
          </ac:grpSpMkLst>
        </pc:grpChg>
        <pc:grpChg chg="add del">
          <ac:chgData name="Isatou Jadama (2014844)" userId="S::2014844@student.uwtsd.ac.uk::8798a3b7-a9d0-4fa6-a588-fb8534d34096" providerId="AD" clId="Web-{77D47E66-8C3B-7FE0-8E75-72EECF7D68BC}" dt="2022-04-13T22:57:37.803" v="19"/>
          <ac:grpSpMkLst>
            <pc:docMk/>
            <pc:sldMk cId="3863220841" sldId="266"/>
            <ac:grpSpMk id="25" creationId="{75C945D9-C3DE-4D90-9F29-7BE223AAF113}"/>
          </ac:grpSpMkLst>
        </pc:grpChg>
        <pc:grpChg chg="add del">
          <ac:chgData name="Isatou Jadama (2014844)" userId="S::2014844@student.uwtsd.ac.uk::8798a3b7-a9d0-4fa6-a588-fb8534d34096" providerId="AD" clId="Web-{77D47E66-8C3B-7FE0-8E75-72EECF7D68BC}" dt="2022-04-13T22:57:37.803" v="19"/>
          <ac:grpSpMkLst>
            <pc:docMk/>
            <pc:sldMk cId="3863220841" sldId="266"/>
            <ac:grpSpMk id="70" creationId="{55C23123-3C5C-4A8B-AD1C-138D7B73D8D9}"/>
          </ac:grpSpMkLst>
        </pc:grpChg>
        <pc:grpChg chg="add del">
          <ac:chgData name="Isatou Jadama (2014844)" userId="S::2014844@student.uwtsd.ac.uk::8798a3b7-a9d0-4fa6-a588-fb8534d34096" providerId="AD" clId="Web-{77D47E66-8C3B-7FE0-8E75-72EECF7D68BC}" dt="2022-04-13T22:57:47.069" v="21"/>
          <ac:grpSpMkLst>
            <pc:docMk/>
            <pc:sldMk cId="3863220841" sldId="266"/>
            <ac:grpSpMk id="114" creationId="{B48EE24C-0DEE-4852-98D1-766934BDAAA2}"/>
          </ac:grpSpMkLst>
        </pc:grpChg>
        <pc:graphicFrameChg chg="add">
          <ac:chgData name="Isatou Jadama (2014844)" userId="S::2014844@student.uwtsd.ac.uk::8798a3b7-a9d0-4fa6-a588-fb8534d34096" providerId="AD" clId="Web-{77D47E66-8C3B-7FE0-8E75-72EECF7D68BC}" dt="2022-04-13T22:57:47.085" v="22"/>
          <ac:graphicFrameMkLst>
            <pc:docMk/>
            <pc:sldMk cId="3863220841" sldId="266"/>
            <ac:graphicFrameMk id="20" creationId="{A3923B6B-A253-7E4C-6D7E-219995CD5773}"/>
          </ac:graphicFrameMkLst>
        </pc:graphicFrameChg>
        <pc:cxnChg chg="add">
          <ac:chgData name="Isatou Jadama (2014844)" userId="S::2014844@student.uwtsd.ac.uk::8798a3b7-a9d0-4fa6-a588-fb8534d34096" providerId="AD" clId="Web-{77D47E66-8C3B-7FE0-8E75-72EECF7D68BC}" dt="2022-04-13T22:57:47.085" v="22"/>
          <ac:cxnSpMkLst>
            <pc:docMk/>
            <pc:sldMk cId="3863220841" sldId="266"/>
            <ac:cxnSpMk id="26" creationId="{3A513CAD-9784-4D35-BAF9-1F7DDD697BDB}"/>
          </ac:cxnSpMkLst>
        </pc:cxnChg>
        <pc:cxnChg chg="add del">
          <ac:chgData name="Isatou Jadama (2014844)" userId="S::2014844@student.uwtsd.ac.uk::8798a3b7-a9d0-4fa6-a588-fb8534d34096" providerId="AD" clId="Web-{77D47E66-8C3B-7FE0-8E75-72EECF7D68BC}" dt="2022-04-13T22:57:37.803" v="19"/>
          <ac:cxnSpMkLst>
            <pc:docMk/>
            <pc:sldMk cId="3863220841" sldId="266"/>
            <ac:cxnSpMk id="68" creationId="{22725E2D-27B9-4A2E-B161-230C61B08082}"/>
          </ac:cxnSpMkLst>
        </pc:cxnChg>
      </pc:sldChg>
      <pc:sldChg chg="addSp delSp modSp">
        <pc:chgData name="Isatou Jadama (2014844)" userId="S::2014844@student.uwtsd.ac.uk::8798a3b7-a9d0-4fa6-a588-fb8534d34096" providerId="AD" clId="Web-{77D47E66-8C3B-7FE0-8E75-72EECF7D68BC}" dt="2022-04-14T00:24:25.900" v="59" actId="20577"/>
        <pc:sldMkLst>
          <pc:docMk/>
          <pc:sldMk cId="3486641643" sldId="269"/>
        </pc:sldMkLst>
        <pc:spChg chg="mod">
          <ac:chgData name="Isatou Jadama (2014844)" userId="S::2014844@student.uwtsd.ac.uk::8798a3b7-a9d0-4fa6-a588-fb8534d34096" providerId="AD" clId="Web-{77D47E66-8C3B-7FE0-8E75-72EECF7D68BC}" dt="2022-04-14T00:24:03.040" v="56"/>
          <ac:spMkLst>
            <pc:docMk/>
            <pc:sldMk cId="3486641643" sldId="269"/>
            <ac:spMk id="2" creationId="{8116C20E-DDF2-419F-BBB6-3F5DDD61B246}"/>
          </ac:spMkLst>
        </pc:spChg>
        <pc:spChg chg="mod">
          <ac:chgData name="Isatou Jadama (2014844)" userId="S::2014844@student.uwtsd.ac.uk::8798a3b7-a9d0-4fa6-a588-fb8534d34096" providerId="AD" clId="Web-{77D47E66-8C3B-7FE0-8E75-72EECF7D68BC}" dt="2022-04-14T00:24:25.900" v="59" actId="20577"/>
          <ac:spMkLst>
            <pc:docMk/>
            <pc:sldMk cId="3486641643" sldId="269"/>
            <ac:spMk id="3" creationId="{68373B9B-B0CF-42C8-AE57-8D64F8BE9099}"/>
          </ac:spMkLst>
        </pc:spChg>
        <pc:spChg chg="add del">
          <ac:chgData name="Isatou Jadama (2014844)" userId="S::2014844@student.uwtsd.ac.uk::8798a3b7-a9d0-4fa6-a588-fb8534d34096" providerId="AD" clId="Web-{77D47E66-8C3B-7FE0-8E75-72EECF7D68BC}" dt="2022-04-14T00:21:37.141" v="39"/>
          <ac:spMkLst>
            <pc:docMk/>
            <pc:sldMk cId="3486641643" sldId="269"/>
            <ac:spMk id="8" creationId="{3D2EE047-566C-48D4-9F44-4BB3B58FB300}"/>
          </ac:spMkLst>
        </pc:spChg>
        <pc:spChg chg="add del">
          <ac:chgData name="Isatou Jadama (2014844)" userId="S::2014844@student.uwtsd.ac.uk::8798a3b7-a9d0-4fa6-a588-fb8534d34096" providerId="AD" clId="Web-{77D47E66-8C3B-7FE0-8E75-72EECF7D68BC}" dt="2022-04-14T00:21:37.141" v="38"/>
          <ac:spMkLst>
            <pc:docMk/>
            <pc:sldMk cId="3486641643" sldId="269"/>
            <ac:spMk id="23" creationId="{3D2EE047-566C-48D4-9F44-4BB3B58FB300}"/>
          </ac:spMkLst>
        </pc:spChg>
        <pc:spChg chg="add del">
          <ac:chgData name="Isatou Jadama (2014844)" userId="S::2014844@student.uwtsd.ac.uk::8798a3b7-a9d0-4fa6-a588-fb8534d34096" providerId="AD" clId="Web-{77D47E66-8C3B-7FE0-8E75-72EECF7D68BC}" dt="2022-04-14T00:22:33.944" v="46"/>
          <ac:spMkLst>
            <pc:docMk/>
            <pc:sldMk cId="3486641643" sldId="269"/>
            <ac:spMk id="34" creationId="{3D2EE047-566C-48D4-9F44-4BB3B58FB300}"/>
          </ac:spMkLst>
        </pc:spChg>
        <pc:spChg chg="add del">
          <ac:chgData name="Isatou Jadama (2014844)" userId="S::2014844@student.uwtsd.ac.uk::8798a3b7-a9d0-4fa6-a588-fb8534d34096" providerId="AD" clId="Web-{77D47E66-8C3B-7FE0-8E75-72EECF7D68BC}" dt="2022-04-14T00:22:23.803" v="43"/>
          <ac:spMkLst>
            <pc:docMk/>
            <pc:sldMk cId="3486641643" sldId="269"/>
            <ac:spMk id="39" creationId="{3D2EE047-566C-48D4-9F44-4BB3B58FB300}"/>
          </ac:spMkLst>
        </pc:spChg>
        <pc:spChg chg="add del">
          <ac:chgData name="Isatou Jadama (2014844)" userId="S::2014844@student.uwtsd.ac.uk::8798a3b7-a9d0-4fa6-a588-fb8534d34096" providerId="AD" clId="Web-{77D47E66-8C3B-7FE0-8E75-72EECF7D68BC}" dt="2022-04-14T00:22:33.913" v="45"/>
          <ac:spMkLst>
            <pc:docMk/>
            <pc:sldMk cId="3486641643" sldId="269"/>
            <ac:spMk id="52" creationId="{C5DCFBD7-5612-480F-BED3-7820176A5066}"/>
          </ac:spMkLst>
        </pc:spChg>
        <pc:spChg chg="add del">
          <ac:chgData name="Isatou Jadama (2014844)" userId="S::2014844@student.uwtsd.ac.uk::8798a3b7-a9d0-4fa6-a588-fb8534d34096" providerId="AD" clId="Web-{77D47E66-8C3B-7FE0-8E75-72EECF7D68BC}" dt="2022-04-14T00:24:03.040" v="56"/>
          <ac:spMkLst>
            <pc:docMk/>
            <pc:sldMk cId="3486641643" sldId="269"/>
            <ac:spMk id="124" creationId="{278D6E89-CBE0-4595-81C1-F7BA38171DF2}"/>
          </ac:spMkLst>
        </pc:spChg>
        <pc:spChg chg="add">
          <ac:chgData name="Isatou Jadama (2014844)" userId="S::2014844@student.uwtsd.ac.uk::8798a3b7-a9d0-4fa6-a588-fb8534d34096" providerId="AD" clId="Web-{77D47E66-8C3B-7FE0-8E75-72EECF7D68BC}" dt="2022-04-14T00:24:03.040" v="56"/>
          <ac:spMkLst>
            <pc:docMk/>
            <pc:sldMk cId="3486641643" sldId="269"/>
            <ac:spMk id="135" creationId="{6D2D76E3-BBAC-4D3C-9314-D3076FA9051A}"/>
          </ac:spMkLst>
        </pc:spChg>
        <pc:grpChg chg="add del">
          <ac:chgData name="Isatou Jadama (2014844)" userId="S::2014844@student.uwtsd.ac.uk::8798a3b7-a9d0-4fa6-a588-fb8534d34096" providerId="AD" clId="Web-{77D47E66-8C3B-7FE0-8E75-72EECF7D68BC}" dt="2022-04-14T00:21:37.141" v="39"/>
          <ac:grpSpMkLst>
            <pc:docMk/>
            <pc:sldMk cId="3486641643" sldId="269"/>
            <ac:grpSpMk id="10" creationId="{B48EE24C-0DEE-4852-98D1-766934BDAAA2}"/>
          </ac:grpSpMkLst>
        </pc:grpChg>
        <pc:grpChg chg="add del">
          <ac:chgData name="Isatou Jadama (2014844)" userId="S::2014844@student.uwtsd.ac.uk::8798a3b7-a9d0-4fa6-a588-fb8534d34096" providerId="AD" clId="Web-{77D47E66-8C3B-7FE0-8E75-72EECF7D68BC}" dt="2022-04-14T00:22:33.944" v="46"/>
          <ac:grpSpMkLst>
            <pc:docMk/>
            <pc:sldMk cId="3486641643" sldId="269"/>
            <ac:grpSpMk id="25" creationId="{B48EE24C-0DEE-4852-98D1-766934BDAAA2}"/>
          </ac:grpSpMkLst>
        </pc:grpChg>
        <pc:grpChg chg="add del">
          <ac:chgData name="Isatou Jadama (2014844)" userId="S::2014844@student.uwtsd.ac.uk::8798a3b7-a9d0-4fa6-a588-fb8534d34096" providerId="AD" clId="Web-{77D47E66-8C3B-7FE0-8E75-72EECF7D68BC}" dt="2022-04-14T00:22:23.803" v="43"/>
          <ac:grpSpMkLst>
            <pc:docMk/>
            <pc:sldMk cId="3486641643" sldId="269"/>
            <ac:grpSpMk id="41" creationId="{B48EE24C-0DEE-4852-98D1-766934BDAAA2}"/>
          </ac:grpSpMkLst>
        </pc:grpChg>
        <pc:grpChg chg="add del">
          <ac:chgData name="Isatou Jadama (2014844)" userId="S::2014844@student.uwtsd.ac.uk::8798a3b7-a9d0-4fa6-a588-fb8534d34096" providerId="AD" clId="Web-{77D47E66-8C3B-7FE0-8E75-72EECF7D68BC}" dt="2022-04-14T00:22:33.913" v="45"/>
          <ac:grpSpMkLst>
            <pc:docMk/>
            <pc:sldMk cId="3486641643" sldId="269"/>
            <ac:grpSpMk id="53" creationId="{355013FF-CA42-4E11-9C84-9B450958B35E}"/>
          </ac:grpSpMkLst>
        </pc:grpChg>
        <pc:grpChg chg="add del">
          <ac:chgData name="Isatou Jadama (2014844)" userId="S::2014844@student.uwtsd.ac.uk::8798a3b7-a9d0-4fa6-a588-fb8534d34096" providerId="AD" clId="Web-{77D47E66-8C3B-7FE0-8E75-72EECF7D68BC}" dt="2022-04-14T00:22:33.913" v="45"/>
          <ac:grpSpMkLst>
            <pc:docMk/>
            <pc:sldMk cId="3486641643" sldId="269"/>
            <ac:grpSpMk id="62" creationId="{E3093493-446B-45A4-9D25-97A096BDF4EA}"/>
          </ac:grpSpMkLst>
        </pc:grpChg>
        <pc:grpChg chg="add del">
          <ac:chgData name="Isatou Jadama (2014844)" userId="S::2014844@student.uwtsd.ac.uk::8798a3b7-a9d0-4fa6-a588-fb8534d34096" providerId="AD" clId="Web-{77D47E66-8C3B-7FE0-8E75-72EECF7D68BC}" dt="2022-04-14T00:24:03.040" v="56"/>
          <ac:grpSpMkLst>
            <pc:docMk/>
            <pc:sldMk cId="3486641643" sldId="269"/>
            <ac:grpSpMk id="126" creationId="{C98E0077-C8CB-40EE-ABF7-D106ADF2465D}"/>
          </ac:grpSpMkLst>
        </pc:grpChg>
        <pc:grpChg chg="add">
          <ac:chgData name="Isatou Jadama (2014844)" userId="S::2014844@student.uwtsd.ac.uk::8798a3b7-a9d0-4fa6-a588-fb8534d34096" providerId="AD" clId="Web-{77D47E66-8C3B-7FE0-8E75-72EECF7D68BC}" dt="2022-04-14T00:24:03.040" v="56"/>
          <ac:grpSpMkLst>
            <pc:docMk/>
            <pc:sldMk cId="3486641643" sldId="269"/>
            <ac:grpSpMk id="137" creationId="{75C945D9-C3DE-4D90-9F29-7BE223AAF113}"/>
          </ac:grpSpMkLst>
        </pc:grpChg>
        <pc:grpChg chg="add">
          <ac:chgData name="Isatou Jadama (2014844)" userId="S::2014844@student.uwtsd.ac.uk::8798a3b7-a9d0-4fa6-a588-fb8534d34096" providerId="AD" clId="Web-{77D47E66-8C3B-7FE0-8E75-72EECF7D68BC}" dt="2022-04-14T00:24:03.040" v="56"/>
          <ac:grpSpMkLst>
            <pc:docMk/>
            <pc:sldMk cId="3486641643" sldId="269"/>
            <ac:grpSpMk id="182" creationId="{55C23123-3C5C-4A8B-AD1C-138D7B73D8D9}"/>
          </ac:grpSpMkLst>
        </pc:grpChg>
        <pc:cxnChg chg="add del">
          <ac:chgData name="Isatou Jadama (2014844)" userId="S::2014844@student.uwtsd.ac.uk::8798a3b7-a9d0-4fa6-a588-fb8534d34096" providerId="AD" clId="Web-{77D47E66-8C3B-7FE0-8E75-72EECF7D68BC}" dt="2022-04-14T00:22:33.913" v="45"/>
          <ac:cxnSpMkLst>
            <pc:docMk/>
            <pc:sldMk cId="3486641643" sldId="269"/>
            <ac:cxnSpMk id="51" creationId="{A9F703F4-243C-4517-80DA-7AC36B7D9AA1}"/>
          </ac:cxnSpMkLst>
        </pc:cxnChg>
        <pc:cxnChg chg="add del">
          <ac:chgData name="Isatou Jadama (2014844)" userId="S::2014844@student.uwtsd.ac.uk::8798a3b7-a9d0-4fa6-a588-fb8534d34096" providerId="AD" clId="Web-{77D47E66-8C3B-7FE0-8E75-72EECF7D68BC}" dt="2022-04-14T00:24:03.040" v="56"/>
          <ac:cxnSpMkLst>
            <pc:docMk/>
            <pc:sldMk cId="3486641643" sldId="269"/>
            <ac:cxnSpMk id="125" creationId="{108A6C55-1C94-4869-9E37-A584104F918E}"/>
          </ac:cxnSpMkLst>
        </pc:cxnChg>
        <pc:cxnChg chg="add">
          <ac:chgData name="Isatou Jadama (2014844)" userId="S::2014844@student.uwtsd.ac.uk::8798a3b7-a9d0-4fa6-a588-fb8534d34096" providerId="AD" clId="Web-{77D47E66-8C3B-7FE0-8E75-72EECF7D68BC}" dt="2022-04-14T00:24:03.040" v="56"/>
          <ac:cxnSpMkLst>
            <pc:docMk/>
            <pc:sldMk cId="3486641643" sldId="269"/>
            <ac:cxnSpMk id="180" creationId="{22725E2D-27B9-4A2E-B161-230C61B08082}"/>
          </ac:cxnSpMkLst>
        </pc:cxnChg>
      </pc:sldChg>
      <pc:sldChg chg="modSp new">
        <pc:chgData name="Isatou Jadama (2014844)" userId="S::2014844@student.uwtsd.ac.uk::8798a3b7-a9d0-4fa6-a588-fb8534d34096" providerId="AD" clId="Web-{77D47E66-8C3B-7FE0-8E75-72EECF7D68BC}" dt="2022-04-14T00:23:52.805" v="55" actId="20577"/>
        <pc:sldMkLst>
          <pc:docMk/>
          <pc:sldMk cId="2277499860" sldId="270"/>
        </pc:sldMkLst>
        <pc:spChg chg="mod">
          <ac:chgData name="Isatou Jadama (2014844)" userId="S::2014844@student.uwtsd.ac.uk::8798a3b7-a9d0-4fa6-a588-fb8534d34096" providerId="AD" clId="Web-{77D47E66-8C3B-7FE0-8E75-72EECF7D68BC}" dt="2022-04-14T00:23:52.805" v="55" actId="20577"/>
          <ac:spMkLst>
            <pc:docMk/>
            <pc:sldMk cId="2277499860" sldId="270"/>
            <ac:spMk id="3" creationId="{25B912B1-D60E-52CB-2536-F9A03836301C}"/>
          </ac:spMkLst>
        </pc:spChg>
      </pc:sldChg>
    </pc:docChg>
  </pc:docChgLst>
</pc:chgInfo>
</file>

<file path=ppt/diagrams/_rels/data5.xml.rels><?xml version="1.0" encoding="UTF-8" standalone="yes"?>
<Relationships xmlns="http://schemas.openxmlformats.org/package/2006/relationships"><Relationship Id="rId1" Type="http://schemas.openxmlformats.org/officeDocument/2006/relationships/hyperlink" Target="https://www.gov.uk/government/uploads/system/uploads/attachment-data/file/3515921/early-education"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s://www.gov.uk/government/uploads/system/uploads/attachment-data/file/3515921/early-education"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3EE24E-462C-4CE0-9244-E266055CE9EB}"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US"/>
        </a:p>
      </dgm:t>
    </dgm:pt>
    <dgm:pt modelId="{8D75D924-1472-4842-8AD4-4C0E7F1355DA}">
      <dgm:prSet/>
      <dgm:spPr/>
      <dgm:t>
        <a:bodyPr/>
        <a:lstStyle/>
        <a:p>
          <a:r>
            <a:rPr lang="en-GB" b="1" dirty="0"/>
            <a:t>THE TWO PSYCHOLOGICAL THEORIES ABOUT 0-5 YEARS OF AGE</a:t>
          </a:r>
          <a:endParaRPr lang="en-US" dirty="0"/>
        </a:p>
      </dgm:t>
    </dgm:pt>
    <dgm:pt modelId="{59D4B950-8550-4E40-8A6A-C6AC4A5B95AB}" type="parTrans" cxnId="{C72BBEA8-263E-42ED-A300-58B55218AC10}">
      <dgm:prSet/>
      <dgm:spPr/>
      <dgm:t>
        <a:bodyPr/>
        <a:lstStyle/>
        <a:p>
          <a:endParaRPr lang="en-US"/>
        </a:p>
      </dgm:t>
    </dgm:pt>
    <dgm:pt modelId="{6B4A7929-A91C-4622-B755-2B16BC84036E}" type="sibTrans" cxnId="{C72BBEA8-263E-42ED-A300-58B55218AC10}">
      <dgm:prSet/>
      <dgm:spPr/>
      <dgm:t>
        <a:bodyPr/>
        <a:lstStyle/>
        <a:p>
          <a:endParaRPr lang="en-US"/>
        </a:p>
      </dgm:t>
    </dgm:pt>
    <dgm:pt modelId="{5E4A1A10-9B58-40AC-989D-F5E9DC353999}">
      <dgm:prSet/>
      <dgm:spPr/>
      <dgm:t>
        <a:bodyPr/>
        <a:lstStyle/>
        <a:p>
          <a:r>
            <a:rPr lang="en-GB" b="1" dirty="0"/>
            <a:t>TWO PRACTICAL EXAMPLES OF HOW A PARENT CAN HELP HIS OR HER CHILD DEVELOPMENT</a:t>
          </a:r>
          <a:r>
            <a:rPr lang="en-GB" b="1" dirty="0">
              <a:latin typeface="Goudy Old Style"/>
            </a:rPr>
            <a:t>.</a:t>
          </a:r>
          <a:endParaRPr lang="en-US" dirty="0"/>
        </a:p>
      </dgm:t>
    </dgm:pt>
    <dgm:pt modelId="{E3AC2FAD-B9B7-450D-82F1-4EFE1515A7C3}" type="parTrans" cxnId="{6C759F8A-87B1-4D94-B31A-7A518501C76E}">
      <dgm:prSet/>
      <dgm:spPr/>
      <dgm:t>
        <a:bodyPr/>
        <a:lstStyle/>
        <a:p>
          <a:endParaRPr lang="en-US"/>
        </a:p>
      </dgm:t>
    </dgm:pt>
    <dgm:pt modelId="{F2745602-5A33-4AA5-841B-4B1A395A318A}" type="sibTrans" cxnId="{6C759F8A-87B1-4D94-B31A-7A518501C76E}">
      <dgm:prSet/>
      <dgm:spPr/>
      <dgm:t>
        <a:bodyPr/>
        <a:lstStyle/>
        <a:p>
          <a:endParaRPr lang="en-US"/>
        </a:p>
      </dgm:t>
    </dgm:pt>
    <dgm:pt modelId="{F768D7D6-6039-4150-A943-15DC298943E5}" type="pres">
      <dgm:prSet presAssocID="{F33EE24E-462C-4CE0-9244-E266055CE9EB}" presName="hierChild1" presStyleCnt="0">
        <dgm:presLayoutVars>
          <dgm:chPref val="1"/>
          <dgm:dir/>
          <dgm:animOne val="branch"/>
          <dgm:animLvl val="lvl"/>
          <dgm:resizeHandles/>
        </dgm:presLayoutVars>
      </dgm:prSet>
      <dgm:spPr/>
    </dgm:pt>
    <dgm:pt modelId="{9E4E6656-3861-41CC-858C-3DF3DFDBEC24}" type="pres">
      <dgm:prSet presAssocID="{8D75D924-1472-4842-8AD4-4C0E7F1355DA}" presName="hierRoot1" presStyleCnt="0"/>
      <dgm:spPr/>
    </dgm:pt>
    <dgm:pt modelId="{CDF4443C-6A28-47EB-ABA5-68844A231353}" type="pres">
      <dgm:prSet presAssocID="{8D75D924-1472-4842-8AD4-4C0E7F1355DA}" presName="composite" presStyleCnt="0"/>
      <dgm:spPr/>
    </dgm:pt>
    <dgm:pt modelId="{D62335E8-E52A-4BCE-8CBA-D4A33630E2EF}" type="pres">
      <dgm:prSet presAssocID="{8D75D924-1472-4842-8AD4-4C0E7F1355DA}" presName="background" presStyleLbl="node0" presStyleIdx="0" presStyleCnt="2"/>
      <dgm:spPr/>
    </dgm:pt>
    <dgm:pt modelId="{5DD11384-49E9-4C69-BD4B-69799EA9DE64}" type="pres">
      <dgm:prSet presAssocID="{8D75D924-1472-4842-8AD4-4C0E7F1355DA}" presName="text" presStyleLbl="fgAcc0" presStyleIdx="0" presStyleCnt="2">
        <dgm:presLayoutVars>
          <dgm:chPref val="3"/>
        </dgm:presLayoutVars>
      </dgm:prSet>
      <dgm:spPr/>
    </dgm:pt>
    <dgm:pt modelId="{567B5D54-E486-477E-B27C-C599FC5A072F}" type="pres">
      <dgm:prSet presAssocID="{8D75D924-1472-4842-8AD4-4C0E7F1355DA}" presName="hierChild2" presStyleCnt="0"/>
      <dgm:spPr/>
    </dgm:pt>
    <dgm:pt modelId="{02EF05C2-06BC-401A-AD05-B3B64D9AE516}" type="pres">
      <dgm:prSet presAssocID="{5E4A1A10-9B58-40AC-989D-F5E9DC353999}" presName="hierRoot1" presStyleCnt="0"/>
      <dgm:spPr/>
    </dgm:pt>
    <dgm:pt modelId="{815C9BB6-8EE2-4936-A85F-72F081402C2B}" type="pres">
      <dgm:prSet presAssocID="{5E4A1A10-9B58-40AC-989D-F5E9DC353999}" presName="composite" presStyleCnt="0"/>
      <dgm:spPr/>
    </dgm:pt>
    <dgm:pt modelId="{4F3C1D31-C3A2-4B9D-B538-65315863EF72}" type="pres">
      <dgm:prSet presAssocID="{5E4A1A10-9B58-40AC-989D-F5E9DC353999}" presName="background" presStyleLbl="node0" presStyleIdx="1" presStyleCnt="2"/>
      <dgm:spPr/>
    </dgm:pt>
    <dgm:pt modelId="{9861F886-0A2B-47A8-8A43-B3B7A302A8CB}" type="pres">
      <dgm:prSet presAssocID="{5E4A1A10-9B58-40AC-989D-F5E9DC353999}" presName="text" presStyleLbl="fgAcc0" presStyleIdx="1" presStyleCnt="2">
        <dgm:presLayoutVars>
          <dgm:chPref val="3"/>
        </dgm:presLayoutVars>
      </dgm:prSet>
      <dgm:spPr/>
    </dgm:pt>
    <dgm:pt modelId="{5F6EA86B-EB59-423E-B139-0A5D41407A62}" type="pres">
      <dgm:prSet presAssocID="{5E4A1A10-9B58-40AC-989D-F5E9DC353999}" presName="hierChild2" presStyleCnt="0"/>
      <dgm:spPr/>
    </dgm:pt>
  </dgm:ptLst>
  <dgm:cxnLst>
    <dgm:cxn modelId="{E84AB779-DDEC-45D2-AD6E-B62A7C00B2F2}" type="presOf" srcId="{F33EE24E-462C-4CE0-9244-E266055CE9EB}" destId="{F768D7D6-6039-4150-A943-15DC298943E5}" srcOrd="0" destOrd="0" presId="urn:microsoft.com/office/officeart/2005/8/layout/hierarchy1"/>
    <dgm:cxn modelId="{6C759F8A-87B1-4D94-B31A-7A518501C76E}" srcId="{F33EE24E-462C-4CE0-9244-E266055CE9EB}" destId="{5E4A1A10-9B58-40AC-989D-F5E9DC353999}" srcOrd="1" destOrd="0" parTransId="{E3AC2FAD-B9B7-450D-82F1-4EFE1515A7C3}" sibTransId="{F2745602-5A33-4AA5-841B-4B1A395A318A}"/>
    <dgm:cxn modelId="{C72BBEA8-263E-42ED-A300-58B55218AC10}" srcId="{F33EE24E-462C-4CE0-9244-E266055CE9EB}" destId="{8D75D924-1472-4842-8AD4-4C0E7F1355DA}" srcOrd="0" destOrd="0" parTransId="{59D4B950-8550-4E40-8A6A-C6AC4A5B95AB}" sibTransId="{6B4A7929-A91C-4622-B755-2B16BC84036E}"/>
    <dgm:cxn modelId="{4127F8B2-2116-4F1D-A623-EB8FBEDDDE6D}" type="presOf" srcId="{8D75D924-1472-4842-8AD4-4C0E7F1355DA}" destId="{5DD11384-49E9-4C69-BD4B-69799EA9DE64}" srcOrd="0" destOrd="0" presId="urn:microsoft.com/office/officeart/2005/8/layout/hierarchy1"/>
    <dgm:cxn modelId="{284A82E2-9AEE-4C94-A857-59A424DF0A6A}" type="presOf" srcId="{5E4A1A10-9B58-40AC-989D-F5E9DC353999}" destId="{9861F886-0A2B-47A8-8A43-B3B7A302A8CB}" srcOrd="0" destOrd="0" presId="urn:microsoft.com/office/officeart/2005/8/layout/hierarchy1"/>
    <dgm:cxn modelId="{DD588BBD-7F3E-4697-93D6-74ED2D03A6A1}" type="presParOf" srcId="{F768D7D6-6039-4150-A943-15DC298943E5}" destId="{9E4E6656-3861-41CC-858C-3DF3DFDBEC24}" srcOrd="0" destOrd="0" presId="urn:microsoft.com/office/officeart/2005/8/layout/hierarchy1"/>
    <dgm:cxn modelId="{C9346D22-F115-401D-BF89-659B8A0FE503}" type="presParOf" srcId="{9E4E6656-3861-41CC-858C-3DF3DFDBEC24}" destId="{CDF4443C-6A28-47EB-ABA5-68844A231353}" srcOrd="0" destOrd="0" presId="urn:microsoft.com/office/officeart/2005/8/layout/hierarchy1"/>
    <dgm:cxn modelId="{B17DDFED-1BBF-4DDA-9DFD-F293E49AAFC7}" type="presParOf" srcId="{CDF4443C-6A28-47EB-ABA5-68844A231353}" destId="{D62335E8-E52A-4BCE-8CBA-D4A33630E2EF}" srcOrd="0" destOrd="0" presId="urn:microsoft.com/office/officeart/2005/8/layout/hierarchy1"/>
    <dgm:cxn modelId="{D4CCB9BB-6D6A-40AB-8DB7-D5720382C26B}" type="presParOf" srcId="{CDF4443C-6A28-47EB-ABA5-68844A231353}" destId="{5DD11384-49E9-4C69-BD4B-69799EA9DE64}" srcOrd="1" destOrd="0" presId="urn:microsoft.com/office/officeart/2005/8/layout/hierarchy1"/>
    <dgm:cxn modelId="{6CE4D946-472E-4152-8AC9-9DA90AE59F50}" type="presParOf" srcId="{9E4E6656-3861-41CC-858C-3DF3DFDBEC24}" destId="{567B5D54-E486-477E-B27C-C599FC5A072F}" srcOrd="1" destOrd="0" presId="urn:microsoft.com/office/officeart/2005/8/layout/hierarchy1"/>
    <dgm:cxn modelId="{3BB2985B-02ED-44CE-80CA-A516491FBE0C}" type="presParOf" srcId="{F768D7D6-6039-4150-A943-15DC298943E5}" destId="{02EF05C2-06BC-401A-AD05-B3B64D9AE516}" srcOrd="1" destOrd="0" presId="urn:microsoft.com/office/officeart/2005/8/layout/hierarchy1"/>
    <dgm:cxn modelId="{40DB770A-0B96-4686-9F71-185AB0E127D1}" type="presParOf" srcId="{02EF05C2-06BC-401A-AD05-B3B64D9AE516}" destId="{815C9BB6-8EE2-4936-A85F-72F081402C2B}" srcOrd="0" destOrd="0" presId="urn:microsoft.com/office/officeart/2005/8/layout/hierarchy1"/>
    <dgm:cxn modelId="{65624652-5AF5-47BD-9815-49DED9A7399F}" type="presParOf" srcId="{815C9BB6-8EE2-4936-A85F-72F081402C2B}" destId="{4F3C1D31-C3A2-4B9D-B538-65315863EF72}" srcOrd="0" destOrd="0" presId="urn:microsoft.com/office/officeart/2005/8/layout/hierarchy1"/>
    <dgm:cxn modelId="{C49693F3-5EE1-4948-ABDA-175BFE5380B7}" type="presParOf" srcId="{815C9BB6-8EE2-4936-A85F-72F081402C2B}" destId="{9861F886-0A2B-47A8-8A43-B3B7A302A8CB}" srcOrd="1" destOrd="0" presId="urn:microsoft.com/office/officeart/2005/8/layout/hierarchy1"/>
    <dgm:cxn modelId="{67B4DD00-B99C-47CB-A329-0928803895DB}" type="presParOf" srcId="{02EF05C2-06BC-401A-AD05-B3B64D9AE516}" destId="{5F6EA86B-EB59-423E-B139-0A5D41407A6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DF9D46-219B-46C5-BAB1-E6FF49204451}"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643DE1B0-48DE-4347-B142-253EBD8CC32B}">
      <dgm:prSet/>
      <dgm:spPr/>
      <dgm:t>
        <a:bodyPr/>
        <a:lstStyle/>
        <a:p>
          <a:r>
            <a:rPr lang="en-GB"/>
            <a:t>PLAGETS THEORY OF COGNITIVE DEVELOPMENT</a:t>
          </a:r>
          <a:endParaRPr lang="en-US"/>
        </a:p>
      </dgm:t>
    </dgm:pt>
    <dgm:pt modelId="{157996A4-1511-4825-A82F-326478E34D60}" type="parTrans" cxnId="{8DC8C682-B360-4083-8089-98088973D673}">
      <dgm:prSet/>
      <dgm:spPr/>
      <dgm:t>
        <a:bodyPr/>
        <a:lstStyle/>
        <a:p>
          <a:endParaRPr lang="en-US"/>
        </a:p>
      </dgm:t>
    </dgm:pt>
    <dgm:pt modelId="{A1A69803-AD85-4ED5-9915-8C44DC9C3CBA}" type="sibTrans" cxnId="{8DC8C682-B360-4083-8089-98088973D673}">
      <dgm:prSet/>
      <dgm:spPr/>
      <dgm:t>
        <a:bodyPr/>
        <a:lstStyle/>
        <a:p>
          <a:endParaRPr lang="en-US"/>
        </a:p>
      </dgm:t>
    </dgm:pt>
    <dgm:pt modelId="{28D30919-87F0-4AB3-A61B-E37D153CC498}">
      <dgm:prSet/>
      <dgm:spPr/>
      <dgm:t>
        <a:bodyPr/>
        <a:lstStyle/>
        <a:p>
          <a:r>
            <a:rPr lang="en-GB"/>
            <a:t>VYGOTSKY'S THEORY OF SOCIAL DEVELOPMENT</a:t>
          </a:r>
          <a:endParaRPr lang="en-US"/>
        </a:p>
      </dgm:t>
    </dgm:pt>
    <dgm:pt modelId="{E94F763A-50CB-4B61-A762-E7B98D546296}" type="parTrans" cxnId="{44E308C1-B058-4AF3-9BBC-77225D4DDCB2}">
      <dgm:prSet/>
      <dgm:spPr/>
      <dgm:t>
        <a:bodyPr/>
        <a:lstStyle/>
        <a:p>
          <a:endParaRPr lang="en-US"/>
        </a:p>
      </dgm:t>
    </dgm:pt>
    <dgm:pt modelId="{3CB2385B-2F02-4043-9344-B44BB7AD1590}" type="sibTrans" cxnId="{44E308C1-B058-4AF3-9BBC-77225D4DDCB2}">
      <dgm:prSet/>
      <dgm:spPr/>
      <dgm:t>
        <a:bodyPr/>
        <a:lstStyle/>
        <a:p>
          <a:endParaRPr lang="en-US"/>
        </a:p>
      </dgm:t>
    </dgm:pt>
    <dgm:pt modelId="{3A229E4C-9FE4-45A5-87D4-0DA2F506A4EB}" type="pres">
      <dgm:prSet presAssocID="{80DF9D46-219B-46C5-BAB1-E6FF49204451}" presName="vert0" presStyleCnt="0">
        <dgm:presLayoutVars>
          <dgm:dir/>
          <dgm:animOne val="branch"/>
          <dgm:animLvl val="lvl"/>
        </dgm:presLayoutVars>
      </dgm:prSet>
      <dgm:spPr/>
    </dgm:pt>
    <dgm:pt modelId="{54C04A92-3CB7-429A-9DA6-4C52B7B02B8C}" type="pres">
      <dgm:prSet presAssocID="{643DE1B0-48DE-4347-B142-253EBD8CC32B}" presName="thickLine" presStyleLbl="alignNode1" presStyleIdx="0" presStyleCnt="2"/>
      <dgm:spPr/>
    </dgm:pt>
    <dgm:pt modelId="{E9A0E8FA-EFA8-4701-92B2-C009BCD3C7CD}" type="pres">
      <dgm:prSet presAssocID="{643DE1B0-48DE-4347-B142-253EBD8CC32B}" presName="horz1" presStyleCnt="0"/>
      <dgm:spPr/>
    </dgm:pt>
    <dgm:pt modelId="{125BF785-8790-4DC3-B2B1-F456820C7D4A}" type="pres">
      <dgm:prSet presAssocID="{643DE1B0-48DE-4347-B142-253EBD8CC32B}" presName="tx1" presStyleLbl="revTx" presStyleIdx="0" presStyleCnt="2"/>
      <dgm:spPr/>
    </dgm:pt>
    <dgm:pt modelId="{D78822D1-F2D0-47F9-B518-887D29B936C4}" type="pres">
      <dgm:prSet presAssocID="{643DE1B0-48DE-4347-B142-253EBD8CC32B}" presName="vert1" presStyleCnt="0"/>
      <dgm:spPr/>
    </dgm:pt>
    <dgm:pt modelId="{9AA2A37F-8461-4930-B53E-065D7F6F6E2B}" type="pres">
      <dgm:prSet presAssocID="{28D30919-87F0-4AB3-A61B-E37D153CC498}" presName="thickLine" presStyleLbl="alignNode1" presStyleIdx="1" presStyleCnt="2"/>
      <dgm:spPr/>
    </dgm:pt>
    <dgm:pt modelId="{E7F6A9C9-9EEC-4127-97C2-64D60FEEC8ED}" type="pres">
      <dgm:prSet presAssocID="{28D30919-87F0-4AB3-A61B-E37D153CC498}" presName="horz1" presStyleCnt="0"/>
      <dgm:spPr/>
    </dgm:pt>
    <dgm:pt modelId="{AB86EA00-87A1-4047-9E9A-1E08B46FEBF8}" type="pres">
      <dgm:prSet presAssocID="{28D30919-87F0-4AB3-A61B-E37D153CC498}" presName="tx1" presStyleLbl="revTx" presStyleIdx="1" presStyleCnt="2"/>
      <dgm:spPr/>
    </dgm:pt>
    <dgm:pt modelId="{0BEC25C6-C8BB-4124-99FB-60D511A126A8}" type="pres">
      <dgm:prSet presAssocID="{28D30919-87F0-4AB3-A61B-E37D153CC498}" presName="vert1" presStyleCnt="0"/>
      <dgm:spPr/>
    </dgm:pt>
  </dgm:ptLst>
  <dgm:cxnLst>
    <dgm:cxn modelId="{05109D7C-1123-4690-BD1A-4DD25A435910}" type="presOf" srcId="{80DF9D46-219B-46C5-BAB1-E6FF49204451}" destId="{3A229E4C-9FE4-45A5-87D4-0DA2F506A4EB}" srcOrd="0" destOrd="0" presId="urn:microsoft.com/office/officeart/2008/layout/LinedList"/>
    <dgm:cxn modelId="{8DC8C682-B360-4083-8089-98088973D673}" srcId="{80DF9D46-219B-46C5-BAB1-E6FF49204451}" destId="{643DE1B0-48DE-4347-B142-253EBD8CC32B}" srcOrd="0" destOrd="0" parTransId="{157996A4-1511-4825-A82F-326478E34D60}" sibTransId="{A1A69803-AD85-4ED5-9915-8C44DC9C3CBA}"/>
    <dgm:cxn modelId="{A8BF7884-EABE-4C71-AB05-C7ED26CABB54}" type="presOf" srcId="{643DE1B0-48DE-4347-B142-253EBD8CC32B}" destId="{125BF785-8790-4DC3-B2B1-F456820C7D4A}" srcOrd="0" destOrd="0" presId="urn:microsoft.com/office/officeart/2008/layout/LinedList"/>
    <dgm:cxn modelId="{44E308C1-B058-4AF3-9BBC-77225D4DDCB2}" srcId="{80DF9D46-219B-46C5-BAB1-E6FF49204451}" destId="{28D30919-87F0-4AB3-A61B-E37D153CC498}" srcOrd="1" destOrd="0" parTransId="{E94F763A-50CB-4B61-A762-E7B98D546296}" sibTransId="{3CB2385B-2F02-4043-9344-B44BB7AD1590}"/>
    <dgm:cxn modelId="{AEA949DA-6293-4BA9-BD97-27503293BC6B}" type="presOf" srcId="{28D30919-87F0-4AB3-A61B-E37D153CC498}" destId="{AB86EA00-87A1-4047-9E9A-1E08B46FEBF8}" srcOrd="0" destOrd="0" presId="urn:microsoft.com/office/officeart/2008/layout/LinedList"/>
    <dgm:cxn modelId="{9CC431A5-3F75-4C31-81F3-3B5F93CF2247}" type="presParOf" srcId="{3A229E4C-9FE4-45A5-87D4-0DA2F506A4EB}" destId="{54C04A92-3CB7-429A-9DA6-4C52B7B02B8C}" srcOrd="0" destOrd="0" presId="urn:microsoft.com/office/officeart/2008/layout/LinedList"/>
    <dgm:cxn modelId="{ECA1EECF-4824-42AE-9FEA-0B6B0ACA4DA0}" type="presParOf" srcId="{3A229E4C-9FE4-45A5-87D4-0DA2F506A4EB}" destId="{E9A0E8FA-EFA8-4701-92B2-C009BCD3C7CD}" srcOrd="1" destOrd="0" presId="urn:microsoft.com/office/officeart/2008/layout/LinedList"/>
    <dgm:cxn modelId="{1B7B10DE-E5F1-4AD9-9D1A-E771D588DBCA}" type="presParOf" srcId="{E9A0E8FA-EFA8-4701-92B2-C009BCD3C7CD}" destId="{125BF785-8790-4DC3-B2B1-F456820C7D4A}" srcOrd="0" destOrd="0" presId="urn:microsoft.com/office/officeart/2008/layout/LinedList"/>
    <dgm:cxn modelId="{82534D93-231B-4000-9717-BFD15C638530}" type="presParOf" srcId="{E9A0E8FA-EFA8-4701-92B2-C009BCD3C7CD}" destId="{D78822D1-F2D0-47F9-B518-887D29B936C4}" srcOrd="1" destOrd="0" presId="urn:microsoft.com/office/officeart/2008/layout/LinedList"/>
    <dgm:cxn modelId="{407A26B5-93FD-4E32-B803-50414C787B95}" type="presParOf" srcId="{3A229E4C-9FE4-45A5-87D4-0DA2F506A4EB}" destId="{9AA2A37F-8461-4930-B53E-065D7F6F6E2B}" srcOrd="2" destOrd="0" presId="urn:microsoft.com/office/officeart/2008/layout/LinedList"/>
    <dgm:cxn modelId="{62D58FD1-7B30-4364-BE3A-DAB57915833C}" type="presParOf" srcId="{3A229E4C-9FE4-45A5-87D4-0DA2F506A4EB}" destId="{E7F6A9C9-9EEC-4127-97C2-64D60FEEC8ED}" srcOrd="3" destOrd="0" presId="urn:microsoft.com/office/officeart/2008/layout/LinedList"/>
    <dgm:cxn modelId="{31B07188-A772-4285-9F33-3AB6271B479F}" type="presParOf" srcId="{E7F6A9C9-9EEC-4127-97C2-64D60FEEC8ED}" destId="{AB86EA00-87A1-4047-9E9A-1E08B46FEBF8}" srcOrd="0" destOrd="0" presId="urn:microsoft.com/office/officeart/2008/layout/LinedList"/>
    <dgm:cxn modelId="{ADA226C6-96AD-4FCA-92C3-B52B3407EE54}" type="presParOf" srcId="{E7F6A9C9-9EEC-4127-97C2-64D60FEEC8ED}" destId="{0BEC25C6-C8BB-4124-99FB-60D511A126A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ACF6BA-0A00-4787-BA7F-CA7F9E6EA72A}" type="doc">
      <dgm:prSet loTypeId="urn:microsoft.com/office/officeart/2005/8/layout/hierarchy1" loCatId="hierarchy" qsTypeId="urn:microsoft.com/office/officeart/2005/8/quickstyle/simple1" qsCatId="simple" csTypeId="urn:microsoft.com/office/officeart/2005/8/colors/accent5_2" csCatId="accent5" phldr="1"/>
      <dgm:spPr/>
      <dgm:t>
        <a:bodyPr/>
        <a:lstStyle/>
        <a:p>
          <a:endParaRPr lang="en-US"/>
        </a:p>
      </dgm:t>
    </dgm:pt>
    <dgm:pt modelId="{390205D9-88E9-4E26-9232-41CE9AB73A41}">
      <dgm:prSet/>
      <dgm:spPr/>
      <dgm:t>
        <a:bodyPr/>
        <a:lstStyle/>
        <a:p>
          <a:pPr>
            <a:defRPr cap="all"/>
          </a:pPr>
          <a:r>
            <a:rPr lang="en-GB"/>
            <a:t>PLAGET'S THEORY IS THE OUTLOOK OF RESEARCH AND CONCEPTION AS CORE GROWTH IN  LEARNING STAGES</a:t>
          </a:r>
          <a:endParaRPr lang="en-US"/>
        </a:p>
      </dgm:t>
    </dgm:pt>
    <dgm:pt modelId="{B1090F9B-5B78-4380-9052-B9D3D5FEC3BA}" type="parTrans" cxnId="{79998FBF-698A-4ED0-A35D-E321D9871CC8}">
      <dgm:prSet/>
      <dgm:spPr/>
      <dgm:t>
        <a:bodyPr/>
        <a:lstStyle/>
        <a:p>
          <a:endParaRPr lang="en-US"/>
        </a:p>
      </dgm:t>
    </dgm:pt>
    <dgm:pt modelId="{F8FBB6EB-F4EB-4C5A-83F4-E1E1DEBA5991}" type="sibTrans" cxnId="{79998FBF-698A-4ED0-A35D-E321D9871CC8}">
      <dgm:prSet/>
      <dgm:spPr/>
      <dgm:t>
        <a:bodyPr/>
        <a:lstStyle/>
        <a:p>
          <a:endParaRPr lang="en-US"/>
        </a:p>
      </dgm:t>
    </dgm:pt>
    <dgm:pt modelId="{C9DE7B85-D633-4233-B96F-38393640EFBF}">
      <dgm:prSet/>
      <dgm:spPr/>
      <dgm:t>
        <a:bodyPr/>
        <a:lstStyle/>
        <a:p>
          <a:pPr>
            <a:defRPr cap="all"/>
          </a:pPr>
          <a:r>
            <a:rPr lang="en-GB"/>
            <a:t>VYGOTSKY'S THEORY OF SOCIAL DEVELOPMENT  CAN BE DEFINED AS THE TRUST THAT GENERAL INTERCONNECTION CAN SUPPORT, AND SMOOTH DEVELOPMENT EVEN BEYOUD AGE RELATED ASSUMPTIONS </a:t>
          </a:r>
          <a:endParaRPr lang="en-US"/>
        </a:p>
      </dgm:t>
    </dgm:pt>
    <dgm:pt modelId="{16BDD77A-B939-474B-9D32-24E4A94EFA3C}" type="parTrans" cxnId="{3FE425E1-C9B9-43EF-8958-F697A3EDA40D}">
      <dgm:prSet/>
      <dgm:spPr/>
      <dgm:t>
        <a:bodyPr/>
        <a:lstStyle/>
        <a:p>
          <a:endParaRPr lang="en-US"/>
        </a:p>
      </dgm:t>
    </dgm:pt>
    <dgm:pt modelId="{C2AB2420-614B-4A1E-A6AF-B66381CBD5E3}" type="sibTrans" cxnId="{3FE425E1-C9B9-43EF-8958-F697A3EDA40D}">
      <dgm:prSet/>
      <dgm:spPr/>
      <dgm:t>
        <a:bodyPr/>
        <a:lstStyle/>
        <a:p>
          <a:endParaRPr lang="en-US"/>
        </a:p>
      </dgm:t>
    </dgm:pt>
    <dgm:pt modelId="{AA996B1D-BBB9-4345-9D5C-C06F4FE4F8D2}" type="pres">
      <dgm:prSet presAssocID="{FBACF6BA-0A00-4787-BA7F-CA7F9E6EA72A}" presName="hierChild1" presStyleCnt="0">
        <dgm:presLayoutVars>
          <dgm:chPref val="1"/>
          <dgm:dir/>
          <dgm:animOne val="branch"/>
          <dgm:animLvl val="lvl"/>
          <dgm:resizeHandles/>
        </dgm:presLayoutVars>
      </dgm:prSet>
      <dgm:spPr/>
    </dgm:pt>
    <dgm:pt modelId="{8529633C-ACDF-477F-B42B-4876CEAC3CEF}" type="pres">
      <dgm:prSet presAssocID="{390205D9-88E9-4E26-9232-41CE9AB73A41}" presName="hierRoot1" presStyleCnt="0"/>
      <dgm:spPr/>
    </dgm:pt>
    <dgm:pt modelId="{C3E32C6D-896F-4489-8AE9-E05F95654EC9}" type="pres">
      <dgm:prSet presAssocID="{390205D9-88E9-4E26-9232-41CE9AB73A41}" presName="composite" presStyleCnt="0"/>
      <dgm:spPr/>
    </dgm:pt>
    <dgm:pt modelId="{CE5C297A-C0E4-4B41-87C1-BC185896ECC6}" type="pres">
      <dgm:prSet presAssocID="{390205D9-88E9-4E26-9232-41CE9AB73A41}" presName="background" presStyleLbl="node0" presStyleIdx="0" presStyleCnt="2"/>
      <dgm:spPr/>
    </dgm:pt>
    <dgm:pt modelId="{F60B610D-C41B-44D7-9DDD-390221ACF131}" type="pres">
      <dgm:prSet presAssocID="{390205D9-88E9-4E26-9232-41CE9AB73A41}" presName="text" presStyleLbl="fgAcc0" presStyleIdx="0" presStyleCnt="2">
        <dgm:presLayoutVars>
          <dgm:chPref val="3"/>
        </dgm:presLayoutVars>
      </dgm:prSet>
      <dgm:spPr/>
    </dgm:pt>
    <dgm:pt modelId="{958812D4-5CE9-4942-966F-5B5A60756B8C}" type="pres">
      <dgm:prSet presAssocID="{390205D9-88E9-4E26-9232-41CE9AB73A41}" presName="hierChild2" presStyleCnt="0"/>
      <dgm:spPr/>
    </dgm:pt>
    <dgm:pt modelId="{DED0450A-5C53-4D2E-B882-BE8792D487B0}" type="pres">
      <dgm:prSet presAssocID="{C9DE7B85-D633-4233-B96F-38393640EFBF}" presName="hierRoot1" presStyleCnt="0"/>
      <dgm:spPr/>
    </dgm:pt>
    <dgm:pt modelId="{CC0AE467-046E-4862-9D66-E645E2FB9BD9}" type="pres">
      <dgm:prSet presAssocID="{C9DE7B85-D633-4233-B96F-38393640EFBF}" presName="composite" presStyleCnt="0"/>
      <dgm:spPr/>
    </dgm:pt>
    <dgm:pt modelId="{0BB8A0B5-9D8B-4517-983D-8174463200D6}" type="pres">
      <dgm:prSet presAssocID="{C9DE7B85-D633-4233-B96F-38393640EFBF}" presName="background" presStyleLbl="node0" presStyleIdx="1" presStyleCnt="2"/>
      <dgm:spPr/>
    </dgm:pt>
    <dgm:pt modelId="{F54A923A-9774-4126-B5D4-E93BCF9A3395}" type="pres">
      <dgm:prSet presAssocID="{C9DE7B85-D633-4233-B96F-38393640EFBF}" presName="text" presStyleLbl="fgAcc0" presStyleIdx="1" presStyleCnt="2">
        <dgm:presLayoutVars>
          <dgm:chPref val="3"/>
        </dgm:presLayoutVars>
      </dgm:prSet>
      <dgm:spPr/>
    </dgm:pt>
    <dgm:pt modelId="{D4ED3570-BFD1-41EF-823E-0CB4B76C1C18}" type="pres">
      <dgm:prSet presAssocID="{C9DE7B85-D633-4233-B96F-38393640EFBF}" presName="hierChild2" presStyleCnt="0"/>
      <dgm:spPr/>
    </dgm:pt>
  </dgm:ptLst>
  <dgm:cxnLst>
    <dgm:cxn modelId="{0832E70F-6DC5-47BD-8AD8-3F2BBD79FA7E}" type="presOf" srcId="{FBACF6BA-0A00-4787-BA7F-CA7F9E6EA72A}" destId="{AA996B1D-BBB9-4345-9D5C-C06F4FE4F8D2}" srcOrd="0" destOrd="0" presId="urn:microsoft.com/office/officeart/2005/8/layout/hierarchy1"/>
    <dgm:cxn modelId="{640FA262-6923-4E2A-BBB2-F6115232C8D6}" type="presOf" srcId="{390205D9-88E9-4E26-9232-41CE9AB73A41}" destId="{F60B610D-C41B-44D7-9DDD-390221ACF131}" srcOrd="0" destOrd="0" presId="urn:microsoft.com/office/officeart/2005/8/layout/hierarchy1"/>
    <dgm:cxn modelId="{8213254E-F047-4962-B078-596ADBE9BCC5}" type="presOf" srcId="{C9DE7B85-D633-4233-B96F-38393640EFBF}" destId="{F54A923A-9774-4126-B5D4-E93BCF9A3395}" srcOrd="0" destOrd="0" presId="urn:microsoft.com/office/officeart/2005/8/layout/hierarchy1"/>
    <dgm:cxn modelId="{79998FBF-698A-4ED0-A35D-E321D9871CC8}" srcId="{FBACF6BA-0A00-4787-BA7F-CA7F9E6EA72A}" destId="{390205D9-88E9-4E26-9232-41CE9AB73A41}" srcOrd="0" destOrd="0" parTransId="{B1090F9B-5B78-4380-9052-B9D3D5FEC3BA}" sibTransId="{F8FBB6EB-F4EB-4C5A-83F4-E1E1DEBA5991}"/>
    <dgm:cxn modelId="{3FE425E1-C9B9-43EF-8958-F697A3EDA40D}" srcId="{FBACF6BA-0A00-4787-BA7F-CA7F9E6EA72A}" destId="{C9DE7B85-D633-4233-B96F-38393640EFBF}" srcOrd="1" destOrd="0" parTransId="{16BDD77A-B939-474B-9D32-24E4A94EFA3C}" sibTransId="{C2AB2420-614B-4A1E-A6AF-B66381CBD5E3}"/>
    <dgm:cxn modelId="{E6470BE0-C368-403E-8EA1-F1D93B554817}" type="presParOf" srcId="{AA996B1D-BBB9-4345-9D5C-C06F4FE4F8D2}" destId="{8529633C-ACDF-477F-B42B-4876CEAC3CEF}" srcOrd="0" destOrd="0" presId="urn:microsoft.com/office/officeart/2005/8/layout/hierarchy1"/>
    <dgm:cxn modelId="{D8B016CE-DD8A-48D8-8765-86E55693F3E0}" type="presParOf" srcId="{8529633C-ACDF-477F-B42B-4876CEAC3CEF}" destId="{C3E32C6D-896F-4489-8AE9-E05F95654EC9}" srcOrd="0" destOrd="0" presId="urn:microsoft.com/office/officeart/2005/8/layout/hierarchy1"/>
    <dgm:cxn modelId="{53969856-4AC2-4155-9D87-302BE8651E1F}" type="presParOf" srcId="{C3E32C6D-896F-4489-8AE9-E05F95654EC9}" destId="{CE5C297A-C0E4-4B41-87C1-BC185896ECC6}" srcOrd="0" destOrd="0" presId="urn:microsoft.com/office/officeart/2005/8/layout/hierarchy1"/>
    <dgm:cxn modelId="{2E4C04DD-7B2D-448A-B1E0-73196A70A166}" type="presParOf" srcId="{C3E32C6D-896F-4489-8AE9-E05F95654EC9}" destId="{F60B610D-C41B-44D7-9DDD-390221ACF131}" srcOrd="1" destOrd="0" presId="urn:microsoft.com/office/officeart/2005/8/layout/hierarchy1"/>
    <dgm:cxn modelId="{F28DC254-7C58-4BB7-8375-AA2888CC5CB8}" type="presParOf" srcId="{8529633C-ACDF-477F-B42B-4876CEAC3CEF}" destId="{958812D4-5CE9-4942-966F-5B5A60756B8C}" srcOrd="1" destOrd="0" presId="urn:microsoft.com/office/officeart/2005/8/layout/hierarchy1"/>
    <dgm:cxn modelId="{684B1F72-1BCD-4D68-8557-CF208994B2D5}" type="presParOf" srcId="{AA996B1D-BBB9-4345-9D5C-C06F4FE4F8D2}" destId="{DED0450A-5C53-4D2E-B882-BE8792D487B0}" srcOrd="1" destOrd="0" presId="urn:microsoft.com/office/officeart/2005/8/layout/hierarchy1"/>
    <dgm:cxn modelId="{1238E0F9-8C5D-4F81-8C26-BE10641162B9}" type="presParOf" srcId="{DED0450A-5C53-4D2E-B882-BE8792D487B0}" destId="{CC0AE467-046E-4862-9D66-E645E2FB9BD9}" srcOrd="0" destOrd="0" presId="urn:microsoft.com/office/officeart/2005/8/layout/hierarchy1"/>
    <dgm:cxn modelId="{BF0C280A-4FE1-4C0D-8B31-B1A44DB2490C}" type="presParOf" srcId="{CC0AE467-046E-4862-9D66-E645E2FB9BD9}" destId="{0BB8A0B5-9D8B-4517-983D-8174463200D6}" srcOrd="0" destOrd="0" presId="urn:microsoft.com/office/officeart/2005/8/layout/hierarchy1"/>
    <dgm:cxn modelId="{10608CCA-B272-400F-82B8-949112AF90A1}" type="presParOf" srcId="{CC0AE467-046E-4862-9D66-E645E2FB9BD9}" destId="{F54A923A-9774-4126-B5D4-E93BCF9A3395}" srcOrd="1" destOrd="0" presId="urn:microsoft.com/office/officeart/2005/8/layout/hierarchy1"/>
    <dgm:cxn modelId="{47DBCFC7-C1D4-48E3-AE01-99AA899A5AE5}" type="presParOf" srcId="{DED0450A-5C53-4D2E-B882-BE8792D487B0}" destId="{D4ED3570-BFD1-41EF-823E-0CB4B76C1C1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A4F200-411C-468D-97B3-D445F40CEEA1}"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F3436E3E-D415-4FFE-B9FC-F18DF1A30A54}">
      <dgm:prSet/>
      <dgm:spPr/>
      <dgm:t>
        <a:bodyPr/>
        <a:lstStyle/>
        <a:p>
          <a:pPr rtl="0"/>
          <a:r>
            <a:rPr lang="en-GB"/>
            <a:t>PARENTS CAN HELP THEIR KIDS THROUGH PHYSICAL DEVLOPMENT THAT IS FEED THEM WELL AND GET THEM </a:t>
          </a:r>
          <a:r>
            <a:rPr lang="en-GB">
              <a:latin typeface="Goudy Old Style"/>
            </a:rPr>
            <a:t>MOVING EXAMPLES</a:t>
          </a:r>
          <a:r>
            <a:rPr lang="en-GB"/>
            <a:t> GROSS ACTIVITIES FOR KIDS.</a:t>
          </a:r>
          <a:endParaRPr lang="en-US"/>
        </a:p>
      </dgm:t>
    </dgm:pt>
    <dgm:pt modelId="{E869123C-6236-438E-807E-2BF0FAB9C92B}" type="parTrans" cxnId="{73917B6A-7799-4500-B9B9-593125892E69}">
      <dgm:prSet/>
      <dgm:spPr/>
      <dgm:t>
        <a:bodyPr/>
        <a:lstStyle/>
        <a:p>
          <a:endParaRPr lang="en-US"/>
        </a:p>
      </dgm:t>
    </dgm:pt>
    <dgm:pt modelId="{6127F32F-0F68-42E9-AFB2-3F0BA574F7C1}" type="sibTrans" cxnId="{73917B6A-7799-4500-B9B9-593125892E69}">
      <dgm:prSet/>
      <dgm:spPr/>
      <dgm:t>
        <a:bodyPr/>
        <a:lstStyle/>
        <a:p>
          <a:endParaRPr lang="en-US"/>
        </a:p>
      </dgm:t>
    </dgm:pt>
    <dgm:pt modelId="{81BE0776-A39F-4457-948E-EB2CB011BE0F}">
      <dgm:prSet/>
      <dgm:spPr/>
      <dgm:t>
        <a:bodyPr/>
        <a:lstStyle/>
        <a:p>
          <a:r>
            <a:rPr lang="en-GB"/>
            <a:t>PARENTS CAN HELP WITH THE FINE MOVEMENT SKILLS SUCH AS ARTS, CRAFT,AND CONSTRUCTION ACTIVITIES LIKE HAPPY HOOLIGAN.</a:t>
          </a:r>
          <a:endParaRPr lang="en-US"/>
        </a:p>
      </dgm:t>
    </dgm:pt>
    <dgm:pt modelId="{2800516C-27CB-40F8-8B76-A87AE35B5617}" type="parTrans" cxnId="{6D6D6319-14AF-4D58-AD21-B6A103B7CBA9}">
      <dgm:prSet/>
      <dgm:spPr/>
      <dgm:t>
        <a:bodyPr/>
        <a:lstStyle/>
        <a:p>
          <a:endParaRPr lang="en-US"/>
        </a:p>
      </dgm:t>
    </dgm:pt>
    <dgm:pt modelId="{BC0FADC2-7118-4DE8-8325-1581D8509995}" type="sibTrans" cxnId="{6D6D6319-14AF-4D58-AD21-B6A103B7CBA9}">
      <dgm:prSet/>
      <dgm:spPr/>
      <dgm:t>
        <a:bodyPr/>
        <a:lstStyle/>
        <a:p>
          <a:endParaRPr lang="en-US"/>
        </a:p>
      </dgm:t>
    </dgm:pt>
    <dgm:pt modelId="{8A1634BA-2188-47B6-B4DB-605FF9709C9F}" type="pres">
      <dgm:prSet presAssocID="{53A4F200-411C-468D-97B3-D445F40CEEA1}" presName="vert0" presStyleCnt="0">
        <dgm:presLayoutVars>
          <dgm:dir/>
          <dgm:animOne val="branch"/>
          <dgm:animLvl val="lvl"/>
        </dgm:presLayoutVars>
      </dgm:prSet>
      <dgm:spPr/>
    </dgm:pt>
    <dgm:pt modelId="{BC06BF82-2FB7-4D20-9ADB-D3D8A8B2917A}" type="pres">
      <dgm:prSet presAssocID="{F3436E3E-D415-4FFE-B9FC-F18DF1A30A54}" presName="thickLine" presStyleLbl="alignNode1" presStyleIdx="0" presStyleCnt="2"/>
      <dgm:spPr/>
    </dgm:pt>
    <dgm:pt modelId="{E32EDF72-451D-4A40-B399-5D5A4261EEC5}" type="pres">
      <dgm:prSet presAssocID="{F3436E3E-D415-4FFE-B9FC-F18DF1A30A54}" presName="horz1" presStyleCnt="0"/>
      <dgm:spPr/>
    </dgm:pt>
    <dgm:pt modelId="{3E730C24-B65F-4766-8482-D26A78C2C25E}" type="pres">
      <dgm:prSet presAssocID="{F3436E3E-D415-4FFE-B9FC-F18DF1A30A54}" presName="tx1" presStyleLbl="revTx" presStyleIdx="0" presStyleCnt="2"/>
      <dgm:spPr/>
    </dgm:pt>
    <dgm:pt modelId="{837FB09C-19C2-424C-857C-D0BFBBAD9620}" type="pres">
      <dgm:prSet presAssocID="{F3436E3E-D415-4FFE-B9FC-F18DF1A30A54}" presName="vert1" presStyleCnt="0"/>
      <dgm:spPr/>
    </dgm:pt>
    <dgm:pt modelId="{3062FF42-844D-48C9-A276-E6B3EA3462E3}" type="pres">
      <dgm:prSet presAssocID="{81BE0776-A39F-4457-948E-EB2CB011BE0F}" presName="thickLine" presStyleLbl="alignNode1" presStyleIdx="1" presStyleCnt="2"/>
      <dgm:spPr/>
    </dgm:pt>
    <dgm:pt modelId="{298C7A9C-47E9-42F4-857D-857836E937BD}" type="pres">
      <dgm:prSet presAssocID="{81BE0776-A39F-4457-948E-EB2CB011BE0F}" presName="horz1" presStyleCnt="0"/>
      <dgm:spPr/>
    </dgm:pt>
    <dgm:pt modelId="{014B35EF-6A12-4711-B963-9190D715F3EF}" type="pres">
      <dgm:prSet presAssocID="{81BE0776-A39F-4457-948E-EB2CB011BE0F}" presName="tx1" presStyleLbl="revTx" presStyleIdx="1" presStyleCnt="2"/>
      <dgm:spPr/>
    </dgm:pt>
    <dgm:pt modelId="{84C8F655-E931-44D8-B254-D50FBFAE6E38}" type="pres">
      <dgm:prSet presAssocID="{81BE0776-A39F-4457-948E-EB2CB011BE0F}" presName="vert1" presStyleCnt="0"/>
      <dgm:spPr/>
    </dgm:pt>
  </dgm:ptLst>
  <dgm:cxnLst>
    <dgm:cxn modelId="{6D6D6319-14AF-4D58-AD21-B6A103B7CBA9}" srcId="{53A4F200-411C-468D-97B3-D445F40CEEA1}" destId="{81BE0776-A39F-4457-948E-EB2CB011BE0F}" srcOrd="1" destOrd="0" parTransId="{2800516C-27CB-40F8-8B76-A87AE35B5617}" sibTransId="{BC0FADC2-7118-4DE8-8325-1581D8509995}"/>
    <dgm:cxn modelId="{73917B6A-7799-4500-B9B9-593125892E69}" srcId="{53A4F200-411C-468D-97B3-D445F40CEEA1}" destId="{F3436E3E-D415-4FFE-B9FC-F18DF1A30A54}" srcOrd="0" destOrd="0" parTransId="{E869123C-6236-438E-807E-2BF0FAB9C92B}" sibTransId="{6127F32F-0F68-42E9-AFB2-3F0BA574F7C1}"/>
    <dgm:cxn modelId="{B5BE3052-0693-4A71-943B-32AFC255B333}" type="presOf" srcId="{F3436E3E-D415-4FFE-B9FC-F18DF1A30A54}" destId="{3E730C24-B65F-4766-8482-D26A78C2C25E}" srcOrd="0" destOrd="0" presId="urn:microsoft.com/office/officeart/2008/layout/LinedList"/>
    <dgm:cxn modelId="{AC1D30B5-7161-49A5-9E0D-C136E4B53812}" type="presOf" srcId="{53A4F200-411C-468D-97B3-D445F40CEEA1}" destId="{8A1634BA-2188-47B6-B4DB-605FF9709C9F}" srcOrd="0" destOrd="0" presId="urn:microsoft.com/office/officeart/2008/layout/LinedList"/>
    <dgm:cxn modelId="{3D8D19CC-5432-4405-8E8A-884376091B4E}" type="presOf" srcId="{81BE0776-A39F-4457-948E-EB2CB011BE0F}" destId="{014B35EF-6A12-4711-B963-9190D715F3EF}" srcOrd="0" destOrd="0" presId="urn:microsoft.com/office/officeart/2008/layout/LinedList"/>
    <dgm:cxn modelId="{ECACA56B-6612-48DE-BE52-ED5CC9FA727B}" type="presParOf" srcId="{8A1634BA-2188-47B6-B4DB-605FF9709C9F}" destId="{BC06BF82-2FB7-4D20-9ADB-D3D8A8B2917A}" srcOrd="0" destOrd="0" presId="urn:microsoft.com/office/officeart/2008/layout/LinedList"/>
    <dgm:cxn modelId="{94589939-6C80-4AFD-A647-4384501B8F89}" type="presParOf" srcId="{8A1634BA-2188-47B6-B4DB-605FF9709C9F}" destId="{E32EDF72-451D-4A40-B399-5D5A4261EEC5}" srcOrd="1" destOrd="0" presId="urn:microsoft.com/office/officeart/2008/layout/LinedList"/>
    <dgm:cxn modelId="{670CBF56-04DA-4C81-B038-CD702E8486CA}" type="presParOf" srcId="{E32EDF72-451D-4A40-B399-5D5A4261EEC5}" destId="{3E730C24-B65F-4766-8482-D26A78C2C25E}" srcOrd="0" destOrd="0" presId="urn:microsoft.com/office/officeart/2008/layout/LinedList"/>
    <dgm:cxn modelId="{3F3F3AF3-1436-4C49-A7C9-4620810EA408}" type="presParOf" srcId="{E32EDF72-451D-4A40-B399-5D5A4261EEC5}" destId="{837FB09C-19C2-424C-857C-D0BFBBAD9620}" srcOrd="1" destOrd="0" presId="urn:microsoft.com/office/officeart/2008/layout/LinedList"/>
    <dgm:cxn modelId="{4A2D9994-09CA-4A59-A135-183F490E69EE}" type="presParOf" srcId="{8A1634BA-2188-47B6-B4DB-605FF9709C9F}" destId="{3062FF42-844D-48C9-A276-E6B3EA3462E3}" srcOrd="2" destOrd="0" presId="urn:microsoft.com/office/officeart/2008/layout/LinedList"/>
    <dgm:cxn modelId="{EEC01AFE-5CAD-4F82-882E-876CEC9FEC03}" type="presParOf" srcId="{8A1634BA-2188-47B6-B4DB-605FF9709C9F}" destId="{298C7A9C-47E9-42F4-857D-857836E937BD}" srcOrd="3" destOrd="0" presId="urn:microsoft.com/office/officeart/2008/layout/LinedList"/>
    <dgm:cxn modelId="{7EA9A1C9-9C28-444C-96F4-1890F87BB246}" type="presParOf" srcId="{298C7A9C-47E9-42F4-857D-857836E937BD}" destId="{014B35EF-6A12-4711-B963-9190D715F3EF}" srcOrd="0" destOrd="0" presId="urn:microsoft.com/office/officeart/2008/layout/LinedList"/>
    <dgm:cxn modelId="{F81DEAB3-B2F6-402A-A495-354717CF2EA2}" type="presParOf" srcId="{298C7A9C-47E9-42F4-857D-857836E937BD}" destId="{84C8F655-E931-44D8-B254-D50FBFAE6E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B3C6C3-9EA3-479B-82F0-45058FE7447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4E455DF-9F10-4866-B54C-F3D024B33FF9}">
      <dgm:prSet/>
      <dgm:spPr/>
      <dgm:t>
        <a:bodyPr/>
        <a:lstStyle/>
        <a:p>
          <a:r>
            <a:rPr lang="en-GB"/>
            <a:t>Those book or Pdf are not reliable because this book or PDF are  from online google scholars and it has been published 5 years ago as that been the case, new up to date will be available. I choose it because it  is talking about child development.</a:t>
          </a:r>
          <a:endParaRPr lang="en-US"/>
        </a:p>
      </dgm:t>
    </dgm:pt>
    <dgm:pt modelId="{C3A1A8C7-8315-489E-B202-581ADF13347D}" type="parTrans" cxnId="{A7115248-B70D-4B8F-A6FB-E1DEBEF883E0}">
      <dgm:prSet/>
      <dgm:spPr/>
      <dgm:t>
        <a:bodyPr/>
        <a:lstStyle/>
        <a:p>
          <a:endParaRPr lang="en-US"/>
        </a:p>
      </dgm:t>
    </dgm:pt>
    <dgm:pt modelId="{4686AA91-A831-41EE-81DB-5D8BE0D18D5F}" type="sibTrans" cxnId="{A7115248-B70D-4B8F-A6FB-E1DEBEF883E0}">
      <dgm:prSet/>
      <dgm:spPr/>
      <dgm:t>
        <a:bodyPr/>
        <a:lstStyle/>
        <a:p>
          <a:endParaRPr lang="en-US"/>
        </a:p>
      </dgm:t>
    </dgm:pt>
    <dgm:pt modelId="{BFC4D886-B97B-4AB1-A653-5218EC81C083}">
      <dgm:prSet/>
      <dgm:spPr/>
      <dgm:t>
        <a:bodyPr/>
        <a:lstStyle/>
        <a:p>
          <a:r>
            <a:rPr lang="en-GB"/>
            <a:t>I used the book because it tells me how lifesaving intervention is important for the child or inf</a:t>
          </a:r>
          <a:r>
            <a:rPr lang="en-GB" i="1"/>
            <a:t>ants' development. Piaget theory. </a:t>
          </a:r>
          <a:endParaRPr lang="en-US"/>
        </a:p>
      </dgm:t>
    </dgm:pt>
    <dgm:pt modelId="{81317BBB-4AFF-446B-9950-8E54DAB2DD99}" type="parTrans" cxnId="{393BD03F-B3FD-4936-A3B8-6324325CE179}">
      <dgm:prSet/>
      <dgm:spPr/>
      <dgm:t>
        <a:bodyPr/>
        <a:lstStyle/>
        <a:p>
          <a:endParaRPr lang="en-US"/>
        </a:p>
      </dgm:t>
    </dgm:pt>
    <dgm:pt modelId="{56A028EA-C49E-409D-93F8-74CA83229C03}" type="sibTrans" cxnId="{393BD03F-B3FD-4936-A3B8-6324325CE179}">
      <dgm:prSet/>
      <dgm:spPr/>
      <dgm:t>
        <a:bodyPr/>
        <a:lstStyle/>
        <a:p>
          <a:endParaRPr lang="en-US"/>
        </a:p>
      </dgm:t>
    </dgm:pt>
    <dgm:pt modelId="{4E253FD0-5972-41C6-8997-A058CB1DC4DD}">
      <dgm:prSet/>
      <dgm:spPr/>
      <dgm:t>
        <a:bodyPr/>
        <a:lstStyle/>
        <a:p>
          <a:r>
            <a:rPr lang="en-GB" i="1"/>
            <a:t>DFS, NI.(2014) .early education and childcare statutory guidance Department of Education.</a:t>
          </a:r>
          <a:endParaRPr lang="en-US"/>
        </a:p>
      </dgm:t>
    </dgm:pt>
    <dgm:pt modelId="{6B5D1CC7-0FB7-4E79-8BE2-17A9E10A243E}" type="parTrans" cxnId="{4F6E0FAC-C63E-489C-B313-ED2EF8205C97}">
      <dgm:prSet/>
      <dgm:spPr/>
      <dgm:t>
        <a:bodyPr/>
        <a:lstStyle/>
        <a:p>
          <a:endParaRPr lang="en-US"/>
        </a:p>
      </dgm:t>
    </dgm:pt>
    <dgm:pt modelId="{9A730B57-86B3-401F-9293-59D07E14A56E}" type="sibTrans" cxnId="{4F6E0FAC-C63E-489C-B313-ED2EF8205C97}">
      <dgm:prSet/>
      <dgm:spPr/>
      <dgm:t>
        <a:bodyPr/>
        <a:lstStyle/>
        <a:p>
          <a:endParaRPr lang="en-US"/>
        </a:p>
      </dgm:t>
    </dgm:pt>
    <dgm:pt modelId="{818F8768-C25B-4C9E-A033-F2189865B908}">
      <dgm:prSet/>
      <dgm:spPr/>
      <dgm:t>
        <a:bodyPr/>
        <a:lstStyle/>
        <a:p>
          <a:r>
            <a:rPr lang="en-GB">
              <a:hlinkClick xmlns:r="http://schemas.openxmlformats.org/officeDocument/2006/relationships" r:id="rId1"/>
            </a:rPr>
            <a:t>https://www.gov.uk/government/uploads/system/uploads/attachment-data/file/3515921/early-education</a:t>
          </a:r>
          <a:r>
            <a:rPr lang="en-GB"/>
            <a:t>.</a:t>
          </a:r>
          <a:endParaRPr lang="en-US"/>
        </a:p>
      </dgm:t>
    </dgm:pt>
    <dgm:pt modelId="{64980D50-FAE3-40DE-B174-BC730F511C29}" type="parTrans" cxnId="{AF99C9BF-0DE1-48E7-8EF7-CB1994986705}">
      <dgm:prSet/>
      <dgm:spPr/>
      <dgm:t>
        <a:bodyPr/>
        <a:lstStyle/>
        <a:p>
          <a:endParaRPr lang="en-US"/>
        </a:p>
      </dgm:t>
    </dgm:pt>
    <dgm:pt modelId="{01DA5F31-BE32-4E39-9C5D-9549E1EC599A}" type="sibTrans" cxnId="{AF99C9BF-0DE1-48E7-8EF7-CB1994986705}">
      <dgm:prSet/>
      <dgm:spPr/>
      <dgm:t>
        <a:bodyPr/>
        <a:lstStyle/>
        <a:p>
          <a:endParaRPr lang="en-US"/>
        </a:p>
      </dgm:t>
    </dgm:pt>
    <dgm:pt modelId="{3F574BF9-99A4-4CE4-844D-265254DE3590}">
      <dgm:prSet/>
      <dgm:spPr/>
      <dgm:t>
        <a:bodyPr/>
        <a:lstStyle/>
        <a:p>
          <a:r>
            <a:rPr lang="en-GB"/>
            <a:t>This book is from online PDF is about how early child developments matters in early  foundation education.</a:t>
          </a:r>
          <a:endParaRPr lang="en-US"/>
        </a:p>
      </dgm:t>
    </dgm:pt>
    <dgm:pt modelId="{2AE2F0DC-04EC-4DA4-8BAE-F1AB1DFB4EBD}" type="parTrans" cxnId="{99F35CC1-D7A6-4757-BD52-676B17192A9F}">
      <dgm:prSet/>
      <dgm:spPr/>
      <dgm:t>
        <a:bodyPr/>
        <a:lstStyle/>
        <a:p>
          <a:endParaRPr lang="en-US"/>
        </a:p>
      </dgm:t>
    </dgm:pt>
    <dgm:pt modelId="{2D9DB412-FDDA-487E-BDD1-D25A16DBF61E}" type="sibTrans" cxnId="{99F35CC1-D7A6-4757-BD52-676B17192A9F}">
      <dgm:prSet/>
      <dgm:spPr/>
      <dgm:t>
        <a:bodyPr/>
        <a:lstStyle/>
        <a:p>
          <a:endParaRPr lang="en-US"/>
        </a:p>
      </dgm:t>
    </dgm:pt>
    <dgm:pt modelId="{A5DDDFEE-F51F-4B62-B0F9-489BED88ED3C}">
      <dgm:prSet/>
      <dgm:spPr/>
      <dgm:t>
        <a:bodyPr/>
        <a:lstStyle/>
        <a:p>
          <a:r>
            <a:rPr lang="en-GB"/>
            <a:t>This book is from online PDF is a reliable  source   because this book is avaliable on the UK government website for early foundation stages for a child and is published 5 years ago on government website.</a:t>
          </a:r>
          <a:endParaRPr lang="en-US"/>
        </a:p>
      </dgm:t>
    </dgm:pt>
    <dgm:pt modelId="{83245628-1630-4A95-99F3-E1FD7B4608C1}" type="parTrans" cxnId="{3A5BB0FD-DED6-413B-BFAA-96FACCD29069}">
      <dgm:prSet/>
      <dgm:spPr/>
      <dgm:t>
        <a:bodyPr/>
        <a:lstStyle/>
        <a:p>
          <a:endParaRPr lang="en-US"/>
        </a:p>
      </dgm:t>
    </dgm:pt>
    <dgm:pt modelId="{B1486F4C-5D99-4FCD-B63E-92FCAAA0C708}" type="sibTrans" cxnId="{3A5BB0FD-DED6-413B-BFAA-96FACCD29069}">
      <dgm:prSet/>
      <dgm:spPr/>
      <dgm:t>
        <a:bodyPr/>
        <a:lstStyle/>
        <a:p>
          <a:endParaRPr lang="en-US"/>
        </a:p>
      </dgm:t>
    </dgm:pt>
    <dgm:pt modelId="{EC24784F-8FEF-43CE-BA5E-4D5AA63E82FB}">
      <dgm:prSet/>
      <dgm:spPr/>
      <dgm:t>
        <a:bodyPr/>
        <a:lstStyle/>
        <a:p>
          <a:r>
            <a:rPr lang="en-GB"/>
            <a:t>I used this book to be explained how early child development matters in education foundation stages.</a:t>
          </a:r>
          <a:endParaRPr lang="en-US"/>
        </a:p>
      </dgm:t>
    </dgm:pt>
    <dgm:pt modelId="{069DBE46-A40A-4BE9-87DD-7B889C9CBDF4}" type="parTrans" cxnId="{FCD29334-A9C9-4767-B16E-77F1E6046C7B}">
      <dgm:prSet/>
      <dgm:spPr/>
      <dgm:t>
        <a:bodyPr/>
        <a:lstStyle/>
        <a:p>
          <a:endParaRPr lang="en-US"/>
        </a:p>
      </dgm:t>
    </dgm:pt>
    <dgm:pt modelId="{DD1B3330-2249-4F23-BFEA-3FD250700F68}" type="sibTrans" cxnId="{FCD29334-A9C9-4767-B16E-77F1E6046C7B}">
      <dgm:prSet/>
      <dgm:spPr/>
      <dgm:t>
        <a:bodyPr/>
        <a:lstStyle/>
        <a:p>
          <a:endParaRPr lang="en-US"/>
        </a:p>
      </dgm:t>
    </dgm:pt>
    <dgm:pt modelId="{CD84BF22-7897-40F3-87F4-FD4907FB2AF3}">
      <dgm:prSet/>
      <dgm:spPr/>
      <dgm:t>
        <a:bodyPr/>
        <a:lstStyle/>
        <a:p>
          <a:r>
            <a:rPr lang="en-GB" i="1"/>
            <a:t>EAST Lothian Council (2017), early development instruction</a:t>
          </a:r>
          <a:endParaRPr lang="en-US"/>
        </a:p>
      </dgm:t>
    </dgm:pt>
    <dgm:pt modelId="{1E0A5892-307E-4B15-B231-3BE14087E834}" type="parTrans" cxnId="{A59771DA-7A9A-4878-A190-AB0844B9AE1B}">
      <dgm:prSet/>
      <dgm:spPr/>
      <dgm:t>
        <a:bodyPr/>
        <a:lstStyle/>
        <a:p>
          <a:endParaRPr lang="en-US"/>
        </a:p>
      </dgm:t>
    </dgm:pt>
    <dgm:pt modelId="{7C3D6DE1-95B1-45EB-9B3E-F63A8A43BD5E}" type="sibTrans" cxnId="{A59771DA-7A9A-4878-A190-AB0844B9AE1B}">
      <dgm:prSet/>
      <dgm:spPr/>
      <dgm:t>
        <a:bodyPr/>
        <a:lstStyle/>
        <a:p>
          <a:endParaRPr lang="en-US"/>
        </a:p>
      </dgm:t>
    </dgm:pt>
    <dgm:pt modelId="{C15423FF-0284-41E2-9BA8-A9E6442A214E}" type="pres">
      <dgm:prSet presAssocID="{72B3C6C3-9EA3-479B-82F0-45058FE74475}" presName="linear" presStyleCnt="0">
        <dgm:presLayoutVars>
          <dgm:animLvl val="lvl"/>
          <dgm:resizeHandles val="exact"/>
        </dgm:presLayoutVars>
      </dgm:prSet>
      <dgm:spPr/>
    </dgm:pt>
    <dgm:pt modelId="{4D18728E-7741-4C92-8113-298FC6DF4D65}" type="pres">
      <dgm:prSet presAssocID="{14E455DF-9F10-4866-B54C-F3D024B33FF9}" presName="parentText" presStyleLbl="node1" presStyleIdx="0" presStyleCnt="8">
        <dgm:presLayoutVars>
          <dgm:chMax val="0"/>
          <dgm:bulletEnabled val="1"/>
        </dgm:presLayoutVars>
      </dgm:prSet>
      <dgm:spPr/>
    </dgm:pt>
    <dgm:pt modelId="{80891012-BBC3-43A9-97E4-B091DD60C840}" type="pres">
      <dgm:prSet presAssocID="{4686AA91-A831-41EE-81DB-5D8BE0D18D5F}" presName="spacer" presStyleCnt="0"/>
      <dgm:spPr/>
    </dgm:pt>
    <dgm:pt modelId="{465DBE91-3ED9-43D0-9386-E5D47082AC54}" type="pres">
      <dgm:prSet presAssocID="{BFC4D886-B97B-4AB1-A653-5218EC81C083}" presName="parentText" presStyleLbl="node1" presStyleIdx="1" presStyleCnt="8">
        <dgm:presLayoutVars>
          <dgm:chMax val="0"/>
          <dgm:bulletEnabled val="1"/>
        </dgm:presLayoutVars>
      </dgm:prSet>
      <dgm:spPr/>
    </dgm:pt>
    <dgm:pt modelId="{20A613FF-A28E-4471-94A7-63D4BD21A7CD}" type="pres">
      <dgm:prSet presAssocID="{56A028EA-C49E-409D-93F8-74CA83229C03}" presName="spacer" presStyleCnt="0"/>
      <dgm:spPr/>
    </dgm:pt>
    <dgm:pt modelId="{D7D5EFB4-6E8A-4259-A332-AB83548071F2}" type="pres">
      <dgm:prSet presAssocID="{4E253FD0-5972-41C6-8997-A058CB1DC4DD}" presName="parentText" presStyleLbl="node1" presStyleIdx="2" presStyleCnt="8">
        <dgm:presLayoutVars>
          <dgm:chMax val="0"/>
          <dgm:bulletEnabled val="1"/>
        </dgm:presLayoutVars>
      </dgm:prSet>
      <dgm:spPr/>
    </dgm:pt>
    <dgm:pt modelId="{BEC41C8E-544D-47EB-B6D7-BBFEC8BEC4AA}" type="pres">
      <dgm:prSet presAssocID="{9A730B57-86B3-401F-9293-59D07E14A56E}" presName="spacer" presStyleCnt="0"/>
      <dgm:spPr/>
    </dgm:pt>
    <dgm:pt modelId="{10CC874D-C1FC-4C0B-B077-78C1CA7CA874}" type="pres">
      <dgm:prSet presAssocID="{818F8768-C25B-4C9E-A033-F2189865B908}" presName="parentText" presStyleLbl="node1" presStyleIdx="3" presStyleCnt="8">
        <dgm:presLayoutVars>
          <dgm:chMax val="0"/>
          <dgm:bulletEnabled val="1"/>
        </dgm:presLayoutVars>
      </dgm:prSet>
      <dgm:spPr/>
    </dgm:pt>
    <dgm:pt modelId="{38AE745B-C419-4377-A0CE-1E2170718E8F}" type="pres">
      <dgm:prSet presAssocID="{01DA5F31-BE32-4E39-9C5D-9549E1EC599A}" presName="spacer" presStyleCnt="0"/>
      <dgm:spPr/>
    </dgm:pt>
    <dgm:pt modelId="{6EE2A3C5-7295-4AB3-8F42-5A63CB55350F}" type="pres">
      <dgm:prSet presAssocID="{3F574BF9-99A4-4CE4-844D-265254DE3590}" presName="parentText" presStyleLbl="node1" presStyleIdx="4" presStyleCnt="8">
        <dgm:presLayoutVars>
          <dgm:chMax val="0"/>
          <dgm:bulletEnabled val="1"/>
        </dgm:presLayoutVars>
      </dgm:prSet>
      <dgm:spPr/>
    </dgm:pt>
    <dgm:pt modelId="{C6816AF4-9D3B-4CF1-A3E3-E49FC6A358EE}" type="pres">
      <dgm:prSet presAssocID="{2D9DB412-FDDA-487E-BDD1-D25A16DBF61E}" presName="spacer" presStyleCnt="0"/>
      <dgm:spPr/>
    </dgm:pt>
    <dgm:pt modelId="{72950465-49D4-478D-8ADD-80DAC8429E30}" type="pres">
      <dgm:prSet presAssocID="{A5DDDFEE-F51F-4B62-B0F9-489BED88ED3C}" presName="parentText" presStyleLbl="node1" presStyleIdx="5" presStyleCnt="8">
        <dgm:presLayoutVars>
          <dgm:chMax val="0"/>
          <dgm:bulletEnabled val="1"/>
        </dgm:presLayoutVars>
      </dgm:prSet>
      <dgm:spPr/>
    </dgm:pt>
    <dgm:pt modelId="{ECE99328-2315-43F5-9AC5-5DF2040B9FC1}" type="pres">
      <dgm:prSet presAssocID="{B1486F4C-5D99-4FCD-B63E-92FCAAA0C708}" presName="spacer" presStyleCnt="0"/>
      <dgm:spPr/>
    </dgm:pt>
    <dgm:pt modelId="{DB9CE6E5-C4CC-40E6-91BF-F7932A9BBB42}" type="pres">
      <dgm:prSet presAssocID="{EC24784F-8FEF-43CE-BA5E-4D5AA63E82FB}" presName="parentText" presStyleLbl="node1" presStyleIdx="6" presStyleCnt="8">
        <dgm:presLayoutVars>
          <dgm:chMax val="0"/>
          <dgm:bulletEnabled val="1"/>
        </dgm:presLayoutVars>
      </dgm:prSet>
      <dgm:spPr/>
    </dgm:pt>
    <dgm:pt modelId="{82C4AB34-C67C-4216-9288-C81E1474F454}" type="pres">
      <dgm:prSet presAssocID="{DD1B3330-2249-4F23-BFEA-3FD250700F68}" presName="spacer" presStyleCnt="0"/>
      <dgm:spPr/>
    </dgm:pt>
    <dgm:pt modelId="{64B6DA6C-E120-4C0A-93AA-3F7DACC877D7}" type="pres">
      <dgm:prSet presAssocID="{CD84BF22-7897-40F3-87F4-FD4907FB2AF3}" presName="parentText" presStyleLbl="node1" presStyleIdx="7" presStyleCnt="8">
        <dgm:presLayoutVars>
          <dgm:chMax val="0"/>
          <dgm:bulletEnabled val="1"/>
        </dgm:presLayoutVars>
      </dgm:prSet>
      <dgm:spPr/>
    </dgm:pt>
  </dgm:ptLst>
  <dgm:cxnLst>
    <dgm:cxn modelId="{C6900A0A-296E-412F-9723-570E7D0051BC}" type="presOf" srcId="{A5DDDFEE-F51F-4B62-B0F9-489BED88ED3C}" destId="{72950465-49D4-478D-8ADD-80DAC8429E30}" srcOrd="0" destOrd="0" presId="urn:microsoft.com/office/officeart/2005/8/layout/vList2"/>
    <dgm:cxn modelId="{FCD29334-A9C9-4767-B16E-77F1E6046C7B}" srcId="{72B3C6C3-9EA3-479B-82F0-45058FE74475}" destId="{EC24784F-8FEF-43CE-BA5E-4D5AA63E82FB}" srcOrd="6" destOrd="0" parTransId="{069DBE46-A40A-4BE9-87DD-7B889C9CBDF4}" sibTransId="{DD1B3330-2249-4F23-BFEA-3FD250700F68}"/>
    <dgm:cxn modelId="{393BD03F-B3FD-4936-A3B8-6324325CE179}" srcId="{72B3C6C3-9EA3-479B-82F0-45058FE74475}" destId="{BFC4D886-B97B-4AB1-A653-5218EC81C083}" srcOrd="1" destOrd="0" parTransId="{81317BBB-4AFF-446B-9950-8E54DAB2DD99}" sibTransId="{56A028EA-C49E-409D-93F8-74CA83229C03}"/>
    <dgm:cxn modelId="{A7115248-B70D-4B8F-A6FB-E1DEBEF883E0}" srcId="{72B3C6C3-9EA3-479B-82F0-45058FE74475}" destId="{14E455DF-9F10-4866-B54C-F3D024B33FF9}" srcOrd="0" destOrd="0" parTransId="{C3A1A8C7-8315-489E-B202-581ADF13347D}" sibTransId="{4686AA91-A831-41EE-81DB-5D8BE0D18D5F}"/>
    <dgm:cxn modelId="{64008B5A-57AD-4821-8978-ED94A1E50C29}" type="presOf" srcId="{EC24784F-8FEF-43CE-BA5E-4D5AA63E82FB}" destId="{DB9CE6E5-C4CC-40E6-91BF-F7932A9BBB42}" srcOrd="0" destOrd="0" presId="urn:microsoft.com/office/officeart/2005/8/layout/vList2"/>
    <dgm:cxn modelId="{08BEDE7E-A664-43F5-94B1-EDF69D45EC2D}" type="presOf" srcId="{4E253FD0-5972-41C6-8997-A058CB1DC4DD}" destId="{D7D5EFB4-6E8A-4259-A332-AB83548071F2}" srcOrd="0" destOrd="0" presId="urn:microsoft.com/office/officeart/2005/8/layout/vList2"/>
    <dgm:cxn modelId="{97A3748A-66FB-41FD-BBE3-7264DB4B819F}" type="presOf" srcId="{72B3C6C3-9EA3-479B-82F0-45058FE74475}" destId="{C15423FF-0284-41E2-9BA8-A9E6442A214E}" srcOrd="0" destOrd="0" presId="urn:microsoft.com/office/officeart/2005/8/layout/vList2"/>
    <dgm:cxn modelId="{31B661A9-DF82-4BA7-83D8-54DDA651319B}" type="presOf" srcId="{BFC4D886-B97B-4AB1-A653-5218EC81C083}" destId="{465DBE91-3ED9-43D0-9386-E5D47082AC54}" srcOrd="0" destOrd="0" presId="urn:microsoft.com/office/officeart/2005/8/layout/vList2"/>
    <dgm:cxn modelId="{4F6E0FAC-C63E-489C-B313-ED2EF8205C97}" srcId="{72B3C6C3-9EA3-479B-82F0-45058FE74475}" destId="{4E253FD0-5972-41C6-8997-A058CB1DC4DD}" srcOrd="2" destOrd="0" parTransId="{6B5D1CC7-0FB7-4E79-8BE2-17A9E10A243E}" sibTransId="{9A730B57-86B3-401F-9293-59D07E14A56E}"/>
    <dgm:cxn modelId="{A96B6EBC-3D0E-45FB-876B-376948CB7F29}" type="presOf" srcId="{3F574BF9-99A4-4CE4-844D-265254DE3590}" destId="{6EE2A3C5-7295-4AB3-8F42-5A63CB55350F}" srcOrd="0" destOrd="0" presId="urn:microsoft.com/office/officeart/2005/8/layout/vList2"/>
    <dgm:cxn modelId="{AF99C9BF-0DE1-48E7-8EF7-CB1994986705}" srcId="{72B3C6C3-9EA3-479B-82F0-45058FE74475}" destId="{818F8768-C25B-4C9E-A033-F2189865B908}" srcOrd="3" destOrd="0" parTransId="{64980D50-FAE3-40DE-B174-BC730F511C29}" sibTransId="{01DA5F31-BE32-4E39-9C5D-9549E1EC599A}"/>
    <dgm:cxn modelId="{99F35CC1-D7A6-4757-BD52-676B17192A9F}" srcId="{72B3C6C3-9EA3-479B-82F0-45058FE74475}" destId="{3F574BF9-99A4-4CE4-844D-265254DE3590}" srcOrd="4" destOrd="0" parTransId="{2AE2F0DC-04EC-4DA4-8BAE-F1AB1DFB4EBD}" sibTransId="{2D9DB412-FDDA-487E-BDD1-D25A16DBF61E}"/>
    <dgm:cxn modelId="{7367D3C1-6A85-4269-9157-5440ADAFBB8B}" type="presOf" srcId="{14E455DF-9F10-4866-B54C-F3D024B33FF9}" destId="{4D18728E-7741-4C92-8113-298FC6DF4D65}" srcOrd="0" destOrd="0" presId="urn:microsoft.com/office/officeart/2005/8/layout/vList2"/>
    <dgm:cxn modelId="{A59771DA-7A9A-4878-A190-AB0844B9AE1B}" srcId="{72B3C6C3-9EA3-479B-82F0-45058FE74475}" destId="{CD84BF22-7897-40F3-87F4-FD4907FB2AF3}" srcOrd="7" destOrd="0" parTransId="{1E0A5892-307E-4B15-B231-3BE14087E834}" sibTransId="{7C3D6DE1-95B1-45EB-9B3E-F63A8A43BD5E}"/>
    <dgm:cxn modelId="{39DB39F0-F85F-43B6-B9E8-668E1ED2507E}" type="presOf" srcId="{818F8768-C25B-4C9E-A033-F2189865B908}" destId="{10CC874D-C1FC-4C0B-B077-78C1CA7CA874}" srcOrd="0" destOrd="0" presId="urn:microsoft.com/office/officeart/2005/8/layout/vList2"/>
    <dgm:cxn modelId="{9CB8A1FB-16D0-4FA8-B03D-56108D8334E6}" type="presOf" srcId="{CD84BF22-7897-40F3-87F4-FD4907FB2AF3}" destId="{64B6DA6C-E120-4C0A-93AA-3F7DACC877D7}" srcOrd="0" destOrd="0" presId="urn:microsoft.com/office/officeart/2005/8/layout/vList2"/>
    <dgm:cxn modelId="{3A5BB0FD-DED6-413B-BFAA-96FACCD29069}" srcId="{72B3C6C3-9EA3-479B-82F0-45058FE74475}" destId="{A5DDDFEE-F51F-4B62-B0F9-489BED88ED3C}" srcOrd="5" destOrd="0" parTransId="{83245628-1630-4A95-99F3-E1FD7B4608C1}" sibTransId="{B1486F4C-5D99-4FCD-B63E-92FCAAA0C708}"/>
    <dgm:cxn modelId="{831244A8-04E6-419C-B3B2-DC023DA74D2E}" type="presParOf" srcId="{C15423FF-0284-41E2-9BA8-A9E6442A214E}" destId="{4D18728E-7741-4C92-8113-298FC6DF4D65}" srcOrd="0" destOrd="0" presId="urn:microsoft.com/office/officeart/2005/8/layout/vList2"/>
    <dgm:cxn modelId="{A13B5890-235E-4C53-9CBE-B52ACE01FC58}" type="presParOf" srcId="{C15423FF-0284-41E2-9BA8-A9E6442A214E}" destId="{80891012-BBC3-43A9-97E4-B091DD60C840}" srcOrd="1" destOrd="0" presId="urn:microsoft.com/office/officeart/2005/8/layout/vList2"/>
    <dgm:cxn modelId="{C05FF112-119A-443B-A5BE-DEB28C0D3BF7}" type="presParOf" srcId="{C15423FF-0284-41E2-9BA8-A9E6442A214E}" destId="{465DBE91-3ED9-43D0-9386-E5D47082AC54}" srcOrd="2" destOrd="0" presId="urn:microsoft.com/office/officeart/2005/8/layout/vList2"/>
    <dgm:cxn modelId="{F7569572-452F-4DB8-9F60-E15DAD2109FD}" type="presParOf" srcId="{C15423FF-0284-41E2-9BA8-A9E6442A214E}" destId="{20A613FF-A28E-4471-94A7-63D4BD21A7CD}" srcOrd="3" destOrd="0" presId="urn:microsoft.com/office/officeart/2005/8/layout/vList2"/>
    <dgm:cxn modelId="{901262FF-F95A-4892-B3BB-E0BF3D4C3553}" type="presParOf" srcId="{C15423FF-0284-41E2-9BA8-A9E6442A214E}" destId="{D7D5EFB4-6E8A-4259-A332-AB83548071F2}" srcOrd="4" destOrd="0" presId="urn:microsoft.com/office/officeart/2005/8/layout/vList2"/>
    <dgm:cxn modelId="{6D8FC710-4127-49B4-BB2C-425FA4D7D904}" type="presParOf" srcId="{C15423FF-0284-41E2-9BA8-A9E6442A214E}" destId="{BEC41C8E-544D-47EB-B6D7-BBFEC8BEC4AA}" srcOrd="5" destOrd="0" presId="urn:microsoft.com/office/officeart/2005/8/layout/vList2"/>
    <dgm:cxn modelId="{E354CE30-05D3-40BF-AEC4-A185831756B0}" type="presParOf" srcId="{C15423FF-0284-41E2-9BA8-A9E6442A214E}" destId="{10CC874D-C1FC-4C0B-B077-78C1CA7CA874}" srcOrd="6" destOrd="0" presId="urn:microsoft.com/office/officeart/2005/8/layout/vList2"/>
    <dgm:cxn modelId="{B1EAC1BA-4974-46C8-B213-E43EFE7775D7}" type="presParOf" srcId="{C15423FF-0284-41E2-9BA8-A9E6442A214E}" destId="{38AE745B-C419-4377-A0CE-1E2170718E8F}" srcOrd="7" destOrd="0" presId="urn:microsoft.com/office/officeart/2005/8/layout/vList2"/>
    <dgm:cxn modelId="{5CC951EE-BC83-4D9C-9BE2-FC4B35103CCB}" type="presParOf" srcId="{C15423FF-0284-41E2-9BA8-A9E6442A214E}" destId="{6EE2A3C5-7295-4AB3-8F42-5A63CB55350F}" srcOrd="8" destOrd="0" presId="urn:microsoft.com/office/officeart/2005/8/layout/vList2"/>
    <dgm:cxn modelId="{B6C338A9-D9F7-49CB-BDD5-6D50EF229760}" type="presParOf" srcId="{C15423FF-0284-41E2-9BA8-A9E6442A214E}" destId="{C6816AF4-9D3B-4CF1-A3E3-E49FC6A358EE}" srcOrd="9" destOrd="0" presId="urn:microsoft.com/office/officeart/2005/8/layout/vList2"/>
    <dgm:cxn modelId="{C3CBDB95-91F5-4AC6-B26F-0F05BD2E1A49}" type="presParOf" srcId="{C15423FF-0284-41E2-9BA8-A9E6442A214E}" destId="{72950465-49D4-478D-8ADD-80DAC8429E30}" srcOrd="10" destOrd="0" presId="urn:microsoft.com/office/officeart/2005/8/layout/vList2"/>
    <dgm:cxn modelId="{4DB457D4-068E-4636-ABE3-0179DD8E3709}" type="presParOf" srcId="{C15423FF-0284-41E2-9BA8-A9E6442A214E}" destId="{ECE99328-2315-43F5-9AC5-5DF2040B9FC1}" srcOrd="11" destOrd="0" presId="urn:microsoft.com/office/officeart/2005/8/layout/vList2"/>
    <dgm:cxn modelId="{065549F8-FE37-413B-9838-117C087B8E23}" type="presParOf" srcId="{C15423FF-0284-41E2-9BA8-A9E6442A214E}" destId="{DB9CE6E5-C4CC-40E6-91BF-F7932A9BBB42}" srcOrd="12" destOrd="0" presId="urn:microsoft.com/office/officeart/2005/8/layout/vList2"/>
    <dgm:cxn modelId="{30750AA3-E5C4-4DC6-9171-25A97C623633}" type="presParOf" srcId="{C15423FF-0284-41E2-9BA8-A9E6442A214E}" destId="{82C4AB34-C67C-4216-9288-C81E1474F454}" srcOrd="13" destOrd="0" presId="urn:microsoft.com/office/officeart/2005/8/layout/vList2"/>
    <dgm:cxn modelId="{C174FE10-9DEB-425A-9C76-1D521C5BC5A5}" type="presParOf" srcId="{C15423FF-0284-41E2-9BA8-A9E6442A214E}" destId="{64B6DA6C-E120-4C0A-93AA-3F7DACC877D7}"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335E8-E52A-4BCE-8CBA-D4A33630E2EF}">
      <dsp:nvSpPr>
        <dsp:cNvPr id="0" name=""/>
        <dsp:cNvSpPr/>
      </dsp:nvSpPr>
      <dsp:spPr>
        <a:xfrm>
          <a:off x="559" y="1688925"/>
          <a:ext cx="1964909" cy="124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5DD11384-49E9-4C69-BD4B-69799EA9DE64}">
      <dsp:nvSpPr>
        <dsp:cNvPr id="0" name=""/>
        <dsp:cNvSpPr/>
      </dsp:nvSpPr>
      <dsp:spPr>
        <a:xfrm>
          <a:off x="218883" y="1896332"/>
          <a:ext cx="1964909" cy="1247717"/>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THE TWO PSYCHOLOGICAL THEORIES ABOUT 0-5 YEARS OF AGE</a:t>
          </a:r>
          <a:endParaRPr lang="en-US" sz="1300" kern="1200" dirty="0"/>
        </a:p>
      </dsp:txBody>
      <dsp:txXfrm>
        <a:off x="255427" y="1932876"/>
        <a:ext cx="1891821" cy="1174629"/>
      </dsp:txXfrm>
    </dsp:sp>
    <dsp:sp modelId="{4F3C1D31-C3A2-4B9D-B538-65315863EF72}">
      <dsp:nvSpPr>
        <dsp:cNvPr id="0" name=""/>
        <dsp:cNvSpPr/>
      </dsp:nvSpPr>
      <dsp:spPr>
        <a:xfrm>
          <a:off x="2402115" y="1688925"/>
          <a:ext cx="1964909" cy="124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9861F886-0A2B-47A8-8A43-B3B7A302A8CB}">
      <dsp:nvSpPr>
        <dsp:cNvPr id="0" name=""/>
        <dsp:cNvSpPr/>
      </dsp:nvSpPr>
      <dsp:spPr>
        <a:xfrm>
          <a:off x="2620438" y="1896332"/>
          <a:ext cx="1964909" cy="1247717"/>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TWO PRACTICAL EXAMPLES OF HOW A PARENT CAN HELP HIS OR HER CHILD DEVELOPMENT</a:t>
          </a:r>
          <a:r>
            <a:rPr lang="en-GB" sz="1300" b="1" kern="1200" dirty="0">
              <a:latin typeface="Goudy Old Style"/>
            </a:rPr>
            <a:t>.</a:t>
          </a:r>
          <a:endParaRPr lang="en-US" sz="1300" kern="1200" dirty="0"/>
        </a:p>
      </dsp:txBody>
      <dsp:txXfrm>
        <a:off x="2656982" y="1932876"/>
        <a:ext cx="1891821" cy="11746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04A92-3CB7-429A-9DA6-4C52B7B02B8C}">
      <dsp:nvSpPr>
        <dsp:cNvPr id="0" name=""/>
        <dsp:cNvSpPr/>
      </dsp:nvSpPr>
      <dsp:spPr>
        <a:xfrm>
          <a:off x="0" y="0"/>
          <a:ext cx="4580595"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25BF785-8790-4DC3-B2B1-F456820C7D4A}">
      <dsp:nvSpPr>
        <dsp:cNvPr id="0" name=""/>
        <dsp:cNvSpPr/>
      </dsp:nvSpPr>
      <dsp:spPr>
        <a:xfrm>
          <a:off x="0" y="0"/>
          <a:ext cx="4580595" cy="124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PLAGETS THEORY OF COGNITIVE DEVELOPMENT</a:t>
          </a:r>
          <a:endParaRPr lang="en-US" sz="2600" kern="1200"/>
        </a:p>
      </dsp:txBody>
      <dsp:txXfrm>
        <a:off x="0" y="0"/>
        <a:ext cx="4580595" cy="1242000"/>
      </dsp:txXfrm>
    </dsp:sp>
    <dsp:sp modelId="{9AA2A37F-8461-4930-B53E-065D7F6F6E2B}">
      <dsp:nvSpPr>
        <dsp:cNvPr id="0" name=""/>
        <dsp:cNvSpPr/>
      </dsp:nvSpPr>
      <dsp:spPr>
        <a:xfrm>
          <a:off x="0" y="1242000"/>
          <a:ext cx="4580595"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B86EA00-87A1-4047-9E9A-1E08B46FEBF8}">
      <dsp:nvSpPr>
        <dsp:cNvPr id="0" name=""/>
        <dsp:cNvSpPr/>
      </dsp:nvSpPr>
      <dsp:spPr>
        <a:xfrm>
          <a:off x="0" y="1242000"/>
          <a:ext cx="4580595" cy="124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VYGOTSKY'S THEORY OF SOCIAL DEVELOPMENT</a:t>
          </a:r>
          <a:endParaRPr lang="en-US" sz="2600" kern="1200"/>
        </a:p>
      </dsp:txBody>
      <dsp:txXfrm>
        <a:off x="0" y="1242000"/>
        <a:ext cx="4580595" cy="1242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5C297A-C0E4-4B41-87C1-BC185896ECC6}">
      <dsp:nvSpPr>
        <dsp:cNvPr id="0" name=""/>
        <dsp:cNvSpPr/>
      </dsp:nvSpPr>
      <dsp:spPr>
        <a:xfrm>
          <a:off x="987" y="376699"/>
          <a:ext cx="3467291" cy="2201729"/>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0B610D-C41B-44D7-9DDD-390221ACF131}">
      <dsp:nvSpPr>
        <dsp:cNvPr id="0" name=""/>
        <dsp:cNvSpPr/>
      </dsp:nvSpPr>
      <dsp:spPr>
        <a:xfrm>
          <a:off x="386242" y="742690"/>
          <a:ext cx="3467291" cy="2201729"/>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GB" sz="1700" kern="1200"/>
            <a:t>PLAGET'S THEORY IS THE OUTLOOK OF RESEARCH AND CONCEPTION AS CORE GROWTH IN  LEARNING STAGES</a:t>
          </a:r>
          <a:endParaRPr lang="en-US" sz="1700" kern="1200"/>
        </a:p>
      </dsp:txBody>
      <dsp:txXfrm>
        <a:off x="450728" y="807176"/>
        <a:ext cx="3338319" cy="2072757"/>
      </dsp:txXfrm>
    </dsp:sp>
    <dsp:sp modelId="{0BB8A0B5-9D8B-4517-983D-8174463200D6}">
      <dsp:nvSpPr>
        <dsp:cNvPr id="0" name=""/>
        <dsp:cNvSpPr/>
      </dsp:nvSpPr>
      <dsp:spPr>
        <a:xfrm>
          <a:off x="4238788" y="376699"/>
          <a:ext cx="3467291" cy="2201729"/>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A923A-9774-4126-B5D4-E93BCF9A3395}">
      <dsp:nvSpPr>
        <dsp:cNvPr id="0" name=""/>
        <dsp:cNvSpPr/>
      </dsp:nvSpPr>
      <dsp:spPr>
        <a:xfrm>
          <a:off x="4624042" y="742690"/>
          <a:ext cx="3467291" cy="2201729"/>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GB" sz="1700" kern="1200"/>
            <a:t>VYGOTSKY'S THEORY OF SOCIAL DEVELOPMENT  CAN BE DEFINED AS THE TRUST THAT GENERAL INTERCONNECTION CAN SUPPORT, AND SMOOTH DEVELOPMENT EVEN BEYOUD AGE RELATED ASSUMPTIONS </a:t>
          </a:r>
          <a:endParaRPr lang="en-US" sz="1700" kern="1200"/>
        </a:p>
      </dsp:txBody>
      <dsp:txXfrm>
        <a:off x="4688528" y="807176"/>
        <a:ext cx="3338319" cy="20727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BF82-2FB7-4D20-9ADB-D3D8A8B2917A}">
      <dsp:nvSpPr>
        <dsp:cNvPr id="0" name=""/>
        <dsp:cNvSpPr/>
      </dsp:nvSpPr>
      <dsp:spPr>
        <a:xfrm>
          <a:off x="0" y="0"/>
          <a:ext cx="5001594"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E730C24-B65F-4766-8482-D26A78C2C25E}">
      <dsp:nvSpPr>
        <dsp:cNvPr id="0" name=""/>
        <dsp:cNvSpPr/>
      </dsp:nvSpPr>
      <dsp:spPr>
        <a:xfrm>
          <a:off x="0" y="0"/>
          <a:ext cx="5001594"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a:t>PARENTS CAN HELP THEIR KIDS THROUGH PHYSICAL DEVLOPMENT THAT IS FEED THEM WELL AND GET THEM </a:t>
          </a:r>
          <a:r>
            <a:rPr lang="en-GB" sz="2800" kern="1200">
              <a:latin typeface="Goudy Old Style"/>
            </a:rPr>
            <a:t>MOVING EXAMPLES</a:t>
          </a:r>
          <a:r>
            <a:rPr lang="en-GB" sz="2800" kern="1200"/>
            <a:t> GROSS ACTIVITIES FOR KIDS.</a:t>
          </a:r>
          <a:endParaRPr lang="en-US" sz="2800" kern="1200"/>
        </a:p>
      </dsp:txBody>
      <dsp:txXfrm>
        <a:off x="0" y="0"/>
        <a:ext cx="5001594" cy="2889000"/>
      </dsp:txXfrm>
    </dsp:sp>
    <dsp:sp modelId="{3062FF42-844D-48C9-A276-E6B3EA3462E3}">
      <dsp:nvSpPr>
        <dsp:cNvPr id="0" name=""/>
        <dsp:cNvSpPr/>
      </dsp:nvSpPr>
      <dsp:spPr>
        <a:xfrm>
          <a:off x="0" y="2889000"/>
          <a:ext cx="5001594"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14B35EF-6A12-4711-B963-9190D715F3EF}">
      <dsp:nvSpPr>
        <dsp:cNvPr id="0" name=""/>
        <dsp:cNvSpPr/>
      </dsp:nvSpPr>
      <dsp:spPr>
        <a:xfrm>
          <a:off x="0" y="2889000"/>
          <a:ext cx="5001594" cy="2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PARENTS CAN HELP WITH THE FINE MOVEMENT SKILLS SUCH AS ARTS, CRAFT,AND CONSTRUCTION ACTIVITIES LIKE HAPPY HOOLIGAN.</a:t>
          </a:r>
          <a:endParaRPr lang="en-US" sz="2800" kern="1200"/>
        </a:p>
      </dsp:txBody>
      <dsp:txXfrm>
        <a:off x="0" y="2889000"/>
        <a:ext cx="5001594" cy="2889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8728E-7741-4C92-8113-298FC6DF4D65}">
      <dsp:nvSpPr>
        <dsp:cNvPr id="0" name=""/>
        <dsp:cNvSpPr/>
      </dsp:nvSpPr>
      <dsp:spPr>
        <a:xfrm>
          <a:off x="0" y="564717"/>
          <a:ext cx="3747155" cy="56160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Those book or Pdf are not reliable because this book or PDF are  from online google scholars and it has been published 5 years ago as that been the case, new up to date will be available. I choose it because it  is talking about child development.</a:t>
          </a:r>
          <a:endParaRPr lang="en-US" sz="800" kern="1200"/>
        </a:p>
      </dsp:txBody>
      <dsp:txXfrm>
        <a:off x="27415" y="592132"/>
        <a:ext cx="3692325" cy="506770"/>
      </dsp:txXfrm>
    </dsp:sp>
    <dsp:sp modelId="{465DBE91-3ED9-43D0-9386-E5D47082AC54}">
      <dsp:nvSpPr>
        <dsp:cNvPr id="0" name=""/>
        <dsp:cNvSpPr/>
      </dsp:nvSpPr>
      <dsp:spPr>
        <a:xfrm>
          <a:off x="0" y="1149357"/>
          <a:ext cx="3747155" cy="561600"/>
        </a:xfrm>
        <a:prstGeom prst="roundRect">
          <a:avLst/>
        </a:prstGeom>
        <a:solidFill>
          <a:schemeClr val="accent2">
            <a:hueOff val="-868572"/>
            <a:satOff val="-2449"/>
            <a:lumOff val="-103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I used the book because it tells me how lifesaving intervention is important for the child or inf</a:t>
          </a:r>
          <a:r>
            <a:rPr lang="en-GB" sz="800" i="1" kern="1200"/>
            <a:t>ants' development. Piaget theory. </a:t>
          </a:r>
          <a:endParaRPr lang="en-US" sz="800" kern="1200"/>
        </a:p>
      </dsp:txBody>
      <dsp:txXfrm>
        <a:off x="27415" y="1176772"/>
        <a:ext cx="3692325" cy="506770"/>
      </dsp:txXfrm>
    </dsp:sp>
    <dsp:sp modelId="{D7D5EFB4-6E8A-4259-A332-AB83548071F2}">
      <dsp:nvSpPr>
        <dsp:cNvPr id="0" name=""/>
        <dsp:cNvSpPr/>
      </dsp:nvSpPr>
      <dsp:spPr>
        <a:xfrm>
          <a:off x="0" y="1733997"/>
          <a:ext cx="3747155" cy="561600"/>
        </a:xfrm>
        <a:prstGeom prst="roundRect">
          <a:avLst/>
        </a:prstGeom>
        <a:solidFill>
          <a:schemeClr val="accent2">
            <a:hueOff val="-1737144"/>
            <a:satOff val="-4898"/>
            <a:lumOff val="-207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i="1" kern="1200"/>
            <a:t>DFS, NI.(2014) .early education and childcare statutory guidance Department of Education.</a:t>
          </a:r>
          <a:endParaRPr lang="en-US" sz="800" kern="1200"/>
        </a:p>
      </dsp:txBody>
      <dsp:txXfrm>
        <a:off x="27415" y="1761412"/>
        <a:ext cx="3692325" cy="506770"/>
      </dsp:txXfrm>
    </dsp:sp>
    <dsp:sp modelId="{10CC874D-C1FC-4C0B-B077-78C1CA7CA874}">
      <dsp:nvSpPr>
        <dsp:cNvPr id="0" name=""/>
        <dsp:cNvSpPr/>
      </dsp:nvSpPr>
      <dsp:spPr>
        <a:xfrm>
          <a:off x="0" y="2318637"/>
          <a:ext cx="3747155" cy="561600"/>
        </a:xfrm>
        <a:prstGeom prst="roundRect">
          <a:avLst/>
        </a:prstGeom>
        <a:solidFill>
          <a:schemeClr val="accent2">
            <a:hueOff val="-2605715"/>
            <a:satOff val="-7347"/>
            <a:lumOff val="-310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hlinkClick xmlns:r="http://schemas.openxmlformats.org/officeDocument/2006/relationships" r:id="rId1"/>
            </a:rPr>
            <a:t>https://www.gov.uk/government/uploads/system/uploads/attachment-data/file/3515921/early-education</a:t>
          </a:r>
          <a:r>
            <a:rPr lang="en-GB" sz="800" kern="1200"/>
            <a:t>.</a:t>
          </a:r>
          <a:endParaRPr lang="en-US" sz="800" kern="1200"/>
        </a:p>
      </dsp:txBody>
      <dsp:txXfrm>
        <a:off x="27415" y="2346052"/>
        <a:ext cx="3692325" cy="506770"/>
      </dsp:txXfrm>
    </dsp:sp>
    <dsp:sp modelId="{6EE2A3C5-7295-4AB3-8F42-5A63CB55350F}">
      <dsp:nvSpPr>
        <dsp:cNvPr id="0" name=""/>
        <dsp:cNvSpPr/>
      </dsp:nvSpPr>
      <dsp:spPr>
        <a:xfrm>
          <a:off x="0" y="2903277"/>
          <a:ext cx="3747155" cy="561600"/>
        </a:xfrm>
        <a:prstGeom prst="roundRect">
          <a:avLst/>
        </a:prstGeom>
        <a:solidFill>
          <a:schemeClr val="accent2">
            <a:hueOff val="-3474287"/>
            <a:satOff val="-9797"/>
            <a:lumOff val="-4146"/>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This book is from online PDF is about how early child developments matters in early  foundation education.</a:t>
          </a:r>
          <a:endParaRPr lang="en-US" sz="800" kern="1200"/>
        </a:p>
      </dsp:txBody>
      <dsp:txXfrm>
        <a:off x="27415" y="2930692"/>
        <a:ext cx="3692325" cy="506770"/>
      </dsp:txXfrm>
    </dsp:sp>
    <dsp:sp modelId="{72950465-49D4-478D-8ADD-80DAC8429E30}">
      <dsp:nvSpPr>
        <dsp:cNvPr id="0" name=""/>
        <dsp:cNvSpPr/>
      </dsp:nvSpPr>
      <dsp:spPr>
        <a:xfrm>
          <a:off x="0" y="3487917"/>
          <a:ext cx="3747155" cy="561600"/>
        </a:xfrm>
        <a:prstGeom prst="roundRect">
          <a:avLst/>
        </a:prstGeom>
        <a:solidFill>
          <a:schemeClr val="accent2">
            <a:hueOff val="-4342859"/>
            <a:satOff val="-12246"/>
            <a:lumOff val="-518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This book is from online PDF is a reliable  source   because this book is avaliable on the UK government website for early foundation stages for a child and is published 5 years ago on government website.</a:t>
          </a:r>
          <a:endParaRPr lang="en-US" sz="800" kern="1200"/>
        </a:p>
      </dsp:txBody>
      <dsp:txXfrm>
        <a:off x="27415" y="3515332"/>
        <a:ext cx="3692325" cy="506770"/>
      </dsp:txXfrm>
    </dsp:sp>
    <dsp:sp modelId="{DB9CE6E5-C4CC-40E6-91BF-F7932A9BBB42}">
      <dsp:nvSpPr>
        <dsp:cNvPr id="0" name=""/>
        <dsp:cNvSpPr/>
      </dsp:nvSpPr>
      <dsp:spPr>
        <a:xfrm>
          <a:off x="0" y="4072558"/>
          <a:ext cx="3747155" cy="561600"/>
        </a:xfrm>
        <a:prstGeom prst="roundRect">
          <a:avLst/>
        </a:prstGeom>
        <a:solidFill>
          <a:schemeClr val="accent2">
            <a:hueOff val="-5211431"/>
            <a:satOff val="-14695"/>
            <a:lumOff val="-621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kern="1200"/>
            <a:t>I used this book to be explained how early child development matters in education foundation stages.</a:t>
          </a:r>
          <a:endParaRPr lang="en-US" sz="800" kern="1200"/>
        </a:p>
      </dsp:txBody>
      <dsp:txXfrm>
        <a:off x="27415" y="4099973"/>
        <a:ext cx="3692325" cy="506770"/>
      </dsp:txXfrm>
    </dsp:sp>
    <dsp:sp modelId="{64B6DA6C-E120-4C0A-93AA-3F7DACC877D7}">
      <dsp:nvSpPr>
        <dsp:cNvPr id="0" name=""/>
        <dsp:cNvSpPr/>
      </dsp:nvSpPr>
      <dsp:spPr>
        <a:xfrm>
          <a:off x="0" y="4657198"/>
          <a:ext cx="3747155" cy="56160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GB" sz="800" i="1" kern="1200"/>
            <a:t>EAST Lothian Council (2017), early development instruction</a:t>
          </a:r>
          <a:endParaRPr lang="en-US" sz="800" kern="1200"/>
        </a:p>
      </dsp:txBody>
      <dsp:txXfrm>
        <a:off x="27415" y="4684613"/>
        <a:ext cx="3692325" cy="5067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472673-53F0-4CA7-B539-2AAC5D8C3B9D}" type="datetimeFigureOut">
              <a:t>14/04/2022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FC059-CA3D-4573-AE1E-8188C8721C04}" type="slidenum">
              <a:t>‹#›</a:t>
            </a:fld>
            <a:endParaRPr lang="en-GB"/>
          </a:p>
        </p:txBody>
      </p:sp>
    </p:spTree>
    <p:extLst>
      <p:ext uri="{BB962C8B-B14F-4D97-AF65-F5344CB8AC3E}">
        <p14:creationId xmlns:p14="http://schemas.microsoft.com/office/powerpoint/2010/main" val="2623272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1</a:t>
            </a:fld>
            <a:endParaRPr lang="en-GB"/>
          </a:p>
        </p:txBody>
      </p:sp>
    </p:spTree>
    <p:extLst>
      <p:ext uri="{BB962C8B-B14F-4D97-AF65-F5344CB8AC3E}">
        <p14:creationId xmlns:p14="http://schemas.microsoft.com/office/powerpoint/2010/main" val="736825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2</a:t>
            </a:fld>
            <a:endParaRPr lang="en-GB"/>
          </a:p>
        </p:txBody>
      </p:sp>
    </p:spTree>
    <p:extLst>
      <p:ext uri="{BB962C8B-B14F-4D97-AF65-F5344CB8AC3E}">
        <p14:creationId xmlns:p14="http://schemas.microsoft.com/office/powerpoint/2010/main" val="985973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3</a:t>
            </a:fld>
            <a:endParaRPr lang="en-GB"/>
          </a:p>
        </p:txBody>
      </p:sp>
    </p:spTree>
    <p:extLst>
      <p:ext uri="{BB962C8B-B14F-4D97-AF65-F5344CB8AC3E}">
        <p14:creationId xmlns:p14="http://schemas.microsoft.com/office/powerpoint/2010/main" val="1284234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4</a:t>
            </a:fld>
            <a:endParaRPr lang="en-GB"/>
          </a:p>
        </p:txBody>
      </p:sp>
    </p:spTree>
    <p:extLst>
      <p:ext uri="{BB962C8B-B14F-4D97-AF65-F5344CB8AC3E}">
        <p14:creationId xmlns:p14="http://schemas.microsoft.com/office/powerpoint/2010/main" val="2079220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5</a:t>
            </a:fld>
            <a:endParaRPr lang="en-GB"/>
          </a:p>
        </p:txBody>
      </p:sp>
    </p:spTree>
    <p:extLst>
      <p:ext uri="{BB962C8B-B14F-4D97-AF65-F5344CB8AC3E}">
        <p14:creationId xmlns:p14="http://schemas.microsoft.com/office/powerpoint/2010/main" val="3717741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6</a:t>
            </a:fld>
            <a:endParaRPr lang="en-GB"/>
          </a:p>
        </p:txBody>
      </p:sp>
    </p:spTree>
    <p:extLst>
      <p:ext uri="{BB962C8B-B14F-4D97-AF65-F5344CB8AC3E}">
        <p14:creationId xmlns:p14="http://schemas.microsoft.com/office/powerpoint/2010/main" val="1077473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7</a:t>
            </a:fld>
            <a:endParaRPr lang="en-GB"/>
          </a:p>
        </p:txBody>
      </p:sp>
    </p:spTree>
    <p:extLst>
      <p:ext uri="{BB962C8B-B14F-4D97-AF65-F5344CB8AC3E}">
        <p14:creationId xmlns:p14="http://schemas.microsoft.com/office/powerpoint/2010/main" val="2812430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8</a:t>
            </a:fld>
            <a:endParaRPr lang="en-GB"/>
          </a:p>
        </p:txBody>
      </p:sp>
    </p:spTree>
    <p:extLst>
      <p:ext uri="{BB962C8B-B14F-4D97-AF65-F5344CB8AC3E}">
        <p14:creationId xmlns:p14="http://schemas.microsoft.com/office/powerpoint/2010/main" val="112244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book is about how to assessing the child physical developments, growth, and parenting creation of gender in the transition to parenthood.</a:t>
            </a:r>
          </a:p>
          <a:p>
            <a:r>
              <a:rPr lang="en-US" dirty="0">
                <a:cs typeface="Calibri"/>
              </a:rPr>
              <a:t>It helps me to know  the different stages of child development this PDF  is available the library website trinity saint David. I used the book to gain some knowledge about  child development and how to support in activities like building blocks etc.</a:t>
            </a:r>
          </a:p>
        </p:txBody>
      </p:sp>
      <p:sp>
        <p:nvSpPr>
          <p:cNvPr id="4" name="Slide Number Placeholder 3"/>
          <p:cNvSpPr>
            <a:spLocks noGrp="1"/>
          </p:cNvSpPr>
          <p:nvPr>
            <p:ph type="sldNum" sz="quarter" idx="5"/>
          </p:nvPr>
        </p:nvSpPr>
        <p:spPr/>
        <p:txBody>
          <a:bodyPr/>
          <a:lstStyle/>
          <a:p>
            <a:fld id="{139FC059-CA3D-4573-AE1E-8188C8721C04}" type="slidenum">
              <a:t>9</a:t>
            </a:fld>
            <a:endParaRPr lang="en-GB"/>
          </a:p>
        </p:txBody>
      </p:sp>
    </p:spTree>
    <p:extLst>
      <p:ext uri="{BB962C8B-B14F-4D97-AF65-F5344CB8AC3E}">
        <p14:creationId xmlns:p14="http://schemas.microsoft.com/office/powerpoint/2010/main" val="1286017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10</a:t>
            </a:fld>
            <a:endParaRPr lang="en-GB"/>
          </a:p>
        </p:txBody>
      </p:sp>
    </p:spTree>
    <p:extLst>
      <p:ext uri="{BB962C8B-B14F-4D97-AF65-F5344CB8AC3E}">
        <p14:creationId xmlns:p14="http://schemas.microsoft.com/office/powerpoint/2010/main" val="1288945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11</a:t>
            </a:fld>
            <a:endParaRPr lang="en-GB"/>
          </a:p>
        </p:txBody>
      </p:sp>
    </p:spTree>
    <p:extLst>
      <p:ext uri="{BB962C8B-B14F-4D97-AF65-F5344CB8AC3E}">
        <p14:creationId xmlns:p14="http://schemas.microsoft.com/office/powerpoint/2010/main" val="3361875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12</a:t>
            </a:fld>
            <a:endParaRPr lang="en-GB"/>
          </a:p>
        </p:txBody>
      </p:sp>
    </p:spTree>
    <p:extLst>
      <p:ext uri="{BB962C8B-B14F-4D97-AF65-F5344CB8AC3E}">
        <p14:creationId xmlns:p14="http://schemas.microsoft.com/office/powerpoint/2010/main" val="1951307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13</a:t>
            </a:fld>
            <a:endParaRPr lang="en-GB"/>
          </a:p>
        </p:txBody>
      </p:sp>
    </p:spTree>
    <p:extLst>
      <p:ext uri="{BB962C8B-B14F-4D97-AF65-F5344CB8AC3E}">
        <p14:creationId xmlns:p14="http://schemas.microsoft.com/office/powerpoint/2010/main" val="1016849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9FC059-CA3D-4573-AE1E-8188C8721C04}" type="slidenum">
              <a:t>14</a:t>
            </a:fld>
            <a:endParaRPr lang="en-GB"/>
          </a:p>
        </p:txBody>
      </p:sp>
    </p:spTree>
    <p:extLst>
      <p:ext uri="{BB962C8B-B14F-4D97-AF65-F5344CB8AC3E}">
        <p14:creationId xmlns:p14="http://schemas.microsoft.com/office/powerpoint/2010/main" val="14164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881133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32665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4/14/2022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258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32624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4773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70811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6545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7628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295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3631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4/14/2022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235132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4/14/2022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83291520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3138/978144269751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www.eastlothian.gov.uk/info/210557/schools-and-learning/12088/early-years-support-from-the%C2%A0-start/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isdscotland.org/health-topics/child-health-programme/child-health-system-programme-pre-school.asp"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42500" y="395289"/>
            <a:ext cx="3056400" cy="2226688"/>
          </a:xfrm>
        </p:spPr>
        <p:txBody>
          <a:bodyPr>
            <a:normAutofit/>
          </a:bodyPr>
          <a:lstStyle/>
          <a:p>
            <a:pPr>
              <a:lnSpc>
                <a:spcPct val="90000"/>
              </a:lnSpc>
            </a:pPr>
            <a:r>
              <a:rPr lang="en-GB" sz="1200" b="1">
                <a:latin typeface="Arial"/>
                <a:cs typeface="Calibri Light"/>
              </a:rPr>
              <a:t>STUDENT NAME : ISATOU JADAMA</a:t>
            </a:r>
            <a:br>
              <a:rPr lang="en-GB" sz="1200" b="1" dirty="0">
                <a:latin typeface="Arial"/>
                <a:cs typeface="Calibri Light"/>
              </a:rPr>
            </a:br>
            <a:r>
              <a:rPr lang="en-GB" sz="1200" b="1">
                <a:latin typeface="Arial"/>
                <a:cs typeface="Calibri Light"/>
              </a:rPr>
              <a:t>PROGRAMME:CERTICATE OF HIGHER EDUCATION SKILLS FOR THE WORKPLACE(HEALTH AND SOCIAL CARE</a:t>
            </a:r>
            <a:br>
              <a:rPr lang="en-GB" sz="1200" b="1" dirty="0">
                <a:latin typeface="Arial"/>
                <a:cs typeface="Calibri Light"/>
              </a:rPr>
            </a:br>
            <a:r>
              <a:rPr lang="en-GB" sz="1200" b="1">
                <a:latin typeface="Arial"/>
                <a:cs typeface="Calibri Light"/>
              </a:rPr>
              <a:t>STUDENT ID :2014844</a:t>
            </a:r>
            <a:br>
              <a:rPr lang="en-GB" sz="1200" b="1" dirty="0">
                <a:latin typeface="Arial"/>
                <a:cs typeface="Calibri Light"/>
              </a:rPr>
            </a:br>
            <a:r>
              <a:rPr lang="en-GB" sz="1200" b="1" dirty="0">
                <a:latin typeface="Arial"/>
                <a:cs typeface="Calibri Light"/>
              </a:rPr>
              <a:t>MODULE: PSYCHOLOGY FOR HEALTH AND SOCIAL CARE </a:t>
            </a:r>
            <a:br>
              <a:rPr lang="en-GB" sz="1200" b="1" dirty="0">
                <a:latin typeface="Arial"/>
                <a:cs typeface="Calibri Light"/>
              </a:rPr>
            </a:br>
            <a:r>
              <a:rPr lang="en-GB" sz="1200" b="1" dirty="0">
                <a:latin typeface="Arial"/>
                <a:cs typeface="Calibri Light"/>
              </a:rPr>
              <a:t>MODULE CODE:BMHP4019_BIRM</a:t>
            </a:r>
            <a:br>
              <a:rPr lang="en-GB" sz="1200" b="1" dirty="0">
                <a:latin typeface="Arial"/>
                <a:cs typeface="Calibri Light"/>
              </a:rPr>
            </a:br>
            <a:r>
              <a:rPr lang="en-GB" sz="1200" b="1" dirty="0">
                <a:latin typeface="Arial"/>
                <a:cs typeface="Calibri Light"/>
              </a:rPr>
              <a:t>LECTURER :REBECCA KAVANAGH</a:t>
            </a:r>
            <a:br>
              <a:rPr lang="en-GB" sz="1200" b="1" dirty="0">
                <a:latin typeface="Arial"/>
                <a:cs typeface="Calibri Light"/>
              </a:rPr>
            </a:br>
            <a:endParaRPr lang="en-GB" sz="1200" b="1">
              <a:latin typeface="Arial"/>
              <a:cs typeface="Calibri Light"/>
            </a:endParaRPr>
          </a:p>
        </p:txBody>
      </p:sp>
      <p:sp>
        <p:nvSpPr>
          <p:cNvPr id="3" name="Subtitle 2"/>
          <p:cNvSpPr>
            <a:spLocks noGrp="1"/>
          </p:cNvSpPr>
          <p:nvPr>
            <p:ph type="subTitle" idx="1"/>
          </p:nvPr>
        </p:nvSpPr>
        <p:spPr>
          <a:xfrm>
            <a:off x="742500" y="4248000"/>
            <a:ext cx="3056400" cy="2070001"/>
          </a:xfrm>
        </p:spPr>
        <p:txBody>
          <a:bodyPr vert="horz" lIns="68580" tIns="34290" rIns="68580" bIns="34290" rtlCol="0">
            <a:normAutofit/>
          </a:bodyPr>
          <a:lstStyle/>
          <a:p>
            <a:pPr>
              <a:lnSpc>
                <a:spcPct val="115000"/>
              </a:lnSpc>
            </a:pPr>
            <a:r>
              <a:rPr lang="en-GB" sz="1900" b="1" dirty="0">
                <a:latin typeface="Arial"/>
                <a:cs typeface="Calibri"/>
              </a:rPr>
              <a:t>A CHILD'S EXPERIENCE BETWEEN THE AGE OF 0-5 YEARS HOW IT CAN AFFECTS THE REST OF THEIR LIVES</a:t>
            </a:r>
          </a:p>
        </p:txBody>
      </p:sp>
      <p:grpSp>
        <p:nvGrpSpPr>
          <p:cNvPr id="157" name="Group 97">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39643" y="2840038"/>
            <a:ext cx="1662113" cy="1177924"/>
            <a:chOff x="4987925" y="2840038"/>
            <a:chExt cx="2216150" cy="1177924"/>
          </a:xfrm>
        </p:grpSpPr>
        <p:sp>
          <p:nvSpPr>
            <p:cNvPr id="99" name="Rectangle 98">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8" name="Group 99">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01" name="Group 100">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59"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1"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62" name="Group 101">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03"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4"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50" name="Picture 3">
            <a:extLst>
              <a:ext uri="{FF2B5EF4-FFF2-40B4-BE49-F238E27FC236}">
                <a16:creationId xmlns:a16="http://schemas.microsoft.com/office/drawing/2014/main" id="{1B3B8516-69FD-4DED-9C06-6A8C70335C45}"/>
              </a:ext>
            </a:extLst>
          </p:cNvPr>
          <p:cNvPicPr>
            <a:picLocks noChangeAspect="1"/>
          </p:cNvPicPr>
          <p:nvPr/>
        </p:nvPicPr>
        <p:blipFill rotWithShape="1">
          <a:blip r:embed="rId3"/>
          <a:srcRect l="29197" r="29197" b="-1"/>
          <a:stretch/>
        </p:blipFill>
        <p:spPr>
          <a:xfrm>
            <a:off x="4560346" y="6306"/>
            <a:ext cx="4583654" cy="68580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62CAF-6170-4EC3-9DD2-5E668C817C57}"/>
              </a:ext>
            </a:extLst>
          </p:cNvPr>
          <p:cNvSpPr>
            <a:spLocks noGrp="1"/>
          </p:cNvSpPr>
          <p:nvPr>
            <p:ph type="title"/>
          </p:nvPr>
        </p:nvSpPr>
        <p:spPr>
          <a:xfrm>
            <a:off x="742500" y="945926"/>
            <a:ext cx="2648700" cy="1815882"/>
          </a:xfrm>
        </p:spPr>
        <p:txBody>
          <a:bodyPr anchor="t">
            <a:normAutofit/>
          </a:bodyPr>
          <a:lstStyle/>
          <a:p>
            <a:pPr>
              <a:lnSpc>
                <a:spcPct val="90000"/>
              </a:lnSpc>
            </a:pPr>
            <a:r>
              <a:rPr lang="en-GB" sz="1500">
                <a:latin typeface="Arial"/>
                <a:cs typeface="Arial"/>
              </a:rPr>
              <a:t>A CHILD'S EXPERIENCE BETWEEN THE AGE OF 0-5 YEARS CAN AFFECT THE REST OF THEIR LIVES        </a:t>
            </a:r>
            <a:br>
              <a:rPr lang="en-GB" sz="1500">
                <a:latin typeface="Arial"/>
                <a:cs typeface="Arial"/>
              </a:rPr>
            </a:br>
            <a:r>
              <a:rPr lang="en-GB" sz="1500">
                <a:latin typeface="Arial"/>
                <a:cs typeface="Arial"/>
              </a:rPr>
              <a:t> NEW PARENT BIRMINGHAM </a:t>
            </a:r>
            <a:endParaRPr lang="en-US" sz="1500"/>
          </a:p>
        </p:txBody>
      </p:sp>
      <p:pic>
        <p:nvPicPr>
          <p:cNvPr id="5" name="Picture 4" descr="Desk with stethoscope and computer keyboard">
            <a:extLst>
              <a:ext uri="{FF2B5EF4-FFF2-40B4-BE49-F238E27FC236}">
                <a16:creationId xmlns:a16="http://schemas.microsoft.com/office/drawing/2014/main" id="{F19D45BD-5D78-422E-8BAD-A2688E9CC3BD}"/>
              </a:ext>
            </a:extLst>
          </p:cNvPr>
          <p:cNvPicPr>
            <a:picLocks noChangeAspect="1"/>
          </p:cNvPicPr>
          <p:nvPr/>
        </p:nvPicPr>
        <p:blipFill rotWithShape="1">
          <a:blip r:embed="rId3"/>
          <a:srcRect l="28269" r="1" b="1"/>
          <a:stretch/>
        </p:blipFill>
        <p:spPr>
          <a:xfrm>
            <a:off x="809625" y="3428999"/>
            <a:ext cx="2514600" cy="2339975"/>
          </a:xfrm>
          <a:prstGeom prst="rect">
            <a:avLst/>
          </a:prstGeom>
        </p:spPr>
      </p:pic>
      <p:sp>
        <p:nvSpPr>
          <p:cNvPr id="3" name="Content Placeholder 2">
            <a:extLst>
              <a:ext uri="{FF2B5EF4-FFF2-40B4-BE49-F238E27FC236}">
                <a16:creationId xmlns:a16="http://schemas.microsoft.com/office/drawing/2014/main" id="{69EBEA0B-6C11-4BF6-986A-BEEACB294DD4}"/>
              </a:ext>
            </a:extLst>
          </p:cNvPr>
          <p:cNvSpPr>
            <a:spLocks noGrp="1"/>
          </p:cNvSpPr>
          <p:nvPr>
            <p:ph idx="1"/>
          </p:nvPr>
        </p:nvSpPr>
        <p:spPr>
          <a:xfrm>
            <a:off x="3748092" y="935999"/>
            <a:ext cx="4585908" cy="4832975"/>
          </a:xfrm>
        </p:spPr>
        <p:txBody>
          <a:bodyPr vert="horz" lIns="91440" tIns="45720" rIns="91440" bIns="45720" rtlCol="0" anchor="t">
            <a:normAutofit/>
          </a:bodyPr>
          <a:lstStyle/>
          <a:p>
            <a:pPr marL="359410" indent="-359410"/>
            <a:r>
              <a:rPr lang="en-GB" sz="1100" dirty="0">
                <a:latin typeface="Arial"/>
                <a:cs typeface="Arial"/>
              </a:rPr>
              <a:t>TODAY I WILL BE TALKING ABOUT HOW TO HELP NEW PARENTS IN BIRIMINGHAM,AS EXPERIANCE MOTHER OF FOUR CHILDREN,I WILL BE SHARING MY KNOWLEDGE, EXPERIENCE AND CHALLENGING I FACE AS A PARENT NIGHTTIME ROUTING THAT WILL GIVE YOU HEADACHEAD BUT BE PATIENT AS IT'S TIME  AND THE ADVICE I WILL BE GIVING TO THE NEW PARENTS ,IS BOTH PARENTS SHOULD BUILD ACTIVE RELATIONSHIP,INTERACTION,EMOTIONAL STABILITY, SUSTENANCE  AND PHYSICAL TOUCH TO BOTH INFANTS AND PARENTS DURING THE CRITICAL STAGES OF CHILD DEVELOPMENT AS A NEW PARENTS PLEASE SLOWDOWN HOUSEWORK,HYGIENE ,HEALTH, AS NONE OF IT HAS A TIME LIMIT ,IF YOU SLOWDOWN  EVERYTHING WILL GET DONE,IT  WILL GET FASTER THAN YOU MAY IMAGING.</a:t>
            </a:r>
            <a:endParaRPr lang="en-GB" sz="1100">
              <a:solidFill>
                <a:srgbClr val="000000">
                  <a:alpha val="60000"/>
                </a:srgbClr>
              </a:solidFill>
              <a:latin typeface="Arial"/>
              <a:cs typeface="Arial"/>
            </a:endParaRPr>
          </a:p>
          <a:p>
            <a:pPr marL="359410" indent="-359410"/>
            <a:r>
              <a:rPr lang="en-GB" sz="1100" dirty="0">
                <a:latin typeface="Arial"/>
                <a:cs typeface="Arial"/>
              </a:rPr>
              <a:t>Fox ,(2019).when couples become parents the creation of gender in the transition to parenthood.</a:t>
            </a:r>
            <a:endParaRPr lang="en-GB" sz="1100" dirty="0">
              <a:solidFill>
                <a:srgbClr val="000000">
                  <a:alpha val="60000"/>
                </a:srgbClr>
              </a:solidFill>
              <a:latin typeface="Arial"/>
              <a:cs typeface="Arial"/>
            </a:endParaRPr>
          </a:p>
        </p:txBody>
      </p:sp>
      <p:sp>
        <p:nvSpPr>
          <p:cNvPr id="4" name="TextBox 3">
            <a:extLst>
              <a:ext uri="{FF2B5EF4-FFF2-40B4-BE49-F238E27FC236}">
                <a16:creationId xmlns:a16="http://schemas.microsoft.com/office/drawing/2014/main" id="{E8457AE1-DA80-4C45-955C-F1C75014FEB5}"/>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068096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9500" y="3525773"/>
            <a:ext cx="405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7516593" y="4411007"/>
            <a:ext cx="633413" cy="1396604"/>
            <a:chOff x="5959192" y="333389"/>
            <a:chExt cx="633413" cy="1862138"/>
          </a:xfrm>
        </p:grpSpPr>
        <p:grpSp>
          <p:nvGrpSpPr>
            <p:cNvPr id="23" name="Group 22">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5"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4"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8" name="Rectangle 27">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E14F2-4DBE-411B-9851-9FAACDD95F80}"/>
              </a:ext>
            </a:extLst>
          </p:cNvPr>
          <p:cNvSpPr>
            <a:spLocks noGrp="1"/>
          </p:cNvSpPr>
          <p:nvPr>
            <p:ph type="title"/>
          </p:nvPr>
        </p:nvSpPr>
        <p:spPr>
          <a:xfrm>
            <a:off x="742500" y="1089025"/>
            <a:ext cx="3056400" cy="1532951"/>
          </a:xfrm>
        </p:spPr>
        <p:txBody>
          <a:bodyPr vert="horz" lIns="91440" tIns="45720" rIns="91440" bIns="45720" rtlCol="0" anchor="b" anchorCtr="0">
            <a:normAutofit/>
          </a:bodyPr>
          <a:lstStyle/>
          <a:p>
            <a:pPr algn="ctr">
              <a:lnSpc>
                <a:spcPct val="90000"/>
              </a:lnSpc>
            </a:pPr>
            <a:r>
              <a:rPr lang="en-US" sz="2300"/>
              <a:t>THIS SHOULD BE THE IMAGE OF HOW A NEW PARENTS SHOULD BE </a:t>
            </a:r>
          </a:p>
        </p:txBody>
      </p:sp>
      <p:grpSp>
        <p:nvGrpSpPr>
          <p:cNvPr id="30" name="Group 29">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39643" y="2840038"/>
            <a:ext cx="1662113" cy="1177924"/>
            <a:chOff x="4987925" y="2840038"/>
            <a:chExt cx="2216150" cy="1177924"/>
          </a:xfrm>
        </p:grpSpPr>
        <p:sp>
          <p:nvSpPr>
            <p:cNvPr id="31" name="Rectangle 30">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33" name="Group 32">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38"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4" name="Group 33">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35"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42" name="Rectangle 41">
            <a:extLst>
              <a:ext uri="{FF2B5EF4-FFF2-40B4-BE49-F238E27FC236}">
                <a16:creationId xmlns:a16="http://schemas.microsoft.com/office/drawing/2014/main" id="{1B5DF063-A889-4037-8C0F-D6D424107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person, indoor&#10;&#10;Description automatically generated">
            <a:extLst>
              <a:ext uri="{FF2B5EF4-FFF2-40B4-BE49-F238E27FC236}">
                <a16:creationId xmlns:a16="http://schemas.microsoft.com/office/drawing/2014/main" id="{DCE03DEB-A7C6-4C1B-8E94-EC6BD4F2189E}"/>
              </a:ext>
            </a:extLst>
          </p:cNvPr>
          <p:cNvPicPr>
            <a:picLocks noGrp="1" noChangeAspect="1"/>
          </p:cNvPicPr>
          <p:nvPr>
            <p:ph idx="1"/>
          </p:nvPr>
        </p:nvPicPr>
        <p:blipFill rotWithShape="1">
          <a:blip r:embed="rId3"/>
          <a:srcRect t="11526" r="2" b="25813"/>
          <a:stretch/>
        </p:blipFill>
        <p:spPr>
          <a:xfrm>
            <a:off x="4988345" y="2646370"/>
            <a:ext cx="3749914" cy="1562604"/>
          </a:xfrm>
          <a:prstGeom prst="rect">
            <a:avLst/>
          </a:prstGeom>
        </p:spPr>
      </p:pic>
    </p:spTree>
    <p:extLst>
      <p:ext uri="{BB962C8B-B14F-4D97-AF65-F5344CB8AC3E}">
        <p14:creationId xmlns:p14="http://schemas.microsoft.com/office/powerpoint/2010/main" val="1839464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0" name="Rectangle 125">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BFDD80-FCB1-4633-829C-834592311D0A}"/>
              </a:ext>
            </a:extLst>
          </p:cNvPr>
          <p:cNvSpPr>
            <a:spLocks noGrp="1"/>
          </p:cNvSpPr>
          <p:nvPr>
            <p:ph type="title"/>
          </p:nvPr>
        </p:nvSpPr>
        <p:spPr>
          <a:xfrm>
            <a:off x="742500" y="945926"/>
            <a:ext cx="2648700" cy="1815882"/>
          </a:xfrm>
        </p:spPr>
        <p:txBody>
          <a:bodyPr vert="horz" lIns="91440" tIns="45720" rIns="91440" bIns="45720" rtlCol="0" anchor="t" anchorCtr="0">
            <a:normAutofit/>
          </a:bodyPr>
          <a:lstStyle/>
          <a:p>
            <a:pPr>
              <a:lnSpc>
                <a:spcPct val="90000"/>
              </a:lnSpc>
            </a:pPr>
            <a:r>
              <a:rPr lang="en-US" sz="2500" kern="1200" cap="none" spc="0" baseline="0">
                <a:solidFill>
                  <a:schemeClr val="tx1"/>
                </a:solidFill>
                <a:latin typeface="+mj-lt"/>
                <a:ea typeface="+mj-ea"/>
                <a:cs typeface="+mj-cs"/>
              </a:rPr>
              <a:t>IN THIS PRESENTATION I WILL BE DISCUSSING ABOUT </a:t>
            </a:r>
          </a:p>
        </p:txBody>
      </p:sp>
      <p:sp>
        <p:nvSpPr>
          <p:cNvPr id="113" name="TextBox 112">
            <a:extLst>
              <a:ext uri="{FF2B5EF4-FFF2-40B4-BE49-F238E27FC236}">
                <a16:creationId xmlns:a16="http://schemas.microsoft.com/office/drawing/2014/main" id="{51665B85-B2C0-2EA1-3CB9-E2EA95C591E4}"/>
              </a:ext>
            </a:extLst>
          </p:cNvPr>
          <p:cNvSpPr txBox="1"/>
          <p:nvPr/>
        </p:nvSpPr>
        <p:spPr>
          <a:xfrm>
            <a:off x="377055" y="4770061"/>
            <a:ext cx="5493685"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dirty="0">
                <a:latin typeface="Arial"/>
                <a:cs typeface="Arial"/>
              </a:rPr>
              <a:t>Hnatiuk,J.A., H.A., Dowing ,K.L.,Hinkley  ,T. Salmon, J., and Hesketh, K.D.(2019).interventions to increase physical activity in children 0-5 years old; a systematic review, mental, analysis and realist.</a:t>
            </a:r>
            <a:endParaRPr lang="en-GB" sz="1100">
              <a:latin typeface="Arial"/>
              <a:cs typeface="Arial"/>
            </a:endParaRPr>
          </a:p>
        </p:txBody>
      </p:sp>
      <p:graphicFrame>
        <p:nvGraphicFramePr>
          <p:cNvPr id="96" name="Content Placeholder 2">
            <a:extLst>
              <a:ext uri="{FF2B5EF4-FFF2-40B4-BE49-F238E27FC236}">
                <a16:creationId xmlns:a16="http://schemas.microsoft.com/office/drawing/2014/main" id="{068675DB-E7A5-46A7-A4FF-76D64D3052C9}"/>
              </a:ext>
            </a:extLst>
          </p:cNvPr>
          <p:cNvGraphicFramePr>
            <a:graphicFrameLocks noGrp="1"/>
          </p:cNvGraphicFramePr>
          <p:nvPr>
            <p:ph idx="1"/>
            <p:extLst>
              <p:ext uri="{D42A27DB-BD31-4B8C-83A1-F6EECF244321}">
                <p14:modId xmlns:p14="http://schemas.microsoft.com/office/powerpoint/2010/main" val="142082346"/>
              </p:ext>
            </p:extLst>
          </p:nvPr>
        </p:nvGraphicFramePr>
        <p:xfrm>
          <a:off x="3748092" y="935999"/>
          <a:ext cx="4585908" cy="4832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5197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EE4AA-6BD7-4B47-A290-9D88C5F6DDA8}"/>
              </a:ext>
            </a:extLst>
          </p:cNvPr>
          <p:cNvSpPr>
            <a:spLocks noGrp="1"/>
          </p:cNvSpPr>
          <p:nvPr>
            <p:ph type="title"/>
          </p:nvPr>
        </p:nvSpPr>
        <p:spPr>
          <a:xfrm>
            <a:off x="742500" y="540000"/>
            <a:ext cx="2646000" cy="2303213"/>
          </a:xfrm>
        </p:spPr>
        <p:txBody>
          <a:bodyPr vert="horz" lIns="91440" tIns="45720" rIns="91440" bIns="45720" rtlCol="0" anchor="ctr" anchorCtr="0">
            <a:normAutofit/>
          </a:bodyPr>
          <a:lstStyle/>
          <a:p>
            <a:pPr algn="ctr">
              <a:lnSpc>
                <a:spcPct val="90000"/>
              </a:lnSpc>
            </a:pPr>
            <a:r>
              <a:rPr lang="en-US" sz="2200" b="1" kern="1200" cap="none" spc="0" baseline="0">
                <a:solidFill>
                  <a:schemeClr val="tx1"/>
                </a:solidFill>
                <a:latin typeface="+mj-lt"/>
                <a:ea typeface="+mj-ea"/>
                <a:cs typeface="+mj-cs"/>
              </a:rPr>
              <a:t>TWO PSYCHOLOGICAL THEORIES ABOUT 0-5 YEARS OF AGE ARE AS FOLLOW</a:t>
            </a:r>
          </a:p>
        </p:txBody>
      </p:sp>
      <p:cxnSp>
        <p:nvCxnSpPr>
          <p:cNvPr id="59" name="Straight Connector 58">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468563"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9489B8E-1A2A-6D09-10E4-1BBDA3FA27E4}"/>
              </a:ext>
            </a:extLst>
          </p:cNvPr>
          <p:cNvSpPr txBox="1"/>
          <p:nvPr/>
        </p:nvSpPr>
        <p:spPr>
          <a:xfrm>
            <a:off x="540991" y="3274212"/>
            <a:ext cx="69691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dirty="0">
                <a:latin typeface="Arial"/>
                <a:cs typeface="Arial"/>
              </a:rPr>
              <a:t>Bjorklund, and causey ,K.B.(2018).</a:t>
            </a:r>
            <a:r>
              <a:rPr lang="en-GB" sz="1100" i="1" dirty="0">
                <a:latin typeface="Arial"/>
                <a:cs typeface="Arial"/>
              </a:rPr>
              <a:t>Children's thinking: cognitive development and individual development. Sixth edition </a:t>
            </a:r>
            <a:endParaRPr lang="en-GB" i="1"/>
          </a:p>
        </p:txBody>
      </p:sp>
      <p:graphicFrame>
        <p:nvGraphicFramePr>
          <p:cNvPr id="32" name="Content Placeholder 2">
            <a:extLst>
              <a:ext uri="{FF2B5EF4-FFF2-40B4-BE49-F238E27FC236}">
                <a16:creationId xmlns:a16="http://schemas.microsoft.com/office/drawing/2014/main" id="{0A115C2E-8278-45F0-B21A-E6537D13EDE9}"/>
              </a:ext>
            </a:extLst>
          </p:cNvPr>
          <p:cNvGraphicFramePr>
            <a:graphicFrameLocks noGrp="1"/>
          </p:cNvGraphicFramePr>
          <p:nvPr>
            <p:ph idx="1"/>
            <p:extLst>
              <p:ext uri="{D42A27DB-BD31-4B8C-83A1-F6EECF244321}">
                <p14:modId xmlns:p14="http://schemas.microsoft.com/office/powerpoint/2010/main" val="1264045699"/>
              </p:ext>
            </p:extLst>
          </p:nvPr>
        </p:nvGraphicFramePr>
        <p:xfrm>
          <a:off x="4157664" y="450000"/>
          <a:ext cx="4580595" cy="248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8755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D058B-D053-4790-8CD0-59DEBFAAC270}"/>
              </a:ext>
            </a:extLst>
          </p:cNvPr>
          <p:cNvSpPr>
            <a:spLocks noGrp="1"/>
          </p:cNvSpPr>
          <p:nvPr>
            <p:ph type="title"/>
          </p:nvPr>
        </p:nvSpPr>
        <p:spPr>
          <a:xfrm>
            <a:off x="742500" y="71600"/>
            <a:ext cx="7840014" cy="987093"/>
          </a:xfrm>
        </p:spPr>
        <p:txBody>
          <a:bodyPr vert="horz" lIns="91440" tIns="45720" rIns="91440" bIns="45720" rtlCol="0" anchor="t" anchorCtr="0">
            <a:normAutofit/>
          </a:bodyPr>
          <a:lstStyle/>
          <a:p>
            <a:pPr>
              <a:lnSpc>
                <a:spcPct val="90000"/>
              </a:lnSpc>
            </a:pPr>
            <a:r>
              <a:rPr lang="en-US" sz="1500" b="1" kern="1200" cap="none" spc="0" baseline="0">
                <a:solidFill>
                  <a:schemeClr val="tx1"/>
                </a:solidFill>
                <a:latin typeface="+mj-lt"/>
                <a:ea typeface="+mj-ea"/>
                <a:cs typeface="+mj-cs"/>
              </a:rPr>
              <a:t>HERE WE HAVE TO DEFINE WHAT IS PLAGET'S THEORY OF COGNITIVE DEVELOPMENT AND VYGOTSKY'S THEORY OF SOCIAL DEVELOPMENT</a:t>
            </a:r>
          </a:p>
        </p:txBody>
      </p:sp>
      <p:sp>
        <p:nvSpPr>
          <p:cNvPr id="74" name="TextBox 73">
            <a:extLst>
              <a:ext uri="{FF2B5EF4-FFF2-40B4-BE49-F238E27FC236}">
                <a16:creationId xmlns:a16="http://schemas.microsoft.com/office/drawing/2014/main" id="{98E738B6-4ABA-320C-88FC-A1739BE6B8DD}"/>
              </a:ext>
            </a:extLst>
          </p:cNvPr>
          <p:cNvSpPr txBox="1"/>
          <p:nvPr/>
        </p:nvSpPr>
        <p:spPr>
          <a:xfrm>
            <a:off x="668497" y="4413609"/>
            <a:ext cx="7278768" cy="8463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dirty="0">
                <a:latin typeface="Arial"/>
                <a:cs typeface="Arial"/>
              </a:rPr>
              <a:t>Jill,C.,Robert,J.,Sharon,F.,Micheal,P.,Laura,B., S. Grace, Maria,E., and Mays, A.(2019).Talks about optical coherence tomography normative peripatellar retinal nerve fibre layer and macular data in children 0-5 years of age .</a:t>
            </a:r>
          </a:p>
          <a:p>
            <a:pPr>
              <a:spcAft>
                <a:spcPts val="600"/>
              </a:spcAft>
            </a:pPr>
            <a:r>
              <a:rPr lang="en-GB" sz="1100" dirty="0">
                <a:latin typeface="Arial"/>
                <a:cs typeface="Arial"/>
              </a:rPr>
              <a:t>This book help me to know the difference of  development of a child and their learning stages </a:t>
            </a:r>
          </a:p>
        </p:txBody>
      </p:sp>
      <p:sp>
        <p:nvSpPr>
          <p:cNvPr id="140" name="TextBox 139">
            <a:extLst>
              <a:ext uri="{FF2B5EF4-FFF2-40B4-BE49-F238E27FC236}">
                <a16:creationId xmlns:a16="http://schemas.microsoft.com/office/drawing/2014/main" id="{D1EE37FE-5D94-D8F5-0804-2C2D4E786AD9}"/>
              </a:ext>
            </a:extLst>
          </p:cNvPr>
          <p:cNvSpPr txBox="1"/>
          <p:nvPr/>
        </p:nvSpPr>
        <p:spPr>
          <a:xfrm>
            <a:off x="1069229" y="3957280"/>
            <a:ext cx="6185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46" name="Content Placeholder 2">
            <a:extLst>
              <a:ext uri="{FF2B5EF4-FFF2-40B4-BE49-F238E27FC236}">
                <a16:creationId xmlns:a16="http://schemas.microsoft.com/office/drawing/2014/main" id="{AA81F891-7CA2-8B15-F583-C144D7646B81}"/>
              </a:ext>
            </a:extLst>
          </p:cNvPr>
          <p:cNvGraphicFramePr>
            <a:graphicFrameLocks noGrp="1"/>
          </p:cNvGraphicFramePr>
          <p:nvPr>
            <p:ph idx="1"/>
            <p:extLst>
              <p:ext uri="{D42A27DB-BD31-4B8C-83A1-F6EECF244321}">
                <p14:modId xmlns:p14="http://schemas.microsoft.com/office/powerpoint/2010/main" val="528569648"/>
              </p:ext>
            </p:extLst>
          </p:nvPr>
        </p:nvGraphicFramePr>
        <p:xfrm>
          <a:off x="487583" y="799385"/>
          <a:ext cx="8092322" cy="3321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189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8" name="Straight Connector 1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9500" y="3525773"/>
            <a:ext cx="405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30" name="Group 2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7516593" y="4411007"/>
            <a:ext cx="633413" cy="1396604"/>
            <a:chOff x="5959192" y="333389"/>
            <a:chExt cx="633413" cy="1862138"/>
          </a:xfrm>
        </p:grpSpPr>
        <p:grpSp>
          <p:nvGrpSpPr>
            <p:cNvPr id="42" name="Group 2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4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45"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46" name="Rectangle 2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8">
            <a:extLst>
              <a:ext uri="{FF2B5EF4-FFF2-40B4-BE49-F238E27FC236}">
                <a16:creationId xmlns:a16="http://schemas.microsoft.com/office/drawing/2014/main" id="{3092D32E-B1E6-4335-BD86-8461882A7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775" y="58033"/>
            <a:ext cx="6857999" cy="6662735"/>
          </a:xfrm>
          <a:prstGeom prst="rect">
            <a:avLst/>
          </a:prstGeom>
          <a:gradFill flip="none" rotWithShape="1">
            <a:gsLst>
              <a:gs pos="0">
                <a:srgbClr val="000000">
                  <a:alpha val="35000"/>
                </a:srgbClr>
              </a:gs>
              <a:gs pos="100000">
                <a:srgbClr val="000000">
                  <a:alpha val="0"/>
                </a:srgbClr>
              </a:gs>
              <a:gs pos="60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6EA9741-90B8-4D15-BCDD-470DAA1E0CD1}"/>
              </a:ext>
            </a:extLst>
          </p:cNvPr>
          <p:cNvSpPr>
            <a:spLocks noGrp="1"/>
          </p:cNvSpPr>
          <p:nvPr>
            <p:ph type="title"/>
          </p:nvPr>
        </p:nvSpPr>
        <p:spPr>
          <a:xfrm>
            <a:off x="742500" y="395289"/>
            <a:ext cx="3056400" cy="2226688"/>
          </a:xfrm>
        </p:spPr>
        <p:txBody>
          <a:bodyPr vert="horz" lIns="91440" tIns="45720" rIns="91440" bIns="45720" rtlCol="0" anchor="b" anchorCtr="0">
            <a:normAutofit/>
          </a:bodyPr>
          <a:lstStyle/>
          <a:p>
            <a:pPr algn="ctr">
              <a:lnSpc>
                <a:spcPct val="90000"/>
              </a:lnSpc>
            </a:pPr>
            <a:r>
              <a:rPr lang="en-US" sz="2300" b="1">
                <a:solidFill>
                  <a:srgbClr val="FFFFFF"/>
                </a:solidFill>
              </a:rPr>
              <a:t>TWO PRACTICAL EXAMPLES OF HOW A PARENT CAN HELP HIS OR HER CHILD DEVELOPMENT IS</a:t>
            </a:r>
          </a:p>
        </p:txBody>
      </p:sp>
      <p:grpSp>
        <p:nvGrpSpPr>
          <p:cNvPr id="48" name="Group 30">
            <a:extLst>
              <a:ext uri="{FF2B5EF4-FFF2-40B4-BE49-F238E27FC236}">
                <a16:creationId xmlns:a16="http://schemas.microsoft.com/office/drawing/2014/main" id="{53D83BC4-A03A-4B80-BE2E-AB1542ABAD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39643" y="2840038"/>
            <a:ext cx="1662113" cy="1177924"/>
            <a:chOff x="4987925" y="2840038"/>
            <a:chExt cx="2216150" cy="1177924"/>
          </a:xfrm>
        </p:grpSpPr>
        <p:sp>
          <p:nvSpPr>
            <p:cNvPr id="32" name="Rectangle 31">
              <a:extLst>
                <a:ext uri="{FF2B5EF4-FFF2-40B4-BE49-F238E27FC236}">
                  <a16:creationId xmlns:a16="http://schemas.microsoft.com/office/drawing/2014/main" id="{2F6F3D9A-452B-4940-9828-23E2DA52F7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FC141C93-0464-49A4-80F9-CBA4B473210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40"/>
              <a:ext cx="1080000" cy="1080000"/>
              <a:chOff x="6879023" y="2912640"/>
              <a:chExt cx="1080000" cy="1080000"/>
            </a:xfrm>
          </p:grpSpPr>
          <p:grpSp>
            <p:nvGrpSpPr>
              <p:cNvPr id="34" name="Group 33">
                <a:extLst>
                  <a:ext uri="{FF2B5EF4-FFF2-40B4-BE49-F238E27FC236}">
                    <a16:creationId xmlns:a16="http://schemas.microsoft.com/office/drawing/2014/main" id="{0FBE46EE-1DFB-4A24-A727-EABB7534FB2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40"/>
                <a:ext cx="317159" cy="1080000"/>
                <a:chOff x="4799744" y="2905614"/>
                <a:chExt cx="317159" cy="1080000"/>
              </a:xfrm>
            </p:grpSpPr>
            <p:sp>
              <p:nvSpPr>
                <p:cNvPr id="39" name="Freeform 68">
                  <a:extLst>
                    <a:ext uri="{FF2B5EF4-FFF2-40B4-BE49-F238E27FC236}">
                      <a16:creationId xmlns:a16="http://schemas.microsoft.com/office/drawing/2014/main" id="{2892A7AB-12E4-4169-836F-A0D0C91B7F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9">
                  <a:extLst>
                    <a:ext uri="{FF2B5EF4-FFF2-40B4-BE49-F238E27FC236}">
                      <a16:creationId xmlns:a16="http://schemas.microsoft.com/office/drawing/2014/main" id="{1F214575-72DE-4088-8694-62F426EF7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Line 70">
                  <a:extLst>
                    <a:ext uri="{FF2B5EF4-FFF2-40B4-BE49-F238E27FC236}">
                      <a16:creationId xmlns:a16="http://schemas.microsoft.com/office/drawing/2014/main" id="{DE02F19E-EAED-436A-985B-21E4AFF3ECF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6748F1F2-C6CE-4B1D-BC12-02955EA2BA8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40"/>
                <a:ext cx="317159" cy="1080000"/>
                <a:chOff x="4799744" y="2905614"/>
                <a:chExt cx="317159" cy="1080000"/>
              </a:xfrm>
            </p:grpSpPr>
            <p:sp>
              <p:nvSpPr>
                <p:cNvPr id="36" name="Freeform 68">
                  <a:extLst>
                    <a:ext uri="{FF2B5EF4-FFF2-40B4-BE49-F238E27FC236}">
                      <a16:creationId xmlns:a16="http://schemas.microsoft.com/office/drawing/2014/main" id="{80A5916D-E677-43F6-96A9-E16E5A843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9">
                  <a:extLst>
                    <a:ext uri="{FF2B5EF4-FFF2-40B4-BE49-F238E27FC236}">
                      <a16:creationId xmlns:a16="http://schemas.microsoft.com/office/drawing/2014/main" id="{115C4984-068B-47EF-9298-FC8384998B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Line 70">
                  <a:extLst>
                    <a:ext uri="{FF2B5EF4-FFF2-40B4-BE49-F238E27FC236}">
                      <a16:creationId xmlns:a16="http://schemas.microsoft.com/office/drawing/2014/main" id="{8E1D9610-842B-4FB4-912A-67F61723EBF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graphicFrame>
        <p:nvGraphicFramePr>
          <p:cNvPr id="14" name="Content Placeholder 2">
            <a:extLst>
              <a:ext uri="{FF2B5EF4-FFF2-40B4-BE49-F238E27FC236}">
                <a16:creationId xmlns:a16="http://schemas.microsoft.com/office/drawing/2014/main" id="{0B76DC89-A1D6-4769-B953-B74BF2811378}"/>
              </a:ext>
            </a:extLst>
          </p:cNvPr>
          <p:cNvGraphicFramePr>
            <a:graphicFrameLocks noGrp="1"/>
          </p:cNvGraphicFramePr>
          <p:nvPr>
            <p:ph idx="1"/>
            <p:extLst>
              <p:ext uri="{D42A27DB-BD31-4B8C-83A1-F6EECF244321}">
                <p14:modId xmlns:p14="http://schemas.microsoft.com/office/powerpoint/2010/main" val="993296301"/>
              </p:ext>
            </p:extLst>
          </p:nvPr>
        </p:nvGraphicFramePr>
        <p:xfrm>
          <a:off x="3736661" y="537330"/>
          <a:ext cx="5001594"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256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505BB-7A85-490D-9AB6-33AD3DEB1407}"/>
              </a:ext>
            </a:extLst>
          </p:cNvPr>
          <p:cNvSpPr>
            <a:spLocks noGrp="1"/>
          </p:cNvSpPr>
          <p:nvPr>
            <p:ph type="title"/>
          </p:nvPr>
        </p:nvSpPr>
        <p:spPr>
          <a:xfrm>
            <a:off x="95864" y="745561"/>
            <a:ext cx="2102243" cy="524946"/>
          </a:xfrm>
        </p:spPr>
        <p:txBody>
          <a:bodyPr anchor="t">
            <a:normAutofit/>
          </a:bodyPr>
          <a:lstStyle/>
          <a:p>
            <a:pPr>
              <a:lnSpc>
                <a:spcPct val="150000"/>
              </a:lnSpc>
            </a:pPr>
            <a:r>
              <a:rPr lang="en-GB" sz="1100" dirty="0">
                <a:latin typeface="Arial"/>
                <a:cs typeface="Arial"/>
              </a:rPr>
              <a:t>REFERNCES ARE FOLLOW</a:t>
            </a:r>
            <a:endParaRPr lang="en-US" dirty="0"/>
          </a:p>
        </p:txBody>
      </p:sp>
      <p:sp>
        <p:nvSpPr>
          <p:cNvPr id="3" name="Content Placeholder 2">
            <a:extLst>
              <a:ext uri="{FF2B5EF4-FFF2-40B4-BE49-F238E27FC236}">
                <a16:creationId xmlns:a16="http://schemas.microsoft.com/office/drawing/2014/main" id="{C5AE82C7-DA77-4256-80E1-DBA2D93B93A4}"/>
              </a:ext>
            </a:extLst>
          </p:cNvPr>
          <p:cNvSpPr>
            <a:spLocks noGrp="1"/>
          </p:cNvSpPr>
          <p:nvPr>
            <p:ph idx="1"/>
          </p:nvPr>
        </p:nvSpPr>
        <p:spPr>
          <a:xfrm>
            <a:off x="4039534" y="935999"/>
            <a:ext cx="4595015" cy="4832975"/>
          </a:xfrm>
        </p:spPr>
        <p:txBody>
          <a:bodyPr vert="horz" lIns="91440" tIns="45720" rIns="91440" bIns="45720" rtlCol="0" anchor="t">
            <a:noAutofit/>
          </a:bodyPr>
          <a:lstStyle/>
          <a:p>
            <a:pPr marL="0" indent="0" algn="just">
              <a:buNone/>
            </a:pPr>
            <a:r>
              <a:rPr lang="en-GB" sz="1050" i="1" dirty="0">
                <a:latin typeface="Arial"/>
                <a:cs typeface="Arial"/>
              </a:rPr>
              <a:t>ANNE.B(2017) P.240-248.experimenting with bodily affects and sensing movements of a child from early stages.</a:t>
            </a:r>
            <a:endParaRPr lang="en-US" sz="1050" i="1" dirty="0">
              <a:solidFill>
                <a:srgbClr val="000000">
                  <a:alpha val="60000"/>
                </a:srgbClr>
              </a:solidFill>
              <a:latin typeface="Arial"/>
              <a:cs typeface="Arial"/>
            </a:endParaRPr>
          </a:p>
          <a:p>
            <a:pPr marL="359410" indent="-359410" algn="just"/>
            <a:r>
              <a:rPr lang="en-GB" sz="1050" i="1" dirty="0">
                <a:latin typeface="Arial"/>
                <a:cs typeface="Arial"/>
              </a:rPr>
              <a:t>  </a:t>
            </a:r>
            <a:r>
              <a:rPr lang="en-GB" sz="1050" dirty="0">
                <a:latin typeface="Arial"/>
                <a:cs typeface="Arial"/>
              </a:rPr>
              <a:t>THIS book IS ABOUT CREATING NEW </a:t>
            </a:r>
            <a:r>
              <a:rPr lang="en-GB" sz="1100" dirty="0">
                <a:latin typeface="Arial"/>
                <a:cs typeface="Arial"/>
              </a:rPr>
              <a:t>ONTOLOGISATIONS</a:t>
            </a:r>
            <a:r>
              <a:rPr lang="en-GB" sz="1050" dirty="0">
                <a:latin typeface="Arial"/>
                <a:cs typeface="Arial"/>
              </a:rPr>
              <a:t> OF SUSTAINABLE CHILD/HOOD/S AND AS EXCEEDING FORMS OF CONTRACT BETWEEN    GENERATIONS THROUGHT EXPERIMENTING WITH BODILY AFFECTS AND SENSING MOVEMENTS.</a:t>
            </a:r>
            <a:endParaRPr lang="en-US" sz="1050" dirty="0">
              <a:solidFill>
                <a:srgbClr val="000000">
                  <a:alpha val="60000"/>
                </a:srgbClr>
              </a:solidFill>
              <a:latin typeface="Arial"/>
              <a:cs typeface="Arial"/>
            </a:endParaRPr>
          </a:p>
          <a:p>
            <a:pPr marL="359410" indent="-359410" algn="just"/>
            <a:r>
              <a:rPr lang="en-GB" sz="1050" dirty="0">
                <a:latin typeface="Arial"/>
                <a:cs typeface="Arial"/>
              </a:rPr>
              <a:t>It is not a reliable because this pdf book is available online google, the sage publication was 4 years ago, so maybe there will more up to date research may be available now, but this is what I found for my work.</a:t>
            </a:r>
            <a:endParaRPr lang="en-GB" sz="1050" dirty="0">
              <a:solidFill>
                <a:srgbClr val="000000">
                  <a:alpha val="60000"/>
                </a:srgbClr>
              </a:solidFill>
              <a:latin typeface="Arial"/>
              <a:cs typeface="Arial"/>
            </a:endParaRPr>
          </a:p>
          <a:p>
            <a:pPr marL="359410" indent="-359410" algn="just"/>
            <a:r>
              <a:rPr lang="en-GB" sz="1050" dirty="0">
                <a:latin typeface="Arial"/>
                <a:cs typeface="Arial"/>
              </a:rPr>
              <a:t>I used this book or pdf to narrate how child social developments development or sensing of movements can bodily affects Vygotsky's theory</a:t>
            </a:r>
            <a:endParaRPr lang="en-GB" sz="1050" dirty="0">
              <a:solidFill>
                <a:srgbClr val="000000">
                  <a:alpha val="60000"/>
                </a:srgbClr>
              </a:solidFill>
              <a:latin typeface="Arial"/>
              <a:cs typeface="Arial"/>
            </a:endParaRPr>
          </a:p>
          <a:p>
            <a:pPr marL="0" indent="0" algn="just">
              <a:buNone/>
            </a:pPr>
            <a:r>
              <a:rPr lang="en-GB" sz="1050" i="1" dirty="0">
                <a:latin typeface="Arial"/>
                <a:cs typeface="Arial"/>
              </a:rPr>
              <a:t>BARRON,L.J(2014)" TAKING AN EXAMPLE OF PLAY AS OUR POINT OF DEPARTURE WE CONSIDER WHAT IT MEANS TO BE A CHILD AND PERFORM.</a:t>
            </a:r>
            <a:endParaRPr lang="en-GB" sz="1050" i="1" dirty="0">
              <a:solidFill>
                <a:srgbClr val="000000">
                  <a:alpha val="60000"/>
                </a:srgbClr>
              </a:solidFill>
              <a:latin typeface="Arial"/>
              <a:cs typeface="Arial"/>
            </a:endParaRPr>
          </a:p>
          <a:p>
            <a:pPr marL="0" indent="0" algn="just">
              <a:buNone/>
            </a:pPr>
            <a:endParaRPr lang="en-GB" sz="1050" dirty="0">
              <a:solidFill>
                <a:srgbClr val="000000">
                  <a:alpha val="60000"/>
                </a:srgbClr>
              </a:solidFill>
              <a:latin typeface="Arial"/>
              <a:cs typeface="Arial"/>
            </a:endParaRPr>
          </a:p>
        </p:txBody>
      </p:sp>
      <p:grpSp>
        <p:nvGrpSpPr>
          <p:cNvPr id="16" name="Group 15">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7" name="Group 16">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1" name="Straight Connector 20">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9" name="Freeform: Shape 18">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0" name="Freeform: Shape 19">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
        <p:nvSpPr>
          <p:cNvPr id="4" name="TextBox 3">
            <a:extLst>
              <a:ext uri="{FF2B5EF4-FFF2-40B4-BE49-F238E27FC236}">
                <a16:creationId xmlns:a16="http://schemas.microsoft.com/office/drawing/2014/main" id="{2E91A6ED-C5A0-4567-931C-43B5016BCAB8}"/>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3F1DA827-C410-4525-BF48-140EA9197066}"/>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0E3AD1E5-094D-4196-BAFF-26939DBA720C}"/>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7" name="TextBox 6">
            <a:extLst>
              <a:ext uri="{FF2B5EF4-FFF2-40B4-BE49-F238E27FC236}">
                <a16:creationId xmlns:a16="http://schemas.microsoft.com/office/drawing/2014/main" id="{E36ACF73-2FA1-4195-B2D4-63399D8AB81E}"/>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8" name="TextBox 7">
            <a:extLst>
              <a:ext uri="{FF2B5EF4-FFF2-40B4-BE49-F238E27FC236}">
                <a16:creationId xmlns:a16="http://schemas.microsoft.com/office/drawing/2014/main" id="{C0FE521B-507E-4349-8451-B58C98262FC8}"/>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9" name="TextBox 8">
            <a:extLst>
              <a:ext uri="{FF2B5EF4-FFF2-40B4-BE49-F238E27FC236}">
                <a16:creationId xmlns:a16="http://schemas.microsoft.com/office/drawing/2014/main" id="{732F9117-29A9-4EFD-A4F9-E4F5A8748C74}"/>
              </a:ext>
            </a:extLst>
          </p:cNvPr>
          <p:cNvSpPr txBox="1"/>
          <p:nvPr/>
        </p:nvSpPr>
        <p:spPr>
          <a:xfrm>
            <a:off x="3343274"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1310327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E16BB-5C56-E1A3-CCDB-1619A6707A1A}"/>
              </a:ext>
            </a:extLst>
          </p:cNvPr>
          <p:cNvSpPr>
            <a:spLocks noGrp="1"/>
          </p:cNvSpPr>
          <p:nvPr>
            <p:ph type="title"/>
          </p:nvPr>
        </p:nvSpPr>
        <p:spPr>
          <a:xfrm>
            <a:off x="742500" y="945926"/>
            <a:ext cx="2648700" cy="2483074"/>
          </a:xfrm>
        </p:spPr>
        <p:txBody>
          <a:bodyPr anchor="t">
            <a:normAutofit/>
          </a:bodyPr>
          <a:lstStyle/>
          <a:p>
            <a:r>
              <a:rPr lang="en-GB" b="1"/>
              <a:t>Continuation </a:t>
            </a:r>
            <a:r>
              <a:rPr lang="en-GB" b="1">
                <a:latin typeface="Arial"/>
                <a:cs typeface="Arial"/>
              </a:rPr>
              <a:t>of</a:t>
            </a:r>
            <a:r>
              <a:rPr lang="en-GB" b="1"/>
              <a:t> </a:t>
            </a:r>
            <a:r>
              <a:rPr lang="en-GB" b="1">
                <a:latin typeface="Arial"/>
                <a:cs typeface="Arial"/>
              </a:rPr>
              <a:t>reference</a:t>
            </a:r>
            <a:endParaRPr lang="en-US">
              <a:latin typeface="Arial"/>
              <a:cs typeface="Arial"/>
            </a:endParaRPr>
          </a:p>
        </p:txBody>
      </p:sp>
      <p:sp>
        <p:nvSpPr>
          <p:cNvPr id="99" name="Content Placeholder 2">
            <a:extLst>
              <a:ext uri="{FF2B5EF4-FFF2-40B4-BE49-F238E27FC236}">
                <a16:creationId xmlns:a16="http://schemas.microsoft.com/office/drawing/2014/main" id="{EA39D8B2-98ED-90F5-1AA9-53219054CE57}"/>
              </a:ext>
            </a:extLst>
          </p:cNvPr>
          <p:cNvSpPr>
            <a:spLocks noGrp="1"/>
          </p:cNvSpPr>
          <p:nvPr>
            <p:ph idx="1"/>
          </p:nvPr>
        </p:nvSpPr>
        <p:spPr>
          <a:xfrm>
            <a:off x="3748092" y="935999"/>
            <a:ext cx="4585908" cy="4832975"/>
          </a:xfrm>
        </p:spPr>
        <p:txBody>
          <a:bodyPr vert="horz" lIns="91440" tIns="45720" rIns="91440" bIns="45720" rtlCol="0" anchor="t">
            <a:normAutofit/>
          </a:bodyPr>
          <a:lstStyle/>
          <a:p>
            <a:pPr marL="359410" indent="-359410"/>
            <a:r>
              <a:rPr lang="en-GB" sz="1100" dirty="0">
                <a:latin typeface="Arial"/>
                <a:cs typeface="Arial"/>
              </a:rPr>
              <a:t>Art</a:t>
            </a:r>
            <a:r>
              <a:rPr lang="en-GB" sz="1300" dirty="0">
                <a:latin typeface="Arial"/>
                <a:cs typeface="Arial"/>
              </a:rPr>
              <a:t>, P.,  Gubbels, J.S., Verhoeff, A.P., China paw, MJM., Lettink, A. And Altenburg, T.M.(2022-12),VOL.19(1),</a:t>
            </a:r>
            <a:endParaRPr lang="en-US" sz="1300" dirty="0">
              <a:solidFill>
                <a:srgbClr val="000000">
                  <a:alpha val="60000"/>
                </a:srgbClr>
              </a:solidFill>
            </a:endParaRPr>
          </a:p>
          <a:p>
            <a:pPr marL="0" indent="0">
              <a:lnSpc>
                <a:spcPct val="140000"/>
              </a:lnSpc>
              <a:buNone/>
            </a:pPr>
            <a:r>
              <a:rPr lang="en-GB" sz="1300" dirty="0">
                <a:latin typeface="Arial"/>
                <a:cs typeface="Arial"/>
              </a:rPr>
              <a:t>P. 18-18. </a:t>
            </a:r>
            <a:r>
              <a:rPr lang="en-GB" sz="1300" i="1" dirty="0">
                <a:latin typeface="Arial"/>
                <a:cs typeface="Arial"/>
              </a:rPr>
              <a:t>A systematic review of proxy-report questionnaires assessing physical activity, sedentary behaviour and /or</a:t>
            </a:r>
            <a:endParaRPr lang="en-GB" sz="1300" i="1" dirty="0">
              <a:latin typeface="Avenir Next LT Pro"/>
              <a:cs typeface="Arial"/>
            </a:endParaRPr>
          </a:p>
          <a:p>
            <a:pPr marL="0" indent="0">
              <a:lnSpc>
                <a:spcPct val="140000"/>
              </a:lnSpc>
              <a:buNone/>
            </a:pPr>
            <a:r>
              <a:rPr lang="en-GB" sz="1300" i="1" dirty="0">
                <a:latin typeface="Arial"/>
                <a:cs typeface="Arial"/>
              </a:rPr>
              <a:t> Sleep in young children aged 0-5 years old</a:t>
            </a:r>
            <a:r>
              <a:rPr lang="en-GB" sz="1300" dirty="0">
                <a:latin typeface="Arial"/>
                <a:cs typeface="Arial"/>
              </a:rPr>
              <a:t>. https:// doi.org/10.1186/s12966-022-01251-x</a:t>
            </a:r>
            <a:endParaRPr lang="en-GB" sz="1300" dirty="0">
              <a:latin typeface="Avenir Next LT Pro"/>
              <a:cs typeface="Arial"/>
            </a:endParaRPr>
          </a:p>
          <a:p>
            <a:pPr marL="0" indent="0">
              <a:lnSpc>
                <a:spcPct val="140000"/>
              </a:lnSpc>
              <a:buNone/>
            </a:pPr>
            <a:r>
              <a:rPr lang="en-GB" sz="1300" dirty="0">
                <a:latin typeface="Arial"/>
                <a:cs typeface="Arial"/>
              </a:rPr>
              <a:t>Publisher: England: BioMed central ltd.</a:t>
            </a:r>
            <a:endParaRPr lang="en-GB" sz="1300" dirty="0">
              <a:solidFill>
                <a:srgbClr val="000000">
                  <a:alpha val="60000"/>
                </a:srgbClr>
              </a:solidFill>
              <a:latin typeface="Arial"/>
              <a:cs typeface="Arial"/>
            </a:endParaRPr>
          </a:p>
          <a:p>
            <a:pPr marL="171450" indent="-171450">
              <a:lnSpc>
                <a:spcPct val="140000"/>
              </a:lnSpc>
            </a:pPr>
            <a:r>
              <a:rPr lang="en-GB" sz="1300" dirty="0">
                <a:latin typeface="Arial"/>
                <a:cs typeface="Arial"/>
              </a:rPr>
              <a:t>Bonnie, F.(2019),P.349. </a:t>
            </a:r>
            <a:r>
              <a:rPr lang="en-GB" sz="1300" i="1" dirty="0">
                <a:latin typeface="Arial"/>
                <a:cs typeface="Arial"/>
              </a:rPr>
              <a:t>when couples become parents :the creation of gender in the transition to parenthood.</a:t>
            </a:r>
            <a:endParaRPr lang="en-GB" sz="1300" i="1" dirty="0">
              <a:solidFill>
                <a:srgbClr val="000000">
                  <a:alpha val="60000"/>
                </a:srgbClr>
              </a:solidFill>
              <a:latin typeface="Arial"/>
              <a:cs typeface="Arial"/>
            </a:endParaRPr>
          </a:p>
          <a:p>
            <a:pPr marL="0" indent="0">
              <a:lnSpc>
                <a:spcPct val="140000"/>
              </a:lnSpc>
              <a:buNone/>
            </a:pPr>
            <a:r>
              <a:rPr lang="en-GB" sz="1300" dirty="0">
                <a:latin typeface="Arial"/>
                <a:cs typeface="Arial"/>
                <a:hlinkClick r:id="rId3"/>
              </a:rPr>
              <a:t>https://doi.org/10.3138/9781442697515</a:t>
            </a:r>
            <a:r>
              <a:rPr lang="en-GB" sz="1300" dirty="0">
                <a:latin typeface="Arial"/>
                <a:cs typeface="Arial"/>
              </a:rPr>
              <a:t>. Publisher: University of Toronto  press.</a:t>
            </a:r>
            <a:endParaRPr lang="en-GB" sz="1300" dirty="0">
              <a:solidFill>
                <a:srgbClr val="000000">
                  <a:alpha val="60000"/>
                </a:srgbClr>
              </a:solidFill>
              <a:latin typeface="Arial"/>
              <a:cs typeface="Arial"/>
            </a:endParaRPr>
          </a:p>
          <a:p>
            <a:pPr marL="0" indent="0">
              <a:lnSpc>
                <a:spcPct val="140000"/>
              </a:lnSpc>
              <a:buNone/>
            </a:pPr>
            <a:endParaRPr lang="en-GB" sz="1300">
              <a:latin typeface="Arial"/>
              <a:cs typeface="Arial"/>
            </a:endParaRPr>
          </a:p>
          <a:p>
            <a:pPr marL="171450" indent="-171450">
              <a:lnSpc>
                <a:spcPct val="140000"/>
              </a:lnSpc>
            </a:pPr>
            <a:endParaRPr lang="en-GB" sz="1300">
              <a:latin typeface="Arial"/>
              <a:cs typeface="Arial"/>
            </a:endParaRPr>
          </a:p>
          <a:p>
            <a:pPr marL="0" indent="0">
              <a:lnSpc>
                <a:spcPct val="140000"/>
              </a:lnSpc>
              <a:buNone/>
            </a:pPr>
            <a:endParaRPr lang="en-GB" sz="1300">
              <a:latin typeface="Arial"/>
              <a:cs typeface="Arial"/>
            </a:endParaRPr>
          </a:p>
          <a:p>
            <a:pPr marL="0" indent="0">
              <a:lnSpc>
                <a:spcPct val="140000"/>
              </a:lnSpc>
              <a:buNone/>
            </a:pPr>
            <a:endParaRPr lang="en-GB" sz="1300">
              <a:latin typeface="Arial"/>
              <a:cs typeface="Arial"/>
            </a:endParaRPr>
          </a:p>
          <a:p>
            <a:pPr marL="359410" indent="-359410">
              <a:lnSpc>
                <a:spcPct val="140000"/>
              </a:lnSpc>
            </a:pPr>
            <a:endParaRPr lang="en-GB" sz="1300">
              <a:latin typeface="Arial"/>
              <a:cs typeface="Arial"/>
            </a:endParaRPr>
          </a:p>
        </p:txBody>
      </p:sp>
      <p:grpSp>
        <p:nvGrpSpPr>
          <p:cNvPr id="10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0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223125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49989-1361-40C9-A94C-B6C0D8B964F3}"/>
              </a:ext>
            </a:extLst>
          </p:cNvPr>
          <p:cNvSpPr>
            <a:spLocks noGrp="1"/>
          </p:cNvSpPr>
          <p:nvPr>
            <p:ph type="title"/>
          </p:nvPr>
        </p:nvSpPr>
        <p:spPr>
          <a:xfrm>
            <a:off x="810000" y="1079500"/>
            <a:ext cx="2928563" cy="4689475"/>
          </a:xfrm>
        </p:spPr>
        <p:txBody>
          <a:bodyPr anchor="ctr">
            <a:normAutofit/>
          </a:bodyPr>
          <a:lstStyle/>
          <a:p>
            <a:pPr algn="ctr"/>
            <a:r>
              <a:rPr lang="en-GB" sz="1100" dirty="0">
                <a:latin typeface="Arial"/>
                <a:cs typeface="Arial"/>
              </a:rPr>
              <a:t>reference</a:t>
            </a:r>
          </a:p>
        </p:txBody>
      </p:sp>
      <p:cxnSp>
        <p:nvCxnSpPr>
          <p:cNvPr id="26" name="Straight Connector 25">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302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A3923B6B-A253-7E4C-6D7E-219995CD5773}"/>
              </a:ext>
            </a:extLst>
          </p:cNvPr>
          <p:cNvGraphicFramePr>
            <a:graphicFrameLocks noGrp="1"/>
          </p:cNvGraphicFramePr>
          <p:nvPr>
            <p:ph idx="1"/>
            <p:extLst>
              <p:ext uri="{D42A27DB-BD31-4B8C-83A1-F6EECF244321}">
                <p14:modId xmlns:p14="http://schemas.microsoft.com/office/powerpoint/2010/main" val="1161586116"/>
              </p:ext>
            </p:extLst>
          </p:nvPr>
        </p:nvGraphicFramePr>
        <p:xfrm>
          <a:off x="4991099" y="531814"/>
          <a:ext cx="3747155" cy="5783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3220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AAB57-DD22-47C3-8381-43D09266F10C}"/>
              </a:ext>
            </a:extLst>
          </p:cNvPr>
          <p:cNvSpPr>
            <a:spLocks noGrp="1"/>
          </p:cNvSpPr>
          <p:nvPr>
            <p:ph type="title"/>
          </p:nvPr>
        </p:nvSpPr>
        <p:spPr>
          <a:xfrm>
            <a:off x="742500" y="945926"/>
            <a:ext cx="2648700" cy="2483074"/>
          </a:xfrm>
        </p:spPr>
        <p:txBody>
          <a:bodyPr anchor="t">
            <a:normAutofit/>
          </a:bodyPr>
          <a:lstStyle/>
          <a:p>
            <a:pPr>
              <a:lnSpc>
                <a:spcPct val="150000"/>
              </a:lnSpc>
            </a:pPr>
            <a:r>
              <a:rPr lang="en-GB" sz="1100" dirty="0">
                <a:latin typeface="Arial"/>
                <a:cs typeface="Arial"/>
              </a:rPr>
              <a:t>reference</a:t>
            </a:r>
            <a:endParaRPr lang="en-US"/>
          </a:p>
        </p:txBody>
      </p:sp>
      <p:sp>
        <p:nvSpPr>
          <p:cNvPr id="3" name="Content Placeholder 2">
            <a:extLst>
              <a:ext uri="{FF2B5EF4-FFF2-40B4-BE49-F238E27FC236}">
                <a16:creationId xmlns:a16="http://schemas.microsoft.com/office/drawing/2014/main" id="{8CEAD65A-283F-433A-BF0B-686A6B23FACC}"/>
              </a:ext>
            </a:extLst>
          </p:cNvPr>
          <p:cNvSpPr>
            <a:spLocks noGrp="1"/>
          </p:cNvSpPr>
          <p:nvPr>
            <p:ph idx="1"/>
          </p:nvPr>
        </p:nvSpPr>
        <p:spPr>
          <a:xfrm>
            <a:off x="2354634" y="98103"/>
            <a:ext cx="5979366" cy="6627165"/>
          </a:xfrm>
        </p:spPr>
        <p:txBody>
          <a:bodyPr vert="horz" lIns="91440" tIns="45720" rIns="91440" bIns="45720" rtlCol="0" anchor="t">
            <a:noAutofit/>
          </a:bodyPr>
          <a:lstStyle/>
          <a:p>
            <a:pPr marL="171450" indent="-171450"/>
            <a:r>
              <a:rPr lang="en-GB" sz="1100" dirty="0">
                <a:latin typeface="Arial"/>
                <a:cs typeface="Arial"/>
              </a:rPr>
              <a:t>This book is about how children have the best start in life and are ready to succeed in life  and this PDF from online government website is easy to read .</a:t>
            </a:r>
            <a:endParaRPr lang="en-GB" sz="1100" dirty="0">
              <a:solidFill>
                <a:srgbClr val="000000">
                  <a:alpha val="60000"/>
                </a:srgbClr>
              </a:solidFill>
              <a:ea typeface="+mn-lt"/>
              <a:cs typeface="+mn-lt"/>
            </a:endParaRPr>
          </a:p>
          <a:p>
            <a:pPr marL="171450" indent="-171450"/>
            <a:r>
              <a:rPr lang="en-GB" sz="1100" dirty="0">
                <a:latin typeface="Arial"/>
                <a:cs typeface="Arial"/>
              </a:rPr>
              <a:t>This is reliable facts because it is government website (Scotland).and this book or online PDF from government website was published 2017 and now 5 years ago.</a:t>
            </a:r>
            <a:endParaRPr lang="en-GB" sz="1100" dirty="0">
              <a:solidFill>
                <a:srgbClr val="000000">
                  <a:alpha val="60000"/>
                </a:srgbClr>
              </a:solidFill>
              <a:ea typeface="+mn-lt"/>
              <a:cs typeface="+mn-lt"/>
            </a:endParaRPr>
          </a:p>
          <a:p>
            <a:pPr marL="171450" indent="-171450"/>
            <a:r>
              <a:rPr lang="en-GB" sz="1100" dirty="0">
                <a:latin typeface="Arial"/>
                <a:cs typeface="Arial"/>
              </a:rPr>
              <a:t>I used this book to describes how important sufficient space, time and opportunities to play are part of a happy childhood and are essential to children's health, well- being, learning and development, helping them to achieve their full potential.</a:t>
            </a:r>
            <a:endParaRPr lang="en-GB" sz="1100" dirty="0">
              <a:solidFill>
                <a:srgbClr val="000000">
                  <a:alpha val="60000"/>
                </a:srgbClr>
              </a:solidFill>
              <a:ea typeface="+mn-lt"/>
              <a:cs typeface="+mn-lt"/>
            </a:endParaRPr>
          </a:p>
          <a:p>
            <a:pPr marL="359410" indent="-359410"/>
            <a:r>
              <a:rPr lang="en-GB" sz="1100" dirty="0">
                <a:latin typeface="Arial"/>
                <a:cs typeface="Arial"/>
                <a:hlinkClick r:id="rId3"/>
              </a:rPr>
              <a:t>https://www.eastlothian.gov.uk/info/210557/schools-and-learning/12088/early-years-support-from-the -start/2</a:t>
            </a:r>
            <a:endParaRPr lang="en-GB" sz="1100" dirty="0">
              <a:solidFill>
                <a:srgbClr val="000000">
                  <a:alpha val="60000"/>
                </a:srgbClr>
              </a:solidFill>
              <a:ea typeface="+mn-lt"/>
              <a:cs typeface="+mn-lt"/>
            </a:endParaRPr>
          </a:p>
          <a:p>
            <a:pPr marL="359410" indent="-359410"/>
            <a:r>
              <a:rPr lang="en-GB" sz="1100" i="1" dirty="0">
                <a:latin typeface="Arial"/>
                <a:cs typeface="Arial"/>
              </a:rPr>
              <a:t>ISD SCOTLAND.(2018),CHILD PROGRAMME(CHSP PRE-SCHOOL)</a:t>
            </a:r>
            <a:endParaRPr lang="en-GB" sz="1100" dirty="0">
              <a:solidFill>
                <a:srgbClr val="000000">
                  <a:alpha val="60000"/>
                </a:srgbClr>
              </a:solidFill>
              <a:ea typeface="+mn-lt"/>
              <a:cs typeface="+mn-lt"/>
            </a:endParaRPr>
          </a:p>
          <a:p>
            <a:pPr marL="359410" indent="-359410"/>
            <a:r>
              <a:rPr lang="en-GB" sz="1100" dirty="0">
                <a:latin typeface="Arial"/>
                <a:cs typeface="Arial"/>
                <a:hlinkClick r:id="rId4"/>
              </a:rPr>
              <a:t>https://www.isdscotland.org/health-topics/child-health-programme/child-health-system-programme-pre-school.asp</a:t>
            </a:r>
            <a:endParaRPr lang="en-GB" sz="1100" dirty="0">
              <a:solidFill>
                <a:srgbClr val="000000">
                  <a:alpha val="60000"/>
                </a:srgbClr>
              </a:solidFill>
              <a:ea typeface="+mn-lt"/>
              <a:cs typeface="+mn-lt"/>
            </a:endParaRPr>
          </a:p>
          <a:p>
            <a:pPr marL="171450" indent="-171450"/>
            <a:r>
              <a:rPr lang="en-GB" sz="1100" dirty="0">
                <a:latin typeface="Arial"/>
                <a:cs typeface="Arial"/>
              </a:rPr>
              <a:t>This book is about how child programme (CHSP) matters in pre-school for a child development.</a:t>
            </a:r>
            <a:endParaRPr lang="en-GB" sz="1100" dirty="0">
              <a:solidFill>
                <a:srgbClr val="000000">
                  <a:alpha val="60000"/>
                </a:srgbClr>
              </a:solidFill>
              <a:ea typeface="+mn-lt"/>
              <a:cs typeface="+mn-lt"/>
            </a:endParaRPr>
          </a:p>
          <a:p>
            <a:pPr marL="171450" indent="-171450"/>
            <a:r>
              <a:rPr lang="en-GB" sz="1100" dirty="0">
                <a:latin typeface="Arial"/>
                <a:cs typeface="Arial"/>
              </a:rPr>
              <a:t>This book is reliable because is from Scotland government website for children development programme (CHSP) for pre-school NHS.this book is easy to read and understand.it was published (2018).not old because is 2 years ago now.</a:t>
            </a:r>
            <a:endParaRPr lang="en-GB" sz="1100" dirty="0">
              <a:solidFill>
                <a:srgbClr val="000000">
                  <a:alpha val="60000"/>
                </a:srgbClr>
              </a:solidFill>
              <a:ea typeface="+mn-lt"/>
              <a:cs typeface="+mn-lt"/>
            </a:endParaRPr>
          </a:p>
          <a:p>
            <a:pPr marL="171450" indent="-171450"/>
            <a:r>
              <a:rPr lang="en-GB" sz="1100" dirty="0">
                <a:latin typeface="Arial"/>
                <a:cs typeface="Arial"/>
              </a:rPr>
              <a:t>I used this book to know how child analysis include assessment of children's health, development, and wider wellbeing alongside provision of health promotion advice and parenting supports.</a:t>
            </a:r>
            <a:endParaRPr lang="en-GB" sz="1100" dirty="0">
              <a:solidFill>
                <a:srgbClr val="000000">
                  <a:alpha val="60000"/>
                </a:srgbClr>
              </a:solidFill>
              <a:ea typeface="+mn-lt"/>
              <a:cs typeface="+mn-lt"/>
            </a:endParaRPr>
          </a:p>
          <a:p>
            <a:pPr marL="359410" indent="-359410">
              <a:lnSpc>
                <a:spcPct val="140000"/>
              </a:lnSpc>
            </a:pPr>
            <a:endParaRPr lang="en-GB" sz="1100" dirty="0">
              <a:solidFill>
                <a:srgbClr val="000000">
                  <a:alpha val="60000"/>
                </a:srgbClr>
              </a:solidFill>
              <a:ea typeface="+mn-lt"/>
              <a:cs typeface="+mn-lt"/>
            </a:endParaRPr>
          </a:p>
          <a:p>
            <a:pPr marL="359410" indent="-359410">
              <a:lnSpc>
                <a:spcPct val="140000"/>
              </a:lnSpc>
            </a:pPr>
            <a:endParaRPr lang="en-GB" sz="800">
              <a:ea typeface="+mn-lt"/>
              <a:cs typeface="+mn-lt"/>
            </a:endParaRPr>
          </a:p>
          <a:p>
            <a:pPr marL="359410" indent="-359410">
              <a:lnSpc>
                <a:spcPct val="140000"/>
              </a:lnSpc>
            </a:pPr>
            <a:endParaRPr lang="en-GB" sz="800"/>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2939915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496BE-70EB-4F48-B6C9-EB56D5FBB7A6}"/>
              </a:ext>
            </a:extLst>
          </p:cNvPr>
          <p:cNvSpPr>
            <a:spLocks noGrp="1"/>
          </p:cNvSpPr>
          <p:nvPr>
            <p:ph type="title"/>
          </p:nvPr>
        </p:nvSpPr>
        <p:spPr>
          <a:xfrm>
            <a:off x="742500" y="945926"/>
            <a:ext cx="2648700" cy="2483074"/>
          </a:xfrm>
        </p:spPr>
        <p:txBody>
          <a:bodyPr anchor="t">
            <a:normAutofit/>
          </a:bodyPr>
          <a:lstStyle/>
          <a:p>
            <a:r>
              <a:rPr lang="en-GB"/>
              <a:t>references</a:t>
            </a:r>
          </a:p>
        </p:txBody>
      </p:sp>
      <p:sp>
        <p:nvSpPr>
          <p:cNvPr id="3" name="Content Placeholder 2">
            <a:extLst>
              <a:ext uri="{FF2B5EF4-FFF2-40B4-BE49-F238E27FC236}">
                <a16:creationId xmlns:a16="http://schemas.microsoft.com/office/drawing/2014/main" id="{2AE6EF1A-3E77-4B35-A175-B2C48E7C7C9B}"/>
              </a:ext>
            </a:extLst>
          </p:cNvPr>
          <p:cNvSpPr>
            <a:spLocks noGrp="1"/>
          </p:cNvSpPr>
          <p:nvPr>
            <p:ph idx="1"/>
          </p:nvPr>
        </p:nvSpPr>
        <p:spPr>
          <a:xfrm>
            <a:off x="3748092" y="935999"/>
            <a:ext cx="4585908" cy="4832975"/>
          </a:xfrm>
        </p:spPr>
        <p:txBody>
          <a:bodyPr vert="horz" lIns="91440" tIns="45720" rIns="91440" bIns="45720" rtlCol="0" anchor="t">
            <a:noAutofit/>
          </a:bodyPr>
          <a:lstStyle/>
          <a:p>
            <a:pPr marL="0" indent="0" algn="just">
              <a:buNone/>
            </a:pPr>
            <a:r>
              <a:rPr lang="en-GB" sz="1100" i="1" dirty="0">
                <a:latin typeface="Arial"/>
                <a:cs typeface="Arial"/>
              </a:rPr>
              <a:t>Jennifer, P.(2021),The trouble with snack time in children's food and politics of parenting</a:t>
            </a:r>
            <a:endParaRPr lang="en-US" sz="1100" i="1" dirty="0">
              <a:solidFill>
                <a:srgbClr val="000000">
                  <a:alpha val="60000"/>
                </a:srgbClr>
              </a:solidFill>
              <a:latin typeface="Arial"/>
              <a:cs typeface="Arial"/>
            </a:endParaRPr>
          </a:p>
          <a:p>
            <a:pPr marL="0" indent="0" algn="just">
              <a:buNone/>
            </a:pPr>
            <a:r>
              <a:rPr lang="en-GB" sz="1100" dirty="0">
                <a:latin typeface="Arial"/>
                <a:cs typeface="Arial"/>
              </a:rPr>
              <a:t>Publisher: New York, University press.</a:t>
            </a:r>
            <a:endParaRPr lang="en-GB" sz="1100" dirty="0">
              <a:solidFill>
                <a:srgbClr val="000000">
                  <a:alpha val="60000"/>
                </a:srgbClr>
              </a:solidFill>
              <a:latin typeface="Arial"/>
              <a:cs typeface="Arial"/>
            </a:endParaRPr>
          </a:p>
          <a:p>
            <a:pPr marL="171450" indent="-171450" algn="just"/>
            <a:r>
              <a:rPr lang="en-GB" sz="1100" dirty="0">
                <a:latin typeface="Arial"/>
                <a:cs typeface="Arial"/>
              </a:rPr>
              <a:t>This book is about the trouble with snacks time, children's food and the politics of parenting and this book extremely easy to read, it will help you to organise how to help your child in terms health food preparation.</a:t>
            </a:r>
            <a:endParaRPr lang="en-GB" sz="1100" dirty="0">
              <a:solidFill>
                <a:srgbClr val="000000">
                  <a:alpha val="60000"/>
                </a:srgbClr>
              </a:solidFill>
              <a:latin typeface="Arial"/>
              <a:cs typeface="Arial"/>
            </a:endParaRPr>
          </a:p>
          <a:p>
            <a:pPr marL="171450" indent="-171450" algn="just"/>
            <a:r>
              <a:rPr lang="en-GB" sz="1100" dirty="0">
                <a:latin typeface="Arial"/>
                <a:cs typeface="Arial"/>
              </a:rPr>
              <a:t>This is not reliable facts because is from online U S government ,therefore I do not know whether it has been checked by the government specialists and  I do not know whether it is well publisher ,this book is not old is just being released online.</a:t>
            </a:r>
            <a:endParaRPr lang="en-GB" sz="1100" dirty="0">
              <a:solidFill>
                <a:srgbClr val="000000">
                  <a:alpha val="60000"/>
                </a:srgbClr>
              </a:solidFill>
              <a:latin typeface="Arial"/>
              <a:cs typeface="Arial"/>
            </a:endParaRPr>
          </a:p>
          <a:p>
            <a:pPr marL="171450" indent="-171450" algn="just"/>
            <a:r>
              <a:rPr lang="en-GB" sz="1100" dirty="0">
                <a:latin typeface="Arial"/>
                <a:cs typeface="Arial"/>
              </a:rPr>
              <a:t>I used this book to help me explained how trouble is with snacks time, children's food, and the politics of parenting</a:t>
            </a:r>
            <a:endParaRPr lang="en-GB" sz="1100" dirty="0">
              <a:solidFill>
                <a:srgbClr val="000000">
                  <a:alpha val="60000"/>
                </a:srgbClr>
              </a:solidFill>
              <a:latin typeface="Arial"/>
              <a:cs typeface="Arial"/>
            </a:endParaRPr>
          </a:p>
          <a:p>
            <a:pPr marL="0" indent="0" algn="just">
              <a:buNone/>
            </a:pPr>
            <a:r>
              <a:rPr lang="en-GB" sz="1100" i="1" dirty="0" err="1">
                <a:latin typeface="Arial"/>
                <a:cs typeface="Arial"/>
              </a:rPr>
              <a:t>Linda,W</a:t>
            </a:r>
            <a:r>
              <a:rPr lang="en-GB" sz="1100" i="1" dirty="0">
                <a:latin typeface="Arial"/>
                <a:cs typeface="Arial"/>
              </a:rPr>
              <a:t>.(2018), 352 pages. "constructing policy change early childhood education and care in liberal welfare states</a:t>
            </a:r>
            <a:endParaRPr lang="en-GB" sz="1100" i="1" dirty="0">
              <a:solidFill>
                <a:srgbClr val="000000">
                  <a:alpha val="60000"/>
                </a:srgbClr>
              </a:solidFill>
              <a:latin typeface="Arial"/>
              <a:cs typeface="Arial"/>
            </a:endParaRPr>
          </a:p>
          <a:p>
            <a:pPr marL="0" indent="0" algn="just">
              <a:buNone/>
            </a:pPr>
            <a:endParaRPr lang="en-GB" sz="1100" dirty="0">
              <a:solidFill>
                <a:srgbClr val="000000">
                  <a:alpha val="60000"/>
                </a:srgbClr>
              </a:solidFill>
              <a:latin typeface="Arial"/>
              <a:cs typeface="Arial"/>
            </a:endParaRPr>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572680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2" name="Rectangle 22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6C20E-DDF2-419F-BBB6-3F5DDD61B246}"/>
              </a:ext>
            </a:extLst>
          </p:cNvPr>
          <p:cNvSpPr>
            <a:spLocks noGrp="1"/>
          </p:cNvSpPr>
          <p:nvPr>
            <p:ph type="title"/>
          </p:nvPr>
        </p:nvSpPr>
        <p:spPr>
          <a:xfrm>
            <a:off x="742500" y="945926"/>
            <a:ext cx="2648700" cy="2483074"/>
          </a:xfrm>
        </p:spPr>
        <p:txBody>
          <a:bodyPr anchor="t">
            <a:normAutofit/>
          </a:bodyPr>
          <a:lstStyle/>
          <a:p>
            <a:r>
              <a:rPr lang="en-GB" sz="1100" dirty="0">
                <a:latin typeface="Arial"/>
                <a:cs typeface="Arial"/>
              </a:rPr>
              <a:t>reference</a:t>
            </a:r>
            <a:endParaRPr lang="en-GB" sz="1100">
              <a:latin typeface="Arial"/>
              <a:cs typeface="Arial"/>
            </a:endParaRPr>
          </a:p>
        </p:txBody>
      </p:sp>
      <p:sp>
        <p:nvSpPr>
          <p:cNvPr id="3" name="Content Placeholder 2">
            <a:extLst>
              <a:ext uri="{FF2B5EF4-FFF2-40B4-BE49-F238E27FC236}">
                <a16:creationId xmlns:a16="http://schemas.microsoft.com/office/drawing/2014/main" id="{68373B9B-B0CF-42C8-AE57-8D64F8BE9099}"/>
              </a:ext>
            </a:extLst>
          </p:cNvPr>
          <p:cNvSpPr>
            <a:spLocks noGrp="1"/>
          </p:cNvSpPr>
          <p:nvPr>
            <p:ph idx="1"/>
          </p:nvPr>
        </p:nvSpPr>
        <p:spPr>
          <a:xfrm>
            <a:off x="3748092" y="935999"/>
            <a:ext cx="4585908" cy="4832975"/>
          </a:xfrm>
        </p:spPr>
        <p:txBody>
          <a:bodyPr vert="horz" lIns="91440" tIns="45720" rIns="91440" bIns="45720" rtlCol="0" anchor="t">
            <a:normAutofit/>
          </a:bodyPr>
          <a:lstStyle/>
          <a:p>
            <a:pPr marL="359410" indent="-359410"/>
            <a:r>
              <a:rPr lang="en-GB" sz="1100" dirty="0">
                <a:latin typeface="Arial"/>
                <a:cs typeface="Arial"/>
              </a:rPr>
              <a:t>Publisher: Toronto ,University  of Toronto press.</a:t>
            </a:r>
            <a:endParaRPr lang="en-GB" sz="1100" dirty="0">
              <a:solidFill>
                <a:srgbClr val="000000">
                  <a:alpha val="60000"/>
                </a:srgbClr>
              </a:solidFill>
              <a:latin typeface="Arial"/>
              <a:ea typeface="+mn-lt"/>
              <a:cs typeface="Arial"/>
            </a:endParaRPr>
          </a:p>
          <a:p>
            <a:pPr marL="0" indent="0">
              <a:buNone/>
            </a:pPr>
            <a:r>
              <a:rPr lang="en-GB" sz="1100" dirty="0">
                <a:latin typeface="Arial"/>
                <a:cs typeface="Arial"/>
              </a:rPr>
              <a:t>The book is about how constructing policy change early childhood education and care in education system stages of life.</a:t>
            </a:r>
            <a:endParaRPr lang="en-GB" sz="1100" dirty="0">
              <a:solidFill>
                <a:srgbClr val="000000">
                  <a:alpha val="60000"/>
                </a:srgbClr>
              </a:solidFill>
              <a:latin typeface="Arial"/>
              <a:ea typeface="+mn-lt"/>
              <a:cs typeface="Arial"/>
            </a:endParaRPr>
          </a:p>
          <a:p>
            <a:pPr marL="171450" indent="-171450"/>
            <a:r>
              <a:rPr lang="en-GB" sz="1100" dirty="0">
                <a:latin typeface="Arial"/>
                <a:cs typeface="Arial"/>
              </a:rPr>
              <a:t>This is reliable because is on UK NHS website for children development and constructing policy of a child and this is easy to understands the well-being of how a constructions policy can help in changing child development stages.</a:t>
            </a:r>
            <a:endParaRPr lang="en-GB" sz="1100" dirty="0">
              <a:solidFill>
                <a:srgbClr val="000000">
                  <a:alpha val="60000"/>
                </a:srgbClr>
              </a:solidFill>
              <a:latin typeface="Arial"/>
              <a:ea typeface="+mn-lt"/>
              <a:cs typeface="Arial"/>
            </a:endParaRPr>
          </a:p>
          <a:p>
            <a:pPr marL="171450" indent="-171450"/>
            <a:r>
              <a:rPr lang="en-GB" sz="1100" dirty="0">
                <a:latin typeface="Arial"/>
                <a:cs typeface="Arial"/>
              </a:rPr>
              <a:t>I used this book help me understand how constructing policy can change child developments in human life. </a:t>
            </a:r>
            <a:endParaRPr lang="en-GB" sz="1100" dirty="0">
              <a:solidFill>
                <a:srgbClr val="000000">
                  <a:alpha val="60000"/>
                </a:srgbClr>
              </a:solidFill>
              <a:latin typeface="Arial"/>
              <a:ea typeface="+mn-lt"/>
              <a:cs typeface="Arial"/>
            </a:endParaRPr>
          </a:p>
          <a:p>
            <a:pPr marL="359410" indent="-359410">
              <a:lnSpc>
                <a:spcPct val="140000"/>
              </a:lnSpc>
            </a:pPr>
            <a:endParaRPr lang="en-GB" sz="1100">
              <a:latin typeface="Arial"/>
              <a:cs typeface="Arial"/>
            </a:endParaRPr>
          </a:p>
        </p:txBody>
      </p:sp>
      <p:grpSp>
        <p:nvGrpSpPr>
          <p:cNvPr id="253" name="Group 22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231" name="Group 23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5" name="Straight Connector 23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3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2" name="Group 23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33" name="Freeform: Shape 23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34" name="Freeform: Shape 23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486641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32A7F-7044-F00A-1361-016DF8117B32}"/>
              </a:ext>
            </a:extLst>
          </p:cNvPr>
          <p:cNvSpPr>
            <a:spLocks noGrp="1"/>
          </p:cNvSpPr>
          <p:nvPr>
            <p:ph type="title"/>
          </p:nvPr>
        </p:nvSpPr>
        <p:spPr>
          <a:xfrm>
            <a:off x="186939" y="945926"/>
            <a:ext cx="1027553" cy="1180692"/>
          </a:xfrm>
        </p:spPr>
        <p:txBody>
          <a:bodyPr anchor="t">
            <a:normAutofit/>
          </a:bodyPr>
          <a:lstStyle/>
          <a:p>
            <a:r>
              <a:rPr lang="en-GB" sz="1100" dirty="0">
                <a:latin typeface="Arial"/>
                <a:cs typeface="Arial"/>
              </a:rPr>
              <a:t>Reference</a:t>
            </a:r>
          </a:p>
        </p:txBody>
      </p:sp>
      <p:sp>
        <p:nvSpPr>
          <p:cNvPr id="3" name="Content Placeholder 2">
            <a:extLst>
              <a:ext uri="{FF2B5EF4-FFF2-40B4-BE49-F238E27FC236}">
                <a16:creationId xmlns:a16="http://schemas.microsoft.com/office/drawing/2014/main" id="{25B912B1-D60E-52CB-2536-F9A03836301C}"/>
              </a:ext>
            </a:extLst>
          </p:cNvPr>
          <p:cNvSpPr>
            <a:spLocks noGrp="1"/>
          </p:cNvSpPr>
          <p:nvPr>
            <p:ph idx="1"/>
          </p:nvPr>
        </p:nvSpPr>
        <p:spPr>
          <a:xfrm>
            <a:off x="970285" y="52566"/>
            <a:ext cx="8001244" cy="5989635"/>
          </a:xfrm>
        </p:spPr>
        <p:txBody>
          <a:bodyPr vert="horz" lIns="91440" tIns="45720" rIns="91440" bIns="45720" rtlCol="0" anchor="t">
            <a:noAutofit/>
          </a:bodyPr>
          <a:lstStyle/>
          <a:p>
            <a:pPr marL="359410" indent="-359410"/>
            <a:r>
              <a:rPr lang="en-GB" sz="1100" dirty="0">
                <a:latin typeface="Arial"/>
                <a:ea typeface="+mn-lt"/>
                <a:cs typeface="+mn-lt"/>
              </a:rPr>
              <a:t>Motion,D.C.(2016), P.17 "Learning in the early years Exeter Jones &amp; Bart.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This book is about how learning in the early years can help a child ,preschool, parenting in education, and meta-analysis in the life of child.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This is correct sources because this book is available on the UWTSD library website, therefore it has been checked UWTSD specialists and it's also published by well-known publisher,(motion,D.C). And it was published in 2016.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I used this book to help me to know how learning in the early years can help childhood in preschool.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Phelps,P.J.(2016a),P.25, Healthy learning. Edinburgh .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This book published Edinburgh Castle book and it is available UWTSD library website .This book easy to read and understand how health learning is good in child developments. This book was published in  year 2016.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latin typeface="Arial"/>
              <a:cs typeface="Arial"/>
            </a:endParaRPr>
          </a:p>
          <a:p>
            <a:pPr marL="359410" indent="-359410"/>
            <a:r>
              <a:rPr lang="en-GB" sz="1100" dirty="0">
                <a:latin typeface="Arial"/>
                <a:ea typeface="+mn-lt"/>
                <a:cs typeface="+mn-lt"/>
              </a:rPr>
              <a:t>Phelps,P.J(2016b),Nutrition in early years Edinburgh. Castle book </a:t>
            </a:r>
            <a:endParaRPr lang="en-GB" sz="1100" dirty="0">
              <a:solidFill>
                <a:srgbClr val="000000">
                  <a:alpha val="60000"/>
                </a:srgbClr>
              </a:solidFill>
              <a:latin typeface="Arial"/>
              <a:cs typeface="Arial"/>
            </a:endParaRPr>
          </a:p>
          <a:p>
            <a:pPr marL="359410" indent="-359410"/>
            <a:endParaRPr lang="en-GB" sz="1100" dirty="0">
              <a:solidFill>
                <a:srgbClr val="000000">
                  <a:alpha val="60000"/>
                </a:srgbClr>
              </a:solidFill>
            </a:endParaRPr>
          </a:p>
          <a:p>
            <a:pPr marL="359410" indent="-359410">
              <a:lnSpc>
                <a:spcPct val="140000"/>
              </a:lnSpc>
            </a:pPr>
            <a:endParaRPr lang="en-GB" sz="700"/>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839827" y="3861830"/>
            <a:ext cx="1339489"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2277499860"/>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FrostyVTI</vt:lpstr>
      <vt:lpstr>STUDENT NAME : ISATOU JADAMA PROGRAMME:CERTICATE OF HIGHER EDUCATION SKILLS FOR THE WORKPLACE(HEALTH AND SOCIAL CARE STUDENT ID :2014844 MODULE: PSYCHOLOGY FOR HEALTH AND SOCIAL CARE  MODULE CODE:BMHP4019_BIRM LECTURER :REBECCA KAVANAGH </vt:lpstr>
      <vt:lpstr>A CHILD'S EXPERIENCE BETWEEN THE AGE OF 0-5 YEARS CAN AFFECT THE REST OF THEIR LIVES          NEW PARENT BIRMINGHAM </vt:lpstr>
      <vt:lpstr>THIS SHOULD BE THE IMAGE OF HOW A NEW PARENTS SHOULD BE </vt:lpstr>
      <vt:lpstr>IN THIS PRESENTATION I WILL BE DISCUSSING ABOUT </vt:lpstr>
      <vt:lpstr>TWO PSYCHOLOGICAL THEORIES ABOUT 0-5 YEARS OF AGE ARE AS FOLLOW</vt:lpstr>
      <vt:lpstr>HERE WE HAVE TO DEFINE WHAT IS PLAGET'S THEORY OF COGNITIVE DEVELOPMENT AND VYGOTSKY'S THEORY OF SOCIAL DEVELOPMENT</vt:lpstr>
      <vt:lpstr>TWO PRACTICAL EXAMPLES OF HOW A PARENT CAN HELP HIS OR HER CHILD DEVELOPMENT IS</vt:lpstr>
      <vt:lpstr>REFERNCES ARE FOLLOW</vt:lpstr>
      <vt:lpstr>Continuation of reference</vt:lpstr>
      <vt:lpstr>reference</vt:lpstr>
      <vt:lpstr>reference</vt:lpstr>
      <vt:lpstr>references</vt:lpstr>
      <vt:lpstr>reference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c:title>
  <dc:creator/>
  <cp:lastModifiedBy/>
  <cp:revision>2407</cp:revision>
  <dcterms:created xsi:type="dcterms:W3CDTF">2021-10-20T20:45:45Z</dcterms:created>
  <dcterms:modified xsi:type="dcterms:W3CDTF">2022-04-14T10:48:40Z</dcterms:modified>
</cp:coreProperties>
</file>