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41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16F377-02A8-4D56-84F3-AB99D7708E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C29F26C-6661-424B-A95C-CBD415947520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This presentation will discuss: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A7A039-3346-4CF5-BB08-499A8AFA3314}" type="parTrans" cxnId="{1FB59180-DA37-4663-A3BA-E701216CE56E}">
      <dgm:prSet/>
      <dgm:spPr/>
      <dgm:t>
        <a:bodyPr/>
        <a:lstStyle/>
        <a:p>
          <a:endParaRPr lang="en-US"/>
        </a:p>
      </dgm:t>
    </dgm:pt>
    <dgm:pt modelId="{363315D5-7C73-46B7-BF3A-ABAF3B09F9C9}" type="sibTrans" cxnId="{1FB59180-DA37-4663-A3BA-E701216CE56E}">
      <dgm:prSet/>
      <dgm:spPr/>
      <dgm:t>
        <a:bodyPr/>
        <a:lstStyle/>
        <a:p>
          <a:endParaRPr lang="en-US"/>
        </a:p>
      </dgm:t>
    </dgm:pt>
    <dgm:pt modelId="{D0755FFE-724F-4864-96F4-5B8F847F0C0F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concept of culture and its importance in international business</a:t>
          </a:r>
          <a:b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Key cultural theories that explain cross-cultural differences</a:t>
          </a:r>
          <a:b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Cultural elements in Chinese business practices that may influence negotiations</a:t>
          </a:r>
          <a:b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Strategies to overcome cultural barriers and build trust</a:t>
          </a:r>
          <a:b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The importance of international strategy and people management</a:t>
          </a:r>
          <a:b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Recommendations for achieving a successful partnership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8859E5-C50F-460E-8729-62F3F936F9D2}" type="parTrans" cxnId="{DD3351E0-54AB-4A4B-8EE0-CA35CA1081CE}">
      <dgm:prSet/>
      <dgm:spPr/>
      <dgm:t>
        <a:bodyPr/>
        <a:lstStyle/>
        <a:p>
          <a:endParaRPr lang="en-US"/>
        </a:p>
      </dgm:t>
    </dgm:pt>
    <dgm:pt modelId="{48AB3E14-6A53-4D30-9286-86891509598F}" type="sibTrans" cxnId="{DD3351E0-54AB-4A4B-8EE0-CA35CA1081CE}">
      <dgm:prSet/>
      <dgm:spPr/>
      <dgm:t>
        <a:bodyPr/>
        <a:lstStyle/>
        <a:p>
          <a:endParaRPr lang="en-US"/>
        </a:p>
      </dgm:t>
    </dgm:pt>
    <dgm:pt modelId="{9C5ED57A-F056-4219-B8B2-7C8EE314FEA7}" type="pres">
      <dgm:prSet presAssocID="{9916F377-02A8-4D56-84F3-AB99D7708ED7}" presName="linear" presStyleCnt="0">
        <dgm:presLayoutVars>
          <dgm:animLvl val="lvl"/>
          <dgm:resizeHandles val="exact"/>
        </dgm:presLayoutVars>
      </dgm:prSet>
      <dgm:spPr/>
    </dgm:pt>
    <dgm:pt modelId="{A2C6276E-35BC-43ED-983B-261A6EC42E92}" type="pres">
      <dgm:prSet presAssocID="{5C29F26C-6661-424B-A95C-CBD41594752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F9AE066-EA7E-429D-89AF-2E4015C965A0}" type="pres">
      <dgm:prSet presAssocID="{363315D5-7C73-46B7-BF3A-ABAF3B09F9C9}" presName="spacer" presStyleCnt="0"/>
      <dgm:spPr/>
    </dgm:pt>
    <dgm:pt modelId="{61A7222C-CD0D-4707-9168-BE6483CD6442}" type="pres">
      <dgm:prSet presAssocID="{D0755FFE-724F-4864-96F4-5B8F847F0C0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D22F44E-E994-4517-BFDC-FBC1D8ED005B}" type="presOf" srcId="{9916F377-02A8-4D56-84F3-AB99D7708ED7}" destId="{9C5ED57A-F056-4219-B8B2-7C8EE314FEA7}" srcOrd="0" destOrd="0" presId="urn:microsoft.com/office/officeart/2005/8/layout/vList2"/>
    <dgm:cxn modelId="{1FB59180-DA37-4663-A3BA-E701216CE56E}" srcId="{9916F377-02A8-4D56-84F3-AB99D7708ED7}" destId="{5C29F26C-6661-424B-A95C-CBD415947520}" srcOrd="0" destOrd="0" parTransId="{8FA7A039-3346-4CF5-BB08-499A8AFA3314}" sibTransId="{363315D5-7C73-46B7-BF3A-ABAF3B09F9C9}"/>
    <dgm:cxn modelId="{102195B3-BE99-426C-BB20-261459EBFED4}" type="presOf" srcId="{D0755FFE-724F-4864-96F4-5B8F847F0C0F}" destId="{61A7222C-CD0D-4707-9168-BE6483CD6442}" srcOrd="0" destOrd="0" presId="urn:microsoft.com/office/officeart/2005/8/layout/vList2"/>
    <dgm:cxn modelId="{DD3351E0-54AB-4A4B-8EE0-CA35CA1081CE}" srcId="{9916F377-02A8-4D56-84F3-AB99D7708ED7}" destId="{D0755FFE-724F-4864-96F4-5B8F847F0C0F}" srcOrd="1" destOrd="0" parTransId="{FC8859E5-C50F-460E-8729-62F3F936F9D2}" sibTransId="{48AB3E14-6A53-4D30-9286-86891509598F}"/>
    <dgm:cxn modelId="{9C1B75F8-39E1-487D-9881-316B085DA63B}" type="presOf" srcId="{5C29F26C-6661-424B-A95C-CBD415947520}" destId="{A2C6276E-35BC-43ED-983B-261A6EC42E92}" srcOrd="0" destOrd="0" presId="urn:microsoft.com/office/officeart/2005/8/layout/vList2"/>
    <dgm:cxn modelId="{ABB4F236-5626-44E8-907C-95E862BCBB67}" type="presParOf" srcId="{9C5ED57A-F056-4219-B8B2-7C8EE314FEA7}" destId="{A2C6276E-35BC-43ED-983B-261A6EC42E92}" srcOrd="0" destOrd="0" presId="urn:microsoft.com/office/officeart/2005/8/layout/vList2"/>
    <dgm:cxn modelId="{E192BFA8-C2E3-4CE6-9F3F-439345FC13AC}" type="presParOf" srcId="{9C5ED57A-F056-4219-B8B2-7C8EE314FEA7}" destId="{9F9AE066-EA7E-429D-89AF-2E4015C965A0}" srcOrd="1" destOrd="0" presId="urn:microsoft.com/office/officeart/2005/8/layout/vList2"/>
    <dgm:cxn modelId="{14830364-B9A1-4CA7-9854-8C92D1B79B32}" type="presParOf" srcId="{9C5ED57A-F056-4219-B8B2-7C8EE314FEA7}" destId="{61A7222C-CD0D-4707-9168-BE6483CD644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411C67-2140-4391-BE6D-71B427AE3E3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638D9A4-9130-4F10-883E-C02BD60ED48B}">
      <dgm:prSet/>
      <dgm:spPr/>
      <dgm:t>
        <a:bodyPr/>
        <a:lstStyle/>
        <a:p>
          <a:r>
            <a:rPr lang="en-GB"/>
            <a:t>Organizations need to move beyond cultural awareness in their approaches to international alignment.</a:t>
          </a:r>
          <a:endParaRPr lang="en-US"/>
        </a:p>
      </dgm:t>
    </dgm:pt>
    <dgm:pt modelId="{8BD601D5-E955-41D1-8629-C924EF21A47C}" type="parTrans" cxnId="{0AF4B701-36E0-42DD-9058-05D5ECCB4D5E}">
      <dgm:prSet/>
      <dgm:spPr/>
      <dgm:t>
        <a:bodyPr/>
        <a:lstStyle/>
        <a:p>
          <a:endParaRPr lang="en-US"/>
        </a:p>
      </dgm:t>
    </dgm:pt>
    <dgm:pt modelId="{3EF59CC9-8FF1-4AEE-BA3F-8F4B61C923E8}" type="sibTrans" cxnId="{0AF4B701-36E0-42DD-9058-05D5ECCB4D5E}">
      <dgm:prSet/>
      <dgm:spPr/>
      <dgm:t>
        <a:bodyPr/>
        <a:lstStyle/>
        <a:p>
          <a:endParaRPr lang="en-US"/>
        </a:p>
      </dgm:t>
    </dgm:pt>
    <dgm:pt modelId="{C7FCB483-CE8B-401A-BB32-AAC05ED1C7F2}">
      <dgm:prSet/>
      <dgm:spPr/>
      <dgm:t>
        <a:bodyPr/>
        <a:lstStyle/>
        <a:p>
          <a:r>
            <a:rPr lang="en-GB"/>
            <a:t>Key strategic considerations are.</a:t>
          </a:r>
          <a:endParaRPr lang="en-US"/>
        </a:p>
      </dgm:t>
    </dgm:pt>
    <dgm:pt modelId="{2D4D0893-605B-42FB-8FF7-E32B03722A91}" type="parTrans" cxnId="{C66A59CE-A8A4-4438-84C4-2D1999FFA18B}">
      <dgm:prSet/>
      <dgm:spPr/>
      <dgm:t>
        <a:bodyPr/>
        <a:lstStyle/>
        <a:p>
          <a:endParaRPr lang="en-US"/>
        </a:p>
      </dgm:t>
    </dgm:pt>
    <dgm:pt modelId="{F2142F74-7861-4A65-A3F4-ABB73FFF4B07}" type="sibTrans" cxnId="{C66A59CE-A8A4-4438-84C4-2D1999FFA18B}">
      <dgm:prSet/>
      <dgm:spPr/>
      <dgm:t>
        <a:bodyPr/>
        <a:lstStyle/>
        <a:p>
          <a:endParaRPr lang="en-US"/>
        </a:p>
      </dgm:t>
    </dgm:pt>
    <dgm:pt modelId="{C78F1E73-7E85-4987-BB8D-423CC3F039EC}">
      <dgm:prSet/>
      <dgm:spPr/>
      <dgm:t>
        <a:bodyPr/>
        <a:lstStyle/>
        <a:p>
          <a:r>
            <a:rPr lang="en-GB"/>
            <a:t>Collaborations and Strategic Alliance. It is possible to tap into knowledge, networks, and market opportunities through collaboration with local firms.</a:t>
          </a:r>
          <a:endParaRPr lang="en-US"/>
        </a:p>
      </dgm:t>
    </dgm:pt>
    <dgm:pt modelId="{35CB5E59-934B-4051-8855-E95BB4761460}" type="parTrans" cxnId="{97F8E09A-8310-4CDD-9247-8F519777191A}">
      <dgm:prSet/>
      <dgm:spPr/>
      <dgm:t>
        <a:bodyPr/>
        <a:lstStyle/>
        <a:p>
          <a:endParaRPr lang="en-US"/>
        </a:p>
      </dgm:t>
    </dgm:pt>
    <dgm:pt modelId="{9EF76C78-EBAE-47C6-971D-80EB6750800C}" type="sibTrans" cxnId="{97F8E09A-8310-4CDD-9247-8F519777191A}">
      <dgm:prSet/>
      <dgm:spPr/>
      <dgm:t>
        <a:bodyPr/>
        <a:lstStyle/>
        <a:p>
          <a:endParaRPr lang="en-US"/>
        </a:p>
      </dgm:t>
    </dgm:pt>
    <dgm:pt modelId="{6C545240-D014-43E9-92DC-560D10E7F753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When a foreign company wants to get a foot in China it can choose to partner with a Chinese one.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6C21A2-F18B-409E-85A4-25F3CB5D053A}" type="parTrans" cxnId="{5A138365-654B-41F3-8689-264B45F190E8}">
      <dgm:prSet/>
      <dgm:spPr/>
      <dgm:t>
        <a:bodyPr/>
        <a:lstStyle/>
        <a:p>
          <a:endParaRPr lang="en-US"/>
        </a:p>
      </dgm:t>
    </dgm:pt>
    <dgm:pt modelId="{F5129202-EC9E-4886-BB8D-E38FC4A1D2EE}" type="sibTrans" cxnId="{5A138365-654B-41F3-8689-264B45F190E8}">
      <dgm:prSet/>
      <dgm:spPr/>
      <dgm:t>
        <a:bodyPr/>
        <a:lstStyle/>
        <a:p>
          <a:endParaRPr lang="en-US"/>
        </a:p>
      </dgm:t>
    </dgm:pt>
    <dgm:pt modelId="{4FAA69E3-744D-4442-85D9-0F16EC30AFBD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warehouse operations have various benefits for the Indian company.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F97536-E172-4BF1-B950-5DE25E5595B8}" type="parTrans" cxnId="{B1CDF1E5-9C1E-4BF1-8A79-232815138981}">
      <dgm:prSet/>
      <dgm:spPr/>
      <dgm:t>
        <a:bodyPr/>
        <a:lstStyle/>
        <a:p>
          <a:endParaRPr lang="en-US"/>
        </a:p>
      </dgm:t>
    </dgm:pt>
    <dgm:pt modelId="{01722B30-7A5A-4F93-9D04-1AD7D77A9F35}" type="sibTrans" cxnId="{B1CDF1E5-9C1E-4BF1-8A79-232815138981}">
      <dgm:prSet/>
      <dgm:spPr/>
      <dgm:t>
        <a:bodyPr/>
        <a:lstStyle/>
        <a:p>
          <a:endParaRPr lang="en-US"/>
        </a:p>
      </dgm:t>
    </dgm:pt>
    <dgm:pt modelId="{7773C795-7FF0-4B1F-AD76-D03375405E18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Many Chinese companies are focused on the creation of long-term value. The arrangement is more complicated than just signing a contract.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F05591-DF4D-4C70-9414-061FF132690D}" type="parTrans" cxnId="{025CB720-CA71-460A-B28B-ACCA6F9115C2}">
      <dgm:prSet/>
      <dgm:spPr/>
      <dgm:t>
        <a:bodyPr/>
        <a:lstStyle/>
        <a:p>
          <a:endParaRPr lang="en-US"/>
        </a:p>
      </dgm:t>
    </dgm:pt>
    <dgm:pt modelId="{E00651A1-1938-4AD8-8784-EEAD6AEB6847}" type="sibTrans" cxnId="{025CB720-CA71-460A-B28B-ACCA6F9115C2}">
      <dgm:prSet/>
      <dgm:spPr/>
      <dgm:t>
        <a:bodyPr/>
        <a:lstStyle/>
        <a:p>
          <a:endParaRPr lang="en-US"/>
        </a:p>
      </dgm:t>
    </dgm:pt>
    <dgm:pt modelId="{001B9989-01D1-4F76-B27D-29CC65B20A30}">
      <dgm:prSet custT="1"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 collaborative international approach will build trust and enhance the potential for a successful agreement.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20CDAF-A500-4B63-AF1C-54D45DD9BFE5}" type="parTrans" cxnId="{11BE41BE-5356-4F9A-8CB3-1DFAD8044113}">
      <dgm:prSet/>
      <dgm:spPr/>
      <dgm:t>
        <a:bodyPr/>
        <a:lstStyle/>
        <a:p>
          <a:endParaRPr lang="en-US"/>
        </a:p>
      </dgm:t>
    </dgm:pt>
    <dgm:pt modelId="{6422BB60-FB40-47DD-A117-C6119B9C712A}" type="sibTrans" cxnId="{11BE41BE-5356-4F9A-8CB3-1DFAD8044113}">
      <dgm:prSet/>
      <dgm:spPr/>
      <dgm:t>
        <a:bodyPr/>
        <a:lstStyle/>
        <a:p>
          <a:endParaRPr lang="en-US"/>
        </a:p>
      </dgm:t>
    </dgm:pt>
    <dgm:pt modelId="{EC24FF8E-7599-4567-9DA6-0298E8F774FD}" type="pres">
      <dgm:prSet presAssocID="{7E411C67-2140-4391-BE6D-71B427AE3E3E}" presName="linear" presStyleCnt="0">
        <dgm:presLayoutVars>
          <dgm:animLvl val="lvl"/>
          <dgm:resizeHandles val="exact"/>
        </dgm:presLayoutVars>
      </dgm:prSet>
      <dgm:spPr/>
    </dgm:pt>
    <dgm:pt modelId="{F79917EE-8446-411F-B98F-0310FEE10BF5}" type="pres">
      <dgm:prSet presAssocID="{B638D9A4-9130-4F10-883E-C02BD60ED48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0EB37B6-39DD-4E2F-8336-77B257475DB4}" type="pres">
      <dgm:prSet presAssocID="{3EF59CC9-8FF1-4AEE-BA3F-8F4B61C923E8}" presName="spacer" presStyleCnt="0"/>
      <dgm:spPr/>
    </dgm:pt>
    <dgm:pt modelId="{1AA1CE95-D24F-4902-873F-7D73B112CE1B}" type="pres">
      <dgm:prSet presAssocID="{C7FCB483-CE8B-401A-BB32-AAC05ED1C7F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1BE55A6-E397-4904-ADC7-23CCB1A43847}" type="pres">
      <dgm:prSet presAssocID="{F2142F74-7861-4A65-A3F4-ABB73FFF4B07}" presName="spacer" presStyleCnt="0"/>
      <dgm:spPr/>
    </dgm:pt>
    <dgm:pt modelId="{2EE57148-B92B-4AD2-BC14-8BEBEE8DE870}" type="pres">
      <dgm:prSet presAssocID="{C78F1E73-7E85-4987-BB8D-423CC3F039E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31052C4-0D9D-4C9A-AC76-064D95A2B537}" type="pres">
      <dgm:prSet presAssocID="{C78F1E73-7E85-4987-BB8D-423CC3F039E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AF4B701-36E0-42DD-9058-05D5ECCB4D5E}" srcId="{7E411C67-2140-4391-BE6D-71B427AE3E3E}" destId="{B638D9A4-9130-4F10-883E-C02BD60ED48B}" srcOrd="0" destOrd="0" parTransId="{8BD601D5-E955-41D1-8629-C924EF21A47C}" sibTransId="{3EF59CC9-8FF1-4AEE-BA3F-8F4B61C923E8}"/>
    <dgm:cxn modelId="{8DA4821E-8AE1-4864-BC1C-1706885F86F2}" type="presOf" srcId="{7773C795-7FF0-4B1F-AD76-D03375405E18}" destId="{031052C4-0D9D-4C9A-AC76-064D95A2B537}" srcOrd="0" destOrd="2" presId="urn:microsoft.com/office/officeart/2005/8/layout/vList2"/>
    <dgm:cxn modelId="{025CB720-CA71-460A-B28B-ACCA6F9115C2}" srcId="{C78F1E73-7E85-4987-BB8D-423CC3F039EC}" destId="{7773C795-7FF0-4B1F-AD76-D03375405E18}" srcOrd="2" destOrd="0" parTransId="{4DF05591-DF4D-4C70-9414-061FF132690D}" sibTransId="{E00651A1-1938-4AD8-8784-EEAD6AEB6847}"/>
    <dgm:cxn modelId="{81B28B28-1F22-483D-B3A2-FA38027434AD}" type="presOf" srcId="{001B9989-01D1-4F76-B27D-29CC65B20A30}" destId="{031052C4-0D9D-4C9A-AC76-064D95A2B537}" srcOrd="0" destOrd="3" presId="urn:microsoft.com/office/officeart/2005/8/layout/vList2"/>
    <dgm:cxn modelId="{245F8333-62D7-4D9F-A90C-C8D7BA93FE3B}" type="presOf" srcId="{6C545240-D014-43E9-92DC-560D10E7F753}" destId="{031052C4-0D9D-4C9A-AC76-064D95A2B537}" srcOrd="0" destOrd="0" presId="urn:microsoft.com/office/officeart/2005/8/layout/vList2"/>
    <dgm:cxn modelId="{077E633F-41F3-436D-AAE4-2F691A404C78}" type="presOf" srcId="{B638D9A4-9130-4F10-883E-C02BD60ED48B}" destId="{F79917EE-8446-411F-B98F-0310FEE10BF5}" srcOrd="0" destOrd="0" presId="urn:microsoft.com/office/officeart/2005/8/layout/vList2"/>
    <dgm:cxn modelId="{67E9F55E-CAAC-46FD-B2E2-9B645FF30BB3}" type="presOf" srcId="{4FAA69E3-744D-4442-85D9-0F16EC30AFBD}" destId="{031052C4-0D9D-4C9A-AC76-064D95A2B537}" srcOrd="0" destOrd="1" presId="urn:microsoft.com/office/officeart/2005/8/layout/vList2"/>
    <dgm:cxn modelId="{5A138365-654B-41F3-8689-264B45F190E8}" srcId="{C78F1E73-7E85-4987-BB8D-423CC3F039EC}" destId="{6C545240-D014-43E9-92DC-560D10E7F753}" srcOrd="0" destOrd="0" parTransId="{186C21A2-F18B-409E-85A4-25F3CB5D053A}" sibTransId="{F5129202-EC9E-4886-BB8D-E38FC4A1D2EE}"/>
    <dgm:cxn modelId="{B9127E50-CFAA-4B9A-A695-4A661224FE7A}" type="presOf" srcId="{C7FCB483-CE8B-401A-BB32-AAC05ED1C7F2}" destId="{1AA1CE95-D24F-4902-873F-7D73B112CE1B}" srcOrd="0" destOrd="0" presId="urn:microsoft.com/office/officeart/2005/8/layout/vList2"/>
    <dgm:cxn modelId="{97F8E09A-8310-4CDD-9247-8F519777191A}" srcId="{7E411C67-2140-4391-BE6D-71B427AE3E3E}" destId="{C78F1E73-7E85-4987-BB8D-423CC3F039EC}" srcOrd="2" destOrd="0" parTransId="{35CB5E59-934B-4051-8855-E95BB4761460}" sibTransId="{9EF76C78-EBAE-47C6-971D-80EB6750800C}"/>
    <dgm:cxn modelId="{11BE41BE-5356-4F9A-8CB3-1DFAD8044113}" srcId="{C78F1E73-7E85-4987-BB8D-423CC3F039EC}" destId="{001B9989-01D1-4F76-B27D-29CC65B20A30}" srcOrd="3" destOrd="0" parTransId="{9B20CDAF-A500-4B63-AF1C-54D45DD9BFE5}" sibTransId="{6422BB60-FB40-47DD-A117-C6119B9C712A}"/>
    <dgm:cxn modelId="{C66A59CE-A8A4-4438-84C4-2D1999FFA18B}" srcId="{7E411C67-2140-4391-BE6D-71B427AE3E3E}" destId="{C7FCB483-CE8B-401A-BB32-AAC05ED1C7F2}" srcOrd="1" destOrd="0" parTransId="{2D4D0893-605B-42FB-8FF7-E32B03722A91}" sibTransId="{F2142F74-7861-4A65-A3F4-ABB73FFF4B07}"/>
    <dgm:cxn modelId="{B1CDF1E5-9C1E-4BF1-8A79-232815138981}" srcId="{C78F1E73-7E85-4987-BB8D-423CC3F039EC}" destId="{4FAA69E3-744D-4442-85D9-0F16EC30AFBD}" srcOrd="1" destOrd="0" parTransId="{8AF97536-E172-4BF1-B950-5DE25E5595B8}" sibTransId="{01722B30-7A5A-4F93-9D04-1AD7D77A9F35}"/>
    <dgm:cxn modelId="{570C8FEB-C044-4C61-94F9-86D5114E605E}" type="presOf" srcId="{7E411C67-2140-4391-BE6D-71B427AE3E3E}" destId="{EC24FF8E-7599-4567-9DA6-0298E8F774FD}" srcOrd="0" destOrd="0" presId="urn:microsoft.com/office/officeart/2005/8/layout/vList2"/>
    <dgm:cxn modelId="{7D8CECF6-B3BC-41B3-A033-D6D8A85CAD4A}" type="presOf" srcId="{C78F1E73-7E85-4987-BB8D-423CC3F039EC}" destId="{2EE57148-B92B-4AD2-BC14-8BEBEE8DE870}" srcOrd="0" destOrd="0" presId="urn:microsoft.com/office/officeart/2005/8/layout/vList2"/>
    <dgm:cxn modelId="{302AF87F-A3AF-42CD-B410-883DAF66B60F}" type="presParOf" srcId="{EC24FF8E-7599-4567-9DA6-0298E8F774FD}" destId="{F79917EE-8446-411F-B98F-0310FEE10BF5}" srcOrd="0" destOrd="0" presId="urn:microsoft.com/office/officeart/2005/8/layout/vList2"/>
    <dgm:cxn modelId="{B5CEAF6D-BC36-4F9D-92E7-7E4EE419818D}" type="presParOf" srcId="{EC24FF8E-7599-4567-9DA6-0298E8F774FD}" destId="{70EB37B6-39DD-4E2F-8336-77B257475DB4}" srcOrd="1" destOrd="0" presId="urn:microsoft.com/office/officeart/2005/8/layout/vList2"/>
    <dgm:cxn modelId="{C0DC7CC2-CC7C-49B2-9E5F-0DF6BF8B6144}" type="presParOf" srcId="{EC24FF8E-7599-4567-9DA6-0298E8F774FD}" destId="{1AA1CE95-D24F-4902-873F-7D73B112CE1B}" srcOrd="2" destOrd="0" presId="urn:microsoft.com/office/officeart/2005/8/layout/vList2"/>
    <dgm:cxn modelId="{20E7949F-4A39-4108-8D55-7567695A6AE3}" type="presParOf" srcId="{EC24FF8E-7599-4567-9DA6-0298E8F774FD}" destId="{01BE55A6-E397-4904-ADC7-23CCB1A43847}" srcOrd="3" destOrd="0" presId="urn:microsoft.com/office/officeart/2005/8/layout/vList2"/>
    <dgm:cxn modelId="{406662CE-580E-4EEE-9FE4-DB4E5E6C7FC2}" type="presParOf" srcId="{EC24FF8E-7599-4567-9DA6-0298E8F774FD}" destId="{2EE57148-B92B-4AD2-BC14-8BEBEE8DE870}" srcOrd="4" destOrd="0" presId="urn:microsoft.com/office/officeart/2005/8/layout/vList2"/>
    <dgm:cxn modelId="{92B7B067-DDB4-4DBA-A568-5C1F0675B319}" type="presParOf" srcId="{EC24FF8E-7599-4567-9DA6-0298E8F774FD}" destId="{031052C4-0D9D-4C9A-AC76-064D95A2B53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6276E-35BC-43ED-983B-261A6EC42E92}">
      <dsp:nvSpPr>
        <dsp:cNvPr id="0" name=""/>
        <dsp:cNvSpPr/>
      </dsp:nvSpPr>
      <dsp:spPr>
        <a:xfrm>
          <a:off x="0" y="142793"/>
          <a:ext cx="10515600" cy="19392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This presentation will discuss: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668" y="237461"/>
        <a:ext cx="10326264" cy="1749939"/>
      </dsp:txXfrm>
    </dsp:sp>
    <dsp:sp modelId="{61A7222C-CD0D-4707-9168-BE6483CD6442}">
      <dsp:nvSpPr>
        <dsp:cNvPr id="0" name=""/>
        <dsp:cNvSpPr/>
      </dsp:nvSpPr>
      <dsp:spPr>
        <a:xfrm>
          <a:off x="0" y="2269269"/>
          <a:ext cx="10515600" cy="19392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concept of culture and its importance in international business</a:t>
          </a:r>
          <a:b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Key cultural theories that explain cross-cultural differences</a:t>
          </a:r>
          <a:b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Cultural elements in Chinese business practices that may influence negotiations</a:t>
          </a:r>
          <a:b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Strategies to overcome cultural barriers and build trust</a:t>
          </a:r>
          <a:b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The importance of international strategy and people management</a:t>
          </a:r>
          <a:b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Recommendations for achieving a successful partnership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668" y="2363937"/>
        <a:ext cx="10326264" cy="17499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917EE-8446-411F-B98F-0310FEE10BF5}">
      <dsp:nvSpPr>
        <dsp:cNvPr id="0" name=""/>
        <dsp:cNvSpPr/>
      </dsp:nvSpPr>
      <dsp:spPr>
        <a:xfrm>
          <a:off x="0" y="19875"/>
          <a:ext cx="6095997" cy="8391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Organizations need to move beyond cultural awareness in their approaches to international alignment.</a:t>
          </a:r>
          <a:endParaRPr lang="en-US" sz="1500" kern="1200"/>
        </a:p>
      </dsp:txBody>
      <dsp:txXfrm>
        <a:off x="40962" y="60837"/>
        <a:ext cx="6014073" cy="757185"/>
      </dsp:txXfrm>
    </dsp:sp>
    <dsp:sp modelId="{1AA1CE95-D24F-4902-873F-7D73B112CE1B}">
      <dsp:nvSpPr>
        <dsp:cNvPr id="0" name=""/>
        <dsp:cNvSpPr/>
      </dsp:nvSpPr>
      <dsp:spPr>
        <a:xfrm>
          <a:off x="0" y="902185"/>
          <a:ext cx="6095997" cy="83910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Key strategic considerations are.</a:t>
          </a:r>
          <a:endParaRPr lang="en-US" sz="1500" kern="1200"/>
        </a:p>
      </dsp:txBody>
      <dsp:txXfrm>
        <a:off x="40962" y="943147"/>
        <a:ext cx="6014073" cy="757185"/>
      </dsp:txXfrm>
    </dsp:sp>
    <dsp:sp modelId="{2EE57148-B92B-4AD2-BC14-8BEBEE8DE870}">
      <dsp:nvSpPr>
        <dsp:cNvPr id="0" name=""/>
        <dsp:cNvSpPr/>
      </dsp:nvSpPr>
      <dsp:spPr>
        <a:xfrm>
          <a:off x="0" y="1784494"/>
          <a:ext cx="6095997" cy="83910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Collaborations and Strategic Alliance. It is possible to tap into knowledge, networks, and market opportunities through collaboration with local firms.</a:t>
          </a:r>
          <a:endParaRPr lang="en-US" sz="1500" kern="1200"/>
        </a:p>
      </dsp:txBody>
      <dsp:txXfrm>
        <a:off x="40962" y="1825456"/>
        <a:ext cx="6014073" cy="757185"/>
      </dsp:txXfrm>
    </dsp:sp>
    <dsp:sp modelId="{031052C4-0D9D-4C9A-AC76-064D95A2B537}">
      <dsp:nvSpPr>
        <dsp:cNvPr id="0" name=""/>
        <dsp:cNvSpPr/>
      </dsp:nvSpPr>
      <dsp:spPr>
        <a:xfrm>
          <a:off x="0" y="2623604"/>
          <a:ext cx="6095997" cy="2111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When a foreign company wants to get a foot in China it can choose to partner with a Chinese one.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warehouse operations have various benefits for the Indian company.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Many Chinese companies are focused on the creation of long-term value. The arrangement is more complicated than just signing a contract.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Wingdings" panose="05000000000000000000" pitchFamily="2" charset="2"/>
            <a:buChar char="q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 collaborative international approach will build trust and enhance the potential for a successful agreement.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23604"/>
        <a:ext cx="6095997" cy="2111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8153A-1AB4-3182-B201-3584F43C2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6812F3-ECBA-6949-664F-A9F267892B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2B221-F02C-48EE-F9EF-3796D2111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9FE8E-1B73-E46C-7146-BF9496811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33E65-B729-4A67-2CC6-E4A0CE8D3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39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AC8F0-8AE7-5261-A860-F5325AC6A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7BA39-B941-1408-0026-937AF8DE9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E7AA3-7E33-8D90-75AE-27F9B95A5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C7E9E-9DE2-6A3F-D23D-3A85CD28B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F86BA-A945-AC71-EC4F-A8B284367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93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A2B13-2569-8B38-E801-BFEBD2422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C095E7-F7AC-9850-5A5F-412459F093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A47F4D-4E40-9C48-A333-A449B5177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92EC6-86AF-D92D-E9C6-2EFA7B591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6935E-938C-26A5-F2B4-C6F82A298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728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1B16B-496E-5C2B-C802-36F7FD41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22928-6D71-6380-BB99-713F8EADEA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4E735-11E3-CE1B-42AE-53C3A68E2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FD69-99D3-3D94-2AED-E9AD8BF56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9B9F6-3D18-4386-408A-9C2D8BE09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3DB9F-7744-BE97-8229-9844A26BD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070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0F740-7396-BF72-0418-A3EACC3C6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332B9-ECBE-6BC1-5129-4FEB578948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B57BA6-F8B3-D68B-3FB5-393572CD6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27371E-9883-4F71-E884-1EB5E89DC0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FE8341-4915-2AC4-E853-3AC03F8121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D002F-7513-FF74-7288-DFF662E03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01EB2F-E473-3B16-1238-03CC848EF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4BA425-D1CA-DF37-5112-23EB087A6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872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C1B45-2364-AF59-0CF3-C6CED6FAE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079CC8-8604-C87B-2C9B-03E0754F2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F91D66-62ED-EBFC-DEE3-0F09FFBB6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436CDF-9A3C-A33F-2073-9C3161787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377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60DFF3-9050-9973-10C9-66627FA2D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42963B-F527-11B1-691F-A593DBB92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69B0EE-725A-F8D6-1853-63B90758B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039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38566-C785-5662-A229-2E63A5C80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C32C0-E898-72E3-A5ED-51D4A6C38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9071EE-9DAB-251A-47B9-D9756CF1ED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07B29-2091-3D72-C7A7-6BD2F4F08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DC3C80-A685-AD0F-8C2C-7066FB6D2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1DBCA8-7858-3B37-FB23-DD57E88A7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13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F3BDA-91F0-FDC8-CE56-41017528B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5225AD-7D35-6088-E468-3ADE3E4E78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AEB95-B4DA-EAA1-E202-5CBF0E8B6D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21989C-3751-A788-C291-FD48A376F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040603-E878-B6CF-067B-2BA5F16ED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0CF87-36ED-7C65-BFB0-A865621F5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8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345CC-D175-3818-D7FE-6EC0C2A8C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998610-D306-86C6-F8CE-76B7E67C9E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81728-DF1E-F21D-CADE-CABA5A0AB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693B6-3D7C-DE02-8251-504F9D754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021CF-7CBE-3976-15CA-136C38158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653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5E8FE5-FDBA-3023-28B4-1F89C73DC7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5B528-3F93-9EB7-3A00-EE5B1E2D80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3FB64-6AFE-70E9-C951-81D11C777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A8B9A7-9189-B415-13F9-3B9E40C38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27D8A-06E5-9DB9-56C3-AEDAD37BE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788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9B75A0-BE35-E96D-DD39-FDE5A66AA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7E1CE-9D9F-82E4-3CBC-3842D7803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D16553-6361-C677-255E-04A2153A34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5A9AF7-EB8B-45E6-8494-F433BC98BC88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7FA97-2BBC-E837-94E5-83DC4C415E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80901-4721-852C-6C60-F338877FF8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DB3C43-0B84-48D8-9F33-22AB5BE1C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68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DD9A1B-23F2-4443-B0D4-00FF72D27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5A69CBB-DA63-440A-B853-88D42A6F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60" y="873720"/>
            <a:ext cx="10534650" cy="4962109"/>
          </a:xfrm>
          <a:custGeom>
            <a:avLst/>
            <a:gdLst>
              <a:gd name="connsiteX0" fmla="*/ 6180200 w 10534650"/>
              <a:gd name="connsiteY0" fmla="*/ 4801197 h 4962109"/>
              <a:gd name="connsiteX1" fmla="*/ 6147637 w 10534650"/>
              <a:gd name="connsiteY1" fmla="*/ 4805291 h 4962109"/>
              <a:gd name="connsiteX2" fmla="*/ 6164640 w 10534650"/>
              <a:gd name="connsiteY2" fmla="*/ 4804893 h 4962109"/>
              <a:gd name="connsiteX3" fmla="*/ 6180200 w 10534650"/>
              <a:gd name="connsiteY3" fmla="*/ 4801197 h 4962109"/>
              <a:gd name="connsiteX4" fmla="*/ 5969537 w 10534650"/>
              <a:gd name="connsiteY4" fmla="*/ 4731750 h 4962109"/>
              <a:gd name="connsiteX5" fmla="*/ 5980870 w 10534650"/>
              <a:gd name="connsiteY5" fmla="*/ 4743324 h 4962109"/>
              <a:gd name="connsiteX6" fmla="*/ 5980870 w 10534650"/>
              <a:gd name="connsiteY6" fmla="*/ 4743323 h 4962109"/>
              <a:gd name="connsiteX7" fmla="*/ 6712815 w 10534650"/>
              <a:gd name="connsiteY7" fmla="*/ 4676908 h 4962109"/>
              <a:gd name="connsiteX8" fmla="*/ 6712815 w 10534650"/>
              <a:gd name="connsiteY8" fmla="*/ 4676909 h 4962109"/>
              <a:gd name="connsiteX9" fmla="*/ 6734605 w 10534650"/>
              <a:gd name="connsiteY9" fmla="*/ 4700281 h 4962109"/>
              <a:gd name="connsiteX10" fmla="*/ 6712815 w 10534650"/>
              <a:gd name="connsiteY10" fmla="*/ 4676908 h 4962109"/>
              <a:gd name="connsiteX11" fmla="*/ 5236566 w 10534650"/>
              <a:gd name="connsiteY11" fmla="*/ 4571169 h 4962109"/>
              <a:gd name="connsiteX12" fmla="*/ 5264294 w 10534650"/>
              <a:gd name="connsiteY12" fmla="*/ 4579674 h 4962109"/>
              <a:gd name="connsiteX13" fmla="*/ 5280204 w 10534650"/>
              <a:gd name="connsiteY13" fmla="*/ 4586908 h 4962109"/>
              <a:gd name="connsiteX14" fmla="*/ 5280336 w 10534650"/>
              <a:gd name="connsiteY14" fmla="*/ 4586967 h 4962109"/>
              <a:gd name="connsiteX15" fmla="*/ 5294396 w 10534650"/>
              <a:gd name="connsiteY15" fmla="*/ 4593609 h 4962109"/>
              <a:gd name="connsiteX16" fmla="*/ 5296104 w 10534650"/>
              <a:gd name="connsiteY16" fmla="*/ 4594130 h 4962109"/>
              <a:gd name="connsiteX17" fmla="*/ 5301566 w 10534650"/>
              <a:gd name="connsiteY17" fmla="*/ 4596610 h 4962109"/>
              <a:gd name="connsiteX18" fmla="*/ 5323749 w 10534650"/>
              <a:gd name="connsiteY18" fmla="*/ 4602562 h 4962109"/>
              <a:gd name="connsiteX19" fmla="*/ 5296104 w 10534650"/>
              <a:gd name="connsiteY19" fmla="*/ 4594130 h 4962109"/>
              <a:gd name="connsiteX20" fmla="*/ 5280336 w 10534650"/>
              <a:gd name="connsiteY20" fmla="*/ 4586967 h 4962109"/>
              <a:gd name="connsiteX21" fmla="*/ 5266003 w 10534650"/>
              <a:gd name="connsiteY21" fmla="*/ 4580197 h 4962109"/>
              <a:gd name="connsiteX22" fmla="*/ 5264294 w 10534650"/>
              <a:gd name="connsiteY22" fmla="*/ 4579674 h 4962109"/>
              <a:gd name="connsiteX23" fmla="*/ 5258823 w 10534650"/>
              <a:gd name="connsiteY23" fmla="*/ 4577184 h 4962109"/>
              <a:gd name="connsiteX24" fmla="*/ 5236566 w 10534650"/>
              <a:gd name="connsiteY24" fmla="*/ 4571169 h 4962109"/>
              <a:gd name="connsiteX25" fmla="*/ 5514391 w 10534650"/>
              <a:gd name="connsiteY25" fmla="*/ 4562409 h 4962109"/>
              <a:gd name="connsiteX26" fmla="*/ 5571581 w 10534650"/>
              <a:gd name="connsiteY26" fmla="*/ 4569638 h 4962109"/>
              <a:gd name="connsiteX27" fmla="*/ 5542458 w 10534650"/>
              <a:gd name="connsiteY27" fmla="*/ 4562909 h 4962109"/>
              <a:gd name="connsiteX28" fmla="*/ 5514391 w 10534650"/>
              <a:gd name="connsiteY28" fmla="*/ 4562409 h 4962109"/>
              <a:gd name="connsiteX29" fmla="*/ 3097094 w 10534650"/>
              <a:gd name="connsiteY29" fmla="*/ 4429045 h 4962109"/>
              <a:gd name="connsiteX30" fmla="*/ 3088347 w 10534650"/>
              <a:gd name="connsiteY30" fmla="*/ 4439791 h 4962109"/>
              <a:gd name="connsiteX31" fmla="*/ 3072652 w 10534650"/>
              <a:gd name="connsiteY31" fmla="*/ 4457084 h 4962109"/>
              <a:gd name="connsiteX32" fmla="*/ 3053825 w 10534650"/>
              <a:gd name="connsiteY32" fmla="*/ 4465207 h 4962109"/>
              <a:gd name="connsiteX33" fmla="*/ 3088348 w 10534650"/>
              <a:gd name="connsiteY33" fmla="*/ 4439791 h 4962109"/>
              <a:gd name="connsiteX34" fmla="*/ 4090071 w 10534650"/>
              <a:gd name="connsiteY34" fmla="*/ 4402823 h 4962109"/>
              <a:gd name="connsiteX35" fmla="*/ 4105672 w 10534650"/>
              <a:gd name="connsiteY35" fmla="*/ 4404644 h 4962109"/>
              <a:gd name="connsiteX36" fmla="*/ 4121173 w 10534650"/>
              <a:gd name="connsiteY36" fmla="*/ 4414076 h 4962109"/>
              <a:gd name="connsiteX37" fmla="*/ 4105673 w 10534650"/>
              <a:gd name="connsiteY37" fmla="*/ 4404644 h 4962109"/>
              <a:gd name="connsiteX38" fmla="*/ 4105672 w 10534650"/>
              <a:gd name="connsiteY38" fmla="*/ 4404644 h 4962109"/>
              <a:gd name="connsiteX39" fmla="*/ 4105672 w 10534650"/>
              <a:gd name="connsiteY39" fmla="*/ 4404644 h 4962109"/>
              <a:gd name="connsiteX40" fmla="*/ 4090071 w 10534650"/>
              <a:gd name="connsiteY40" fmla="*/ 4402823 h 4962109"/>
              <a:gd name="connsiteX41" fmla="*/ 3874703 w 10534650"/>
              <a:gd name="connsiteY41" fmla="*/ 4390456 h 4962109"/>
              <a:gd name="connsiteX42" fmla="*/ 3921126 w 10534650"/>
              <a:gd name="connsiteY42" fmla="*/ 4417222 h 4962109"/>
              <a:gd name="connsiteX43" fmla="*/ 3896594 w 10534650"/>
              <a:gd name="connsiteY43" fmla="*/ 4409211 h 4962109"/>
              <a:gd name="connsiteX44" fmla="*/ 3874703 w 10534650"/>
              <a:gd name="connsiteY44" fmla="*/ 4390456 h 4962109"/>
              <a:gd name="connsiteX45" fmla="*/ 7873706 w 10534650"/>
              <a:gd name="connsiteY45" fmla="*/ 4301238 h 4962109"/>
              <a:gd name="connsiteX46" fmla="*/ 7892206 w 10534650"/>
              <a:gd name="connsiteY46" fmla="*/ 4317039 h 4962109"/>
              <a:gd name="connsiteX47" fmla="*/ 7899880 w 10534650"/>
              <a:gd name="connsiteY47" fmla="*/ 4320773 h 4962109"/>
              <a:gd name="connsiteX48" fmla="*/ 7892205 w 10534650"/>
              <a:gd name="connsiteY48" fmla="*/ 4317038 h 4962109"/>
              <a:gd name="connsiteX49" fmla="*/ 7873706 w 10534650"/>
              <a:gd name="connsiteY49" fmla="*/ 4301238 h 4962109"/>
              <a:gd name="connsiteX50" fmla="*/ 1456506 w 10534650"/>
              <a:gd name="connsiteY50" fmla="*/ 3863438 h 4962109"/>
              <a:gd name="connsiteX51" fmla="*/ 1442667 w 10534650"/>
              <a:gd name="connsiteY51" fmla="*/ 3867764 h 4962109"/>
              <a:gd name="connsiteX52" fmla="*/ 1397372 w 10534650"/>
              <a:gd name="connsiteY52" fmla="*/ 3890362 h 4962109"/>
              <a:gd name="connsiteX53" fmla="*/ 1442668 w 10534650"/>
              <a:gd name="connsiteY53" fmla="*/ 3867764 h 4962109"/>
              <a:gd name="connsiteX54" fmla="*/ 1071905 w 10534650"/>
              <a:gd name="connsiteY54" fmla="*/ 3816123 h 4962109"/>
              <a:gd name="connsiteX55" fmla="*/ 1062478 w 10534650"/>
              <a:gd name="connsiteY55" fmla="*/ 3818725 h 4962109"/>
              <a:gd name="connsiteX56" fmla="*/ 1022563 w 10534650"/>
              <a:gd name="connsiteY56" fmla="*/ 3825445 h 4962109"/>
              <a:gd name="connsiteX57" fmla="*/ 1062480 w 10534650"/>
              <a:gd name="connsiteY57" fmla="*/ 3818725 h 4962109"/>
              <a:gd name="connsiteX58" fmla="*/ 1209869 w 10534650"/>
              <a:gd name="connsiteY58" fmla="*/ 3815014 h 4962109"/>
              <a:gd name="connsiteX59" fmla="*/ 1257364 w 10534650"/>
              <a:gd name="connsiteY59" fmla="*/ 3832567 h 4962109"/>
              <a:gd name="connsiteX60" fmla="*/ 1209869 w 10534650"/>
              <a:gd name="connsiteY60" fmla="*/ 3815014 h 4962109"/>
              <a:gd name="connsiteX61" fmla="*/ 0 w 10534650"/>
              <a:gd name="connsiteY61" fmla="*/ 0 h 4962109"/>
              <a:gd name="connsiteX62" fmla="*/ 10534650 w 10534650"/>
              <a:gd name="connsiteY62" fmla="*/ 0 h 4962109"/>
              <a:gd name="connsiteX63" fmla="*/ 10534650 w 10534650"/>
              <a:gd name="connsiteY63" fmla="*/ 3353931 h 4962109"/>
              <a:gd name="connsiteX64" fmla="*/ 10495227 w 10534650"/>
              <a:gd name="connsiteY64" fmla="*/ 3401247 h 4962109"/>
              <a:gd name="connsiteX65" fmla="*/ 10463118 w 10534650"/>
              <a:gd name="connsiteY65" fmla="*/ 3434133 h 4962109"/>
              <a:gd name="connsiteX66" fmla="*/ 10378879 w 10534650"/>
              <a:gd name="connsiteY66" fmla="*/ 3472380 h 4962109"/>
              <a:gd name="connsiteX67" fmla="*/ 10304799 w 10534650"/>
              <a:gd name="connsiteY67" fmla="*/ 3500370 h 4962109"/>
              <a:gd name="connsiteX68" fmla="*/ 10250242 w 10534650"/>
              <a:gd name="connsiteY68" fmla="*/ 3533216 h 4962109"/>
              <a:gd name="connsiteX69" fmla="*/ 10204013 w 10534650"/>
              <a:gd name="connsiteY69" fmla="*/ 3563655 h 4962109"/>
              <a:gd name="connsiteX70" fmla="*/ 10098588 w 10534650"/>
              <a:gd name="connsiteY70" fmla="*/ 3643324 h 4962109"/>
              <a:gd name="connsiteX71" fmla="*/ 9983369 w 10534650"/>
              <a:gd name="connsiteY71" fmla="*/ 3708784 h 4962109"/>
              <a:gd name="connsiteX72" fmla="*/ 9888637 w 10534650"/>
              <a:gd name="connsiteY72" fmla="*/ 3792146 h 4962109"/>
              <a:gd name="connsiteX73" fmla="*/ 9848780 w 10534650"/>
              <a:gd name="connsiteY73" fmla="*/ 3838049 h 4962109"/>
              <a:gd name="connsiteX74" fmla="*/ 9769701 w 10534650"/>
              <a:gd name="connsiteY74" fmla="*/ 3865885 h 4962109"/>
              <a:gd name="connsiteX75" fmla="*/ 9682888 w 10534650"/>
              <a:gd name="connsiteY75" fmla="*/ 3911938 h 4962109"/>
              <a:gd name="connsiteX76" fmla="*/ 9620297 w 10534650"/>
              <a:gd name="connsiteY76" fmla="*/ 3959262 h 4962109"/>
              <a:gd name="connsiteX77" fmla="*/ 9572344 w 10534650"/>
              <a:gd name="connsiteY77" fmla="*/ 3990515 h 4962109"/>
              <a:gd name="connsiteX78" fmla="*/ 9505537 w 10534650"/>
              <a:gd name="connsiteY78" fmla="*/ 4020672 h 4962109"/>
              <a:gd name="connsiteX79" fmla="*/ 9437819 w 10534650"/>
              <a:gd name="connsiteY79" fmla="*/ 4061525 h 4962109"/>
              <a:gd name="connsiteX80" fmla="*/ 9404527 w 10534650"/>
              <a:gd name="connsiteY80" fmla="*/ 4087281 h 4962109"/>
              <a:gd name="connsiteX81" fmla="*/ 9340611 w 10534650"/>
              <a:gd name="connsiteY81" fmla="*/ 4129506 h 4962109"/>
              <a:gd name="connsiteX82" fmla="*/ 9275062 w 10534650"/>
              <a:gd name="connsiteY82" fmla="*/ 4168468 h 4962109"/>
              <a:gd name="connsiteX83" fmla="*/ 9154049 w 10534650"/>
              <a:gd name="connsiteY83" fmla="*/ 4209968 h 4962109"/>
              <a:gd name="connsiteX84" fmla="*/ 9041981 w 10534650"/>
              <a:gd name="connsiteY84" fmla="*/ 4275454 h 4962109"/>
              <a:gd name="connsiteX85" fmla="*/ 8953407 w 10534650"/>
              <a:gd name="connsiteY85" fmla="*/ 4322870 h 4962109"/>
              <a:gd name="connsiteX86" fmla="*/ 8901537 w 10534650"/>
              <a:gd name="connsiteY86" fmla="*/ 4354413 h 4962109"/>
              <a:gd name="connsiteX87" fmla="*/ 8805370 w 10534650"/>
              <a:gd name="connsiteY87" fmla="*/ 4426175 h 4962109"/>
              <a:gd name="connsiteX88" fmla="*/ 8658874 w 10534650"/>
              <a:gd name="connsiteY88" fmla="*/ 4498599 h 4962109"/>
              <a:gd name="connsiteX89" fmla="*/ 8570718 w 10534650"/>
              <a:gd name="connsiteY89" fmla="*/ 4537136 h 4962109"/>
              <a:gd name="connsiteX90" fmla="*/ 8382959 w 10534650"/>
              <a:gd name="connsiteY90" fmla="*/ 4591539 h 4962109"/>
              <a:gd name="connsiteX91" fmla="*/ 8322237 w 10534650"/>
              <a:gd name="connsiteY91" fmla="*/ 4611347 h 4962109"/>
              <a:gd name="connsiteX92" fmla="*/ 8253574 w 10534650"/>
              <a:gd name="connsiteY92" fmla="*/ 4622451 h 4962109"/>
              <a:gd name="connsiteX93" fmla="*/ 8142452 w 10534650"/>
              <a:gd name="connsiteY93" fmla="*/ 4652191 h 4962109"/>
              <a:gd name="connsiteX94" fmla="*/ 7926082 w 10534650"/>
              <a:gd name="connsiteY94" fmla="*/ 4701680 h 4962109"/>
              <a:gd name="connsiteX95" fmla="*/ 7878875 w 10534650"/>
              <a:gd name="connsiteY95" fmla="*/ 4708305 h 4962109"/>
              <a:gd name="connsiteX96" fmla="*/ 7757501 w 10534650"/>
              <a:gd name="connsiteY96" fmla="*/ 4741432 h 4962109"/>
              <a:gd name="connsiteX97" fmla="*/ 7684511 w 10534650"/>
              <a:gd name="connsiteY97" fmla="*/ 4764301 h 4962109"/>
              <a:gd name="connsiteX98" fmla="*/ 7624515 w 10534650"/>
              <a:gd name="connsiteY98" fmla="*/ 4776179 h 4962109"/>
              <a:gd name="connsiteX99" fmla="*/ 7571930 w 10534650"/>
              <a:gd name="connsiteY99" fmla="*/ 4780027 h 4962109"/>
              <a:gd name="connsiteX100" fmla="*/ 7432402 w 10534650"/>
              <a:gd name="connsiteY100" fmla="*/ 4807278 h 4962109"/>
              <a:gd name="connsiteX101" fmla="*/ 7376754 w 10534650"/>
              <a:gd name="connsiteY101" fmla="*/ 4817968 h 4962109"/>
              <a:gd name="connsiteX102" fmla="*/ 7231546 w 10534650"/>
              <a:gd name="connsiteY102" fmla="*/ 4857825 h 4962109"/>
              <a:gd name="connsiteX103" fmla="*/ 7109089 w 10534650"/>
              <a:gd name="connsiteY103" fmla="*/ 4882341 h 4962109"/>
              <a:gd name="connsiteX104" fmla="*/ 7057788 w 10534650"/>
              <a:gd name="connsiteY104" fmla="*/ 4894624 h 4962109"/>
              <a:gd name="connsiteX105" fmla="*/ 6941125 w 10534650"/>
              <a:gd name="connsiteY105" fmla="*/ 4913041 h 4962109"/>
              <a:gd name="connsiteX106" fmla="*/ 6874857 w 10534650"/>
              <a:gd name="connsiteY106" fmla="*/ 4927091 h 4962109"/>
              <a:gd name="connsiteX107" fmla="*/ 6714789 w 10534650"/>
              <a:gd name="connsiteY107" fmla="*/ 4937175 h 4962109"/>
              <a:gd name="connsiteX108" fmla="*/ 6549597 w 10534650"/>
              <a:gd name="connsiteY108" fmla="*/ 4946170 h 4962109"/>
              <a:gd name="connsiteX109" fmla="*/ 6459201 w 10534650"/>
              <a:gd name="connsiteY109" fmla="*/ 4946704 h 4962109"/>
              <a:gd name="connsiteX110" fmla="*/ 6379993 w 10534650"/>
              <a:gd name="connsiteY110" fmla="*/ 4951898 h 4962109"/>
              <a:gd name="connsiteX111" fmla="*/ 6311205 w 10534650"/>
              <a:gd name="connsiteY111" fmla="*/ 4953901 h 4962109"/>
              <a:gd name="connsiteX112" fmla="*/ 6201505 w 10534650"/>
              <a:gd name="connsiteY112" fmla="*/ 4959986 h 4962109"/>
              <a:gd name="connsiteX113" fmla="*/ 6156018 w 10534650"/>
              <a:gd name="connsiteY113" fmla="*/ 4960421 h 4962109"/>
              <a:gd name="connsiteX114" fmla="*/ 6049276 w 10534650"/>
              <a:gd name="connsiteY114" fmla="*/ 4952977 h 4962109"/>
              <a:gd name="connsiteX115" fmla="*/ 6012280 w 10534650"/>
              <a:gd name="connsiteY115" fmla="*/ 4948608 h 4962109"/>
              <a:gd name="connsiteX116" fmla="*/ 5942361 w 10534650"/>
              <a:gd name="connsiteY116" fmla="*/ 4920847 h 4962109"/>
              <a:gd name="connsiteX117" fmla="*/ 5933980 w 10534650"/>
              <a:gd name="connsiteY117" fmla="*/ 4918608 h 4962109"/>
              <a:gd name="connsiteX118" fmla="*/ 5887681 w 10534650"/>
              <a:gd name="connsiteY118" fmla="*/ 4906368 h 4962109"/>
              <a:gd name="connsiteX119" fmla="*/ 5862209 w 10534650"/>
              <a:gd name="connsiteY119" fmla="*/ 4901667 h 4962109"/>
              <a:gd name="connsiteX120" fmla="*/ 5765973 w 10534650"/>
              <a:gd name="connsiteY120" fmla="*/ 4876200 h 4962109"/>
              <a:gd name="connsiteX121" fmla="*/ 5710431 w 10534650"/>
              <a:gd name="connsiteY121" fmla="*/ 4863519 h 4962109"/>
              <a:gd name="connsiteX122" fmla="*/ 5664908 w 10534650"/>
              <a:gd name="connsiteY122" fmla="*/ 4861723 h 4962109"/>
              <a:gd name="connsiteX123" fmla="*/ 5585007 w 10534650"/>
              <a:gd name="connsiteY123" fmla="*/ 4857960 h 4962109"/>
              <a:gd name="connsiteX124" fmla="*/ 5559231 w 10534650"/>
              <a:gd name="connsiteY124" fmla="*/ 4860477 h 4962109"/>
              <a:gd name="connsiteX125" fmla="*/ 5444811 w 10534650"/>
              <a:gd name="connsiteY125" fmla="*/ 4840451 h 4962109"/>
              <a:gd name="connsiteX126" fmla="*/ 5379124 w 10534650"/>
              <a:gd name="connsiteY126" fmla="*/ 4835057 h 4962109"/>
              <a:gd name="connsiteX127" fmla="*/ 5306093 w 10534650"/>
              <a:gd name="connsiteY127" fmla="*/ 4814877 h 4962109"/>
              <a:gd name="connsiteX128" fmla="*/ 5284433 w 10534650"/>
              <a:gd name="connsiteY128" fmla="*/ 4814147 h 4962109"/>
              <a:gd name="connsiteX129" fmla="*/ 5260152 w 10534650"/>
              <a:gd name="connsiteY129" fmla="*/ 4813796 h 4962109"/>
              <a:gd name="connsiteX130" fmla="*/ 5185829 w 10534650"/>
              <a:gd name="connsiteY130" fmla="*/ 4809858 h 4962109"/>
              <a:gd name="connsiteX131" fmla="*/ 5140387 w 10534650"/>
              <a:gd name="connsiteY131" fmla="*/ 4812334 h 4962109"/>
              <a:gd name="connsiteX132" fmla="*/ 5054734 w 10534650"/>
              <a:gd name="connsiteY132" fmla="*/ 4803174 h 4962109"/>
              <a:gd name="connsiteX133" fmla="*/ 5022638 w 10534650"/>
              <a:gd name="connsiteY133" fmla="*/ 4805814 h 4962109"/>
              <a:gd name="connsiteX134" fmla="*/ 4942261 w 10534650"/>
              <a:gd name="connsiteY134" fmla="*/ 4800907 h 4962109"/>
              <a:gd name="connsiteX135" fmla="*/ 4870420 w 10534650"/>
              <a:gd name="connsiteY135" fmla="*/ 4793240 h 4962109"/>
              <a:gd name="connsiteX136" fmla="*/ 4800874 w 10534650"/>
              <a:gd name="connsiteY136" fmla="*/ 4789997 h 4962109"/>
              <a:gd name="connsiteX137" fmla="*/ 4750778 w 10534650"/>
              <a:gd name="connsiteY137" fmla="*/ 4792713 h 4962109"/>
              <a:gd name="connsiteX138" fmla="*/ 4696598 w 10534650"/>
              <a:gd name="connsiteY138" fmla="*/ 4792741 h 4962109"/>
              <a:gd name="connsiteX139" fmla="*/ 4546427 w 10534650"/>
              <a:gd name="connsiteY139" fmla="*/ 4804612 h 4962109"/>
              <a:gd name="connsiteX140" fmla="*/ 4519273 w 10534650"/>
              <a:gd name="connsiteY140" fmla="*/ 4797386 h 4962109"/>
              <a:gd name="connsiteX141" fmla="*/ 4363361 w 10534650"/>
              <a:gd name="connsiteY141" fmla="*/ 4781778 h 4962109"/>
              <a:gd name="connsiteX142" fmla="*/ 4329354 w 10534650"/>
              <a:gd name="connsiteY142" fmla="*/ 4779838 h 4962109"/>
              <a:gd name="connsiteX143" fmla="*/ 4239595 w 10534650"/>
              <a:gd name="connsiteY143" fmla="*/ 4751840 h 4962109"/>
              <a:gd name="connsiteX144" fmla="*/ 4096514 w 10534650"/>
              <a:gd name="connsiteY144" fmla="*/ 4776811 h 4962109"/>
              <a:gd name="connsiteX145" fmla="*/ 3961888 w 10534650"/>
              <a:gd name="connsiteY145" fmla="*/ 4811077 h 4962109"/>
              <a:gd name="connsiteX146" fmla="*/ 3944891 w 10534650"/>
              <a:gd name="connsiteY146" fmla="*/ 4815486 h 4962109"/>
              <a:gd name="connsiteX147" fmla="*/ 3896970 w 10534650"/>
              <a:gd name="connsiteY147" fmla="*/ 4821693 h 4962109"/>
              <a:gd name="connsiteX148" fmla="*/ 3838196 w 10534650"/>
              <a:gd name="connsiteY148" fmla="*/ 4821037 h 4962109"/>
              <a:gd name="connsiteX149" fmla="*/ 3800670 w 10534650"/>
              <a:gd name="connsiteY149" fmla="*/ 4823403 h 4962109"/>
              <a:gd name="connsiteX150" fmla="*/ 3797857 w 10534650"/>
              <a:gd name="connsiteY150" fmla="*/ 4823456 h 4962109"/>
              <a:gd name="connsiteX151" fmla="*/ 3740361 w 10534650"/>
              <a:gd name="connsiteY151" fmla="*/ 4819547 h 4962109"/>
              <a:gd name="connsiteX152" fmla="*/ 3733853 w 10534650"/>
              <a:gd name="connsiteY152" fmla="*/ 4818257 h 4962109"/>
              <a:gd name="connsiteX153" fmla="*/ 3704618 w 10534650"/>
              <a:gd name="connsiteY153" fmla="*/ 4809915 h 4962109"/>
              <a:gd name="connsiteX154" fmla="*/ 3622533 w 10534650"/>
              <a:gd name="connsiteY154" fmla="*/ 4789121 h 4962109"/>
              <a:gd name="connsiteX155" fmla="*/ 3545207 w 10534650"/>
              <a:gd name="connsiteY155" fmla="*/ 4769391 h 4962109"/>
              <a:gd name="connsiteX156" fmla="*/ 3519303 w 10534650"/>
              <a:gd name="connsiteY156" fmla="*/ 4784698 h 4962109"/>
              <a:gd name="connsiteX157" fmla="*/ 3480065 w 10534650"/>
              <a:gd name="connsiteY157" fmla="*/ 4796876 h 4962109"/>
              <a:gd name="connsiteX158" fmla="*/ 3438793 w 10534650"/>
              <a:gd name="connsiteY158" fmla="*/ 4776257 h 4962109"/>
              <a:gd name="connsiteX159" fmla="*/ 3341926 w 10534650"/>
              <a:gd name="connsiteY159" fmla="*/ 4732751 h 4962109"/>
              <a:gd name="connsiteX160" fmla="*/ 3279243 w 10534650"/>
              <a:gd name="connsiteY160" fmla="*/ 4726817 h 4962109"/>
              <a:gd name="connsiteX161" fmla="*/ 3143823 w 10534650"/>
              <a:gd name="connsiteY161" fmla="*/ 4701842 h 4962109"/>
              <a:gd name="connsiteX162" fmla="*/ 3056138 w 10534650"/>
              <a:gd name="connsiteY162" fmla="*/ 4673429 h 4962109"/>
              <a:gd name="connsiteX163" fmla="*/ 2993770 w 10534650"/>
              <a:gd name="connsiteY163" fmla="*/ 4643771 h 4962109"/>
              <a:gd name="connsiteX164" fmla="*/ 2904225 w 10534650"/>
              <a:gd name="connsiteY164" fmla="*/ 4604470 h 4962109"/>
              <a:gd name="connsiteX165" fmla="*/ 2813231 w 10534650"/>
              <a:gd name="connsiteY165" fmla="*/ 4581028 h 4962109"/>
              <a:gd name="connsiteX166" fmla="*/ 2748028 w 10534650"/>
              <a:gd name="connsiteY166" fmla="*/ 4554886 h 4962109"/>
              <a:gd name="connsiteX167" fmla="*/ 2667581 w 10534650"/>
              <a:gd name="connsiteY167" fmla="*/ 4534574 h 4962109"/>
              <a:gd name="connsiteX168" fmla="*/ 2599283 w 10534650"/>
              <a:gd name="connsiteY168" fmla="*/ 4529376 h 4962109"/>
              <a:gd name="connsiteX169" fmla="*/ 2491986 w 10534650"/>
              <a:gd name="connsiteY169" fmla="*/ 4524678 h 4962109"/>
              <a:gd name="connsiteX170" fmla="*/ 2363895 w 10534650"/>
              <a:gd name="connsiteY170" fmla="*/ 4471069 h 4962109"/>
              <a:gd name="connsiteX171" fmla="*/ 2311566 w 10534650"/>
              <a:gd name="connsiteY171" fmla="*/ 4457491 h 4962109"/>
              <a:gd name="connsiteX172" fmla="*/ 2262011 w 10534650"/>
              <a:gd name="connsiteY172" fmla="*/ 4449484 h 4962109"/>
              <a:gd name="connsiteX173" fmla="*/ 2158206 w 10534650"/>
              <a:gd name="connsiteY173" fmla="*/ 4412555 h 4962109"/>
              <a:gd name="connsiteX174" fmla="*/ 2115838 w 10534650"/>
              <a:gd name="connsiteY174" fmla="*/ 4399840 h 4962109"/>
              <a:gd name="connsiteX175" fmla="*/ 2055614 w 10534650"/>
              <a:gd name="connsiteY175" fmla="*/ 4395932 h 4962109"/>
              <a:gd name="connsiteX176" fmla="*/ 1947021 w 10534650"/>
              <a:gd name="connsiteY176" fmla="*/ 4374820 h 4962109"/>
              <a:gd name="connsiteX177" fmla="*/ 1840396 w 10534650"/>
              <a:gd name="connsiteY177" fmla="*/ 4327492 h 4962109"/>
              <a:gd name="connsiteX178" fmla="*/ 1793775 w 10534650"/>
              <a:gd name="connsiteY178" fmla="*/ 4328221 h 4962109"/>
              <a:gd name="connsiteX179" fmla="*/ 1777216 w 10534650"/>
              <a:gd name="connsiteY179" fmla="*/ 4326168 h 4962109"/>
              <a:gd name="connsiteX180" fmla="*/ 1629295 w 10534650"/>
              <a:gd name="connsiteY180" fmla="*/ 4294032 h 4962109"/>
              <a:gd name="connsiteX181" fmla="*/ 1614496 w 10534650"/>
              <a:gd name="connsiteY181" fmla="*/ 4290614 h 4962109"/>
              <a:gd name="connsiteX182" fmla="*/ 1545646 w 10534650"/>
              <a:gd name="connsiteY182" fmla="*/ 4266265 h 4962109"/>
              <a:gd name="connsiteX183" fmla="*/ 1369537 w 10534650"/>
              <a:gd name="connsiteY183" fmla="*/ 4242047 h 4962109"/>
              <a:gd name="connsiteX184" fmla="*/ 1358743 w 10534650"/>
              <a:gd name="connsiteY184" fmla="*/ 4239828 h 4962109"/>
              <a:gd name="connsiteX185" fmla="*/ 1298789 w 10534650"/>
              <a:gd name="connsiteY185" fmla="*/ 4245587 h 4962109"/>
              <a:gd name="connsiteX186" fmla="*/ 1268483 w 10534650"/>
              <a:gd name="connsiteY186" fmla="*/ 4257443 h 4962109"/>
              <a:gd name="connsiteX187" fmla="*/ 1221700 w 10534650"/>
              <a:gd name="connsiteY187" fmla="*/ 4268736 h 4962109"/>
              <a:gd name="connsiteX188" fmla="*/ 1174793 w 10534650"/>
              <a:gd name="connsiteY188" fmla="*/ 4270928 h 4962109"/>
              <a:gd name="connsiteX189" fmla="*/ 1098150 w 10534650"/>
              <a:gd name="connsiteY189" fmla="*/ 4243822 h 4962109"/>
              <a:gd name="connsiteX190" fmla="*/ 1069859 w 10534650"/>
              <a:gd name="connsiteY190" fmla="*/ 4239673 h 4962109"/>
              <a:gd name="connsiteX191" fmla="*/ 1007226 w 10534650"/>
              <a:gd name="connsiteY191" fmla="*/ 4224839 h 4962109"/>
              <a:gd name="connsiteX192" fmla="*/ 951768 w 10534650"/>
              <a:gd name="connsiteY192" fmla="*/ 4221810 h 4962109"/>
              <a:gd name="connsiteX193" fmla="*/ 906114 w 10534650"/>
              <a:gd name="connsiteY193" fmla="*/ 4235593 h 4962109"/>
              <a:gd name="connsiteX194" fmla="*/ 841245 w 10534650"/>
              <a:gd name="connsiteY194" fmla="*/ 4234521 h 4962109"/>
              <a:gd name="connsiteX195" fmla="*/ 800332 w 10534650"/>
              <a:gd name="connsiteY195" fmla="*/ 4219495 h 4962109"/>
              <a:gd name="connsiteX196" fmla="*/ 791951 w 10534650"/>
              <a:gd name="connsiteY196" fmla="*/ 4217256 h 4962109"/>
              <a:gd name="connsiteX197" fmla="*/ 682847 w 10534650"/>
              <a:gd name="connsiteY197" fmla="*/ 4209095 h 4962109"/>
              <a:gd name="connsiteX198" fmla="*/ 544048 w 10534650"/>
              <a:gd name="connsiteY198" fmla="*/ 4236583 h 4962109"/>
              <a:gd name="connsiteX199" fmla="*/ 520986 w 10534650"/>
              <a:gd name="connsiteY199" fmla="*/ 4242810 h 4962109"/>
              <a:gd name="connsiteX200" fmla="*/ 410178 w 10534650"/>
              <a:gd name="connsiteY200" fmla="*/ 4248822 h 4962109"/>
              <a:gd name="connsiteX201" fmla="*/ 350333 w 10534650"/>
              <a:gd name="connsiteY201" fmla="*/ 4258484 h 4962109"/>
              <a:gd name="connsiteX202" fmla="*/ 307802 w 10534650"/>
              <a:gd name="connsiteY202" fmla="*/ 4256334 h 4962109"/>
              <a:gd name="connsiteX203" fmla="*/ 254816 w 10534650"/>
              <a:gd name="connsiteY203" fmla="*/ 4277037 h 4962109"/>
              <a:gd name="connsiteX204" fmla="*/ 237292 w 10534650"/>
              <a:gd name="connsiteY204" fmla="*/ 4286423 h 4962109"/>
              <a:gd name="connsiteX205" fmla="*/ 216734 w 10534650"/>
              <a:gd name="connsiteY205" fmla="*/ 4291334 h 4962109"/>
              <a:gd name="connsiteX206" fmla="*/ 124141 w 10534650"/>
              <a:gd name="connsiteY206" fmla="*/ 4305079 h 4962109"/>
              <a:gd name="connsiteX207" fmla="*/ 107121 w 10534650"/>
              <a:gd name="connsiteY207" fmla="*/ 4315238 h 4962109"/>
              <a:gd name="connsiteX208" fmla="*/ 95746 w 10534650"/>
              <a:gd name="connsiteY208" fmla="*/ 4321517 h 4962109"/>
              <a:gd name="connsiteX209" fmla="*/ 6292 w 10534650"/>
              <a:gd name="connsiteY209" fmla="*/ 4327311 h 4962109"/>
              <a:gd name="connsiteX210" fmla="*/ 1 w 10534650"/>
              <a:gd name="connsiteY210" fmla="*/ 4327851 h 4962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</a:cxnLst>
            <a:rect l="l" t="t" r="r" b="b"/>
            <a:pathLst>
              <a:path w="10534650" h="4962109">
                <a:moveTo>
                  <a:pt x="6180200" y="4801197"/>
                </a:moveTo>
                <a:lnTo>
                  <a:pt x="6147637" y="4805291"/>
                </a:lnTo>
                <a:lnTo>
                  <a:pt x="6164640" y="4804893"/>
                </a:lnTo>
                <a:cubicBezTo>
                  <a:pt x="6170280" y="4804512"/>
                  <a:pt x="6175677" y="4803578"/>
                  <a:pt x="6180200" y="4801197"/>
                </a:cubicBezTo>
                <a:close/>
                <a:moveTo>
                  <a:pt x="5969537" y="4731750"/>
                </a:moveTo>
                <a:lnTo>
                  <a:pt x="5980870" y="4743324"/>
                </a:lnTo>
                <a:lnTo>
                  <a:pt x="5980870" y="4743323"/>
                </a:lnTo>
                <a:close/>
                <a:moveTo>
                  <a:pt x="6712815" y="4676908"/>
                </a:moveTo>
                <a:lnTo>
                  <a:pt x="6712815" y="4676909"/>
                </a:lnTo>
                <a:lnTo>
                  <a:pt x="6734605" y="4700281"/>
                </a:lnTo>
                <a:cubicBezTo>
                  <a:pt x="6728727" y="4693945"/>
                  <a:pt x="6722664" y="4687596"/>
                  <a:pt x="6712815" y="4676908"/>
                </a:cubicBezTo>
                <a:close/>
                <a:moveTo>
                  <a:pt x="5236566" y="4571169"/>
                </a:moveTo>
                <a:lnTo>
                  <a:pt x="5264294" y="4579674"/>
                </a:lnTo>
                <a:lnTo>
                  <a:pt x="5280204" y="4586908"/>
                </a:lnTo>
                <a:lnTo>
                  <a:pt x="5280336" y="4586967"/>
                </a:lnTo>
                <a:lnTo>
                  <a:pt x="5294396" y="4593609"/>
                </a:lnTo>
                <a:lnTo>
                  <a:pt x="5296104" y="4594130"/>
                </a:lnTo>
                <a:lnTo>
                  <a:pt x="5301566" y="4596610"/>
                </a:lnTo>
                <a:cubicBezTo>
                  <a:pt x="5308775" y="4599427"/>
                  <a:pt x="5316122" y="4601617"/>
                  <a:pt x="5323749" y="4602562"/>
                </a:cubicBezTo>
                <a:lnTo>
                  <a:pt x="5296104" y="4594130"/>
                </a:lnTo>
                <a:lnTo>
                  <a:pt x="5280336" y="4586967"/>
                </a:lnTo>
                <a:lnTo>
                  <a:pt x="5266003" y="4580197"/>
                </a:lnTo>
                <a:lnTo>
                  <a:pt x="5264294" y="4579674"/>
                </a:lnTo>
                <a:lnTo>
                  <a:pt x="5258823" y="4577184"/>
                </a:lnTo>
                <a:cubicBezTo>
                  <a:pt x="5251595" y="4574355"/>
                  <a:pt x="5244224" y="4572143"/>
                  <a:pt x="5236566" y="4571169"/>
                </a:cubicBezTo>
                <a:close/>
                <a:moveTo>
                  <a:pt x="5514391" y="4562409"/>
                </a:moveTo>
                <a:lnTo>
                  <a:pt x="5571581" y="4569638"/>
                </a:lnTo>
                <a:cubicBezTo>
                  <a:pt x="5561681" y="4566506"/>
                  <a:pt x="5551982" y="4564189"/>
                  <a:pt x="5542458" y="4562909"/>
                </a:cubicBezTo>
                <a:cubicBezTo>
                  <a:pt x="5532935" y="4561630"/>
                  <a:pt x="5523588" y="4561388"/>
                  <a:pt x="5514391" y="4562409"/>
                </a:cubicBezTo>
                <a:close/>
                <a:moveTo>
                  <a:pt x="3097094" y="4429045"/>
                </a:moveTo>
                <a:lnTo>
                  <a:pt x="3088347" y="4439791"/>
                </a:lnTo>
                <a:cubicBezTo>
                  <a:pt x="3083671" y="4447172"/>
                  <a:pt x="3078424" y="4452894"/>
                  <a:pt x="3072652" y="4457084"/>
                </a:cubicBezTo>
                <a:lnTo>
                  <a:pt x="3053825" y="4465207"/>
                </a:lnTo>
                <a:cubicBezTo>
                  <a:pt x="3067357" y="4462670"/>
                  <a:pt x="3078995" y="4454555"/>
                  <a:pt x="3088348" y="4439791"/>
                </a:cubicBezTo>
                <a:close/>
                <a:moveTo>
                  <a:pt x="4090071" y="4402823"/>
                </a:moveTo>
                <a:lnTo>
                  <a:pt x="4105672" y="4404644"/>
                </a:lnTo>
                <a:lnTo>
                  <a:pt x="4121173" y="4414076"/>
                </a:lnTo>
                <a:cubicBezTo>
                  <a:pt x="4116059" y="4409460"/>
                  <a:pt x="4110873" y="4406418"/>
                  <a:pt x="4105673" y="4404644"/>
                </a:cubicBezTo>
                <a:lnTo>
                  <a:pt x="4105672" y="4404644"/>
                </a:lnTo>
                <a:lnTo>
                  <a:pt x="4105672" y="4404644"/>
                </a:lnTo>
                <a:cubicBezTo>
                  <a:pt x="4100470" y="4402869"/>
                  <a:pt x="4095250" y="4402364"/>
                  <a:pt x="4090071" y="4402823"/>
                </a:cubicBezTo>
                <a:close/>
                <a:moveTo>
                  <a:pt x="3874703" y="4390456"/>
                </a:moveTo>
                <a:cubicBezTo>
                  <a:pt x="3888207" y="4407424"/>
                  <a:pt x="3904096" y="4414579"/>
                  <a:pt x="3921126" y="4417222"/>
                </a:cubicBezTo>
                <a:lnTo>
                  <a:pt x="3896594" y="4409211"/>
                </a:lnTo>
                <a:cubicBezTo>
                  <a:pt x="3888805" y="4404972"/>
                  <a:pt x="3881457" y="4398939"/>
                  <a:pt x="3874703" y="4390456"/>
                </a:cubicBezTo>
                <a:close/>
                <a:moveTo>
                  <a:pt x="7873706" y="4301238"/>
                </a:moveTo>
                <a:cubicBezTo>
                  <a:pt x="7879271" y="4306720"/>
                  <a:pt x="7885522" y="4312339"/>
                  <a:pt x="7892206" y="4317039"/>
                </a:cubicBezTo>
                <a:lnTo>
                  <a:pt x="7899880" y="4320773"/>
                </a:lnTo>
                <a:lnTo>
                  <a:pt x="7892205" y="4317038"/>
                </a:lnTo>
                <a:cubicBezTo>
                  <a:pt x="7885522" y="4312339"/>
                  <a:pt x="7879271" y="4306720"/>
                  <a:pt x="7873706" y="4301238"/>
                </a:cubicBezTo>
                <a:close/>
                <a:moveTo>
                  <a:pt x="1456506" y="3863438"/>
                </a:moveTo>
                <a:cubicBezTo>
                  <a:pt x="1451501" y="3864050"/>
                  <a:pt x="1446149" y="3865681"/>
                  <a:pt x="1442667" y="3867764"/>
                </a:cubicBezTo>
                <a:cubicBezTo>
                  <a:pt x="1425879" y="3877941"/>
                  <a:pt x="1411091" y="3885493"/>
                  <a:pt x="1397372" y="3890362"/>
                </a:cubicBezTo>
                <a:cubicBezTo>
                  <a:pt x="1411091" y="3885493"/>
                  <a:pt x="1425880" y="3877941"/>
                  <a:pt x="1442668" y="3867764"/>
                </a:cubicBezTo>
                <a:close/>
                <a:moveTo>
                  <a:pt x="1071905" y="3816123"/>
                </a:moveTo>
                <a:lnTo>
                  <a:pt x="1062478" y="3818725"/>
                </a:lnTo>
                <a:lnTo>
                  <a:pt x="1022563" y="3825445"/>
                </a:lnTo>
                <a:lnTo>
                  <a:pt x="1062480" y="3818725"/>
                </a:lnTo>
                <a:close/>
                <a:moveTo>
                  <a:pt x="1209869" y="3815014"/>
                </a:moveTo>
                <a:cubicBezTo>
                  <a:pt x="1227625" y="3817890"/>
                  <a:pt x="1245541" y="3819944"/>
                  <a:pt x="1257364" y="3832567"/>
                </a:cubicBezTo>
                <a:cubicBezTo>
                  <a:pt x="1245542" y="3819944"/>
                  <a:pt x="1227625" y="3817890"/>
                  <a:pt x="1209869" y="3815014"/>
                </a:cubicBezTo>
                <a:close/>
                <a:moveTo>
                  <a:pt x="0" y="0"/>
                </a:moveTo>
                <a:lnTo>
                  <a:pt x="10534650" y="0"/>
                </a:lnTo>
                <a:lnTo>
                  <a:pt x="10534650" y="3353931"/>
                </a:lnTo>
                <a:lnTo>
                  <a:pt x="10495227" y="3401247"/>
                </a:lnTo>
                <a:cubicBezTo>
                  <a:pt x="10485337" y="3413006"/>
                  <a:pt x="10476032" y="3427032"/>
                  <a:pt x="10463118" y="3434133"/>
                </a:cubicBezTo>
                <a:cubicBezTo>
                  <a:pt x="10436316" y="3449009"/>
                  <a:pt x="10407326" y="3460583"/>
                  <a:pt x="10378879" y="3472380"/>
                </a:cubicBezTo>
                <a:cubicBezTo>
                  <a:pt x="10354448" y="3482409"/>
                  <a:pt x="10328740" y="3489381"/>
                  <a:pt x="10304799" y="3500370"/>
                </a:cubicBezTo>
                <a:cubicBezTo>
                  <a:pt x="10285652" y="3509090"/>
                  <a:pt x="10268271" y="3521824"/>
                  <a:pt x="10250242" y="3533216"/>
                </a:cubicBezTo>
                <a:cubicBezTo>
                  <a:pt x="10234541" y="3543095"/>
                  <a:pt x="10217465" y="3551396"/>
                  <a:pt x="10204013" y="3563655"/>
                </a:cubicBezTo>
                <a:cubicBezTo>
                  <a:pt x="10171195" y="3593338"/>
                  <a:pt x="10138228" y="3622454"/>
                  <a:pt x="10098588" y="3643324"/>
                </a:cubicBezTo>
                <a:cubicBezTo>
                  <a:pt x="10059514" y="3664046"/>
                  <a:pt x="10022283" y="3687678"/>
                  <a:pt x="9983369" y="3708784"/>
                </a:cubicBezTo>
                <a:cubicBezTo>
                  <a:pt x="9945228" y="3729383"/>
                  <a:pt x="9910448" y="3752437"/>
                  <a:pt x="9888637" y="3792146"/>
                </a:cubicBezTo>
                <a:cubicBezTo>
                  <a:pt x="9878912" y="3809668"/>
                  <a:pt x="9865565" y="3828615"/>
                  <a:pt x="9848780" y="3838049"/>
                </a:cubicBezTo>
                <a:cubicBezTo>
                  <a:pt x="9824861" y="3851452"/>
                  <a:pt x="9795499" y="3854838"/>
                  <a:pt x="9769701" y="3865885"/>
                </a:cubicBezTo>
                <a:cubicBezTo>
                  <a:pt x="9739318" y="3878850"/>
                  <a:pt x="9704457" y="3889469"/>
                  <a:pt x="9682888" y="3911938"/>
                </a:cubicBezTo>
                <a:cubicBezTo>
                  <a:pt x="9663714" y="3931973"/>
                  <a:pt x="9644670" y="3947376"/>
                  <a:pt x="9620297" y="3959262"/>
                </a:cubicBezTo>
                <a:cubicBezTo>
                  <a:pt x="9603219" y="3967566"/>
                  <a:pt x="9589864" y="3983912"/>
                  <a:pt x="9572344" y="3990515"/>
                </a:cubicBezTo>
                <a:cubicBezTo>
                  <a:pt x="9549293" y="3999339"/>
                  <a:pt x="9526207" y="4005934"/>
                  <a:pt x="9505537" y="4020672"/>
                </a:cubicBezTo>
                <a:cubicBezTo>
                  <a:pt x="9484091" y="4035912"/>
                  <a:pt x="9460115" y="4047456"/>
                  <a:pt x="9437819" y="4061525"/>
                </a:cubicBezTo>
                <a:cubicBezTo>
                  <a:pt x="9425990" y="4069070"/>
                  <a:pt x="9416013" y="4079339"/>
                  <a:pt x="9404527" y="4087281"/>
                </a:cubicBezTo>
                <a:cubicBezTo>
                  <a:pt x="9383500" y="4101807"/>
                  <a:pt x="9362130" y="4115940"/>
                  <a:pt x="9340611" y="4129506"/>
                </a:cubicBezTo>
                <a:cubicBezTo>
                  <a:pt x="9319094" y="4143075"/>
                  <a:pt x="9298336" y="4159103"/>
                  <a:pt x="9275062" y="4168468"/>
                </a:cubicBezTo>
                <a:cubicBezTo>
                  <a:pt x="9235393" y="4184326"/>
                  <a:pt x="9192714" y="4192558"/>
                  <a:pt x="9154049" y="4209968"/>
                </a:cubicBezTo>
                <a:cubicBezTo>
                  <a:pt x="9114807" y="4227709"/>
                  <a:pt x="9077428" y="4250775"/>
                  <a:pt x="9041981" y="4275454"/>
                </a:cubicBezTo>
                <a:cubicBezTo>
                  <a:pt x="9013941" y="4294886"/>
                  <a:pt x="8987577" y="4314247"/>
                  <a:pt x="8953407" y="4322870"/>
                </a:cubicBezTo>
                <a:cubicBezTo>
                  <a:pt x="8934339" y="4327698"/>
                  <a:pt x="8913858" y="4339665"/>
                  <a:pt x="8901537" y="4354413"/>
                </a:cubicBezTo>
                <a:cubicBezTo>
                  <a:pt x="8874858" y="4386553"/>
                  <a:pt x="8842027" y="4408257"/>
                  <a:pt x="8805370" y="4426175"/>
                </a:cubicBezTo>
                <a:cubicBezTo>
                  <a:pt x="8756414" y="4450307"/>
                  <a:pt x="8707976" y="4475033"/>
                  <a:pt x="8658874" y="4498599"/>
                </a:cubicBezTo>
                <a:cubicBezTo>
                  <a:pt x="8629907" y="4512587"/>
                  <a:pt x="8601063" y="4527509"/>
                  <a:pt x="8570718" y="4537136"/>
                </a:cubicBezTo>
                <a:cubicBezTo>
                  <a:pt x="8508693" y="4557041"/>
                  <a:pt x="8445428" y="4573334"/>
                  <a:pt x="8382959" y="4591539"/>
                </a:cubicBezTo>
                <a:cubicBezTo>
                  <a:pt x="8362523" y="4597385"/>
                  <a:pt x="8342983" y="4606448"/>
                  <a:pt x="8322237" y="4611347"/>
                </a:cubicBezTo>
                <a:cubicBezTo>
                  <a:pt x="8299794" y="4616686"/>
                  <a:pt x="8276017" y="4617112"/>
                  <a:pt x="8253574" y="4622451"/>
                </a:cubicBezTo>
                <a:cubicBezTo>
                  <a:pt x="8216238" y="4631231"/>
                  <a:pt x="8179798" y="4643227"/>
                  <a:pt x="8142452" y="4652191"/>
                </a:cubicBezTo>
                <a:cubicBezTo>
                  <a:pt x="8070405" y="4669374"/>
                  <a:pt x="7998236" y="4685619"/>
                  <a:pt x="7926082" y="4701680"/>
                </a:cubicBezTo>
                <a:cubicBezTo>
                  <a:pt x="7910636" y="4705085"/>
                  <a:pt x="7894160" y="4704520"/>
                  <a:pt x="7878875" y="4708305"/>
                </a:cubicBezTo>
                <a:cubicBezTo>
                  <a:pt x="7838286" y="4718535"/>
                  <a:pt x="7797807" y="4729883"/>
                  <a:pt x="7757501" y="4741432"/>
                </a:cubicBezTo>
                <a:cubicBezTo>
                  <a:pt x="7733086" y="4748492"/>
                  <a:pt x="7709086" y="4757622"/>
                  <a:pt x="7684511" y="4764301"/>
                </a:cubicBezTo>
                <a:cubicBezTo>
                  <a:pt x="7664851" y="4769644"/>
                  <a:pt x="7644738" y="4773472"/>
                  <a:pt x="7624515" y="4776179"/>
                </a:cubicBezTo>
                <a:cubicBezTo>
                  <a:pt x="7607100" y="4778522"/>
                  <a:pt x="7589211" y="4776933"/>
                  <a:pt x="7571930" y="4780027"/>
                </a:cubicBezTo>
                <a:cubicBezTo>
                  <a:pt x="7525162" y="4788350"/>
                  <a:pt x="7478851" y="4798192"/>
                  <a:pt x="7432402" y="4807278"/>
                </a:cubicBezTo>
                <a:cubicBezTo>
                  <a:pt x="7413794" y="4810838"/>
                  <a:pt x="7394900" y="4813080"/>
                  <a:pt x="7376754" y="4817968"/>
                </a:cubicBezTo>
                <a:cubicBezTo>
                  <a:pt x="7328196" y="4830812"/>
                  <a:pt x="7280227" y="4845917"/>
                  <a:pt x="7231546" y="4857825"/>
                </a:cubicBezTo>
                <a:cubicBezTo>
                  <a:pt x="7191170" y="4867696"/>
                  <a:pt x="7149922" y="4873983"/>
                  <a:pt x="7109089" y="4882341"/>
                </a:cubicBezTo>
                <a:cubicBezTo>
                  <a:pt x="7091771" y="4885988"/>
                  <a:pt x="7075053" y="4891717"/>
                  <a:pt x="7057788" y="4894624"/>
                </a:cubicBezTo>
                <a:cubicBezTo>
                  <a:pt x="7019113" y="4901273"/>
                  <a:pt x="6979984" y="4906404"/>
                  <a:pt x="6941125" y="4913041"/>
                </a:cubicBezTo>
                <a:cubicBezTo>
                  <a:pt x="6918968" y="4916914"/>
                  <a:pt x="6897260" y="4925088"/>
                  <a:pt x="6874857" y="4927091"/>
                </a:cubicBezTo>
                <a:cubicBezTo>
                  <a:pt x="6821656" y="4931824"/>
                  <a:pt x="6768247" y="4934130"/>
                  <a:pt x="6714789" y="4937175"/>
                </a:cubicBezTo>
                <a:cubicBezTo>
                  <a:pt x="6659657" y="4940292"/>
                  <a:pt x="6604682" y="4943792"/>
                  <a:pt x="6549597" y="4946170"/>
                </a:cubicBezTo>
                <a:cubicBezTo>
                  <a:pt x="6519465" y="4947276"/>
                  <a:pt x="6489322" y="4945783"/>
                  <a:pt x="6459201" y="4946704"/>
                </a:cubicBezTo>
                <a:cubicBezTo>
                  <a:pt x="6432800" y="4947508"/>
                  <a:pt x="6406432" y="4950539"/>
                  <a:pt x="6379993" y="4951898"/>
                </a:cubicBezTo>
                <a:cubicBezTo>
                  <a:pt x="6357100" y="4952937"/>
                  <a:pt x="6334097" y="4952858"/>
                  <a:pt x="6311205" y="4953901"/>
                </a:cubicBezTo>
                <a:cubicBezTo>
                  <a:pt x="6274532" y="4955673"/>
                  <a:pt x="6238005" y="4958014"/>
                  <a:pt x="6201505" y="4959986"/>
                </a:cubicBezTo>
                <a:cubicBezTo>
                  <a:pt x="6186248" y="4960620"/>
                  <a:pt x="6170049" y="4964157"/>
                  <a:pt x="6156018" y="4960421"/>
                </a:cubicBezTo>
                <a:cubicBezTo>
                  <a:pt x="6120663" y="4950966"/>
                  <a:pt x="6085248" y="4950600"/>
                  <a:pt x="6049276" y="4952977"/>
                </a:cubicBezTo>
                <a:cubicBezTo>
                  <a:pt x="6036975" y="4953812"/>
                  <a:pt x="6023887" y="4952550"/>
                  <a:pt x="6012280" y="4948608"/>
                </a:cubicBezTo>
                <a:cubicBezTo>
                  <a:pt x="5988511" y="4940682"/>
                  <a:pt x="5965659" y="4930223"/>
                  <a:pt x="5942361" y="4920847"/>
                </a:cubicBezTo>
                <a:cubicBezTo>
                  <a:pt x="5939837" y="4919748"/>
                  <a:pt x="5936711" y="4919348"/>
                  <a:pt x="5933980" y="4918608"/>
                </a:cubicBezTo>
                <a:cubicBezTo>
                  <a:pt x="5918490" y="4914400"/>
                  <a:pt x="5903193" y="4910205"/>
                  <a:pt x="5887681" y="4906368"/>
                </a:cubicBezTo>
                <a:cubicBezTo>
                  <a:pt x="5879287" y="4904312"/>
                  <a:pt x="5870619" y="4903538"/>
                  <a:pt x="5862209" y="4901667"/>
                </a:cubicBezTo>
                <a:cubicBezTo>
                  <a:pt x="5829686" y="4894261"/>
                  <a:pt x="5792897" y="4900480"/>
                  <a:pt x="5765973" y="4876200"/>
                </a:cubicBezTo>
                <a:cubicBezTo>
                  <a:pt x="5748483" y="4860538"/>
                  <a:pt x="5730341" y="4862645"/>
                  <a:pt x="5710431" y="4863519"/>
                </a:cubicBezTo>
                <a:cubicBezTo>
                  <a:pt x="5695357" y="4864163"/>
                  <a:pt x="5680064" y="4862567"/>
                  <a:pt x="5664908" y="4861723"/>
                </a:cubicBezTo>
                <a:cubicBezTo>
                  <a:pt x="5638275" y="4860468"/>
                  <a:pt x="5611666" y="4858845"/>
                  <a:pt x="5585007" y="4857960"/>
                </a:cubicBezTo>
                <a:cubicBezTo>
                  <a:pt x="5576485" y="4857752"/>
                  <a:pt x="5567492" y="4861780"/>
                  <a:pt x="5559231" y="4860477"/>
                </a:cubicBezTo>
                <a:cubicBezTo>
                  <a:pt x="5521053" y="4854355"/>
                  <a:pt x="5483013" y="4846202"/>
                  <a:pt x="5444811" y="4840451"/>
                </a:cubicBezTo>
                <a:cubicBezTo>
                  <a:pt x="5423144" y="4837123"/>
                  <a:pt x="5400557" y="4839112"/>
                  <a:pt x="5379124" y="4835057"/>
                </a:cubicBezTo>
                <a:cubicBezTo>
                  <a:pt x="5354393" y="4830408"/>
                  <a:pt x="5330529" y="4821180"/>
                  <a:pt x="5306093" y="4814877"/>
                </a:cubicBezTo>
                <a:cubicBezTo>
                  <a:pt x="5299348" y="4813123"/>
                  <a:pt x="5291662" y="4814270"/>
                  <a:pt x="5284433" y="4814147"/>
                </a:cubicBezTo>
                <a:cubicBezTo>
                  <a:pt x="5276282" y="4813965"/>
                  <a:pt x="5268291" y="4814164"/>
                  <a:pt x="5260152" y="4813796"/>
                </a:cubicBezTo>
                <a:cubicBezTo>
                  <a:pt x="5235376" y="4812484"/>
                  <a:pt x="5210666" y="4810246"/>
                  <a:pt x="5185829" y="4809858"/>
                </a:cubicBezTo>
                <a:cubicBezTo>
                  <a:pt x="5170634" y="4809567"/>
                  <a:pt x="5154236" y="4816059"/>
                  <a:pt x="5140387" y="4812334"/>
                </a:cubicBezTo>
                <a:cubicBezTo>
                  <a:pt x="5112124" y="4805032"/>
                  <a:pt x="5082682" y="4815092"/>
                  <a:pt x="5054734" y="4803174"/>
                </a:cubicBezTo>
                <a:cubicBezTo>
                  <a:pt x="5046067" y="4799616"/>
                  <a:pt x="5033378" y="4806174"/>
                  <a:pt x="5022638" y="4805814"/>
                </a:cubicBezTo>
                <a:cubicBezTo>
                  <a:pt x="4995795" y="4804917"/>
                  <a:pt x="4969030" y="4802912"/>
                  <a:pt x="4942261" y="4800907"/>
                </a:cubicBezTo>
                <a:cubicBezTo>
                  <a:pt x="4918263" y="4799091"/>
                  <a:pt x="4893154" y="4799980"/>
                  <a:pt x="4870420" y="4793240"/>
                </a:cubicBezTo>
                <a:cubicBezTo>
                  <a:pt x="4846600" y="4786056"/>
                  <a:pt x="4824759" y="4785313"/>
                  <a:pt x="4800874" y="4789997"/>
                </a:cubicBezTo>
                <a:cubicBezTo>
                  <a:pt x="4784518" y="4793152"/>
                  <a:pt x="4767488" y="4792551"/>
                  <a:pt x="4750778" y="4792713"/>
                </a:cubicBezTo>
                <a:cubicBezTo>
                  <a:pt x="4732764" y="4792973"/>
                  <a:pt x="4713264" y="4787751"/>
                  <a:pt x="4696598" y="4792741"/>
                </a:cubicBezTo>
                <a:cubicBezTo>
                  <a:pt x="4646976" y="4807551"/>
                  <a:pt x="4597032" y="4808052"/>
                  <a:pt x="4546427" y="4804612"/>
                </a:cubicBezTo>
                <a:cubicBezTo>
                  <a:pt x="4537191" y="4803984"/>
                  <a:pt x="4527947" y="4800760"/>
                  <a:pt x="4519273" y="4797386"/>
                </a:cubicBezTo>
                <a:cubicBezTo>
                  <a:pt x="4468687" y="4777248"/>
                  <a:pt x="4416689" y="4775196"/>
                  <a:pt x="4363361" y="4781778"/>
                </a:cubicBezTo>
                <a:cubicBezTo>
                  <a:pt x="4352313" y="4783253"/>
                  <a:pt x="4340098" y="4782794"/>
                  <a:pt x="4329354" y="4779838"/>
                </a:cubicBezTo>
                <a:cubicBezTo>
                  <a:pt x="4299132" y="4771288"/>
                  <a:pt x="4270125" y="4758554"/>
                  <a:pt x="4239595" y="4751840"/>
                </a:cubicBezTo>
                <a:cubicBezTo>
                  <a:pt x="4189137" y="4740803"/>
                  <a:pt x="4143262" y="4763288"/>
                  <a:pt x="4096514" y="4776811"/>
                </a:cubicBezTo>
                <a:cubicBezTo>
                  <a:pt x="4052043" y="4789559"/>
                  <a:pt x="4012695" y="4822508"/>
                  <a:pt x="3961888" y="4811077"/>
                </a:cubicBezTo>
                <a:cubicBezTo>
                  <a:pt x="3956768" y="4809986"/>
                  <a:pt x="3950703" y="4814584"/>
                  <a:pt x="3944891" y="4815486"/>
                </a:cubicBezTo>
                <a:cubicBezTo>
                  <a:pt x="3928953" y="4817931"/>
                  <a:pt x="3912968" y="4821109"/>
                  <a:pt x="3896970" y="4821693"/>
                </a:cubicBezTo>
                <a:cubicBezTo>
                  <a:pt x="3877426" y="4822591"/>
                  <a:pt x="3857714" y="4820509"/>
                  <a:pt x="3838196" y="4821037"/>
                </a:cubicBezTo>
                <a:cubicBezTo>
                  <a:pt x="3825655" y="4821298"/>
                  <a:pt x="3813141" y="4822487"/>
                  <a:pt x="3800670" y="4823403"/>
                </a:cubicBezTo>
                <a:lnTo>
                  <a:pt x="3797857" y="4823456"/>
                </a:lnTo>
                <a:lnTo>
                  <a:pt x="3740361" y="4819547"/>
                </a:lnTo>
                <a:lnTo>
                  <a:pt x="3733853" y="4818257"/>
                </a:lnTo>
                <a:cubicBezTo>
                  <a:pt x="3724094" y="4815461"/>
                  <a:pt x="3714384" y="4812250"/>
                  <a:pt x="3704618" y="4809915"/>
                </a:cubicBezTo>
                <a:cubicBezTo>
                  <a:pt x="3677042" y="4803402"/>
                  <a:pt x="3646294" y="4802610"/>
                  <a:pt x="3622533" y="4789121"/>
                </a:cubicBezTo>
                <a:cubicBezTo>
                  <a:pt x="3597163" y="4774778"/>
                  <a:pt x="3572619" y="4767358"/>
                  <a:pt x="3545207" y="4769391"/>
                </a:cubicBezTo>
                <a:cubicBezTo>
                  <a:pt x="3536068" y="4770067"/>
                  <a:pt x="3523903" y="4777034"/>
                  <a:pt x="3519303" y="4784698"/>
                </a:cubicBezTo>
                <a:cubicBezTo>
                  <a:pt x="3509045" y="4801815"/>
                  <a:pt x="3496459" y="4804113"/>
                  <a:pt x="3480065" y="4796876"/>
                </a:cubicBezTo>
                <a:cubicBezTo>
                  <a:pt x="3465826" y="4790712"/>
                  <a:pt x="3448089" y="4786910"/>
                  <a:pt x="3438793" y="4776257"/>
                </a:cubicBezTo>
                <a:cubicBezTo>
                  <a:pt x="3412454" y="4746079"/>
                  <a:pt x="3376501" y="4742708"/>
                  <a:pt x="3341926" y="4732751"/>
                </a:cubicBezTo>
                <a:cubicBezTo>
                  <a:pt x="3320818" y="4726675"/>
                  <a:pt x="3300881" y="4725135"/>
                  <a:pt x="3279243" y="4726817"/>
                </a:cubicBezTo>
                <a:cubicBezTo>
                  <a:pt x="3232227" y="4730673"/>
                  <a:pt x="3187653" y="4717623"/>
                  <a:pt x="3143823" y="4701842"/>
                </a:cubicBezTo>
                <a:cubicBezTo>
                  <a:pt x="3114850" y="4691337"/>
                  <a:pt x="3084913" y="4684106"/>
                  <a:pt x="3056138" y="4673429"/>
                </a:cubicBezTo>
                <a:cubicBezTo>
                  <a:pt x="3034612" y="4665286"/>
                  <a:pt x="3013174" y="4655850"/>
                  <a:pt x="2993770" y="4643771"/>
                </a:cubicBezTo>
                <a:cubicBezTo>
                  <a:pt x="2965655" y="4626086"/>
                  <a:pt x="2941776" y="4600714"/>
                  <a:pt x="2904225" y="4604470"/>
                </a:cubicBezTo>
                <a:cubicBezTo>
                  <a:pt x="2871157" y="4607788"/>
                  <a:pt x="2842399" y="4594145"/>
                  <a:pt x="2813231" y="4581028"/>
                </a:cubicBezTo>
                <a:cubicBezTo>
                  <a:pt x="2791804" y="4571408"/>
                  <a:pt x="2770396" y="4561601"/>
                  <a:pt x="2748028" y="4554886"/>
                </a:cubicBezTo>
                <a:cubicBezTo>
                  <a:pt x="2721475" y="4546959"/>
                  <a:pt x="2690826" y="4547473"/>
                  <a:pt x="2667581" y="4534574"/>
                </a:cubicBezTo>
                <a:cubicBezTo>
                  <a:pt x="2643266" y="4521045"/>
                  <a:pt x="2621858" y="4527570"/>
                  <a:pt x="2599283" y="4529376"/>
                </a:cubicBezTo>
                <a:cubicBezTo>
                  <a:pt x="2563287" y="4532123"/>
                  <a:pt x="2527170" y="4539316"/>
                  <a:pt x="2491986" y="4524678"/>
                </a:cubicBezTo>
                <a:cubicBezTo>
                  <a:pt x="2449219" y="4506927"/>
                  <a:pt x="2406896" y="4488094"/>
                  <a:pt x="2363895" y="4471069"/>
                </a:cubicBezTo>
                <a:cubicBezTo>
                  <a:pt x="2347265" y="4464556"/>
                  <a:pt x="2329135" y="4461097"/>
                  <a:pt x="2311566" y="4457491"/>
                </a:cubicBezTo>
                <a:cubicBezTo>
                  <a:pt x="2294899" y="4454317"/>
                  <a:pt x="2274416" y="4458121"/>
                  <a:pt x="2262011" y="4449484"/>
                </a:cubicBezTo>
                <a:cubicBezTo>
                  <a:pt x="2230123" y="4427279"/>
                  <a:pt x="2196623" y="4415167"/>
                  <a:pt x="2158206" y="4412555"/>
                </a:cubicBezTo>
                <a:cubicBezTo>
                  <a:pt x="2143798" y="4411575"/>
                  <a:pt x="2130327" y="4402309"/>
                  <a:pt x="2115838" y="4399840"/>
                </a:cubicBezTo>
                <a:cubicBezTo>
                  <a:pt x="2096014" y="4396637"/>
                  <a:pt x="2073451" y="4390093"/>
                  <a:pt x="2055614" y="4395932"/>
                </a:cubicBezTo>
                <a:cubicBezTo>
                  <a:pt x="2013667" y="4409780"/>
                  <a:pt x="1981552" y="4393679"/>
                  <a:pt x="1947021" y="4374820"/>
                </a:cubicBezTo>
                <a:cubicBezTo>
                  <a:pt x="1913035" y="4356182"/>
                  <a:pt x="1876975" y="4340743"/>
                  <a:pt x="1840396" y="4327492"/>
                </a:cubicBezTo>
                <a:cubicBezTo>
                  <a:pt x="1826623" y="4322661"/>
                  <a:pt x="1809379" y="4327983"/>
                  <a:pt x="1793775" y="4328221"/>
                </a:cubicBezTo>
                <a:cubicBezTo>
                  <a:pt x="1788208" y="4328213"/>
                  <a:pt x="1782076" y="4328353"/>
                  <a:pt x="1777216" y="4326168"/>
                </a:cubicBezTo>
                <a:cubicBezTo>
                  <a:pt x="1730217" y="4305160"/>
                  <a:pt x="1682189" y="4288351"/>
                  <a:pt x="1629295" y="4294032"/>
                </a:cubicBezTo>
                <a:cubicBezTo>
                  <a:pt x="1624431" y="4294630"/>
                  <a:pt x="1619210" y="4292232"/>
                  <a:pt x="1614496" y="4290614"/>
                </a:cubicBezTo>
                <a:cubicBezTo>
                  <a:pt x="1591493" y="4282369"/>
                  <a:pt x="1569306" y="4270287"/>
                  <a:pt x="1545646" y="4266265"/>
                </a:cubicBezTo>
                <a:cubicBezTo>
                  <a:pt x="1487316" y="4256363"/>
                  <a:pt x="1428380" y="4249943"/>
                  <a:pt x="1369537" y="4242047"/>
                </a:cubicBezTo>
                <a:cubicBezTo>
                  <a:pt x="1365856" y="4241612"/>
                  <a:pt x="1361977" y="4241349"/>
                  <a:pt x="1358743" y="4239828"/>
                </a:cubicBezTo>
                <a:cubicBezTo>
                  <a:pt x="1337488" y="4230405"/>
                  <a:pt x="1318289" y="4231698"/>
                  <a:pt x="1298789" y="4245587"/>
                </a:cubicBezTo>
                <a:cubicBezTo>
                  <a:pt x="1290211" y="4251684"/>
                  <a:pt x="1278891" y="4254440"/>
                  <a:pt x="1268483" y="4257443"/>
                </a:cubicBezTo>
                <a:cubicBezTo>
                  <a:pt x="1253144" y="4261967"/>
                  <a:pt x="1237453" y="4266280"/>
                  <a:pt x="1221700" y="4268736"/>
                </a:cubicBezTo>
                <a:cubicBezTo>
                  <a:pt x="1206144" y="4271017"/>
                  <a:pt x="1189393" y="4274515"/>
                  <a:pt x="1174793" y="4270928"/>
                </a:cubicBezTo>
                <a:cubicBezTo>
                  <a:pt x="1148512" y="4264504"/>
                  <a:pt x="1123910" y="4252440"/>
                  <a:pt x="1098150" y="4243822"/>
                </a:cubicBezTo>
                <a:cubicBezTo>
                  <a:pt x="1089264" y="4240805"/>
                  <a:pt x="1079265" y="4240499"/>
                  <a:pt x="1069859" y="4239673"/>
                </a:cubicBezTo>
                <a:cubicBezTo>
                  <a:pt x="1048286" y="4237650"/>
                  <a:pt x="1025759" y="4241499"/>
                  <a:pt x="1007226" y="4224839"/>
                </a:cubicBezTo>
                <a:cubicBezTo>
                  <a:pt x="990106" y="4209202"/>
                  <a:pt x="971530" y="4212206"/>
                  <a:pt x="951768" y="4221810"/>
                </a:cubicBezTo>
                <a:cubicBezTo>
                  <a:pt x="937572" y="4228639"/>
                  <a:pt x="921644" y="4233679"/>
                  <a:pt x="906114" y="4235593"/>
                </a:cubicBezTo>
                <a:cubicBezTo>
                  <a:pt x="884782" y="4238224"/>
                  <a:pt x="863800" y="4238468"/>
                  <a:pt x="841245" y="4234521"/>
                </a:cubicBezTo>
                <a:cubicBezTo>
                  <a:pt x="825289" y="4231767"/>
                  <a:pt x="812226" y="4230137"/>
                  <a:pt x="800332" y="4219495"/>
                </a:cubicBezTo>
                <a:cubicBezTo>
                  <a:pt x="798402" y="4217879"/>
                  <a:pt x="794734" y="4217259"/>
                  <a:pt x="791951" y="4217256"/>
                </a:cubicBezTo>
                <a:cubicBezTo>
                  <a:pt x="755353" y="4217923"/>
                  <a:pt x="719451" y="4213811"/>
                  <a:pt x="682847" y="4209095"/>
                </a:cubicBezTo>
                <a:cubicBezTo>
                  <a:pt x="636323" y="4202966"/>
                  <a:pt x="586603" y="4208305"/>
                  <a:pt x="544048" y="4236583"/>
                </a:cubicBezTo>
                <a:cubicBezTo>
                  <a:pt x="537823" y="4240799"/>
                  <a:pt x="528820" y="4242229"/>
                  <a:pt x="520986" y="4242810"/>
                </a:cubicBezTo>
                <a:cubicBezTo>
                  <a:pt x="484092" y="4245125"/>
                  <a:pt x="447111" y="4245951"/>
                  <a:pt x="410178" y="4248822"/>
                </a:cubicBezTo>
                <a:cubicBezTo>
                  <a:pt x="390031" y="4250420"/>
                  <a:pt x="368985" y="4251587"/>
                  <a:pt x="350333" y="4258484"/>
                </a:cubicBezTo>
                <a:cubicBezTo>
                  <a:pt x="332065" y="4265218"/>
                  <a:pt x="317199" y="4273672"/>
                  <a:pt x="307802" y="4256334"/>
                </a:cubicBezTo>
                <a:cubicBezTo>
                  <a:pt x="288364" y="4263918"/>
                  <a:pt x="271422" y="4270190"/>
                  <a:pt x="254816" y="4277037"/>
                </a:cubicBezTo>
                <a:cubicBezTo>
                  <a:pt x="248704" y="4279592"/>
                  <a:pt x="243390" y="4284054"/>
                  <a:pt x="237292" y="4286423"/>
                </a:cubicBezTo>
                <a:cubicBezTo>
                  <a:pt x="230810" y="4288952"/>
                  <a:pt x="223666" y="4290321"/>
                  <a:pt x="216734" y="4291334"/>
                </a:cubicBezTo>
                <a:cubicBezTo>
                  <a:pt x="185806" y="4295911"/>
                  <a:pt x="154918" y="4299934"/>
                  <a:pt x="124141" y="4305079"/>
                </a:cubicBezTo>
                <a:cubicBezTo>
                  <a:pt x="118127" y="4306154"/>
                  <a:pt x="112739" y="4311724"/>
                  <a:pt x="107121" y="4315238"/>
                </a:cubicBezTo>
                <a:cubicBezTo>
                  <a:pt x="103434" y="4317587"/>
                  <a:pt x="99664" y="4321227"/>
                  <a:pt x="95746" y="4321517"/>
                </a:cubicBezTo>
                <a:cubicBezTo>
                  <a:pt x="65894" y="4323941"/>
                  <a:pt x="36179" y="4327118"/>
                  <a:pt x="6292" y="4327311"/>
                </a:cubicBezTo>
                <a:lnTo>
                  <a:pt x="1" y="4327851"/>
                </a:lnTo>
                <a:close/>
              </a:path>
            </a:pathLst>
          </a:custGeom>
          <a:solidFill>
            <a:schemeClr val="bg1">
              <a:alpha val="14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03705-E85F-9D7B-6DB9-C453253BE2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6088" y="1263652"/>
            <a:ext cx="8748712" cy="1806779"/>
          </a:xfrm>
        </p:spPr>
        <p:txBody>
          <a:bodyPr>
            <a:normAutofit/>
          </a:bodyPr>
          <a:lstStyle/>
          <a:p>
            <a:pPr algn="l"/>
            <a: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RALUCA IOANA SERBAN  </a:t>
            </a:r>
            <a:b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23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2213917</a:t>
            </a:r>
            <a:b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LCBB6023 </a:t>
            </a:r>
            <a:b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NAME: LIYANAGE RODRIGO </a:t>
            </a:r>
            <a:br>
              <a:rPr lang="en-GB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4CF5C5-B1CA-09B9-0476-3A67DBD687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070431"/>
            <a:ext cx="8435976" cy="2004489"/>
          </a:xfrm>
        </p:spPr>
        <p:txBody>
          <a:bodyPr wrap="square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  <a:p>
            <a:pPr algn="l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 Successful Strategic Partnership with a Chinese Firm: Cultural, Strategic and Management Considerations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500" dirty="0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1579200-569C-441E-840B-B8541A017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840" y="3637714"/>
            <a:ext cx="10479782" cy="2198910"/>
            <a:chOff x="839281" y="3610818"/>
            <a:chExt cx="10479782" cy="219891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BEB88F5-C5AF-4DC0-A8DF-1B8241640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33341">
              <a:off x="839281" y="3610819"/>
              <a:ext cx="10479782" cy="2198909"/>
            </a:xfrm>
            <a:custGeom>
              <a:avLst/>
              <a:gdLst>
                <a:gd name="connsiteX0" fmla="*/ 10461499 w 10479782"/>
                <a:gd name="connsiteY0" fmla="*/ 0 h 2198909"/>
                <a:gd name="connsiteX1" fmla="*/ 10479782 w 10479782"/>
                <a:gd name="connsiteY1" fmla="*/ 268945 h 2198909"/>
                <a:gd name="connsiteX2" fmla="*/ 10440826 w 10479782"/>
                <a:gd name="connsiteY2" fmla="*/ 322737 h 2198909"/>
                <a:gd name="connsiteX3" fmla="*/ 10411022 w 10479782"/>
                <a:gd name="connsiteY3" fmla="*/ 357725 h 2198909"/>
                <a:gd name="connsiteX4" fmla="*/ 10329570 w 10479782"/>
                <a:gd name="connsiteY4" fmla="*/ 401597 h 2198909"/>
                <a:gd name="connsiteX5" fmla="*/ 10257560 w 10479782"/>
                <a:gd name="connsiteY5" fmla="*/ 434548 h 2198909"/>
                <a:gd name="connsiteX6" fmla="*/ 10205356 w 10479782"/>
                <a:gd name="connsiteY6" fmla="*/ 471018 h 2198909"/>
                <a:gd name="connsiteX7" fmla="*/ 10161298 w 10479782"/>
                <a:gd name="connsiteY7" fmla="*/ 504523 h 2198909"/>
                <a:gd name="connsiteX8" fmla="*/ 10061519 w 10479782"/>
                <a:gd name="connsiteY8" fmla="*/ 591159 h 2198909"/>
                <a:gd name="connsiteX9" fmla="*/ 9951004 w 10479782"/>
                <a:gd name="connsiteY9" fmla="*/ 664281 h 2198909"/>
                <a:gd name="connsiteX10" fmla="*/ 9862146 w 10479782"/>
                <a:gd name="connsiteY10" fmla="*/ 753878 h 2198909"/>
                <a:gd name="connsiteX11" fmla="*/ 9825493 w 10479782"/>
                <a:gd name="connsiteY11" fmla="*/ 802378 h 2198909"/>
                <a:gd name="connsiteX12" fmla="*/ 9748484 w 10479782"/>
                <a:gd name="connsiteY12" fmla="*/ 835515 h 2198909"/>
                <a:gd name="connsiteX13" fmla="*/ 9664995 w 10479782"/>
                <a:gd name="connsiteY13" fmla="*/ 887348 h 2198909"/>
                <a:gd name="connsiteX14" fmla="*/ 9605757 w 10479782"/>
                <a:gd name="connsiteY14" fmla="*/ 938809 h 2198909"/>
                <a:gd name="connsiteX15" fmla="*/ 9560035 w 10479782"/>
                <a:gd name="connsiteY15" fmla="*/ 973242 h 2198909"/>
                <a:gd name="connsiteX16" fmla="*/ 9495427 w 10479782"/>
                <a:gd name="connsiteY16" fmla="*/ 1007860 h 2198909"/>
                <a:gd name="connsiteX17" fmla="*/ 9430637 w 10479782"/>
                <a:gd name="connsiteY17" fmla="*/ 1053214 h 2198909"/>
                <a:gd name="connsiteX18" fmla="*/ 9399167 w 10479782"/>
                <a:gd name="connsiteY18" fmla="*/ 1081166 h 2198909"/>
                <a:gd name="connsiteX19" fmla="*/ 9338262 w 10479782"/>
                <a:gd name="connsiteY19" fmla="*/ 1127630 h 2198909"/>
                <a:gd name="connsiteX20" fmla="*/ 9275507 w 10479782"/>
                <a:gd name="connsiteY20" fmla="*/ 1170948 h 2198909"/>
                <a:gd name="connsiteX21" fmla="*/ 9157587 w 10479782"/>
                <a:gd name="connsiteY21" fmla="*/ 1220560 h 2198909"/>
                <a:gd name="connsiteX22" fmla="*/ 9050218 w 10479782"/>
                <a:gd name="connsiteY22" fmla="*/ 1293496 h 2198909"/>
                <a:gd name="connsiteX23" fmla="*/ 8965064 w 10479782"/>
                <a:gd name="connsiteY23" fmla="*/ 1346810 h 2198909"/>
                <a:gd name="connsiteX24" fmla="*/ 8915452 w 10479782"/>
                <a:gd name="connsiteY24" fmla="*/ 1381799 h 2198909"/>
                <a:gd name="connsiteX25" fmla="*/ 8824374 w 10479782"/>
                <a:gd name="connsiteY25" fmla="*/ 1459917 h 2198909"/>
                <a:gd name="connsiteX26" fmla="*/ 8683128 w 10479782"/>
                <a:gd name="connsiteY26" fmla="*/ 1542110 h 2198909"/>
                <a:gd name="connsiteX27" fmla="*/ 8597789 w 10479782"/>
                <a:gd name="connsiteY27" fmla="*/ 1586538 h 2198909"/>
                <a:gd name="connsiteX28" fmla="*/ 8414152 w 10479782"/>
                <a:gd name="connsiteY28" fmla="*/ 1653552 h 2198909"/>
                <a:gd name="connsiteX29" fmla="*/ 8354914 w 10479782"/>
                <a:gd name="connsiteY29" fmla="*/ 1677432 h 2198909"/>
                <a:gd name="connsiteX30" fmla="*/ 8287162 w 10479782"/>
                <a:gd name="connsiteY30" fmla="*/ 1693166 h 2198909"/>
                <a:gd name="connsiteX31" fmla="*/ 8178313 w 10479782"/>
                <a:gd name="connsiteY31" fmla="*/ 1730375 h 2198909"/>
                <a:gd name="connsiteX32" fmla="*/ 7965797 w 10479782"/>
                <a:gd name="connsiteY32" fmla="*/ 1794426 h 2198909"/>
                <a:gd name="connsiteX33" fmla="*/ 7919147 w 10479782"/>
                <a:gd name="connsiteY33" fmla="*/ 1804237 h 2198909"/>
                <a:gd name="connsiteX34" fmla="*/ 7800300 w 10479782"/>
                <a:gd name="connsiteY34" fmla="*/ 1845519 h 2198909"/>
                <a:gd name="connsiteX35" fmla="*/ 7729030 w 10479782"/>
                <a:gd name="connsiteY35" fmla="*/ 1873286 h 2198909"/>
                <a:gd name="connsiteX36" fmla="*/ 7669977 w 10479782"/>
                <a:gd name="connsiteY36" fmla="*/ 1889207 h 2198909"/>
                <a:gd name="connsiteX37" fmla="*/ 7617775 w 10479782"/>
                <a:gd name="connsiteY37" fmla="*/ 1896611 h 2198909"/>
                <a:gd name="connsiteX38" fmla="*/ 7480416 w 10479782"/>
                <a:gd name="connsiteY38" fmla="*/ 1933264 h 2198909"/>
                <a:gd name="connsiteX39" fmla="*/ 7425622 w 10479782"/>
                <a:gd name="connsiteY39" fmla="*/ 1947704 h 2198909"/>
                <a:gd name="connsiteX40" fmla="*/ 7283451 w 10479782"/>
                <a:gd name="connsiteY40" fmla="*/ 1997316 h 2198909"/>
                <a:gd name="connsiteX41" fmla="*/ 7162938 w 10479782"/>
                <a:gd name="connsiteY41" fmla="*/ 2030081 h 2198909"/>
                <a:gd name="connsiteX42" fmla="*/ 7112588 w 10479782"/>
                <a:gd name="connsiteY42" fmla="*/ 2045816 h 2198909"/>
                <a:gd name="connsiteX43" fmla="*/ 6997443 w 10479782"/>
                <a:gd name="connsiteY43" fmla="*/ 2072103 h 2198909"/>
                <a:gd name="connsiteX44" fmla="*/ 6932282 w 10479782"/>
                <a:gd name="connsiteY44" fmla="*/ 2090616 h 2198909"/>
                <a:gd name="connsiteX45" fmla="*/ 6773265 w 10479782"/>
                <a:gd name="connsiteY45" fmla="*/ 2111533 h 2198909"/>
                <a:gd name="connsiteX46" fmla="*/ 6609064 w 10479782"/>
                <a:gd name="connsiteY46" fmla="*/ 2131711 h 2198909"/>
                <a:gd name="connsiteX47" fmla="*/ 6518913 w 10479782"/>
                <a:gd name="connsiteY47" fmla="*/ 2138375 h 2198909"/>
                <a:gd name="connsiteX48" fmla="*/ 6440239 w 10479782"/>
                <a:gd name="connsiteY48" fmla="*/ 2148928 h 2198909"/>
                <a:gd name="connsiteX49" fmla="*/ 6371744 w 10479782"/>
                <a:gd name="connsiteY49" fmla="*/ 2155592 h 2198909"/>
                <a:gd name="connsiteX50" fmla="*/ 6262710 w 10479782"/>
                <a:gd name="connsiteY50" fmla="*/ 2169105 h 2198909"/>
                <a:gd name="connsiteX51" fmla="*/ 6217357 w 10479782"/>
                <a:gd name="connsiteY51" fmla="*/ 2172623 h 2198909"/>
                <a:gd name="connsiteX52" fmla="*/ 6110358 w 10479782"/>
                <a:gd name="connsiteY52" fmla="*/ 2172437 h 2198909"/>
                <a:gd name="connsiteX53" fmla="*/ 6073149 w 10479782"/>
                <a:gd name="connsiteY53" fmla="*/ 2170587 h 2198909"/>
                <a:gd name="connsiteX54" fmla="*/ 6001508 w 10479782"/>
                <a:gd name="connsiteY54" fmla="*/ 2147632 h 2198909"/>
                <a:gd name="connsiteX55" fmla="*/ 5992994 w 10479782"/>
                <a:gd name="connsiteY55" fmla="*/ 2145966 h 2198909"/>
                <a:gd name="connsiteX56" fmla="*/ 5945973 w 10479782"/>
                <a:gd name="connsiteY56" fmla="*/ 2136894 h 2198909"/>
                <a:gd name="connsiteX57" fmla="*/ 5920240 w 10479782"/>
                <a:gd name="connsiteY57" fmla="*/ 2133932 h 2198909"/>
                <a:gd name="connsiteX58" fmla="*/ 5822498 w 10479782"/>
                <a:gd name="connsiteY58" fmla="*/ 2115051 h 2198909"/>
                <a:gd name="connsiteX59" fmla="*/ 5766224 w 10479782"/>
                <a:gd name="connsiteY59" fmla="*/ 2106165 h 2198909"/>
                <a:gd name="connsiteX60" fmla="*/ 5720684 w 10479782"/>
                <a:gd name="connsiteY60" fmla="*/ 2107461 h 2198909"/>
                <a:gd name="connsiteX61" fmla="*/ 5640713 w 10479782"/>
                <a:gd name="connsiteY61" fmla="*/ 2109127 h 2198909"/>
                <a:gd name="connsiteX62" fmla="*/ 5615165 w 10479782"/>
                <a:gd name="connsiteY62" fmla="*/ 2113386 h 2198909"/>
                <a:gd name="connsiteX63" fmla="*/ 5499652 w 10479782"/>
                <a:gd name="connsiteY63" fmla="*/ 2101167 h 2198909"/>
                <a:gd name="connsiteX64" fmla="*/ 5433750 w 10479782"/>
                <a:gd name="connsiteY64" fmla="*/ 2100242 h 2198909"/>
                <a:gd name="connsiteX65" fmla="*/ 5359518 w 10479782"/>
                <a:gd name="connsiteY65" fmla="*/ 2085061 h 2198909"/>
                <a:gd name="connsiteX66" fmla="*/ 5337859 w 10479782"/>
                <a:gd name="connsiteY66" fmla="*/ 2085801 h 2198909"/>
                <a:gd name="connsiteX67" fmla="*/ 5313608 w 10479782"/>
                <a:gd name="connsiteY67" fmla="*/ 2087098 h 2198909"/>
                <a:gd name="connsiteX68" fmla="*/ 5239190 w 10479782"/>
                <a:gd name="connsiteY68" fmla="*/ 2088209 h 2198909"/>
                <a:gd name="connsiteX69" fmla="*/ 5194022 w 10479782"/>
                <a:gd name="connsiteY69" fmla="*/ 2093762 h 2198909"/>
                <a:gd name="connsiteX70" fmla="*/ 5107944 w 10479782"/>
                <a:gd name="connsiteY70" fmla="*/ 2090431 h 2198909"/>
                <a:gd name="connsiteX71" fmla="*/ 5076101 w 10479782"/>
                <a:gd name="connsiteY71" fmla="*/ 2095243 h 2198909"/>
                <a:gd name="connsiteX72" fmla="*/ 4995576 w 10479782"/>
                <a:gd name="connsiteY72" fmla="*/ 2095799 h 2198909"/>
                <a:gd name="connsiteX73" fmla="*/ 4923380 w 10479782"/>
                <a:gd name="connsiteY73" fmla="*/ 2093021 h 2198909"/>
                <a:gd name="connsiteX74" fmla="*/ 4853775 w 10479782"/>
                <a:gd name="connsiteY74" fmla="*/ 2094502 h 2198909"/>
                <a:gd name="connsiteX75" fmla="*/ 4803979 w 10479782"/>
                <a:gd name="connsiteY75" fmla="*/ 2100611 h 2198909"/>
                <a:gd name="connsiteX76" fmla="*/ 4749925 w 10479782"/>
                <a:gd name="connsiteY76" fmla="*/ 2104313 h 2198909"/>
                <a:gd name="connsiteX77" fmla="*/ 4600905 w 10479782"/>
                <a:gd name="connsiteY77" fmla="*/ 2126343 h 2198909"/>
                <a:gd name="connsiteX78" fmla="*/ 4573322 w 10479782"/>
                <a:gd name="connsiteY78" fmla="*/ 2120975 h 2198909"/>
                <a:gd name="connsiteX79" fmla="*/ 4416711 w 10479782"/>
                <a:gd name="connsiteY79" fmla="*/ 2115976 h 2198909"/>
                <a:gd name="connsiteX80" fmla="*/ 4382651 w 10479782"/>
                <a:gd name="connsiteY80" fmla="*/ 2116347 h 2198909"/>
                <a:gd name="connsiteX81" fmla="*/ 4291200 w 10479782"/>
                <a:gd name="connsiteY81" fmla="*/ 2094502 h 2198909"/>
                <a:gd name="connsiteX82" fmla="*/ 4150141 w 10479782"/>
                <a:gd name="connsiteY82" fmla="*/ 2129120 h 2198909"/>
                <a:gd name="connsiteX83" fmla="*/ 4018151 w 10479782"/>
                <a:gd name="connsiteY83" fmla="*/ 2172437 h 2198909"/>
                <a:gd name="connsiteX84" fmla="*/ 4001491 w 10479782"/>
                <a:gd name="connsiteY84" fmla="*/ 2177991 h 2198909"/>
                <a:gd name="connsiteX85" fmla="*/ 3954101 w 10479782"/>
                <a:gd name="connsiteY85" fmla="*/ 2187433 h 2198909"/>
                <a:gd name="connsiteX86" fmla="*/ 3895419 w 10479782"/>
                <a:gd name="connsiteY86" fmla="*/ 2190764 h 2198909"/>
                <a:gd name="connsiteX87" fmla="*/ 3821000 w 10479782"/>
                <a:gd name="connsiteY87" fmla="*/ 2198909 h 2198909"/>
                <a:gd name="connsiteX88" fmla="*/ 3761394 w 10479782"/>
                <a:gd name="connsiteY88" fmla="*/ 2188727 h 2198909"/>
                <a:gd name="connsiteX89" fmla="*/ 3678089 w 10479782"/>
                <a:gd name="connsiteY89" fmla="*/ 2173548 h 2198909"/>
                <a:gd name="connsiteX90" fmla="*/ 3599599 w 10479782"/>
                <a:gd name="connsiteY90" fmla="*/ 2159108 h 2198909"/>
                <a:gd name="connsiteX91" fmla="*/ 3574795 w 10479782"/>
                <a:gd name="connsiteY91" fmla="*/ 2176139 h 2198909"/>
                <a:gd name="connsiteX92" fmla="*/ 3536474 w 10479782"/>
                <a:gd name="connsiteY92" fmla="*/ 2190949 h 2198909"/>
                <a:gd name="connsiteX93" fmla="*/ 3493898 w 10479782"/>
                <a:gd name="connsiteY93" fmla="*/ 2173177 h 2198909"/>
                <a:gd name="connsiteX94" fmla="*/ 3394304 w 10479782"/>
                <a:gd name="connsiteY94" fmla="*/ 2136340 h 2198909"/>
                <a:gd name="connsiteX95" fmla="*/ 3331364 w 10479782"/>
                <a:gd name="connsiteY95" fmla="*/ 2134672 h 2198909"/>
                <a:gd name="connsiteX96" fmla="*/ 3194561 w 10479782"/>
                <a:gd name="connsiteY96" fmla="*/ 2118938 h 2198909"/>
                <a:gd name="connsiteX97" fmla="*/ 3105150 w 10479782"/>
                <a:gd name="connsiteY97" fmla="*/ 2096539 h 2198909"/>
                <a:gd name="connsiteX98" fmla="*/ 3040916 w 10479782"/>
                <a:gd name="connsiteY98" fmla="*/ 2071178 h 2198909"/>
                <a:gd name="connsiteX99" fmla="*/ 2948911 w 10479782"/>
                <a:gd name="connsiteY99" fmla="*/ 2038042 h 2198909"/>
                <a:gd name="connsiteX100" fmla="*/ 2856536 w 10479782"/>
                <a:gd name="connsiteY100" fmla="*/ 2020826 h 2198909"/>
                <a:gd name="connsiteX101" fmla="*/ 2789709 w 10479782"/>
                <a:gd name="connsiteY101" fmla="*/ 1999166 h 2198909"/>
                <a:gd name="connsiteX102" fmla="*/ 2708071 w 10479782"/>
                <a:gd name="connsiteY102" fmla="*/ 1984356 h 2198909"/>
                <a:gd name="connsiteX103" fmla="*/ 2639578 w 10479782"/>
                <a:gd name="connsiteY103" fmla="*/ 1983803 h 2198909"/>
                <a:gd name="connsiteX104" fmla="*/ 2532209 w 10479782"/>
                <a:gd name="connsiteY104" fmla="*/ 1986393 h 2198909"/>
                <a:gd name="connsiteX105" fmla="*/ 2400776 w 10479782"/>
                <a:gd name="connsiteY105" fmla="*/ 1941596 h 2198909"/>
                <a:gd name="connsiteX106" fmla="*/ 2347647 w 10479782"/>
                <a:gd name="connsiteY106" fmla="*/ 1931598 h 2198909"/>
                <a:gd name="connsiteX107" fmla="*/ 2297664 w 10479782"/>
                <a:gd name="connsiteY107" fmla="*/ 1926971 h 2198909"/>
                <a:gd name="connsiteX108" fmla="*/ 2191592 w 10479782"/>
                <a:gd name="connsiteY108" fmla="*/ 1897167 h 2198909"/>
                <a:gd name="connsiteX109" fmla="*/ 2148460 w 10479782"/>
                <a:gd name="connsiteY109" fmla="*/ 1887355 h 2198909"/>
                <a:gd name="connsiteX110" fmla="*/ 2088110 w 10479782"/>
                <a:gd name="connsiteY110" fmla="*/ 1887541 h 2198909"/>
                <a:gd name="connsiteX111" fmla="*/ 1978335 w 10479782"/>
                <a:gd name="connsiteY111" fmla="*/ 1873842 h 2198909"/>
                <a:gd name="connsiteX112" fmla="*/ 1868746 w 10479782"/>
                <a:gd name="connsiteY112" fmla="*/ 1833856 h 2198909"/>
                <a:gd name="connsiteX113" fmla="*/ 1822281 w 10479782"/>
                <a:gd name="connsiteY113" fmla="*/ 1837743 h 2198909"/>
                <a:gd name="connsiteX114" fmla="*/ 1805620 w 10479782"/>
                <a:gd name="connsiteY114" fmla="*/ 1836818 h 2198909"/>
                <a:gd name="connsiteX115" fmla="*/ 1655861 w 10479782"/>
                <a:gd name="connsiteY115" fmla="*/ 1814789 h 2198909"/>
                <a:gd name="connsiteX116" fmla="*/ 1640864 w 10479782"/>
                <a:gd name="connsiteY116" fmla="*/ 1812383 h 2198909"/>
                <a:gd name="connsiteX117" fmla="*/ 1570522 w 10479782"/>
                <a:gd name="connsiteY117" fmla="*/ 1792761 h 2198909"/>
                <a:gd name="connsiteX118" fmla="*/ 1393176 w 10479782"/>
                <a:gd name="connsiteY118" fmla="*/ 1780542 h 2198909"/>
                <a:gd name="connsiteX119" fmla="*/ 1382255 w 10479782"/>
                <a:gd name="connsiteY119" fmla="*/ 1779061 h 2198909"/>
                <a:gd name="connsiteX120" fmla="*/ 1322831 w 10479782"/>
                <a:gd name="connsiteY120" fmla="*/ 1788872 h 2198909"/>
                <a:gd name="connsiteX121" fmla="*/ 1293399 w 10479782"/>
                <a:gd name="connsiteY121" fmla="*/ 1802756 h 2198909"/>
                <a:gd name="connsiteX122" fmla="*/ 1247489 w 10479782"/>
                <a:gd name="connsiteY122" fmla="*/ 1817197 h 2198909"/>
                <a:gd name="connsiteX123" fmla="*/ 1200839 w 10479782"/>
                <a:gd name="connsiteY123" fmla="*/ 1822564 h 2198909"/>
                <a:gd name="connsiteX124" fmla="*/ 1122534 w 10479782"/>
                <a:gd name="connsiteY124" fmla="*/ 1800720 h 2198909"/>
                <a:gd name="connsiteX125" fmla="*/ 1094027 w 10479782"/>
                <a:gd name="connsiteY125" fmla="*/ 1798498 h 2198909"/>
                <a:gd name="connsiteX126" fmla="*/ 1030531 w 10479782"/>
                <a:gd name="connsiteY126" fmla="*/ 1787947 h 2198909"/>
                <a:gd name="connsiteX127" fmla="*/ 974995 w 10479782"/>
                <a:gd name="connsiteY127" fmla="*/ 1788687 h 2198909"/>
                <a:gd name="connsiteX128" fmla="*/ 930382 w 10479782"/>
                <a:gd name="connsiteY128" fmla="*/ 1805534 h 2198909"/>
                <a:gd name="connsiteX129" fmla="*/ 865590 w 10479782"/>
                <a:gd name="connsiteY129" fmla="*/ 1808865 h 2198909"/>
                <a:gd name="connsiteX130" fmla="*/ 823752 w 10479782"/>
                <a:gd name="connsiteY130" fmla="*/ 1796648 h 2198909"/>
                <a:gd name="connsiteX131" fmla="*/ 815238 w 10479782"/>
                <a:gd name="connsiteY131" fmla="*/ 1794982 h 2198909"/>
                <a:gd name="connsiteX132" fmla="*/ 705832 w 10479782"/>
                <a:gd name="connsiteY132" fmla="*/ 1794240 h 2198909"/>
                <a:gd name="connsiteX133" fmla="*/ 569216 w 10479782"/>
                <a:gd name="connsiteY133" fmla="*/ 1831079 h 2198909"/>
                <a:gd name="connsiteX134" fmla="*/ 546631 w 10479782"/>
                <a:gd name="connsiteY134" fmla="*/ 1838854 h 2198909"/>
                <a:gd name="connsiteX135" fmla="*/ 436485 w 10479782"/>
                <a:gd name="connsiteY135" fmla="*/ 1852368 h 2198909"/>
                <a:gd name="connsiteX136" fmla="*/ 377434 w 10479782"/>
                <a:gd name="connsiteY136" fmla="*/ 1866067 h 2198909"/>
                <a:gd name="connsiteX137" fmla="*/ 334855 w 10479782"/>
                <a:gd name="connsiteY137" fmla="*/ 1866808 h 2198909"/>
                <a:gd name="connsiteX138" fmla="*/ 283396 w 10479782"/>
                <a:gd name="connsiteY138" fmla="*/ 1891057 h 2198909"/>
                <a:gd name="connsiteX139" fmla="*/ 266547 w 10479782"/>
                <a:gd name="connsiteY139" fmla="*/ 1901610 h 2198909"/>
                <a:gd name="connsiteX140" fmla="*/ 246370 w 10479782"/>
                <a:gd name="connsiteY140" fmla="*/ 1907903 h 2198909"/>
                <a:gd name="connsiteX141" fmla="*/ 154923 w 10479782"/>
                <a:gd name="connsiteY141" fmla="*/ 1927896 h 2198909"/>
                <a:gd name="connsiteX142" fmla="*/ 138630 w 10479782"/>
                <a:gd name="connsiteY142" fmla="*/ 1939188 h 2198909"/>
                <a:gd name="connsiteX143" fmla="*/ 127708 w 10479782"/>
                <a:gd name="connsiteY143" fmla="*/ 1946223 h 2198909"/>
                <a:gd name="connsiteX144" fmla="*/ 38853 w 10479782"/>
                <a:gd name="connsiteY144" fmla="*/ 1958071 h 2198909"/>
                <a:gd name="connsiteX145" fmla="*/ 35679 w 10479782"/>
                <a:gd name="connsiteY145" fmla="*/ 1958561 h 2198909"/>
                <a:gd name="connsiteX146" fmla="*/ 0 w 10479782"/>
                <a:gd name="connsiteY146" fmla="*/ 1433717 h 2198909"/>
                <a:gd name="connsiteX147" fmla="*/ 42184 w 10479782"/>
                <a:gd name="connsiteY147" fmla="*/ 1423079 h 2198909"/>
                <a:gd name="connsiteX148" fmla="*/ 164178 w 10479782"/>
                <a:gd name="connsiteY148" fmla="*/ 1425856 h 2198909"/>
                <a:gd name="connsiteX149" fmla="*/ 250628 w 10479782"/>
                <a:gd name="connsiteY149" fmla="*/ 1422338 h 2198909"/>
                <a:gd name="connsiteX150" fmla="*/ 298019 w 10479782"/>
                <a:gd name="connsiteY150" fmla="*/ 1403642 h 2198909"/>
                <a:gd name="connsiteX151" fmla="*/ 331894 w 10479782"/>
                <a:gd name="connsiteY151" fmla="*/ 1405494 h 2198909"/>
                <a:gd name="connsiteX152" fmla="*/ 395574 w 10479782"/>
                <a:gd name="connsiteY152" fmla="*/ 1418822 h 2198909"/>
                <a:gd name="connsiteX153" fmla="*/ 597169 w 10479782"/>
                <a:gd name="connsiteY153" fmla="*/ 1434557 h 2198909"/>
                <a:gd name="connsiteX154" fmla="*/ 679362 w 10479782"/>
                <a:gd name="connsiteY154" fmla="*/ 1409936 h 2198909"/>
                <a:gd name="connsiteX155" fmla="*/ 703982 w 10479782"/>
                <a:gd name="connsiteY155" fmla="*/ 1409381 h 2198909"/>
                <a:gd name="connsiteX156" fmla="*/ 759147 w 10479782"/>
                <a:gd name="connsiteY156" fmla="*/ 1419007 h 2198909"/>
                <a:gd name="connsiteX157" fmla="*/ 872994 w 10479782"/>
                <a:gd name="connsiteY157" fmla="*/ 1412527 h 2198909"/>
                <a:gd name="connsiteX158" fmla="*/ 915017 w 10479782"/>
                <a:gd name="connsiteY158" fmla="*/ 1402716 h 2198909"/>
                <a:gd name="connsiteX159" fmla="*/ 938341 w 10479782"/>
                <a:gd name="connsiteY159" fmla="*/ 1396421 h 2198909"/>
                <a:gd name="connsiteX160" fmla="*/ 1058113 w 10479782"/>
                <a:gd name="connsiteY160" fmla="*/ 1379021 h 2198909"/>
                <a:gd name="connsiteX161" fmla="*/ 1111427 w 10479782"/>
                <a:gd name="connsiteY161" fmla="*/ 1360325 h 2198909"/>
                <a:gd name="connsiteX162" fmla="*/ 1125867 w 10479782"/>
                <a:gd name="connsiteY162" fmla="*/ 1357548 h 2198909"/>
                <a:gd name="connsiteX163" fmla="*/ 1204911 w 10479782"/>
                <a:gd name="connsiteY163" fmla="*/ 1365321 h 2198909"/>
                <a:gd name="connsiteX164" fmla="*/ 1264149 w 10479782"/>
                <a:gd name="connsiteY164" fmla="*/ 1395496 h 2198909"/>
                <a:gd name="connsiteX165" fmla="*/ 1275627 w 10479782"/>
                <a:gd name="connsiteY165" fmla="*/ 1405679 h 2198909"/>
                <a:gd name="connsiteX166" fmla="*/ 1440752 w 10479782"/>
                <a:gd name="connsiteY166" fmla="*/ 1402160 h 2198909"/>
                <a:gd name="connsiteX167" fmla="*/ 1466113 w 10479782"/>
                <a:gd name="connsiteY167" fmla="*/ 1397903 h 2198909"/>
                <a:gd name="connsiteX168" fmla="*/ 1588663 w 10479782"/>
                <a:gd name="connsiteY168" fmla="*/ 1415674 h 2198909"/>
                <a:gd name="connsiteX169" fmla="*/ 1624390 w 10479782"/>
                <a:gd name="connsiteY169" fmla="*/ 1419192 h 2198909"/>
                <a:gd name="connsiteX170" fmla="*/ 1752492 w 10479782"/>
                <a:gd name="connsiteY170" fmla="*/ 1435112 h 2198909"/>
                <a:gd name="connsiteX171" fmla="*/ 1770632 w 10479782"/>
                <a:gd name="connsiteY171" fmla="*/ 1420303 h 2198909"/>
                <a:gd name="connsiteX172" fmla="*/ 1822836 w 10479782"/>
                <a:gd name="connsiteY172" fmla="*/ 1383093 h 2198909"/>
                <a:gd name="connsiteX173" fmla="*/ 1925762 w 10479782"/>
                <a:gd name="connsiteY173" fmla="*/ 1350143 h 2198909"/>
                <a:gd name="connsiteX174" fmla="*/ 1953716 w 10479782"/>
                <a:gd name="connsiteY174" fmla="*/ 1351993 h 2198909"/>
                <a:gd name="connsiteX175" fmla="*/ 2024430 w 10479782"/>
                <a:gd name="connsiteY175" fmla="*/ 1406975 h 2198909"/>
                <a:gd name="connsiteX176" fmla="*/ 2058863 w 10479782"/>
                <a:gd name="connsiteY176" fmla="*/ 1429002 h 2198909"/>
                <a:gd name="connsiteX177" fmla="*/ 2156605 w 10479782"/>
                <a:gd name="connsiteY177" fmla="*/ 1469544 h 2198909"/>
                <a:gd name="connsiteX178" fmla="*/ 2164750 w 10479782"/>
                <a:gd name="connsiteY178" fmla="*/ 1476948 h 2198909"/>
                <a:gd name="connsiteX179" fmla="*/ 2236945 w 10479782"/>
                <a:gd name="connsiteY179" fmla="*/ 1564880 h 2198909"/>
                <a:gd name="connsiteX180" fmla="*/ 2253235 w 10479782"/>
                <a:gd name="connsiteY180" fmla="*/ 1579874 h 2198909"/>
                <a:gd name="connsiteX181" fmla="*/ 2272859 w 10479782"/>
                <a:gd name="connsiteY181" fmla="*/ 1603200 h 2198909"/>
                <a:gd name="connsiteX182" fmla="*/ 2334132 w 10479782"/>
                <a:gd name="connsiteY182" fmla="*/ 1648369 h 2198909"/>
                <a:gd name="connsiteX183" fmla="*/ 2410031 w 10479782"/>
                <a:gd name="connsiteY183" fmla="*/ 1662807 h 2198909"/>
                <a:gd name="connsiteX184" fmla="*/ 2501665 w 10479782"/>
                <a:gd name="connsiteY184" fmla="*/ 1684837 h 2198909"/>
                <a:gd name="connsiteX185" fmla="*/ 2539985 w 10479782"/>
                <a:gd name="connsiteY185" fmla="*/ 1699646 h 2198909"/>
                <a:gd name="connsiteX186" fmla="*/ 2642724 w 10479782"/>
                <a:gd name="connsiteY186" fmla="*/ 1727784 h 2198909"/>
                <a:gd name="connsiteX187" fmla="*/ 2716031 w 10479782"/>
                <a:gd name="connsiteY187" fmla="*/ 1751479 h 2198909"/>
                <a:gd name="connsiteX188" fmla="*/ 2821734 w 10479782"/>
                <a:gd name="connsiteY188" fmla="*/ 1765363 h 2198909"/>
                <a:gd name="connsiteX189" fmla="*/ 2873011 w 10479782"/>
                <a:gd name="connsiteY189" fmla="*/ 1765917 h 2198909"/>
                <a:gd name="connsiteX190" fmla="*/ 2967236 w 10479782"/>
                <a:gd name="connsiteY190" fmla="*/ 1837003 h 2198909"/>
                <a:gd name="connsiteX191" fmla="*/ 3042395 w 10479782"/>
                <a:gd name="connsiteY191" fmla="*/ 1884024 h 2198909"/>
                <a:gd name="connsiteX192" fmla="*/ 3121440 w 10479782"/>
                <a:gd name="connsiteY192" fmla="*/ 1861254 h 2198909"/>
                <a:gd name="connsiteX193" fmla="*/ 3142914 w 10479782"/>
                <a:gd name="connsiteY193" fmla="*/ 1839780 h 2198909"/>
                <a:gd name="connsiteX194" fmla="*/ 3272497 w 10479782"/>
                <a:gd name="connsiteY194" fmla="*/ 1819418 h 2198909"/>
                <a:gd name="connsiteX195" fmla="*/ 3457615 w 10479782"/>
                <a:gd name="connsiteY195" fmla="*/ 1818677 h 2198909"/>
                <a:gd name="connsiteX196" fmla="*/ 3765467 w 10479782"/>
                <a:gd name="connsiteY196" fmla="*/ 1772397 h 2198909"/>
                <a:gd name="connsiteX197" fmla="*/ 3819150 w 10479782"/>
                <a:gd name="connsiteY197" fmla="*/ 1750923 h 2198909"/>
                <a:gd name="connsiteX198" fmla="*/ 3879498 w 10479782"/>
                <a:gd name="connsiteY198" fmla="*/ 1745555 h 2198909"/>
                <a:gd name="connsiteX199" fmla="*/ 3902639 w 10479782"/>
                <a:gd name="connsiteY199" fmla="*/ 1758699 h 2198909"/>
                <a:gd name="connsiteX200" fmla="*/ 4003898 w 10479782"/>
                <a:gd name="connsiteY200" fmla="*/ 1778321 h 2198909"/>
                <a:gd name="connsiteX201" fmla="*/ 4023152 w 10479782"/>
                <a:gd name="connsiteY201" fmla="*/ 1778692 h 2198909"/>
                <a:gd name="connsiteX202" fmla="*/ 4089054 w 10479782"/>
                <a:gd name="connsiteY202" fmla="*/ 1770360 h 2198909"/>
                <a:gd name="connsiteX203" fmla="*/ 4150142 w 10479782"/>
                <a:gd name="connsiteY203" fmla="*/ 1765548 h 2198909"/>
                <a:gd name="connsiteX204" fmla="*/ 4304160 w 10479782"/>
                <a:gd name="connsiteY204" fmla="*/ 1781283 h 2198909"/>
                <a:gd name="connsiteX205" fmla="*/ 4422267 w 10479782"/>
                <a:gd name="connsiteY205" fmla="*/ 1777580 h 2198909"/>
                <a:gd name="connsiteX206" fmla="*/ 4476691 w 10479782"/>
                <a:gd name="connsiteY206" fmla="*/ 1781282 h 2198909"/>
                <a:gd name="connsiteX207" fmla="*/ 4507419 w 10479782"/>
                <a:gd name="connsiteY207" fmla="*/ 1786837 h 2198909"/>
                <a:gd name="connsiteX208" fmla="*/ 4577023 w 10479782"/>
                <a:gd name="connsiteY208" fmla="*/ 1825526 h 2198909"/>
                <a:gd name="connsiteX209" fmla="*/ 4615158 w 10479782"/>
                <a:gd name="connsiteY209" fmla="*/ 1834227 h 2198909"/>
                <a:gd name="connsiteX210" fmla="*/ 4729932 w 10479782"/>
                <a:gd name="connsiteY210" fmla="*/ 1833487 h 2198909"/>
                <a:gd name="connsiteX211" fmla="*/ 4902090 w 10479782"/>
                <a:gd name="connsiteY211" fmla="*/ 1775174 h 2198909"/>
                <a:gd name="connsiteX212" fmla="*/ 4920048 w 10479782"/>
                <a:gd name="connsiteY212" fmla="*/ 1767398 h 2198909"/>
                <a:gd name="connsiteX213" fmla="*/ 5007609 w 10479782"/>
                <a:gd name="connsiteY213" fmla="*/ 1757772 h 2198909"/>
                <a:gd name="connsiteX214" fmla="*/ 5067031 w 10479782"/>
                <a:gd name="connsiteY214" fmla="*/ 1770916 h 2198909"/>
                <a:gd name="connsiteX215" fmla="*/ 5147929 w 10479782"/>
                <a:gd name="connsiteY215" fmla="*/ 1798129 h 2198909"/>
                <a:gd name="connsiteX216" fmla="*/ 5220680 w 10479782"/>
                <a:gd name="connsiteY216" fmla="*/ 1820899 h 2198909"/>
                <a:gd name="connsiteX217" fmla="*/ 5273623 w 10479782"/>
                <a:gd name="connsiteY217" fmla="*/ 1846629 h 2198909"/>
                <a:gd name="connsiteX218" fmla="*/ 5394691 w 10479782"/>
                <a:gd name="connsiteY218" fmla="*/ 1865512 h 2198909"/>
                <a:gd name="connsiteX219" fmla="*/ 5407280 w 10479782"/>
                <a:gd name="connsiteY219" fmla="*/ 1868658 h 2198909"/>
                <a:gd name="connsiteX220" fmla="*/ 5498358 w 10479782"/>
                <a:gd name="connsiteY220" fmla="*/ 1845704 h 2198909"/>
                <a:gd name="connsiteX221" fmla="*/ 5607761 w 10479782"/>
                <a:gd name="connsiteY221" fmla="*/ 1822380 h 2198909"/>
                <a:gd name="connsiteX222" fmla="*/ 5646821 w 10479782"/>
                <a:gd name="connsiteY222" fmla="*/ 1830338 h 2198909"/>
                <a:gd name="connsiteX223" fmla="*/ 5700320 w 10479782"/>
                <a:gd name="connsiteY223" fmla="*/ 1841632 h 2198909"/>
                <a:gd name="connsiteX224" fmla="*/ 5749931 w 10479782"/>
                <a:gd name="connsiteY224" fmla="*/ 1835708 h 2198909"/>
                <a:gd name="connsiteX225" fmla="*/ 5780107 w 10479782"/>
                <a:gd name="connsiteY225" fmla="*/ 1835153 h 2198909"/>
                <a:gd name="connsiteX226" fmla="*/ 5917835 w 10479782"/>
                <a:gd name="connsiteY226" fmla="*/ 1904386 h 2198909"/>
                <a:gd name="connsiteX227" fmla="*/ 5952821 w 10479782"/>
                <a:gd name="connsiteY227" fmla="*/ 1910125 h 2198909"/>
                <a:gd name="connsiteX228" fmla="*/ 5972630 w 10479782"/>
                <a:gd name="connsiteY228" fmla="*/ 1918641 h 2198909"/>
                <a:gd name="connsiteX229" fmla="*/ 6092032 w 10479782"/>
                <a:gd name="connsiteY229" fmla="*/ 2004536 h 2198909"/>
                <a:gd name="connsiteX230" fmla="*/ 6142754 w 10479782"/>
                <a:gd name="connsiteY230" fmla="*/ 2021936 h 2198909"/>
                <a:gd name="connsiteX231" fmla="*/ 6198473 w 10479782"/>
                <a:gd name="connsiteY231" fmla="*/ 2018418 h 2198909"/>
                <a:gd name="connsiteX232" fmla="*/ 6230685 w 10479782"/>
                <a:gd name="connsiteY232" fmla="*/ 2012125 h 2198909"/>
                <a:gd name="connsiteX233" fmla="*/ 6310656 w 10479782"/>
                <a:gd name="connsiteY233" fmla="*/ 1957515 h 2198909"/>
                <a:gd name="connsiteX234" fmla="*/ 6356194 w 10479782"/>
                <a:gd name="connsiteY234" fmla="*/ 1959367 h 2198909"/>
                <a:gd name="connsiteX235" fmla="*/ 6427279 w 10479782"/>
                <a:gd name="connsiteY235" fmla="*/ 1996945 h 2198909"/>
                <a:gd name="connsiteX236" fmla="*/ 6556307 w 10479782"/>
                <a:gd name="connsiteY236" fmla="*/ 2013791 h 2198909"/>
                <a:gd name="connsiteX237" fmla="*/ 6621839 w 10479782"/>
                <a:gd name="connsiteY237" fmla="*/ 1961217 h 2198909"/>
                <a:gd name="connsiteX238" fmla="*/ 6655715 w 10479782"/>
                <a:gd name="connsiteY238" fmla="*/ 1910681 h 2198909"/>
                <a:gd name="connsiteX239" fmla="*/ 6753644 w 10479782"/>
                <a:gd name="connsiteY239" fmla="*/ 1851999 h 2198909"/>
                <a:gd name="connsiteX240" fmla="*/ 6776969 w 10479782"/>
                <a:gd name="connsiteY240" fmla="*/ 1873841 h 2198909"/>
                <a:gd name="connsiteX241" fmla="*/ 6848795 w 10479782"/>
                <a:gd name="connsiteY241" fmla="*/ 1883099 h 2198909"/>
                <a:gd name="connsiteX242" fmla="*/ 6926543 w 10479782"/>
                <a:gd name="connsiteY242" fmla="*/ 1882358 h 2198909"/>
                <a:gd name="connsiteX243" fmla="*/ 7062050 w 10479782"/>
                <a:gd name="connsiteY243" fmla="*/ 1892169 h 2198909"/>
                <a:gd name="connsiteX244" fmla="*/ 7152202 w 10479782"/>
                <a:gd name="connsiteY244" fmla="*/ 1836078 h 2198909"/>
                <a:gd name="connsiteX245" fmla="*/ 7186635 w 10479782"/>
                <a:gd name="connsiteY245" fmla="*/ 1812938 h 2198909"/>
                <a:gd name="connsiteX246" fmla="*/ 7218845 w 10479782"/>
                <a:gd name="connsiteY246" fmla="*/ 1798129 h 2198909"/>
                <a:gd name="connsiteX247" fmla="*/ 7256055 w 10479782"/>
                <a:gd name="connsiteY247" fmla="*/ 1789799 h 2198909"/>
                <a:gd name="connsiteX248" fmla="*/ 7345837 w 10479782"/>
                <a:gd name="connsiteY248" fmla="*/ 1758328 h 2198909"/>
                <a:gd name="connsiteX249" fmla="*/ 7395078 w 10479782"/>
                <a:gd name="connsiteY249" fmla="*/ 1727413 h 2198909"/>
                <a:gd name="connsiteX250" fmla="*/ 7505779 w 10479782"/>
                <a:gd name="connsiteY250" fmla="*/ 1697609 h 2198909"/>
                <a:gd name="connsiteX251" fmla="*/ 7581123 w 10479782"/>
                <a:gd name="connsiteY251" fmla="*/ 1670952 h 2198909"/>
                <a:gd name="connsiteX252" fmla="*/ 7660538 w 10479782"/>
                <a:gd name="connsiteY252" fmla="*/ 1625043 h 2198909"/>
                <a:gd name="connsiteX253" fmla="*/ 7671645 w 10479782"/>
                <a:gd name="connsiteY253" fmla="*/ 1618009 h 2198909"/>
                <a:gd name="connsiteX254" fmla="*/ 7698302 w 10479782"/>
                <a:gd name="connsiteY254" fmla="*/ 1587834 h 2198909"/>
                <a:gd name="connsiteX255" fmla="*/ 7736991 w 10479782"/>
                <a:gd name="connsiteY255" fmla="*/ 1483984 h 2198909"/>
                <a:gd name="connsiteX256" fmla="*/ 7748098 w 10479782"/>
                <a:gd name="connsiteY256" fmla="*/ 1462879 h 2198909"/>
                <a:gd name="connsiteX257" fmla="*/ 7848987 w 10479782"/>
                <a:gd name="connsiteY257" fmla="*/ 1391794 h 2198909"/>
                <a:gd name="connsiteX258" fmla="*/ 7886382 w 10479782"/>
                <a:gd name="connsiteY258" fmla="*/ 1398458 h 2198909"/>
                <a:gd name="connsiteX259" fmla="*/ 7927662 w 10479782"/>
                <a:gd name="connsiteY259" fmla="*/ 1421784 h 2198909"/>
                <a:gd name="connsiteX260" fmla="*/ 8018186 w 10479782"/>
                <a:gd name="connsiteY260" fmla="*/ 1427893 h 2198909"/>
                <a:gd name="connsiteX261" fmla="*/ 8052063 w 10479782"/>
                <a:gd name="connsiteY261" fmla="*/ 1415860 h 2198909"/>
                <a:gd name="connsiteX262" fmla="*/ 8111299 w 10479782"/>
                <a:gd name="connsiteY262" fmla="*/ 1383464 h 2198909"/>
                <a:gd name="connsiteX263" fmla="*/ 8157024 w 10479782"/>
                <a:gd name="connsiteY263" fmla="*/ 1333297 h 2198909"/>
                <a:gd name="connsiteX264" fmla="*/ 8223482 w 10479782"/>
                <a:gd name="connsiteY264" fmla="*/ 1250364 h 2198909"/>
                <a:gd name="connsiteX265" fmla="*/ 8351027 w 10479782"/>
                <a:gd name="connsiteY265" fmla="*/ 1218708 h 2198909"/>
                <a:gd name="connsiteX266" fmla="*/ 8400085 w 10479782"/>
                <a:gd name="connsiteY266" fmla="*/ 1208157 h 2198909"/>
                <a:gd name="connsiteX267" fmla="*/ 8578539 w 10479782"/>
                <a:gd name="connsiteY267" fmla="*/ 1163913 h 2198909"/>
                <a:gd name="connsiteX268" fmla="*/ 8594087 w 10479782"/>
                <a:gd name="connsiteY268" fmla="*/ 1162432 h 2198909"/>
                <a:gd name="connsiteX269" fmla="*/ 8717746 w 10479782"/>
                <a:gd name="connsiteY269" fmla="*/ 1111526 h 2198909"/>
                <a:gd name="connsiteX270" fmla="*/ 8747550 w 10479782"/>
                <a:gd name="connsiteY270" fmla="*/ 1098936 h 2198909"/>
                <a:gd name="connsiteX271" fmla="*/ 8784019 w 10479782"/>
                <a:gd name="connsiteY271" fmla="*/ 1066727 h 2198909"/>
                <a:gd name="connsiteX272" fmla="*/ 8817712 w 10479782"/>
                <a:gd name="connsiteY272" fmla="*/ 975833 h 2198909"/>
                <a:gd name="connsiteX273" fmla="*/ 8857141 w 10479782"/>
                <a:gd name="connsiteY273" fmla="*/ 934367 h 2198909"/>
                <a:gd name="connsiteX274" fmla="*/ 8885835 w 10479782"/>
                <a:gd name="connsiteY274" fmla="*/ 909191 h 2198909"/>
                <a:gd name="connsiteX275" fmla="*/ 8911009 w 10479782"/>
                <a:gd name="connsiteY275" fmla="*/ 871057 h 2198909"/>
                <a:gd name="connsiteX276" fmla="*/ 8936185 w 10479782"/>
                <a:gd name="connsiteY276" fmla="*/ 779794 h 2198909"/>
                <a:gd name="connsiteX277" fmla="*/ 8974877 w 10479782"/>
                <a:gd name="connsiteY277" fmla="*/ 698896 h 2198909"/>
                <a:gd name="connsiteX278" fmla="*/ 9044481 w 10479782"/>
                <a:gd name="connsiteY278" fmla="*/ 654099 h 2198909"/>
                <a:gd name="connsiteX279" fmla="*/ 9087613 w 10479782"/>
                <a:gd name="connsiteY279" fmla="*/ 630588 h 2198909"/>
                <a:gd name="connsiteX280" fmla="*/ 9258478 w 10479782"/>
                <a:gd name="connsiteY280" fmla="*/ 654284 h 2198909"/>
                <a:gd name="connsiteX281" fmla="*/ 9375101 w 10479782"/>
                <a:gd name="connsiteY281" fmla="*/ 677423 h 2198909"/>
                <a:gd name="connsiteX282" fmla="*/ 9413421 w 10479782"/>
                <a:gd name="connsiteY282" fmla="*/ 668537 h 2198909"/>
                <a:gd name="connsiteX283" fmla="*/ 9521715 w 10479782"/>
                <a:gd name="connsiteY283" fmla="*/ 593009 h 2198909"/>
                <a:gd name="connsiteX284" fmla="*/ 9628714 w 10479782"/>
                <a:gd name="connsiteY284" fmla="*/ 559319 h 2198909"/>
                <a:gd name="connsiteX285" fmla="*/ 9709239 w 10479782"/>
                <a:gd name="connsiteY285" fmla="*/ 549692 h 2198909"/>
                <a:gd name="connsiteX286" fmla="*/ 9778472 w 10479782"/>
                <a:gd name="connsiteY286" fmla="*/ 542288 h 2198909"/>
                <a:gd name="connsiteX287" fmla="*/ 9861592 w 10479782"/>
                <a:gd name="connsiteY287" fmla="*/ 521554 h 2198909"/>
                <a:gd name="connsiteX288" fmla="*/ 9908613 w 10479782"/>
                <a:gd name="connsiteY288" fmla="*/ 498969 h 2198909"/>
                <a:gd name="connsiteX289" fmla="*/ 9983398 w 10479782"/>
                <a:gd name="connsiteY289" fmla="*/ 466574 h 2198909"/>
                <a:gd name="connsiteX290" fmla="*/ 10060038 w 10479782"/>
                <a:gd name="connsiteY290" fmla="*/ 424553 h 2198909"/>
                <a:gd name="connsiteX291" fmla="*/ 10118905 w 10479782"/>
                <a:gd name="connsiteY291" fmla="*/ 365684 h 2198909"/>
                <a:gd name="connsiteX292" fmla="*/ 10150561 w 10479782"/>
                <a:gd name="connsiteY292" fmla="*/ 316072 h 2198909"/>
                <a:gd name="connsiteX293" fmla="*/ 10243306 w 10479782"/>
                <a:gd name="connsiteY293" fmla="*/ 244987 h 2198909"/>
                <a:gd name="connsiteX294" fmla="*/ 10327164 w 10479782"/>
                <a:gd name="connsiteY294" fmla="*/ 110961 h 2198909"/>
                <a:gd name="connsiteX295" fmla="*/ 10379738 w 10479782"/>
                <a:gd name="connsiteY295" fmla="*/ 55241 h 2198909"/>
                <a:gd name="connsiteX296" fmla="*/ 10409541 w 10479782"/>
                <a:gd name="connsiteY296" fmla="*/ 39507 h 2198909"/>
                <a:gd name="connsiteX297" fmla="*/ 10460263 w 10479782"/>
                <a:gd name="connsiteY297" fmla="*/ 817 h 2198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</a:cxnLst>
              <a:rect l="l" t="t" r="r" b="b"/>
              <a:pathLst>
                <a:path w="10479782" h="2198909">
                  <a:moveTo>
                    <a:pt x="10461499" y="0"/>
                  </a:moveTo>
                  <a:lnTo>
                    <a:pt x="10479782" y="268945"/>
                  </a:lnTo>
                  <a:lnTo>
                    <a:pt x="10440826" y="322737"/>
                  </a:lnTo>
                  <a:cubicBezTo>
                    <a:pt x="10431756" y="335140"/>
                    <a:pt x="10423424" y="349765"/>
                    <a:pt x="10411022" y="357725"/>
                  </a:cubicBezTo>
                  <a:cubicBezTo>
                    <a:pt x="10385290" y="374385"/>
                    <a:pt x="10357152" y="387898"/>
                    <a:pt x="10329570" y="401597"/>
                  </a:cubicBezTo>
                  <a:cubicBezTo>
                    <a:pt x="10305875" y="413260"/>
                    <a:pt x="10280699" y="421960"/>
                    <a:pt x="10257560" y="434548"/>
                  </a:cubicBezTo>
                  <a:cubicBezTo>
                    <a:pt x="10239048" y="444545"/>
                    <a:pt x="10222571" y="458429"/>
                    <a:pt x="10205356" y="471018"/>
                  </a:cubicBezTo>
                  <a:cubicBezTo>
                    <a:pt x="10190361" y="481938"/>
                    <a:pt x="10173886" y="491379"/>
                    <a:pt x="10161298" y="504523"/>
                  </a:cubicBezTo>
                  <a:cubicBezTo>
                    <a:pt x="10130568" y="536364"/>
                    <a:pt x="10099653" y="567648"/>
                    <a:pt x="10061519" y="591159"/>
                  </a:cubicBezTo>
                  <a:cubicBezTo>
                    <a:pt x="10023940" y="614483"/>
                    <a:pt x="9988397" y="640586"/>
                    <a:pt x="9951004" y="664281"/>
                  </a:cubicBezTo>
                  <a:cubicBezTo>
                    <a:pt x="9914350" y="687420"/>
                    <a:pt x="9881213" y="712781"/>
                    <a:pt x="9862146" y="753878"/>
                  </a:cubicBezTo>
                  <a:cubicBezTo>
                    <a:pt x="9853631" y="772019"/>
                    <a:pt x="9841599" y="791827"/>
                    <a:pt x="9825493" y="802378"/>
                  </a:cubicBezTo>
                  <a:cubicBezTo>
                    <a:pt x="9802538" y="817372"/>
                    <a:pt x="9773475" y="822742"/>
                    <a:pt x="9748484" y="835515"/>
                  </a:cubicBezTo>
                  <a:cubicBezTo>
                    <a:pt x="9719050" y="850509"/>
                    <a:pt x="9684990" y="863468"/>
                    <a:pt x="9664995" y="887348"/>
                  </a:cubicBezTo>
                  <a:cubicBezTo>
                    <a:pt x="9647224" y="908637"/>
                    <a:pt x="9629268" y="925296"/>
                    <a:pt x="9605757" y="938809"/>
                  </a:cubicBezTo>
                  <a:cubicBezTo>
                    <a:pt x="9589282" y="948251"/>
                    <a:pt x="9577066" y="965466"/>
                    <a:pt x="9560035" y="973242"/>
                  </a:cubicBezTo>
                  <a:cubicBezTo>
                    <a:pt x="9537636" y="983609"/>
                    <a:pt x="9515050" y="991754"/>
                    <a:pt x="9495427" y="1007860"/>
                  </a:cubicBezTo>
                  <a:cubicBezTo>
                    <a:pt x="9475065" y="1024520"/>
                    <a:pt x="9451926" y="1037663"/>
                    <a:pt x="9430637" y="1053214"/>
                  </a:cubicBezTo>
                  <a:cubicBezTo>
                    <a:pt x="9419345" y="1061543"/>
                    <a:pt x="9410088" y="1072466"/>
                    <a:pt x="9399167" y="1081166"/>
                  </a:cubicBezTo>
                  <a:cubicBezTo>
                    <a:pt x="9379175" y="1097086"/>
                    <a:pt x="9358811" y="1112636"/>
                    <a:pt x="9338262" y="1127630"/>
                  </a:cubicBezTo>
                  <a:cubicBezTo>
                    <a:pt x="9317715" y="1142626"/>
                    <a:pt x="9298092" y="1160026"/>
                    <a:pt x="9275507" y="1170948"/>
                  </a:cubicBezTo>
                  <a:cubicBezTo>
                    <a:pt x="9237004" y="1189460"/>
                    <a:pt x="9194982" y="1200568"/>
                    <a:pt x="9157587" y="1220560"/>
                  </a:cubicBezTo>
                  <a:cubicBezTo>
                    <a:pt x="9119638" y="1240922"/>
                    <a:pt x="9083911" y="1266470"/>
                    <a:pt x="9050218" y="1293496"/>
                  </a:cubicBezTo>
                  <a:cubicBezTo>
                    <a:pt x="9023561" y="1314785"/>
                    <a:pt x="8998572" y="1335890"/>
                    <a:pt x="8965064" y="1346810"/>
                  </a:cubicBezTo>
                  <a:cubicBezTo>
                    <a:pt x="8946367" y="1352920"/>
                    <a:pt x="8926746" y="1366249"/>
                    <a:pt x="8915452" y="1381799"/>
                  </a:cubicBezTo>
                  <a:cubicBezTo>
                    <a:pt x="8891017" y="1415674"/>
                    <a:pt x="8859732" y="1439555"/>
                    <a:pt x="8824374" y="1459917"/>
                  </a:cubicBezTo>
                  <a:cubicBezTo>
                    <a:pt x="8777169" y="1487315"/>
                    <a:pt x="8730519" y="1515268"/>
                    <a:pt x="8683128" y="1542110"/>
                  </a:cubicBezTo>
                  <a:cubicBezTo>
                    <a:pt x="8655177" y="1558031"/>
                    <a:pt x="8627410" y="1574875"/>
                    <a:pt x="8597789" y="1586538"/>
                  </a:cubicBezTo>
                  <a:cubicBezTo>
                    <a:pt x="8537257" y="1610604"/>
                    <a:pt x="8475242" y="1631151"/>
                    <a:pt x="8414152" y="1653552"/>
                  </a:cubicBezTo>
                  <a:cubicBezTo>
                    <a:pt x="8394160" y="1660770"/>
                    <a:pt x="8375278" y="1671137"/>
                    <a:pt x="8354914" y="1677432"/>
                  </a:cubicBezTo>
                  <a:cubicBezTo>
                    <a:pt x="8332885" y="1684281"/>
                    <a:pt x="8309192" y="1686317"/>
                    <a:pt x="8287162" y="1693166"/>
                  </a:cubicBezTo>
                  <a:cubicBezTo>
                    <a:pt x="8250508" y="1704458"/>
                    <a:pt x="8214965" y="1718898"/>
                    <a:pt x="8178313" y="1730375"/>
                  </a:cubicBezTo>
                  <a:cubicBezTo>
                    <a:pt x="8107597" y="1752404"/>
                    <a:pt x="8036696" y="1773509"/>
                    <a:pt x="7965797" y="1794426"/>
                  </a:cubicBezTo>
                  <a:cubicBezTo>
                    <a:pt x="7950618" y="1798869"/>
                    <a:pt x="7934141" y="1799425"/>
                    <a:pt x="7919147" y="1804237"/>
                  </a:cubicBezTo>
                  <a:cubicBezTo>
                    <a:pt x="7879346" y="1817196"/>
                    <a:pt x="7839730" y="1831264"/>
                    <a:pt x="7800300" y="1845519"/>
                  </a:cubicBezTo>
                  <a:cubicBezTo>
                    <a:pt x="7776421" y="1854220"/>
                    <a:pt x="7753095" y="1864956"/>
                    <a:pt x="7729030" y="1873286"/>
                  </a:cubicBezTo>
                  <a:cubicBezTo>
                    <a:pt x="7709778" y="1879950"/>
                    <a:pt x="7689970" y="1885133"/>
                    <a:pt x="7669977" y="1889207"/>
                  </a:cubicBezTo>
                  <a:cubicBezTo>
                    <a:pt x="7652762" y="1892725"/>
                    <a:pt x="7634806" y="1892354"/>
                    <a:pt x="7617775" y="1896611"/>
                  </a:cubicBezTo>
                  <a:cubicBezTo>
                    <a:pt x="7571679" y="1908088"/>
                    <a:pt x="7526141" y="1921047"/>
                    <a:pt x="7480416" y="1933264"/>
                  </a:cubicBezTo>
                  <a:cubicBezTo>
                    <a:pt x="7462091" y="1938078"/>
                    <a:pt x="7443393" y="1941596"/>
                    <a:pt x="7425622" y="1947704"/>
                  </a:cubicBezTo>
                  <a:cubicBezTo>
                    <a:pt x="7378046" y="1963810"/>
                    <a:pt x="7331212" y="1982135"/>
                    <a:pt x="7283451" y="1997316"/>
                  </a:cubicBezTo>
                  <a:cubicBezTo>
                    <a:pt x="7243837" y="2009904"/>
                    <a:pt x="7203111" y="2018974"/>
                    <a:pt x="7162938" y="2030081"/>
                  </a:cubicBezTo>
                  <a:cubicBezTo>
                    <a:pt x="7145908" y="2034895"/>
                    <a:pt x="7129617" y="2041744"/>
                    <a:pt x="7112588" y="2045816"/>
                  </a:cubicBezTo>
                  <a:cubicBezTo>
                    <a:pt x="7074453" y="2055073"/>
                    <a:pt x="7035763" y="2062847"/>
                    <a:pt x="6997443" y="2072103"/>
                  </a:cubicBezTo>
                  <a:cubicBezTo>
                    <a:pt x="6975599" y="2077471"/>
                    <a:pt x="6954496" y="2087098"/>
                    <a:pt x="6932282" y="2090616"/>
                  </a:cubicBezTo>
                  <a:cubicBezTo>
                    <a:pt x="6879523" y="2098945"/>
                    <a:pt x="6826394" y="2104869"/>
                    <a:pt x="6773265" y="2111533"/>
                  </a:cubicBezTo>
                  <a:cubicBezTo>
                    <a:pt x="6718472" y="2118382"/>
                    <a:pt x="6663862" y="2125602"/>
                    <a:pt x="6609064" y="2131711"/>
                  </a:cubicBezTo>
                  <a:cubicBezTo>
                    <a:pt x="6579076" y="2134859"/>
                    <a:pt x="6548901" y="2135413"/>
                    <a:pt x="6518913" y="2138375"/>
                  </a:cubicBezTo>
                  <a:cubicBezTo>
                    <a:pt x="6492626" y="2140967"/>
                    <a:pt x="6466524" y="2145780"/>
                    <a:pt x="6440239" y="2148928"/>
                  </a:cubicBezTo>
                  <a:cubicBezTo>
                    <a:pt x="6417469" y="2151519"/>
                    <a:pt x="6394514" y="2153000"/>
                    <a:pt x="6371744" y="2155592"/>
                  </a:cubicBezTo>
                  <a:cubicBezTo>
                    <a:pt x="6335276" y="2159848"/>
                    <a:pt x="6298993" y="2164663"/>
                    <a:pt x="6262710" y="2169105"/>
                  </a:cubicBezTo>
                  <a:cubicBezTo>
                    <a:pt x="6247532" y="2170771"/>
                    <a:pt x="6231610" y="2175399"/>
                    <a:pt x="6217357" y="2172623"/>
                  </a:cubicBezTo>
                  <a:cubicBezTo>
                    <a:pt x="6181442" y="2165588"/>
                    <a:pt x="6146085" y="2167624"/>
                    <a:pt x="6110358" y="2172437"/>
                  </a:cubicBezTo>
                  <a:cubicBezTo>
                    <a:pt x="6098141" y="2174104"/>
                    <a:pt x="6084997" y="2173733"/>
                    <a:pt x="6073149" y="2170587"/>
                  </a:cubicBezTo>
                  <a:cubicBezTo>
                    <a:pt x="6048898" y="2164291"/>
                    <a:pt x="6025389" y="2155406"/>
                    <a:pt x="6001508" y="2147632"/>
                  </a:cubicBezTo>
                  <a:cubicBezTo>
                    <a:pt x="5998915" y="2146707"/>
                    <a:pt x="5995769" y="2146520"/>
                    <a:pt x="5992994" y="2145966"/>
                  </a:cubicBezTo>
                  <a:cubicBezTo>
                    <a:pt x="5977257" y="2142818"/>
                    <a:pt x="5961709" y="2139671"/>
                    <a:pt x="5945973" y="2136894"/>
                  </a:cubicBezTo>
                  <a:cubicBezTo>
                    <a:pt x="5937458" y="2135413"/>
                    <a:pt x="5928757" y="2135228"/>
                    <a:pt x="5920240" y="2133932"/>
                  </a:cubicBezTo>
                  <a:cubicBezTo>
                    <a:pt x="5887290" y="2128749"/>
                    <a:pt x="5851007" y="2137450"/>
                    <a:pt x="5822498" y="2115051"/>
                  </a:cubicBezTo>
                  <a:cubicBezTo>
                    <a:pt x="5803987" y="2100611"/>
                    <a:pt x="5786030" y="2103944"/>
                    <a:pt x="5766224" y="2106165"/>
                  </a:cubicBezTo>
                  <a:cubicBezTo>
                    <a:pt x="5751228" y="2107831"/>
                    <a:pt x="5735863" y="2107275"/>
                    <a:pt x="5720684" y="2107461"/>
                  </a:cubicBezTo>
                  <a:cubicBezTo>
                    <a:pt x="5694027" y="2108016"/>
                    <a:pt x="5667370" y="2108202"/>
                    <a:pt x="5640713" y="2109127"/>
                  </a:cubicBezTo>
                  <a:cubicBezTo>
                    <a:pt x="5632196" y="2109497"/>
                    <a:pt x="5623498" y="2114126"/>
                    <a:pt x="5615165" y="2113386"/>
                  </a:cubicBezTo>
                  <a:cubicBezTo>
                    <a:pt x="5576661" y="2109868"/>
                    <a:pt x="5538157" y="2104313"/>
                    <a:pt x="5499652" y="2101167"/>
                  </a:cubicBezTo>
                  <a:cubicBezTo>
                    <a:pt x="5477809" y="2099316"/>
                    <a:pt x="5455409" y="2102832"/>
                    <a:pt x="5433750" y="2100242"/>
                  </a:cubicBezTo>
                  <a:cubicBezTo>
                    <a:pt x="5408761" y="2097280"/>
                    <a:pt x="5384325" y="2089690"/>
                    <a:pt x="5359518" y="2085061"/>
                  </a:cubicBezTo>
                  <a:cubicBezTo>
                    <a:pt x="5352669" y="2083767"/>
                    <a:pt x="5345080" y="2085432"/>
                    <a:pt x="5337859" y="2085801"/>
                  </a:cubicBezTo>
                  <a:cubicBezTo>
                    <a:pt x="5329714" y="2086172"/>
                    <a:pt x="5321754" y="2086913"/>
                    <a:pt x="5313608" y="2087098"/>
                  </a:cubicBezTo>
                  <a:cubicBezTo>
                    <a:pt x="5288802" y="2087469"/>
                    <a:pt x="5263997" y="2086913"/>
                    <a:pt x="5239190" y="2088209"/>
                  </a:cubicBezTo>
                  <a:cubicBezTo>
                    <a:pt x="5224011" y="2088950"/>
                    <a:pt x="5208092" y="2096539"/>
                    <a:pt x="5194022" y="2093762"/>
                  </a:cubicBezTo>
                  <a:cubicBezTo>
                    <a:pt x="5165329" y="2088394"/>
                    <a:pt x="5136636" y="2100426"/>
                    <a:pt x="5107944" y="2090431"/>
                  </a:cubicBezTo>
                  <a:cubicBezTo>
                    <a:pt x="5099057" y="2087469"/>
                    <a:pt x="5086840" y="2094874"/>
                    <a:pt x="5076101" y="2095243"/>
                  </a:cubicBezTo>
                  <a:cubicBezTo>
                    <a:pt x="5049260" y="2096168"/>
                    <a:pt x="5022419" y="2095983"/>
                    <a:pt x="4995576" y="2095799"/>
                  </a:cubicBezTo>
                  <a:cubicBezTo>
                    <a:pt x="4971510" y="2095614"/>
                    <a:pt x="4946519" y="2098205"/>
                    <a:pt x="4923380" y="2093021"/>
                  </a:cubicBezTo>
                  <a:cubicBezTo>
                    <a:pt x="4899129" y="2087468"/>
                    <a:pt x="4877286" y="2088209"/>
                    <a:pt x="4853775" y="2094502"/>
                  </a:cubicBezTo>
                  <a:cubicBezTo>
                    <a:pt x="4837670" y="2098760"/>
                    <a:pt x="4820639" y="2099316"/>
                    <a:pt x="4803979" y="2100611"/>
                  </a:cubicBezTo>
                  <a:cubicBezTo>
                    <a:pt x="4786023" y="2102092"/>
                    <a:pt x="4766215" y="2098205"/>
                    <a:pt x="4749925" y="2104313"/>
                  </a:cubicBezTo>
                  <a:cubicBezTo>
                    <a:pt x="4701422" y="2122456"/>
                    <a:pt x="4651626" y="2126343"/>
                    <a:pt x="4600905" y="2126343"/>
                  </a:cubicBezTo>
                  <a:cubicBezTo>
                    <a:pt x="4591648" y="2126343"/>
                    <a:pt x="4582206" y="2123752"/>
                    <a:pt x="4573322" y="2120975"/>
                  </a:cubicBezTo>
                  <a:cubicBezTo>
                    <a:pt x="4521488" y="2104313"/>
                    <a:pt x="4469470" y="2105794"/>
                    <a:pt x="4416711" y="2115976"/>
                  </a:cubicBezTo>
                  <a:cubicBezTo>
                    <a:pt x="4405789" y="2118198"/>
                    <a:pt x="4393572" y="2118569"/>
                    <a:pt x="4382651" y="2116347"/>
                  </a:cubicBezTo>
                  <a:cubicBezTo>
                    <a:pt x="4351919" y="2109868"/>
                    <a:pt x="4322116" y="2099130"/>
                    <a:pt x="4291200" y="2094502"/>
                  </a:cubicBezTo>
                  <a:cubicBezTo>
                    <a:pt x="4240110" y="2086913"/>
                    <a:pt x="4195867" y="2112458"/>
                    <a:pt x="4150141" y="2129120"/>
                  </a:cubicBezTo>
                  <a:cubicBezTo>
                    <a:pt x="4106639" y="2144854"/>
                    <a:pt x="4069615" y="2180397"/>
                    <a:pt x="4018151" y="2172437"/>
                  </a:cubicBezTo>
                  <a:cubicBezTo>
                    <a:pt x="4012969" y="2171696"/>
                    <a:pt x="4007231" y="2176695"/>
                    <a:pt x="4001491" y="2177991"/>
                  </a:cubicBezTo>
                  <a:cubicBezTo>
                    <a:pt x="3985757" y="2181509"/>
                    <a:pt x="3970022" y="2185765"/>
                    <a:pt x="3954101" y="2187433"/>
                  </a:cubicBezTo>
                  <a:cubicBezTo>
                    <a:pt x="3934664" y="2189654"/>
                    <a:pt x="3914857" y="2188913"/>
                    <a:pt x="3895419" y="2190764"/>
                  </a:cubicBezTo>
                  <a:cubicBezTo>
                    <a:pt x="3870427" y="2192985"/>
                    <a:pt x="3845808" y="2198909"/>
                    <a:pt x="3821000" y="2198909"/>
                  </a:cubicBezTo>
                  <a:cubicBezTo>
                    <a:pt x="3801008" y="2198909"/>
                    <a:pt x="3781199" y="2192060"/>
                    <a:pt x="3761394" y="2188727"/>
                  </a:cubicBezTo>
                  <a:cubicBezTo>
                    <a:pt x="3733440" y="2184100"/>
                    <a:pt x="3702710" y="2185396"/>
                    <a:pt x="3678089" y="2173548"/>
                  </a:cubicBezTo>
                  <a:cubicBezTo>
                    <a:pt x="3651803" y="2160960"/>
                    <a:pt x="3626812" y="2155221"/>
                    <a:pt x="3599599" y="2159108"/>
                  </a:cubicBezTo>
                  <a:cubicBezTo>
                    <a:pt x="3590529" y="2160404"/>
                    <a:pt x="3578866" y="2168180"/>
                    <a:pt x="3574795" y="2176139"/>
                  </a:cubicBezTo>
                  <a:cubicBezTo>
                    <a:pt x="3565722" y="2193910"/>
                    <a:pt x="3553321" y="2197059"/>
                    <a:pt x="3536474" y="2190949"/>
                  </a:cubicBezTo>
                  <a:cubicBezTo>
                    <a:pt x="3521850" y="2185765"/>
                    <a:pt x="3503894" y="2183174"/>
                    <a:pt x="3493898" y="2173177"/>
                  </a:cubicBezTo>
                  <a:cubicBezTo>
                    <a:pt x="3465573" y="2144855"/>
                    <a:pt x="3429475" y="2143929"/>
                    <a:pt x="3394304" y="2136340"/>
                  </a:cubicBezTo>
                  <a:cubicBezTo>
                    <a:pt x="3372832" y="2131711"/>
                    <a:pt x="3352837" y="2131526"/>
                    <a:pt x="3331364" y="2134672"/>
                  </a:cubicBezTo>
                  <a:cubicBezTo>
                    <a:pt x="3284716" y="2141708"/>
                    <a:pt x="3239360" y="2131711"/>
                    <a:pt x="3194561" y="2118938"/>
                  </a:cubicBezTo>
                  <a:cubicBezTo>
                    <a:pt x="3164942" y="2110423"/>
                    <a:pt x="3134583" y="2105240"/>
                    <a:pt x="3105150" y="2096539"/>
                  </a:cubicBezTo>
                  <a:cubicBezTo>
                    <a:pt x="3083120" y="2089875"/>
                    <a:pt x="3061093" y="2081914"/>
                    <a:pt x="3040916" y="2071178"/>
                  </a:cubicBezTo>
                  <a:cubicBezTo>
                    <a:pt x="3011664" y="2055442"/>
                    <a:pt x="2986121" y="2031747"/>
                    <a:pt x="2948911" y="2038042"/>
                  </a:cubicBezTo>
                  <a:cubicBezTo>
                    <a:pt x="2916143" y="2043595"/>
                    <a:pt x="2886526" y="2031933"/>
                    <a:pt x="2856536" y="2020826"/>
                  </a:cubicBezTo>
                  <a:cubicBezTo>
                    <a:pt x="2834507" y="2012681"/>
                    <a:pt x="2812481" y="2004349"/>
                    <a:pt x="2789709" y="1999166"/>
                  </a:cubicBezTo>
                  <a:cubicBezTo>
                    <a:pt x="2762681" y="1993058"/>
                    <a:pt x="2732137" y="1995650"/>
                    <a:pt x="2708071" y="1984356"/>
                  </a:cubicBezTo>
                  <a:cubicBezTo>
                    <a:pt x="2682894" y="1972509"/>
                    <a:pt x="2661979" y="1980470"/>
                    <a:pt x="2639578" y="1983803"/>
                  </a:cubicBezTo>
                  <a:cubicBezTo>
                    <a:pt x="2603850" y="1988986"/>
                    <a:pt x="2568306" y="1998612"/>
                    <a:pt x="2532209" y="1986393"/>
                  </a:cubicBezTo>
                  <a:cubicBezTo>
                    <a:pt x="2488337" y="1971584"/>
                    <a:pt x="2444833" y="1955665"/>
                    <a:pt x="2400776" y="1941596"/>
                  </a:cubicBezTo>
                  <a:cubicBezTo>
                    <a:pt x="2383743" y="1936226"/>
                    <a:pt x="2365420" y="1934004"/>
                    <a:pt x="2347647" y="1931598"/>
                  </a:cubicBezTo>
                  <a:cubicBezTo>
                    <a:pt x="2330802" y="1929562"/>
                    <a:pt x="2310625" y="1934745"/>
                    <a:pt x="2297664" y="1926971"/>
                  </a:cubicBezTo>
                  <a:cubicBezTo>
                    <a:pt x="2264343" y="1906978"/>
                    <a:pt x="2230098" y="1897168"/>
                    <a:pt x="2191592" y="1897167"/>
                  </a:cubicBezTo>
                  <a:cubicBezTo>
                    <a:pt x="2177152" y="1897167"/>
                    <a:pt x="2163082" y="1888836"/>
                    <a:pt x="2148460" y="1887355"/>
                  </a:cubicBezTo>
                  <a:cubicBezTo>
                    <a:pt x="2128465" y="1885505"/>
                    <a:pt x="2105510" y="1880506"/>
                    <a:pt x="2088110" y="1887541"/>
                  </a:cubicBezTo>
                  <a:cubicBezTo>
                    <a:pt x="2047200" y="1904201"/>
                    <a:pt x="2014065" y="1890317"/>
                    <a:pt x="1978335" y="1873842"/>
                  </a:cubicBezTo>
                  <a:cubicBezTo>
                    <a:pt x="1943162" y="1857551"/>
                    <a:pt x="1906138" y="1844594"/>
                    <a:pt x="1868746" y="1833856"/>
                  </a:cubicBezTo>
                  <a:cubicBezTo>
                    <a:pt x="1854677" y="1829969"/>
                    <a:pt x="1837833" y="1836449"/>
                    <a:pt x="1822281" y="1837743"/>
                  </a:cubicBezTo>
                  <a:cubicBezTo>
                    <a:pt x="1816726" y="1838114"/>
                    <a:pt x="1810617" y="1838670"/>
                    <a:pt x="1805620" y="1836818"/>
                  </a:cubicBezTo>
                  <a:cubicBezTo>
                    <a:pt x="1757306" y="1819047"/>
                    <a:pt x="1708248" y="1805534"/>
                    <a:pt x="1655861" y="1814789"/>
                  </a:cubicBezTo>
                  <a:cubicBezTo>
                    <a:pt x="1651049" y="1815716"/>
                    <a:pt x="1645678" y="1813679"/>
                    <a:pt x="1640864" y="1812383"/>
                  </a:cubicBezTo>
                  <a:cubicBezTo>
                    <a:pt x="1617354" y="1805718"/>
                    <a:pt x="1594400" y="1795167"/>
                    <a:pt x="1570522" y="1792761"/>
                  </a:cubicBezTo>
                  <a:cubicBezTo>
                    <a:pt x="1511653" y="1786837"/>
                    <a:pt x="1452417" y="1784429"/>
                    <a:pt x="1393176" y="1780542"/>
                  </a:cubicBezTo>
                  <a:cubicBezTo>
                    <a:pt x="1389473" y="1780357"/>
                    <a:pt x="1385586" y="1780357"/>
                    <a:pt x="1382255" y="1779061"/>
                  </a:cubicBezTo>
                  <a:cubicBezTo>
                    <a:pt x="1360410" y="1771101"/>
                    <a:pt x="1341344" y="1773693"/>
                    <a:pt x="1322831" y="1788872"/>
                  </a:cubicBezTo>
                  <a:cubicBezTo>
                    <a:pt x="1314686" y="1795536"/>
                    <a:pt x="1303578" y="1799054"/>
                    <a:pt x="1293399" y="1802756"/>
                  </a:cubicBezTo>
                  <a:cubicBezTo>
                    <a:pt x="1278402" y="1808311"/>
                    <a:pt x="1263039" y="1813679"/>
                    <a:pt x="1247489" y="1817197"/>
                  </a:cubicBezTo>
                  <a:cubicBezTo>
                    <a:pt x="1232124" y="1820527"/>
                    <a:pt x="1215649" y="1825155"/>
                    <a:pt x="1200839" y="1822564"/>
                  </a:cubicBezTo>
                  <a:cubicBezTo>
                    <a:pt x="1174182" y="1817937"/>
                    <a:pt x="1148820" y="1807570"/>
                    <a:pt x="1122534" y="1800720"/>
                  </a:cubicBezTo>
                  <a:cubicBezTo>
                    <a:pt x="1113464" y="1798313"/>
                    <a:pt x="1103466" y="1798685"/>
                    <a:pt x="1094027" y="1798498"/>
                  </a:cubicBezTo>
                  <a:cubicBezTo>
                    <a:pt x="1072366" y="1797944"/>
                    <a:pt x="1050152" y="1803312"/>
                    <a:pt x="1030531" y="1787947"/>
                  </a:cubicBezTo>
                  <a:cubicBezTo>
                    <a:pt x="1012390" y="1773508"/>
                    <a:pt x="994061" y="1777765"/>
                    <a:pt x="974995" y="1788687"/>
                  </a:cubicBezTo>
                  <a:cubicBezTo>
                    <a:pt x="961296" y="1796463"/>
                    <a:pt x="945747" y="1802571"/>
                    <a:pt x="930382" y="1805534"/>
                  </a:cubicBezTo>
                  <a:cubicBezTo>
                    <a:pt x="909278" y="1809605"/>
                    <a:pt x="888360" y="1811273"/>
                    <a:pt x="865590" y="1808865"/>
                  </a:cubicBezTo>
                  <a:cubicBezTo>
                    <a:pt x="849484" y="1807199"/>
                    <a:pt x="836340" y="1806459"/>
                    <a:pt x="823752" y="1796648"/>
                  </a:cubicBezTo>
                  <a:cubicBezTo>
                    <a:pt x="821717" y="1795167"/>
                    <a:pt x="818015" y="1794796"/>
                    <a:pt x="815238" y="1794982"/>
                  </a:cubicBezTo>
                  <a:cubicBezTo>
                    <a:pt x="778770" y="1798129"/>
                    <a:pt x="742671" y="1796463"/>
                    <a:pt x="705832" y="1794240"/>
                  </a:cubicBezTo>
                  <a:cubicBezTo>
                    <a:pt x="659000" y="1791280"/>
                    <a:pt x="609756" y="1799979"/>
                    <a:pt x="569216" y="1831079"/>
                  </a:cubicBezTo>
                  <a:cubicBezTo>
                    <a:pt x="563292" y="1835708"/>
                    <a:pt x="554407" y="1837743"/>
                    <a:pt x="546631" y="1838854"/>
                  </a:cubicBezTo>
                  <a:cubicBezTo>
                    <a:pt x="509978" y="1843666"/>
                    <a:pt x="473139" y="1847000"/>
                    <a:pt x="436485" y="1852368"/>
                  </a:cubicBezTo>
                  <a:cubicBezTo>
                    <a:pt x="416492" y="1855330"/>
                    <a:pt x="395574" y="1857923"/>
                    <a:pt x="377434" y="1866067"/>
                  </a:cubicBezTo>
                  <a:cubicBezTo>
                    <a:pt x="359664" y="1874026"/>
                    <a:pt x="345407" y="1883468"/>
                    <a:pt x="334855" y="1866808"/>
                  </a:cubicBezTo>
                  <a:cubicBezTo>
                    <a:pt x="315977" y="1875694"/>
                    <a:pt x="299498" y="1883098"/>
                    <a:pt x="283396" y="1891057"/>
                  </a:cubicBezTo>
                  <a:cubicBezTo>
                    <a:pt x="277470" y="1894019"/>
                    <a:pt x="272471" y="1898833"/>
                    <a:pt x="266547" y="1901610"/>
                  </a:cubicBezTo>
                  <a:cubicBezTo>
                    <a:pt x="260252" y="1904572"/>
                    <a:pt x="253219" y="1906422"/>
                    <a:pt x="246370" y="1907903"/>
                  </a:cubicBezTo>
                  <a:cubicBezTo>
                    <a:pt x="215824" y="1914567"/>
                    <a:pt x="185280" y="1920676"/>
                    <a:pt x="154923" y="1927896"/>
                  </a:cubicBezTo>
                  <a:cubicBezTo>
                    <a:pt x="148997" y="1929377"/>
                    <a:pt x="143998" y="1935301"/>
                    <a:pt x="138630" y="1939188"/>
                  </a:cubicBezTo>
                  <a:cubicBezTo>
                    <a:pt x="135113" y="1941780"/>
                    <a:pt x="131597" y="1945668"/>
                    <a:pt x="127708" y="1946223"/>
                  </a:cubicBezTo>
                  <a:cubicBezTo>
                    <a:pt x="98089" y="1950666"/>
                    <a:pt x="68657" y="1955850"/>
                    <a:pt x="38853" y="1958071"/>
                  </a:cubicBezTo>
                  <a:lnTo>
                    <a:pt x="35679" y="1958561"/>
                  </a:lnTo>
                  <a:lnTo>
                    <a:pt x="0" y="1433717"/>
                  </a:lnTo>
                  <a:lnTo>
                    <a:pt x="42184" y="1423079"/>
                  </a:lnTo>
                  <a:cubicBezTo>
                    <a:pt x="83097" y="1411971"/>
                    <a:pt x="123452" y="1411971"/>
                    <a:pt x="164178" y="1425856"/>
                  </a:cubicBezTo>
                  <a:cubicBezTo>
                    <a:pt x="192871" y="1435666"/>
                    <a:pt x="222119" y="1435666"/>
                    <a:pt x="250628" y="1422338"/>
                  </a:cubicBezTo>
                  <a:cubicBezTo>
                    <a:pt x="265992" y="1415120"/>
                    <a:pt x="281728" y="1407715"/>
                    <a:pt x="298019" y="1403642"/>
                  </a:cubicBezTo>
                  <a:cubicBezTo>
                    <a:pt x="308570" y="1401049"/>
                    <a:pt x="320787" y="1403457"/>
                    <a:pt x="331894" y="1405494"/>
                  </a:cubicBezTo>
                  <a:cubicBezTo>
                    <a:pt x="353368" y="1409565"/>
                    <a:pt x="375582" y="1421969"/>
                    <a:pt x="395574" y="1418822"/>
                  </a:cubicBezTo>
                  <a:cubicBezTo>
                    <a:pt x="464625" y="1407715"/>
                    <a:pt x="529786" y="1433816"/>
                    <a:pt x="597169" y="1434557"/>
                  </a:cubicBezTo>
                  <a:cubicBezTo>
                    <a:pt x="627713" y="1434926"/>
                    <a:pt x="657888" y="1440850"/>
                    <a:pt x="679362" y="1409936"/>
                  </a:cubicBezTo>
                  <a:cubicBezTo>
                    <a:pt x="682137" y="1405863"/>
                    <a:pt x="695652" y="1408084"/>
                    <a:pt x="703982" y="1409381"/>
                  </a:cubicBezTo>
                  <a:cubicBezTo>
                    <a:pt x="722494" y="1412158"/>
                    <a:pt x="740821" y="1419191"/>
                    <a:pt x="759147" y="1419007"/>
                  </a:cubicBezTo>
                  <a:cubicBezTo>
                    <a:pt x="797097" y="1418822"/>
                    <a:pt x="835230" y="1415860"/>
                    <a:pt x="872994" y="1412527"/>
                  </a:cubicBezTo>
                  <a:cubicBezTo>
                    <a:pt x="887248" y="1411231"/>
                    <a:pt x="900948" y="1406234"/>
                    <a:pt x="915017" y="1402716"/>
                  </a:cubicBezTo>
                  <a:cubicBezTo>
                    <a:pt x="922791" y="1400680"/>
                    <a:pt x="931123" y="1395312"/>
                    <a:pt x="938341" y="1396421"/>
                  </a:cubicBezTo>
                  <a:cubicBezTo>
                    <a:pt x="980179" y="1402901"/>
                    <a:pt x="1018498" y="1386982"/>
                    <a:pt x="1058113" y="1379021"/>
                  </a:cubicBezTo>
                  <a:cubicBezTo>
                    <a:pt x="1076440" y="1375319"/>
                    <a:pt x="1093655" y="1366433"/>
                    <a:pt x="1111427" y="1360325"/>
                  </a:cubicBezTo>
                  <a:cubicBezTo>
                    <a:pt x="1116054" y="1358657"/>
                    <a:pt x="1121238" y="1357177"/>
                    <a:pt x="1125867" y="1357548"/>
                  </a:cubicBezTo>
                  <a:cubicBezTo>
                    <a:pt x="1152337" y="1359769"/>
                    <a:pt x="1178625" y="1362916"/>
                    <a:pt x="1204911" y="1365321"/>
                  </a:cubicBezTo>
                  <a:cubicBezTo>
                    <a:pt x="1228792" y="1367543"/>
                    <a:pt x="1252857" y="1368283"/>
                    <a:pt x="1264149" y="1395496"/>
                  </a:cubicBezTo>
                  <a:cubicBezTo>
                    <a:pt x="1265816" y="1399755"/>
                    <a:pt x="1271369" y="1402901"/>
                    <a:pt x="1275627" y="1405679"/>
                  </a:cubicBezTo>
                  <a:cubicBezTo>
                    <a:pt x="1341345" y="1448441"/>
                    <a:pt x="1376516" y="1447329"/>
                    <a:pt x="1440752" y="1402160"/>
                  </a:cubicBezTo>
                  <a:cubicBezTo>
                    <a:pt x="1447417" y="1397533"/>
                    <a:pt x="1461670" y="1394200"/>
                    <a:pt x="1466113" y="1397903"/>
                  </a:cubicBezTo>
                  <a:cubicBezTo>
                    <a:pt x="1503877" y="1428633"/>
                    <a:pt x="1545159" y="1425300"/>
                    <a:pt x="1588663" y="1415674"/>
                  </a:cubicBezTo>
                  <a:cubicBezTo>
                    <a:pt x="1599954" y="1413083"/>
                    <a:pt x="1615875" y="1413083"/>
                    <a:pt x="1624390" y="1419192"/>
                  </a:cubicBezTo>
                  <a:cubicBezTo>
                    <a:pt x="1664931" y="1447514"/>
                    <a:pt x="1708434" y="1443442"/>
                    <a:pt x="1752492" y="1435112"/>
                  </a:cubicBezTo>
                  <a:cubicBezTo>
                    <a:pt x="1759340" y="1433816"/>
                    <a:pt x="1767672" y="1426781"/>
                    <a:pt x="1770632" y="1420303"/>
                  </a:cubicBezTo>
                  <a:cubicBezTo>
                    <a:pt x="1781185" y="1397348"/>
                    <a:pt x="1800993" y="1389572"/>
                    <a:pt x="1822836" y="1383093"/>
                  </a:cubicBezTo>
                  <a:cubicBezTo>
                    <a:pt x="1857269" y="1372542"/>
                    <a:pt x="1891144" y="1360138"/>
                    <a:pt x="1925762" y="1350143"/>
                  </a:cubicBezTo>
                  <a:cubicBezTo>
                    <a:pt x="1934278" y="1347737"/>
                    <a:pt x="1944830" y="1349218"/>
                    <a:pt x="1953716" y="1351993"/>
                  </a:cubicBezTo>
                  <a:cubicBezTo>
                    <a:pt x="1984075" y="1361434"/>
                    <a:pt x="2003327" y="1385130"/>
                    <a:pt x="2024430" y="1406975"/>
                  </a:cubicBezTo>
                  <a:cubicBezTo>
                    <a:pt x="2033686" y="1416601"/>
                    <a:pt x="2046459" y="1423450"/>
                    <a:pt x="2058863" y="1429002"/>
                  </a:cubicBezTo>
                  <a:cubicBezTo>
                    <a:pt x="2091072" y="1443258"/>
                    <a:pt x="2124024" y="1456030"/>
                    <a:pt x="2156605" y="1469544"/>
                  </a:cubicBezTo>
                  <a:cubicBezTo>
                    <a:pt x="2159752" y="1470840"/>
                    <a:pt x="2162342" y="1474171"/>
                    <a:pt x="2164750" y="1476948"/>
                  </a:cubicBezTo>
                  <a:cubicBezTo>
                    <a:pt x="2188815" y="1506198"/>
                    <a:pt x="2212694" y="1535630"/>
                    <a:pt x="2236945" y="1564880"/>
                  </a:cubicBezTo>
                  <a:cubicBezTo>
                    <a:pt x="2241573" y="1570433"/>
                    <a:pt x="2248239" y="1574506"/>
                    <a:pt x="2253235" y="1579874"/>
                  </a:cubicBezTo>
                  <a:cubicBezTo>
                    <a:pt x="2260271" y="1587279"/>
                    <a:pt x="2269157" y="1594314"/>
                    <a:pt x="2272859" y="1603200"/>
                  </a:cubicBezTo>
                  <a:cubicBezTo>
                    <a:pt x="2284336" y="1631151"/>
                    <a:pt x="2306365" y="1643186"/>
                    <a:pt x="2334132" y="1648369"/>
                  </a:cubicBezTo>
                  <a:cubicBezTo>
                    <a:pt x="2359495" y="1653181"/>
                    <a:pt x="2384855" y="1657254"/>
                    <a:pt x="2410031" y="1662807"/>
                  </a:cubicBezTo>
                  <a:cubicBezTo>
                    <a:pt x="2440760" y="1669471"/>
                    <a:pt x="2471306" y="1676691"/>
                    <a:pt x="2501665" y="1684837"/>
                  </a:cubicBezTo>
                  <a:cubicBezTo>
                    <a:pt x="2514807" y="1688354"/>
                    <a:pt x="2528691" y="1692426"/>
                    <a:pt x="2539985" y="1699646"/>
                  </a:cubicBezTo>
                  <a:cubicBezTo>
                    <a:pt x="2571639" y="1719639"/>
                    <a:pt x="2605516" y="1733152"/>
                    <a:pt x="2642724" y="1727784"/>
                  </a:cubicBezTo>
                  <a:cubicBezTo>
                    <a:pt x="2672528" y="1723526"/>
                    <a:pt x="2697519" y="1734448"/>
                    <a:pt x="2716031" y="1751479"/>
                  </a:cubicBezTo>
                  <a:cubicBezTo>
                    <a:pt x="2749723" y="1782394"/>
                    <a:pt x="2785820" y="1775359"/>
                    <a:pt x="2821734" y="1765363"/>
                  </a:cubicBezTo>
                  <a:cubicBezTo>
                    <a:pt x="2840246" y="1760180"/>
                    <a:pt x="2855425" y="1760920"/>
                    <a:pt x="2873011" y="1765917"/>
                  </a:cubicBezTo>
                  <a:cubicBezTo>
                    <a:pt x="2913737" y="1777580"/>
                    <a:pt x="2940950" y="1809236"/>
                    <a:pt x="2967236" y="1837003"/>
                  </a:cubicBezTo>
                  <a:cubicBezTo>
                    <a:pt x="2989636" y="1860698"/>
                    <a:pt x="3014813" y="1874026"/>
                    <a:pt x="3042395" y="1884024"/>
                  </a:cubicBezTo>
                  <a:cubicBezTo>
                    <a:pt x="3077197" y="1896796"/>
                    <a:pt x="3104779" y="1891984"/>
                    <a:pt x="3121440" y="1861254"/>
                  </a:cubicBezTo>
                  <a:cubicBezTo>
                    <a:pt x="3126068" y="1852553"/>
                    <a:pt x="3134213" y="1842370"/>
                    <a:pt x="3142914" y="1839780"/>
                  </a:cubicBezTo>
                  <a:cubicBezTo>
                    <a:pt x="3184935" y="1826822"/>
                    <a:pt x="3227513" y="1807940"/>
                    <a:pt x="3272497" y="1819418"/>
                  </a:cubicBezTo>
                  <a:cubicBezTo>
                    <a:pt x="3334697" y="1835153"/>
                    <a:pt x="3395415" y="1834227"/>
                    <a:pt x="3457615" y="1818677"/>
                  </a:cubicBezTo>
                  <a:cubicBezTo>
                    <a:pt x="3558504" y="1793501"/>
                    <a:pt x="3659393" y="1766844"/>
                    <a:pt x="3765467" y="1772397"/>
                  </a:cubicBezTo>
                  <a:cubicBezTo>
                    <a:pt x="3783052" y="1773322"/>
                    <a:pt x="3803969" y="1762030"/>
                    <a:pt x="3819150" y="1750923"/>
                  </a:cubicBezTo>
                  <a:cubicBezTo>
                    <a:pt x="3848214" y="1729821"/>
                    <a:pt x="3846917" y="1728153"/>
                    <a:pt x="3879498" y="1745555"/>
                  </a:cubicBezTo>
                  <a:cubicBezTo>
                    <a:pt x="3887274" y="1749814"/>
                    <a:pt x="3896900" y="1752404"/>
                    <a:pt x="3902639" y="1758699"/>
                  </a:cubicBezTo>
                  <a:cubicBezTo>
                    <a:pt x="3931887" y="1790724"/>
                    <a:pt x="3967986" y="1782948"/>
                    <a:pt x="4003898" y="1778321"/>
                  </a:cubicBezTo>
                  <a:cubicBezTo>
                    <a:pt x="4010192" y="1777396"/>
                    <a:pt x="4017781" y="1776099"/>
                    <a:pt x="4023152" y="1778692"/>
                  </a:cubicBezTo>
                  <a:cubicBezTo>
                    <a:pt x="4047400" y="1790353"/>
                    <a:pt x="4067949" y="1786281"/>
                    <a:pt x="4089054" y="1770360"/>
                  </a:cubicBezTo>
                  <a:cubicBezTo>
                    <a:pt x="4107379" y="1756662"/>
                    <a:pt x="4128484" y="1748517"/>
                    <a:pt x="4150142" y="1765548"/>
                  </a:cubicBezTo>
                  <a:cubicBezTo>
                    <a:pt x="4198273" y="1803312"/>
                    <a:pt x="4249734" y="1805162"/>
                    <a:pt x="4304160" y="1781283"/>
                  </a:cubicBezTo>
                  <a:cubicBezTo>
                    <a:pt x="4343034" y="1764252"/>
                    <a:pt x="4381353" y="1760365"/>
                    <a:pt x="4422267" y="1777580"/>
                  </a:cubicBezTo>
                  <a:cubicBezTo>
                    <a:pt x="4438001" y="1784244"/>
                    <a:pt x="4458363" y="1779802"/>
                    <a:pt x="4476691" y="1781282"/>
                  </a:cubicBezTo>
                  <a:cubicBezTo>
                    <a:pt x="4487056" y="1782023"/>
                    <a:pt x="4498535" y="1782208"/>
                    <a:pt x="4507419" y="1786837"/>
                  </a:cubicBezTo>
                  <a:cubicBezTo>
                    <a:pt x="4531116" y="1798685"/>
                    <a:pt x="4553143" y="1813863"/>
                    <a:pt x="4577023" y="1825526"/>
                  </a:cubicBezTo>
                  <a:cubicBezTo>
                    <a:pt x="4588502" y="1831079"/>
                    <a:pt x="4602199" y="1834041"/>
                    <a:pt x="4615158" y="1834227"/>
                  </a:cubicBezTo>
                  <a:cubicBezTo>
                    <a:pt x="4653478" y="1835152"/>
                    <a:pt x="4691799" y="1835152"/>
                    <a:pt x="4729932" y="1833487"/>
                  </a:cubicBezTo>
                  <a:cubicBezTo>
                    <a:pt x="4792872" y="1830894"/>
                    <a:pt x="4856737" y="1830338"/>
                    <a:pt x="4902090" y="1775174"/>
                  </a:cubicBezTo>
                  <a:cubicBezTo>
                    <a:pt x="4905795" y="1770731"/>
                    <a:pt x="4913754" y="1768139"/>
                    <a:pt x="4920048" y="1767398"/>
                  </a:cubicBezTo>
                  <a:cubicBezTo>
                    <a:pt x="4949111" y="1763882"/>
                    <a:pt x="4978915" y="1763511"/>
                    <a:pt x="5007609" y="1757772"/>
                  </a:cubicBezTo>
                  <a:cubicBezTo>
                    <a:pt x="5030564" y="1753145"/>
                    <a:pt x="5049631" y="1754625"/>
                    <a:pt x="5067031" y="1770916"/>
                  </a:cubicBezTo>
                  <a:cubicBezTo>
                    <a:pt x="5089801" y="1792389"/>
                    <a:pt x="5117570" y="1804978"/>
                    <a:pt x="5147929" y="1798129"/>
                  </a:cubicBezTo>
                  <a:cubicBezTo>
                    <a:pt x="5178287" y="1791465"/>
                    <a:pt x="5198280" y="1805903"/>
                    <a:pt x="5220680" y="1820899"/>
                  </a:cubicBezTo>
                  <a:cubicBezTo>
                    <a:pt x="5236971" y="1831819"/>
                    <a:pt x="5255482" y="1845519"/>
                    <a:pt x="5273623" y="1846629"/>
                  </a:cubicBezTo>
                  <a:cubicBezTo>
                    <a:pt x="5314721" y="1849035"/>
                    <a:pt x="5350079" y="1887170"/>
                    <a:pt x="5394691" y="1865512"/>
                  </a:cubicBezTo>
                  <a:cubicBezTo>
                    <a:pt x="5397654" y="1864031"/>
                    <a:pt x="5403022" y="1867733"/>
                    <a:pt x="5407280" y="1868658"/>
                  </a:cubicBezTo>
                  <a:cubicBezTo>
                    <a:pt x="5441341" y="1875694"/>
                    <a:pt x="5473366" y="1868843"/>
                    <a:pt x="5498358" y="1845704"/>
                  </a:cubicBezTo>
                  <a:cubicBezTo>
                    <a:pt x="5531123" y="1815529"/>
                    <a:pt x="5567406" y="1812567"/>
                    <a:pt x="5607761" y="1822380"/>
                  </a:cubicBezTo>
                  <a:cubicBezTo>
                    <a:pt x="5620720" y="1825526"/>
                    <a:pt x="5633679" y="1827748"/>
                    <a:pt x="5646821" y="1830338"/>
                  </a:cubicBezTo>
                  <a:cubicBezTo>
                    <a:pt x="5664593" y="1834041"/>
                    <a:pt x="5682550" y="1837930"/>
                    <a:pt x="5700320" y="1841632"/>
                  </a:cubicBezTo>
                  <a:cubicBezTo>
                    <a:pt x="5717538" y="1845334"/>
                    <a:pt x="5736605" y="1851627"/>
                    <a:pt x="5749931" y="1835708"/>
                  </a:cubicBezTo>
                  <a:cubicBezTo>
                    <a:pt x="5761410" y="1822008"/>
                    <a:pt x="5769555" y="1823305"/>
                    <a:pt x="5780107" y="1835153"/>
                  </a:cubicBezTo>
                  <a:cubicBezTo>
                    <a:pt x="5816761" y="1876619"/>
                    <a:pt x="5861189" y="1902535"/>
                    <a:pt x="5917835" y="1904386"/>
                  </a:cubicBezTo>
                  <a:cubicBezTo>
                    <a:pt x="5929498" y="1904757"/>
                    <a:pt x="5941345" y="1907347"/>
                    <a:pt x="5952821" y="1910125"/>
                  </a:cubicBezTo>
                  <a:cubicBezTo>
                    <a:pt x="5959857" y="1911790"/>
                    <a:pt x="5968373" y="1913642"/>
                    <a:pt x="5972630" y="1918641"/>
                  </a:cubicBezTo>
                  <a:cubicBezTo>
                    <a:pt x="6005766" y="1956774"/>
                    <a:pt x="6047048" y="1983247"/>
                    <a:pt x="6092032" y="2004536"/>
                  </a:cubicBezTo>
                  <a:cubicBezTo>
                    <a:pt x="6108136" y="2012125"/>
                    <a:pt x="6125354" y="2019715"/>
                    <a:pt x="6142754" y="2021936"/>
                  </a:cubicBezTo>
                  <a:cubicBezTo>
                    <a:pt x="6160894" y="2024158"/>
                    <a:pt x="6179961" y="2020455"/>
                    <a:pt x="6198473" y="2018418"/>
                  </a:cubicBezTo>
                  <a:cubicBezTo>
                    <a:pt x="6209396" y="2017308"/>
                    <a:pt x="6221984" y="2017493"/>
                    <a:pt x="6230685" y="2012125"/>
                  </a:cubicBezTo>
                  <a:cubicBezTo>
                    <a:pt x="6258267" y="1995279"/>
                    <a:pt x="6284924" y="1977139"/>
                    <a:pt x="6310656" y="1957515"/>
                  </a:cubicBezTo>
                  <a:cubicBezTo>
                    <a:pt x="6332686" y="1940669"/>
                    <a:pt x="6337129" y="1938263"/>
                    <a:pt x="6356194" y="1959367"/>
                  </a:cubicBezTo>
                  <a:cubicBezTo>
                    <a:pt x="6375818" y="1981025"/>
                    <a:pt x="6400253" y="1992317"/>
                    <a:pt x="6427279" y="1996945"/>
                  </a:cubicBezTo>
                  <a:cubicBezTo>
                    <a:pt x="6470043" y="2004165"/>
                    <a:pt x="6513175" y="2010273"/>
                    <a:pt x="6556307" y="2013791"/>
                  </a:cubicBezTo>
                  <a:cubicBezTo>
                    <a:pt x="6595367" y="2016937"/>
                    <a:pt x="6614063" y="1999907"/>
                    <a:pt x="6621839" y="1961217"/>
                  </a:cubicBezTo>
                  <a:cubicBezTo>
                    <a:pt x="6626282" y="1939744"/>
                    <a:pt x="6632021" y="1916418"/>
                    <a:pt x="6655715" y="1910681"/>
                  </a:cubicBezTo>
                  <a:cubicBezTo>
                    <a:pt x="6694405" y="1901424"/>
                    <a:pt x="6734576" y="1897352"/>
                    <a:pt x="6753644" y="1851999"/>
                  </a:cubicBezTo>
                  <a:cubicBezTo>
                    <a:pt x="6764194" y="1861994"/>
                    <a:pt x="6770674" y="1867918"/>
                    <a:pt x="6776969" y="1873841"/>
                  </a:cubicBezTo>
                  <a:cubicBezTo>
                    <a:pt x="6794370" y="1890317"/>
                    <a:pt x="6830466" y="1897352"/>
                    <a:pt x="6848795" y="1883099"/>
                  </a:cubicBezTo>
                  <a:cubicBezTo>
                    <a:pt x="6875822" y="1862365"/>
                    <a:pt x="6900628" y="1866252"/>
                    <a:pt x="6926543" y="1882358"/>
                  </a:cubicBezTo>
                  <a:cubicBezTo>
                    <a:pt x="6969862" y="1909015"/>
                    <a:pt x="7018176" y="1902905"/>
                    <a:pt x="7062050" y="1892169"/>
                  </a:cubicBezTo>
                  <a:cubicBezTo>
                    <a:pt x="7095186" y="1884208"/>
                    <a:pt x="7130544" y="1869584"/>
                    <a:pt x="7152202" y="1836078"/>
                  </a:cubicBezTo>
                  <a:cubicBezTo>
                    <a:pt x="7159051" y="1825341"/>
                    <a:pt x="7174416" y="1819972"/>
                    <a:pt x="7186635" y="1812938"/>
                  </a:cubicBezTo>
                  <a:cubicBezTo>
                    <a:pt x="7196817" y="1807199"/>
                    <a:pt x="7207553" y="1801831"/>
                    <a:pt x="7218845" y="1798129"/>
                  </a:cubicBezTo>
                  <a:cubicBezTo>
                    <a:pt x="7230877" y="1794055"/>
                    <a:pt x="7244207" y="1788132"/>
                    <a:pt x="7256055" y="1789799"/>
                  </a:cubicBezTo>
                  <a:cubicBezTo>
                    <a:pt x="7291967" y="1794611"/>
                    <a:pt x="7320476" y="1785169"/>
                    <a:pt x="7345837" y="1758328"/>
                  </a:cubicBezTo>
                  <a:cubicBezTo>
                    <a:pt x="7358981" y="1744444"/>
                    <a:pt x="7378417" y="1727599"/>
                    <a:pt x="7395078" y="1727413"/>
                  </a:cubicBezTo>
                  <a:cubicBezTo>
                    <a:pt x="7435618" y="1726859"/>
                    <a:pt x="7469309" y="1713530"/>
                    <a:pt x="7505779" y="1697609"/>
                  </a:cubicBezTo>
                  <a:cubicBezTo>
                    <a:pt x="7529288" y="1687427"/>
                    <a:pt x="7555945" y="1680394"/>
                    <a:pt x="7581123" y="1670952"/>
                  </a:cubicBezTo>
                  <a:cubicBezTo>
                    <a:pt x="7610555" y="1659845"/>
                    <a:pt x="7642582" y="1655773"/>
                    <a:pt x="7660538" y="1625043"/>
                  </a:cubicBezTo>
                  <a:cubicBezTo>
                    <a:pt x="7662573" y="1621712"/>
                    <a:pt x="7668683" y="1621156"/>
                    <a:pt x="7671645" y="1618009"/>
                  </a:cubicBezTo>
                  <a:cubicBezTo>
                    <a:pt x="7681084" y="1608383"/>
                    <a:pt x="7693303" y="1599498"/>
                    <a:pt x="7698302" y="1587834"/>
                  </a:cubicBezTo>
                  <a:cubicBezTo>
                    <a:pt x="7712740" y="1553773"/>
                    <a:pt x="7724032" y="1518600"/>
                    <a:pt x="7736991" y="1483984"/>
                  </a:cubicBezTo>
                  <a:cubicBezTo>
                    <a:pt x="7739768" y="1476579"/>
                    <a:pt x="7742359" y="1467138"/>
                    <a:pt x="7748098" y="1462879"/>
                  </a:cubicBezTo>
                  <a:cubicBezTo>
                    <a:pt x="7781235" y="1438444"/>
                    <a:pt x="7814927" y="1414933"/>
                    <a:pt x="7848987" y="1391794"/>
                  </a:cubicBezTo>
                  <a:cubicBezTo>
                    <a:pt x="7862687" y="1382537"/>
                    <a:pt x="7874163" y="1387722"/>
                    <a:pt x="7886382" y="1398458"/>
                  </a:cubicBezTo>
                  <a:cubicBezTo>
                    <a:pt x="7898229" y="1408640"/>
                    <a:pt x="7912854" y="1419192"/>
                    <a:pt x="7927662" y="1421784"/>
                  </a:cubicBezTo>
                  <a:cubicBezTo>
                    <a:pt x="7957283" y="1426781"/>
                    <a:pt x="7988011" y="1427893"/>
                    <a:pt x="8018186" y="1427893"/>
                  </a:cubicBezTo>
                  <a:cubicBezTo>
                    <a:pt x="8029478" y="1427892"/>
                    <a:pt x="8041510" y="1421228"/>
                    <a:pt x="8052063" y="1415860"/>
                  </a:cubicBezTo>
                  <a:cubicBezTo>
                    <a:pt x="8072054" y="1405678"/>
                    <a:pt x="8090566" y="1391979"/>
                    <a:pt x="8111299" y="1383464"/>
                  </a:cubicBezTo>
                  <a:cubicBezTo>
                    <a:pt x="8135365" y="1373653"/>
                    <a:pt x="8149804" y="1357917"/>
                    <a:pt x="8157024" y="1333297"/>
                  </a:cubicBezTo>
                  <a:cubicBezTo>
                    <a:pt x="8167761" y="1296644"/>
                    <a:pt x="8193309" y="1271097"/>
                    <a:pt x="8223482" y="1250364"/>
                  </a:cubicBezTo>
                  <a:cubicBezTo>
                    <a:pt x="8261801" y="1223891"/>
                    <a:pt x="8307526" y="1225188"/>
                    <a:pt x="8351027" y="1218708"/>
                  </a:cubicBezTo>
                  <a:cubicBezTo>
                    <a:pt x="8367689" y="1216302"/>
                    <a:pt x="8384905" y="1214265"/>
                    <a:pt x="8400085" y="1208157"/>
                  </a:cubicBezTo>
                  <a:cubicBezTo>
                    <a:pt x="8457656" y="1185202"/>
                    <a:pt x="8515228" y="1163359"/>
                    <a:pt x="8578539" y="1163913"/>
                  </a:cubicBezTo>
                  <a:cubicBezTo>
                    <a:pt x="8583721" y="1163913"/>
                    <a:pt x="8588906" y="1163359"/>
                    <a:pt x="8594087" y="1162432"/>
                  </a:cubicBezTo>
                  <a:cubicBezTo>
                    <a:pt x="8639071" y="1154843"/>
                    <a:pt x="8685536" y="1151881"/>
                    <a:pt x="8717746" y="1111526"/>
                  </a:cubicBezTo>
                  <a:cubicBezTo>
                    <a:pt x="8723670" y="1104121"/>
                    <a:pt x="8737183" y="1101900"/>
                    <a:pt x="8747550" y="1098936"/>
                  </a:cubicBezTo>
                  <a:cubicBezTo>
                    <a:pt x="8765508" y="1094124"/>
                    <a:pt x="8777542" y="1084313"/>
                    <a:pt x="8784019" y="1066727"/>
                  </a:cubicBezTo>
                  <a:cubicBezTo>
                    <a:pt x="8794942" y="1036367"/>
                    <a:pt x="8807899" y="1006564"/>
                    <a:pt x="8817712" y="975833"/>
                  </a:cubicBezTo>
                  <a:cubicBezTo>
                    <a:pt x="8824561" y="954730"/>
                    <a:pt x="8837333" y="943068"/>
                    <a:pt x="8857141" y="934367"/>
                  </a:cubicBezTo>
                  <a:cubicBezTo>
                    <a:pt x="8868249" y="929554"/>
                    <a:pt x="8877875" y="919003"/>
                    <a:pt x="8885835" y="909191"/>
                  </a:cubicBezTo>
                  <a:cubicBezTo>
                    <a:pt x="8895461" y="897343"/>
                    <a:pt x="8900458" y="881608"/>
                    <a:pt x="8911009" y="871057"/>
                  </a:cubicBezTo>
                  <a:cubicBezTo>
                    <a:pt x="8936741" y="844769"/>
                    <a:pt x="8944702" y="815706"/>
                    <a:pt x="8936185" y="779794"/>
                  </a:cubicBezTo>
                  <a:cubicBezTo>
                    <a:pt x="8928596" y="747954"/>
                    <a:pt x="8948589" y="705376"/>
                    <a:pt x="8974877" y="698896"/>
                  </a:cubicBezTo>
                  <a:cubicBezTo>
                    <a:pt x="9003940" y="691677"/>
                    <a:pt x="9023932" y="673907"/>
                    <a:pt x="9044481" y="654099"/>
                  </a:cubicBezTo>
                  <a:cubicBezTo>
                    <a:pt x="9055957" y="642992"/>
                    <a:pt x="9072063" y="633365"/>
                    <a:pt x="9087613" y="630588"/>
                  </a:cubicBezTo>
                  <a:cubicBezTo>
                    <a:pt x="9146666" y="619852"/>
                    <a:pt x="9202387" y="632994"/>
                    <a:pt x="9258478" y="654284"/>
                  </a:cubicBezTo>
                  <a:cubicBezTo>
                    <a:pt x="9295130" y="668168"/>
                    <a:pt x="9335856" y="671870"/>
                    <a:pt x="9375101" y="677423"/>
                  </a:cubicBezTo>
                  <a:cubicBezTo>
                    <a:pt x="9387320" y="679088"/>
                    <a:pt x="9402870" y="675388"/>
                    <a:pt x="9413421" y="668537"/>
                  </a:cubicBezTo>
                  <a:cubicBezTo>
                    <a:pt x="9450445" y="644842"/>
                    <a:pt x="9487284" y="620407"/>
                    <a:pt x="9521715" y="593009"/>
                  </a:cubicBezTo>
                  <a:cubicBezTo>
                    <a:pt x="9553742" y="567279"/>
                    <a:pt x="9589838" y="556541"/>
                    <a:pt x="9628714" y="559319"/>
                  </a:cubicBezTo>
                  <a:cubicBezTo>
                    <a:pt x="9657037" y="561355"/>
                    <a:pt x="9682582" y="556726"/>
                    <a:pt x="9709239" y="549692"/>
                  </a:cubicBezTo>
                  <a:cubicBezTo>
                    <a:pt x="9731453" y="543769"/>
                    <a:pt x="9755889" y="539695"/>
                    <a:pt x="9778472" y="542288"/>
                  </a:cubicBezTo>
                  <a:cubicBezTo>
                    <a:pt x="9810128" y="545990"/>
                    <a:pt x="9836231" y="540622"/>
                    <a:pt x="9861592" y="521554"/>
                  </a:cubicBezTo>
                  <a:cubicBezTo>
                    <a:pt x="9875105" y="511372"/>
                    <a:pt x="9892507" y="506004"/>
                    <a:pt x="9908613" y="498969"/>
                  </a:cubicBezTo>
                  <a:cubicBezTo>
                    <a:pt x="9933417" y="488048"/>
                    <a:pt x="9959149" y="478792"/>
                    <a:pt x="9983398" y="466574"/>
                  </a:cubicBezTo>
                  <a:cubicBezTo>
                    <a:pt x="10009502" y="453616"/>
                    <a:pt x="10033381" y="435660"/>
                    <a:pt x="10060038" y="424553"/>
                  </a:cubicBezTo>
                  <a:cubicBezTo>
                    <a:pt x="10088732" y="412520"/>
                    <a:pt x="10107244" y="394193"/>
                    <a:pt x="10118905" y="365684"/>
                  </a:cubicBezTo>
                  <a:cubicBezTo>
                    <a:pt x="10126312" y="347728"/>
                    <a:pt x="10136492" y="328660"/>
                    <a:pt x="10150561" y="316072"/>
                  </a:cubicBezTo>
                  <a:cubicBezTo>
                    <a:pt x="10179626" y="290342"/>
                    <a:pt x="10213685" y="270348"/>
                    <a:pt x="10243306" y="244987"/>
                  </a:cubicBezTo>
                  <a:cubicBezTo>
                    <a:pt x="10284957" y="209444"/>
                    <a:pt x="10323462" y="171680"/>
                    <a:pt x="10327164" y="110961"/>
                  </a:cubicBezTo>
                  <a:cubicBezTo>
                    <a:pt x="10329199" y="77455"/>
                    <a:pt x="10346970" y="63202"/>
                    <a:pt x="10379738" y="55241"/>
                  </a:cubicBezTo>
                  <a:cubicBezTo>
                    <a:pt x="10390658" y="52650"/>
                    <a:pt x="10406210" y="47652"/>
                    <a:pt x="10409541" y="39507"/>
                  </a:cubicBezTo>
                  <a:cubicBezTo>
                    <a:pt x="10419537" y="15256"/>
                    <a:pt x="10440270" y="10444"/>
                    <a:pt x="10460263" y="81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716618E-4C0F-42EC-BE06-F84BE1E74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33341">
              <a:off x="839281" y="3610818"/>
              <a:ext cx="10479782" cy="2198909"/>
            </a:xfrm>
            <a:custGeom>
              <a:avLst/>
              <a:gdLst>
                <a:gd name="connsiteX0" fmla="*/ 10461499 w 10479782"/>
                <a:gd name="connsiteY0" fmla="*/ 0 h 2198909"/>
                <a:gd name="connsiteX1" fmla="*/ 10479782 w 10479782"/>
                <a:gd name="connsiteY1" fmla="*/ 268945 h 2198909"/>
                <a:gd name="connsiteX2" fmla="*/ 10440826 w 10479782"/>
                <a:gd name="connsiteY2" fmla="*/ 322737 h 2198909"/>
                <a:gd name="connsiteX3" fmla="*/ 10411022 w 10479782"/>
                <a:gd name="connsiteY3" fmla="*/ 357725 h 2198909"/>
                <a:gd name="connsiteX4" fmla="*/ 10329570 w 10479782"/>
                <a:gd name="connsiteY4" fmla="*/ 401597 h 2198909"/>
                <a:gd name="connsiteX5" fmla="*/ 10257560 w 10479782"/>
                <a:gd name="connsiteY5" fmla="*/ 434548 h 2198909"/>
                <a:gd name="connsiteX6" fmla="*/ 10205356 w 10479782"/>
                <a:gd name="connsiteY6" fmla="*/ 471018 h 2198909"/>
                <a:gd name="connsiteX7" fmla="*/ 10161298 w 10479782"/>
                <a:gd name="connsiteY7" fmla="*/ 504523 h 2198909"/>
                <a:gd name="connsiteX8" fmla="*/ 10061519 w 10479782"/>
                <a:gd name="connsiteY8" fmla="*/ 591159 h 2198909"/>
                <a:gd name="connsiteX9" fmla="*/ 9951004 w 10479782"/>
                <a:gd name="connsiteY9" fmla="*/ 664281 h 2198909"/>
                <a:gd name="connsiteX10" fmla="*/ 9862146 w 10479782"/>
                <a:gd name="connsiteY10" fmla="*/ 753878 h 2198909"/>
                <a:gd name="connsiteX11" fmla="*/ 9825493 w 10479782"/>
                <a:gd name="connsiteY11" fmla="*/ 802378 h 2198909"/>
                <a:gd name="connsiteX12" fmla="*/ 9748484 w 10479782"/>
                <a:gd name="connsiteY12" fmla="*/ 835515 h 2198909"/>
                <a:gd name="connsiteX13" fmla="*/ 9664995 w 10479782"/>
                <a:gd name="connsiteY13" fmla="*/ 887348 h 2198909"/>
                <a:gd name="connsiteX14" fmla="*/ 9605757 w 10479782"/>
                <a:gd name="connsiteY14" fmla="*/ 938809 h 2198909"/>
                <a:gd name="connsiteX15" fmla="*/ 9560035 w 10479782"/>
                <a:gd name="connsiteY15" fmla="*/ 973242 h 2198909"/>
                <a:gd name="connsiteX16" fmla="*/ 9495427 w 10479782"/>
                <a:gd name="connsiteY16" fmla="*/ 1007860 h 2198909"/>
                <a:gd name="connsiteX17" fmla="*/ 9430637 w 10479782"/>
                <a:gd name="connsiteY17" fmla="*/ 1053214 h 2198909"/>
                <a:gd name="connsiteX18" fmla="*/ 9399167 w 10479782"/>
                <a:gd name="connsiteY18" fmla="*/ 1081166 h 2198909"/>
                <a:gd name="connsiteX19" fmla="*/ 9338262 w 10479782"/>
                <a:gd name="connsiteY19" fmla="*/ 1127630 h 2198909"/>
                <a:gd name="connsiteX20" fmla="*/ 9275507 w 10479782"/>
                <a:gd name="connsiteY20" fmla="*/ 1170948 h 2198909"/>
                <a:gd name="connsiteX21" fmla="*/ 9157587 w 10479782"/>
                <a:gd name="connsiteY21" fmla="*/ 1220560 h 2198909"/>
                <a:gd name="connsiteX22" fmla="*/ 9050218 w 10479782"/>
                <a:gd name="connsiteY22" fmla="*/ 1293496 h 2198909"/>
                <a:gd name="connsiteX23" fmla="*/ 8965064 w 10479782"/>
                <a:gd name="connsiteY23" fmla="*/ 1346810 h 2198909"/>
                <a:gd name="connsiteX24" fmla="*/ 8915452 w 10479782"/>
                <a:gd name="connsiteY24" fmla="*/ 1381799 h 2198909"/>
                <a:gd name="connsiteX25" fmla="*/ 8824374 w 10479782"/>
                <a:gd name="connsiteY25" fmla="*/ 1459917 h 2198909"/>
                <a:gd name="connsiteX26" fmla="*/ 8683128 w 10479782"/>
                <a:gd name="connsiteY26" fmla="*/ 1542110 h 2198909"/>
                <a:gd name="connsiteX27" fmla="*/ 8597789 w 10479782"/>
                <a:gd name="connsiteY27" fmla="*/ 1586538 h 2198909"/>
                <a:gd name="connsiteX28" fmla="*/ 8414152 w 10479782"/>
                <a:gd name="connsiteY28" fmla="*/ 1653552 h 2198909"/>
                <a:gd name="connsiteX29" fmla="*/ 8354914 w 10479782"/>
                <a:gd name="connsiteY29" fmla="*/ 1677432 h 2198909"/>
                <a:gd name="connsiteX30" fmla="*/ 8287162 w 10479782"/>
                <a:gd name="connsiteY30" fmla="*/ 1693166 h 2198909"/>
                <a:gd name="connsiteX31" fmla="*/ 8178313 w 10479782"/>
                <a:gd name="connsiteY31" fmla="*/ 1730375 h 2198909"/>
                <a:gd name="connsiteX32" fmla="*/ 7965797 w 10479782"/>
                <a:gd name="connsiteY32" fmla="*/ 1794426 h 2198909"/>
                <a:gd name="connsiteX33" fmla="*/ 7919147 w 10479782"/>
                <a:gd name="connsiteY33" fmla="*/ 1804237 h 2198909"/>
                <a:gd name="connsiteX34" fmla="*/ 7800300 w 10479782"/>
                <a:gd name="connsiteY34" fmla="*/ 1845519 h 2198909"/>
                <a:gd name="connsiteX35" fmla="*/ 7729030 w 10479782"/>
                <a:gd name="connsiteY35" fmla="*/ 1873286 h 2198909"/>
                <a:gd name="connsiteX36" fmla="*/ 7669977 w 10479782"/>
                <a:gd name="connsiteY36" fmla="*/ 1889207 h 2198909"/>
                <a:gd name="connsiteX37" fmla="*/ 7617775 w 10479782"/>
                <a:gd name="connsiteY37" fmla="*/ 1896611 h 2198909"/>
                <a:gd name="connsiteX38" fmla="*/ 7480416 w 10479782"/>
                <a:gd name="connsiteY38" fmla="*/ 1933264 h 2198909"/>
                <a:gd name="connsiteX39" fmla="*/ 7425622 w 10479782"/>
                <a:gd name="connsiteY39" fmla="*/ 1947704 h 2198909"/>
                <a:gd name="connsiteX40" fmla="*/ 7283451 w 10479782"/>
                <a:gd name="connsiteY40" fmla="*/ 1997316 h 2198909"/>
                <a:gd name="connsiteX41" fmla="*/ 7162938 w 10479782"/>
                <a:gd name="connsiteY41" fmla="*/ 2030081 h 2198909"/>
                <a:gd name="connsiteX42" fmla="*/ 7112588 w 10479782"/>
                <a:gd name="connsiteY42" fmla="*/ 2045816 h 2198909"/>
                <a:gd name="connsiteX43" fmla="*/ 6997443 w 10479782"/>
                <a:gd name="connsiteY43" fmla="*/ 2072103 h 2198909"/>
                <a:gd name="connsiteX44" fmla="*/ 6932282 w 10479782"/>
                <a:gd name="connsiteY44" fmla="*/ 2090616 h 2198909"/>
                <a:gd name="connsiteX45" fmla="*/ 6773265 w 10479782"/>
                <a:gd name="connsiteY45" fmla="*/ 2111533 h 2198909"/>
                <a:gd name="connsiteX46" fmla="*/ 6609064 w 10479782"/>
                <a:gd name="connsiteY46" fmla="*/ 2131711 h 2198909"/>
                <a:gd name="connsiteX47" fmla="*/ 6518913 w 10479782"/>
                <a:gd name="connsiteY47" fmla="*/ 2138375 h 2198909"/>
                <a:gd name="connsiteX48" fmla="*/ 6440239 w 10479782"/>
                <a:gd name="connsiteY48" fmla="*/ 2148928 h 2198909"/>
                <a:gd name="connsiteX49" fmla="*/ 6371744 w 10479782"/>
                <a:gd name="connsiteY49" fmla="*/ 2155592 h 2198909"/>
                <a:gd name="connsiteX50" fmla="*/ 6262710 w 10479782"/>
                <a:gd name="connsiteY50" fmla="*/ 2169105 h 2198909"/>
                <a:gd name="connsiteX51" fmla="*/ 6217357 w 10479782"/>
                <a:gd name="connsiteY51" fmla="*/ 2172623 h 2198909"/>
                <a:gd name="connsiteX52" fmla="*/ 6110358 w 10479782"/>
                <a:gd name="connsiteY52" fmla="*/ 2172437 h 2198909"/>
                <a:gd name="connsiteX53" fmla="*/ 6073149 w 10479782"/>
                <a:gd name="connsiteY53" fmla="*/ 2170587 h 2198909"/>
                <a:gd name="connsiteX54" fmla="*/ 6001508 w 10479782"/>
                <a:gd name="connsiteY54" fmla="*/ 2147632 h 2198909"/>
                <a:gd name="connsiteX55" fmla="*/ 5992994 w 10479782"/>
                <a:gd name="connsiteY55" fmla="*/ 2145966 h 2198909"/>
                <a:gd name="connsiteX56" fmla="*/ 5945973 w 10479782"/>
                <a:gd name="connsiteY56" fmla="*/ 2136894 h 2198909"/>
                <a:gd name="connsiteX57" fmla="*/ 5920240 w 10479782"/>
                <a:gd name="connsiteY57" fmla="*/ 2133932 h 2198909"/>
                <a:gd name="connsiteX58" fmla="*/ 5822498 w 10479782"/>
                <a:gd name="connsiteY58" fmla="*/ 2115051 h 2198909"/>
                <a:gd name="connsiteX59" fmla="*/ 5766224 w 10479782"/>
                <a:gd name="connsiteY59" fmla="*/ 2106165 h 2198909"/>
                <a:gd name="connsiteX60" fmla="*/ 5720684 w 10479782"/>
                <a:gd name="connsiteY60" fmla="*/ 2107461 h 2198909"/>
                <a:gd name="connsiteX61" fmla="*/ 5640713 w 10479782"/>
                <a:gd name="connsiteY61" fmla="*/ 2109127 h 2198909"/>
                <a:gd name="connsiteX62" fmla="*/ 5615165 w 10479782"/>
                <a:gd name="connsiteY62" fmla="*/ 2113386 h 2198909"/>
                <a:gd name="connsiteX63" fmla="*/ 5499652 w 10479782"/>
                <a:gd name="connsiteY63" fmla="*/ 2101167 h 2198909"/>
                <a:gd name="connsiteX64" fmla="*/ 5433750 w 10479782"/>
                <a:gd name="connsiteY64" fmla="*/ 2100242 h 2198909"/>
                <a:gd name="connsiteX65" fmla="*/ 5359518 w 10479782"/>
                <a:gd name="connsiteY65" fmla="*/ 2085061 h 2198909"/>
                <a:gd name="connsiteX66" fmla="*/ 5337859 w 10479782"/>
                <a:gd name="connsiteY66" fmla="*/ 2085801 h 2198909"/>
                <a:gd name="connsiteX67" fmla="*/ 5313608 w 10479782"/>
                <a:gd name="connsiteY67" fmla="*/ 2087098 h 2198909"/>
                <a:gd name="connsiteX68" fmla="*/ 5239190 w 10479782"/>
                <a:gd name="connsiteY68" fmla="*/ 2088209 h 2198909"/>
                <a:gd name="connsiteX69" fmla="*/ 5194022 w 10479782"/>
                <a:gd name="connsiteY69" fmla="*/ 2093762 h 2198909"/>
                <a:gd name="connsiteX70" fmla="*/ 5107944 w 10479782"/>
                <a:gd name="connsiteY70" fmla="*/ 2090431 h 2198909"/>
                <a:gd name="connsiteX71" fmla="*/ 5076101 w 10479782"/>
                <a:gd name="connsiteY71" fmla="*/ 2095243 h 2198909"/>
                <a:gd name="connsiteX72" fmla="*/ 4995576 w 10479782"/>
                <a:gd name="connsiteY72" fmla="*/ 2095799 h 2198909"/>
                <a:gd name="connsiteX73" fmla="*/ 4923380 w 10479782"/>
                <a:gd name="connsiteY73" fmla="*/ 2093021 h 2198909"/>
                <a:gd name="connsiteX74" fmla="*/ 4853775 w 10479782"/>
                <a:gd name="connsiteY74" fmla="*/ 2094502 h 2198909"/>
                <a:gd name="connsiteX75" fmla="*/ 4803979 w 10479782"/>
                <a:gd name="connsiteY75" fmla="*/ 2100611 h 2198909"/>
                <a:gd name="connsiteX76" fmla="*/ 4749925 w 10479782"/>
                <a:gd name="connsiteY76" fmla="*/ 2104313 h 2198909"/>
                <a:gd name="connsiteX77" fmla="*/ 4600905 w 10479782"/>
                <a:gd name="connsiteY77" fmla="*/ 2126343 h 2198909"/>
                <a:gd name="connsiteX78" fmla="*/ 4573322 w 10479782"/>
                <a:gd name="connsiteY78" fmla="*/ 2120975 h 2198909"/>
                <a:gd name="connsiteX79" fmla="*/ 4416711 w 10479782"/>
                <a:gd name="connsiteY79" fmla="*/ 2115976 h 2198909"/>
                <a:gd name="connsiteX80" fmla="*/ 4382651 w 10479782"/>
                <a:gd name="connsiteY80" fmla="*/ 2116347 h 2198909"/>
                <a:gd name="connsiteX81" fmla="*/ 4291200 w 10479782"/>
                <a:gd name="connsiteY81" fmla="*/ 2094502 h 2198909"/>
                <a:gd name="connsiteX82" fmla="*/ 4150141 w 10479782"/>
                <a:gd name="connsiteY82" fmla="*/ 2129120 h 2198909"/>
                <a:gd name="connsiteX83" fmla="*/ 4018151 w 10479782"/>
                <a:gd name="connsiteY83" fmla="*/ 2172437 h 2198909"/>
                <a:gd name="connsiteX84" fmla="*/ 4001491 w 10479782"/>
                <a:gd name="connsiteY84" fmla="*/ 2177991 h 2198909"/>
                <a:gd name="connsiteX85" fmla="*/ 3954101 w 10479782"/>
                <a:gd name="connsiteY85" fmla="*/ 2187433 h 2198909"/>
                <a:gd name="connsiteX86" fmla="*/ 3895419 w 10479782"/>
                <a:gd name="connsiteY86" fmla="*/ 2190764 h 2198909"/>
                <a:gd name="connsiteX87" fmla="*/ 3821000 w 10479782"/>
                <a:gd name="connsiteY87" fmla="*/ 2198909 h 2198909"/>
                <a:gd name="connsiteX88" fmla="*/ 3761394 w 10479782"/>
                <a:gd name="connsiteY88" fmla="*/ 2188727 h 2198909"/>
                <a:gd name="connsiteX89" fmla="*/ 3678089 w 10479782"/>
                <a:gd name="connsiteY89" fmla="*/ 2173548 h 2198909"/>
                <a:gd name="connsiteX90" fmla="*/ 3599599 w 10479782"/>
                <a:gd name="connsiteY90" fmla="*/ 2159108 h 2198909"/>
                <a:gd name="connsiteX91" fmla="*/ 3574795 w 10479782"/>
                <a:gd name="connsiteY91" fmla="*/ 2176139 h 2198909"/>
                <a:gd name="connsiteX92" fmla="*/ 3536474 w 10479782"/>
                <a:gd name="connsiteY92" fmla="*/ 2190949 h 2198909"/>
                <a:gd name="connsiteX93" fmla="*/ 3493898 w 10479782"/>
                <a:gd name="connsiteY93" fmla="*/ 2173177 h 2198909"/>
                <a:gd name="connsiteX94" fmla="*/ 3394304 w 10479782"/>
                <a:gd name="connsiteY94" fmla="*/ 2136340 h 2198909"/>
                <a:gd name="connsiteX95" fmla="*/ 3331364 w 10479782"/>
                <a:gd name="connsiteY95" fmla="*/ 2134672 h 2198909"/>
                <a:gd name="connsiteX96" fmla="*/ 3194561 w 10479782"/>
                <a:gd name="connsiteY96" fmla="*/ 2118938 h 2198909"/>
                <a:gd name="connsiteX97" fmla="*/ 3105150 w 10479782"/>
                <a:gd name="connsiteY97" fmla="*/ 2096539 h 2198909"/>
                <a:gd name="connsiteX98" fmla="*/ 3040916 w 10479782"/>
                <a:gd name="connsiteY98" fmla="*/ 2071178 h 2198909"/>
                <a:gd name="connsiteX99" fmla="*/ 2948911 w 10479782"/>
                <a:gd name="connsiteY99" fmla="*/ 2038042 h 2198909"/>
                <a:gd name="connsiteX100" fmla="*/ 2856536 w 10479782"/>
                <a:gd name="connsiteY100" fmla="*/ 2020826 h 2198909"/>
                <a:gd name="connsiteX101" fmla="*/ 2789709 w 10479782"/>
                <a:gd name="connsiteY101" fmla="*/ 1999166 h 2198909"/>
                <a:gd name="connsiteX102" fmla="*/ 2708071 w 10479782"/>
                <a:gd name="connsiteY102" fmla="*/ 1984356 h 2198909"/>
                <a:gd name="connsiteX103" fmla="*/ 2639578 w 10479782"/>
                <a:gd name="connsiteY103" fmla="*/ 1983803 h 2198909"/>
                <a:gd name="connsiteX104" fmla="*/ 2532209 w 10479782"/>
                <a:gd name="connsiteY104" fmla="*/ 1986393 h 2198909"/>
                <a:gd name="connsiteX105" fmla="*/ 2400776 w 10479782"/>
                <a:gd name="connsiteY105" fmla="*/ 1941596 h 2198909"/>
                <a:gd name="connsiteX106" fmla="*/ 2347647 w 10479782"/>
                <a:gd name="connsiteY106" fmla="*/ 1931598 h 2198909"/>
                <a:gd name="connsiteX107" fmla="*/ 2297664 w 10479782"/>
                <a:gd name="connsiteY107" fmla="*/ 1926971 h 2198909"/>
                <a:gd name="connsiteX108" fmla="*/ 2191592 w 10479782"/>
                <a:gd name="connsiteY108" fmla="*/ 1897167 h 2198909"/>
                <a:gd name="connsiteX109" fmla="*/ 2148460 w 10479782"/>
                <a:gd name="connsiteY109" fmla="*/ 1887355 h 2198909"/>
                <a:gd name="connsiteX110" fmla="*/ 2088110 w 10479782"/>
                <a:gd name="connsiteY110" fmla="*/ 1887541 h 2198909"/>
                <a:gd name="connsiteX111" fmla="*/ 1978335 w 10479782"/>
                <a:gd name="connsiteY111" fmla="*/ 1873842 h 2198909"/>
                <a:gd name="connsiteX112" fmla="*/ 1868746 w 10479782"/>
                <a:gd name="connsiteY112" fmla="*/ 1833856 h 2198909"/>
                <a:gd name="connsiteX113" fmla="*/ 1822281 w 10479782"/>
                <a:gd name="connsiteY113" fmla="*/ 1837743 h 2198909"/>
                <a:gd name="connsiteX114" fmla="*/ 1805620 w 10479782"/>
                <a:gd name="connsiteY114" fmla="*/ 1836818 h 2198909"/>
                <a:gd name="connsiteX115" fmla="*/ 1655861 w 10479782"/>
                <a:gd name="connsiteY115" fmla="*/ 1814789 h 2198909"/>
                <a:gd name="connsiteX116" fmla="*/ 1640864 w 10479782"/>
                <a:gd name="connsiteY116" fmla="*/ 1812383 h 2198909"/>
                <a:gd name="connsiteX117" fmla="*/ 1570522 w 10479782"/>
                <a:gd name="connsiteY117" fmla="*/ 1792761 h 2198909"/>
                <a:gd name="connsiteX118" fmla="*/ 1393176 w 10479782"/>
                <a:gd name="connsiteY118" fmla="*/ 1780542 h 2198909"/>
                <a:gd name="connsiteX119" fmla="*/ 1382255 w 10479782"/>
                <a:gd name="connsiteY119" fmla="*/ 1779061 h 2198909"/>
                <a:gd name="connsiteX120" fmla="*/ 1322831 w 10479782"/>
                <a:gd name="connsiteY120" fmla="*/ 1788872 h 2198909"/>
                <a:gd name="connsiteX121" fmla="*/ 1293399 w 10479782"/>
                <a:gd name="connsiteY121" fmla="*/ 1802756 h 2198909"/>
                <a:gd name="connsiteX122" fmla="*/ 1247489 w 10479782"/>
                <a:gd name="connsiteY122" fmla="*/ 1817197 h 2198909"/>
                <a:gd name="connsiteX123" fmla="*/ 1200839 w 10479782"/>
                <a:gd name="connsiteY123" fmla="*/ 1822564 h 2198909"/>
                <a:gd name="connsiteX124" fmla="*/ 1122534 w 10479782"/>
                <a:gd name="connsiteY124" fmla="*/ 1800720 h 2198909"/>
                <a:gd name="connsiteX125" fmla="*/ 1094027 w 10479782"/>
                <a:gd name="connsiteY125" fmla="*/ 1798498 h 2198909"/>
                <a:gd name="connsiteX126" fmla="*/ 1030531 w 10479782"/>
                <a:gd name="connsiteY126" fmla="*/ 1787947 h 2198909"/>
                <a:gd name="connsiteX127" fmla="*/ 974995 w 10479782"/>
                <a:gd name="connsiteY127" fmla="*/ 1788687 h 2198909"/>
                <a:gd name="connsiteX128" fmla="*/ 930382 w 10479782"/>
                <a:gd name="connsiteY128" fmla="*/ 1805534 h 2198909"/>
                <a:gd name="connsiteX129" fmla="*/ 865590 w 10479782"/>
                <a:gd name="connsiteY129" fmla="*/ 1808865 h 2198909"/>
                <a:gd name="connsiteX130" fmla="*/ 823752 w 10479782"/>
                <a:gd name="connsiteY130" fmla="*/ 1796648 h 2198909"/>
                <a:gd name="connsiteX131" fmla="*/ 815238 w 10479782"/>
                <a:gd name="connsiteY131" fmla="*/ 1794982 h 2198909"/>
                <a:gd name="connsiteX132" fmla="*/ 705832 w 10479782"/>
                <a:gd name="connsiteY132" fmla="*/ 1794240 h 2198909"/>
                <a:gd name="connsiteX133" fmla="*/ 569216 w 10479782"/>
                <a:gd name="connsiteY133" fmla="*/ 1831079 h 2198909"/>
                <a:gd name="connsiteX134" fmla="*/ 546631 w 10479782"/>
                <a:gd name="connsiteY134" fmla="*/ 1838854 h 2198909"/>
                <a:gd name="connsiteX135" fmla="*/ 436485 w 10479782"/>
                <a:gd name="connsiteY135" fmla="*/ 1852368 h 2198909"/>
                <a:gd name="connsiteX136" fmla="*/ 377434 w 10479782"/>
                <a:gd name="connsiteY136" fmla="*/ 1866067 h 2198909"/>
                <a:gd name="connsiteX137" fmla="*/ 334855 w 10479782"/>
                <a:gd name="connsiteY137" fmla="*/ 1866808 h 2198909"/>
                <a:gd name="connsiteX138" fmla="*/ 283396 w 10479782"/>
                <a:gd name="connsiteY138" fmla="*/ 1891057 h 2198909"/>
                <a:gd name="connsiteX139" fmla="*/ 266547 w 10479782"/>
                <a:gd name="connsiteY139" fmla="*/ 1901610 h 2198909"/>
                <a:gd name="connsiteX140" fmla="*/ 246370 w 10479782"/>
                <a:gd name="connsiteY140" fmla="*/ 1907903 h 2198909"/>
                <a:gd name="connsiteX141" fmla="*/ 154923 w 10479782"/>
                <a:gd name="connsiteY141" fmla="*/ 1927896 h 2198909"/>
                <a:gd name="connsiteX142" fmla="*/ 138630 w 10479782"/>
                <a:gd name="connsiteY142" fmla="*/ 1939188 h 2198909"/>
                <a:gd name="connsiteX143" fmla="*/ 127708 w 10479782"/>
                <a:gd name="connsiteY143" fmla="*/ 1946223 h 2198909"/>
                <a:gd name="connsiteX144" fmla="*/ 38853 w 10479782"/>
                <a:gd name="connsiteY144" fmla="*/ 1958071 h 2198909"/>
                <a:gd name="connsiteX145" fmla="*/ 35679 w 10479782"/>
                <a:gd name="connsiteY145" fmla="*/ 1958561 h 2198909"/>
                <a:gd name="connsiteX146" fmla="*/ 0 w 10479782"/>
                <a:gd name="connsiteY146" fmla="*/ 1433717 h 2198909"/>
                <a:gd name="connsiteX147" fmla="*/ 42184 w 10479782"/>
                <a:gd name="connsiteY147" fmla="*/ 1423079 h 2198909"/>
                <a:gd name="connsiteX148" fmla="*/ 164178 w 10479782"/>
                <a:gd name="connsiteY148" fmla="*/ 1425856 h 2198909"/>
                <a:gd name="connsiteX149" fmla="*/ 250628 w 10479782"/>
                <a:gd name="connsiteY149" fmla="*/ 1422338 h 2198909"/>
                <a:gd name="connsiteX150" fmla="*/ 298019 w 10479782"/>
                <a:gd name="connsiteY150" fmla="*/ 1403642 h 2198909"/>
                <a:gd name="connsiteX151" fmla="*/ 331894 w 10479782"/>
                <a:gd name="connsiteY151" fmla="*/ 1405494 h 2198909"/>
                <a:gd name="connsiteX152" fmla="*/ 395574 w 10479782"/>
                <a:gd name="connsiteY152" fmla="*/ 1418822 h 2198909"/>
                <a:gd name="connsiteX153" fmla="*/ 597169 w 10479782"/>
                <a:gd name="connsiteY153" fmla="*/ 1434557 h 2198909"/>
                <a:gd name="connsiteX154" fmla="*/ 679362 w 10479782"/>
                <a:gd name="connsiteY154" fmla="*/ 1409936 h 2198909"/>
                <a:gd name="connsiteX155" fmla="*/ 703982 w 10479782"/>
                <a:gd name="connsiteY155" fmla="*/ 1409381 h 2198909"/>
                <a:gd name="connsiteX156" fmla="*/ 759147 w 10479782"/>
                <a:gd name="connsiteY156" fmla="*/ 1419007 h 2198909"/>
                <a:gd name="connsiteX157" fmla="*/ 872994 w 10479782"/>
                <a:gd name="connsiteY157" fmla="*/ 1412527 h 2198909"/>
                <a:gd name="connsiteX158" fmla="*/ 915017 w 10479782"/>
                <a:gd name="connsiteY158" fmla="*/ 1402716 h 2198909"/>
                <a:gd name="connsiteX159" fmla="*/ 938341 w 10479782"/>
                <a:gd name="connsiteY159" fmla="*/ 1396421 h 2198909"/>
                <a:gd name="connsiteX160" fmla="*/ 1058113 w 10479782"/>
                <a:gd name="connsiteY160" fmla="*/ 1379021 h 2198909"/>
                <a:gd name="connsiteX161" fmla="*/ 1111427 w 10479782"/>
                <a:gd name="connsiteY161" fmla="*/ 1360325 h 2198909"/>
                <a:gd name="connsiteX162" fmla="*/ 1125867 w 10479782"/>
                <a:gd name="connsiteY162" fmla="*/ 1357548 h 2198909"/>
                <a:gd name="connsiteX163" fmla="*/ 1204911 w 10479782"/>
                <a:gd name="connsiteY163" fmla="*/ 1365321 h 2198909"/>
                <a:gd name="connsiteX164" fmla="*/ 1264149 w 10479782"/>
                <a:gd name="connsiteY164" fmla="*/ 1395496 h 2198909"/>
                <a:gd name="connsiteX165" fmla="*/ 1275627 w 10479782"/>
                <a:gd name="connsiteY165" fmla="*/ 1405679 h 2198909"/>
                <a:gd name="connsiteX166" fmla="*/ 1440752 w 10479782"/>
                <a:gd name="connsiteY166" fmla="*/ 1402160 h 2198909"/>
                <a:gd name="connsiteX167" fmla="*/ 1466113 w 10479782"/>
                <a:gd name="connsiteY167" fmla="*/ 1397903 h 2198909"/>
                <a:gd name="connsiteX168" fmla="*/ 1588663 w 10479782"/>
                <a:gd name="connsiteY168" fmla="*/ 1415674 h 2198909"/>
                <a:gd name="connsiteX169" fmla="*/ 1624390 w 10479782"/>
                <a:gd name="connsiteY169" fmla="*/ 1419192 h 2198909"/>
                <a:gd name="connsiteX170" fmla="*/ 1752492 w 10479782"/>
                <a:gd name="connsiteY170" fmla="*/ 1435112 h 2198909"/>
                <a:gd name="connsiteX171" fmla="*/ 1770632 w 10479782"/>
                <a:gd name="connsiteY171" fmla="*/ 1420303 h 2198909"/>
                <a:gd name="connsiteX172" fmla="*/ 1822836 w 10479782"/>
                <a:gd name="connsiteY172" fmla="*/ 1383093 h 2198909"/>
                <a:gd name="connsiteX173" fmla="*/ 1925762 w 10479782"/>
                <a:gd name="connsiteY173" fmla="*/ 1350143 h 2198909"/>
                <a:gd name="connsiteX174" fmla="*/ 1953716 w 10479782"/>
                <a:gd name="connsiteY174" fmla="*/ 1351993 h 2198909"/>
                <a:gd name="connsiteX175" fmla="*/ 2024430 w 10479782"/>
                <a:gd name="connsiteY175" fmla="*/ 1406975 h 2198909"/>
                <a:gd name="connsiteX176" fmla="*/ 2058863 w 10479782"/>
                <a:gd name="connsiteY176" fmla="*/ 1429002 h 2198909"/>
                <a:gd name="connsiteX177" fmla="*/ 2156605 w 10479782"/>
                <a:gd name="connsiteY177" fmla="*/ 1469544 h 2198909"/>
                <a:gd name="connsiteX178" fmla="*/ 2164750 w 10479782"/>
                <a:gd name="connsiteY178" fmla="*/ 1476948 h 2198909"/>
                <a:gd name="connsiteX179" fmla="*/ 2236945 w 10479782"/>
                <a:gd name="connsiteY179" fmla="*/ 1564880 h 2198909"/>
                <a:gd name="connsiteX180" fmla="*/ 2253235 w 10479782"/>
                <a:gd name="connsiteY180" fmla="*/ 1579874 h 2198909"/>
                <a:gd name="connsiteX181" fmla="*/ 2272859 w 10479782"/>
                <a:gd name="connsiteY181" fmla="*/ 1603200 h 2198909"/>
                <a:gd name="connsiteX182" fmla="*/ 2334132 w 10479782"/>
                <a:gd name="connsiteY182" fmla="*/ 1648369 h 2198909"/>
                <a:gd name="connsiteX183" fmla="*/ 2410031 w 10479782"/>
                <a:gd name="connsiteY183" fmla="*/ 1662807 h 2198909"/>
                <a:gd name="connsiteX184" fmla="*/ 2501665 w 10479782"/>
                <a:gd name="connsiteY184" fmla="*/ 1684837 h 2198909"/>
                <a:gd name="connsiteX185" fmla="*/ 2539985 w 10479782"/>
                <a:gd name="connsiteY185" fmla="*/ 1699646 h 2198909"/>
                <a:gd name="connsiteX186" fmla="*/ 2642724 w 10479782"/>
                <a:gd name="connsiteY186" fmla="*/ 1727784 h 2198909"/>
                <a:gd name="connsiteX187" fmla="*/ 2716031 w 10479782"/>
                <a:gd name="connsiteY187" fmla="*/ 1751479 h 2198909"/>
                <a:gd name="connsiteX188" fmla="*/ 2821734 w 10479782"/>
                <a:gd name="connsiteY188" fmla="*/ 1765363 h 2198909"/>
                <a:gd name="connsiteX189" fmla="*/ 2873011 w 10479782"/>
                <a:gd name="connsiteY189" fmla="*/ 1765917 h 2198909"/>
                <a:gd name="connsiteX190" fmla="*/ 2967236 w 10479782"/>
                <a:gd name="connsiteY190" fmla="*/ 1837003 h 2198909"/>
                <a:gd name="connsiteX191" fmla="*/ 3042395 w 10479782"/>
                <a:gd name="connsiteY191" fmla="*/ 1884024 h 2198909"/>
                <a:gd name="connsiteX192" fmla="*/ 3121440 w 10479782"/>
                <a:gd name="connsiteY192" fmla="*/ 1861254 h 2198909"/>
                <a:gd name="connsiteX193" fmla="*/ 3142914 w 10479782"/>
                <a:gd name="connsiteY193" fmla="*/ 1839780 h 2198909"/>
                <a:gd name="connsiteX194" fmla="*/ 3272497 w 10479782"/>
                <a:gd name="connsiteY194" fmla="*/ 1819418 h 2198909"/>
                <a:gd name="connsiteX195" fmla="*/ 3457615 w 10479782"/>
                <a:gd name="connsiteY195" fmla="*/ 1818677 h 2198909"/>
                <a:gd name="connsiteX196" fmla="*/ 3765467 w 10479782"/>
                <a:gd name="connsiteY196" fmla="*/ 1772397 h 2198909"/>
                <a:gd name="connsiteX197" fmla="*/ 3819150 w 10479782"/>
                <a:gd name="connsiteY197" fmla="*/ 1750923 h 2198909"/>
                <a:gd name="connsiteX198" fmla="*/ 3879498 w 10479782"/>
                <a:gd name="connsiteY198" fmla="*/ 1745555 h 2198909"/>
                <a:gd name="connsiteX199" fmla="*/ 3902639 w 10479782"/>
                <a:gd name="connsiteY199" fmla="*/ 1758699 h 2198909"/>
                <a:gd name="connsiteX200" fmla="*/ 4003898 w 10479782"/>
                <a:gd name="connsiteY200" fmla="*/ 1778321 h 2198909"/>
                <a:gd name="connsiteX201" fmla="*/ 4023152 w 10479782"/>
                <a:gd name="connsiteY201" fmla="*/ 1778692 h 2198909"/>
                <a:gd name="connsiteX202" fmla="*/ 4089054 w 10479782"/>
                <a:gd name="connsiteY202" fmla="*/ 1770360 h 2198909"/>
                <a:gd name="connsiteX203" fmla="*/ 4150142 w 10479782"/>
                <a:gd name="connsiteY203" fmla="*/ 1765548 h 2198909"/>
                <a:gd name="connsiteX204" fmla="*/ 4304160 w 10479782"/>
                <a:gd name="connsiteY204" fmla="*/ 1781283 h 2198909"/>
                <a:gd name="connsiteX205" fmla="*/ 4422267 w 10479782"/>
                <a:gd name="connsiteY205" fmla="*/ 1777580 h 2198909"/>
                <a:gd name="connsiteX206" fmla="*/ 4476691 w 10479782"/>
                <a:gd name="connsiteY206" fmla="*/ 1781282 h 2198909"/>
                <a:gd name="connsiteX207" fmla="*/ 4507419 w 10479782"/>
                <a:gd name="connsiteY207" fmla="*/ 1786837 h 2198909"/>
                <a:gd name="connsiteX208" fmla="*/ 4577023 w 10479782"/>
                <a:gd name="connsiteY208" fmla="*/ 1825526 h 2198909"/>
                <a:gd name="connsiteX209" fmla="*/ 4615158 w 10479782"/>
                <a:gd name="connsiteY209" fmla="*/ 1834227 h 2198909"/>
                <a:gd name="connsiteX210" fmla="*/ 4729932 w 10479782"/>
                <a:gd name="connsiteY210" fmla="*/ 1833487 h 2198909"/>
                <a:gd name="connsiteX211" fmla="*/ 4902090 w 10479782"/>
                <a:gd name="connsiteY211" fmla="*/ 1775174 h 2198909"/>
                <a:gd name="connsiteX212" fmla="*/ 4920048 w 10479782"/>
                <a:gd name="connsiteY212" fmla="*/ 1767398 h 2198909"/>
                <a:gd name="connsiteX213" fmla="*/ 5007609 w 10479782"/>
                <a:gd name="connsiteY213" fmla="*/ 1757772 h 2198909"/>
                <a:gd name="connsiteX214" fmla="*/ 5067031 w 10479782"/>
                <a:gd name="connsiteY214" fmla="*/ 1770916 h 2198909"/>
                <a:gd name="connsiteX215" fmla="*/ 5147929 w 10479782"/>
                <a:gd name="connsiteY215" fmla="*/ 1798129 h 2198909"/>
                <a:gd name="connsiteX216" fmla="*/ 5220680 w 10479782"/>
                <a:gd name="connsiteY216" fmla="*/ 1820899 h 2198909"/>
                <a:gd name="connsiteX217" fmla="*/ 5273623 w 10479782"/>
                <a:gd name="connsiteY217" fmla="*/ 1846629 h 2198909"/>
                <a:gd name="connsiteX218" fmla="*/ 5394691 w 10479782"/>
                <a:gd name="connsiteY218" fmla="*/ 1865512 h 2198909"/>
                <a:gd name="connsiteX219" fmla="*/ 5407280 w 10479782"/>
                <a:gd name="connsiteY219" fmla="*/ 1868658 h 2198909"/>
                <a:gd name="connsiteX220" fmla="*/ 5498358 w 10479782"/>
                <a:gd name="connsiteY220" fmla="*/ 1845704 h 2198909"/>
                <a:gd name="connsiteX221" fmla="*/ 5607761 w 10479782"/>
                <a:gd name="connsiteY221" fmla="*/ 1822380 h 2198909"/>
                <a:gd name="connsiteX222" fmla="*/ 5646821 w 10479782"/>
                <a:gd name="connsiteY222" fmla="*/ 1830338 h 2198909"/>
                <a:gd name="connsiteX223" fmla="*/ 5700320 w 10479782"/>
                <a:gd name="connsiteY223" fmla="*/ 1841632 h 2198909"/>
                <a:gd name="connsiteX224" fmla="*/ 5749931 w 10479782"/>
                <a:gd name="connsiteY224" fmla="*/ 1835708 h 2198909"/>
                <a:gd name="connsiteX225" fmla="*/ 5780107 w 10479782"/>
                <a:gd name="connsiteY225" fmla="*/ 1835153 h 2198909"/>
                <a:gd name="connsiteX226" fmla="*/ 5917835 w 10479782"/>
                <a:gd name="connsiteY226" fmla="*/ 1904386 h 2198909"/>
                <a:gd name="connsiteX227" fmla="*/ 5952821 w 10479782"/>
                <a:gd name="connsiteY227" fmla="*/ 1910125 h 2198909"/>
                <a:gd name="connsiteX228" fmla="*/ 5972630 w 10479782"/>
                <a:gd name="connsiteY228" fmla="*/ 1918641 h 2198909"/>
                <a:gd name="connsiteX229" fmla="*/ 6092032 w 10479782"/>
                <a:gd name="connsiteY229" fmla="*/ 2004536 h 2198909"/>
                <a:gd name="connsiteX230" fmla="*/ 6142754 w 10479782"/>
                <a:gd name="connsiteY230" fmla="*/ 2021936 h 2198909"/>
                <a:gd name="connsiteX231" fmla="*/ 6198473 w 10479782"/>
                <a:gd name="connsiteY231" fmla="*/ 2018418 h 2198909"/>
                <a:gd name="connsiteX232" fmla="*/ 6230685 w 10479782"/>
                <a:gd name="connsiteY232" fmla="*/ 2012125 h 2198909"/>
                <a:gd name="connsiteX233" fmla="*/ 6310656 w 10479782"/>
                <a:gd name="connsiteY233" fmla="*/ 1957515 h 2198909"/>
                <a:gd name="connsiteX234" fmla="*/ 6356194 w 10479782"/>
                <a:gd name="connsiteY234" fmla="*/ 1959367 h 2198909"/>
                <a:gd name="connsiteX235" fmla="*/ 6427279 w 10479782"/>
                <a:gd name="connsiteY235" fmla="*/ 1996945 h 2198909"/>
                <a:gd name="connsiteX236" fmla="*/ 6556307 w 10479782"/>
                <a:gd name="connsiteY236" fmla="*/ 2013791 h 2198909"/>
                <a:gd name="connsiteX237" fmla="*/ 6621839 w 10479782"/>
                <a:gd name="connsiteY237" fmla="*/ 1961217 h 2198909"/>
                <a:gd name="connsiteX238" fmla="*/ 6655715 w 10479782"/>
                <a:gd name="connsiteY238" fmla="*/ 1910681 h 2198909"/>
                <a:gd name="connsiteX239" fmla="*/ 6753644 w 10479782"/>
                <a:gd name="connsiteY239" fmla="*/ 1851999 h 2198909"/>
                <a:gd name="connsiteX240" fmla="*/ 6776969 w 10479782"/>
                <a:gd name="connsiteY240" fmla="*/ 1873841 h 2198909"/>
                <a:gd name="connsiteX241" fmla="*/ 6848795 w 10479782"/>
                <a:gd name="connsiteY241" fmla="*/ 1883099 h 2198909"/>
                <a:gd name="connsiteX242" fmla="*/ 6926543 w 10479782"/>
                <a:gd name="connsiteY242" fmla="*/ 1882358 h 2198909"/>
                <a:gd name="connsiteX243" fmla="*/ 7062050 w 10479782"/>
                <a:gd name="connsiteY243" fmla="*/ 1892169 h 2198909"/>
                <a:gd name="connsiteX244" fmla="*/ 7152202 w 10479782"/>
                <a:gd name="connsiteY244" fmla="*/ 1836078 h 2198909"/>
                <a:gd name="connsiteX245" fmla="*/ 7186635 w 10479782"/>
                <a:gd name="connsiteY245" fmla="*/ 1812938 h 2198909"/>
                <a:gd name="connsiteX246" fmla="*/ 7218845 w 10479782"/>
                <a:gd name="connsiteY246" fmla="*/ 1798129 h 2198909"/>
                <a:gd name="connsiteX247" fmla="*/ 7256055 w 10479782"/>
                <a:gd name="connsiteY247" fmla="*/ 1789799 h 2198909"/>
                <a:gd name="connsiteX248" fmla="*/ 7345837 w 10479782"/>
                <a:gd name="connsiteY248" fmla="*/ 1758328 h 2198909"/>
                <a:gd name="connsiteX249" fmla="*/ 7395078 w 10479782"/>
                <a:gd name="connsiteY249" fmla="*/ 1727413 h 2198909"/>
                <a:gd name="connsiteX250" fmla="*/ 7505779 w 10479782"/>
                <a:gd name="connsiteY250" fmla="*/ 1697609 h 2198909"/>
                <a:gd name="connsiteX251" fmla="*/ 7581123 w 10479782"/>
                <a:gd name="connsiteY251" fmla="*/ 1670952 h 2198909"/>
                <a:gd name="connsiteX252" fmla="*/ 7660538 w 10479782"/>
                <a:gd name="connsiteY252" fmla="*/ 1625043 h 2198909"/>
                <a:gd name="connsiteX253" fmla="*/ 7671645 w 10479782"/>
                <a:gd name="connsiteY253" fmla="*/ 1618009 h 2198909"/>
                <a:gd name="connsiteX254" fmla="*/ 7698302 w 10479782"/>
                <a:gd name="connsiteY254" fmla="*/ 1587834 h 2198909"/>
                <a:gd name="connsiteX255" fmla="*/ 7736991 w 10479782"/>
                <a:gd name="connsiteY255" fmla="*/ 1483984 h 2198909"/>
                <a:gd name="connsiteX256" fmla="*/ 7748098 w 10479782"/>
                <a:gd name="connsiteY256" fmla="*/ 1462879 h 2198909"/>
                <a:gd name="connsiteX257" fmla="*/ 7848987 w 10479782"/>
                <a:gd name="connsiteY257" fmla="*/ 1391794 h 2198909"/>
                <a:gd name="connsiteX258" fmla="*/ 7886382 w 10479782"/>
                <a:gd name="connsiteY258" fmla="*/ 1398458 h 2198909"/>
                <a:gd name="connsiteX259" fmla="*/ 7927662 w 10479782"/>
                <a:gd name="connsiteY259" fmla="*/ 1421784 h 2198909"/>
                <a:gd name="connsiteX260" fmla="*/ 8018186 w 10479782"/>
                <a:gd name="connsiteY260" fmla="*/ 1427893 h 2198909"/>
                <a:gd name="connsiteX261" fmla="*/ 8052063 w 10479782"/>
                <a:gd name="connsiteY261" fmla="*/ 1415860 h 2198909"/>
                <a:gd name="connsiteX262" fmla="*/ 8111299 w 10479782"/>
                <a:gd name="connsiteY262" fmla="*/ 1383464 h 2198909"/>
                <a:gd name="connsiteX263" fmla="*/ 8157024 w 10479782"/>
                <a:gd name="connsiteY263" fmla="*/ 1333297 h 2198909"/>
                <a:gd name="connsiteX264" fmla="*/ 8223482 w 10479782"/>
                <a:gd name="connsiteY264" fmla="*/ 1250364 h 2198909"/>
                <a:gd name="connsiteX265" fmla="*/ 8351027 w 10479782"/>
                <a:gd name="connsiteY265" fmla="*/ 1218708 h 2198909"/>
                <a:gd name="connsiteX266" fmla="*/ 8400085 w 10479782"/>
                <a:gd name="connsiteY266" fmla="*/ 1208157 h 2198909"/>
                <a:gd name="connsiteX267" fmla="*/ 8578539 w 10479782"/>
                <a:gd name="connsiteY267" fmla="*/ 1163913 h 2198909"/>
                <a:gd name="connsiteX268" fmla="*/ 8594087 w 10479782"/>
                <a:gd name="connsiteY268" fmla="*/ 1162432 h 2198909"/>
                <a:gd name="connsiteX269" fmla="*/ 8717746 w 10479782"/>
                <a:gd name="connsiteY269" fmla="*/ 1111526 h 2198909"/>
                <a:gd name="connsiteX270" fmla="*/ 8747550 w 10479782"/>
                <a:gd name="connsiteY270" fmla="*/ 1098936 h 2198909"/>
                <a:gd name="connsiteX271" fmla="*/ 8784019 w 10479782"/>
                <a:gd name="connsiteY271" fmla="*/ 1066727 h 2198909"/>
                <a:gd name="connsiteX272" fmla="*/ 8817712 w 10479782"/>
                <a:gd name="connsiteY272" fmla="*/ 975833 h 2198909"/>
                <a:gd name="connsiteX273" fmla="*/ 8857141 w 10479782"/>
                <a:gd name="connsiteY273" fmla="*/ 934367 h 2198909"/>
                <a:gd name="connsiteX274" fmla="*/ 8885835 w 10479782"/>
                <a:gd name="connsiteY274" fmla="*/ 909191 h 2198909"/>
                <a:gd name="connsiteX275" fmla="*/ 8911009 w 10479782"/>
                <a:gd name="connsiteY275" fmla="*/ 871057 h 2198909"/>
                <a:gd name="connsiteX276" fmla="*/ 8936185 w 10479782"/>
                <a:gd name="connsiteY276" fmla="*/ 779794 h 2198909"/>
                <a:gd name="connsiteX277" fmla="*/ 8974877 w 10479782"/>
                <a:gd name="connsiteY277" fmla="*/ 698896 h 2198909"/>
                <a:gd name="connsiteX278" fmla="*/ 9044481 w 10479782"/>
                <a:gd name="connsiteY278" fmla="*/ 654099 h 2198909"/>
                <a:gd name="connsiteX279" fmla="*/ 9087613 w 10479782"/>
                <a:gd name="connsiteY279" fmla="*/ 630588 h 2198909"/>
                <a:gd name="connsiteX280" fmla="*/ 9258478 w 10479782"/>
                <a:gd name="connsiteY280" fmla="*/ 654284 h 2198909"/>
                <a:gd name="connsiteX281" fmla="*/ 9375101 w 10479782"/>
                <a:gd name="connsiteY281" fmla="*/ 677423 h 2198909"/>
                <a:gd name="connsiteX282" fmla="*/ 9413421 w 10479782"/>
                <a:gd name="connsiteY282" fmla="*/ 668537 h 2198909"/>
                <a:gd name="connsiteX283" fmla="*/ 9521715 w 10479782"/>
                <a:gd name="connsiteY283" fmla="*/ 593009 h 2198909"/>
                <a:gd name="connsiteX284" fmla="*/ 9628714 w 10479782"/>
                <a:gd name="connsiteY284" fmla="*/ 559319 h 2198909"/>
                <a:gd name="connsiteX285" fmla="*/ 9709239 w 10479782"/>
                <a:gd name="connsiteY285" fmla="*/ 549692 h 2198909"/>
                <a:gd name="connsiteX286" fmla="*/ 9778472 w 10479782"/>
                <a:gd name="connsiteY286" fmla="*/ 542288 h 2198909"/>
                <a:gd name="connsiteX287" fmla="*/ 9861592 w 10479782"/>
                <a:gd name="connsiteY287" fmla="*/ 521554 h 2198909"/>
                <a:gd name="connsiteX288" fmla="*/ 9908613 w 10479782"/>
                <a:gd name="connsiteY288" fmla="*/ 498969 h 2198909"/>
                <a:gd name="connsiteX289" fmla="*/ 9983398 w 10479782"/>
                <a:gd name="connsiteY289" fmla="*/ 466574 h 2198909"/>
                <a:gd name="connsiteX290" fmla="*/ 10060038 w 10479782"/>
                <a:gd name="connsiteY290" fmla="*/ 424553 h 2198909"/>
                <a:gd name="connsiteX291" fmla="*/ 10118905 w 10479782"/>
                <a:gd name="connsiteY291" fmla="*/ 365684 h 2198909"/>
                <a:gd name="connsiteX292" fmla="*/ 10150561 w 10479782"/>
                <a:gd name="connsiteY292" fmla="*/ 316072 h 2198909"/>
                <a:gd name="connsiteX293" fmla="*/ 10243306 w 10479782"/>
                <a:gd name="connsiteY293" fmla="*/ 244987 h 2198909"/>
                <a:gd name="connsiteX294" fmla="*/ 10327164 w 10479782"/>
                <a:gd name="connsiteY294" fmla="*/ 110961 h 2198909"/>
                <a:gd name="connsiteX295" fmla="*/ 10379738 w 10479782"/>
                <a:gd name="connsiteY295" fmla="*/ 55241 h 2198909"/>
                <a:gd name="connsiteX296" fmla="*/ 10409541 w 10479782"/>
                <a:gd name="connsiteY296" fmla="*/ 39507 h 2198909"/>
                <a:gd name="connsiteX297" fmla="*/ 10460263 w 10479782"/>
                <a:gd name="connsiteY297" fmla="*/ 817 h 2198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</a:cxnLst>
              <a:rect l="l" t="t" r="r" b="b"/>
              <a:pathLst>
                <a:path w="10479782" h="2198909">
                  <a:moveTo>
                    <a:pt x="10461499" y="0"/>
                  </a:moveTo>
                  <a:lnTo>
                    <a:pt x="10479782" y="268945"/>
                  </a:lnTo>
                  <a:lnTo>
                    <a:pt x="10440826" y="322737"/>
                  </a:lnTo>
                  <a:cubicBezTo>
                    <a:pt x="10431756" y="335140"/>
                    <a:pt x="10423424" y="349765"/>
                    <a:pt x="10411022" y="357725"/>
                  </a:cubicBezTo>
                  <a:cubicBezTo>
                    <a:pt x="10385290" y="374385"/>
                    <a:pt x="10357152" y="387898"/>
                    <a:pt x="10329570" y="401597"/>
                  </a:cubicBezTo>
                  <a:cubicBezTo>
                    <a:pt x="10305875" y="413260"/>
                    <a:pt x="10280699" y="421960"/>
                    <a:pt x="10257560" y="434548"/>
                  </a:cubicBezTo>
                  <a:cubicBezTo>
                    <a:pt x="10239048" y="444545"/>
                    <a:pt x="10222571" y="458429"/>
                    <a:pt x="10205356" y="471018"/>
                  </a:cubicBezTo>
                  <a:cubicBezTo>
                    <a:pt x="10190361" y="481938"/>
                    <a:pt x="10173886" y="491379"/>
                    <a:pt x="10161298" y="504523"/>
                  </a:cubicBezTo>
                  <a:cubicBezTo>
                    <a:pt x="10130568" y="536364"/>
                    <a:pt x="10099653" y="567648"/>
                    <a:pt x="10061519" y="591159"/>
                  </a:cubicBezTo>
                  <a:cubicBezTo>
                    <a:pt x="10023940" y="614483"/>
                    <a:pt x="9988397" y="640586"/>
                    <a:pt x="9951004" y="664281"/>
                  </a:cubicBezTo>
                  <a:cubicBezTo>
                    <a:pt x="9914350" y="687420"/>
                    <a:pt x="9881213" y="712781"/>
                    <a:pt x="9862146" y="753878"/>
                  </a:cubicBezTo>
                  <a:cubicBezTo>
                    <a:pt x="9853631" y="772019"/>
                    <a:pt x="9841599" y="791827"/>
                    <a:pt x="9825493" y="802378"/>
                  </a:cubicBezTo>
                  <a:cubicBezTo>
                    <a:pt x="9802538" y="817372"/>
                    <a:pt x="9773475" y="822742"/>
                    <a:pt x="9748484" y="835515"/>
                  </a:cubicBezTo>
                  <a:cubicBezTo>
                    <a:pt x="9719050" y="850509"/>
                    <a:pt x="9684990" y="863468"/>
                    <a:pt x="9664995" y="887348"/>
                  </a:cubicBezTo>
                  <a:cubicBezTo>
                    <a:pt x="9647224" y="908637"/>
                    <a:pt x="9629268" y="925296"/>
                    <a:pt x="9605757" y="938809"/>
                  </a:cubicBezTo>
                  <a:cubicBezTo>
                    <a:pt x="9589282" y="948251"/>
                    <a:pt x="9577066" y="965466"/>
                    <a:pt x="9560035" y="973242"/>
                  </a:cubicBezTo>
                  <a:cubicBezTo>
                    <a:pt x="9537636" y="983609"/>
                    <a:pt x="9515050" y="991754"/>
                    <a:pt x="9495427" y="1007860"/>
                  </a:cubicBezTo>
                  <a:cubicBezTo>
                    <a:pt x="9475065" y="1024520"/>
                    <a:pt x="9451926" y="1037663"/>
                    <a:pt x="9430637" y="1053214"/>
                  </a:cubicBezTo>
                  <a:cubicBezTo>
                    <a:pt x="9419345" y="1061543"/>
                    <a:pt x="9410088" y="1072466"/>
                    <a:pt x="9399167" y="1081166"/>
                  </a:cubicBezTo>
                  <a:cubicBezTo>
                    <a:pt x="9379175" y="1097086"/>
                    <a:pt x="9358811" y="1112636"/>
                    <a:pt x="9338262" y="1127630"/>
                  </a:cubicBezTo>
                  <a:cubicBezTo>
                    <a:pt x="9317715" y="1142626"/>
                    <a:pt x="9298092" y="1160026"/>
                    <a:pt x="9275507" y="1170948"/>
                  </a:cubicBezTo>
                  <a:cubicBezTo>
                    <a:pt x="9237004" y="1189460"/>
                    <a:pt x="9194982" y="1200568"/>
                    <a:pt x="9157587" y="1220560"/>
                  </a:cubicBezTo>
                  <a:cubicBezTo>
                    <a:pt x="9119638" y="1240922"/>
                    <a:pt x="9083911" y="1266470"/>
                    <a:pt x="9050218" y="1293496"/>
                  </a:cubicBezTo>
                  <a:cubicBezTo>
                    <a:pt x="9023561" y="1314785"/>
                    <a:pt x="8998572" y="1335890"/>
                    <a:pt x="8965064" y="1346810"/>
                  </a:cubicBezTo>
                  <a:cubicBezTo>
                    <a:pt x="8946367" y="1352920"/>
                    <a:pt x="8926746" y="1366249"/>
                    <a:pt x="8915452" y="1381799"/>
                  </a:cubicBezTo>
                  <a:cubicBezTo>
                    <a:pt x="8891017" y="1415674"/>
                    <a:pt x="8859732" y="1439555"/>
                    <a:pt x="8824374" y="1459917"/>
                  </a:cubicBezTo>
                  <a:cubicBezTo>
                    <a:pt x="8777169" y="1487315"/>
                    <a:pt x="8730519" y="1515268"/>
                    <a:pt x="8683128" y="1542110"/>
                  </a:cubicBezTo>
                  <a:cubicBezTo>
                    <a:pt x="8655177" y="1558031"/>
                    <a:pt x="8627410" y="1574875"/>
                    <a:pt x="8597789" y="1586538"/>
                  </a:cubicBezTo>
                  <a:cubicBezTo>
                    <a:pt x="8537257" y="1610604"/>
                    <a:pt x="8475242" y="1631151"/>
                    <a:pt x="8414152" y="1653552"/>
                  </a:cubicBezTo>
                  <a:cubicBezTo>
                    <a:pt x="8394160" y="1660770"/>
                    <a:pt x="8375278" y="1671137"/>
                    <a:pt x="8354914" y="1677432"/>
                  </a:cubicBezTo>
                  <a:cubicBezTo>
                    <a:pt x="8332885" y="1684281"/>
                    <a:pt x="8309192" y="1686317"/>
                    <a:pt x="8287162" y="1693166"/>
                  </a:cubicBezTo>
                  <a:cubicBezTo>
                    <a:pt x="8250508" y="1704458"/>
                    <a:pt x="8214965" y="1718898"/>
                    <a:pt x="8178313" y="1730375"/>
                  </a:cubicBezTo>
                  <a:cubicBezTo>
                    <a:pt x="8107597" y="1752404"/>
                    <a:pt x="8036696" y="1773509"/>
                    <a:pt x="7965797" y="1794426"/>
                  </a:cubicBezTo>
                  <a:cubicBezTo>
                    <a:pt x="7950618" y="1798869"/>
                    <a:pt x="7934141" y="1799425"/>
                    <a:pt x="7919147" y="1804237"/>
                  </a:cubicBezTo>
                  <a:cubicBezTo>
                    <a:pt x="7879346" y="1817196"/>
                    <a:pt x="7839730" y="1831264"/>
                    <a:pt x="7800300" y="1845519"/>
                  </a:cubicBezTo>
                  <a:cubicBezTo>
                    <a:pt x="7776421" y="1854220"/>
                    <a:pt x="7753095" y="1864956"/>
                    <a:pt x="7729030" y="1873286"/>
                  </a:cubicBezTo>
                  <a:cubicBezTo>
                    <a:pt x="7709778" y="1879950"/>
                    <a:pt x="7689970" y="1885133"/>
                    <a:pt x="7669977" y="1889207"/>
                  </a:cubicBezTo>
                  <a:cubicBezTo>
                    <a:pt x="7652762" y="1892725"/>
                    <a:pt x="7634806" y="1892354"/>
                    <a:pt x="7617775" y="1896611"/>
                  </a:cubicBezTo>
                  <a:cubicBezTo>
                    <a:pt x="7571679" y="1908088"/>
                    <a:pt x="7526141" y="1921047"/>
                    <a:pt x="7480416" y="1933264"/>
                  </a:cubicBezTo>
                  <a:cubicBezTo>
                    <a:pt x="7462091" y="1938078"/>
                    <a:pt x="7443393" y="1941596"/>
                    <a:pt x="7425622" y="1947704"/>
                  </a:cubicBezTo>
                  <a:cubicBezTo>
                    <a:pt x="7378046" y="1963810"/>
                    <a:pt x="7331212" y="1982135"/>
                    <a:pt x="7283451" y="1997316"/>
                  </a:cubicBezTo>
                  <a:cubicBezTo>
                    <a:pt x="7243837" y="2009904"/>
                    <a:pt x="7203111" y="2018974"/>
                    <a:pt x="7162938" y="2030081"/>
                  </a:cubicBezTo>
                  <a:cubicBezTo>
                    <a:pt x="7145908" y="2034895"/>
                    <a:pt x="7129617" y="2041744"/>
                    <a:pt x="7112588" y="2045816"/>
                  </a:cubicBezTo>
                  <a:cubicBezTo>
                    <a:pt x="7074453" y="2055073"/>
                    <a:pt x="7035763" y="2062847"/>
                    <a:pt x="6997443" y="2072103"/>
                  </a:cubicBezTo>
                  <a:cubicBezTo>
                    <a:pt x="6975599" y="2077471"/>
                    <a:pt x="6954496" y="2087098"/>
                    <a:pt x="6932282" y="2090616"/>
                  </a:cubicBezTo>
                  <a:cubicBezTo>
                    <a:pt x="6879523" y="2098945"/>
                    <a:pt x="6826394" y="2104869"/>
                    <a:pt x="6773265" y="2111533"/>
                  </a:cubicBezTo>
                  <a:cubicBezTo>
                    <a:pt x="6718472" y="2118382"/>
                    <a:pt x="6663862" y="2125602"/>
                    <a:pt x="6609064" y="2131711"/>
                  </a:cubicBezTo>
                  <a:cubicBezTo>
                    <a:pt x="6579076" y="2134859"/>
                    <a:pt x="6548901" y="2135413"/>
                    <a:pt x="6518913" y="2138375"/>
                  </a:cubicBezTo>
                  <a:cubicBezTo>
                    <a:pt x="6492626" y="2140967"/>
                    <a:pt x="6466524" y="2145780"/>
                    <a:pt x="6440239" y="2148928"/>
                  </a:cubicBezTo>
                  <a:cubicBezTo>
                    <a:pt x="6417469" y="2151519"/>
                    <a:pt x="6394514" y="2153000"/>
                    <a:pt x="6371744" y="2155592"/>
                  </a:cubicBezTo>
                  <a:cubicBezTo>
                    <a:pt x="6335276" y="2159848"/>
                    <a:pt x="6298993" y="2164663"/>
                    <a:pt x="6262710" y="2169105"/>
                  </a:cubicBezTo>
                  <a:cubicBezTo>
                    <a:pt x="6247532" y="2170771"/>
                    <a:pt x="6231610" y="2175399"/>
                    <a:pt x="6217357" y="2172623"/>
                  </a:cubicBezTo>
                  <a:cubicBezTo>
                    <a:pt x="6181442" y="2165588"/>
                    <a:pt x="6146085" y="2167624"/>
                    <a:pt x="6110358" y="2172437"/>
                  </a:cubicBezTo>
                  <a:cubicBezTo>
                    <a:pt x="6098141" y="2174104"/>
                    <a:pt x="6084997" y="2173733"/>
                    <a:pt x="6073149" y="2170587"/>
                  </a:cubicBezTo>
                  <a:cubicBezTo>
                    <a:pt x="6048898" y="2164291"/>
                    <a:pt x="6025389" y="2155406"/>
                    <a:pt x="6001508" y="2147632"/>
                  </a:cubicBezTo>
                  <a:cubicBezTo>
                    <a:pt x="5998915" y="2146707"/>
                    <a:pt x="5995769" y="2146520"/>
                    <a:pt x="5992994" y="2145966"/>
                  </a:cubicBezTo>
                  <a:cubicBezTo>
                    <a:pt x="5977257" y="2142818"/>
                    <a:pt x="5961709" y="2139671"/>
                    <a:pt x="5945973" y="2136894"/>
                  </a:cubicBezTo>
                  <a:cubicBezTo>
                    <a:pt x="5937458" y="2135413"/>
                    <a:pt x="5928757" y="2135228"/>
                    <a:pt x="5920240" y="2133932"/>
                  </a:cubicBezTo>
                  <a:cubicBezTo>
                    <a:pt x="5887290" y="2128749"/>
                    <a:pt x="5851007" y="2137450"/>
                    <a:pt x="5822498" y="2115051"/>
                  </a:cubicBezTo>
                  <a:cubicBezTo>
                    <a:pt x="5803987" y="2100611"/>
                    <a:pt x="5786030" y="2103944"/>
                    <a:pt x="5766224" y="2106165"/>
                  </a:cubicBezTo>
                  <a:cubicBezTo>
                    <a:pt x="5751228" y="2107831"/>
                    <a:pt x="5735863" y="2107275"/>
                    <a:pt x="5720684" y="2107461"/>
                  </a:cubicBezTo>
                  <a:cubicBezTo>
                    <a:pt x="5694027" y="2108016"/>
                    <a:pt x="5667370" y="2108202"/>
                    <a:pt x="5640713" y="2109127"/>
                  </a:cubicBezTo>
                  <a:cubicBezTo>
                    <a:pt x="5632196" y="2109497"/>
                    <a:pt x="5623498" y="2114126"/>
                    <a:pt x="5615165" y="2113386"/>
                  </a:cubicBezTo>
                  <a:cubicBezTo>
                    <a:pt x="5576661" y="2109868"/>
                    <a:pt x="5538157" y="2104313"/>
                    <a:pt x="5499652" y="2101167"/>
                  </a:cubicBezTo>
                  <a:cubicBezTo>
                    <a:pt x="5477809" y="2099316"/>
                    <a:pt x="5455409" y="2102832"/>
                    <a:pt x="5433750" y="2100242"/>
                  </a:cubicBezTo>
                  <a:cubicBezTo>
                    <a:pt x="5408761" y="2097280"/>
                    <a:pt x="5384325" y="2089690"/>
                    <a:pt x="5359518" y="2085061"/>
                  </a:cubicBezTo>
                  <a:cubicBezTo>
                    <a:pt x="5352669" y="2083767"/>
                    <a:pt x="5345080" y="2085432"/>
                    <a:pt x="5337859" y="2085801"/>
                  </a:cubicBezTo>
                  <a:cubicBezTo>
                    <a:pt x="5329714" y="2086172"/>
                    <a:pt x="5321754" y="2086913"/>
                    <a:pt x="5313608" y="2087098"/>
                  </a:cubicBezTo>
                  <a:cubicBezTo>
                    <a:pt x="5288802" y="2087469"/>
                    <a:pt x="5263997" y="2086913"/>
                    <a:pt x="5239190" y="2088209"/>
                  </a:cubicBezTo>
                  <a:cubicBezTo>
                    <a:pt x="5224011" y="2088950"/>
                    <a:pt x="5208092" y="2096539"/>
                    <a:pt x="5194022" y="2093762"/>
                  </a:cubicBezTo>
                  <a:cubicBezTo>
                    <a:pt x="5165329" y="2088394"/>
                    <a:pt x="5136636" y="2100426"/>
                    <a:pt x="5107944" y="2090431"/>
                  </a:cubicBezTo>
                  <a:cubicBezTo>
                    <a:pt x="5099057" y="2087469"/>
                    <a:pt x="5086840" y="2094874"/>
                    <a:pt x="5076101" y="2095243"/>
                  </a:cubicBezTo>
                  <a:cubicBezTo>
                    <a:pt x="5049260" y="2096168"/>
                    <a:pt x="5022419" y="2095983"/>
                    <a:pt x="4995576" y="2095799"/>
                  </a:cubicBezTo>
                  <a:cubicBezTo>
                    <a:pt x="4971510" y="2095614"/>
                    <a:pt x="4946519" y="2098205"/>
                    <a:pt x="4923380" y="2093021"/>
                  </a:cubicBezTo>
                  <a:cubicBezTo>
                    <a:pt x="4899129" y="2087468"/>
                    <a:pt x="4877286" y="2088209"/>
                    <a:pt x="4853775" y="2094502"/>
                  </a:cubicBezTo>
                  <a:cubicBezTo>
                    <a:pt x="4837670" y="2098760"/>
                    <a:pt x="4820639" y="2099316"/>
                    <a:pt x="4803979" y="2100611"/>
                  </a:cubicBezTo>
                  <a:cubicBezTo>
                    <a:pt x="4786023" y="2102092"/>
                    <a:pt x="4766215" y="2098205"/>
                    <a:pt x="4749925" y="2104313"/>
                  </a:cubicBezTo>
                  <a:cubicBezTo>
                    <a:pt x="4701422" y="2122456"/>
                    <a:pt x="4651626" y="2126343"/>
                    <a:pt x="4600905" y="2126343"/>
                  </a:cubicBezTo>
                  <a:cubicBezTo>
                    <a:pt x="4591648" y="2126343"/>
                    <a:pt x="4582206" y="2123752"/>
                    <a:pt x="4573322" y="2120975"/>
                  </a:cubicBezTo>
                  <a:cubicBezTo>
                    <a:pt x="4521488" y="2104313"/>
                    <a:pt x="4469470" y="2105794"/>
                    <a:pt x="4416711" y="2115976"/>
                  </a:cubicBezTo>
                  <a:cubicBezTo>
                    <a:pt x="4405789" y="2118198"/>
                    <a:pt x="4393572" y="2118569"/>
                    <a:pt x="4382651" y="2116347"/>
                  </a:cubicBezTo>
                  <a:cubicBezTo>
                    <a:pt x="4351919" y="2109868"/>
                    <a:pt x="4322116" y="2099130"/>
                    <a:pt x="4291200" y="2094502"/>
                  </a:cubicBezTo>
                  <a:cubicBezTo>
                    <a:pt x="4240110" y="2086913"/>
                    <a:pt x="4195867" y="2112458"/>
                    <a:pt x="4150141" y="2129120"/>
                  </a:cubicBezTo>
                  <a:cubicBezTo>
                    <a:pt x="4106639" y="2144854"/>
                    <a:pt x="4069615" y="2180397"/>
                    <a:pt x="4018151" y="2172437"/>
                  </a:cubicBezTo>
                  <a:cubicBezTo>
                    <a:pt x="4012969" y="2171696"/>
                    <a:pt x="4007231" y="2176695"/>
                    <a:pt x="4001491" y="2177991"/>
                  </a:cubicBezTo>
                  <a:cubicBezTo>
                    <a:pt x="3985757" y="2181509"/>
                    <a:pt x="3970022" y="2185765"/>
                    <a:pt x="3954101" y="2187433"/>
                  </a:cubicBezTo>
                  <a:cubicBezTo>
                    <a:pt x="3934664" y="2189654"/>
                    <a:pt x="3914857" y="2188913"/>
                    <a:pt x="3895419" y="2190764"/>
                  </a:cubicBezTo>
                  <a:cubicBezTo>
                    <a:pt x="3870427" y="2192985"/>
                    <a:pt x="3845808" y="2198909"/>
                    <a:pt x="3821000" y="2198909"/>
                  </a:cubicBezTo>
                  <a:cubicBezTo>
                    <a:pt x="3801008" y="2198909"/>
                    <a:pt x="3781199" y="2192060"/>
                    <a:pt x="3761394" y="2188727"/>
                  </a:cubicBezTo>
                  <a:cubicBezTo>
                    <a:pt x="3733440" y="2184100"/>
                    <a:pt x="3702710" y="2185396"/>
                    <a:pt x="3678089" y="2173548"/>
                  </a:cubicBezTo>
                  <a:cubicBezTo>
                    <a:pt x="3651803" y="2160960"/>
                    <a:pt x="3626812" y="2155221"/>
                    <a:pt x="3599599" y="2159108"/>
                  </a:cubicBezTo>
                  <a:cubicBezTo>
                    <a:pt x="3590529" y="2160404"/>
                    <a:pt x="3578866" y="2168180"/>
                    <a:pt x="3574795" y="2176139"/>
                  </a:cubicBezTo>
                  <a:cubicBezTo>
                    <a:pt x="3565722" y="2193910"/>
                    <a:pt x="3553321" y="2197059"/>
                    <a:pt x="3536474" y="2190949"/>
                  </a:cubicBezTo>
                  <a:cubicBezTo>
                    <a:pt x="3521850" y="2185765"/>
                    <a:pt x="3503894" y="2183174"/>
                    <a:pt x="3493898" y="2173177"/>
                  </a:cubicBezTo>
                  <a:cubicBezTo>
                    <a:pt x="3465573" y="2144855"/>
                    <a:pt x="3429475" y="2143929"/>
                    <a:pt x="3394304" y="2136340"/>
                  </a:cubicBezTo>
                  <a:cubicBezTo>
                    <a:pt x="3372832" y="2131711"/>
                    <a:pt x="3352837" y="2131526"/>
                    <a:pt x="3331364" y="2134672"/>
                  </a:cubicBezTo>
                  <a:cubicBezTo>
                    <a:pt x="3284716" y="2141708"/>
                    <a:pt x="3239360" y="2131711"/>
                    <a:pt x="3194561" y="2118938"/>
                  </a:cubicBezTo>
                  <a:cubicBezTo>
                    <a:pt x="3164942" y="2110423"/>
                    <a:pt x="3134583" y="2105240"/>
                    <a:pt x="3105150" y="2096539"/>
                  </a:cubicBezTo>
                  <a:cubicBezTo>
                    <a:pt x="3083120" y="2089875"/>
                    <a:pt x="3061093" y="2081914"/>
                    <a:pt x="3040916" y="2071178"/>
                  </a:cubicBezTo>
                  <a:cubicBezTo>
                    <a:pt x="3011664" y="2055442"/>
                    <a:pt x="2986121" y="2031747"/>
                    <a:pt x="2948911" y="2038042"/>
                  </a:cubicBezTo>
                  <a:cubicBezTo>
                    <a:pt x="2916143" y="2043595"/>
                    <a:pt x="2886526" y="2031933"/>
                    <a:pt x="2856536" y="2020826"/>
                  </a:cubicBezTo>
                  <a:cubicBezTo>
                    <a:pt x="2834507" y="2012681"/>
                    <a:pt x="2812481" y="2004349"/>
                    <a:pt x="2789709" y="1999166"/>
                  </a:cubicBezTo>
                  <a:cubicBezTo>
                    <a:pt x="2762681" y="1993058"/>
                    <a:pt x="2732137" y="1995650"/>
                    <a:pt x="2708071" y="1984356"/>
                  </a:cubicBezTo>
                  <a:cubicBezTo>
                    <a:pt x="2682894" y="1972509"/>
                    <a:pt x="2661979" y="1980470"/>
                    <a:pt x="2639578" y="1983803"/>
                  </a:cubicBezTo>
                  <a:cubicBezTo>
                    <a:pt x="2603850" y="1988986"/>
                    <a:pt x="2568306" y="1998612"/>
                    <a:pt x="2532209" y="1986393"/>
                  </a:cubicBezTo>
                  <a:cubicBezTo>
                    <a:pt x="2488337" y="1971584"/>
                    <a:pt x="2444833" y="1955665"/>
                    <a:pt x="2400776" y="1941596"/>
                  </a:cubicBezTo>
                  <a:cubicBezTo>
                    <a:pt x="2383743" y="1936226"/>
                    <a:pt x="2365420" y="1934004"/>
                    <a:pt x="2347647" y="1931598"/>
                  </a:cubicBezTo>
                  <a:cubicBezTo>
                    <a:pt x="2330802" y="1929562"/>
                    <a:pt x="2310625" y="1934745"/>
                    <a:pt x="2297664" y="1926971"/>
                  </a:cubicBezTo>
                  <a:cubicBezTo>
                    <a:pt x="2264343" y="1906978"/>
                    <a:pt x="2230098" y="1897168"/>
                    <a:pt x="2191592" y="1897167"/>
                  </a:cubicBezTo>
                  <a:cubicBezTo>
                    <a:pt x="2177152" y="1897167"/>
                    <a:pt x="2163082" y="1888836"/>
                    <a:pt x="2148460" y="1887355"/>
                  </a:cubicBezTo>
                  <a:cubicBezTo>
                    <a:pt x="2128465" y="1885505"/>
                    <a:pt x="2105510" y="1880506"/>
                    <a:pt x="2088110" y="1887541"/>
                  </a:cubicBezTo>
                  <a:cubicBezTo>
                    <a:pt x="2047200" y="1904201"/>
                    <a:pt x="2014065" y="1890317"/>
                    <a:pt x="1978335" y="1873842"/>
                  </a:cubicBezTo>
                  <a:cubicBezTo>
                    <a:pt x="1943162" y="1857551"/>
                    <a:pt x="1906138" y="1844594"/>
                    <a:pt x="1868746" y="1833856"/>
                  </a:cubicBezTo>
                  <a:cubicBezTo>
                    <a:pt x="1854677" y="1829969"/>
                    <a:pt x="1837833" y="1836449"/>
                    <a:pt x="1822281" y="1837743"/>
                  </a:cubicBezTo>
                  <a:cubicBezTo>
                    <a:pt x="1816726" y="1838114"/>
                    <a:pt x="1810617" y="1838670"/>
                    <a:pt x="1805620" y="1836818"/>
                  </a:cubicBezTo>
                  <a:cubicBezTo>
                    <a:pt x="1757306" y="1819047"/>
                    <a:pt x="1708248" y="1805534"/>
                    <a:pt x="1655861" y="1814789"/>
                  </a:cubicBezTo>
                  <a:cubicBezTo>
                    <a:pt x="1651049" y="1815716"/>
                    <a:pt x="1645678" y="1813679"/>
                    <a:pt x="1640864" y="1812383"/>
                  </a:cubicBezTo>
                  <a:cubicBezTo>
                    <a:pt x="1617354" y="1805718"/>
                    <a:pt x="1594400" y="1795167"/>
                    <a:pt x="1570522" y="1792761"/>
                  </a:cubicBezTo>
                  <a:cubicBezTo>
                    <a:pt x="1511653" y="1786837"/>
                    <a:pt x="1452417" y="1784429"/>
                    <a:pt x="1393176" y="1780542"/>
                  </a:cubicBezTo>
                  <a:cubicBezTo>
                    <a:pt x="1389473" y="1780357"/>
                    <a:pt x="1385586" y="1780357"/>
                    <a:pt x="1382255" y="1779061"/>
                  </a:cubicBezTo>
                  <a:cubicBezTo>
                    <a:pt x="1360410" y="1771101"/>
                    <a:pt x="1341344" y="1773693"/>
                    <a:pt x="1322831" y="1788872"/>
                  </a:cubicBezTo>
                  <a:cubicBezTo>
                    <a:pt x="1314686" y="1795536"/>
                    <a:pt x="1303578" y="1799054"/>
                    <a:pt x="1293399" y="1802756"/>
                  </a:cubicBezTo>
                  <a:cubicBezTo>
                    <a:pt x="1278402" y="1808311"/>
                    <a:pt x="1263039" y="1813679"/>
                    <a:pt x="1247489" y="1817197"/>
                  </a:cubicBezTo>
                  <a:cubicBezTo>
                    <a:pt x="1232124" y="1820527"/>
                    <a:pt x="1215649" y="1825155"/>
                    <a:pt x="1200839" y="1822564"/>
                  </a:cubicBezTo>
                  <a:cubicBezTo>
                    <a:pt x="1174182" y="1817937"/>
                    <a:pt x="1148820" y="1807570"/>
                    <a:pt x="1122534" y="1800720"/>
                  </a:cubicBezTo>
                  <a:cubicBezTo>
                    <a:pt x="1113464" y="1798313"/>
                    <a:pt x="1103466" y="1798685"/>
                    <a:pt x="1094027" y="1798498"/>
                  </a:cubicBezTo>
                  <a:cubicBezTo>
                    <a:pt x="1072366" y="1797944"/>
                    <a:pt x="1050152" y="1803312"/>
                    <a:pt x="1030531" y="1787947"/>
                  </a:cubicBezTo>
                  <a:cubicBezTo>
                    <a:pt x="1012390" y="1773508"/>
                    <a:pt x="994061" y="1777765"/>
                    <a:pt x="974995" y="1788687"/>
                  </a:cubicBezTo>
                  <a:cubicBezTo>
                    <a:pt x="961296" y="1796463"/>
                    <a:pt x="945747" y="1802571"/>
                    <a:pt x="930382" y="1805534"/>
                  </a:cubicBezTo>
                  <a:cubicBezTo>
                    <a:pt x="909278" y="1809605"/>
                    <a:pt x="888360" y="1811273"/>
                    <a:pt x="865590" y="1808865"/>
                  </a:cubicBezTo>
                  <a:cubicBezTo>
                    <a:pt x="849484" y="1807199"/>
                    <a:pt x="836340" y="1806459"/>
                    <a:pt x="823752" y="1796648"/>
                  </a:cubicBezTo>
                  <a:cubicBezTo>
                    <a:pt x="821717" y="1795167"/>
                    <a:pt x="818015" y="1794796"/>
                    <a:pt x="815238" y="1794982"/>
                  </a:cubicBezTo>
                  <a:cubicBezTo>
                    <a:pt x="778770" y="1798129"/>
                    <a:pt x="742671" y="1796463"/>
                    <a:pt x="705832" y="1794240"/>
                  </a:cubicBezTo>
                  <a:cubicBezTo>
                    <a:pt x="659000" y="1791280"/>
                    <a:pt x="609756" y="1799979"/>
                    <a:pt x="569216" y="1831079"/>
                  </a:cubicBezTo>
                  <a:cubicBezTo>
                    <a:pt x="563292" y="1835708"/>
                    <a:pt x="554407" y="1837743"/>
                    <a:pt x="546631" y="1838854"/>
                  </a:cubicBezTo>
                  <a:cubicBezTo>
                    <a:pt x="509978" y="1843666"/>
                    <a:pt x="473139" y="1847000"/>
                    <a:pt x="436485" y="1852368"/>
                  </a:cubicBezTo>
                  <a:cubicBezTo>
                    <a:pt x="416492" y="1855330"/>
                    <a:pt x="395574" y="1857923"/>
                    <a:pt x="377434" y="1866067"/>
                  </a:cubicBezTo>
                  <a:cubicBezTo>
                    <a:pt x="359664" y="1874026"/>
                    <a:pt x="345407" y="1883468"/>
                    <a:pt x="334855" y="1866808"/>
                  </a:cubicBezTo>
                  <a:cubicBezTo>
                    <a:pt x="315977" y="1875694"/>
                    <a:pt x="299498" y="1883098"/>
                    <a:pt x="283396" y="1891057"/>
                  </a:cubicBezTo>
                  <a:cubicBezTo>
                    <a:pt x="277470" y="1894019"/>
                    <a:pt x="272471" y="1898833"/>
                    <a:pt x="266547" y="1901610"/>
                  </a:cubicBezTo>
                  <a:cubicBezTo>
                    <a:pt x="260252" y="1904572"/>
                    <a:pt x="253219" y="1906422"/>
                    <a:pt x="246370" y="1907903"/>
                  </a:cubicBezTo>
                  <a:cubicBezTo>
                    <a:pt x="215824" y="1914567"/>
                    <a:pt x="185280" y="1920676"/>
                    <a:pt x="154923" y="1927896"/>
                  </a:cubicBezTo>
                  <a:cubicBezTo>
                    <a:pt x="148997" y="1929377"/>
                    <a:pt x="143998" y="1935301"/>
                    <a:pt x="138630" y="1939188"/>
                  </a:cubicBezTo>
                  <a:cubicBezTo>
                    <a:pt x="135113" y="1941780"/>
                    <a:pt x="131597" y="1945668"/>
                    <a:pt x="127708" y="1946223"/>
                  </a:cubicBezTo>
                  <a:cubicBezTo>
                    <a:pt x="98089" y="1950666"/>
                    <a:pt x="68657" y="1955850"/>
                    <a:pt x="38853" y="1958071"/>
                  </a:cubicBezTo>
                  <a:lnTo>
                    <a:pt x="35679" y="1958561"/>
                  </a:lnTo>
                  <a:lnTo>
                    <a:pt x="0" y="1433717"/>
                  </a:lnTo>
                  <a:lnTo>
                    <a:pt x="42184" y="1423079"/>
                  </a:lnTo>
                  <a:cubicBezTo>
                    <a:pt x="83097" y="1411971"/>
                    <a:pt x="123452" y="1411971"/>
                    <a:pt x="164178" y="1425856"/>
                  </a:cubicBezTo>
                  <a:cubicBezTo>
                    <a:pt x="192871" y="1435666"/>
                    <a:pt x="222119" y="1435666"/>
                    <a:pt x="250628" y="1422338"/>
                  </a:cubicBezTo>
                  <a:cubicBezTo>
                    <a:pt x="265992" y="1415120"/>
                    <a:pt x="281728" y="1407715"/>
                    <a:pt x="298019" y="1403642"/>
                  </a:cubicBezTo>
                  <a:cubicBezTo>
                    <a:pt x="308570" y="1401049"/>
                    <a:pt x="320787" y="1403457"/>
                    <a:pt x="331894" y="1405494"/>
                  </a:cubicBezTo>
                  <a:cubicBezTo>
                    <a:pt x="353368" y="1409565"/>
                    <a:pt x="375582" y="1421969"/>
                    <a:pt x="395574" y="1418822"/>
                  </a:cubicBezTo>
                  <a:cubicBezTo>
                    <a:pt x="464625" y="1407715"/>
                    <a:pt x="529786" y="1433816"/>
                    <a:pt x="597169" y="1434557"/>
                  </a:cubicBezTo>
                  <a:cubicBezTo>
                    <a:pt x="627713" y="1434926"/>
                    <a:pt x="657888" y="1440850"/>
                    <a:pt x="679362" y="1409936"/>
                  </a:cubicBezTo>
                  <a:cubicBezTo>
                    <a:pt x="682137" y="1405863"/>
                    <a:pt x="695652" y="1408084"/>
                    <a:pt x="703982" y="1409381"/>
                  </a:cubicBezTo>
                  <a:cubicBezTo>
                    <a:pt x="722494" y="1412158"/>
                    <a:pt x="740821" y="1419191"/>
                    <a:pt x="759147" y="1419007"/>
                  </a:cubicBezTo>
                  <a:cubicBezTo>
                    <a:pt x="797097" y="1418822"/>
                    <a:pt x="835230" y="1415860"/>
                    <a:pt x="872994" y="1412527"/>
                  </a:cubicBezTo>
                  <a:cubicBezTo>
                    <a:pt x="887248" y="1411231"/>
                    <a:pt x="900948" y="1406234"/>
                    <a:pt x="915017" y="1402716"/>
                  </a:cubicBezTo>
                  <a:cubicBezTo>
                    <a:pt x="922791" y="1400680"/>
                    <a:pt x="931123" y="1395312"/>
                    <a:pt x="938341" y="1396421"/>
                  </a:cubicBezTo>
                  <a:cubicBezTo>
                    <a:pt x="980179" y="1402901"/>
                    <a:pt x="1018498" y="1386982"/>
                    <a:pt x="1058113" y="1379021"/>
                  </a:cubicBezTo>
                  <a:cubicBezTo>
                    <a:pt x="1076440" y="1375319"/>
                    <a:pt x="1093655" y="1366433"/>
                    <a:pt x="1111427" y="1360325"/>
                  </a:cubicBezTo>
                  <a:cubicBezTo>
                    <a:pt x="1116054" y="1358657"/>
                    <a:pt x="1121238" y="1357177"/>
                    <a:pt x="1125867" y="1357548"/>
                  </a:cubicBezTo>
                  <a:cubicBezTo>
                    <a:pt x="1152337" y="1359769"/>
                    <a:pt x="1178625" y="1362916"/>
                    <a:pt x="1204911" y="1365321"/>
                  </a:cubicBezTo>
                  <a:cubicBezTo>
                    <a:pt x="1228792" y="1367543"/>
                    <a:pt x="1252857" y="1368283"/>
                    <a:pt x="1264149" y="1395496"/>
                  </a:cubicBezTo>
                  <a:cubicBezTo>
                    <a:pt x="1265816" y="1399755"/>
                    <a:pt x="1271369" y="1402901"/>
                    <a:pt x="1275627" y="1405679"/>
                  </a:cubicBezTo>
                  <a:cubicBezTo>
                    <a:pt x="1341345" y="1448441"/>
                    <a:pt x="1376516" y="1447329"/>
                    <a:pt x="1440752" y="1402160"/>
                  </a:cubicBezTo>
                  <a:cubicBezTo>
                    <a:pt x="1447417" y="1397533"/>
                    <a:pt x="1461670" y="1394200"/>
                    <a:pt x="1466113" y="1397903"/>
                  </a:cubicBezTo>
                  <a:cubicBezTo>
                    <a:pt x="1503877" y="1428633"/>
                    <a:pt x="1545159" y="1425300"/>
                    <a:pt x="1588663" y="1415674"/>
                  </a:cubicBezTo>
                  <a:cubicBezTo>
                    <a:pt x="1599954" y="1413083"/>
                    <a:pt x="1615875" y="1413083"/>
                    <a:pt x="1624390" y="1419192"/>
                  </a:cubicBezTo>
                  <a:cubicBezTo>
                    <a:pt x="1664931" y="1447514"/>
                    <a:pt x="1708434" y="1443442"/>
                    <a:pt x="1752492" y="1435112"/>
                  </a:cubicBezTo>
                  <a:cubicBezTo>
                    <a:pt x="1759340" y="1433816"/>
                    <a:pt x="1767672" y="1426781"/>
                    <a:pt x="1770632" y="1420303"/>
                  </a:cubicBezTo>
                  <a:cubicBezTo>
                    <a:pt x="1781185" y="1397348"/>
                    <a:pt x="1800993" y="1389572"/>
                    <a:pt x="1822836" y="1383093"/>
                  </a:cubicBezTo>
                  <a:cubicBezTo>
                    <a:pt x="1857269" y="1372542"/>
                    <a:pt x="1891144" y="1360138"/>
                    <a:pt x="1925762" y="1350143"/>
                  </a:cubicBezTo>
                  <a:cubicBezTo>
                    <a:pt x="1934278" y="1347737"/>
                    <a:pt x="1944830" y="1349218"/>
                    <a:pt x="1953716" y="1351993"/>
                  </a:cubicBezTo>
                  <a:cubicBezTo>
                    <a:pt x="1984075" y="1361434"/>
                    <a:pt x="2003327" y="1385130"/>
                    <a:pt x="2024430" y="1406975"/>
                  </a:cubicBezTo>
                  <a:cubicBezTo>
                    <a:pt x="2033686" y="1416601"/>
                    <a:pt x="2046459" y="1423450"/>
                    <a:pt x="2058863" y="1429002"/>
                  </a:cubicBezTo>
                  <a:cubicBezTo>
                    <a:pt x="2091072" y="1443258"/>
                    <a:pt x="2124024" y="1456030"/>
                    <a:pt x="2156605" y="1469544"/>
                  </a:cubicBezTo>
                  <a:cubicBezTo>
                    <a:pt x="2159752" y="1470840"/>
                    <a:pt x="2162342" y="1474171"/>
                    <a:pt x="2164750" y="1476948"/>
                  </a:cubicBezTo>
                  <a:cubicBezTo>
                    <a:pt x="2188815" y="1506198"/>
                    <a:pt x="2212694" y="1535630"/>
                    <a:pt x="2236945" y="1564880"/>
                  </a:cubicBezTo>
                  <a:cubicBezTo>
                    <a:pt x="2241573" y="1570433"/>
                    <a:pt x="2248239" y="1574506"/>
                    <a:pt x="2253235" y="1579874"/>
                  </a:cubicBezTo>
                  <a:cubicBezTo>
                    <a:pt x="2260271" y="1587279"/>
                    <a:pt x="2269157" y="1594314"/>
                    <a:pt x="2272859" y="1603200"/>
                  </a:cubicBezTo>
                  <a:cubicBezTo>
                    <a:pt x="2284336" y="1631151"/>
                    <a:pt x="2306365" y="1643186"/>
                    <a:pt x="2334132" y="1648369"/>
                  </a:cubicBezTo>
                  <a:cubicBezTo>
                    <a:pt x="2359495" y="1653181"/>
                    <a:pt x="2384855" y="1657254"/>
                    <a:pt x="2410031" y="1662807"/>
                  </a:cubicBezTo>
                  <a:cubicBezTo>
                    <a:pt x="2440760" y="1669471"/>
                    <a:pt x="2471306" y="1676691"/>
                    <a:pt x="2501665" y="1684837"/>
                  </a:cubicBezTo>
                  <a:cubicBezTo>
                    <a:pt x="2514807" y="1688354"/>
                    <a:pt x="2528691" y="1692426"/>
                    <a:pt x="2539985" y="1699646"/>
                  </a:cubicBezTo>
                  <a:cubicBezTo>
                    <a:pt x="2571639" y="1719639"/>
                    <a:pt x="2605516" y="1733152"/>
                    <a:pt x="2642724" y="1727784"/>
                  </a:cubicBezTo>
                  <a:cubicBezTo>
                    <a:pt x="2672528" y="1723526"/>
                    <a:pt x="2697519" y="1734448"/>
                    <a:pt x="2716031" y="1751479"/>
                  </a:cubicBezTo>
                  <a:cubicBezTo>
                    <a:pt x="2749723" y="1782394"/>
                    <a:pt x="2785820" y="1775359"/>
                    <a:pt x="2821734" y="1765363"/>
                  </a:cubicBezTo>
                  <a:cubicBezTo>
                    <a:pt x="2840246" y="1760180"/>
                    <a:pt x="2855425" y="1760920"/>
                    <a:pt x="2873011" y="1765917"/>
                  </a:cubicBezTo>
                  <a:cubicBezTo>
                    <a:pt x="2913737" y="1777580"/>
                    <a:pt x="2940950" y="1809236"/>
                    <a:pt x="2967236" y="1837003"/>
                  </a:cubicBezTo>
                  <a:cubicBezTo>
                    <a:pt x="2989636" y="1860698"/>
                    <a:pt x="3014813" y="1874026"/>
                    <a:pt x="3042395" y="1884024"/>
                  </a:cubicBezTo>
                  <a:cubicBezTo>
                    <a:pt x="3077197" y="1896796"/>
                    <a:pt x="3104779" y="1891984"/>
                    <a:pt x="3121440" y="1861254"/>
                  </a:cubicBezTo>
                  <a:cubicBezTo>
                    <a:pt x="3126068" y="1852553"/>
                    <a:pt x="3134213" y="1842370"/>
                    <a:pt x="3142914" y="1839780"/>
                  </a:cubicBezTo>
                  <a:cubicBezTo>
                    <a:pt x="3184935" y="1826822"/>
                    <a:pt x="3227513" y="1807940"/>
                    <a:pt x="3272497" y="1819418"/>
                  </a:cubicBezTo>
                  <a:cubicBezTo>
                    <a:pt x="3334697" y="1835153"/>
                    <a:pt x="3395415" y="1834227"/>
                    <a:pt x="3457615" y="1818677"/>
                  </a:cubicBezTo>
                  <a:cubicBezTo>
                    <a:pt x="3558504" y="1793501"/>
                    <a:pt x="3659393" y="1766844"/>
                    <a:pt x="3765467" y="1772397"/>
                  </a:cubicBezTo>
                  <a:cubicBezTo>
                    <a:pt x="3783052" y="1773322"/>
                    <a:pt x="3803969" y="1762030"/>
                    <a:pt x="3819150" y="1750923"/>
                  </a:cubicBezTo>
                  <a:cubicBezTo>
                    <a:pt x="3848214" y="1729821"/>
                    <a:pt x="3846917" y="1728153"/>
                    <a:pt x="3879498" y="1745555"/>
                  </a:cubicBezTo>
                  <a:cubicBezTo>
                    <a:pt x="3887274" y="1749814"/>
                    <a:pt x="3896900" y="1752404"/>
                    <a:pt x="3902639" y="1758699"/>
                  </a:cubicBezTo>
                  <a:cubicBezTo>
                    <a:pt x="3931887" y="1790724"/>
                    <a:pt x="3967986" y="1782948"/>
                    <a:pt x="4003898" y="1778321"/>
                  </a:cubicBezTo>
                  <a:cubicBezTo>
                    <a:pt x="4010192" y="1777396"/>
                    <a:pt x="4017781" y="1776099"/>
                    <a:pt x="4023152" y="1778692"/>
                  </a:cubicBezTo>
                  <a:cubicBezTo>
                    <a:pt x="4047400" y="1790353"/>
                    <a:pt x="4067949" y="1786281"/>
                    <a:pt x="4089054" y="1770360"/>
                  </a:cubicBezTo>
                  <a:cubicBezTo>
                    <a:pt x="4107379" y="1756662"/>
                    <a:pt x="4128484" y="1748517"/>
                    <a:pt x="4150142" y="1765548"/>
                  </a:cubicBezTo>
                  <a:cubicBezTo>
                    <a:pt x="4198273" y="1803312"/>
                    <a:pt x="4249734" y="1805162"/>
                    <a:pt x="4304160" y="1781283"/>
                  </a:cubicBezTo>
                  <a:cubicBezTo>
                    <a:pt x="4343034" y="1764252"/>
                    <a:pt x="4381353" y="1760365"/>
                    <a:pt x="4422267" y="1777580"/>
                  </a:cubicBezTo>
                  <a:cubicBezTo>
                    <a:pt x="4438001" y="1784244"/>
                    <a:pt x="4458363" y="1779802"/>
                    <a:pt x="4476691" y="1781282"/>
                  </a:cubicBezTo>
                  <a:cubicBezTo>
                    <a:pt x="4487056" y="1782023"/>
                    <a:pt x="4498535" y="1782208"/>
                    <a:pt x="4507419" y="1786837"/>
                  </a:cubicBezTo>
                  <a:cubicBezTo>
                    <a:pt x="4531116" y="1798685"/>
                    <a:pt x="4553143" y="1813863"/>
                    <a:pt x="4577023" y="1825526"/>
                  </a:cubicBezTo>
                  <a:cubicBezTo>
                    <a:pt x="4588502" y="1831079"/>
                    <a:pt x="4602199" y="1834041"/>
                    <a:pt x="4615158" y="1834227"/>
                  </a:cubicBezTo>
                  <a:cubicBezTo>
                    <a:pt x="4653478" y="1835152"/>
                    <a:pt x="4691799" y="1835152"/>
                    <a:pt x="4729932" y="1833487"/>
                  </a:cubicBezTo>
                  <a:cubicBezTo>
                    <a:pt x="4792872" y="1830894"/>
                    <a:pt x="4856737" y="1830338"/>
                    <a:pt x="4902090" y="1775174"/>
                  </a:cubicBezTo>
                  <a:cubicBezTo>
                    <a:pt x="4905795" y="1770731"/>
                    <a:pt x="4913754" y="1768139"/>
                    <a:pt x="4920048" y="1767398"/>
                  </a:cubicBezTo>
                  <a:cubicBezTo>
                    <a:pt x="4949111" y="1763882"/>
                    <a:pt x="4978915" y="1763511"/>
                    <a:pt x="5007609" y="1757772"/>
                  </a:cubicBezTo>
                  <a:cubicBezTo>
                    <a:pt x="5030564" y="1753145"/>
                    <a:pt x="5049631" y="1754625"/>
                    <a:pt x="5067031" y="1770916"/>
                  </a:cubicBezTo>
                  <a:cubicBezTo>
                    <a:pt x="5089801" y="1792389"/>
                    <a:pt x="5117570" y="1804978"/>
                    <a:pt x="5147929" y="1798129"/>
                  </a:cubicBezTo>
                  <a:cubicBezTo>
                    <a:pt x="5178287" y="1791465"/>
                    <a:pt x="5198280" y="1805903"/>
                    <a:pt x="5220680" y="1820899"/>
                  </a:cubicBezTo>
                  <a:cubicBezTo>
                    <a:pt x="5236971" y="1831819"/>
                    <a:pt x="5255482" y="1845519"/>
                    <a:pt x="5273623" y="1846629"/>
                  </a:cubicBezTo>
                  <a:cubicBezTo>
                    <a:pt x="5314721" y="1849035"/>
                    <a:pt x="5350079" y="1887170"/>
                    <a:pt x="5394691" y="1865512"/>
                  </a:cubicBezTo>
                  <a:cubicBezTo>
                    <a:pt x="5397654" y="1864031"/>
                    <a:pt x="5403022" y="1867733"/>
                    <a:pt x="5407280" y="1868658"/>
                  </a:cubicBezTo>
                  <a:cubicBezTo>
                    <a:pt x="5441341" y="1875694"/>
                    <a:pt x="5473366" y="1868843"/>
                    <a:pt x="5498358" y="1845704"/>
                  </a:cubicBezTo>
                  <a:cubicBezTo>
                    <a:pt x="5531123" y="1815529"/>
                    <a:pt x="5567406" y="1812567"/>
                    <a:pt x="5607761" y="1822380"/>
                  </a:cubicBezTo>
                  <a:cubicBezTo>
                    <a:pt x="5620720" y="1825526"/>
                    <a:pt x="5633679" y="1827748"/>
                    <a:pt x="5646821" y="1830338"/>
                  </a:cubicBezTo>
                  <a:cubicBezTo>
                    <a:pt x="5664593" y="1834041"/>
                    <a:pt x="5682550" y="1837930"/>
                    <a:pt x="5700320" y="1841632"/>
                  </a:cubicBezTo>
                  <a:cubicBezTo>
                    <a:pt x="5717538" y="1845334"/>
                    <a:pt x="5736605" y="1851627"/>
                    <a:pt x="5749931" y="1835708"/>
                  </a:cubicBezTo>
                  <a:cubicBezTo>
                    <a:pt x="5761410" y="1822008"/>
                    <a:pt x="5769555" y="1823305"/>
                    <a:pt x="5780107" y="1835153"/>
                  </a:cubicBezTo>
                  <a:cubicBezTo>
                    <a:pt x="5816761" y="1876619"/>
                    <a:pt x="5861189" y="1902535"/>
                    <a:pt x="5917835" y="1904386"/>
                  </a:cubicBezTo>
                  <a:cubicBezTo>
                    <a:pt x="5929498" y="1904757"/>
                    <a:pt x="5941345" y="1907347"/>
                    <a:pt x="5952821" y="1910125"/>
                  </a:cubicBezTo>
                  <a:cubicBezTo>
                    <a:pt x="5959857" y="1911790"/>
                    <a:pt x="5968373" y="1913642"/>
                    <a:pt x="5972630" y="1918641"/>
                  </a:cubicBezTo>
                  <a:cubicBezTo>
                    <a:pt x="6005766" y="1956774"/>
                    <a:pt x="6047048" y="1983247"/>
                    <a:pt x="6092032" y="2004536"/>
                  </a:cubicBezTo>
                  <a:cubicBezTo>
                    <a:pt x="6108136" y="2012125"/>
                    <a:pt x="6125354" y="2019715"/>
                    <a:pt x="6142754" y="2021936"/>
                  </a:cubicBezTo>
                  <a:cubicBezTo>
                    <a:pt x="6160894" y="2024158"/>
                    <a:pt x="6179961" y="2020455"/>
                    <a:pt x="6198473" y="2018418"/>
                  </a:cubicBezTo>
                  <a:cubicBezTo>
                    <a:pt x="6209396" y="2017308"/>
                    <a:pt x="6221984" y="2017493"/>
                    <a:pt x="6230685" y="2012125"/>
                  </a:cubicBezTo>
                  <a:cubicBezTo>
                    <a:pt x="6258267" y="1995279"/>
                    <a:pt x="6284924" y="1977139"/>
                    <a:pt x="6310656" y="1957515"/>
                  </a:cubicBezTo>
                  <a:cubicBezTo>
                    <a:pt x="6332686" y="1940669"/>
                    <a:pt x="6337129" y="1938263"/>
                    <a:pt x="6356194" y="1959367"/>
                  </a:cubicBezTo>
                  <a:cubicBezTo>
                    <a:pt x="6375818" y="1981025"/>
                    <a:pt x="6400253" y="1992317"/>
                    <a:pt x="6427279" y="1996945"/>
                  </a:cubicBezTo>
                  <a:cubicBezTo>
                    <a:pt x="6470043" y="2004165"/>
                    <a:pt x="6513175" y="2010273"/>
                    <a:pt x="6556307" y="2013791"/>
                  </a:cubicBezTo>
                  <a:cubicBezTo>
                    <a:pt x="6595367" y="2016937"/>
                    <a:pt x="6614063" y="1999907"/>
                    <a:pt x="6621839" y="1961217"/>
                  </a:cubicBezTo>
                  <a:cubicBezTo>
                    <a:pt x="6626282" y="1939744"/>
                    <a:pt x="6632021" y="1916418"/>
                    <a:pt x="6655715" y="1910681"/>
                  </a:cubicBezTo>
                  <a:cubicBezTo>
                    <a:pt x="6694405" y="1901424"/>
                    <a:pt x="6734576" y="1897352"/>
                    <a:pt x="6753644" y="1851999"/>
                  </a:cubicBezTo>
                  <a:cubicBezTo>
                    <a:pt x="6764194" y="1861994"/>
                    <a:pt x="6770674" y="1867918"/>
                    <a:pt x="6776969" y="1873841"/>
                  </a:cubicBezTo>
                  <a:cubicBezTo>
                    <a:pt x="6794370" y="1890317"/>
                    <a:pt x="6830466" y="1897352"/>
                    <a:pt x="6848795" y="1883099"/>
                  </a:cubicBezTo>
                  <a:cubicBezTo>
                    <a:pt x="6875822" y="1862365"/>
                    <a:pt x="6900628" y="1866252"/>
                    <a:pt x="6926543" y="1882358"/>
                  </a:cubicBezTo>
                  <a:cubicBezTo>
                    <a:pt x="6969862" y="1909015"/>
                    <a:pt x="7018176" y="1902905"/>
                    <a:pt x="7062050" y="1892169"/>
                  </a:cubicBezTo>
                  <a:cubicBezTo>
                    <a:pt x="7095186" y="1884208"/>
                    <a:pt x="7130544" y="1869584"/>
                    <a:pt x="7152202" y="1836078"/>
                  </a:cubicBezTo>
                  <a:cubicBezTo>
                    <a:pt x="7159051" y="1825341"/>
                    <a:pt x="7174416" y="1819972"/>
                    <a:pt x="7186635" y="1812938"/>
                  </a:cubicBezTo>
                  <a:cubicBezTo>
                    <a:pt x="7196817" y="1807199"/>
                    <a:pt x="7207553" y="1801831"/>
                    <a:pt x="7218845" y="1798129"/>
                  </a:cubicBezTo>
                  <a:cubicBezTo>
                    <a:pt x="7230877" y="1794055"/>
                    <a:pt x="7244207" y="1788132"/>
                    <a:pt x="7256055" y="1789799"/>
                  </a:cubicBezTo>
                  <a:cubicBezTo>
                    <a:pt x="7291967" y="1794611"/>
                    <a:pt x="7320476" y="1785169"/>
                    <a:pt x="7345837" y="1758328"/>
                  </a:cubicBezTo>
                  <a:cubicBezTo>
                    <a:pt x="7358981" y="1744444"/>
                    <a:pt x="7378417" y="1727599"/>
                    <a:pt x="7395078" y="1727413"/>
                  </a:cubicBezTo>
                  <a:cubicBezTo>
                    <a:pt x="7435618" y="1726859"/>
                    <a:pt x="7469309" y="1713530"/>
                    <a:pt x="7505779" y="1697609"/>
                  </a:cubicBezTo>
                  <a:cubicBezTo>
                    <a:pt x="7529288" y="1687427"/>
                    <a:pt x="7555945" y="1680394"/>
                    <a:pt x="7581123" y="1670952"/>
                  </a:cubicBezTo>
                  <a:cubicBezTo>
                    <a:pt x="7610555" y="1659845"/>
                    <a:pt x="7642582" y="1655773"/>
                    <a:pt x="7660538" y="1625043"/>
                  </a:cubicBezTo>
                  <a:cubicBezTo>
                    <a:pt x="7662573" y="1621712"/>
                    <a:pt x="7668683" y="1621156"/>
                    <a:pt x="7671645" y="1618009"/>
                  </a:cubicBezTo>
                  <a:cubicBezTo>
                    <a:pt x="7681084" y="1608383"/>
                    <a:pt x="7693303" y="1599498"/>
                    <a:pt x="7698302" y="1587834"/>
                  </a:cubicBezTo>
                  <a:cubicBezTo>
                    <a:pt x="7712740" y="1553773"/>
                    <a:pt x="7724032" y="1518600"/>
                    <a:pt x="7736991" y="1483984"/>
                  </a:cubicBezTo>
                  <a:cubicBezTo>
                    <a:pt x="7739768" y="1476579"/>
                    <a:pt x="7742359" y="1467138"/>
                    <a:pt x="7748098" y="1462879"/>
                  </a:cubicBezTo>
                  <a:cubicBezTo>
                    <a:pt x="7781235" y="1438444"/>
                    <a:pt x="7814927" y="1414933"/>
                    <a:pt x="7848987" y="1391794"/>
                  </a:cubicBezTo>
                  <a:cubicBezTo>
                    <a:pt x="7862687" y="1382537"/>
                    <a:pt x="7874163" y="1387722"/>
                    <a:pt x="7886382" y="1398458"/>
                  </a:cubicBezTo>
                  <a:cubicBezTo>
                    <a:pt x="7898229" y="1408640"/>
                    <a:pt x="7912854" y="1419192"/>
                    <a:pt x="7927662" y="1421784"/>
                  </a:cubicBezTo>
                  <a:cubicBezTo>
                    <a:pt x="7957283" y="1426781"/>
                    <a:pt x="7988011" y="1427893"/>
                    <a:pt x="8018186" y="1427893"/>
                  </a:cubicBezTo>
                  <a:cubicBezTo>
                    <a:pt x="8029478" y="1427892"/>
                    <a:pt x="8041510" y="1421228"/>
                    <a:pt x="8052063" y="1415860"/>
                  </a:cubicBezTo>
                  <a:cubicBezTo>
                    <a:pt x="8072054" y="1405678"/>
                    <a:pt x="8090566" y="1391979"/>
                    <a:pt x="8111299" y="1383464"/>
                  </a:cubicBezTo>
                  <a:cubicBezTo>
                    <a:pt x="8135365" y="1373653"/>
                    <a:pt x="8149804" y="1357917"/>
                    <a:pt x="8157024" y="1333297"/>
                  </a:cubicBezTo>
                  <a:cubicBezTo>
                    <a:pt x="8167761" y="1296644"/>
                    <a:pt x="8193309" y="1271097"/>
                    <a:pt x="8223482" y="1250364"/>
                  </a:cubicBezTo>
                  <a:cubicBezTo>
                    <a:pt x="8261801" y="1223891"/>
                    <a:pt x="8307526" y="1225188"/>
                    <a:pt x="8351027" y="1218708"/>
                  </a:cubicBezTo>
                  <a:cubicBezTo>
                    <a:pt x="8367689" y="1216302"/>
                    <a:pt x="8384905" y="1214265"/>
                    <a:pt x="8400085" y="1208157"/>
                  </a:cubicBezTo>
                  <a:cubicBezTo>
                    <a:pt x="8457656" y="1185202"/>
                    <a:pt x="8515228" y="1163359"/>
                    <a:pt x="8578539" y="1163913"/>
                  </a:cubicBezTo>
                  <a:cubicBezTo>
                    <a:pt x="8583721" y="1163913"/>
                    <a:pt x="8588906" y="1163359"/>
                    <a:pt x="8594087" y="1162432"/>
                  </a:cubicBezTo>
                  <a:cubicBezTo>
                    <a:pt x="8639071" y="1154843"/>
                    <a:pt x="8685536" y="1151881"/>
                    <a:pt x="8717746" y="1111526"/>
                  </a:cubicBezTo>
                  <a:cubicBezTo>
                    <a:pt x="8723670" y="1104121"/>
                    <a:pt x="8737183" y="1101900"/>
                    <a:pt x="8747550" y="1098936"/>
                  </a:cubicBezTo>
                  <a:cubicBezTo>
                    <a:pt x="8765508" y="1094124"/>
                    <a:pt x="8777542" y="1084313"/>
                    <a:pt x="8784019" y="1066727"/>
                  </a:cubicBezTo>
                  <a:cubicBezTo>
                    <a:pt x="8794942" y="1036367"/>
                    <a:pt x="8807899" y="1006564"/>
                    <a:pt x="8817712" y="975833"/>
                  </a:cubicBezTo>
                  <a:cubicBezTo>
                    <a:pt x="8824561" y="954730"/>
                    <a:pt x="8837333" y="943068"/>
                    <a:pt x="8857141" y="934367"/>
                  </a:cubicBezTo>
                  <a:cubicBezTo>
                    <a:pt x="8868249" y="929554"/>
                    <a:pt x="8877875" y="919003"/>
                    <a:pt x="8885835" y="909191"/>
                  </a:cubicBezTo>
                  <a:cubicBezTo>
                    <a:pt x="8895461" y="897343"/>
                    <a:pt x="8900458" y="881608"/>
                    <a:pt x="8911009" y="871057"/>
                  </a:cubicBezTo>
                  <a:cubicBezTo>
                    <a:pt x="8936741" y="844769"/>
                    <a:pt x="8944702" y="815706"/>
                    <a:pt x="8936185" y="779794"/>
                  </a:cubicBezTo>
                  <a:cubicBezTo>
                    <a:pt x="8928596" y="747954"/>
                    <a:pt x="8948589" y="705376"/>
                    <a:pt x="8974877" y="698896"/>
                  </a:cubicBezTo>
                  <a:cubicBezTo>
                    <a:pt x="9003940" y="691677"/>
                    <a:pt x="9023932" y="673907"/>
                    <a:pt x="9044481" y="654099"/>
                  </a:cubicBezTo>
                  <a:cubicBezTo>
                    <a:pt x="9055957" y="642992"/>
                    <a:pt x="9072063" y="633365"/>
                    <a:pt x="9087613" y="630588"/>
                  </a:cubicBezTo>
                  <a:cubicBezTo>
                    <a:pt x="9146666" y="619852"/>
                    <a:pt x="9202387" y="632994"/>
                    <a:pt x="9258478" y="654284"/>
                  </a:cubicBezTo>
                  <a:cubicBezTo>
                    <a:pt x="9295130" y="668168"/>
                    <a:pt x="9335856" y="671870"/>
                    <a:pt x="9375101" y="677423"/>
                  </a:cubicBezTo>
                  <a:cubicBezTo>
                    <a:pt x="9387320" y="679088"/>
                    <a:pt x="9402870" y="675388"/>
                    <a:pt x="9413421" y="668537"/>
                  </a:cubicBezTo>
                  <a:cubicBezTo>
                    <a:pt x="9450445" y="644842"/>
                    <a:pt x="9487284" y="620407"/>
                    <a:pt x="9521715" y="593009"/>
                  </a:cubicBezTo>
                  <a:cubicBezTo>
                    <a:pt x="9553742" y="567279"/>
                    <a:pt x="9589838" y="556541"/>
                    <a:pt x="9628714" y="559319"/>
                  </a:cubicBezTo>
                  <a:cubicBezTo>
                    <a:pt x="9657037" y="561355"/>
                    <a:pt x="9682582" y="556726"/>
                    <a:pt x="9709239" y="549692"/>
                  </a:cubicBezTo>
                  <a:cubicBezTo>
                    <a:pt x="9731453" y="543769"/>
                    <a:pt x="9755889" y="539695"/>
                    <a:pt x="9778472" y="542288"/>
                  </a:cubicBezTo>
                  <a:cubicBezTo>
                    <a:pt x="9810128" y="545990"/>
                    <a:pt x="9836231" y="540622"/>
                    <a:pt x="9861592" y="521554"/>
                  </a:cubicBezTo>
                  <a:cubicBezTo>
                    <a:pt x="9875105" y="511372"/>
                    <a:pt x="9892507" y="506004"/>
                    <a:pt x="9908613" y="498969"/>
                  </a:cubicBezTo>
                  <a:cubicBezTo>
                    <a:pt x="9933417" y="488048"/>
                    <a:pt x="9959149" y="478792"/>
                    <a:pt x="9983398" y="466574"/>
                  </a:cubicBezTo>
                  <a:cubicBezTo>
                    <a:pt x="10009502" y="453616"/>
                    <a:pt x="10033381" y="435660"/>
                    <a:pt x="10060038" y="424553"/>
                  </a:cubicBezTo>
                  <a:cubicBezTo>
                    <a:pt x="10088732" y="412520"/>
                    <a:pt x="10107244" y="394193"/>
                    <a:pt x="10118905" y="365684"/>
                  </a:cubicBezTo>
                  <a:cubicBezTo>
                    <a:pt x="10126312" y="347728"/>
                    <a:pt x="10136492" y="328660"/>
                    <a:pt x="10150561" y="316072"/>
                  </a:cubicBezTo>
                  <a:cubicBezTo>
                    <a:pt x="10179626" y="290342"/>
                    <a:pt x="10213685" y="270348"/>
                    <a:pt x="10243306" y="244987"/>
                  </a:cubicBezTo>
                  <a:cubicBezTo>
                    <a:pt x="10284957" y="209444"/>
                    <a:pt x="10323462" y="171680"/>
                    <a:pt x="10327164" y="110961"/>
                  </a:cubicBezTo>
                  <a:cubicBezTo>
                    <a:pt x="10329199" y="77455"/>
                    <a:pt x="10346970" y="63202"/>
                    <a:pt x="10379738" y="55241"/>
                  </a:cubicBezTo>
                  <a:cubicBezTo>
                    <a:pt x="10390658" y="52650"/>
                    <a:pt x="10406210" y="47652"/>
                    <a:pt x="10409541" y="39507"/>
                  </a:cubicBezTo>
                  <a:cubicBezTo>
                    <a:pt x="10419537" y="15256"/>
                    <a:pt x="10440270" y="10444"/>
                    <a:pt x="10460263" y="817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04218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8C770-AF7C-A31D-3B33-9D1A0E63A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 Overview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556CAC-C2EB-43D5-D0A9-2EA0FAB15B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02583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8180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21EB8-4DE2-56FE-ECDE-8033DBDA5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D2A68-B9E5-C959-DBBC-3B1E3CD38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3277235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Due to globalization, cross-border alliances are becoming increasingly important in recent years. This presentation will focus on Cultural Differences in UK-China Negotiation. In addition, it will give some strategies and cultural awareness along with international management which would help in formulating a strategic alliance successfully.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139837-814F-A4D5-CD27-8D4B734EDE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560070"/>
            <a:ext cx="3684270" cy="245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841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8516B-129C-A411-0973-6FB86EAEC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Cultural Cognition.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18848-6FDE-D1FC-DB1F-387E06FEC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890" y="1417320"/>
            <a:ext cx="5833107" cy="482275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Hofstede (2001), a culture can be defined stylistically as the group’s shared values, beliefs, customs, norms and behaviours.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Culture influences in a global business.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habits, choice of actions, expectations of leaders, negotiation behaviours and attitude of power and authority.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understand the cultural differences because of conflict, mistrust and failed negotiations (Trompenaars Hampden-Turner,. Our company can make use if the different individualistic and collectivistic characteristics used by Chinese and Western cultures</a:t>
            </a:r>
            <a:r>
              <a:rPr lang="en-GB" sz="1600" dirty="0"/>
              <a:t>.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23010D8-D06E-2674-9071-B4F3C5C2DE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1" r="2221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3509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97F8C-880A-D2C8-0D57-96CC456CC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Elements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6AACC-FFA7-7784-F95E-4B96A1F65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39" y="2089596"/>
            <a:ext cx="11155681" cy="4473865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Multiple cultural factors have an impact on international business operations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Different cultures may use communication styles that could be more direct or indirect.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Power distance, also known as Power Distance Index (PDI), refers to the degree to which hierarchy and authority are accepted in organisations.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Individualism vs Collectivism: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Focusing on relationships which develop over years, rather than months.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China, business culture is said to stress collectivism, respect for hierarchy and long-term relationships, which, in turn, influence bargaining behaviours Ning (2007, in Wei et al.</a:t>
            </a:r>
          </a:p>
        </p:txBody>
      </p:sp>
    </p:spTree>
    <p:extLst>
      <p:ext uri="{BB962C8B-B14F-4D97-AF65-F5344CB8AC3E}">
        <p14:creationId xmlns:p14="http://schemas.microsoft.com/office/powerpoint/2010/main" val="3010512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1F484-B3D0-6F5E-71FB-68EEA84AE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Cultural Theory: Hofstede’s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E2402-B03C-9EE4-2B13-D28B50DAF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2057400"/>
            <a:ext cx="11370699" cy="4506062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 is a popular framework for understanding cultural differences.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important things about China include.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Chinese organisations usually defer on seniority and hierarchy.  Significantly Unequal Power.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Collaboration.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Being part of a group is more important than UX when the group achieves harmony.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Long-term orientation.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can give you an initial structure to set up your objectives.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Hofstede (2001), the negotiator needs patience and respect and there should be a focus on building relationships during negotiations with Chinese people.</a:t>
            </a:r>
          </a:p>
        </p:txBody>
      </p:sp>
    </p:spTree>
    <p:extLst>
      <p:ext uri="{BB962C8B-B14F-4D97-AF65-F5344CB8AC3E}">
        <p14:creationId xmlns:p14="http://schemas.microsoft.com/office/powerpoint/2010/main" val="4028043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6E711-55B9-3ADB-F895-E78D8B46A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181" y="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dirty="0"/>
              <a:t>Cultural Challenges in Negotiating with Chinese Firms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DFFD-9214-021E-1CF0-3A0C424DF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10" y="2247517"/>
            <a:ext cx="6073340" cy="4461893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When doing business with Chinese firms many cultural characteristics need to be handled carefully.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Business contracts are not negotiated until a strong personal relationship exists in Chinese culture.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Negotiators in China often rely on indirect techniques to communicate.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Decision-Making Hierarchy.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top executives, not meetings, usually make crucial decisions.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concept of dignity and avoiding embarrassment is quite a big deal and nothing is as important as it is.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Failure to observe this cultural nuance could break the trust of the parties and damage the negotiation. (Chen and Lee, 2008).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54341A-CE09-0F6D-842E-34FBDF4A6E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0" r="3913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8991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0FAC-9882-1971-B2D2-6F38F7EC0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4" y="-240983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 dirty="0"/>
              <a:t>International Strategy Considerations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41A5A0-A78B-A5C5-647E-A8D0059587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58" r="1703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CBE1DC-3A19-F30A-B703-C8AE92BEA9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9485454"/>
              </p:ext>
            </p:extLst>
          </p:nvPr>
        </p:nvGraphicFramePr>
        <p:xfrm>
          <a:off x="6096000" y="1931670"/>
          <a:ext cx="6095998" cy="475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2865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2B92F-B87A-01FC-0882-8A63AE142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Negotiation Strategies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3B35D-FB6E-89B5-9762-6E7EFD5AD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460" y="2091690"/>
            <a:ext cx="5520690" cy="4674870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Our approach to negotiation must involve various strategies to achieve</a:t>
            </a:r>
          </a:p>
          <a:p>
            <a:pPr marL="0" indent="0">
              <a:buNone/>
            </a:pPr>
            <a:r>
              <a:rPr lang="en-GB" sz="1600" dirty="0"/>
              <a:t>a flourishing collaboration.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Invest ample time at the first meetings which must give rise to trust and respect.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Show Long-Term Commitment.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Stable partnerships are highly valued in China.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Revamp Communication Style.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Use respectful language and avoid a too aggressive negotiation tactic.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Demonstrating Cultural Respect and understanding - business protocol, hierarchy adds to credibility.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Trust is an important thing by any organisation or group.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/>
              <a:t>It’s the key to nurturing close relationships.</a:t>
            </a:r>
          </a:p>
        </p:txBody>
      </p:sp>
      <p:pic>
        <p:nvPicPr>
          <p:cNvPr id="8" name="Picture 7" descr="Hands-on top of each other">
            <a:extLst>
              <a:ext uri="{FF2B5EF4-FFF2-40B4-BE49-F238E27FC236}">
                <a16:creationId xmlns:a16="http://schemas.microsoft.com/office/drawing/2014/main" id="{86677003-F66B-457D-FD6C-730D6281D9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83" r="9185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363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D0794-BAD3-D1D4-233C-53877859C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-97562"/>
            <a:ext cx="6362597" cy="1389152"/>
          </a:xfrm>
        </p:spPr>
        <p:txBody>
          <a:bodyPr anchor="ctr">
            <a:normAutofit/>
          </a:bodyPr>
          <a:lstStyle/>
          <a:p>
            <a:r>
              <a:rPr lang="en-GB" sz="3700" dirty="0"/>
              <a:t>People Management in Cross-Cultural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9BBC0-6063-54D0-62E5-1D21C0D2C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497330"/>
            <a:ext cx="5753097" cy="4742749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Managing the right people is also key to success.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Essential actions comprise.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Background on Chinese cultural expectations is a must for negotiators.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When they have international experience, the result is better. Different group.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Stream.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which is well structured helps in reducing misunderstandings.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Management of Relationships.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Staying in touch with Chinese partners is key to maintaining trust.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Any company organization should have people management because if you don’t manage people it will demotivate people.</a:t>
            </a:r>
          </a:p>
        </p:txBody>
      </p:sp>
      <p:pic>
        <p:nvPicPr>
          <p:cNvPr id="5" name="Picture 4" descr="Pins and thread forming a heptagon">
            <a:extLst>
              <a:ext uri="{FF2B5EF4-FFF2-40B4-BE49-F238E27FC236}">
                <a16:creationId xmlns:a16="http://schemas.microsoft.com/office/drawing/2014/main" id="{A10CF9F9-A5B2-0A03-1823-67FB445276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66" r="2739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20914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AA81D-D46E-85C3-A49E-47D03AA8D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Importance of Cultural Awareness and Adaptability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4D7A2-6873-93DE-1679-43A4AA385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Negotiation as a global phenomenon is taking place across business, diplomatic, etc. sectors.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 present, it has become essential to indulge in stakeholders’ management as it helps in many ways. One can steer clear of conflict and misunderstanding. It aids in moving forward.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Organisations can benefit from cultural intelligence and adaptability for this purpose.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That’s why the organization should involve cultural sensitivity in strategic planning and negotiation.</a:t>
            </a:r>
          </a:p>
        </p:txBody>
      </p:sp>
    </p:spTree>
    <p:extLst>
      <p:ext uri="{BB962C8B-B14F-4D97-AF65-F5344CB8AC3E}">
        <p14:creationId xmlns:p14="http://schemas.microsoft.com/office/powerpoint/2010/main" val="2390055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8DE04-1A30-343E-0D15-22E9F0589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CONCLUSION 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5153C99C-7350-A4BE-3520-1A51321220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26" r="2014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C3A31-22F2-4D02-94FD-C2A75C558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To sum it up, cultural understanding is essential to achieve success in today’s world of progression.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role of culture is vital in negotiations. For example, as a cultural dimension in China, the nation works on relationships, respect for hierarchy and long term. Cross-culture negotiation refers to the negotiation across different national and cultural backgrounds. Moreover or Any more than this.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By leveraging cultural insight and international strategy, the organisation can establish a mutually beneficial and sustainable partnership with our Chinese colleagues.</a:t>
            </a:r>
          </a:p>
        </p:txBody>
      </p:sp>
    </p:spTree>
    <p:extLst>
      <p:ext uri="{BB962C8B-B14F-4D97-AF65-F5344CB8AC3E}">
        <p14:creationId xmlns:p14="http://schemas.microsoft.com/office/powerpoint/2010/main" val="2122149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76C7F-F4FF-08DE-9E75-8BF3DA3E5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References</a:t>
            </a:r>
            <a:br>
              <a:rPr lang="en-GB" sz="2800" b="1">
                <a:solidFill>
                  <a:schemeClr val="bg1"/>
                </a:solidFill>
              </a:rPr>
            </a:b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B3C50-A3E4-EA92-7FE4-87FD7C34A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Chen, M., &amp; Lee, K. (2008).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Negotiating in China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Palgrave Macmillan.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Hill, C. (2022).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Business: Competing in the Global Marketplace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McGraw-Hill Education.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Hofstede, G. (2001).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Culture’s Consequences: Comparing Values, Behaviours, Institutions and Organisations Across Nations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Sage.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Thomas, D., &amp; Peterson, M. (2017).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Cross-Cultural Management: Essential Concepts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Sage.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Trompenaars, F., &amp; Hampden-Turner, C. (2012).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Riding the Waves of Culture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McGraw-Hill.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9760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1151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Wingdings</vt:lpstr>
      <vt:lpstr>Office Theme</vt:lpstr>
      <vt:lpstr>STUDENT NAME: RALUCA IOANA SERBAN   STUDENT ID: 2213917 MODULE CODE: LCBB6023  LECTURE NAME: LIYANAGE RODRIGO  </vt:lpstr>
      <vt:lpstr>Presentation Overview </vt:lpstr>
      <vt:lpstr>INTRODUCTION </vt:lpstr>
      <vt:lpstr>Cultural Cognition. </vt:lpstr>
      <vt:lpstr>Key Elements of Culture</vt:lpstr>
      <vt:lpstr>Cultural Theory: Hofstede’s Framework</vt:lpstr>
      <vt:lpstr>Cultural Challenges in Negotiating with Chinese Firms</vt:lpstr>
      <vt:lpstr>International Strategy Considerations</vt:lpstr>
      <vt:lpstr>Negotiation Strategies for Success</vt:lpstr>
      <vt:lpstr>People Management in Cross-Cultural Partnerships</vt:lpstr>
      <vt:lpstr>Importance of Cultural Awareness and Adaptability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2026-03-09T10:37:53Z</dcterms:created>
  <dcterms:modified xsi:type="dcterms:W3CDTF">2026-03-09T10:38:00Z</dcterms:modified>
</cp:coreProperties>
</file>