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6"/>
  </p:notesMasterIdLst>
  <p:sldIdLst>
    <p:sldId id="256" r:id="rId2"/>
    <p:sldId id="257" r:id="rId3"/>
    <p:sldId id="258" r:id="rId4"/>
    <p:sldId id="261" r:id="rId5"/>
    <p:sldId id="260" r:id="rId6"/>
    <p:sldId id="263" r:id="rId7"/>
    <p:sldId id="269" r:id="rId8"/>
    <p:sldId id="271" r:id="rId9"/>
    <p:sldId id="273" r:id="rId10"/>
    <p:sldId id="262" r:id="rId11"/>
    <p:sldId id="265" r:id="rId12"/>
    <p:sldId id="272"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43B"/>
    <a:srgbClr val="E79A4B"/>
    <a:srgbClr val="5091B9"/>
    <a:srgbClr val="78CEFF"/>
    <a:srgbClr val="EC9D47"/>
    <a:srgbClr val="E7C7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2A9CB9-E6B5-4BA5-9FFD-F1FF1E08E498}" v="49" dt="2022-10-20T15:13:17.131"/>
    <p1510:client id="{F2C9DAAF-8CB8-4879-8B44-C0F0013BC193}" v="433" dt="2022-10-21T14:00:43.2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183" autoAdjust="0"/>
  </p:normalViewPr>
  <p:slideViewPr>
    <p:cSldViewPr snapToGrid="0">
      <p:cViewPr varScale="1">
        <p:scale>
          <a:sx n="69" d="100"/>
          <a:sy n="69" d="100"/>
        </p:scale>
        <p:origin x="12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 Stoev" userId="e3697a33-a194-4580-869d-ea9a282ab04f" providerId="ADAL" clId="{8C2A9CB9-E6B5-4BA5-9FFD-F1FF1E08E498}"/>
    <pc:docChg chg="undo custSel addSld delSld modSld addSection delSection">
      <pc:chgData name="Vasil Stoev" userId="e3697a33-a194-4580-869d-ea9a282ab04f" providerId="ADAL" clId="{8C2A9CB9-E6B5-4BA5-9FFD-F1FF1E08E498}" dt="2022-10-20T15:13:58.005" v="3496" actId="20577"/>
      <pc:docMkLst>
        <pc:docMk/>
      </pc:docMkLst>
      <pc:sldChg chg="modSp mod">
        <pc:chgData name="Vasil Stoev" userId="e3697a33-a194-4580-869d-ea9a282ab04f" providerId="ADAL" clId="{8C2A9CB9-E6B5-4BA5-9FFD-F1FF1E08E498}" dt="2022-10-17T10:46:50.809" v="28"/>
        <pc:sldMkLst>
          <pc:docMk/>
          <pc:sldMk cId="1431852219" sldId="256"/>
        </pc:sldMkLst>
        <pc:spChg chg="mod">
          <ac:chgData name="Vasil Stoev" userId="e3697a33-a194-4580-869d-ea9a282ab04f" providerId="ADAL" clId="{8C2A9CB9-E6B5-4BA5-9FFD-F1FF1E08E498}" dt="2022-10-17T10:46:50.809" v="28"/>
          <ac:spMkLst>
            <pc:docMk/>
            <pc:sldMk cId="1431852219" sldId="256"/>
            <ac:spMk id="2" creationId="{78A65697-1B49-1944-6300-6C8C65A3E4E8}"/>
          </ac:spMkLst>
        </pc:spChg>
        <pc:spChg chg="mod">
          <ac:chgData name="Vasil Stoev" userId="e3697a33-a194-4580-869d-ea9a282ab04f" providerId="ADAL" clId="{8C2A9CB9-E6B5-4BA5-9FFD-F1FF1E08E498}" dt="2022-10-17T10:46:12.252" v="21" actId="108"/>
          <ac:spMkLst>
            <pc:docMk/>
            <pc:sldMk cId="1431852219" sldId="256"/>
            <ac:spMk id="3" creationId="{DC81D9D9-AA30-4C3C-EE39-431D0D5C7C6D}"/>
          </ac:spMkLst>
        </pc:spChg>
      </pc:sldChg>
      <pc:sldChg chg="addSp delSp modSp new mod setBg">
        <pc:chgData name="Vasil Stoev" userId="e3697a33-a194-4580-869d-ea9a282ab04f" providerId="ADAL" clId="{8C2A9CB9-E6B5-4BA5-9FFD-F1FF1E08E498}" dt="2022-10-17T11:53:01.545" v="2007"/>
        <pc:sldMkLst>
          <pc:docMk/>
          <pc:sldMk cId="2438701098" sldId="257"/>
        </pc:sldMkLst>
        <pc:spChg chg="del mod">
          <ac:chgData name="Vasil Stoev" userId="e3697a33-a194-4580-869d-ea9a282ab04f" providerId="ADAL" clId="{8C2A9CB9-E6B5-4BA5-9FFD-F1FF1E08E498}" dt="2022-10-17T10:54:04.051" v="158" actId="478"/>
          <ac:spMkLst>
            <pc:docMk/>
            <pc:sldMk cId="2438701098" sldId="257"/>
            <ac:spMk id="2" creationId="{DC614D2F-E439-015C-68D2-66F5320FFCE1}"/>
          </ac:spMkLst>
        </pc:spChg>
        <pc:spChg chg="del mod">
          <ac:chgData name="Vasil Stoev" userId="e3697a33-a194-4580-869d-ea9a282ab04f" providerId="ADAL" clId="{8C2A9CB9-E6B5-4BA5-9FFD-F1FF1E08E498}" dt="2022-10-17T10:54:11.782" v="160" actId="478"/>
          <ac:spMkLst>
            <pc:docMk/>
            <pc:sldMk cId="2438701098" sldId="257"/>
            <ac:spMk id="3" creationId="{7E44CD13-1A8C-C520-BFCA-C29EAA61E663}"/>
          </ac:spMkLst>
        </pc:spChg>
        <pc:spChg chg="add del mod">
          <ac:chgData name="Vasil Stoev" userId="e3697a33-a194-4580-869d-ea9a282ab04f" providerId="ADAL" clId="{8C2A9CB9-E6B5-4BA5-9FFD-F1FF1E08E498}" dt="2022-10-17T10:54:06.310" v="159" actId="478"/>
          <ac:spMkLst>
            <pc:docMk/>
            <pc:sldMk cId="2438701098" sldId="257"/>
            <ac:spMk id="6" creationId="{7E4C0ED5-88A8-446B-7BD6-953574FCA73F}"/>
          </ac:spMkLst>
        </pc:spChg>
        <pc:spChg chg="add del mod">
          <ac:chgData name="Vasil Stoev" userId="e3697a33-a194-4580-869d-ea9a282ab04f" providerId="ADAL" clId="{8C2A9CB9-E6B5-4BA5-9FFD-F1FF1E08E498}" dt="2022-10-17T10:54:12.853" v="161" actId="478"/>
          <ac:spMkLst>
            <pc:docMk/>
            <pc:sldMk cId="2438701098" sldId="257"/>
            <ac:spMk id="8" creationId="{AD312FAA-9CBC-C00E-DA74-3BB750BBE4C6}"/>
          </ac:spMkLst>
        </pc:spChg>
        <pc:graphicFrameChg chg="add mod modGraphic">
          <ac:chgData name="Vasil Stoev" userId="e3697a33-a194-4580-869d-ea9a282ab04f" providerId="ADAL" clId="{8C2A9CB9-E6B5-4BA5-9FFD-F1FF1E08E498}" dt="2022-10-17T11:53:01.545" v="2007"/>
          <ac:graphicFrameMkLst>
            <pc:docMk/>
            <pc:sldMk cId="2438701098" sldId="257"/>
            <ac:graphicFrameMk id="4" creationId="{3982A14F-08DD-4759-FF94-D880800E8371}"/>
          </ac:graphicFrameMkLst>
        </pc:graphicFrameChg>
      </pc:sldChg>
      <pc:sldChg chg="new del">
        <pc:chgData name="Vasil Stoev" userId="e3697a33-a194-4580-869d-ea9a282ab04f" providerId="ADAL" clId="{8C2A9CB9-E6B5-4BA5-9FFD-F1FF1E08E498}" dt="2022-10-17T10:47:10.703" v="30" actId="680"/>
        <pc:sldMkLst>
          <pc:docMk/>
          <pc:sldMk cId="4215671313" sldId="257"/>
        </pc:sldMkLst>
      </pc:sldChg>
      <pc:sldChg chg="addSp delSp modSp add mod setBg delDesignElem chgLayout">
        <pc:chgData name="Vasil Stoev" userId="e3697a33-a194-4580-869d-ea9a282ab04f" providerId="ADAL" clId="{8C2A9CB9-E6B5-4BA5-9FFD-F1FF1E08E498}" dt="2022-10-17T12:01:25.429" v="2061"/>
        <pc:sldMkLst>
          <pc:docMk/>
          <pc:sldMk cId="2447692193" sldId="258"/>
        </pc:sldMkLst>
        <pc:spChg chg="add mod ord">
          <ac:chgData name="Vasil Stoev" userId="e3697a33-a194-4580-869d-ea9a282ab04f" providerId="ADAL" clId="{8C2A9CB9-E6B5-4BA5-9FFD-F1FF1E08E498}" dt="2022-10-17T12:00:11.129" v="2045" actId="2711"/>
          <ac:spMkLst>
            <pc:docMk/>
            <pc:sldMk cId="2447692193" sldId="258"/>
            <ac:spMk id="5" creationId="{2093A7FE-E835-B06E-20D9-38A2BB9DE3ED}"/>
          </ac:spMkLst>
        </pc:spChg>
        <pc:spChg chg="add del mod ord">
          <ac:chgData name="Vasil Stoev" userId="e3697a33-a194-4580-869d-ea9a282ab04f" providerId="ADAL" clId="{8C2A9CB9-E6B5-4BA5-9FFD-F1FF1E08E498}" dt="2022-10-17T11:59:35.053" v="2034" actId="478"/>
          <ac:spMkLst>
            <pc:docMk/>
            <pc:sldMk cId="2447692193" sldId="258"/>
            <ac:spMk id="6" creationId="{5D4F2506-D9E8-FEF6-2129-9F5D32B93182}"/>
          </ac:spMkLst>
        </pc:spChg>
        <pc:spChg chg="add del">
          <ac:chgData name="Vasil Stoev" userId="e3697a33-a194-4580-869d-ea9a282ab04f" providerId="ADAL" clId="{8C2A9CB9-E6B5-4BA5-9FFD-F1FF1E08E498}" dt="2022-10-17T11:58:15.149" v="2025" actId="26606"/>
          <ac:spMkLst>
            <pc:docMk/>
            <pc:sldMk cId="2447692193" sldId="258"/>
            <ac:spMk id="20" creationId="{E841E027-8E53-4FEB-8605-2124D85731CA}"/>
          </ac:spMkLst>
        </pc:spChg>
        <pc:spChg chg="add del">
          <ac:chgData name="Vasil Stoev" userId="e3697a33-a194-4580-869d-ea9a282ab04f" providerId="ADAL" clId="{8C2A9CB9-E6B5-4BA5-9FFD-F1FF1E08E498}" dt="2022-10-17T11:58:15.149" v="2025" actId="26606"/>
          <ac:spMkLst>
            <pc:docMk/>
            <pc:sldMk cId="2447692193" sldId="258"/>
            <ac:spMk id="26" creationId="{6B2B96CA-1A36-4632-AB34-AB21755DD66D}"/>
          </ac:spMkLst>
        </pc:spChg>
        <pc:spChg chg="add del">
          <ac:chgData name="Vasil Stoev" userId="e3697a33-a194-4580-869d-ea9a282ab04f" providerId="ADAL" clId="{8C2A9CB9-E6B5-4BA5-9FFD-F1FF1E08E498}" dt="2022-10-17T11:59:29.112" v="2033" actId="700"/>
          <ac:spMkLst>
            <pc:docMk/>
            <pc:sldMk cId="2447692193" sldId="258"/>
            <ac:spMk id="37" creationId="{E841E027-8E53-4FEB-8605-2124D85731CA}"/>
          </ac:spMkLst>
        </pc:spChg>
        <pc:grpChg chg="add del">
          <ac:chgData name="Vasil Stoev" userId="e3697a33-a194-4580-869d-ea9a282ab04f" providerId="ADAL" clId="{8C2A9CB9-E6B5-4BA5-9FFD-F1FF1E08E498}" dt="2022-10-17T11:58:15.149" v="2025" actId="26606"/>
          <ac:grpSpMkLst>
            <pc:docMk/>
            <pc:sldMk cId="2447692193" sldId="258"/>
            <ac:grpSpMk id="8" creationId="{5ED88E92-14F3-4B58-9E48-1D79E139A89E}"/>
          </ac:grpSpMkLst>
        </pc:grpChg>
        <pc:grpChg chg="add del">
          <ac:chgData name="Vasil Stoev" userId="e3697a33-a194-4580-869d-ea9a282ab04f" providerId="ADAL" clId="{8C2A9CB9-E6B5-4BA5-9FFD-F1FF1E08E498}" dt="2022-10-17T11:58:15.149" v="2025" actId="26606"/>
          <ac:grpSpMkLst>
            <pc:docMk/>
            <pc:sldMk cId="2447692193" sldId="258"/>
            <ac:grpSpMk id="22" creationId="{78AFC7F7-CAFA-40BB-852A-7D9EFC5E3185}"/>
          </ac:grpSpMkLst>
        </pc:grpChg>
        <pc:grpChg chg="add del">
          <ac:chgData name="Vasil Stoev" userId="e3697a33-a194-4580-869d-ea9a282ab04f" providerId="ADAL" clId="{8C2A9CB9-E6B5-4BA5-9FFD-F1FF1E08E498}" dt="2022-10-17T11:59:29.112" v="2033" actId="700"/>
          <ac:grpSpMkLst>
            <pc:docMk/>
            <pc:sldMk cId="2447692193" sldId="258"/>
            <ac:grpSpMk id="28" creationId="{5ED88E92-14F3-4B58-9E48-1D79E139A89E}"/>
          </ac:grpSpMkLst>
        </pc:grpChg>
        <pc:graphicFrameChg chg="del mod">
          <ac:chgData name="Vasil Stoev" userId="e3697a33-a194-4580-869d-ea9a282ab04f" providerId="ADAL" clId="{8C2A9CB9-E6B5-4BA5-9FFD-F1FF1E08E498}" dt="2022-10-17T11:57:53.981" v="2020" actId="478"/>
          <ac:graphicFrameMkLst>
            <pc:docMk/>
            <pc:sldMk cId="2447692193" sldId="258"/>
            <ac:graphicFrameMk id="4" creationId="{3982A14F-08DD-4759-FF94-D880800E8371}"/>
          </ac:graphicFrameMkLst>
        </pc:graphicFrameChg>
        <pc:picChg chg="add mod">
          <ac:chgData name="Vasil Stoev" userId="e3697a33-a194-4580-869d-ea9a282ab04f" providerId="ADAL" clId="{8C2A9CB9-E6B5-4BA5-9FFD-F1FF1E08E498}" dt="2022-10-17T12:00:20.348" v="2055" actId="1036"/>
          <ac:picMkLst>
            <pc:docMk/>
            <pc:sldMk cId="2447692193" sldId="258"/>
            <ac:picMk id="3" creationId="{7C32688A-B4F2-B655-CA6A-781BBF1807F3}"/>
          </ac:picMkLst>
        </pc:picChg>
      </pc:sldChg>
      <pc:sldChg chg="addSp delSp modSp add del mod">
        <pc:chgData name="Vasil Stoev" userId="e3697a33-a194-4580-869d-ea9a282ab04f" providerId="ADAL" clId="{8C2A9CB9-E6B5-4BA5-9FFD-F1FF1E08E498}" dt="2022-10-20T11:11:26.864" v="2975" actId="2696"/>
        <pc:sldMkLst>
          <pc:docMk/>
          <pc:sldMk cId="4111158768" sldId="259"/>
        </pc:sldMkLst>
        <pc:spChg chg="add mod">
          <ac:chgData name="Vasil Stoev" userId="e3697a33-a194-4580-869d-ea9a282ab04f" providerId="ADAL" clId="{8C2A9CB9-E6B5-4BA5-9FFD-F1FF1E08E498}" dt="2022-10-17T12:06:20.508" v="2162" actId="255"/>
          <ac:spMkLst>
            <pc:docMk/>
            <pc:sldMk cId="4111158768" sldId="259"/>
            <ac:spMk id="2" creationId="{0099A8E5-B78F-83AF-7D69-F6372E9D81C0}"/>
          </ac:spMkLst>
        </pc:spChg>
        <pc:spChg chg="add mod">
          <ac:chgData name="Vasil Stoev" userId="e3697a33-a194-4580-869d-ea9a282ab04f" providerId="ADAL" clId="{8C2A9CB9-E6B5-4BA5-9FFD-F1FF1E08E498}" dt="2022-10-17T12:06:03.897" v="2159" actId="27636"/>
          <ac:spMkLst>
            <pc:docMk/>
            <pc:sldMk cId="4111158768" sldId="259"/>
            <ac:spMk id="4" creationId="{45B4CD86-DE42-B35F-A310-C26EA186EC00}"/>
          </ac:spMkLst>
        </pc:spChg>
        <pc:spChg chg="mod">
          <ac:chgData name="Vasil Stoev" userId="e3697a33-a194-4580-869d-ea9a282ab04f" providerId="ADAL" clId="{8C2A9CB9-E6B5-4BA5-9FFD-F1FF1E08E498}" dt="2022-10-17T12:05:39.602" v="2151" actId="27636"/>
          <ac:spMkLst>
            <pc:docMk/>
            <pc:sldMk cId="4111158768" sldId="259"/>
            <ac:spMk id="5" creationId="{2093A7FE-E835-B06E-20D9-38A2BB9DE3ED}"/>
          </ac:spMkLst>
        </pc:spChg>
        <pc:picChg chg="del">
          <ac:chgData name="Vasil Stoev" userId="e3697a33-a194-4580-869d-ea9a282ab04f" providerId="ADAL" clId="{8C2A9CB9-E6B5-4BA5-9FFD-F1FF1E08E498}" dt="2022-10-17T12:02:40.211" v="2063" actId="478"/>
          <ac:picMkLst>
            <pc:docMk/>
            <pc:sldMk cId="4111158768" sldId="259"/>
            <ac:picMk id="3" creationId="{7C32688A-B4F2-B655-CA6A-781BBF1807F3}"/>
          </ac:picMkLst>
        </pc:picChg>
      </pc:sldChg>
      <pc:sldChg chg="addSp delSp modSp add mod modAnim modNotesTx">
        <pc:chgData name="Vasil Stoev" userId="e3697a33-a194-4580-869d-ea9a282ab04f" providerId="ADAL" clId="{8C2A9CB9-E6B5-4BA5-9FFD-F1FF1E08E498}" dt="2022-10-20T14:54:44.377" v="3386" actId="208"/>
        <pc:sldMkLst>
          <pc:docMk/>
          <pc:sldMk cId="2525880493" sldId="260"/>
        </pc:sldMkLst>
        <pc:spChg chg="del">
          <ac:chgData name="Vasil Stoev" userId="e3697a33-a194-4580-869d-ea9a282ab04f" providerId="ADAL" clId="{8C2A9CB9-E6B5-4BA5-9FFD-F1FF1E08E498}" dt="2022-10-17T12:05:06.079" v="2131" actId="478"/>
          <ac:spMkLst>
            <pc:docMk/>
            <pc:sldMk cId="2525880493" sldId="260"/>
            <ac:spMk id="2" creationId="{0099A8E5-B78F-83AF-7D69-F6372E9D81C0}"/>
          </ac:spMkLst>
        </pc:spChg>
        <pc:spChg chg="mod">
          <ac:chgData name="Vasil Stoev" userId="e3697a33-a194-4580-869d-ea9a282ab04f" providerId="ADAL" clId="{8C2A9CB9-E6B5-4BA5-9FFD-F1FF1E08E498}" dt="2022-10-20T12:32:03.562" v="3032" actId="164"/>
          <ac:spMkLst>
            <pc:docMk/>
            <pc:sldMk cId="2525880493" sldId="260"/>
            <ac:spMk id="2" creationId="{8FDEF481-E7A8-CDD3-4D77-EB685C75B405}"/>
          </ac:spMkLst>
        </pc:spChg>
        <pc:spChg chg="add mod ord">
          <ac:chgData name="Vasil Stoev" userId="e3697a33-a194-4580-869d-ea9a282ab04f" providerId="ADAL" clId="{8C2A9CB9-E6B5-4BA5-9FFD-F1FF1E08E498}" dt="2022-10-20T13:35:31.352" v="3130" actId="164"/>
          <ac:spMkLst>
            <pc:docMk/>
            <pc:sldMk cId="2525880493" sldId="260"/>
            <ac:spMk id="3" creationId="{6F965407-E428-2A84-D3FB-1F629903BD9D}"/>
          </ac:spMkLst>
        </pc:spChg>
        <pc:spChg chg="mod">
          <ac:chgData name="Vasil Stoev" userId="e3697a33-a194-4580-869d-ea9a282ab04f" providerId="ADAL" clId="{8C2A9CB9-E6B5-4BA5-9FFD-F1FF1E08E498}" dt="2022-10-20T13:35:31.352" v="3130" actId="164"/>
          <ac:spMkLst>
            <pc:docMk/>
            <pc:sldMk cId="2525880493" sldId="260"/>
            <ac:spMk id="4" creationId="{0274FAFD-6FD4-9158-CE62-56BBADB3B1AC}"/>
          </ac:spMkLst>
        </pc:spChg>
        <pc:spChg chg="del">
          <ac:chgData name="Vasil Stoev" userId="e3697a33-a194-4580-869d-ea9a282ab04f" providerId="ADAL" clId="{8C2A9CB9-E6B5-4BA5-9FFD-F1FF1E08E498}" dt="2022-10-17T12:05:02.873" v="2130" actId="478"/>
          <ac:spMkLst>
            <pc:docMk/>
            <pc:sldMk cId="2525880493" sldId="260"/>
            <ac:spMk id="4" creationId="{45B4CD86-DE42-B35F-A310-C26EA186EC00}"/>
          </ac:spMkLst>
        </pc:spChg>
        <pc:spChg chg="mod">
          <ac:chgData name="Vasil Stoev" userId="e3697a33-a194-4580-869d-ea9a282ab04f" providerId="ADAL" clId="{8C2A9CB9-E6B5-4BA5-9FFD-F1FF1E08E498}" dt="2022-10-20T13:55:07.803" v="3329" actId="1076"/>
          <ac:spMkLst>
            <pc:docMk/>
            <pc:sldMk cId="2525880493" sldId="260"/>
            <ac:spMk id="5" creationId="{2093A7FE-E835-B06E-20D9-38A2BB9DE3ED}"/>
          </ac:spMkLst>
        </pc:spChg>
        <pc:spChg chg="add mod ord">
          <ac:chgData name="Vasil Stoev" userId="e3697a33-a194-4580-869d-ea9a282ab04f" providerId="ADAL" clId="{8C2A9CB9-E6B5-4BA5-9FFD-F1FF1E08E498}" dt="2022-10-20T12:32:03.562" v="3032" actId="164"/>
          <ac:spMkLst>
            <pc:docMk/>
            <pc:sldMk cId="2525880493" sldId="260"/>
            <ac:spMk id="6" creationId="{9F0259AF-96B9-F3C9-3635-D949531489B7}"/>
          </ac:spMkLst>
        </pc:spChg>
        <pc:spChg chg="add mod">
          <ac:chgData name="Vasil Stoev" userId="e3697a33-a194-4580-869d-ea9a282ab04f" providerId="ADAL" clId="{8C2A9CB9-E6B5-4BA5-9FFD-F1FF1E08E498}" dt="2022-10-20T14:54:44.377" v="3386" actId="208"/>
          <ac:spMkLst>
            <pc:docMk/>
            <pc:sldMk cId="2525880493" sldId="260"/>
            <ac:spMk id="8" creationId="{9A19B268-0413-1EE6-762E-47872B935003}"/>
          </ac:spMkLst>
        </pc:spChg>
        <pc:spChg chg="add mod">
          <ac:chgData name="Vasil Stoev" userId="e3697a33-a194-4580-869d-ea9a282ab04f" providerId="ADAL" clId="{8C2A9CB9-E6B5-4BA5-9FFD-F1FF1E08E498}" dt="2022-10-20T14:54:44.377" v="3386" actId="208"/>
          <ac:spMkLst>
            <pc:docMk/>
            <pc:sldMk cId="2525880493" sldId="260"/>
            <ac:spMk id="9" creationId="{FDC1343C-7AA7-A759-76E4-EB412AA38FC7}"/>
          </ac:spMkLst>
        </pc:spChg>
        <pc:spChg chg="add mod">
          <ac:chgData name="Vasil Stoev" userId="e3697a33-a194-4580-869d-ea9a282ab04f" providerId="ADAL" clId="{8C2A9CB9-E6B5-4BA5-9FFD-F1FF1E08E498}" dt="2022-10-20T14:54:44.377" v="3386" actId="208"/>
          <ac:spMkLst>
            <pc:docMk/>
            <pc:sldMk cId="2525880493" sldId="260"/>
            <ac:spMk id="10" creationId="{D0C5A7B0-309A-D68C-F7C5-CB12CCE01C73}"/>
          </ac:spMkLst>
        </pc:spChg>
        <pc:spChg chg="add mod">
          <ac:chgData name="Vasil Stoev" userId="e3697a33-a194-4580-869d-ea9a282ab04f" providerId="ADAL" clId="{8C2A9CB9-E6B5-4BA5-9FFD-F1FF1E08E498}" dt="2022-10-20T14:54:44.377" v="3386" actId="208"/>
          <ac:spMkLst>
            <pc:docMk/>
            <pc:sldMk cId="2525880493" sldId="260"/>
            <ac:spMk id="11" creationId="{65D22470-ABA0-4901-5ED4-74FCF19F0B63}"/>
          </ac:spMkLst>
        </pc:spChg>
        <pc:spChg chg="add del mod">
          <ac:chgData name="Vasil Stoev" userId="e3697a33-a194-4580-869d-ea9a282ab04f" providerId="ADAL" clId="{8C2A9CB9-E6B5-4BA5-9FFD-F1FF1E08E498}" dt="2022-10-20T13:35:11.136" v="3126" actId="478"/>
          <ac:spMkLst>
            <pc:docMk/>
            <pc:sldMk cId="2525880493" sldId="260"/>
            <ac:spMk id="12" creationId="{1A0057D8-054A-BDEE-465A-2A8666D235B9}"/>
          </ac:spMkLst>
        </pc:spChg>
        <pc:spChg chg="mod">
          <ac:chgData name="Vasil Stoev" userId="e3697a33-a194-4580-869d-ea9a282ab04f" providerId="ADAL" clId="{8C2A9CB9-E6B5-4BA5-9FFD-F1FF1E08E498}" dt="2022-10-20T13:35:33.044" v="3131"/>
          <ac:spMkLst>
            <pc:docMk/>
            <pc:sldMk cId="2525880493" sldId="260"/>
            <ac:spMk id="15" creationId="{2F6DD4DF-3B11-E0A1-19D2-C62483A2737F}"/>
          </ac:spMkLst>
        </pc:spChg>
        <pc:spChg chg="mod">
          <ac:chgData name="Vasil Stoev" userId="e3697a33-a194-4580-869d-ea9a282ab04f" providerId="ADAL" clId="{8C2A9CB9-E6B5-4BA5-9FFD-F1FF1E08E498}" dt="2022-10-20T13:35:59.052" v="3151" actId="6549"/>
          <ac:spMkLst>
            <pc:docMk/>
            <pc:sldMk cId="2525880493" sldId="260"/>
            <ac:spMk id="16" creationId="{B31F30F1-9266-46DB-6D17-7435ED49620B}"/>
          </ac:spMkLst>
        </pc:spChg>
        <pc:spChg chg="add mod">
          <ac:chgData name="Vasil Stoev" userId="e3697a33-a194-4580-869d-ea9a282ab04f" providerId="ADAL" clId="{8C2A9CB9-E6B5-4BA5-9FFD-F1FF1E08E498}" dt="2022-10-20T14:54:44.377" v="3386" actId="208"/>
          <ac:spMkLst>
            <pc:docMk/>
            <pc:sldMk cId="2525880493" sldId="260"/>
            <ac:spMk id="17" creationId="{7ED9E7EF-0F37-70BE-A3E4-8B0BC5D42BCF}"/>
          </ac:spMkLst>
        </pc:spChg>
        <pc:spChg chg="add mod">
          <ac:chgData name="Vasil Stoev" userId="e3697a33-a194-4580-869d-ea9a282ab04f" providerId="ADAL" clId="{8C2A9CB9-E6B5-4BA5-9FFD-F1FF1E08E498}" dt="2022-10-20T14:54:44.377" v="3386" actId="208"/>
          <ac:spMkLst>
            <pc:docMk/>
            <pc:sldMk cId="2525880493" sldId="260"/>
            <ac:spMk id="18" creationId="{5DA3109B-D5EF-AB28-EC6D-0CBDDFA1B6B4}"/>
          </ac:spMkLst>
        </pc:spChg>
        <pc:spChg chg="add mod">
          <ac:chgData name="Vasil Stoev" userId="e3697a33-a194-4580-869d-ea9a282ab04f" providerId="ADAL" clId="{8C2A9CB9-E6B5-4BA5-9FFD-F1FF1E08E498}" dt="2022-10-20T14:54:44.377" v="3386" actId="208"/>
          <ac:spMkLst>
            <pc:docMk/>
            <pc:sldMk cId="2525880493" sldId="260"/>
            <ac:spMk id="19" creationId="{F4BCB7FB-D0D9-11BD-0D8E-5775F8BA4A5B}"/>
          </ac:spMkLst>
        </pc:spChg>
        <pc:spChg chg="add mod">
          <ac:chgData name="Vasil Stoev" userId="e3697a33-a194-4580-869d-ea9a282ab04f" providerId="ADAL" clId="{8C2A9CB9-E6B5-4BA5-9FFD-F1FF1E08E498}" dt="2022-10-20T14:54:44.377" v="3386" actId="208"/>
          <ac:spMkLst>
            <pc:docMk/>
            <pc:sldMk cId="2525880493" sldId="260"/>
            <ac:spMk id="20" creationId="{4B32F910-5196-A2F1-098C-446EAE25398F}"/>
          </ac:spMkLst>
        </pc:spChg>
        <pc:spChg chg="add mod">
          <ac:chgData name="Vasil Stoev" userId="e3697a33-a194-4580-869d-ea9a282ab04f" providerId="ADAL" clId="{8C2A9CB9-E6B5-4BA5-9FFD-F1FF1E08E498}" dt="2022-10-20T14:54:44.377" v="3386" actId="208"/>
          <ac:spMkLst>
            <pc:docMk/>
            <pc:sldMk cId="2525880493" sldId="260"/>
            <ac:spMk id="21" creationId="{270F0779-7659-0A46-42F4-9F927C9A5379}"/>
          </ac:spMkLst>
        </pc:spChg>
        <pc:grpChg chg="add del mod">
          <ac:chgData name="Vasil Stoev" userId="e3697a33-a194-4580-869d-ea9a282ab04f" providerId="ADAL" clId="{8C2A9CB9-E6B5-4BA5-9FFD-F1FF1E08E498}" dt="2022-10-20T13:30:28.752" v="3086" actId="21"/>
          <ac:grpSpMkLst>
            <pc:docMk/>
            <pc:sldMk cId="2525880493" sldId="260"/>
            <ac:grpSpMk id="7" creationId="{3D457CB1-45BF-0A66-36BC-DA3F57CFA1A5}"/>
          </ac:grpSpMkLst>
        </pc:grpChg>
        <pc:grpChg chg="add mod">
          <ac:chgData name="Vasil Stoev" userId="e3697a33-a194-4580-869d-ea9a282ab04f" providerId="ADAL" clId="{8C2A9CB9-E6B5-4BA5-9FFD-F1FF1E08E498}" dt="2022-10-20T13:49:54.093" v="3303" actId="1035"/>
          <ac:grpSpMkLst>
            <pc:docMk/>
            <pc:sldMk cId="2525880493" sldId="260"/>
            <ac:grpSpMk id="13" creationId="{BB44FC05-D084-299F-6556-8EA95005BA2B}"/>
          </ac:grpSpMkLst>
        </pc:grpChg>
        <pc:grpChg chg="add mod">
          <ac:chgData name="Vasil Stoev" userId="e3697a33-a194-4580-869d-ea9a282ab04f" providerId="ADAL" clId="{8C2A9CB9-E6B5-4BA5-9FFD-F1FF1E08E498}" dt="2022-10-20T13:49:54.093" v="3303" actId="1035"/>
          <ac:grpSpMkLst>
            <pc:docMk/>
            <pc:sldMk cId="2525880493" sldId="260"/>
            <ac:grpSpMk id="14" creationId="{18AC2E09-F640-4BB8-DE32-2E3E73BAA92E}"/>
          </ac:grpSpMkLst>
        </pc:grpChg>
      </pc:sldChg>
      <pc:sldChg chg="modSp add mod">
        <pc:chgData name="Vasil Stoev" userId="e3697a33-a194-4580-869d-ea9a282ab04f" providerId="ADAL" clId="{8C2A9CB9-E6B5-4BA5-9FFD-F1FF1E08E498}" dt="2022-10-17T12:06:51.092" v="2164"/>
        <pc:sldMkLst>
          <pc:docMk/>
          <pc:sldMk cId="3687118990" sldId="261"/>
        </pc:sldMkLst>
        <pc:spChg chg="mod">
          <ac:chgData name="Vasil Stoev" userId="e3697a33-a194-4580-869d-ea9a282ab04f" providerId="ADAL" clId="{8C2A9CB9-E6B5-4BA5-9FFD-F1FF1E08E498}" dt="2022-10-17T12:06:51.092" v="2164"/>
          <ac:spMkLst>
            <pc:docMk/>
            <pc:sldMk cId="3687118990" sldId="261"/>
            <ac:spMk id="5" creationId="{2093A7FE-E835-B06E-20D9-38A2BB9DE3ED}"/>
          </ac:spMkLst>
        </pc:spChg>
      </pc:sldChg>
      <pc:sldChg chg="modSp add mod">
        <pc:chgData name="Vasil Stoev" userId="e3697a33-a194-4580-869d-ea9a282ab04f" providerId="ADAL" clId="{8C2A9CB9-E6B5-4BA5-9FFD-F1FF1E08E498}" dt="2022-10-17T12:07:04.893" v="2166"/>
        <pc:sldMkLst>
          <pc:docMk/>
          <pc:sldMk cId="980694636" sldId="262"/>
        </pc:sldMkLst>
        <pc:spChg chg="mod">
          <ac:chgData name="Vasil Stoev" userId="e3697a33-a194-4580-869d-ea9a282ab04f" providerId="ADAL" clId="{8C2A9CB9-E6B5-4BA5-9FFD-F1FF1E08E498}" dt="2022-10-17T12:07:04.893" v="2166"/>
          <ac:spMkLst>
            <pc:docMk/>
            <pc:sldMk cId="980694636" sldId="262"/>
            <ac:spMk id="5" creationId="{2093A7FE-E835-B06E-20D9-38A2BB9DE3ED}"/>
          </ac:spMkLst>
        </pc:spChg>
      </pc:sldChg>
      <pc:sldChg chg="addSp delSp modSp add mod modAnim modNotesTx">
        <pc:chgData name="Vasil Stoev" userId="e3697a33-a194-4580-869d-ea9a282ab04f" providerId="ADAL" clId="{8C2A9CB9-E6B5-4BA5-9FFD-F1FF1E08E498}" dt="2022-10-20T15:13:58.005" v="3496" actId="20577"/>
        <pc:sldMkLst>
          <pc:docMk/>
          <pc:sldMk cId="442238635" sldId="263"/>
        </pc:sldMkLst>
        <pc:spChg chg="add mod">
          <ac:chgData name="Vasil Stoev" userId="e3697a33-a194-4580-869d-ea9a282ab04f" providerId="ADAL" clId="{8C2A9CB9-E6B5-4BA5-9FFD-F1FF1E08E498}" dt="2022-10-20T14:55:45.717" v="3394" actId="1076"/>
          <ac:spMkLst>
            <pc:docMk/>
            <pc:sldMk cId="442238635" sldId="263"/>
            <ac:spMk id="3" creationId="{EB27CDC4-3830-2D3A-23E9-78E641841CD0}"/>
          </ac:spMkLst>
        </pc:spChg>
        <pc:spChg chg="add mod ord">
          <ac:chgData name="Vasil Stoev" userId="e3697a33-a194-4580-869d-ea9a282ab04f" providerId="ADAL" clId="{8C2A9CB9-E6B5-4BA5-9FFD-F1FF1E08E498}" dt="2022-10-20T15:13:23.282" v="3491" actId="1076"/>
          <ac:spMkLst>
            <pc:docMk/>
            <pc:sldMk cId="442238635" sldId="263"/>
            <ac:spMk id="4" creationId="{C97FF446-B568-1E1E-45E6-E659FF890456}"/>
          </ac:spMkLst>
        </pc:spChg>
        <pc:spChg chg="mod">
          <ac:chgData name="Vasil Stoev" userId="e3697a33-a194-4580-869d-ea9a282ab04f" providerId="ADAL" clId="{8C2A9CB9-E6B5-4BA5-9FFD-F1FF1E08E498}" dt="2022-10-20T14:56:59.525" v="3415" actId="1076"/>
          <ac:spMkLst>
            <pc:docMk/>
            <pc:sldMk cId="442238635" sldId="263"/>
            <ac:spMk id="5" creationId="{2093A7FE-E835-B06E-20D9-38A2BB9DE3ED}"/>
          </ac:spMkLst>
        </pc:spChg>
        <pc:spChg chg="mod">
          <ac:chgData name="Vasil Stoev" userId="e3697a33-a194-4580-869d-ea9a282ab04f" providerId="ADAL" clId="{8C2A9CB9-E6B5-4BA5-9FFD-F1FF1E08E498}" dt="2022-10-20T13:30:29.902" v="3087"/>
          <ac:spMkLst>
            <pc:docMk/>
            <pc:sldMk cId="442238635" sldId="263"/>
            <ac:spMk id="7" creationId="{8E1C9FD3-69C8-EABA-D64D-EEF9037D4F38}"/>
          </ac:spMkLst>
        </pc:spChg>
        <pc:spChg chg="mod">
          <ac:chgData name="Vasil Stoev" userId="e3697a33-a194-4580-869d-ea9a282ab04f" providerId="ADAL" clId="{8C2A9CB9-E6B5-4BA5-9FFD-F1FF1E08E498}" dt="2022-10-20T14:56:10.341" v="3406" actId="1076"/>
          <ac:spMkLst>
            <pc:docMk/>
            <pc:sldMk cId="442238635" sldId="263"/>
            <ac:spMk id="8" creationId="{E85ABEF5-221D-571D-70EB-82879777030C}"/>
          </ac:spMkLst>
        </pc:spChg>
        <pc:spChg chg="add del">
          <ac:chgData name="Vasil Stoev" userId="e3697a33-a194-4580-869d-ea9a282ab04f" providerId="ADAL" clId="{8C2A9CB9-E6B5-4BA5-9FFD-F1FF1E08E498}" dt="2022-10-20T14:46:00.476" v="3385" actId="22"/>
          <ac:spMkLst>
            <pc:docMk/>
            <pc:sldMk cId="442238635" sldId="263"/>
            <ac:spMk id="10" creationId="{A82ABCCD-912D-3E1E-7DB0-8DA38E515CF4}"/>
          </ac:spMkLst>
        </pc:spChg>
        <pc:spChg chg="add del mod">
          <ac:chgData name="Vasil Stoev" userId="e3697a33-a194-4580-869d-ea9a282ab04f" providerId="ADAL" clId="{8C2A9CB9-E6B5-4BA5-9FFD-F1FF1E08E498}" dt="2022-10-20T15:13:35.221" v="3492" actId="478"/>
          <ac:spMkLst>
            <pc:docMk/>
            <pc:sldMk cId="442238635" sldId="263"/>
            <ac:spMk id="16" creationId="{4A31F360-F3AC-E515-2CB5-F601F6CC3F2E}"/>
          </ac:spMkLst>
        </pc:spChg>
        <pc:spChg chg="add del mod">
          <ac:chgData name="Vasil Stoev" userId="e3697a33-a194-4580-869d-ea9a282ab04f" providerId="ADAL" clId="{8C2A9CB9-E6B5-4BA5-9FFD-F1FF1E08E498}" dt="2022-10-20T15:12:36.538" v="3477" actId="478"/>
          <ac:spMkLst>
            <pc:docMk/>
            <pc:sldMk cId="442238635" sldId="263"/>
            <ac:spMk id="20" creationId="{305B837B-BFB5-FC68-DF7B-E2ECDF26333E}"/>
          </ac:spMkLst>
        </pc:spChg>
        <pc:spChg chg="add del mod">
          <ac:chgData name="Vasil Stoev" userId="e3697a33-a194-4580-869d-ea9a282ab04f" providerId="ADAL" clId="{8C2A9CB9-E6B5-4BA5-9FFD-F1FF1E08E498}" dt="2022-10-20T15:12:52.218" v="3480" actId="478"/>
          <ac:spMkLst>
            <pc:docMk/>
            <pc:sldMk cId="442238635" sldId="263"/>
            <ac:spMk id="22" creationId="{21AC9023-4414-0761-F581-7E734B6E663E}"/>
          </ac:spMkLst>
        </pc:spChg>
        <pc:spChg chg="add del mod">
          <ac:chgData name="Vasil Stoev" userId="e3697a33-a194-4580-869d-ea9a282ab04f" providerId="ADAL" clId="{8C2A9CB9-E6B5-4BA5-9FFD-F1FF1E08E498}" dt="2022-10-20T15:12:56.941" v="3482" actId="478"/>
          <ac:spMkLst>
            <pc:docMk/>
            <pc:sldMk cId="442238635" sldId="263"/>
            <ac:spMk id="24" creationId="{08019D84-D539-5F52-ADAC-2A239CB47650}"/>
          </ac:spMkLst>
        </pc:spChg>
        <pc:spChg chg="add del mod">
          <ac:chgData name="Vasil Stoev" userId="e3697a33-a194-4580-869d-ea9a282ab04f" providerId="ADAL" clId="{8C2A9CB9-E6B5-4BA5-9FFD-F1FF1E08E498}" dt="2022-10-20T15:13:08.279" v="3486" actId="478"/>
          <ac:spMkLst>
            <pc:docMk/>
            <pc:sldMk cId="442238635" sldId="263"/>
            <ac:spMk id="26" creationId="{C17029DB-698B-A012-469D-8AE57D6567C9}"/>
          </ac:spMkLst>
        </pc:spChg>
        <pc:spChg chg="add del mod">
          <ac:chgData name="Vasil Stoev" userId="e3697a33-a194-4580-869d-ea9a282ab04f" providerId="ADAL" clId="{8C2A9CB9-E6B5-4BA5-9FFD-F1FF1E08E498}" dt="2022-10-20T15:13:13.522" v="3488" actId="478"/>
          <ac:spMkLst>
            <pc:docMk/>
            <pc:sldMk cId="442238635" sldId="263"/>
            <ac:spMk id="28" creationId="{BA231F29-0A27-F272-E91F-ADBFA0FDBF7D}"/>
          </ac:spMkLst>
        </pc:spChg>
        <pc:spChg chg="add del mod">
          <ac:chgData name="Vasil Stoev" userId="e3697a33-a194-4580-869d-ea9a282ab04f" providerId="ADAL" clId="{8C2A9CB9-E6B5-4BA5-9FFD-F1FF1E08E498}" dt="2022-10-20T15:12:06.568" v="3469" actId="478"/>
          <ac:spMkLst>
            <pc:docMk/>
            <pc:sldMk cId="442238635" sldId="263"/>
            <ac:spMk id="30" creationId="{D1FBFFB3-2091-4042-97AF-99D1DC149872}"/>
          </ac:spMkLst>
        </pc:spChg>
        <pc:spChg chg="add del mod ord">
          <ac:chgData name="Vasil Stoev" userId="e3697a33-a194-4580-869d-ea9a282ab04f" providerId="ADAL" clId="{8C2A9CB9-E6B5-4BA5-9FFD-F1FF1E08E498}" dt="2022-10-20T15:12:15.253" v="3472" actId="478"/>
          <ac:spMkLst>
            <pc:docMk/>
            <pc:sldMk cId="442238635" sldId="263"/>
            <ac:spMk id="31" creationId="{115E883C-54C7-7C01-7492-592460756B53}"/>
          </ac:spMkLst>
        </pc:spChg>
        <pc:spChg chg="add mod">
          <ac:chgData name="Vasil Stoev" userId="e3697a33-a194-4580-869d-ea9a282ab04f" providerId="ADAL" clId="{8C2A9CB9-E6B5-4BA5-9FFD-F1FF1E08E498}" dt="2022-10-20T15:12:34.734" v="3476"/>
          <ac:spMkLst>
            <pc:docMk/>
            <pc:sldMk cId="442238635" sldId="263"/>
            <ac:spMk id="32" creationId="{3F049912-F195-8853-D3F6-7C22EF6E681B}"/>
          </ac:spMkLst>
        </pc:spChg>
        <pc:spChg chg="add mod">
          <ac:chgData name="Vasil Stoev" userId="e3697a33-a194-4580-869d-ea9a282ab04f" providerId="ADAL" clId="{8C2A9CB9-E6B5-4BA5-9FFD-F1FF1E08E498}" dt="2022-10-20T15:12:47.693" v="3479"/>
          <ac:spMkLst>
            <pc:docMk/>
            <pc:sldMk cId="442238635" sldId="263"/>
            <ac:spMk id="33" creationId="{AD1219ED-455F-5227-9A5C-07A33019265A}"/>
          </ac:spMkLst>
        </pc:spChg>
        <pc:spChg chg="add mod">
          <ac:chgData name="Vasil Stoev" userId="e3697a33-a194-4580-869d-ea9a282ab04f" providerId="ADAL" clId="{8C2A9CB9-E6B5-4BA5-9FFD-F1FF1E08E498}" dt="2022-10-20T15:12:59.199" v="3483"/>
          <ac:spMkLst>
            <pc:docMk/>
            <pc:sldMk cId="442238635" sldId="263"/>
            <ac:spMk id="34" creationId="{20BB15E1-79A0-80B3-CD7F-190C6CF8CE3F}"/>
          </ac:spMkLst>
        </pc:spChg>
        <pc:spChg chg="add mod">
          <ac:chgData name="Vasil Stoev" userId="e3697a33-a194-4580-869d-ea9a282ab04f" providerId="ADAL" clId="{8C2A9CB9-E6B5-4BA5-9FFD-F1FF1E08E498}" dt="2022-10-20T15:13:06.406" v="3485"/>
          <ac:spMkLst>
            <pc:docMk/>
            <pc:sldMk cId="442238635" sldId="263"/>
            <ac:spMk id="35" creationId="{0E51BC18-B52F-5259-A3E5-1B36292131B2}"/>
          </ac:spMkLst>
        </pc:spChg>
        <pc:spChg chg="add mod">
          <ac:chgData name="Vasil Stoev" userId="e3697a33-a194-4580-869d-ea9a282ab04f" providerId="ADAL" clId="{8C2A9CB9-E6B5-4BA5-9FFD-F1FF1E08E498}" dt="2022-10-20T15:13:17.131" v="3489"/>
          <ac:spMkLst>
            <pc:docMk/>
            <pc:sldMk cId="442238635" sldId="263"/>
            <ac:spMk id="36" creationId="{BA0CDE6C-B75C-553D-6A82-4C3128AC7480}"/>
          </ac:spMkLst>
        </pc:spChg>
        <pc:grpChg chg="add del mod">
          <ac:chgData name="Vasil Stoev" userId="e3697a33-a194-4580-869d-ea9a282ab04f" providerId="ADAL" clId="{8C2A9CB9-E6B5-4BA5-9FFD-F1FF1E08E498}" dt="2022-10-20T14:57:01.745" v="3416" actId="478"/>
          <ac:grpSpMkLst>
            <pc:docMk/>
            <pc:sldMk cId="442238635" sldId="263"/>
            <ac:grpSpMk id="6" creationId="{26C6685F-37D0-2EFB-7D9E-94830E4715E1}"/>
          </ac:grpSpMkLst>
        </pc:grpChg>
        <pc:picChg chg="add del">
          <ac:chgData name="Vasil Stoev" userId="e3697a33-a194-4580-869d-ea9a282ab04f" providerId="ADAL" clId="{8C2A9CB9-E6B5-4BA5-9FFD-F1FF1E08E498}" dt="2022-10-20T14:57:59.635" v="3418" actId="22"/>
          <ac:picMkLst>
            <pc:docMk/>
            <pc:sldMk cId="442238635" sldId="263"/>
            <ac:picMk id="12" creationId="{8B5D21A4-B982-D0E3-A2AE-F49A630D8962}"/>
          </ac:picMkLst>
        </pc:picChg>
        <pc:picChg chg="add del mod">
          <ac:chgData name="Vasil Stoev" userId="e3697a33-a194-4580-869d-ea9a282ab04f" providerId="ADAL" clId="{8C2A9CB9-E6B5-4BA5-9FFD-F1FF1E08E498}" dt="2022-10-20T15:08:39.689" v="3427" actId="478"/>
          <ac:picMkLst>
            <pc:docMk/>
            <pc:sldMk cId="442238635" sldId="263"/>
            <ac:picMk id="14" creationId="{4E264D1B-B044-DDC0-C0AA-EAAC90DAEB32}"/>
          </ac:picMkLst>
        </pc:picChg>
        <pc:picChg chg="add mod">
          <ac:chgData name="Vasil Stoev" userId="e3697a33-a194-4580-869d-ea9a282ab04f" providerId="ADAL" clId="{8C2A9CB9-E6B5-4BA5-9FFD-F1FF1E08E498}" dt="2022-10-20T15:09:20.340" v="3431" actId="1076"/>
          <ac:picMkLst>
            <pc:docMk/>
            <pc:sldMk cId="442238635" sldId="263"/>
            <ac:picMk id="18" creationId="{742136E5-6E2B-3D57-7969-DF7EBACBF108}"/>
          </ac:picMkLst>
        </pc:picChg>
      </pc:sldChg>
      <pc:sldChg chg="modSp add mod">
        <pc:chgData name="Vasil Stoev" userId="e3697a33-a194-4580-869d-ea9a282ab04f" providerId="ADAL" clId="{8C2A9CB9-E6B5-4BA5-9FFD-F1FF1E08E498}" dt="2022-10-17T12:09:53.592" v="2192" actId="20577"/>
        <pc:sldMkLst>
          <pc:docMk/>
          <pc:sldMk cId="3286404962" sldId="264"/>
        </pc:sldMkLst>
        <pc:spChg chg="mod">
          <ac:chgData name="Vasil Stoev" userId="e3697a33-a194-4580-869d-ea9a282ab04f" providerId="ADAL" clId="{8C2A9CB9-E6B5-4BA5-9FFD-F1FF1E08E498}" dt="2022-10-17T12:09:53.592" v="2192" actId="20577"/>
          <ac:spMkLst>
            <pc:docMk/>
            <pc:sldMk cId="3286404962" sldId="264"/>
            <ac:spMk id="5" creationId="{2093A7FE-E835-B06E-20D9-38A2BB9DE3ED}"/>
          </ac:spMkLst>
        </pc:spChg>
      </pc:sldChg>
      <pc:sldChg chg="modSp add mod">
        <pc:chgData name="Vasil Stoev" userId="e3697a33-a194-4580-869d-ea9a282ab04f" providerId="ADAL" clId="{8C2A9CB9-E6B5-4BA5-9FFD-F1FF1E08E498}" dt="2022-10-17T12:10:10.149" v="2211" actId="20577"/>
        <pc:sldMkLst>
          <pc:docMk/>
          <pc:sldMk cId="3735133699" sldId="265"/>
        </pc:sldMkLst>
        <pc:spChg chg="mod">
          <ac:chgData name="Vasil Stoev" userId="e3697a33-a194-4580-869d-ea9a282ab04f" providerId="ADAL" clId="{8C2A9CB9-E6B5-4BA5-9FFD-F1FF1E08E498}" dt="2022-10-17T12:10:10.149" v="2211" actId="20577"/>
          <ac:spMkLst>
            <pc:docMk/>
            <pc:sldMk cId="3735133699" sldId="265"/>
            <ac:spMk id="5" creationId="{2093A7FE-E835-B06E-20D9-38A2BB9DE3ED}"/>
          </ac:spMkLst>
        </pc:spChg>
      </pc:sldChg>
      <pc:sldChg chg="add del">
        <pc:chgData name="Vasil Stoev" userId="e3697a33-a194-4580-869d-ea9a282ab04f" providerId="ADAL" clId="{8C2A9CB9-E6B5-4BA5-9FFD-F1FF1E08E498}" dt="2022-10-17T12:28:12.797" v="2952" actId="2696"/>
        <pc:sldMkLst>
          <pc:docMk/>
          <pc:sldMk cId="3154973141" sldId="266"/>
        </pc:sldMkLst>
      </pc:sldChg>
      <pc:sldChg chg="addSp delSp modSp add mod setBg modClrScheme delDesignElem chgLayout">
        <pc:chgData name="Vasil Stoev" userId="e3697a33-a194-4580-869d-ea9a282ab04f" providerId="ADAL" clId="{8C2A9CB9-E6B5-4BA5-9FFD-F1FF1E08E498}" dt="2022-10-17T12:27:37.192" v="2951" actId="692"/>
        <pc:sldMkLst>
          <pc:docMk/>
          <pc:sldMk cId="1168826485" sldId="267"/>
        </pc:sldMkLst>
        <pc:spChg chg="add del mod">
          <ac:chgData name="Vasil Stoev" userId="e3697a33-a194-4580-869d-ea9a282ab04f" providerId="ADAL" clId="{8C2A9CB9-E6B5-4BA5-9FFD-F1FF1E08E498}" dt="2022-10-17T12:12:59.319" v="2218" actId="478"/>
          <ac:spMkLst>
            <pc:docMk/>
            <pc:sldMk cId="1168826485" sldId="267"/>
            <ac:spMk id="3" creationId="{D4DECBDC-3434-F3C5-CB14-E539F78F1EBD}"/>
          </ac:spMkLst>
        </pc:spChg>
        <pc:spChg chg="del">
          <ac:chgData name="Vasil Stoev" userId="e3697a33-a194-4580-869d-ea9a282ab04f" providerId="ADAL" clId="{8C2A9CB9-E6B5-4BA5-9FFD-F1FF1E08E498}" dt="2022-10-17T12:12:47.423" v="2214" actId="478"/>
          <ac:spMkLst>
            <pc:docMk/>
            <pc:sldMk cId="1168826485" sldId="267"/>
            <ac:spMk id="5" creationId="{2093A7FE-E835-B06E-20D9-38A2BB9DE3ED}"/>
          </ac:spMkLst>
        </pc:spChg>
        <pc:spChg chg="add del mod ord">
          <ac:chgData name="Vasil Stoev" userId="e3697a33-a194-4580-869d-ea9a282ab04f" providerId="ADAL" clId="{8C2A9CB9-E6B5-4BA5-9FFD-F1FF1E08E498}" dt="2022-10-17T12:14:57.808" v="2245" actId="700"/>
          <ac:spMkLst>
            <pc:docMk/>
            <pc:sldMk cId="1168826485" sldId="267"/>
            <ac:spMk id="7" creationId="{D0E81FE6-F607-F702-8C80-4D1760C7521D}"/>
          </ac:spMkLst>
        </pc:spChg>
        <pc:spChg chg="add mod">
          <ac:chgData name="Vasil Stoev" userId="e3697a33-a194-4580-869d-ea9a282ab04f" providerId="ADAL" clId="{8C2A9CB9-E6B5-4BA5-9FFD-F1FF1E08E498}" dt="2022-10-17T12:26:58.332" v="2942" actId="692"/>
          <ac:spMkLst>
            <pc:docMk/>
            <pc:sldMk cId="1168826485" sldId="267"/>
            <ac:spMk id="8" creationId="{F99EE85A-3B9A-E6BA-9D71-67D0A6951653}"/>
          </ac:spMkLst>
        </pc:spChg>
        <pc:spChg chg="add del">
          <ac:chgData name="Vasil Stoev" userId="e3697a33-a194-4580-869d-ea9a282ab04f" providerId="ADAL" clId="{8C2A9CB9-E6B5-4BA5-9FFD-F1FF1E08E498}" dt="2022-10-17T12:13:11.098" v="2222" actId="26606"/>
          <ac:spMkLst>
            <pc:docMk/>
            <pc:sldMk cId="1168826485" sldId="267"/>
            <ac:spMk id="23" creationId="{E841E027-8E53-4FEB-8605-2124D85731CA}"/>
          </ac:spMkLst>
        </pc:spChg>
        <pc:spChg chg="add del">
          <ac:chgData name="Vasil Stoev" userId="e3697a33-a194-4580-869d-ea9a282ab04f" providerId="ADAL" clId="{8C2A9CB9-E6B5-4BA5-9FFD-F1FF1E08E498}" dt="2022-10-17T12:14:53.069" v="2240" actId="26606"/>
          <ac:spMkLst>
            <pc:docMk/>
            <pc:sldMk cId="1168826485" sldId="267"/>
            <ac:spMk id="24" creationId="{6DC8E2D9-6729-4614-8667-C1016D3182E4}"/>
          </ac:spMkLst>
        </pc:spChg>
        <pc:spChg chg="add del">
          <ac:chgData name="Vasil Stoev" userId="e3697a33-a194-4580-869d-ea9a282ab04f" providerId="ADAL" clId="{8C2A9CB9-E6B5-4BA5-9FFD-F1FF1E08E498}" dt="2022-10-17T12:14:53.069" v="2240" actId="26606"/>
          <ac:spMkLst>
            <pc:docMk/>
            <pc:sldMk cId="1168826485" sldId="267"/>
            <ac:spMk id="26" creationId="{DE59CF68-BABE-4C2C-8CF4-65074F93B2CF}"/>
          </ac:spMkLst>
        </pc:spChg>
        <pc:spChg chg="add del">
          <ac:chgData name="Vasil Stoev" userId="e3697a33-a194-4580-869d-ea9a282ab04f" providerId="ADAL" clId="{8C2A9CB9-E6B5-4BA5-9FFD-F1FF1E08E498}" dt="2022-10-17T12:13:11.098" v="2222" actId="26606"/>
          <ac:spMkLst>
            <pc:docMk/>
            <pc:sldMk cId="1168826485" sldId="267"/>
            <ac:spMk id="29" creationId="{6B2B96CA-1A36-4632-AB34-AB21755DD66D}"/>
          </ac:spMkLst>
        </pc:spChg>
        <pc:spChg chg="add del">
          <ac:chgData name="Vasil Stoev" userId="e3697a33-a194-4580-869d-ea9a282ab04f" providerId="ADAL" clId="{8C2A9CB9-E6B5-4BA5-9FFD-F1FF1E08E498}" dt="2022-10-17T12:13:19.601" v="2226" actId="26606"/>
          <ac:spMkLst>
            <pc:docMk/>
            <pc:sldMk cId="1168826485" sldId="267"/>
            <ac:spMk id="33" creationId="{8F6A6582-12A7-41EA-B8C1-773D6FD7A88C}"/>
          </ac:spMkLst>
        </pc:spChg>
        <pc:spChg chg="add del">
          <ac:chgData name="Vasil Stoev" userId="e3697a33-a194-4580-869d-ea9a282ab04f" providerId="ADAL" clId="{8C2A9CB9-E6B5-4BA5-9FFD-F1FF1E08E498}" dt="2022-10-17T12:14:53.069" v="2240" actId="26606"/>
          <ac:spMkLst>
            <pc:docMk/>
            <pc:sldMk cId="1168826485" sldId="267"/>
            <ac:spMk id="44" creationId="{A0D24FCD-9833-481C-96FB-849603CC5059}"/>
          </ac:spMkLst>
        </pc:spChg>
        <pc:spChg chg="add del">
          <ac:chgData name="Vasil Stoev" userId="e3697a33-a194-4580-869d-ea9a282ab04f" providerId="ADAL" clId="{8C2A9CB9-E6B5-4BA5-9FFD-F1FF1E08E498}" dt="2022-10-17T12:13:17.386" v="2224" actId="26606"/>
          <ac:spMkLst>
            <pc:docMk/>
            <pc:sldMk cId="1168826485" sldId="267"/>
            <ac:spMk id="46" creationId="{E841E027-8E53-4FEB-8605-2124D85731CA}"/>
          </ac:spMkLst>
        </pc:spChg>
        <pc:spChg chg="add del">
          <ac:chgData name="Vasil Stoev" userId="e3697a33-a194-4580-869d-ea9a282ab04f" providerId="ADAL" clId="{8C2A9CB9-E6B5-4BA5-9FFD-F1FF1E08E498}" dt="2022-10-17T12:13:19.601" v="2226" actId="26606"/>
          <ac:spMkLst>
            <pc:docMk/>
            <pc:sldMk cId="1168826485" sldId="267"/>
            <ac:spMk id="53" creationId="{E841E027-8E53-4FEB-8605-2124D85731CA}"/>
          </ac:spMkLst>
        </pc:spChg>
        <pc:spChg chg="add del">
          <ac:chgData name="Vasil Stoev" userId="e3697a33-a194-4580-869d-ea9a282ab04f" providerId="ADAL" clId="{8C2A9CB9-E6B5-4BA5-9FFD-F1FF1E08E498}" dt="2022-10-17T12:13:19.601" v="2226" actId="26606"/>
          <ac:spMkLst>
            <pc:docMk/>
            <pc:sldMk cId="1168826485" sldId="267"/>
            <ac:spMk id="57" creationId="{B1644656-49B1-42A3-A31E-92E99A60F1AB}"/>
          </ac:spMkLst>
        </pc:spChg>
        <pc:spChg chg="add del">
          <ac:chgData name="Vasil Stoev" userId="e3697a33-a194-4580-869d-ea9a282ab04f" providerId="ADAL" clId="{8C2A9CB9-E6B5-4BA5-9FFD-F1FF1E08E498}" dt="2022-10-17T12:13:21.219" v="2228" actId="26606"/>
          <ac:spMkLst>
            <pc:docMk/>
            <pc:sldMk cId="1168826485" sldId="267"/>
            <ac:spMk id="68" creationId="{E841E027-8E53-4FEB-8605-2124D85731CA}"/>
          </ac:spMkLst>
        </pc:spChg>
        <pc:spChg chg="add del">
          <ac:chgData name="Vasil Stoev" userId="e3697a33-a194-4580-869d-ea9a282ab04f" providerId="ADAL" clId="{8C2A9CB9-E6B5-4BA5-9FFD-F1FF1E08E498}" dt="2022-10-17T12:13:21.219" v="2228" actId="26606"/>
          <ac:spMkLst>
            <pc:docMk/>
            <pc:sldMk cId="1168826485" sldId="267"/>
            <ac:spMk id="69" creationId="{574596C6-CB61-482A-8707-35BB9E4A8555}"/>
          </ac:spMkLst>
        </pc:spChg>
        <pc:spChg chg="add del">
          <ac:chgData name="Vasil Stoev" userId="e3697a33-a194-4580-869d-ea9a282ab04f" providerId="ADAL" clId="{8C2A9CB9-E6B5-4BA5-9FFD-F1FF1E08E498}" dt="2022-10-17T12:13:21.219" v="2228" actId="26606"/>
          <ac:spMkLst>
            <pc:docMk/>
            <pc:sldMk cId="1168826485" sldId="267"/>
            <ac:spMk id="70" creationId="{77096C64-C756-42D7-839F-6574A27B91DF}"/>
          </ac:spMkLst>
        </pc:spChg>
        <pc:spChg chg="add del">
          <ac:chgData name="Vasil Stoev" userId="e3697a33-a194-4580-869d-ea9a282ab04f" providerId="ADAL" clId="{8C2A9CB9-E6B5-4BA5-9FFD-F1FF1E08E498}" dt="2022-10-17T12:13:21.219" v="2228" actId="26606"/>
          <ac:spMkLst>
            <pc:docMk/>
            <pc:sldMk cId="1168826485" sldId="267"/>
            <ac:spMk id="74" creationId="{A8BD02F7-7E76-4A7F-808C-52D994142CC9}"/>
          </ac:spMkLst>
        </pc:spChg>
        <pc:spChg chg="add del">
          <ac:chgData name="Vasil Stoev" userId="e3697a33-a194-4580-869d-ea9a282ab04f" providerId="ADAL" clId="{8C2A9CB9-E6B5-4BA5-9FFD-F1FF1E08E498}" dt="2022-10-17T12:13:28.409" v="2230" actId="26606"/>
          <ac:spMkLst>
            <pc:docMk/>
            <pc:sldMk cId="1168826485" sldId="267"/>
            <ac:spMk id="77" creationId="{E841E027-8E53-4FEB-8605-2124D85731CA}"/>
          </ac:spMkLst>
        </pc:spChg>
        <pc:spChg chg="add del">
          <ac:chgData name="Vasil Stoev" userId="e3697a33-a194-4580-869d-ea9a282ab04f" providerId="ADAL" clId="{8C2A9CB9-E6B5-4BA5-9FFD-F1FF1E08E498}" dt="2022-10-17T12:14:55.828" v="2242" actId="26606"/>
          <ac:spMkLst>
            <pc:docMk/>
            <pc:sldMk cId="1168826485" sldId="267"/>
            <ac:spMk id="87" creationId="{6DC8E2D9-6729-4614-8667-C1016D3182E4}"/>
          </ac:spMkLst>
        </pc:spChg>
        <pc:spChg chg="add del">
          <ac:chgData name="Vasil Stoev" userId="e3697a33-a194-4580-869d-ea9a282ab04f" providerId="ADAL" clId="{8C2A9CB9-E6B5-4BA5-9FFD-F1FF1E08E498}" dt="2022-10-17T12:13:29.842" v="2232" actId="26606"/>
          <ac:spMkLst>
            <pc:docMk/>
            <pc:sldMk cId="1168826485" sldId="267"/>
            <ac:spMk id="92" creationId="{E841E027-8E53-4FEB-8605-2124D85731CA}"/>
          </ac:spMkLst>
        </pc:spChg>
        <pc:spChg chg="add del">
          <ac:chgData name="Vasil Stoev" userId="e3697a33-a194-4580-869d-ea9a282ab04f" providerId="ADAL" clId="{8C2A9CB9-E6B5-4BA5-9FFD-F1FF1E08E498}" dt="2022-10-17T12:13:29.842" v="2232" actId="26606"/>
          <ac:spMkLst>
            <pc:docMk/>
            <pc:sldMk cId="1168826485" sldId="267"/>
            <ac:spMk id="97" creationId="{8F6A6582-12A7-41EA-B8C1-773D6FD7A88C}"/>
          </ac:spMkLst>
        </pc:spChg>
        <pc:spChg chg="add del">
          <ac:chgData name="Vasil Stoev" userId="e3697a33-a194-4580-869d-ea9a282ab04f" providerId="ADAL" clId="{8C2A9CB9-E6B5-4BA5-9FFD-F1FF1E08E498}" dt="2022-10-17T12:13:29.842" v="2232" actId="26606"/>
          <ac:spMkLst>
            <pc:docMk/>
            <pc:sldMk cId="1168826485" sldId="267"/>
            <ac:spMk id="98" creationId="{B1644656-49B1-42A3-A31E-92E99A60F1AB}"/>
          </ac:spMkLst>
        </pc:spChg>
        <pc:spChg chg="add del">
          <ac:chgData name="Vasil Stoev" userId="e3697a33-a194-4580-869d-ea9a282ab04f" providerId="ADAL" clId="{8C2A9CB9-E6B5-4BA5-9FFD-F1FF1E08E498}" dt="2022-10-17T12:14:20.043" v="2234" actId="26606"/>
          <ac:spMkLst>
            <pc:docMk/>
            <pc:sldMk cId="1168826485" sldId="267"/>
            <ac:spMk id="101" creationId="{E841E027-8E53-4FEB-8605-2124D85731CA}"/>
          </ac:spMkLst>
        </pc:spChg>
        <pc:spChg chg="add del">
          <ac:chgData name="Vasil Stoev" userId="e3697a33-a194-4580-869d-ea9a282ab04f" providerId="ADAL" clId="{8C2A9CB9-E6B5-4BA5-9FFD-F1FF1E08E498}" dt="2022-10-17T12:14:21.836" v="2236" actId="26606"/>
          <ac:spMkLst>
            <pc:docMk/>
            <pc:sldMk cId="1168826485" sldId="267"/>
            <ac:spMk id="117" creationId="{E841E027-8E53-4FEB-8605-2124D85731CA}"/>
          </ac:spMkLst>
        </pc:spChg>
        <pc:spChg chg="add del">
          <ac:chgData name="Vasil Stoev" userId="e3697a33-a194-4580-869d-ea9a282ab04f" providerId="ADAL" clId="{8C2A9CB9-E6B5-4BA5-9FFD-F1FF1E08E498}" dt="2022-10-17T12:14:57.454" v="2244" actId="26606"/>
          <ac:spMkLst>
            <pc:docMk/>
            <pc:sldMk cId="1168826485" sldId="267"/>
            <ac:spMk id="119" creationId="{6DC8E2D9-6729-4614-8667-C1016D3182E4}"/>
          </ac:spMkLst>
        </pc:spChg>
        <pc:spChg chg="add del">
          <ac:chgData name="Vasil Stoev" userId="e3697a33-a194-4580-869d-ea9a282ab04f" providerId="ADAL" clId="{8C2A9CB9-E6B5-4BA5-9FFD-F1FF1E08E498}" dt="2022-10-17T12:14:21.836" v="2236" actId="26606"/>
          <ac:spMkLst>
            <pc:docMk/>
            <pc:sldMk cId="1168826485" sldId="267"/>
            <ac:spMk id="122" creationId="{8F6A6582-12A7-41EA-B8C1-773D6FD7A88C}"/>
          </ac:spMkLst>
        </pc:spChg>
        <pc:spChg chg="add del">
          <ac:chgData name="Vasil Stoev" userId="e3697a33-a194-4580-869d-ea9a282ab04f" providerId="ADAL" clId="{8C2A9CB9-E6B5-4BA5-9FFD-F1FF1E08E498}" dt="2022-10-17T12:14:21.836" v="2236" actId="26606"/>
          <ac:spMkLst>
            <pc:docMk/>
            <pc:sldMk cId="1168826485" sldId="267"/>
            <ac:spMk id="123" creationId="{B1644656-49B1-42A3-A31E-92E99A60F1AB}"/>
          </ac:spMkLst>
        </pc:spChg>
        <pc:spChg chg="add del">
          <ac:chgData name="Vasil Stoev" userId="e3697a33-a194-4580-869d-ea9a282ab04f" providerId="ADAL" clId="{8C2A9CB9-E6B5-4BA5-9FFD-F1FF1E08E498}" dt="2022-10-17T12:15:16.114" v="2248" actId="26606"/>
          <ac:spMkLst>
            <pc:docMk/>
            <pc:sldMk cId="1168826485" sldId="267"/>
            <ac:spMk id="126" creationId="{E841E027-8E53-4FEB-8605-2124D85731CA}"/>
          </ac:spMkLst>
        </pc:spChg>
        <pc:spChg chg="add mod">
          <ac:chgData name="Vasil Stoev" userId="e3697a33-a194-4580-869d-ea9a282ab04f" providerId="ADAL" clId="{8C2A9CB9-E6B5-4BA5-9FFD-F1FF1E08E498}" dt="2022-10-17T12:27:37.192" v="2951" actId="692"/>
          <ac:spMkLst>
            <pc:docMk/>
            <pc:sldMk cId="1168826485" sldId="267"/>
            <ac:spMk id="147" creationId="{946A0B56-4DB7-CD1A-0CAA-E75094760869}"/>
          </ac:spMkLst>
        </pc:spChg>
        <pc:spChg chg="add del">
          <ac:chgData name="Vasil Stoev" userId="e3697a33-a194-4580-869d-ea9a282ab04f" providerId="ADAL" clId="{8C2A9CB9-E6B5-4BA5-9FFD-F1FF1E08E498}" dt="2022-10-17T12:22:19.761" v="2915" actId="26606"/>
          <ac:spMkLst>
            <pc:docMk/>
            <pc:sldMk cId="1168826485" sldId="267"/>
            <ac:spMk id="148" creationId="{E841E027-8E53-4FEB-8605-2124D85731CA}"/>
          </ac:spMkLst>
        </pc:spChg>
        <pc:spChg chg="add del">
          <ac:chgData name="Vasil Stoev" userId="e3697a33-a194-4580-869d-ea9a282ab04f" providerId="ADAL" clId="{8C2A9CB9-E6B5-4BA5-9FFD-F1FF1E08E498}" dt="2022-10-17T12:22:19.761" v="2915" actId="26606"/>
          <ac:spMkLst>
            <pc:docMk/>
            <pc:sldMk cId="1168826485" sldId="267"/>
            <ac:spMk id="150" creationId="{574596C6-CB61-482A-8707-35BB9E4A8555}"/>
          </ac:spMkLst>
        </pc:spChg>
        <pc:spChg chg="add del">
          <ac:chgData name="Vasil Stoev" userId="e3697a33-a194-4580-869d-ea9a282ab04f" providerId="ADAL" clId="{8C2A9CB9-E6B5-4BA5-9FFD-F1FF1E08E498}" dt="2022-10-17T12:22:19.761" v="2915" actId="26606"/>
          <ac:spMkLst>
            <pc:docMk/>
            <pc:sldMk cId="1168826485" sldId="267"/>
            <ac:spMk id="152" creationId="{77096C64-C756-42D7-839F-6574A27B91DF}"/>
          </ac:spMkLst>
        </pc:spChg>
        <pc:spChg chg="add del">
          <ac:chgData name="Vasil Stoev" userId="e3697a33-a194-4580-869d-ea9a282ab04f" providerId="ADAL" clId="{8C2A9CB9-E6B5-4BA5-9FFD-F1FF1E08E498}" dt="2022-10-17T12:22:19.761" v="2915" actId="26606"/>
          <ac:spMkLst>
            <pc:docMk/>
            <pc:sldMk cId="1168826485" sldId="267"/>
            <ac:spMk id="158" creationId="{A8BD02F7-7E76-4A7F-808C-52D994142CC9}"/>
          </ac:spMkLst>
        </pc:spChg>
        <pc:spChg chg="add del">
          <ac:chgData name="Vasil Stoev" userId="e3697a33-a194-4580-869d-ea9a282ab04f" providerId="ADAL" clId="{8C2A9CB9-E6B5-4BA5-9FFD-F1FF1E08E498}" dt="2022-10-17T12:22:07.261" v="2907" actId="26606"/>
          <ac:spMkLst>
            <pc:docMk/>
            <pc:sldMk cId="1168826485" sldId="267"/>
            <ac:spMk id="163" creationId="{853E39E6-2A74-404E-B4BC-EEC89C01B766}"/>
          </ac:spMkLst>
        </pc:spChg>
        <pc:spChg chg="add del">
          <ac:chgData name="Vasil Stoev" userId="e3697a33-a194-4580-869d-ea9a282ab04f" providerId="ADAL" clId="{8C2A9CB9-E6B5-4BA5-9FFD-F1FF1E08E498}" dt="2022-10-17T12:22:07.261" v="2907" actId="26606"/>
          <ac:spMkLst>
            <pc:docMk/>
            <pc:sldMk cId="1168826485" sldId="267"/>
            <ac:spMk id="177" creationId="{DC05F582-AA63-4A8C-915E-66057E4BEEA9}"/>
          </ac:spMkLst>
        </pc:spChg>
        <pc:spChg chg="add del">
          <ac:chgData name="Vasil Stoev" userId="e3697a33-a194-4580-869d-ea9a282ab04f" providerId="ADAL" clId="{8C2A9CB9-E6B5-4BA5-9FFD-F1FF1E08E498}" dt="2022-10-17T12:22:07.261" v="2907" actId="26606"/>
          <ac:spMkLst>
            <pc:docMk/>
            <pc:sldMk cId="1168826485" sldId="267"/>
            <ac:spMk id="179" creationId="{2D253D93-3319-4E06-B75F-009AE70FCBCA}"/>
          </ac:spMkLst>
        </pc:spChg>
        <pc:spChg chg="add del">
          <ac:chgData name="Vasil Stoev" userId="e3697a33-a194-4580-869d-ea9a282ab04f" providerId="ADAL" clId="{8C2A9CB9-E6B5-4BA5-9FFD-F1FF1E08E498}" dt="2022-10-17T12:22:08.802" v="2909" actId="26606"/>
          <ac:spMkLst>
            <pc:docMk/>
            <pc:sldMk cId="1168826485" sldId="267"/>
            <ac:spMk id="181" creationId="{CA9CD3E6-968F-41B1-B6FA-C6FD9B728B6F}"/>
          </ac:spMkLst>
        </pc:spChg>
        <pc:spChg chg="add del">
          <ac:chgData name="Vasil Stoev" userId="e3697a33-a194-4580-869d-ea9a282ab04f" providerId="ADAL" clId="{8C2A9CB9-E6B5-4BA5-9FFD-F1FF1E08E498}" dt="2022-10-17T12:22:11.293" v="2911" actId="26606"/>
          <ac:spMkLst>
            <pc:docMk/>
            <pc:sldMk cId="1168826485" sldId="267"/>
            <ac:spMk id="186" creationId="{C5EFAD76-6928-46F5-8800-C1AF27C59B42}"/>
          </ac:spMkLst>
        </pc:spChg>
        <pc:spChg chg="add del">
          <ac:chgData name="Vasil Stoev" userId="e3697a33-a194-4580-869d-ea9a282ab04f" providerId="ADAL" clId="{8C2A9CB9-E6B5-4BA5-9FFD-F1FF1E08E498}" dt="2022-10-17T12:22:16.326" v="2913" actId="26606"/>
          <ac:spMkLst>
            <pc:docMk/>
            <pc:sldMk cId="1168826485" sldId="267"/>
            <ac:spMk id="188" creationId="{B4F9B187-EC02-44E0-99C7-5D629D6648DA}"/>
          </ac:spMkLst>
        </pc:spChg>
        <pc:spChg chg="add del">
          <ac:chgData name="Vasil Stoev" userId="e3697a33-a194-4580-869d-ea9a282ab04f" providerId="ADAL" clId="{8C2A9CB9-E6B5-4BA5-9FFD-F1FF1E08E498}" dt="2022-10-17T12:22:16.326" v="2913" actId="26606"/>
          <ac:spMkLst>
            <pc:docMk/>
            <pc:sldMk cId="1168826485" sldId="267"/>
            <ac:spMk id="190" creationId="{9D8267F7-1115-4F9A-BEF5-BB6664BCF0DB}"/>
          </ac:spMkLst>
        </pc:spChg>
        <pc:spChg chg="add del">
          <ac:chgData name="Vasil Stoev" userId="e3697a33-a194-4580-869d-ea9a282ab04f" providerId="ADAL" clId="{8C2A9CB9-E6B5-4BA5-9FFD-F1FF1E08E498}" dt="2022-10-17T12:22:19.761" v="2915" actId="26606"/>
          <ac:spMkLst>
            <pc:docMk/>
            <pc:sldMk cId="1168826485" sldId="267"/>
            <ac:spMk id="203" creationId="{DC05F582-AA63-4A8C-915E-66057E4BEEA9}"/>
          </ac:spMkLst>
        </pc:spChg>
        <pc:grpChg chg="add del">
          <ac:chgData name="Vasil Stoev" userId="e3697a33-a194-4580-869d-ea9a282ab04f" providerId="ADAL" clId="{8C2A9CB9-E6B5-4BA5-9FFD-F1FF1E08E498}" dt="2022-10-17T12:14:53.069" v="2240" actId="26606"/>
          <ac:grpSpMkLst>
            <pc:docMk/>
            <pc:sldMk cId="1168826485" sldId="267"/>
            <ac:grpSpMk id="9" creationId="{BF4E480B-94D6-46F9-A2B6-B98D311FDC19}"/>
          </ac:grpSpMkLst>
        </pc:grpChg>
        <pc:grpChg chg="add del">
          <ac:chgData name="Vasil Stoev" userId="e3697a33-a194-4580-869d-ea9a282ab04f" providerId="ADAL" clId="{8C2A9CB9-E6B5-4BA5-9FFD-F1FF1E08E498}" dt="2022-10-17T12:13:11.098" v="2222" actId="26606"/>
          <ac:grpSpMkLst>
            <pc:docMk/>
            <pc:sldMk cId="1168826485" sldId="267"/>
            <ac:grpSpMk id="11" creationId="{5ED88E92-14F3-4B58-9E48-1D79E139A89E}"/>
          </ac:grpSpMkLst>
        </pc:grpChg>
        <pc:grpChg chg="add del">
          <ac:chgData name="Vasil Stoev" userId="e3697a33-a194-4580-869d-ea9a282ab04f" providerId="ADAL" clId="{8C2A9CB9-E6B5-4BA5-9FFD-F1FF1E08E498}" dt="2022-10-17T12:13:11.098" v="2222" actId="26606"/>
          <ac:grpSpMkLst>
            <pc:docMk/>
            <pc:sldMk cId="1168826485" sldId="267"/>
            <ac:grpSpMk id="25" creationId="{78AFC7F7-CAFA-40BB-852A-7D9EFC5E3185}"/>
          </ac:grpSpMkLst>
        </pc:grpChg>
        <pc:grpChg chg="add del">
          <ac:chgData name="Vasil Stoev" userId="e3697a33-a194-4580-869d-ea9a282ab04f" providerId="ADAL" clId="{8C2A9CB9-E6B5-4BA5-9FFD-F1FF1E08E498}" dt="2022-10-17T12:13:17.386" v="2224" actId="26606"/>
          <ac:grpSpMkLst>
            <pc:docMk/>
            <pc:sldMk cId="1168826485" sldId="267"/>
            <ac:grpSpMk id="31" creationId="{3FB4D0AC-51E2-4F99-99F2-D33795128295}"/>
          </ac:grpSpMkLst>
        </pc:grpChg>
        <pc:grpChg chg="add del">
          <ac:chgData name="Vasil Stoev" userId="e3697a33-a194-4580-869d-ea9a282ab04f" providerId="ADAL" clId="{8C2A9CB9-E6B5-4BA5-9FFD-F1FF1E08E498}" dt="2022-10-17T12:13:17.386" v="2224" actId="26606"/>
          <ac:grpSpMkLst>
            <pc:docMk/>
            <pc:sldMk cId="1168826485" sldId="267"/>
            <ac:grpSpMk id="37" creationId="{5ED88E92-14F3-4B58-9E48-1D79E139A89E}"/>
          </ac:grpSpMkLst>
        </pc:grpChg>
        <pc:grpChg chg="add del">
          <ac:chgData name="Vasil Stoev" userId="e3697a33-a194-4580-869d-ea9a282ab04f" providerId="ADAL" clId="{8C2A9CB9-E6B5-4BA5-9FFD-F1FF1E08E498}" dt="2022-10-17T12:14:53.069" v="2240" actId="26606"/>
          <ac:grpSpMkLst>
            <pc:docMk/>
            <pc:sldMk cId="1168826485" sldId="267"/>
            <ac:grpSpMk id="40" creationId="{BBE9D418-D5B0-47F9-88F0-342F7E9E5FDA}"/>
          </ac:grpSpMkLst>
        </pc:grpChg>
        <pc:grpChg chg="add del">
          <ac:chgData name="Vasil Stoev" userId="e3697a33-a194-4580-869d-ea9a282ab04f" providerId="ADAL" clId="{8C2A9CB9-E6B5-4BA5-9FFD-F1FF1E08E498}" dt="2022-10-17T12:13:17.386" v="2224" actId="26606"/>
          <ac:grpSpMkLst>
            <pc:docMk/>
            <pc:sldMk cId="1168826485" sldId="267"/>
            <ac:grpSpMk id="47" creationId="{C646F15D-CA46-4D0D-904E-DC8545D5ABBE}"/>
          </ac:grpSpMkLst>
        </pc:grpChg>
        <pc:grpChg chg="add del">
          <ac:chgData name="Vasil Stoev" userId="e3697a33-a194-4580-869d-ea9a282ab04f" providerId="ADAL" clId="{8C2A9CB9-E6B5-4BA5-9FFD-F1FF1E08E498}" dt="2022-10-17T12:14:53.069" v="2240" actId="26606"/>
          <ac:grpSpMkLst>
            <pc:docMk/>
            <pc:sldMk cId="1168826485" sldId="267"/>
            <ac:grpSpMk id="51" creationId="{3E1D28A9-431E-4E55-ADE3-161D757A2DA7}"/>
          </ac:grpSpMkLst>
        </pc:grpChg>
        <pc:grpChg chg="add del">
          <ac:chgData name="Vasil Stoev" userId="e3697a33-a194-4580-869d-ea9a282ab04f" providerId="ADAL" clId="{8C2A9CB9-E6B5-4BA5-9FFD-F1FF1E08E498}" dt="2022-10-17T12:13:19.601" v="2226" actId="26606"/>
          <ac:grpSpMkLst>
            <pc:docMk/>
            <pc:sldMk cId="1168826485" sldId="267"/>
            <ac:grpSpMk id="52" creationId="{5ED88E92-14F3-4B58-9E48-1D79E139A89E}"/>
          </ac:grpSpMkLst>
        </pc:grpChg>
        <pc:grpChg chg="add del">
          <ac:chgData name="Vasil Stoev" userId="e3697a33-a194-4580-869d-ea9a282ab04f" providerId="ADAL" clId="{8C2A9CB9-E6B5-4BA5-9FFD-F1FF1E08E498}" dt="2022-10-17T12:13:19.601" v="2226" actId="26606"/>
          <ac:grpSpMkLst>
            <pc:docMk/>
            <pc:sldMk cId="1168826485" sldId="267"/>
            <ac:grpSpMk id="54" creationId="{A25B55F8-1605-4B43-A2C2-F6A89E99FE77}"/>
          </ac:grpSpMkLst>
        </pc:grpChg>
        <pc:grpChg chg="add del">
          <ac:chgData name="Vasil Stoev" userId="e3697a33-a194-4580-869d-ea9a282ab04f" providerId="ADAL" clId="{8C2A9CB9-E6B5-4BA5-9FFD-F1FF1E08E498}" dt="2022-10-17T12:13:19.601" v="2226" actId="26606"/>
          <ac:grpSpMkLst>
            <pc:docMk/>
            <pc:sldMk cId="1168826485" sldId="267"/>
            <ac:grpSpMk id="55" creationId="{2CC34A8A-40BB-4525-83DA-504D63B13B95}"/>
          </ac:grpSpMkLst>
        </pc:grpChg>
        <pc:grpChg chg="add del">
          <ac:chgData name="Vasil Stoev" userId="e3697a33-a194-4580-869d-ea9a282ab04f" providerId="ADAL" clId="{8C2A9CB9-E6B5-4BA5-9FFD-F1FF1E08E498}" dt="2022-10-17T12:13:21.219" v="2228" actId="26606"/>
          <ac:grpSpMkLst>
            <pc:docMk/>
            <pc:sldMk cId="1168826485" sldId="267"/>
            <ac:grpSpMk id="59" creationId="{5ED88E92-14F3-4B58-9E48-1D79E139A89E}"/>
          </ac:grpSpMkLst>
        </pc:grpChg>
        <pc:grpChg chg="add del">
          <ac:chgData name="Vasil Stoev" userId="e3697a33-a194-4580-869d-ea9a282ab04f" providerId="ADAL" clId="{8C2A9CB9-E6B5-4BA5-9FFD-F1FF1E08E498}" dt="2022-10-17T12:14:55.828" v="2242" actId="26606"/>
          <ac:grpSpMkLst>
            <pc:docMk/>
            <pc:sldMk cId="1168826485" sldId="267"/>
            <ac:grpSpMk id="67" creationId="{BF4E480B-94D6-46F9-A2B6-B98D311FDC19}"/>
          </ac:grpSpMkLst>
        </pc:grpChg>
        <pc:grpChg chg="add del">
          <ac:chgData name="Vasil Stoev" userId="e3697a33-a194-4580-869d-ea9a282ab04f" providerId="ADAL" clId="{8C2A9CB9-E6B5-4BA5-9FFD-F1FF1E08E498}" dt="2022-10-17T12:13:21.219" v="2228" actId="26606"/>
          <ac:grpSpMkLst>
            <pc:docMk/>
            <pc:sldMk cId="1168826485" sldId="267"/>
            <ac:grpSpMk id="71" creationId="{2EA03E3C-B531-4722-88A1-98738378EF16}"/>
          </ac:grpSpMkLst>
        </pc:grpChg>
        <pc:grpChg chg="add del">
          <ac:chgData name="Vasil Stoev" userId="e3697a33-a194-4580-869d-ea9a282ab04f" providerId="ADAL" clId="{8C2A9CB9-E6B5-4BA5-9FFD-F1FF1E08E498}" dt="2022-10-17T12:13:28.409" v="2230" actId="26606"/>
          <ac:grpSpMkLst>
            <pc:docMk/>
            <pc:sldMk cId="1168826485" sldId="267"/>
            <ac:grpSpMk id="76" creationId="{5ED88E92-14F3-4B58-9E48-1D79E139A89E}"/>
          </ac:grpSpMkLst>
        </pc:grpChg>
        <pc:grpChg chg="add del">
          <ac:chgData name="Vasil Stoev" userId="e3697a33-a194-4580-869d-ea9a282ab04f" providerId="ADAL" clId="{8C2A9CB9-E6B5-4BA5-9FFD-F1FF1E08E498}" dt="2022-10-17T12:13:28.409" v="2230" actId="26606"/>
          <ac:grpSpMkLst>
            <pc:docMk/>
            <pc:sldMk cId="1168826485" sldId="267"/>
            <ac:grpSpMk id="78" creationId="{C646F15D-CA46-4D0D-904E-DC8545D5ABBE}"/>
          </ac:grpSpMkLst>
        </pc:grpChg>
        <pc:grpChg chg="add del">
          <ac:chgData name="Vasil Stoev" userId="e3697a33-a194-4580-869d-ea9a282ab04f" providerId="ADAL" clId="{8C2A9CB9-E6B5-4BA5-9FFD-F1FF1E08E498}" dt="2022-10-17T12:13:28.409" v="2230" actId="26606"/>
          <ac:grpSpMkLst>
            <pc:docMk/>
            <pc:sldMk cId="1168826485" sldId="267"/>
            <ac:grpSpMk id="80" creationId="{3FB4D0AC-51E2-4F99-99F2-D33795128295}"/>
          </ac:grpSpMkLst>
        </pc:grpChg>
        <pc:grpChg chg="add del">
          <ac:chgData name="Vasil Stoev" userId="e3697a33-a194-4580-869d-ea9a282ab04f" providerId="ADAL" clId="{8C2A9CB9-E6B5-4BA5-9FFD-F1FF1E08E498}" dt="2022-10-17T12:13:29.842" v="2232" actId="26606"/>
          <ac:grpSpMkLst>
            <pc:docMk/>
            <pc:sldMk cId="1168826485" sldId="267"/>
            <ac:grpSpMk id="83" creationId="{5ED88E92-14F3-4B58-9E48-1D79E139A89E}"/>
          </ac:grpSpMkLst>
        </pc:grpChg>
        <pc:grpChg chg="add del">
          <ac:chgData name="Vasil Stoev" userId="e3697a33-a194-4580-869d-ea9a282ab04f" providerId="ADAL" clId="{8C2A9CB9-E6B5-4BA5-9FFD-F1FF1E08E498}" dt="2022-10-17T12:14:55.828" v="2242" actId="26606"/>
          <ac:grpSpMkLst>
            <pc:docMk/>
            <pc:sldMk cId="1168826485" sldId="267"/>
            <ac:grpSpMk id="88" creationId="{67186895-7DAD-4EEE-BF1A-CC36B9426A43}"/>
          </ac:grpSpMkLst>
        </pc:grpChg>
        <pc:grpChg chg="add del">
          <ac:chgData name="Vasil Stoev" userId="e3697a33-a194-4580-869d-ea9a282ab04f" providerId="ADAL" clId="{8C2A9CB9-E6B5-4BA5-9FFD-F1FF1E08E498}" dt="2022-10-17T12:13:29.842" v="2232" actId="26606"/>
          <ac:grpSpMkLst>
            <pc:docMk/>
            <pc:sldMk cId="1168826485" sldId="267"/>
            <ac:grpSpMk id="93" creationId="{A25B55F8-1605-4B43-A2C2-F6A89E99FE77}"/>
          </ac:grpSpMkLst>
        </pc:grpChg>
        <pc:grpChg chg="add del">
          <ac:chgData name="Vasil Stoev" userId="e3697a33-a194-4580-869d-ea9a282ab04f" providerId="ADAL" clId="{8C2A9CB9-E6B5-4BA5-9FFD-F1FF1E08E498}" dt="2022-10-17T12:13:29.842" v="2232" actId="26606"/>
          <ac:grpSpMkLst>
            <pc:docMk/>
            <pc:sldMk cId="1168826485" sldId="267"/>
            <ac:grpSpMk id="95" creationId="{2CC34A8A-40BB-4525-83DA-504D63B13B95}"/>
          </ac:grpSpMkLst>
        </pc:grpChg>
        <pc:grpChg chg="add del">
          <ac:chgData name="Vasil Stoev" userId="e3697a33-a194-4580-869d-ea9a282ab04f" providerId="ADAL" clId="{8C2A9CB9-E6B5-4BA5-9FFD-F1FF1E08E498}" dt="2022-10-17T12:14:20.043" v="2234" actId="26606"/>
          <ac:grpSpMkLst>
            <pc:docMk/>
            <pc:sldMk cId="1168826485" sldId="267"/>
            <ac:grpSpMk id="100" creationId="{5ED88E92-14F3-4B58-9E48-1D79E139A89E}"/>
          </ac:grpSpMkLst>
        </pc:grpChg>
        <pc:grpChg chg="add del">
          <ac:chgData name="Vasil Stoev" userId="e3697a33-a194-4580-869d-ea9a282ab04f" providerId="ADAL" clId="{8C2A9CB9-E6B5-4BA5-9FFD-F1FF1E08E498}" dt="2022-10-17T12:14:20.043" v="2234" actId="26606"/>
          <ac:grpSpMkLst>
            <pc:docMk/>
            <pc:sldMk cId="1168826485" sldId="267"/>
            <ac:grpSpMk id="102" creationId="{C646F15D-CA46-4D0D-904E-DC8545D5ABBE}"/>
          </ac:grpSpMkLst>
        </pc:grpChg>
        <pc:grpChg chg="add del">
          <ac:chgData name="Vasil Stoev" userId="e3697a33-a194-4580-869d-ea9a282ab04f" providerId="ADAL" clId="{8C2A9CB9-E6B5-4BA5-9FFD-F1FF1E08E498}" dt="2022-10-17T12:14:20.043" v="2234" actId="26606"/>
          <ac:grpSpMkLst>
            <pc:docMk/>
            <pc:sldMk cId="1168826485" sldId="267"/>
            <ac:grpSpMk id="105" creationId="{3FB4D0AC-51E2-4F99-99F2-D33795128295}"/>
          </ac:grpSpMkLst>
        </pc:grpChg>
        <pc:grpChg chg="add del">
          <ac:chgData name="Vasil Stoev" userId="e3697a33-a194-4580-869d-ea9a282ab04f" providerId="ADAL" clId="{8C2A9CB9-E6B5-4BA5-9FFD-F1FF1E08E498}" dt="2022-10-17T12:14:21.836" v="2236" actId="26606"/>
          <ac:grpSpMkLst>
            <pc:docMk/>
            <pc:sldMk cId="1168826485" sldId="267"/>
            <ac:grpSpMk id="108" creationId="{5ED88E92-14F3-4B58-9E48-1D79E139A89E}"/>
          </ac:grpSpMkLst>
        </pc:grpChg>
        <pc:grpChg chg="add del">
          <ac:chgData name="Vasil Stoev" userId="e3697a33-a194-4580-869d-ea9a282ab04f" providerId="ADAL" clId="{8C2A9CB9-E6B5-4BA5-9FFD-F1FF1E08E498}" dt="2022-10-17T12:14:57.454" v="2244" actId="26606"/>
          <ac:grpSpMkLst>
            <pc:docMk/>
            <pc:sldMk cId="1168826485" sldId="267"/>
            <ac:grpSpMk id="109" creationId="{BF4E480B-94D6-46F9-A2B6-B98D311FDC19}"/>
          </ac:grpSpMkLst>
        </pc:grpChg>
        <pc:grpChg chg="add del">
          <ac:chgData name="Vasil Stoev" userId="e3697a33-a194-4580-869d-ea9a282ab04f" providerId="ADAL" clId="{8C2A9CB9-E6B5-4BA5-9FFD-F1FF1E08E498}" dt="2022-10-17T12:14:21.836" v="2236" actId="26606"/>
          <ac:grpSpMkLst>
            <pc:docMk/>
            <pc:sldMk cId="1168826485" sldId="267"/>
            <ac:grpSpMk id="118" creationId="{A25B55F8-1605-4B43-A2C2-F6A89E99FE77}"/>
          </ac:grpSpMkLst>
        </pc:grpChg>
        <pc:grpChg chg="add del">
          <ac:chgData name="Vasil Stoev" userId="e3697a33-a194-4580-869d-ea9a282ab04f" providerId="ADAL" clId="{8C2A9CB9-E6B5-4BA5-9FFD-F1FF1E08E498}" dt="2022-10-17T12:14:21.836" v="2236" actId="26606"/>
          <ac:grpSpMkLst>
            <pc:docMk/>
            <pc:sldMk cId="1168826485" sldId="267"/>
            <ac:grpSpMk id="120" creationId="{2CC34A8A-40BB-4525-83DA-504D63B13B95}"/>
          </ac:grpSpMkLst>
        </pc:grpChg>
        <pc:grpChg chg="add del">
          <ac:chgData name="Vasil Stoev" userId="e3697a33-a194-4580-869d-ea9a282ab04f" providerId="ADAL" clId="{8C2A9CB9-E6B5-4BA5-9FFD-F1FF1E08E498}" dt="2022-10-17T12:14:57.454" v="2244" actId="26606"/>
          <ac:grpSpMkLst>
            <pc:docMk/>
            <pc:sldMk cId="1168826485" sldId="267"/>
            <ac:grpSpMk id="121" creationId="{FE5D3E1D-E29B-4EB1-B0BC-8E518A9D19D1}"/>
          </ac:grpSpMkLst>
        </pc:grpChg>
        <pc:grpChg chg="add del">
          <ac:chgData name="Vasil Stoev" userId="e3697a33-a194-4580-869d-ea9a282ab04f" providerId="ADAL" clId="{8C2A9CB9-E6B5-4BA5-9FFD-F1FF1E08E498}" dt="2022-10-17T12:15:16.114" v="2248" actId="26606"/>
          <ac:grpSpMkLst>
            <pc:docMk/>
            <pc:sldMk cId="1168826485" sldId="267"/>
            <ac:grpSpMk id="125" creationId="{5ED88E92-14F3-4B58-9E48-1D79E139A89E}"/>
          </ac:grpSpMkLst>
        </pc:grpChg>
        <pc:grpChg chg="add del">
          <ac:chgData name="Vasil Stoev" userId="e3697a33-a194-4580-869d-ea9a282ab04f" providerId="ADAL" clId="{8C2A9CB9-E6B5-4BA5-9FFD-F1FF1E08E498}" dt="2022-10-17T12:15:16.114" v="2248" actId="26606"/>
          <ac:grpSpMkLst>
            <pc:docMk/>
            <pc:sldMk cId="1168826485" sldId="267"/>
            <ac:grpSpMk id="127" creationId="{C646F15D-CA46-4D0D-904E-DC8545D5ABBE}"/>
          </ac:grpSpMkLst>
        </pc:grpChg>
        <pc:grpChg chg="add del">
          <ac:chgData name="Vasil Stoev" userId="e3697a33-a194-4580-869d-ea9a282ab04f" providerId="ADAL" clId="{8C2A9CB9-E6B5-4BA5-9FFD-F1FF1E08E498}" dt="2022-10-17T12:15:16.114" v="2248" actId="26606"/>
          <ac:grpSpMkLst>
            <pc:docMk/>
            <pc:sldMk cId="1168826485" sldId="267"/>
            <ac:grpSpMk id="130" creationId="{3FB4D0AC-51E2-4F99-99F2-D33795128295}"/>
          </ac:grpSpMkLst>
        </pc:grpChg>
        <pc:grpChg chg="add del">
          <ac:chgData name="Vasil Stoev" userId="e3697a33-a194-4580-869d-ea9a282ab04f" providerId="ADAL" clId="{8C2A9CB9-E6B5-4BA5-9FFD-F1FF1E08E498}" dt="2022-10-17T12:22:19.761" v="2915" actId="26606"/>
          <ac:grpSpMkLst>
            <pc:docMk/>
            <pc:sldMk cId="1168826485" sldId="267"/>
            <ac:grpSpMk id="136" creationId="{5ED88E92-14F3-4B58-9E48-1D79E139A89E}"/>
          </ac:grpSpMkLst>
        </pc:grpChg>
        <pc:grpChg chg="add del">
          <ac:chgData name="Vasil Stoev" userId="e3697a33-a194-4580-869d-ea9a282ab04f" providerId="ADAL" clId="{8C2A9CB9-E6B5-4BA5-9FFD-F1FF1E08E498}" dt="2022-10-17T12:22:19.761" v="2915" actId="26606"/>
          <ac:grpSpMkLst>
            <pc:docMk/>
            <pc:sldMk cId="1168826485" sldId="267"/>
            <ac:grpSpMk id="154" creationId="{2EA03E3C-B531-4722-88A1-98738378EF16}"/>
          </ac:grpSpMkLst>
        </pc:grpChg>
        <pc:grpChg chg="add del">
          <ac:chgData name="Vasil Stoev" userId="e3697a33-a194-4580-869d-ea9a282ab04f" providerId="ADAL" clId="{8C2A9CB9-E6B5-4BA5-9FFD-F1FF1E08E498}" dt="2022-10-17T12:22:07.261" v="2907" actId="26606"/>
          <ac:grpSpMkLst>
            <pc:docMk/>
            <pc:sldMk cId="1168826485" sldId="267"/>
            <ac:grpSpMk id="165" creationId="{30D050C3-946A-4155-B469-3FE5492E6E91}"/>
          </ac:grpSpMkLst>
        </pc:grpChg>
        <pc:grpChg chg="add del">
          <ac:chgData name="Vasil Stoev" userId="e3697a33-a194-4580-869d-ea9a282ab04f" providerId="ADAL" clId="{8C2A9CB9-E6B5-4BA5-9FFD-F1FF1E08E498}" dt="2022-10-17T12:22:08.802" v="2909" actId="26606"/>
          <ac:grpSpMkLst>
            <pc:docMk/>
            <pc:sldMk cId="1168826485" sldId="267"/>
            <ac:grpSpMk id="182" creationId="{2F76036C-C247-4F63-AE7F-2ADB1D496E70}"/>
          </ac:grpSpMkLst>
        </pc:grpChg>
        <pc:grpChg chg="add del">
          <ac:chgData name="Vasil Stoev" userId="e3697a33-a194-4580-869d-ea9a282ab04f" providerId="ADAL" clId="{8C2A9CB9-E6B5-4BA5-9FFD-F1FF1E08E498}" dt="2022-10-17T12:22:16.326" v="2913" actId="26606"/>
          <ac:grpSpMkLst>
            <pc:docMk/>
            <pc:sldMk cId="1168826485" sldId="267"/>
            <ac:grpSpMk id="189" creationId="{7C6B683D-13FA-4605-8648-01FC9C82FEC8}"/>
          </ac:grpSpMkLst>
        </pc:grpChg>
        <pc:grpChg chg="add del">
          <ac:chgData name="Vasil Stoev" userId="e3697a33-a194-4580-869d-ea9a282ab04f" providerId="ADAL" clId="{8C2A9CB9-E6B5-4BA5-9FFD-F1FF1E08E498}" dt="2022-10-17T12:22:16.326" v="2913" actId="26606"/>
          <ac:grpSpMkLst>
            <pc:docMk/>
            <pc:sldMk cId="1168826485" sldId="267"/>
            <ac:grpSpMk id="191" creationId="{7B4E221E-E4F3-4D25-8DC8-8A3D08C830B4}"/>
          </ac:grpSpMkLst>
        </pc:grpChg>
        <pc:grpChg chg="add del">
          <ac:chgData name="Vasil Stoev" userId="e3697a33-a194-4580-869d-ea9a282ab04f" providerId="ADAL" clId="{8C2A9CB9-E6B5-4BA5-9FFD-F1FF1E08E498}" dt="2022-10-17T12:22:19.761" v="2915" actId="26606"/>
          <ac:grpSpMkLst>
            <pc:docMk/>
            <pc:sldMk cId="1168826485" sldId="267"/>
            <ac:grpSpMk id="195" creationId="{30D050C3-946A-4155-B469-3FE5492E6E91}"/>
          </ac:grpSpMkLst>
        </pc:grpChg>
        <pc:picChg chg="add mod ord">
          <ac:chgData name="Vasil Stoev" userId="e3697a33-a194-4580-869d-ea9a282ab04f" providerId="ADAL" clId="{8C2A9CB9-E6B5-4BA5-9FFD-F1FF1E08E498}" dt="2022-10-17T12:22:19.761" v="2915" actId="26606"/>
          <ac:picMkLst>
            <pc:docMk/>
            <pc:sldMk cId="1168826485" sldId="267"/>
            <ac:picMk id="6" creationId="{DA87376F-4CC7-741C-24DD-7D5778F8766B}"/>
          </ac:picMkLst>
        </pc:picChg>
      </pc:sldChg>
      <pc:sldChg chg="modSp mod">
        <pc:chgData name="Vasil Stoev" userId="e3697a33-a194-4580-869d-ea9a282ab04f" providerId="ADAL" clId="{8C2A9CB9-E6B5-4BA5-9FFD-F1FF1E08E498}" dt="2022-10-20T14:14:39.512" v="3383"/>
        <pc:sldMkLst>
          <pc:docMk/>
          <pc:sldMk cId="2693259465" sldId="268"/>
        </pc:sldMkLst>
        <pc:spChg chg="mod">
          <ac:chgData name="Vasil Stoev" userId="e3697a33-a194-4580-869d-ea9a282ab04f" providerId="ADAL" clId="{8C2A9CB9-E6B5-4BA5-9FFD-F1FF1E08E498}" dt="2022-10-20T14:14:39.512" v="3383"/>
          <ac:spMkLst>
            <pc:docMk/>
            <pc:sldMk cId="2693259465" sldId="268"/>
            <ac:spMk id="2" creationId="{D3EDCFB7-CEFA-8A24-A648-A934539DF3B2}"/>
          </ac:spMkLst>
        </pc:spChg>
      </pc:sldChg>
      <pc:sldChg chg="addSp delSp modSp add mod">
        <pc:chgData name="Vasil Stoev" userId="e3697a33-a194-4580-869d-ea9a282ab04f" providerId="ADAL" clId="{8C2A9CB9-E6B5-4BA5-9FFD-F1FF1E08E498}" dt="2022-10-20T14:56:54.381" v="3414" actId="1076"/>
        <pc:sldMkLst>
          <pc:docMk/>
          <pc:sldMk cId="3726085930" sldId="269"/>
        </pc:sldMkLst>
        <pc:spChg chg="del">
          <ac:chgData name="Vasil Stoev" userId="e3697a33-a194-4580-869d-ea9a282ab04f" providerId="ADAL" clId="{8C2A9CB9-E6B5-4BA5-9FFD-F1FF1E08E498}" dt="2022-10-20T14:56:39.253" v="3411" actId="478"/>
          <ac:spMkLst>
            <pc:docMk/>
            <pc:sldMk cId="3726085930" sldId="269"/>
            <ac:spMk id="3" creationId="{EB27CDC4-3830-2D3A-23E9-78E641841CD0}"/>
          </ac:spMkLst>
        </pc:spChg>
        <pc:spChg chg="del">
          <ac:chgData name="Vasil Stoev" userId="e3697a33-a194-4580-869d-ea9a282ab04f" providerId="ADAL" clId="{8C2A9CB9-E6B5-4BA5-9FFD-F1FF1E08E498}" dt="2022-10-20T14:56:37.384" v="3410" actId="478"/>
          <ac:spMkLst>
            <pc:docMk/>
            <pc:sldMk cId="3726085930" sldId="269"/>
            <ac:spMk id="4" creationId="{C97FF446-B568-1E1E-45E6-E659FF890456}"/>
          </ac:spMkLst>
        </pc:spChg>
        <pc:spChg chg="mod">
          <ac:chgData name="Vasil Stoev" userId="e3697a33-a194-4580-869d-ea9a282ab04f" providerId="ADAL" clId="{8C2A9CB9-E6B5-4BA5-9FFD-F1FF1E08E498}" dt="2022-10-20T14:56:54.381" v="3414" actId="1076"/>
          <ac:spMkLst>
            <pc:docMk/>
            <pc:sldMk cId="3726085930" sldId="269"/>
            <ac:spMk id="5" creationId="{2093A7FE-E835-B06E-20D9-38A2BB9DE3ED}"/>
          </ac:spMkLst>
        </pc:spChg>
        <pc:grpChg chg="add del mod">
          <ac:chgData name="Vasil Stoev" userId="e3697a33-a194-4580-869d-ea9a282ab04f" providerId="ADAL" clId="{8C2A9CB9-E6B5-4BA5-9FFD-F1FF1E08E498}" dt="2022-10-20T14:56:51.125" v="3413" actId="1076"/>
          <ac:grpSpMkLst>
            <pc:docMk/>
            <pc:sldMk cId="3726085930" sldId="269"/>
            <ac:grpSpMk id="6" creationId="{26C6685F-37D0-2EFB-7D9E-94830E4715E1}"/>
          </ac:grpSpMkLst>
        </pc:grpChg>
      </pc:sldChg>
    </pc:docChg>
  </pc:docChgLst>
  <pc:docChgLst>
    <pc:chgData name="Vasil Stoev" userId="e3697a33-a194-4580-869d-ea9a282ab04f" providerId="ADAL" clId="{F2C9DAAF-8CB8-4879-8B44-C0F0013BC193}"/>
    <pc:docChg chg="undo custSel addSld delSld modSld sldOrd">
      <pc:chgData name="Vasil Stoev" userId="e3697a33-a194-4580-869d-ea9a282ab04f" providerId="ADAL" clId="{F2C9DAAF-8CB8-4879-8B44-C0F0013BC193}" dt="2022-10-21T14:02:34.110" v="959"/>
      <pc:docMkLst>
        <pc:docMk/>
      </pc:docMkLst>
      <pc:sldChg chg="modSp mod setBg">
        <pc:chgData name="Vasil Stoev" userId="e3697a33-a194-4580-869d-ea9a282ab04f" providerId="ADAL" clId="{F2C9DAAF-8CB8-4879-8B44-C0F0013BC193}" dt="2022-10-21T13:53:49.809" v="897" actId="12"/>
        <pc:sldMkLst>
          <pc:docMk/>
          <pc:sldMk cId="2438701098" sldId="257"/>
        </pc:sldMkLst>
        <pc:graphicFrameChg chg="mod modGraphic">
          <ac:chgData name="Vasil Stoev" userId="e3697a33-a194-4580-869d-ea9a282ab04f" providerId="ADAL" clId="{F2C9DAAF-8CB8-4879-8B44-C0F0013BC193}" dt="2022-10-21T13:53:49.809" v="897" actId="12"/>
          <ac:graphicFrameMkLst>
            <pc:docMk/>
            <pc:sldMk cId="2438701098" sldId="257"/>
            <ac:graphicFrameMk id="4" creationId="{3982A14F-08DD-4759-FF94-D880800E8371}"/>
          </ac:graphicFrameMkLst>
        </pc:graphicFrameChg>
      </pc:sldChg>
      <pc:sldChg chg="addSp modSp mod setBg">
        <pc:chgData name="Vasil Stoev" userId="e3697a33-a194-4580-869d-ea9a282ab04f" providerId="ADAL" clId="{F2C9DAAF-8CB8-4879-8B44-C0F0013BC193}" dt="2022-10-21T09:52:56.896" v="172"/>
        <pc:sldMkLst>
          <pc:docMk/>
          <pc:sldMk cId="2447692193" sldId="258"/>
        </pc:sldMkLst>
        <pc:spChg chg="add mod">
          <ac:chgData name="Vasil Stoev" userId="e3697a33-a194-4580-869d-ea9a282ab04f" providerId="ADAL" clId="{F2C9DAAF-8CB8-4879-8B44-C0F0013BC193}" dt="2022-10-18T14:58:03.310" v="88" actId="1076"/>
          <ac:spMkLst>
            <pc:docMk/>
            <pc:sldMk cId="2447692193" sldId="258"/>
            <ac:spMk id="4" creationId="{18BC1E9E-A890-5358-A7D6-81E84C2C87F6}"/>
          </ac:spMkLst>
        </pc:spChg>
        <pc:spChg chg="mod">
          <ac:chgData name="Vasil Stoev" userId="e3697a33-a194-4580-869d-ea9a282ab04f" providerId="ADAL" clId="{F2C9DAAF-8CB8-4879-8B44-C0F0013BC193}" dt="2022-10-18T14:45:05.758" v="57" actId="14100"/>
          <ac:spMkLst>
            <pc:docMk/>
            <pc:sldMk cId="2447692193" sldId="258"/>
            <ac:spMk id="5" creationId="{2093A7FE-E835-B06E-20D9-38A2BB9DE3ED}"/>
          </ac:spMkLst>
        </pc:spChg>
        <pc:spChg chg="add mod">
          <ac:chgData name="Vasil Stoev" userId="e3697a33-a194-4580-869d-ea9a282ab04f" providerId="ADAL" clId="{F2C9DAAF-8CB8-4879-8B44-C0F0013BC193}" dt="2022-10-18T14:57:50.760" v="86" actId="1076"/>
          <ac:spMkLst>
            <pc:docMk/>
            <pc:sldMk cId="2447692193" sldId="258"/>
            <ac:spMk id="7" creationId="{06818454-62D8-61D4-AABC-E31D3D128C79}"/>
          </ac:spMkLst>
        </pc:spChg>
        <pc:picChg chg="mod">
          <ac:chgData name="Vasil Stoev" userId="e3697a33-a194-4580-869d-ea9a282ab04f" providerId="ADAL" clId="{F2C9DAAF-8CB8-4879-8B44-C0F0013BC193}" dt="2022-10-18T14:57:38.300" v="85" actId="1076"/>
          <ac:picMkLst>
            <pc:docMk/>
            <pc:sldMk cId="2447692193" sldId="258"/>
            <ac:picMk id="3" creationId="{7C32688A-B4F2-B655-CA6A-781BBF1807F3}"/>
          </ac:picMkLst>
        </pc:picChg>
      </pc:sldChg>
      <pc:sldChg chg="modSp mod">
        <pc:chgData name="Vasil Stoev" userId="e3697a33-a194-4580-869d-ea9a282ab04f" providerId="ADAL" clId="{F2C9DAAF-8CB8-4879-8B44-C0F0013BC193}" dt="2022-10-18T14:58:54.056" v="90" actId="27636"/>
        <pc:sldMkLst>
          <pc:docMk/>
          <pc:sldMk cId="4111158768" sldId="259"/>
        </pc:sldMkLst>
        <pc:spChg chg="mod">
          <ac:chgData name="Vasil Stoev" userId="e3697a33-a194-4580-869d-ea9a282ab04f" providerId="ADAL" clId="{F2C9DAAF-8CB8-4879-8B44-C0F0013BC193}" dt="2022-10-18T14:58:54.056" v="90" actId="27636"/>
          <ac:spMkLst>
            <pc:docMk/>
            <pc:sldMk cId="4111158768" sldId="259"/>
            <ac:spMk id="5" creationId="{2093A7FE-E835-B06E-20D9-38A2BB9DE3ED}"/>
          </ac:spMkLst>
        </pc:spChg>
      </pc:sldChg>
      <pc:sldChg chg="addSp modSp mod setBg">
        <pc:chgData name="Vasil Stoev" userId="e3697a33-a194-4580-869d-ea9a282ab04f" providerId="ADAL" clId="{F2C9DAAF-8CB8-4879-8B44-C0F0013BC193}" dt="2022-10-21T10:01:19.666" v="263" actId="1035"/>
        <pc:sldMkLst>
          <pc:docMk/>
          <pc:sldMk cId="2525880493" sldId="260"/>
        </pc:sldMkLst>
        <pc:spChg chg="add mod">
          <ac:chgData name="Vasil Stoev" userId="e3697a33-a194-4580-869d-ea9a282ab04f" providerId="ADAL" clId="{F2C9DAAF-8CB8-4879-8B44-C0F0013BC193}" dt="2022-10-18T14:59:24.540" v="97" actId="1076"/>
          <ac:spMkLst>
            <pc:docMk/>
            <pc:sldMk cId="2525880493" sldId="260"/>
            <ac:spMk id="2" creationId="{8FDEF481-E7A8-CDD3-4D77-EB685C75B405}"/>
          </ac:spMkLst>
        </pc:spChg>
        <pc:spChg chg="add mod">
          <ac:chgData name="Vasil Stoev" userId="e3697a33-a194-4580-869d-ea9a282ab04f" providerId="ADAL" clId="{F2C9DAAF-8CB8-4879-8B44-C0F0013BC193}" dt="2022-10-18T14:59:19.352" v="96" actId="1076"/>
          <ac:spMkLst>
            <pc:docMk/>
            <pc:sldMk cId="2525880493" sldId="260"/>
            <ac:spMk id="4" creationId="{0274FAFD-6FD4-9158-CE62-56BBADB3B1AC}"/>
          </ac:spMkLst>
        </pc:spChg>
        <pc:spChg chg="mod">
          <ac:chgData name="Vasil Stoev" userId="e3697a33-a194-4580-869d-ea9a282ab04f" providerId="ADAL" clId="{F2C9DAAF-8CB8-4879-8B44-C0F0013BC193}" dt="2022-10-21T10:01:19.666" v="263" actId="1035"/>
          <ac:spMkLst>
            <pc:docMk/>
            <pc:sldMk cId="2525880493" sldId="260"/>
            <ac:spMk id="5" creationId="{2093A7FE-E835-B06E-20D9-38A2BB9DE3ED}"/>
          </ac:spMkLst>
        </pc:spChg>
        <pc:spChg chg="mod">
          <ac:chgData name="Vasil Stoev" userId="e3697a33-a194-4580-869d-ea9a282ab04f" providerId="ADAL" clId="{F2C9DAAF-8CB8-4879-8B44-C0F0013BC193}" dt="2022-10-21T10:00:03.527" v="247" actId="1076"/>
          <ac:spMkLst>
            <pc:docMk/>
            <pc:sldMk cId="2525880493" sldId="260"/>
            <ac:spMk id="8" creationId="{9A19B268-0413-1EE6-762E-47872B935003}"/>
          </ac:spMkLst>
        </pc:spChg>
        <pc:spChg chg="mod">
          <ac:chgData name="Vasil Stoev" userId="e3697a33-a194-4580-869d-ea9a282ab04f" providerId="ADAL" clId="{F2C9DAAF-8CB8-4879-8B44-C0F0013BC193}" dt="2022-10-21T10:00:03.527" v="247" actId="1076"/>
          <ac:spMkLst>
            <pc:docMk/>
            <pc:sldMk cId="2525880493" sldId="260"/>
            <ac:spMk id="9" creationId="{FDC1343C-7AA7-A759-76E4-EB412AA38FC7}"/>
          </ac:spMkLst>
        </pc:spChg>
        <pc:spChg chg="mod">
          <ac:chgData name="Vasil Stoev" userId="e3697a33-a194-4580-869d-ea9a282ab04f" providerId="ADAL" clId="{F2C9DAAF-8CB8-4879-8B44-C0F0013BC193}" dt="2022-10-21T10:00:03.527" v="247" actId="1076"/>
          <ac:spMkLst>
            <pc:docMk/>
            <pc:sldMk cId="2525880493" sldId="260"/>
            <ac:spMk id="10" creationId="{D0C5A7B0-309A-D68C-F7C5-CB12CCE01C73}"/>
          </ac:spMkLst>
        </pc:spChg>
        <pc:spChg chg="mod">
          <ac:chgData name="Vasil Stoev" userId="e3697a33-a194-4580-869d-ea9a282ab04f" providerId="ADAL" clId="{F2C9DAAF-8CB8-4879-8B44-C0F0013BC193}" dt="2022-10-21T10:00:03.527" v="247" actId="1076"/>
          <ac:spMkLst>
            <pc:docMk/>
            <pc:sldMk cId="2525880493" sldId="260"/>
            <ac:spMk id="11" creationId="{65D22470-ABA0-4901-5ED4-74FCF19F0B63}"/>
          </ac:spMkLst>
        </pc:spChg>
        <pc:spChg chg="mod">
          <ac:chgData name="Vasil Stoev" userId="e3697a33-a194-4580-869d-ea9a282ab04f" providerId="ADAL" clId="{F2C9DAAF-8CB8-4879-8B44-C0F0013BC193}" dt="2022-10-21T10:00:03.527" v="247" actId="1076"/>
          <ac:spMkLst>
            <pc:docMk/>
            <pc:sldMk cId="2525880493" sldId="260"/>
            <ac:spMk id="17" creationId="{7ED9E7EF-0F37-70BE-A3E4-8B0BC5D42BCF}"/>
          </ac:spMkLst>
        </pc:spChg>
        <pc:spChg chg="mod">
          <ac:chgData name="Vasil Stoev" userId="e3697a33-a194-4580-869d-ea9a282ab04f" providerId="ADAL" clId="{F2C9DAAF-8CB8-4879-8B44-C0F0013BC193}" dt="2022-10-21T10:00:03.527" v="247" actId="1076"/>
          <ac:spMkLst>
            <pc:docMk/>
            <pc:sldMk cId="2525880493" sldId="260"/>
            <ac:spMk id="18" creationId="{5DA3109B-D5EF-AB28-EC6D-0CBDDFA1B6B4}"/>
          </ac:spMkLst>
        </pc:spChg>
        <pc:spChg chg="mod">
          <ac:chgData name="Vasil Stoev" userId="e3697a33-a194-4580-869d-ea9a282ab04f" providerId="ADAL" clId="{F2C9DAAF-8CB8-4879-8B44-C0F0013BC193}" dt="2022-10-21T10:00:03.527" v="247" actId="1076"/>
          <ac:spMkLst>
            <pc:docMk/>
            <pc:sldMk cId="2525880493" sldId="260"/>
            <ac:spMk id="19" creationId="{F4BCB7FB-D0D9-11BD-0D8E-5775F8BA4A5B}"/>
          </ac:spMkLst>
        </pc:spChg>
        <pc:spChg chg="mod">
          <ac:chgData name="Vasil Stoev" userId="e3697a33-a194-4580-869d-ea9a282ab04f" providerId="ADAL" clId="{F2C9DAAF-8CB8-4879-8B44-C0F0013BC193}" dt="2022-10-21T10:00:03.527" v="247" actId="1076"/>
          <ac:spMkLst>
            <pc:docMk/>
            <pc:sldMk cId="2525880493" sldId="260"/>
            <ac:spMk id="20" creationId="{4B32F910-5196-A2F1-098C-446EAE25398F}"/>
          </ac:spMkLst>
        </pc:spChg>
        <pc:spChg chg="mod">
          <ac:chgData name="Vasil Stoev" userId="e3697a33-a194-4580-869d-ea9a282ab04f" providerId="ADAL" clId="{F2C9DAAF-8CB8-4879-8B44-C0F0013BC193}" dt="2022-10-21T10:00:03.527" v="247" actId="1076"/>
          <ac:spMkLst>
            <pc:docMk/>
            <pc:sldMk cId="2525880493" sldId="260"/>
            <ac:spMk id="21" creationId="{270F0779-7659-0A46-42F4-9F927C9A5379}"/>
          </ac:spMkLst>
        </pc:spChg>
        <pc:grpChg chg="mod">
          <ac:chgData name="Vasil Stoev" userId="e3697a33-a194-4580-869d-ea9a282ab04f" providerId="ADAL" clId="{F2C9DAAF-8CB8-4879-8B44-C0F0013BC193}" dt="2022-10-21T10:00:03.527" v="247" actId="1076"/>
          <ac:grpSpMkLst>
            <pc:docMk/>
            <pc:sldMk cId="2525880493" sldId="260"/>
            <ac:grpSpMk id="13" creationId="{BB44FC05-D084-299F-6556-8EA95005BA2B}"/>
          </ac:grpSpMkLst>
        </pc:grpChg>
        <pc:grpChg chg="mod">
          <ac:chgData name="Vasil Stoev" userId="e3697a33-a194-4580-869d-ea9a282ab04f" providerId="ADAL" clId="{F2C9DAAF-8CB8-4879-8B44-C0F0013BC193}" dt="2022-10-21T10:00:03.527" v="247" actId="1076"/>
          <ac:grpSpMkLst>
            <pc:docMk/>
            <pc:sldMk cId="2525880493" sldId="260"/>
            <ac:grpSpMk id="14" creationId="{18AC2E09-F640-4BB8-DE32-2E3E73BAA92E}"/>
          </ac:grpSpMkLst>
        </pc:grpChg>
      </pc:sldChg>
      <pc:sldChg chg="addSp delSp modSp mod ord setBg delAnim modAnim modNotesTx">
        <pc:chgData name="Vasil Stoev" userId="e3697a33-a194-4580-869d-ea9a282ab04f" providerId="ADAL" clId="{F2C9DAAF-8CB8-4879-8B44-C0F0013BC193}" dt="2022-10-21T10:58:55.401" v="373" actId="1076"/>
        <pc:sldMkLst>
          <pc:docMk/>
          <pc:sldMk cId="3687118990" sldId="261"/>
        </pc:sldMkLst>
        <pc:spChg chg="add mod">
          <ac:chgData name="Vasil Stoev" userId="e3697a33-a194-4580-869d-ea9a282ab04f" providerId="ADAL" clId="{F2C9DAAF-8CB8-4879-8B44-C0F0013BC193}" dt="2022-10-21T09:54:16.593" v="195" actId="123"/>
          <ac:spMkLst>
            <pc:docMk/>
            <pc:sldMk cId="3687118990" sldId="261"/>
            <ac:spMk id="3" creationId="{8AD1C165-D08A-E923-6A3F-26E32A0FB8E2}"/>
          </ac:spMkLst>
        </pc:spChg>
        <pc:spChg chg="mod">
          <ac:chgData name="Vasil Stoev" userId="e3697a33-a194-4580-869d-ea9a282ab04f" providerId="ADAL" clId="{F2C9DAAF-8CB8-4879-8B44-C0F0013BC193}" dt="2022-10-21T09:59:30.558" v="245" actId="1076"/>
          <ac:spMkLst>
            <pc:docMk/>
            <pc:sldMk cId="3687118990" sldId="261"/>
            <ac:spMk id="5" creationId="{2093A7FE-E835-B06E-20D9-38A2BB9DE3ED}"/>
          </ac:spMkLst>
        </pc:spChg>
        <pc:spChg chg="mod">
          <ac:chgData name="Vasil Stoev" userId="e3697a33-a194-4580-869d-ea9a282ab04f" providerId="ADAL" clId="{F2C9DAAF-8CB8-4879-8B44-C0F0013BC193}" dt="2022-10-21T09:53:38.323" v="179"/>
          <ac:spMkLst>
            <pc:docMk/>
            <pc:sldMk cId="3687118990" sldId="261"/>
            <ac:spMk id="6" creationId="{4EC698E7-4A5D-E3C9-D2BD-350A6BE4200B}"/>
          </ac:spMkLst>
        </pc:spChg>
        <pc:spChg chg="mod">
          <ac:chgData name="Vasil Stoev" userId="e3697a33-a194-4580-869d-ea9a282ab04f" providerId="ADAL" clId="{F2C9DAAF-8CB8-4879-8B44-C0F0013BC193}" dt="2022-10-21T09:53:45.003" v="188" actId="20577"/>
          <ac:spMkLst>
            <pc:docMk/>
            <pc:sldMk cId="3687118990" sldId="261"/>
            <ac:spMk id="7" creationId="{AAE34458-C4C1-69E1-9D47-A30468231B59}"/>
          </ac:spMkLst>
        </pc:spChg>
        <pc:spChg chg="mod">
          <ac:chgData name="Vasil Stoev" userId="e3697a33-a194-4580-869d-ea9a282ab04f" providerId="ADAL" clId="{F2C9DAAF-8CB8-4879-8B44-C0F0013BC193}" dt="2022-10-21T09:57:18.190" v="217"/>
          <ac:spMkLst>
            <pc:docMk/>
            <pc:sldMk cId="3687118990" sldId="261"/>
            <ac:spMk id="9" creationId="{D63DAF36-2F98-4934-AB8A-99F3FD7A3B50}"/>
          </ac:spMkLst>
        </pc:spChg>
        <pc:spChg chg="mod">
          <ac:chgData name="Vasil Stoev" userId="e3697a33-a194-4580-869d-ea9a282ab04f" providerId="ADAL" clId="{F2C9DAAF-8CB8-4879-8B44-C0F0013BC193}" dt="2022-10-21T09:57:38.260" v="241" actId="6549"/>
          <ac:spMkLst>
            <pc:docMk/>
            <pc:sldMk cId="3687118990" sldId="261"/>
            <ac:spMk id="10" creationId="{FF4074D6-861E-051A-9DFB-4A7987FBBEF3}"/>
          </ac:spMkLst>
        </pc:spChg>
        <pc:spChg chg="add del mod">
          <ac:chgData name="Vasil Stoev" userId="e3697a33-a194-4580-869d-ea9a282ab04f" providerId="ADAL" clId="{F2C9DAAF-8CB8-4879-8B44-C0F0013BC193}" dt="2022-10-21T10:13:39.760" v="338" actId="478"/>
          <ac:spMkLst>
            <pc:docMk/>
            <pc:sldMk cId="3687118990" sldId="261"/>
            <ac:spMk id="11" creationId="{187109F5-E180-33D9-B288-D3D6BB1710B1}"/>
          </ac:spMkLst>
        </pc:spChg>
        <pc:spChg chg="add del mod">
          <ac:chgData name="Vasil Stoev" userId="e3697a33-a194-4580-869d-ea9a282ab04f" providerId="ADAL" clId="{F2C9DAAF-8CB8-4879-8B44-C0F0013BC193}" dt="2022-10-21T10:13:39.760" v="338" actId="478"/>
          <ac:spMkLst>
            <pc:docMk/>
            <pc:sldMk cId="3687118990" sldId="261"/>
            <ac:spMk id="12" creationId="{AAF8A406-4322-0581-9408-3A2302EF5272}"/>
          </ac:spMkLst>
        </pc:spChg>
        <pc:spChg chg="add del mod">
          <ac:chgData name="Vasil Stoev" userId="e3697a33-a194-4580-869d-ea9a282ab04f" providerId="ADAL" clId="{F2C9DAAF-8CB8-4879-8B44-C0F0013BC193}" dt="2022-10-21T10:13:39.760" v="338" actId="478"/>
          <ac:spMkLst>
            <pc:docMk/>
            <pc:sldMk cId="3687118990" sldId="261"/>
            <ac:spMk id="13" creationId="{666D7CBE-C9DF-4559-385A-CD3F9BECEF81}"/>
          </ac:spMkLst>
        </pc:spChg>
        <pc:spChg chg="mod">
          <ac:chgData name="Vasil Stoev" userId="e3697a33-a194-4580-869d-ea9a282ab04f" providerId="ADAL" clId="{F2C9DAAF-8CB8-4879-8B44-C0F0013BC193}" dt="2022-10-21T10:58:51.617" v="372"/>
          <ac:spMkLst>
            <pc:docMk/>
            <pc:sldMk cId="3687118990" sldId="261"/>
            <ac:spMk id="15" creationId="{2EF11F15-FFE0-164A-5811-9B3C10AC410A}"/>
          </ac:spMkLst>
        </pc:spChg>
        <pc:spChg chg="mod">
          <ac:chgData name="Vasil Stoev" userId="e3697a33-a194-4580-869d-ea9a282ab04f" providerId="ADAL" clId="{F2C9DAAF-8CB8-4879-8B44-C0F0013BC193}" dt="2022-10-21T10:58:51.617" v="372"/>
          <ac:spMkLst>
            <pc:docMk/>
            <pc:sldMk cId="3687118990" sldId="261"/>
            <ac:spMk id="16" creationId="{11693FAB-522F-70D6-8C0F-03E647399130}"/>
          </ac:spMkLst>
        </pc:spChg>
        <pc:spChg chg="add mod">
          <ac:chgData name="Vasil Stoev" userId="e3697a33-a194-4580-869d-ea9a282ab04f" providerId="ADAL" clId="{F2C9DAAF-8CB8-4879-8B44-C0F0013BC193}" dt="2022-10-21T10:58:55.401" v="373" actId="1076"/>
          <ac:spMkLst>
            <pc:docMk/>
            <pc:sldMk cId="3687118990" sldId="261"/>
            <ac:spMk id="17" creationId="{5FE742F5-C7D8-87F8-E545-565824CE1A8F}"/>
          </ac:spMkLst>
        </pc:spChg>
        <pc:spChg chg="add mod">
          <ac:chgData name="Vasil Stoev" userId="e3697a33-a194-4580-869d-ea9a282ab04f" providerId="ADAL" clId="{F2C9DAAF-8CB8-4879-8B44-C0F0013BC193}" dt="2022-10-21T10:58:55.401" v="373" actId="1076"/>
          <ac:spMkLst>
            <pc:docMk/>
            <pc:sldMk cId="3687118990" sldId="261"/>
            <ac:spMk id="18" creationId="{7AB8BE65-5C4A-0C1D-3A04-D69D94CF9ABC}"/>
          </ac:spMkLst>
        </pc:spChg>
        <pc:spChg chg="add mod">
          <ac:chgData name="Vasil Stoev" userId="e3697a33-a194-4580-869d-ea9a282ab04f" providerId="ADAL" clId="{F2C9DAAF-8CB8-4879-8B44-C0F0013BC193}" dt="2022-10-21T10:58:55.401" v="373" actId="1076"/>
          <ac:spMkLst>
            <pc:docMk/>
            <pc:sldMk cId="3687118990" sldId="261"/>
            <ac:spMk id="19" creationId="{2D7C47D7-2668-F24E-76D5-9EE4D0AE2C91}"/>
          </ac:spMkLst>
        </pc:spChg>
        <pc:grpChg chg="add mod">
          <ac:chgData name="Vasil Stoev" userId="e3697a33-a194-4580-869d-ea9a282ab04f" providerId="ADAL" clId="{F2C9DAAF-8CB8-4879-8B44-C0F0013BC193}" dt="2022-10-21T09:53:51.247" v="189" actId="1076"/>
          <ac:grpSpMkLst>
            <pc:docMk/>
            <pc:sldMk cId="3687118990" sldId="261"/>
            <ac:grpSpMk id="4" creationId="{4B660105-B392-C022-E65F-DAFA2A5D723C}"/>
          </ac:grpSpMkLst>
        </pc:grpChg>
        <pc:grpChg chg="add del mod">
          <ac:chgData name="Vasil Stoev" userId="e3697a33-a194-4580-869d-ea9a282ab04f" providerId="ADAL" clId="{F2C9DAAF-8CB8-4879-8B44-C0F0013BC193}" dt="2022-10-21T10:13:39.760" v="338" actId="478"/>
          <ac:grpSpMkLst>
            <pc:docMk/>
            <pc:sldMk cId="3687118990" sldId="261"/>
            <ac:grpSpMk id="8" creationId="{FA675FD8-6F6D-7D8A-C087-1F7A3B0C8B53}"/>
          </ac:grpSpMkLst>
        </pc:grpChg>
        <pc:grpChg chg="add mod">
          <ac:chgData name="Vasil Stoev" userId="e3697a33-a194-4580-869d-ea9a282ab04f" providerId="ADAL" clId="{F2C9DAAF-8CB8-4879-8B44-C0F0013BC193}" dt="2022-10-21T10:58:55.401" v="373" actId="1076"/>
          <ac:grpSpMkLst>
            <pc:docMk/>
            <pc:sldMk cId="3687118990" sldId="261"/>
            <ac:grpSpMk id="14" creationId="{42F337BA-A023-A2AC-D048-03B560DDA8E4}"/>
          </ac:grpSpMkLst>
        </pc:grpChg>
      </pc:sldChg>
      <pc:sldChg chg="addSp delSp modSp mod setBg delAnim modAnim modNotesTx">
        <pc:chgData name="Vasil Stoev" userId="e3697a33-a194-4580-869d-ea9a282ab04f" providerId="ADAL" clId="{F2C9DAAF-8CB8-4879-8B44-C0F0013BC193}" dt="2022-10-21T13:46:44.132" v="725" actId="1076"/>
        <pc:sldMkLst>
          <pc:docMk/>
          <pc:sldMk cId="980694636" sldId="262"/>
        </pc:sldMkLst>
        <pc:spChg chg="mod">
          <ac:chgData name="Vasil Stoev" userId="e3697a33-a194-4580-869d-ea9a282ab04f" providerId="ADAL" clId="{F2C9DAAF-8CB8-4879-8B44-C0F0013BC193}" dt="2022-10-21T11:11:43.371" v="382"/>
          <ac:spMkLst>
            <pc:docMk/>
            <pc:sldMk cId="980694636" sldId="262"/>
            <ac:spMk id="3" creationId="{CB980225-5DF4-5881-6E34-A2B30F9A9A2E}"/>
          </ac:spMkLst>
        </pc:spChg>
        <pc:spChg chg="mod">
          <ac:chgData name="Vasil Stoev" userId="e3697a33-a194-4580-869d-ea9a282ab04f" providerId="ADAL" clId="{F2C9DAAF-8CB8-4879-8B44-C0F0013BC193}" dt="2022-10-21T11:11:48.763" v="392" actId="20577"/>
          <ac:spMkLst>
            <pc:docMk/>
            <pc:sldMk cId="980694636" sldId="262"/>
            <ac:spMk id="4" creationId="{179692DF-DC9B-1087-3911-4AF175255688}"/>
          </ac:spMkLst>
        </pc:spChg>
        <pc:spChg chg="mod">
          <ac:chgData name="Vasil Stoev" userId="e3697a33-a194-4580-869d-ea9a282ab04f" providerId="ADAL" clId="{F2C9DAAF-8CB8-4879-8B44-C0F0013BC193}" dt="2022-10-21T11:06:46.296" v="381" actId="27636"/>
          <ac:spMkLst>
            <pc:docMk/>
            <pc:sldMk cId="980694636" sldId="262"/>
            <ac:spMk id="5" creationId="{2093A7FE-E835-B06E-20D9-38A2BB9DE3ED}"/>
          </ac:spMkLst>
        </pc:spChg>
        <pc:spChg chg="mod">
          <ac:chgData name="Vasil Stoev" userId="e3697a33-a194-4580-869d-ea9a282ab04f" providerId="ADAL" clId="{F2C9DAAF-8CB8-4879-8B44-C0F0013BC193}" dt="2022-10-21T11:11:43.371" v="382"/>
          <ac:spMkLst>
            <pc:docMk/>
            <pc:sldMk cId="980694636" sldId="262"/>
            <ac:spMk id="7" creationId="{4F2ACE0C-63DF-7886-764A-DD3310BFD580}"/>
          </ac:spMkLst>
        </pc:spChg>
        <pc:spChg chg="mod">
          <ac:chgData name="Vasil Stoev" userId="e3697a33-a194-4580-869d-ea9a282ab04f" providerId="ADAL" clId="{F2C9DAAF-8CB8-4879-8B44-C0F0013BC193}" dt="2022-10-21T11:11:57.478" v="403" actId="20577"/>
          <ac:spMkLst>
            <pc:docMk/>
            <pc:sldMk cId="980694636" sldId="262"/>
            <ac:spMk id="8" creationId="{9C303C62-3178-5DEE-63E0-6ED1FAB2BAED}"/>
          </ac:spMkLst>
        </pc:spChg>
        <pc:spChg chg="add mod">
          <ac:chgData name="Vasil Stoev" userId="e3697a33-a194-4580-869d-ea9a282ab04f" providerId="ADAL" clId="{F2C9DAAF-8CB8-4879-8B44-C0F0013BC193}" dt="2022-10-21T13:40:08.573" v="616" actId="403"/>
          <ac:spMkLst>
            <pc:docMk/>
            <pc:sldMk cId="980694636" sldId="262"/>
            <ac:spMk id="10" creationId="{52FB3C97-6F9B-6490-3430-AFB58F80854C}"/>
          </ac:spMkLst>
        </pc:spChg>
        <pc:spChg chg="add del mod">
          <ac:chgData name="Vasil Stoev" userId="e3697a33-a194-4580-869d-ea9a282ab04f" providerId="ADAL" clId="{F2C9DAAF-8CB8-4879-8B44-C0F0013BC193}" dt="2022-10-21T13:46:31.252" v="724" actId="478"/>
          <ac:spMkLst>
            <pc:docMk/>
            <pc:sldMk cId="980694636" sldId="262"/>
            <ac:spMk id="12" creationId="{FD22C532-82D5-F4B5-A423-9AF7D49F5DF3}"/>
          </ac:spMkLst>
        </pc:spChg>
        <pc:spChg chg="add mod">
          <ac:chgData name="Vasil Stoev" userId="e3697a33-a194-4580-869d-ea9a282ab04f" providerId="ADAL" clId="{F2C9DAAF-8CB8-4879-8B44-C0F0013BC193}" dt="2022-10-21T13:46:44.132" v="725" actId="1076"/>
          <ac:spMkLst>
            <pc:docMk/>
            <pc:sldMk cId="980694636" sldId="262"/>
            <ac:spMk id="13" creationId="{C08384D9-1B30-F7DE-EA30-990D5E90F6D7}"/>
          </ac:spMkLst>
        </pc:spChg>
        <pc:spChg chg="add mod">
          <ac:chgData name="Vasil Stoev" userId="e3697a33-a194-4580-869d-ea9a282ab04f" providerId="ADAL" clId="{F2C9DAAF-8CB8-4879-8B44-C0F0013BC193}" dt="2022-10-21T13:46:44.132" v="725" actId="1076"/>
          <ac:spMkLst>
            <pc:docMk/>
            <pc:sldMk cId="980694636" sldId="262"/>
            <ac:spMk id="14" creationId="{A40BCC1B-EF5C-5DBB-068B-C6B6FD3F333E}"/>
          </ac:spMkLst>
        </pc:spChg>
        <pc:spChg chg="add mod">
          <ac:chgData name="Vasil Stoev" userId="e3697a33-a194-4580-869d-ea9a282ab04f" providerId="ADAL" clId="{F2C9DAAF-8CB8-4879-8B44-C0F0013BC193}" dt="2022-10-21T13:46:44.132" v="725" actId="1076"/>
          <ac:spMkLst>
            <pc:docMk/>
            <pc:sldMk cId="980694636" sldId="262"/>
            <ac:spMk id="15" creationId="{134C30B0-8687-A973-192A-63D521DD0810}"/>
          </ac:spMkLst>
        </pc:spChg>
        <pc:grpChg chg="add mod">
          <ac:chgData name="Vasil Stoev" userId="e3697a33-a194-4580-869d-ea9a282ab04f" providerId="ADAL" clId="{F2C9DAAF-8CB8-4879-8B44-C0F0013BC193}" dt="2022-10-21T11:11:51.558" v="393" actId="14100"/>
          <ac:grpSpMkLst>
            <pc:docMk/>
            <pc:sldMk cId="980694636" sldId="262"/>
            <ac:grpSpMk id="2" creationId="{395B3253-54B9-7A33-68CF-C8EE2DD6A4F1}"/>
          </ac:grpSpMkLst>
        </pc:grpChg>
        <pc:grpChg chg="add del mod">
          <ac:chgData name="Vasil Stoev" userId="e3697a33-a194-4580-869d-ea9a282ab04f" providerId="ADAL" clId="{F2C9DAAF-8CB8-4879-8B44-C0F0013BC193}" dt="2022-10-21T11:30:26.898" v="498" actId="21"/>
          <ac:grpSpMkLst>
            <pc:docMk/>
            <pc:sldMk cId="980694636" sldId="262"/>
            <ac:grpSpMk id="6" creationId="{817EC48E-F14C-BA24-B882-F6FB3F3D771C}"/>
          </ac:grpSpMkLst>
        </pc:grpChg>
      </pc:sldChg>
      <pc:sldChg chg="addSp modSp mod setBg">
        <pc:chgData name="Vasil Stoev" userId="e3697a33-a194-4580-869d-ea9a282ab04f" providerId="ADAL" clId="{F2C9DAAF-8CB8-4879-8B44-C0F0013BC193}" dt="2022-10-21T13:42:10.798" v="661" actId="207"/>
        <pc:sldMkLst>
          <pc:docMk/>
          <pc:sldMk cId="442238635" sldId="263"/>
        </pc:sldMkLst>
        <pc:spChg chg="mod">
          <ac:chgData name="Vasil Stoev" userId="e3697a33-a194-4580-869d-ea9a282ab04f" providerId="ADAL" clId="{F2C9DAAF-8CB8-4879-8B44-C0F0013BC193}" dt="2022-10-21T10:00:46.813" v="254" actId="164"/>
          <ac:spMkLst>
            <pc:docMk/>
            <pc:sldMk cId="442238635" sldId="263"/>
            <ac:spMk id="3" creationId="{EB27CDC4-3830-2D3A-23E9-78E641841CD0}"/>
          </ac:spMkLst>
        </pc:spChg>
        <pc:spChg chg="mod">
          <ac:chgData name="Vasil Stoev" userId="e3697a33-a194-4580-869d-ea9a282ab04f" providerId="ADAL" clId="{F2C9DAAF-8CB8-4879-8B44-C0F0013BC193}" dt="2022-10-21T10:00:46.813" v="254" actId="164"/>
          <ac:spMkLst>
            <pc:docMk/>
            <pc:sldMk cId="442238635" sldId="263"/>
            <ac:spMk id="4" creationId="{C97FF446-B568-1E1E-45E6-E659FF890456}"/>
          </ac:spMkLst>
        </pc:spChg>
        <pc:spChg chg="mod">
          <ac:chgData name="Vasil Stoev" userId="e3697a33-a194-4580-869d-ea9a282ab04f" providerId="ADAL" clId="{F2C9DAAF-8CB8-4879-8B44-C0F0013BC193}" dt="2022-10-21T10:01:37.386" v="266" actId="1036"/>
          <ac:spMkLst>
            <pc:docMk/>
            <pc:sldMk cId="442238635" sldId="263"/>
            <ac:spMk id="5" creationId="{2093A7FE-E835-B06E-20D9-38A2BB9DE3ED}"/>
          </ac:spMkLst>
        </pc:spChg>
        <pc:spChg chg="mod">
          <ac:chgData name="Vasil Stoev" userId="e3697a33-a194-4580-869d-ea9a282ab04f" providerId="ADAL" clId="{F2C9DAAF-8CB8-4879-8B44-C0F0013BC193}" dt="2022-10-21T13:42:10.798" v="661" actId="207"/>
          <ac:spMkLst>
            <pc:docMk/>
            <pc:sldMk cId="442238635" sldId="263"/>
            <ac:spMk id="33" creationId="{AD1219ED-455F-5227-9A5C-07A33019265A}"/>
          </ac:spMkLst>
        </pc:spChg>
        <pc:grpChg chg="add mod">
          <ac:chgData name="Vasil Stoev" userId="e3697a33-a194-4580-869d-ea9a282ab04f" providerId="ADAL" clId="{F2C9DAAF-8CB8-4879-8B44-C0F0013BC193}" dt="2022-10-21T10:00:54.036" v="255" actId="1076"/>
          <ac:grpSpMkLst>
            <pc:docMk/>
            <pc:sldMk cId="442238635" sldId="263"/>
            <ac:grpSpMk id="2" creationId="{6DE8917A-9217-66D8-C5C9-D88B4EC7BFE3}"/>
          </ac:grpSpMkLst>
        </pc:grpChg>
        <pc:picChg chg="mod">
          <ac:chgData name="Vasil Stoev" userId="e3697a33-a194-4580-869d-ea9a282ab04f" providerId="ADAL" clId="{F2C9DAAF-8CB8-4879-8B44-C0F0013BC193}" dt="2022-10-21T10:00:32.675" v="253" actId="1076"/>
          <ac:picMkLst>
            <pc:docMk/>
            <pc:sldMk cId="442238635" sldId="263"/>
            <ac:picMk id="18" creationId="{742136E5-6E2B-3D57-7969-DF7EBACBF108}"/>
          </ac:picMkLst>
        </pc:picChg>
      </pc:sldChg>
      <pc:sldChg chg="del">
        <pc:chgData name="Vasil Stoev" userId="e3697a33-a194-4580-869d-ea9a282ab04f" providerId="ADAL" clId="{F2C9DAAF-8CB8-4879-8B44-C0F0013BC193}" dt="2022-10-21T09:28:07.507" v="102" actId="47"/>
        <pc:sldMkLst>
          <pc:docMk/>
          <pc:sldMk cId="3286404962" sldId="264"/>
        </pc:sldMkLst>
      </pc:sldChg>
      <pc:sldChg chg="addSp delSp modSp mod setBg modAnim modNotesTx">
        <pc:chgData name="Vasil Stoev" userId="e3697a33-a194-4580-869d-ea9a282ab04f" providerId="ADAL" clId="{F2C9DAAF-8CB8-4879-8B44-C0F0013BC193}" dt="2022-10-21T13:25:24.597" v="572"/>
        <pc:sldMkLst>
          <pc:docMk/>
          <pc:sldMk cId="3735133699" sldId="265"/>
        </pc:sldMkLst>
        <pc:spChg chg="mod">
          <ac:chgData name="Vasil Stoev" userId="e3697a33-a194-4580-869d-ea9a282ab04f" providerId="ADAL" clId="{F2C9DAAF-8CB8-4879-8B44-C0F0013BC193}" dt="2022-10-21T11:30:28.598" v="499"/>
          <ac:spMkLst>
            <pc:docMk/>
            <pc:sldMk cId="3735133699" sldId="265"/>
            <ac:spMk id="3" creationId="{F68A21F3-69E5-D5D7-75F0-9051A029977E}"/>
          </ac:spMkLst>
        </pc:spChg>
        <pc:spChg chg="mod">
          <ac:chgData name="Vasil Stoev" userId="e3697a33-a194-4580-869d-ea9a282ab04f" providerId="ADAL" clId="{F2C9DAAF-8CB8-4879-8B44-C0F0013BC193}" dt="2022-10-21T11:30:28.598" v="499"/>
          <ac:spMkLst>
            <pc:docMk/>
            <pc:sldMk cId="3735133699" sldId="265"/>
            <ac:spMk id="4" creationId="{A915A7A2-30CF-4A61-47E6-23522CA1F8EE}"/>
          </ac:spMkLst>
        </pc:spChg>
        <pc:spChg chg="mod">
          <ac:chgData name="Vasil Stoev" userId="e3697a33-a194-4580-869d-ea9a282ab04f" providerId="ADAL" clId="{F2C9DAAF-8CB8-4879-8B44-C0F0013BC193}" dt="2022-10-21T11:30:22.546" v="497" actId="27636"/>
          <ac:spMkLst>
            <pc:docMk/>
            <pc:sldMk cId="3735133699" sldId="265"/>
            <ac:spMk id="5" creationId="{2093A7FE-E835-B06E-20D9-38A2BB9DE3ED}"/>
          </ac:spMkLst>
        </pc:spChg>
        <pc:spChg chg="add del mod">
          <ac:chgData name="Vasil Stoev" userId="e3697a33-a194-4580-869d-ea9a282ab04f" providerId="ADAL" clId="{F2C9DAAF-8CB8-4879-8B44-C0F0013BC193}" dt="2022-10-21T13:23:12.710" v="529" actId="478"/>
          <ac:spMkLst>
            <pc:docMk/>
            <pc:sldMk cId="3735133699" sldId="265"/>
            <ac:spMk id="7" creationId="{77711A20-46CC-1066-15CD-4F8C827B600A}"/>
          </ac:spMkLst>
        </pc:spChg>
        <pc:spChg chg="add del mod">
          <ac:chgData name="Vasil Stoev" userId="e3697a33-a194-4580-869d-ea9a282ab04f" providerId="ADAL" clId="{F2C9DAAF-8CB8-4879-8B44-C0F0013BC193}" dt="2022-10-21T13:21:54.366" v="520" actId="478"/>
          <ac:spMkLst>
            <pc:docMk/>
            <pc:sldMk cId="3735133699" sldId="265"/>
            <ac:spMk id="9" creationId="{E5B33531-837B-28E4-9753-7D3FFD2924B3}"/>
          </ac:spMkLst>
        </pc:spChg>
        <pc:grpChg chg="add mod">
          <ac:chgData name="Vasil Stoev" userId="e3697a33-a194-4580-869d-ea9a282ab04f" providerId="ADAL" clId="{F2C9DAAF-8CB8-4879-8B44-C0F0013BC193}" dt="2022-10-21T11:30:44.159" v="500" actId="1076"/>
          <ac:grpSpMkLst>
            <pc:docMk/>
            <pc:sldMk cId="3735133699" sldId="265"/>
            <ac:grpSpMk id="2" creationId="{94EFE5E4-6448-26EE-2AB9-87D55E3396FB}"/>
          </ac:grpSpMkLst>
        </pc:grpChg>
        <pc:graphicFrameChg chg="add del mod modGraphic">
          <ac:chgData name="Vasil Stoev" userId="e3697a33-a194-4580-869d-ea9a282ab04f" providerId="ADAL" clId="{F2C9DAAF-8CB8-4879-8B44-C0F0013BC193}" dt="2022-10-21T13:22:44.567" v="524" actId="478"/>
          <ac:graphicFrameMkLst>
            <pc:docMk/>
            <pc:sldMk cId="3735133699" sldId="265"/>
            <ac:graphicFrameMk id="10" creationId="{28D58453-515C-F52D-B2C6-09DA612D025B}"/>
          </ac:graphicFrameMkLst>
        </pc:graphicFrameChg>
        <pc:graphicFrameChg chg="add mod modGraphic">
          <ac:chgData name="Vasil Stoev" userId="e3697a33-a194-4580-869d-ea9a282ab04f" providerId="ADAL" clId="{F2C9DAAF-8CB8-4879-8B44-C0F0013BC193}" dt="2022-10-21T13:25:02.202" v="571" actId="478"/>
          <ac:graphicFrameMkLst>
            <pc:docMk/>
            <pc:sldMk cId="3735133699" sldId="265"/>
            <ac:graphicFrameMk id="11" creationId="{D195E3F1-F6D8-2EAB-FB7B-740753405561}"/>
          </ac:graphicFrameMkLst>
        </pc:graphicFrameChg>
        <pc:picChg chg="add del mod">
          <ac:chgData name="Vasil Stoev" userId="e3697a33-a194-4580-869d-ea9a282ab04f" providerId="ADAL" clId="{F2C9DAAF-8CB8-4879-8B44-C0F0013BC193}" dt="2022-10-21T13:21:43.005" v="517"/>
          <ac:picMkLst>
            <pc:docMk/>
            <pc:sldMk cId="3735133699" sldId="265"/>
            <ac:picMk id="2050" creationId="{D2787812-0B7B-7BA0-B393-5A3441262B24}"/>
          </ac:picMkLst>
        </pc:picChg>
      </pc:sldChg>
      <pc:sldChg chg="modSp new mod">
        <pc:chgData name="Vasil Stoev" userId="e3697a33-a194-4580-869d-ea9a282ab04f" providerId="ADAL" clId="{F2C9DAAF-8CB8-4879-8B44-C0F0013BC193}" dt="2022-10-21T14:02:34.110" v="959"/>
        <pc:sldMkLst>
          <pc:docMk/>
          <pc:sldMk cId="2693259465" sldId="268"/>
        </pc:sldMkLst>
        <pc:spChg chg="mod">
          <ac:chgData name="Vasil Stoev" userId="e3697a33-a194-4580-869d-ea9a282ab04f" providerId="ADAL" clId="{F2C9DAAF-8CB8-4879-8B44-C0F0013BC193}" dt="2022-10-21T14:02:34.110" v="959"/>
          <ac:spMkLst>
            <pc:docMk/>
            <pc:sldMk cId="2693259465" sldId="268"/>
            <ac:spMk id="2" creationId="{D3EDCFB7-CEFA-8A24-A648-A934539DF3B2}"/>
          </ac:spMkLst>
        </pc:spChg>
      </pc:sldChg>
      <pc:sldChg chg="new del">
        <pc:chgData name="Vasil Stoev" userId="e3697a33-a194-4580-869d-ea9a282ab04f" providerId="ADAL" clId="{F2C9DAAF-8CB8-4879-8B44-C0F0013BC193}" dt="2022-10-18T17:59:42.042" v="99" actId="47"/>
        <pc:sldMkLst>
          <pc:docMk/>
          <pc:sldMk cId="453323417" sldId="269"/>
        </pc:sldMkLst>
      </pc:sldChg>
      <pc:sldChg chg="addSp delSp modSp mod setBg">
        <pc:chgData name="Vasil Stoev" userId="e3697a33-a194-4580-869d-ea9a282ab04f" providerId="ADAL" clId="{F2C9DAAF-8CB8-4879-8B44-C0F0013BC193}" dt="2022-10-21T13:39:12.278" v="603" actId="14100"/>
        <pc:sldMkLst>
          <pc:docMk/>
          <pc:sldMk cId="3726085930" sldId="269"/>
        </pc:sldMkLst>
        <pc:spChg chg="add mod">
          <ac:chgData name="Vasil Stoev" userId="e3697a33-a194-4580-869d-ea9a282ab04f" providerId="ADAL" clId="{F2C9DAAF-8CB8-4879-8B44-C0F0013BC193}" dt="2022-10-21T13:38:45.946" v="593" actId="403"/>
          <ac:spMkLst>
            <pc:docMk/>
            <pc:sldMk cId="3726085930" sldId="269"/>
            <ac:spMk id="3" creationId="{4FB5A694-CA60-51DB-13C6-0660F61A2FED}"/>
          </ac:spMkLst>
        </pc:spChg>
        <pc:spChg chg="mod">
          <ac:chgData name="Vasil Stoev" userId="e3697a33-a194-4580-869d-ea9a282ab04f" providerId="ADAL" clId="{F2C9DAAF-8CB8-4879-8B44-C0F0013BC193}" dt="2022-10-21T10:02:14.758" v="269" actId="1035"/>
          <ac:spMkLst>
            <pc:docMk/>
            <pc:sldMk cId="3726085930" sldId="269"/>
            <ac:spMk id="5" creationId="{2093A7FE-E835-B06E-20D9-38A2BB9DE3ED}"/>
          </ac:spMkLst>
        </pc:spChg>
        <pc:spChg chg="add del">
          <ac:chgData name="Vasil Stoev" userId="e3697a33-a194-4580-869d-ea9a282ab04f" providerId="ADAL" clId="{F2C9DAAF-8CB8-4879-8B44-C0F0013BC193}" dt="2022-10-21T10:31:40.748" v="359" actId="22"/>
          <ac:spMkLst>
            <pc:docMk/>
            <pc:sldMk cId="3726085930" sldId="269"/>
            <ac:spMk id="9" creationId="{A7B41927-1537-585B-BCEA-E5A6E3BA2938}"/>
          </ac:spMkLst>
        </pc:spChg>
        <pc:spChg chg="add mod">
          <ac:chgData name="Vasil Stoev" userId="e3697a33-a194-4580-869d-ea9a282ab04f" providerId="ADAL" clId="{F2C9DAAF-8CB8-4879-8B44-C0F0013BC193}" dt="2022-10-21T13:39:12.278" v="603" actId="14100"/>
          <ac:spMkLst>
            <pc:docMk/>
            <pc:sldMk cId="3726085930" sldId="269"/>
            <ac:spMk id="11" creationId="{1D168B26-B3A1-D8D5-2F38-7ECBB412DD92}"/>
          </ac:spMkLst>
        </pc:spChg>
        <pc:grpChg chg="mod">
          <ac:chgData name="Vasil Stoev" userId="e3697a33-a194-4580-869d-ea9a282ab04f" providerId="ADAL" clId="{F2C9DAAF-8CB8-4879-8B44-C0F0013BC193}" dt="2022-10-21T10:02:00.585" v="267" actId="1076"/>
          <ac:grpSpMkLst>
            <pc:docMk/>
            <pc:sldMk cId="3726085930" sldId="269"/>
            <ac:grpSpMk id="6" creationId="{26C6685F-37D0-2EFB-7D9E-94830E4715E1}"/>
          </ac:grpSpMkLst>
        </pc:grpChg>
      </pc:sldChg>
      <pc:sldChg chg="addSp delSp modSp add del mod delAnim">
        <pc:chgData name="Vasil Stoev" userId="e3697a33-a194-4580-869d-ea9a282ab04f" providerId="ADAL" clId="{F2C9DAAF-8CB8-4879-8B44-C0F0013BC193}" dt="2022-10-21T10:58:58.584" v="374" actId="47"/>
        <pc:sldMkLst>
          <pc:docMk/>
          <pc:sldMk cId="1316555471" sldId="270"/>
        </pc:sldMkLst>
        <pc:spChg chg="del">
          <ac:chgData name="Vasil Stoev" userId="e3697a33-a194-4580-869d-ea9a282ab04f" providerId="ADAL" clId="{F2C9DAAF-8CB8-4879-8B44-C0F0013BC193}" dt="2022-10-21T10:13:21.687" v="336" actId="478"/>
          <ac:spMkLst>
            <pc:docMk/>
            <pc:sldMk cId="1316555471" sldId="270"/>
            <ac:spMk id="3" creationId="{8AD1C165-D08A-E923-6A3F-26E32A0FB8E2}"/>
          </ac:spMkLst>
        </pc:spChg>
        <pc:spChg chg="mod">
          <ac:chgData name="Vasil Stoev" userId="e3697a33-a194-4580-869d-ea9a282ab04f" providerId="ADAL" clId="{F2C9DAAF-8CB8-4879-8B44-C0F0013BC193}" dt="2022-10-21T10:13:45.726" v="339" actId="1076"/>
          <ac:spMkLst>
            <pc:docMk/>
            <pc:sldMk cId="1316555471" sldId="270"/>
            <ac:spMk id="11" creationId="{187109F5-E180-33D9-B288-D3D6BB1710B1}"/>
          </ac:spMkLst>
        </pc:spChg>
        <pc:spChg chg="mod">
          <ac:chgData name="Vasil Stoev" userId="e3697a33-a194-4580-869d-ea9a282ab04f" providerId="ADAL" clId="{F2C9DAAF-8CB8-4879-8B44-C0F0013BC193}" dt="2022-10-21T10:13:48.340" v="340" actId="1076"/>
          <ac:spMkLst>
            <pc:docMk/>
            <pc:sldMk cId="1316555471" sldId="270"/>
            <ac:spMk id="12" creationId="{AAF8A406-4322-0581-9408-3A2302EF5272}"/>
          </ac:spMkLst>
        </pc:spChg>
        <pc:spChg chg="mod">
          <ac:chgData name="Vasil Stoev" userId="e3697a33-a194-4580-869d-ea9a282ab04f" providerId="ADAL" clId="{F2C9DAAF-8CB8-4879-8B44-C0F0013BC193}" dt="2022-10-21T10:13:50.066" v="341" actId="1076"/>
          <ac:spMkLst>
            <pc:docMk/>
            <pc:sldMk cId="1316555471" sldId="270"/>
            <ac:spMk id="13" creationId="{666D7CBE-C9DF-4559-385A-CD3F9BECEF81}"/>
          </ac:spMkLst>
        </pc:spChg>
        <pc:grpChg chg="del">
          <ac:chgData name="Vasil Stoev" userId="e3697a33-a194-4580-869d-ea9a282ab04f" providerId="ADAL" clId="{F2C9DAAF-8CB8-4879-8B44-C0F0013BC193}" dt="2022-10-21T10:13:19.534" v="335" actId="478"/>
          <ac:grpSpMkLst>
            <pc:docMk/>
            <pc:sldMk cId="1316555471" sldId="270"/>
            <ac:grpSpMk id="4" creationId="{4B660105-B392-C022-E65F-DAFA2A5D723C}"/>
          </ac:grpSpMkLst>
        </pc:grpChg>
        <pc:grpChg chg="mod">
          <ac:chgData name="Vasil Stoev" userId="e3697a33-a194-4580-869d-ea9a282ab04f" providerId="ADAL" clId="{F2C9DAAF-8CB8-4879-8B44-C0F0013BC193}" dt="2022-10-21T10:13:32.104" v="337" actId="1076"/>
          <ac:grpSpMkLst>
            <pc:docMk/>
            <pc:sldMk cId="1316555471" sldId="270"/>
            <ac:grpSpMk id="8" creationId="{FA675FD8-6F6D-7D8A-C087-1F7A3B0C8B53}"/>
          </ac:grpSpMkLst>
        </pc:grpChg>
        <pc:graphicFrameChg chg="add del mod modGraphic">
          <ac:chgData name="Vasil Stoev" userId="e3697a33-a194-4580-869d-ea9a282ab04f" providerId="ADAL" clId="{F2C9DAAF-8CB8-4879-8B44-C0F0013BC193}" dt="2022-10-21T10:14:47.774" v="349" actId="478"/>
          <ac:graphicFrameMkLst>
            <pc:docMk/>
            <pc:sldMk cId="1316555471" sldId="270"/>
            <ac:graphicFrameMk id="2" creationId="{46B30D62-47B4-0867-6DB5-46BABDBD6653}"/>
          </ac:graphicFrameMkLst>
        </pc:graphicFrameChg>
        <pc:graphicFrameChg chg="add del modGraphic">
          <ac:chgData name="Vasil Stoev" userId="e3697a33-a194-4580-869d-ea9a282ab04f" providerId="ADAL" clId="{F2C9DAAF-8CB8-4879-8B44-C0F0013BC193}" dt="2022-10-21T10:15:49.470" v="351" actId="1032"/>
          <ac:graphicFrameMkLst>
            <pc:docMk/>
            <pc:sldMk cId="1316555471" sldId="270"/>
            <ac:graphicFrameMk id="14" creationId="{16A108D2-FC83-7EA5-2384-13F351D649FC}"/>
          </ac:graphicFrameMkLst>
        </pc:graphicFrameChg>
      </pc:sldChg>
      <pc:sldChg chg="addSp delSp modSp add mod">
        <pc:chgData name="Vasil Stoev" userId="e3697a33-a194-4580-869d-ea9a282ab04f" providerId="ADAL" clId="{F2C9DAAF-8CB8-4879-8B44-C0F0013BC193}" dt="2022-10-21T13:45:42.969" v="718" actId="20577"/>
        <pc:sldMkLst>
          <pc:docMk/>
          <pc:sldMk cId="3805796104" sldId="271"/>
        </pc:sldMkLst>
        <pc:spChg chg="del">
          <ac:chgData name="Vasil Stoev" userId="e3697a33-a194-4580-869d-ea9a282ab04f" providerId="ADAL" clId="{F2C9DAAF-8CB8-4879-8B44-C0F0013BC193}" dt="2022-10-21T10:47:09.674" v="362" actId="478"/>
          <ac:spMkLst>
            <pc:docMk/>
            <pc:sldMk cId="3805796104" sldId="271"/>
            <ac:spMk id="3" creationId="{4FB5A694-CA60-51DB-13C6-0660F61A2FED}"/>
          </ac:spMkLst>
        </pc:spChg>
        <pc:spChg chg="add mod">
          <ac:chgData name="Vasil Stoev" userId="e3697a33-a194-4580-869d-ea9a282ab04f" providerId="ADAL" clId="{F2C9DAAF-8CB8-4879-8B44-C0F0013BC193}" dt="2022-10-21T13:45:42.969" v="718" actId="20577"/>
          <ac:spMkLst>
            <pc:docMk/>
            <pc:sldMk cId="3805796104" sldId="271"/>
            <ac:spMk id="10" creationId="{F80EEC70-E170-2496-7AD0-3C7C6979205F}"/>
          </ac:spMkLst>
        </pc:spChg>
        <pc:grpChg chg="del">
          <ac:chgData name="Vasil Stoev" userId="e3697a33-a194-4580-869d-ea9a282ab04f" providerId="ADAL" clId="{F2C9DAAF-8CB8-4879-8B44-C0F0013BC193}" dt="2022-10-21T10:47:08.416" v="361" actId="478"/>
          <ac:grpSpMkLst>
            <pc:docMk/>
            <pc:sldMk cId="3805796104" sldId="271"/>
            <ac:grpSpMk id="6" creationId="{26C6685F-37D0-2EFB-7D9E-94830E4715E1}"/>
          </ac:grpSpMkLst>
        </pc:grpChg>
        <pc:graphicFrameChg chg="add del mod modGraphic">
          <ac:chgData name="Vasil Stoev" userId="e3697a33-a194-4580-869d-ea9a282ab04f" providerId="ADAL" clId="{F2C9DAAF-8CB8-4879-8B44-C0F0013BC193}" dt="2022-10-21T10:47:30.697" v="366" actId="478"/>
          <ac:graphicFrameMkLst>
            <pc:docMk/>
            <pc:sldMk cId="3805796104" sldId="271"/>
            <ac:graphicFrameMk id="2" creationId="{92E7A652-8372-EC1B-AECC-42A130D40E07}"/>
          </ac:graphicFrameMkLst>
        </pc:graphicFrameChg>
        <pc:graphicFrameChg chg="add del mod">
          <ac:chgData name="Vasil Stoev" userId="e3697a33-a194-4580-869d-ea9a282ab04f" providerId="ADAL" clId="{F2C9DAAF-8CB8-4879-8B44-C0F0013BC193}" dt="2022-10-21T10:47:44.599" v="368"/>
          <ac:graphicFrameMkLst>
            <pc:docMk/>
            <pc:sldMk cId="3805796104" sldId="271"/>
            <ac:graphicFrameMk id="4" creationId="{211A8752-08F4-4B99-BC68-502FE8D4C4D6}"/>
          </ac:graphicFrameMkLst>
        </pc:graphicFrameChg>
        <pc:graphicFrameChg chg="add mod">
          <ac:chgData name="Vasil Stoev" userId="e3697a33-a194-4580-869d-ea9a282ab04f" providerId="ADAL" clId="{F2C9DAAF-8CB8-4879-8B44-C0F0013BC193}" dt="2022-10-21T13:45:01.868" v="696" actId="1076"/>
          <ac:graphicFrameMkLst>
            <pc:docMk/>
            <pc:sldMk cId="3805796104" sldId="271"/>
            <ac:graphicFrameMk id="9" creationId="{37FE1396-6AB2-5BDA-85D3-614E158EE3A3}"/>
          </ac:graphicFrameMkLst>
        </pc:graphicFrameChg>
      </pc:sldChg>
      <pc:sldChg chg="addSp delSp modSp add mod">
        <pc:chgData name="Vasil Stoev" userId="e3697a33-a194-4580-869d-ea9a282ab04f" providerId="ADAL" clId="{F2C9DAAF-8CB8-4879-8B44-C0F0013BC193}" dt="2022-10-21T13:47:19.314" v="729" actId="1076"/>
        <pc:sldMkLst>
          <pc:docMk/>
          <pc:sldMk cId="4231180948" sldId="272"/>
        </pc:sldMkLst>
        <pc:spChg chg="mod">
          <ac:chgData name="Vasil Stoev" userId="e3697a33-a194-4580-869d-ea9a282ab04f" providerId="ADAL" clId="{F2C9DAAF-8CB8-4879-8B44-C0F0013BC193}" dt="2022-10-21T13:26:02.468" v="575"/>
          <ac:spMkLst>
            <pc:docMk/>
            <pc:sldMk cId="4231180948" sldId="272"/>
            <ac:spMk id="3" creationId="{55FB8099-5708-070B-D1E3-E67E0FABBA8C}"/>
          </ac:spMkLst>
        </pc:spChg>
        <pc:spChg chg="mod">
          <ac:chgData name="Vasil Stoev" userId="e3697a33-a194-4580-869d-ea9a282ab04f" providerId="ADAL" clId="{F2C9DAAF-8CB8-4879-8B44-C0F0013BC193}" dt="2022-10-21T13:26:02.468" v="575"/>
          <ac:spMkLst>
            <pc:docMk/>
            <pc:sldMk cId="4231180948" sldId="272"/>
            <ac:spMk id="4" creationId="{285870C1-49C6-3FC0-F7C7-61646402BEF9}"/>
          </ac:spMkLst>
        </pc:spChg>
        <pc:spChg chg="mod">
          <ac:chgData name="Vasil Stoev" userId="e3697a33-a194-4580-869d-ea9a282ab04f" providerId="ADAL" clId="{F2C9DAAF-8CB8-4879-8B44-C0F0013BC193}" dt="2022-10-21T13:25:49.262" v="574" actId="27636"/>
          <ac:spMkLst>
            <pc:docMk/>
            <pc:sldMk cId="4231180948" sldId="272"/>
            <ac:spMk id="5" creationId="{2093A7FE-E835-B06E-20D9-38A2BB9DE3ED}"/>
          </ac:spMkLst>
        </pc:spChg>
        <pc:spChg chg="add mod">
          <ac:chgData name="Vasil Stoev" userId="e3697a33-a194-4580-869d-ea9a282ab04f" providerId="ADAL" clId="{F2C9DAAF-8CB8-4879-8B44-C0F0013BC193}" dt="2022-10-21T13:27:42.776" v="577" actId="1076"/>
          <ac:spMkLst>
            <pc:docMk/>
            <pc:sldMk cId="4231180948" sldId="272"/>
            <ac:spMk id="7" creationId="{B18EDB7D-289A-E1BF-848A-F7DBF1470156}"/>
          </ac:spMkLst>
        </pc:spChg>
        <pc:spChg chg="add del">
          <ac:chgData name="Vasil Stoev" userId="e3697a33-a194-4580-869d-ea9a282ab04f" providerId="ADAL" clId="{F2C9DAAF-8CB8-4879-8B44-C0F0013BC193}" dt="2022-10-21T13:34:36.450" v="579" actId="22"/>
          <ac:spMkLst>
            <pc:docMk/>
            <pc:sldMk cId="4231180948" sldId="272"/>
            <ac:spMk id="9" creationId="{603DF7A0-6AA1-3223-9ACE-BA05F8D5EE3E}"/>
          </ac:spMkLst>
        </pc:spChg>
        <pc:grpChg chg="add mod">
          <ac:chgData name="Vasil Stoev" userId="e3697a33-a194-4580-869d-ea9a282ab04f" providerId="ADAL" clId="{F2C9DAAF-8CB8-4879-8B44-C0F0013BC193}" dt="2022-10-21T13:26:02.468" v="575"/>
          <ac:grpSpMkLst>
            <pc:docMk/>
            <pc:sldMk cId="4231180948" sldId="272"/>
            <ac:grpSpMk id="2" creationId="{D35D44E7-520E-F783-46F1-0B0F3F5C2C14}"/>
          </ac:grpSpMkLst>
        </pc:grpChg>
        <pc:graphicFrameChg chg="add mod">
          <ac:chgData name="Vasil Stoev" userId="e3697a33-a194-4580-869d-ea9a282ab04f" providerId="ADAL" clId="{F2C9DAAF-8CB8-4879-8B44-C0F0013BC193}" dt="2022-10-21T13:47:19.314" v="729" actId="1076"/>
          <ac:graphicFrameMkLst>
            <pc:docMk/>
            <pc:sldMk cId="4231180948" sldId="272"/>
            <ac:graphicFrameMk id="10" creationId="{E919F2E6-9DCC-D4F9-BF98-21C5F99D3DD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F5FD3E-8569-467B-9745-10E9B2440396}" type="doc">
      <dgm:prSet loTypeId="urn:microsoft.com/office/officeart/2005/8/layout/cycle4" loCatId="cycle" qsTypeId="urn:microsoft.com/office/officeart/2005/8/quickstyle/3d2" qsCatId="3D" csTypeId="urn:microsoft.com/office/officeart/2005/8/colors/accent1_2" csCatId="accent1" phldr="1"/>
      <dgm:spPr/>
      <dgm:t>
        <a:bodyPr/>
        <a:lstStyle/>
        <a:p>
          <a:endParaRPr lang="en-GB"/>
        </a:p>
      </dgm:t>
    </dgm:pt>
    <dgm:pt modelId="{EB861E26-E4D3-4A75-AEA9-5657E95F589A}">
      <dgm:prSet phldrT="[Text]" custT="1"/>
      <dgm:spPr>
        <a:gradFill rotWithShape="0">
          <a:gsLst>
            <a:gs pos="0">
              <a:schemeClr val="accent1">
                <a:hueOff val="0"/>
                <a:satOff val="0"/>
                <a:lumOff val="0"/>
                <a:satMod val="103000"/>
                <a:lumMod val="102000"/>
                <a:tint val="94000"/>
                <a:alpha val="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gradFill>
      </dgm:spPr>
      <dgm:t>
        <a:bodyPr/>
        <a:lstStyle/>
        <a:p>
          <a:r>
            <a:rPr lang="en-GB" sz="2400" b="1" dirty="0"/>
            <a:t>Retention</a:t>
          </a:r>
          <a:endParaRPr lang="en-GB" sz="3000" b="1" dirty="0"/>
        </a:p>
      </dgm:t>
    </dgm:pt>
    <dgm:pt modelId="{83C0B10F-983D-44E7-89BC-2B184DADDBCA}" type="parTrans" cxnId="{D8E763FE-C0D4-4CD4-AD85-BF6977E81608}">
      <dgm:prSet/>
      <dgm:spPr/>
      <dgm:t>
        <a:bodyPr/>
        <a:lstStyle/>
        <a:p>
          <a:endParaRPr lang="en-GB"/>
        </a:p>
      </dgm:t>
    </dgm:pt>
    <dgm:pt modelId="{09A80328-B662-454F-B514-7359BBE24CEA}" type="sibTrans" cxnId="{D8E763FE-C0D4-4CD4-AD85-BF6977E81608}">
      <dgm:prSet/>
      <dgm:spPr/>
      <dgm:t>
        <a:bodyPr/>
        <a:lstStyle/>
        <a:p>
          <a:endParaRPr lang="en-GB"/>
        </a:p>
      </dgm:t>
    </dgm:pt>
    <dgm:pt modelId="{357D8DB4-C5C6-4267-B592-C17F8CC70658}">
      <dgm:prSet phldrT="[Text]" custT="1"/>
      <dgm:spPr>
        <a:gradFill rotWithShape="0">
          <a:gsLst>
            <a:gs pos="0">
              <a:schemeClr val="accent1">
                <a:hueOff val="0"/>
                <a:satOff val="0"/>
                <a:lumOff val="0"/>
                <a:satMod val="103000"/>
                <a:lumMod val="102000"/>
                <a:tint val="94000"/>
                <a:alpha val="5500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gradFill>
      </dgm:spPr>
      <dgm:t>
        <a:bodyPr/>
        <a:lstStyle/>
        <a:p>
          <a:r>
            <a:rPr lang="en-GB" sz="2400" b="1" dirty="0"/>
            <a:t>Motivation</a:t>
          </a:r>
          <a:endParaRPr lang="en-GB" sz="2800" b="1" dirty="0"/>
        </a:p>
      </dgm:t>
    </dgm:pt>
    <dgm:pt modelId="{4509355F-7B1E-4FD0-9D0A-69B8FEE46DFB}" type="parTrans" cxnId="{C1CEB50F-6694-4B69-84C4-27967F81A301}">
      <dgm:prSet/>
      <dgm:spPr/>
      <dgm:t>
        <a:bodyPr/>
        <a:lstStyle/>
        <a:p>
          <a:endParaRPr lang="en-GB"/>
        </a:p>
      </dgm:t>
    </dgm:pt>
    <dgm:pt modelId="{8AE150FD-0DC1-47F7-886A-B6854D69FA15}" type="sibTrans" cxnId="{C1CEB50F-6694-4B69-84C4-27967F81A301}">
      <dgm:prSet/>
      <dgm:spPr/>
      <dgm:t>
        <a:bodyPr/>
        <a:lstStyle/>
        <a:p>
          <a:endParaRPr lang="en-GB"/>
        </a:p>
      </dgm:t>
    </dgm:pt>
    <dgm:pt modelId="{1E0B082E-12ED-40CA-AEE7-9748108F985B}">
      <dgm:prSet phldrT="[Text]" custT="1"/>
      <dgm:spPr>
        <a:gradFill rotWithShape="0">
          <a:gsLst>
            <a:gs pos="0">
              <a:schemeClr val="accent1">
                <a:hueOff val="0"/>
                <a:satOff val="0"/>
                <a:lumOff val="0"/>
                <a:satMod val="103000"/>
                <a:lumMod val="102000"/>
                <a:tint val="94000"/>
                <a:alpha val="5500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gradFill>
      </dgm:spPr>
      <dgm:t>
        <a:bodyPr/>
        <a:lstStyle/>
        <a:p>
          <a:r>
            <a:rPr lang="en-GB" sz="2400" b="1" dirty="0"/>
            <a:t>Engagement</a:t>
          </a:r>
          <a:endParaRPr lang="en-GB" sz="2500" b="1" dirty="0"/>
        </a:p>
      </dgm:t>
    </dgm:pt>
    <dgm:pt modelId="{EDBEAE87-2B5E-4E51-B54C-1D2BADC443E8}" type="parTrans" cxnId="{FDC72EE1-42AC-4BCF-B6E3-8E878BC1F88E}">
      <dgm:prSet/>
      <dgm:spPr/>
      <dgm:t>
        <a:bodyPr/>
        <a:lstStyle/>
        <a:p>
          <a:endParaRPr lang="en-GB"/>
        </a:p>
      </dgm:t>
    </dgm:pt>
    <dgm:pt modelId="{13CC913C-F29F-4673-BC7A-AC7252C0EF51}" type="sibTrans" cxnId="{FDC72EE1-42AC-4BCF-B6E3-8E878BC1F88E}">
      <dgm:prSet/>
      <dgm:spPr/>
      <dgm:t>
        <a:bodyPr/>
        <a:lstStyle/>
        <a:p>
          <a:endParaRPr lang="en-GB"/>
        </a:p>
      </dgm:t>
    </dgm:pt>
    <dgm:pt modelId="{F61CF07B-ACFB-40E9-8A6F-59501EBB88A1}">
      <dgm:prSet phldrT="[Text]" custT="1"/>
      <dgm:spPr>
        <a:solidFill>
          <a:schemeClr val="lt1">
            <a:hueOff val="0"/>
            <a:satOff val="0"/>
            <a:lumOff val="0"/>
            <a:alpha val="55000"/>
          </a:schemeClr>
        </a:solidFill>
      </dgm:spPr>
      <dgm:t>
        <a:bodyPr anchor="b" anchorCtr="0"/>
        <a:lstStyle/>
        <a:p>
          <a:pPr algn="r">
            <a:buFont typeface="Wingdings" panose="05000000000000000000" pitchFamily="2" charset="2"/>
            <a:buChar char="Ø"/>
          </a:pPr>
          <a:r>
            <a:rPr lang="en-GB" sz="1600" b="1" dirty="0"/>
            <a:t>Recruitment</a:t>
          </a:r>
        </a:p>
      </dgm:t>
    </dgm:pt>
    <dgm:pt modelId="{8D5967F8-77AA-4FA9-B4D4-CFE026538981}" type="parTrans" cxnId="{1B39D174-8180-4662-8CD9-2829C43FFA22}">
      <dgm:prSet/>
      <dgm:spPr/>
      <dgm:t>
        <a:bodyPr/>
        <a:lstStyle/>
        <a:p>
          <a:endParaRPr lang="en-GB"/>
        </a:p>
      </dgm:t>
    </dgm:pt>
    <dgm:pt modelId="{774D176B-D023-43FC-9F9A-240710ACBD72}" type="sibTrans" cxnId="{1B39D174-8180-4662-8CD9-2829C43FFA22}">
      <dgm:prSet/>
      <dgm:spPr/>
      <dgm:t>
        <a:bodyPr/>
        <a:lstStyle/>
        <a:p>
          <a:endParaRPr lang="en-GB"/>
        </a:p>
      </dgm:t>
    </dgm:pt>
    <dgm:pt modelId="{486F7732-A585-4898-9447-F3F69AA2B465}">
      <dgm:prSet phldrT="[Text]" custT="1"/>
      <dgm:spPr>
        <a:gradFill rotWithShape="0">
          <a:gsLst>
            <a:gs pos="0">
              <a:schemeClr val="accent1">
                <a:hueOff val="0"/>
                <a:satOff val="0"/>
                <a:lumOff val="0"/>
                <a:satMod val="103000"/>
                <a:lumMod val="102000"/>
                <a:tint val="94000"/>
                <a:alpha val="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gradFill>
      </dgm:spPr>
      <dgm:t>
        <a:bodyPr/>
        <a:lstStyle/>
        <a:p>
          <a:r>
            <a:rPr lang="en-GB" sz="4000" b="1" dirty="0"/>
            <a:t>HRM</a:t>
          </a:r>
          <a:endParaRPr lang="en-GB" sz="5600" b="1" dirty="0"/>
        </a:p>
      </dgm:t>
    </dgm:pt>
    <dgm:pt modelId="{155AA4C6-60FC-4BFF-8898-F282D13473C6}" type="sibTrans" cxnId="{0FD7C200-5317-468B-8ED1-479142015BD1}">
      <dgm:prSet/>
      <dgm:spPr/>
      <dgm:t>
        <a:bodyPr/>
        <a:lstStyle/>
        <a:p>
          <a:endParaRPr lang="en-GB"/>
        </a:p>
      </dgm:t>
    </dgm:pt>
    <dgm:pt modelId="{B4A07DAB-D831-435E-B72A-4CA66C0A08D9}" type="parTrans" cxnId="{0FD7C200-5317-468B-8ED1-479142015BD1}">
      <dgm:prSet/>
      <dgm:spPr/>
      <dgm:t>
        <a:bodyPr/>
        <a:lstStyle/>
        <a:p>
          <a:endParaRPr lang="en-GB"/>
        </a:p>
      </dgm:t>
    </dgm:pt>
    <dgm:pt modelId="{B79191BA-8AF0-4F1D-BE98-59ACB768B214}">
      <dgm:prSet phldrT="[Text]" custT="1"/>
      <dgm:spPr>
        <a:solidFill>
          <a:schemeClr val="lt1">
            <a:hueOff val="0"/>
            <a:satOff val="0"/>
            <a:lumOff val="0"/>
            <a:alpha val="55000"/>
          </a:schemeClr>
        </a:solidFill>
      </dgm:spPr>
      <dgm:t>
        <a:bodyPr tIns="0"/>
        <a:lstStyle/>
        <a:p>
          <a:pPr>
            <a:buFont typeface="Wingdings" panose="05000000000000000000" pitchFamily="2" charset="2"/>
            <a:buChar char="Ø"/>
          </a:pPr>
          <a:r>
            <a:rPr lang="en-GB" sz="1600" b="1" dirty="0"/>
            <a:t>Intellectual</a:t>
          </a:r>
        </a:p>
      </dgm:t>
    </dgm:pt>
    <dgm:pt modelId="{6BCF49B9-B612-4B9C-83D2-776B12726E18}" type="sibTrans" cxnId="{A7316DC4-EECF-4F1B-BA34-86E9D29D6E8D}">
      <dgm:prSet/>
      <dgm:spPr/>
      <dgm:t>
        <a:bodyPr/>
        <a:lstStyle/>
        <a:p>
          <a:endParaRPr lang="en-GB"/>
        </a:p>
      </dgm:t>
    </dgm:pt>
    <dgm:pt modelId="{000D7C81-8126-4A31-8127-6545A4EB6C58}" type="parTrans" cxnId="{A7316DC4-EECF-4F1B-BA34-86E9D29D6E8D}">
      <dgm:prSet/>
      <dgm:spPr/>
      <dgm:t>
        <a:bodyPr/>
        <a:lstStyle/>
        <a:p>
          <a:endParaRPr lang="en-GB"/>
        </a:p>
      </dgm:t>
    </dgm:pt>
    <dgm:pt modelId="{903605AA-D8CB-4CEB-BAF5-3ACC57C525FD}">
      <dgm:prSet phldrT="[Text]" custT="1"/>
      <dgm:spPr>
        <a:solidFill>
          <a:schemeClr val="lt1">
            <a:hueOff val="0"/>
            <a:satOff val="0"/>
            <a:lumOff val="0"/>
            <a:alpha val="55000"/>
          </a:schemeClr>
        </a:solidFill>
      </dgm:spPr>
      <dgm:t>
        <a:bodyPr tIns="0"/>
        <a:lstStyle/>
        <a:p>
          <a:pPr>
            <a:buFont typeface="Wingdings" panose="05000000000000000000" pitchFamily="2" charset="2"/>
            <a:buChar char="Ø"/>
          </a:pPr>
          <a:r>
            <a:rPr lang="en-GB" sz="1600" b="1" dirty="0"/>
            <a:t>Affective</a:t>
          </a:r>
        </a:p>
      </dgm:t>
    </dgm:pt>
    <dgm:pt modelId="{06B7F2D4-D41D-4FE0-88B0-104D763DB39D}" type="parTrans" cxnId="{7AB1DB14-2A5B-4661-AA98-6A13342AA8E1}">
      <dgm:prSet/>
      <dgm:spPr/>
      <dgm:t>
        <a:bodyPr/>
        <a:lstStyle/>
        <a:p>
          <a:endParaRPr lang="en-GB"/>
        </a:p>
      </dgm:t>
    </dgm:pt>
    <dgm:pt modelId="{4E520D19-3DFF-4581-B29A-2FA0E52586A7}" type="sibTrans" cxnId="{7AB1DB14-2A5B-4661-AA98-6A13342AA8E1}">
      <dgm:prSet/>
      <dgm:spPr/>
      <dgm:t>
        <a:bodyPr/>
        <a:lstStyle/>
        <a:p>
          <a:endParaRPr lang="en-GB"/>
        </a:p>
      </dgm:t>
    </dgm:pt>
    <dgm:pt modelId="{CF9BBD4D-EC88-47DF-BE70-DD22F93E3D2F}">
      <dgm:prSet phldrT="[Text]" custT="1"/>
      <dgm:spPr>
        <a:solidFill>
          <a:schemeClr val="lt1">
            <a:hueOff val="0"/>
            <a:satOff val="0"/>
            <a:lumOff val="0"/>
            <a:alpha val="55000"/>
          </a:schemeClr>
        </a:solidFill>
      </dgm:spPr>
      <dgm:t>
        <a:bodyPr tIns="0"/>
        <a:lstStyle/>
        <a:p>
          <a:pPr>
            <a:buFont typeface="Wingdings" panose="05000000000000000000" pitchFamily="2" charset="2"/>
            <a:buChar char="Ø"/>
          </a:pPr>
          <a:r>
            <a:rPr lang="en-GB" sz="1600" b="1" dirty="0"/>
            <a:t>Social</a:t>
          </a:r>
        </a:p>
      </dgm:t>
    </dgm:pt>
    <dgm:pt modelId="{7391B067-1CFA-4C13-9548-4BBBF9DA33C2}" type="parTrans" cxnId="{A70AF9C5-D021-4C87-B29E-265F0987ED17}">
      <dgm:prSet/>
      <dgm:spPr/>
      <dgm:t>
        <a:bodyPr/>
        <a:lstStyle/>
        <a:p>
          <a:endParaRPr lang="en-GB"/>
        </a:p>
      </dgm:t>
    </dgm:pt>
    <dgm:pt modelId="{B1F397AF-64D9-4520-B037-FE8378C6E2A1}" type="sibTrans" cxnId="{A70AF9C5-D021-4C87-B29E-265F0987ED17}">
      <dgm:prSet/>
      <dgm:spPr/>
      <dgm:t>
        <a:bodyPr/>
        <a:lstStyle/>
        <a:p>
          <a:endParaRPr lang="en-GB"/>
        </a:p>
      </dgm:t>
    </dgm:pt>
    <dgm:pt modelId="{CEEED415-BB64-448C-ADBC-59DA1360A1BF}">
      <dgm:prSet phldrT="[Text]" custT="1"/>
      <dgm:spPr>
        <a:solidFill>
          <a:schemeClr val="lt1">
            <a:hueOff val="0"/>
            <a:satOff val="0"/>
            <a:lumOff val="0"/>
            <a:alpha val="55000"/>
          </a:schemeClr>
        </a:solidFill>
      </dgm:spPr>
      <dgm:t>
        <a:bodyPr tIns="0" anchor="t" anchorCtr="0"/>
        <a:lstStyle/>
        <a:p>
          <a:pPr algn="r">
            <a:buFont typeface="Wingdings" panose="05000000000000000000" pitchFamily="2" charset="2"/>
            <a:buChar char="Ø"/>
          </a:pPr>
          <a:r>
            <a:rPr lang="en-GB" sz="1600" b="1" dirty="0"/>
            <a:t>Wants</a:t>
          </a:r>
        </a:p>
      </dgm:t>
    </dgm:pt>
    <dgm:pt modelId="{AE4CAD8E-88FF-4452-AA9E-7E2578592E7C}" type="parTrans" cxnId="{570CE6CE-8694-4CD9-BE47-6297773E5A46}">
      <dgm:prSet/>
      <dgm:spPr/>
      <dgm:t>
        <a:bodyPr/>
        <a:lstStyle/>
        <a:p>
          <a:endParaRPr lang="en-GB"/>
        </a:p>
      </dgm:t>
    </dgm:pt>
    <dgm:pt modelId="{67AFA45A-13B7-4863-983F-046CADA67B33}" type="sibTrans" cxnId="{570CE6CE-8694-4CD9-BE47-6297773E5A46}">
      <dgm:prSet/>
      <dgm:spPr/>
      <dgm:t>
        <a:bodyPr/>
        <a:lstStyle/>
        <a:p>
          <a:endParaRPr lang="en-GB"/>
        </a:p>
      </dgm:t>
    </dgm:pt>
    <dgm:pt modelId="{79EDCF4A-6351-4E3C-8B3D-C8BA52F64112}">
      <dgm:prSet phldrT="[Text]" custT="1"/>
      <dgm:spPr>
        <a:solidFill>
          <a:schemeClr val="lt1">
            <a:hueOff val="0"/>
            <a:satOff val="0"/>
            <a:lumOff val="0"/>
            <a:alpha val="55000"/>
          </a:schemeClr>
        </a:solidFill>
      </dgm:spPr>
      <dgm:t>
        <a:bodyPr tIns="0" anchor="t" anchorCtr="0"/>
        <a:lstStyle/>
        <a:p>
          <a:pPr algn="r">
            <a:buFont typeface="Wingdings" panose="05000000000000000000" pitchFamily="2" charset="2"/>
            <a:buChar char="Ø"/>
          </a:pPr>
          <a:r>
            <a:rPr lang="en-GB" sz="1600" b="1" dirty="0"/>
            <a:t>Needs</a:t>
          </a:r>
        </a:p>
      </dgm:t>
    </dgm:pt>
    <dgm:pt modelId="{3047F93E-77AD-40C7-8E03-DE6F81D27795}" type="parTrans" cxnId="{2AAA3FB2-24AB-4B80-9B98-134FFC56B499}">
      <dgm:prSet/>
      <dgm:spPr/>
      <dgm:t>
        <a:bodyPr/>
        <a:lstStyle/>
        <a:p>
          <a:endParaRPr lang="en-GB"/>
        </a:p>
      </dgm:t>
    </dgm:pt>
    <dgm:pt modelId="{DF394AB3-8C3B-4496-9CD5-7F1DB0B05E45}" type="sibTrans" cxnId="{2AAA3FB2-24AB-4B80-9B98-134FFC56B499}">
      <dgm:prSet/>
      <dgm:spPr/>
      <dgm:t>
        <a:bodyPr/>
        <a:lstStyle/>
        <a:p>
          <a:endParaRPr lang="en-GB"/>
        </a:p>
      </dgm:t>
    </dgm:pt>
    <dgm:pt modelId="{EF5A1BB2-196A-4BDC-8912-0FA2B12E09DA}">
      <dgm:prSet phldrT="[Text]" custT="1"/>
      <dgm:spPr>
        <a:solidFill>
          <a:schemeClr val="lt1">
            <a:hueOff val="0"/>
            <a:satOff val="0"/>
            <a:lumOff val="0"/>
            <a:alpha val="55000"/>
          </a:schemeClr>
        </a:solidFill>
      </dgm:spPr>
      <dgm:t>
        <a:bodyPr tIns="0" anchor="t" anchorCtr="0"/>
        <a:lstStyle/>
        <a:p>
          <a:pPr algn="r">
            <a:buFont typeface="Wingdings" panose="05000000000000000000" pitchFamily="2" charset="2"/>
            <a:buChar char="Ø"/>
          </a:pPr>
          <a:r>
            <a:rPr lang="en-GB" sz="1600" b="1" dirty="0"/>
            <a:t>Drives</a:t>
          </a:r>
        </a:p>
      </dgm:t>
    </dgm:pt>
    <dgm:pt modelId="{807D12AD-BCCA-45FD-A1EE-AA6978276726}" type="parTrans" cxnId="{AA1C8881-A8F7-4C49-8617-15A15C62054C}">
      <dgm:prSet/>
      <dgm:spPr/>
      <dgm:t>
        <a:bodyPr/>
        <a:lstStyle/>
        <a:p>
          <a:endParaRPr lang="en-GB"/>
        </a:p>
      </dgm:t>
    </dgm:pt>
    <dgm:pt modelId="{1735A5C4-ED14-47E6-A77B-88E837315164}" type="sibTrans" cxnId="{AA1C8881-A8F7-4C49-8617-15A15C62054C}">
      <dgm:prSet/>
      <dgm:spPr/>
      <dgm:t>
        <a:bodyPr/>
        <a:lstStyle/>
        <a:p>
          <a:endParaRPr lang="en-GB"/>
        </a:p>
      </dgm:t>
    </dgm:pt>
    <dgm:pt modelId="{2968B387-1173-4EF4-B916-F27D0904EBEA}">
      <dgm:prSet custT="1"/>
      <dgm:spPr>
        <a:solidFill>
          <a:schemeClr val="lt1">
            <a:hueOff val="0"/>
            <a:satOff val="0"/>
            <a:lumOff val="0"/>
            <a:alpha val="55000"/>
          </a:schemeClr>
        </a:solidFill>
      </dgm:spPr>
      <dgm:t>
        <a:bodyPr tIns="144000" anchor="t" anchorCtr="0"/>
        <a:lstStyle/>
        <a:p>
          <a:pPr>
            <a:buFont typeface="Wingdings" panose="05000000000000000000" pitchFamily="2" charset="2"/>
            <a:buChar char="Ø"/>
          </a:pPr>
          <a:r>
            <a:rPr lang="en-GB" sz="1600" b="1" dirty="0"/>
            <a:t>Compensation</a:t>
          </a:r>
        </a:p>
      </dgm:t>
    </dgm:pt>
    <dgm:pt modelId="{B8E594A3-6C19-4F6C-9F51-027E1614FC64}" type="parTrans" cxnId="{639E24FA-BB36-43AF-B43B-F1A6FBD1073C}">
      <dgm:prSet/>
      <dgm:spPr/>
      <dgm:t>
        <a:bodyPr/>
        <a:lstStyle/>
        <a:p>
          <a:endParaRPr lang="en-GB"/>
        </a:p>
      </dgm:t>
    </dgm:pt>
    <dgm:pt modelId="{A48FF10C-6DF7-4C34-B18E-95DEFAC49D27}" type="sibTrans" cxnId="{639E24FA-BB36-43AF-B43B-F1A6FBD1073C}">
      <dgm:prSet/>
      <dgm:spPr/>
      <dgm:t>
        <a:bodyPr/>
        <a:lstStyle/>
        <a:p>
          <a:endParaRPr lang="en-GB"/>
        </a:p>
      </dgm:t>
    </dgm:pt>
    <dgm:pt modelId="{9A61F88A-542F-4A4A-8CD3-65DCE44175D1}">
      <dgm:prSet custT="1"/>
      <dgm:spPr>
        <a:solidFill>
          <a:schemeClr val="lt1">
            <a:hueOff val="0"/>
            <a:satOff val="0"/>
            <a:lumOff val="0"/>
            <a:alpha val="55000"/>
          </a:schemeClr>
        </a:solidFill>
      </dgm:spPr>
      <dgm:t>
        <a:bodyPr tIns="144000" anchor="t" anchorCtr="0"/>
        <a:lstStyle/>
        <a:p>
          <a:pPr>
            <a:buFont typeface="Wingdings" panose="05000000000000000000" pitchFamily="2" charset="2"/>
            <a:buChar char="Ø"/>
          </a:pPr>
          <a:r>
            <a:rPr lang="en-GB" sz="1600" b="1" dirty="0"/>
            <a:t>Administration</a:t>
          </a:r>
        </a:p>
      </dgm:t>
    </dgm:pt>
    <dgm:pt modelId="{6B8DB00A-0CB3-4050-8D13-B08BC3C7CEAE}" type="parTrans" cxnId="{97ECA515-E627-4236-B426-57092A64BA50}">
      <dgm:prSet/>
      <dgm:spPr/>
      <dgm:t>
        <a:bodyPr/>
        <a:lstStyle/>
        <a:p>
          <a:endParaRPr lang="en-GB"/>
        </a:p>
      </dgm:t>
    </dgm:pt>
    <dgm:pt modelId="{2B7EA264-A45B-406C-BE29-D97CE746593A}" type="sibTrans" cxnId="{97ECA515-E627-4236-B426-57092A64BA50}">
      <dgm:prSet/>
      <dgm:spPr/>
      <dgm:t>
        <a:bodyPr/>
        <a:lstStyle/>
        <a:p>
          <a:endParaRPr lang="en-GB"/>
        </a:p>
      </dgm:t>
    </dgm:pt>
    <dgm:pt modelId="{FE582B61-7D1D-4612-AF85-102826FC1129}">
      <dgm:prSet custT="1"/>
      <dgm:spPr>
        <a:solidFill>
          <a:schemeClr val="lt1">
            <a:hueOff val="0"/>
            <a:satOff val="0"/>
            <a:lumOff val="0"/>
            <a:alpha val="55000"/>
          </a:schemeClr>
        </a:solidFill>
      </dgm:spPr>
      <dgm:t>
        <a:bodyPr tIns="144000" anchor="t" anchorCtr="0"/>
        <a:lstStyle/>
        <a:p>
          <a:pPr>
            <a:buFont typeface="Wingdings" panose="05000000000000000000" pitchFamily="2" charset="2"/>
            <a:buChar char="Ø"/>
          </a:pPr>
          <a:r>
            <a:rPr lang="en-GB" sz="1600" b="1" dirty="0"/>
            <a:t>Staffing</a:t>
          </a:r>
        </a:p>
      </dgm:t>
    </dgm:pt>
    <dgm:pt modelId="{3F0A8478-46A6-4227-B0DF-974E69CD57EA}" type="parTrans" cxnId="{454FBBA9-77AF-4044-9733-01A4554D9981}">
      <dgm:prSet/>
      <dgm:spPr/>
      <dgm:t>
        <a:bodyPr/>
        <a:lstStyle/>
        <a:p>
          <a:endParaRPr lang="en-GB"/>
        </a:p>
      </dgm:t>
    </dgm:pt>
    <dgm:pt modelId="{F4141B8E-493C-4F3A-997E-99B3141E6275}" type="sibTrans" cxnId="{454FBBA9-77AF-4044-9733-01A4554D9981}">
      <dgm:prSet/>
      <dgm:spPr/>
      <dgm:t>
        <a:bodyPr/>
        <a:lstStyle/>
        <a:p>
          <a:endParaRPr lang="en-GB"/>
        </a:p>
      </dgm:t>
    </dgm:pt>
    <dgm:pt modelId="{041145B9-ACB5-4D27-8873-83525AFBF037}">
      <dgm:prSet custT="1"/>
      <dgm:spPr>
        <a:solidFill>
          <a:schemeClr val="lt1">
            <a:hueOff val="0"/>
            <a:satOff val="0"/>
            <a:lumOff val="0"/>
            <a:alpha val="55000"/>
          </a:schemeClr>
        </a:solidFill>
      </dgm:spPr>
      <dgm:t>
        <a:bodyPr/>
        <a:lstStyle/>
        <a:p>
          <a:pPr>
            <a:buFont typeface="Wingdings" panose="05000000000000000000" pitchFamily="2" charset="2"/>
            <a:buChar char="Ø"/>
          </a:pPr>
          <a:r>
            <a:rPr lang="en-GB" sz="1600" b="1" dirty="0"/>
            <a:t>Training</a:t>
          </a:r>
        </a:p>
      </dgm:t>
    </dgm:pt>
    <dgm:pt modelId="{219CCD16-10EA-48C8-9565-AED7F357DEC9}" type="parTrans" cxnId="{D9F3FE32-1D82-4248-BB94-2A58059E5EDF}">
      <dgm:prSet/>
      <dgm:spPr/>
      <dgm:t>
        <a:bodyPr/>
        <a:lstStyle/>
        <a:p>
          <a:endParaRPr lang="en-GB"/>
        </a:p>
      </dgm:t>
    </dgm:pt>
    <dgm:pt modelId="{560F8120-A5EC-4BE4-ADD1-7D482C30E068}" type="sibTrans" cxnId="{D9F3FE32-1D82-4248-BB94-2A58059E5EDF}">
      <dgm:prSet/>
      <dgm:spPr/>
      <dgm:t>
        <a:bodyPr/>
        <a:lstStyle/>
        <a:p>
          <a:endParaRPr lang="en-GB"/>
        </a:p>
      </dgm:t>
    </dgm:pt>
    <dgm:pt modelId="{12E5076A-4AB7-4360-A8A1-8CE6769FD0C4}">
      <dgm:prSet phldrT="[Text]" custT="1"/>
      <dgm:spPr>
        <a:solidFill>
          <a:schemeClr val="lt1">
            <a:hueOff val="0"/>
            <a:satOff val="0"/>
            <a:lumOff val="0"/>
            <a:alpha val="55000"/>
          </a:schemeClr>
        </a:solidFill>
      </dgm:spPr>
      <dgm:t>
        <a:bodyPr anchor="b" anchorCtr="0"/>
        <a:lstStyle/>
        <a:p>
          <a:pPr algn="r">
            <a:buFont typeface="Wingdings" panose="05000000000000000000" pitchFamily="2" charset="2"/>
            <a:buChar char="Ø"/>
          </a:pPr>
          <a:r>
            <a:rPr lang="en-GB" sz="1600" b="1" dirty="0"/>
            <a:t>Motivation</a:t>
          </a:r>
        </a:p>
      </dgm:t>
    </dgm:pt>
    <dgm:pt modelId="{C60AB3D2-FCC0-46D0-BAED-485D7FBC97A8}" type="parTrans" cxnId="{7169C54D-335C-4351-9688-6181E1E280D6}">
      <dgm:prSet/>
      <dgm:spPr/>
      <dgm:t>
        <a:bodyPr/>
        <a:lstStyle/>
        <a:p>
          <a:endParaRPr lang="en-GB"/>
        </a:p>
      </dgm:t>
    </dgm:pt>
    <dgm:pt modelId="{1A423736-C077-40C3-8522-E7D87CEDBA22}" type="sibTrans" cxnId="{7169C54D-335C-4351-9688-6181E1E280D6}">
      <dgm:prSet/>
      <dgm:spPr/>
      <dgm:t>
        <a:bodyPr/>
        <a:lstStyle/>
        <a:p>
          <a:endParaRPr lang="en-GB"/>
        </a:p>
      </dgm:t>
    </dgm:pt>
    <dgm:pt modelId="{7C56F9D3-F90D-46FF-BDE3-863A2ADE51A9}">
      <dgm:prSet phldrT="[Text]" custT="1"/>
      <dgm:spPr>
        <a:solidFill>
          <a:schemeClr val="lt1">
            <a:hueOff val="0"/>
            <a:satOff val="0"/>
            <a:lumOff val="0"/>
            <a:alpha val="55000"/>
          </a:schemeClr>
        </a:solidFill>
      </dgm:spPr>
      <dgm:t>
        <a:bodyPr anchor="b" anchorCtr="0"/>
        <a:lstStyle/>
        <a:p>
          <a:pPr algn="r">
            <a:buFont typeface="Wingdings" panose="05000000000000000000" pitchFamily="2" charset="2"/>
            <a:buChar char="Ø"/>
          </a:pPr>
          <a:r>
            <a:rPr lang="en-GB" sz="1600" b="1" dirty="0"/>
            <a:t>Engagement</a:t>
          </a:r>
        </a:p>
      </dgm:t>
    </dgm:pt>
    <dgm:pt modelId="{F06A9DD4-D9AC-4208-925E-FA886B10C456}" type="parTrans" cxnId="{C7DFB342-B86C-454E-BCB3-539D9BD12E28}">
      <dgm:prSet/>
      <dgm:spPr/>
      <dgm:t>
        <a:bodyPr/>
        <a:lstStyle/>
        <a:p>
          <a:endParaRPr lang="en-GB"/>
        </a:p>
      </dgm:t>
    </dgm:pt>
    <dgm:pt modelId="{0CF83237-57DC-4D62-AF9A-05EEE6E20424}" type="sibTrans" cxnId="{C7DFB342-B86C-454E-BCB3-539D9BD12E28}">
      <dgm:prSet/>
      <dgm:spPr/>
      <dgm:t>
        <a:bodyPr/>
        <a:lstStyle/>
        <a:p>
          <a:endParaRPr lang="en-GB"/>
        </a:p>
      </dgm:t>
    </dgm:pt>
    <dgm:pt modelId="{5F7597F5-1026-4D5F-BA74-B7A9D665F30C}" type="pres">
      <dgm:prSet presAssocID="{E5F5FD3E-8569-467B-9745-10E9B2440396}" presName="cycleMatrixDiagram" presStyleCnt="0">
        <dgm:presLayoutVars>
          <dgm:chMax val="1"/>
          <dgm:dir/>
          <dgm:animLvl val="lvl"/>
          <dgm:resizeHandles val="exact"/>
        </dgm:presLayoutVars>
      </dgm:prSet>
      <dgm:spPr/>
    </dgm:pt>
    <dgm:pt modelId="{9E31E10D-6163-4DB3-A76A-0B1657A0E3E3}" type="pres">
      <dgm:prSet presAssocID="{E5F5FD3E-8569-467B-9745-10E9B2440396}" presName="children" presStyleCnt="0"/>
      <dgm:spPr/>
    </dgm:pt>
    <dgm:pt modelId="{B5160B4E-7246-4B41-BAD6-737548539AA4}" type="pres">
      <dgm:prSet presAssocID="{E5F5FD3E-8569-467B-9745-10E9B2440396}" presName="child1group" presStyleCnt="0"/>
      <dgm:spPr/>
    </dgm:pt>
    <dgm:pt modelId="{94762913-478F-45E4-9194-9B5A4E67D546}" type="pres">
      <dgm:prSet presAssocID="{E5F5FD3E-8569-467B-9745-10E9B2440396}" presName="child1" presStyleLbl="bgAcc1" presStyleIdx="0" presStyleCnt="4" custScaleX="165037" custLinFactNeighborX="-34876" custLinFactNeighborY="8719"/>
      <dgm:spPr/>
    </dgm:pt>
    <dgm:pt modelId="{3124A588-418E-44D1-94EE-A6F98830BB3D}" type="pres">
      <dgm:prSet presAssocID="{E5F5FD3E-8569-467B-9745-10E9B2440396}" presName="child1Text" presStyleLbl="bgAcc1" presStyleIdx="0" presStyleCnt="4">
        <dgm:presLayoutVars>
          <dgm:bulletEnabled val="1"/>
        </dgm:presLayoutVars>
      </dgm:prSet>
      <dgm:spPr/>
    </dgm:pt>
    <dgm:pt modelId="{28D81DFC-41C2-4885-982A-9CA8333B4F66}" type="pres">
      <dgm:prSet presAssocID="{E5F5FD3E-8569-467B-9745-10E9B2440396}" presName="child2group" presStyleCnt="0"/>
      <dgm:spPr/>
    </dgm:pt>
    <dgm:pt modelId="{C3D16FDD-CA5B-4D51-A493-8BFEB997C2D3}" type="pres">
      <dgm:prSet presAssocID="{E5F5FD3E-8569-467B-9745-10E9B2440396}" presName="child2" presStyleLbl="bgAcc1" presStyleIdx="1" presStyleCnt="4" custScaleX="163649" custScaleY="100001" custLinFactNeighborX="27803" custLinFactNeighborY="8720"/>
      <dgm:spPr/>
    </dgm:pt>
    <dgm:pt modelId="{3E5740D8-702E-4405-9520-0B465B0562B6}" type="pres">
      <dgm:prSet presAssocID="{E5F5FD3E-8569-467B-9745-10E9B2440396}" presName="child2Text" presStyleLbl="bgAcc1" presStyleIdx="1" presStyleCnt="4">
        <dgm:presLayoutVars>
          <dgm:bulletEnabled val="1"/>
        </dgm:presLayoutVars>
      </dgm:prSet>
      <dgm:spPr/>
    </dgm:pt>
    <dgm:pt modelId="{420B2D40-A3C5-4884-A461-143FD0D0169D}" type="pres">
      <dgm:prSet presAssocID="{E5F5FD3E-8569-467B-9745-10E9B2440396}" presName="child3group" presStyleCnt="0"/>
      <dgm:spPr/>
    </dgm:pt>
    <dgm:pt modelId="{F3B4FF41-B41B-412C-B0B7-2C1B57920CAB}" type="pres">
      <dgm:prSet presAssocID="{E5F5FD3E-8569-467B-9745-10E9B2440396}" presName="child3" presStyleLbl="bgAcc1" presStyleIdx="2" presStyleCnt="4" custScaleX="161213" custLinFactNeighborX="51940" custLinFactNeighborY="671"/>
      <dgm:spPr/>
    </dgm:pt>
    <dgm:pt modelId="{785EDA81-F799-4FCB-89BA-0FD4E4323151}" type="pres">
      <dgm:prSet presAssocID="{E5F5FD3E-8569-467B-9745-10E9B2440396}" presName="child3Text" presStyleLbl="bgAcc1" presStyleIdx="2" presStyleCnt="4">
        <dgm:presLayoutVars>
          <dgm:bulletEnabled val="1"/>
        </dgm:presLayoutVars>
      </dgm:prSet>
      <dgm:spPr/>
    </dgm:pt>
    <dgm:pt modelId="{6A030285-DAC8-4ADC-BA19-6ADB38291DA5}" type="pres">
      <dgm:prSet presAssocID="{E5F5FD3E-8569-467B-9745-10E9B2440396}" presName="child4group" presStyleCnt="0"/>
      <dgm:spPr/>
    </dgm:pt>
    <dgm:pt modelId="{2B2F1999-3F59-4044-A6CB-E72B5527C668}" type="pres">
      <dgm:prSet presAssocID="{E5F5FD3E-8569-467B-9745-10E9B2440396}" presName="child4" presStyleLbl="bgAcc1" presStyleIdx="3" presStyleCnt="4" custScaleX="161797" custLinFactNeighborX="-52441" custLinFactNeighborY="671"/>
      <dgm:spPr/>
    </dgm:pt>
    <dgm:pt modelId="{33BA7418-CA3B-45EC-8AFB-A56802E6ED5D}" type="pres">
      <dgm:prSet presAssocID="{E5F5FD3E-8569-467B-9745-10E9B2440396}" presName="child4Text" presStyleLbl="bgAcc1" presStyleIdx="3" presStyleCnt="4">
        <dgm:presLayoutVars>
          <dgm:bulletEnabled val="1"/>
        </dgm:presLayoutVars>
      </dgm:prSet>
      <dgm:spPr/>
    </dgm:pt>
    <dgm:pt modelId="{A6DCC2C7-1B7D-40ED-8AF4-2FEB8C89EFE8}" type="pres">
      <dgm:prSet presAssocID="{E5F5FD3E-8569-467B-9745-10E9B2440396}" presName="childPlaceholder" presStyleCnt="0"/>
      <dgm:spPr/>
    </dgm:pt>
    <dgm:pt modelId="{F39066DC-A38B-49E1-A8C3-EEE86E8B1598}" type="pres">
      <dgm:prSet presAssocID="{E5F5FD3E-8569-467B-9745-10E9B2440396}" presName="circle" presStyleCnt="0"/>
      <dgm:spPr/>
    </dgm:pt>
    <dgm:pt modelId="{82C88D41-0053-4528-8624-36E249859F02}" type="pres">
      <dgm:prSet presAssocID="{E5F5FD3E-8569-467B-9745-10E9B2440396}" presName="quadrant1" presStyleLbl="node1" presStyleIdx="0" presStyleCnt="4" custScaleX="140019" custScaleY="121936" custLinFactNeighborX="-21787" custLinFactNeighborY="-5124">
        <dgm:presLayoutVars>
          <dgm:chMax val="1"/>
          <dgm:bulletEnabled val="1"/>
        </dgm:presLayoutVars>
      </dgm:prSet>
      <dgm:spPr/>
    </dgm:pt>
    <dgm:pt modelId="{C1B3872F-1A14-4616-9A61-5D5D9473A4DC}" type="pres">
      <dgm:prSet presAssocID="{E5F5FD3E-8569-467B-9745-10E9B2440396}" presName="quadrant2" presStyleLbl="node1" presStyleIdx="1" presStyleCnt="4" custScaleX="140019" custScaleY="121936" custLinFactNeighborX="18005" custLinFactNeighborY="-6222">
        <dgm:presLayoutVars>
          <dgm:chMax val="1"/>
          <dgm:bulletEnabled val="1"/>
        </dgm:presLayoutVars>
      </dgm:prSet>
      <dgm:spPr/>
    </dgm:pt>
    <dgm:pt modelId="{B3B9E3C3-5DAA-4A21-92D3-8936A55BB10F}" type="pres">
      <dgm:prSet presAssocID="{E5F5FD3E-8569-467B-9745-10E9B2440396}" presName="quadrant3" presStyleLbl="node1" presStyleIdx="2" presStyleCnt="4" custScaleX="140019" custScaleY="121936" custLinFactNeighborX="18371" custLinFactNeighborY="15372">
        <dgm:presLayoutVars>
          <dgm:chMax val="1"/>
          <dgm:bulletEnabled val="1"/>
        </dgm:presLayoutVars>
      </dgm:prSet>
      <dgm:spPr/>
    </dgm:pt>
    <dgm:pt modelId="{3235B255-A820-4144-BC71-5AF3D33AFB95}" type="pres">
      <dgm:prSet presAssocID="{E5F5FD3E-8569-467B-9745-10E9B2440396}" presName="quadrant4" presStyleLbl="node1" presStyleIdx="3" presStyleCnt="4" custScaleX="140019" custScaleY="121936" custLinFactNeighborX="-21421" custLinFactNeighborY="14640">
        <dgm:presLayoutVars>
          <dgm:chMax val="1"/>
          <dgm:bulletEnabled val="1"/>
        </dgm:presLayoutVars>
      </dgm:prSet>
      <dgm:spPr/>
    </dgm:pt>
    <dgm:pt modelId="{224E7D13-FC84-48BB-B608-0CE2F48F6958}" type="pres">
      <dgm:prSet presAssocID="{E5F5FD3E-8569-467B-9745-10E9B2440396}" presName="quadrantPlaceholder" presStyleCnt="0"/>
      <dgm:spPr/>
    </dgm:pt>
    <dgm:pt modelId="{1FE62C80-AA4B-43B5-B6D3-94234BAE8A00}" type="pres">
      <dgm:prSet presAssocID="{E5F5FD3E-8569-467B-9745-10E9B2440396}" presName="center1" presStyleLbl="fgShp" presStyleIdx="0" presStyleCnt="2" custScaleX="178090" custScaleY="218034" custLinFactNeighborX="-6537" custLinFactNeighborY="12526"/>
      <dgm:spPr/>
    </dgm:pt>
    <dgm:pt modelId="{4E4D614E-744D-4119-9017-867D1EB8D8A5}" type="pres">
      <dgm:prSet presAssocID="{E5F5FD3E-8569-467B-9745-10E9B2440396}" presName="center2" presStyleLbl="fgShp" presStyleIdx="1" presStyleCnt="2" custScaleX="171730" custScaleY="194529" custLinFactNeighborX="-6537" custLinFactNeighborY="15773"/>
      <dgm:spPr/>
    </dgm:pt>
  </dgm:ptLst>
  <dgm:cxnLst>
    <dgm:cxn modelId="{0FD7C200-5317-468B-8ED1-479142015BD1}" srcId="{E5F5FD3E-8569-467B-9745-10E9B2440396}" destId="{486F7732-A585-4898-9447-F3F69AA2B465}" srcOrd="0" destOrd="0" parTransId="{B4A07DAB-D831-435E-B72A-4CA66C0A08D9}" sibTransId="{155AA4C6-60FC-4BFF-8898-F282D13473C6}"/>
    <dgm:cxn modelId="{E57CA60F-0A42-46FB-9146-4BC0EA94EC69}" type="presOf" srcId="{12E5076A-4AB7-4360-A8A1-8CE6769FD0C4}" destId="{3E5740D8-702E-4405-9520-0B465B0562B6}" srcOrd="1" destOrd="1" presId="urn:microsoft.com/office/officeart/2005/8/layout/cycle4"/>
    <dgm:cxn modelId="{C1CEB50F-6694-4B69-84C4-27967F81A301}" srcId="{E5F5FD3E-8569-467B-9745-10E9B2440396}" destId="{357D8DB4-C5C6-4267-B592-C17F8CC70658}" srcOrd="2" destOrd="0" parTransId="{4509355F-7B1E-4FD0-9D0A-69B8FEE46DFB}" sibTransId="{8AE150FD-0DC1-47F7-886A-B6854D69FA15}"/>
    <dgm:cxn modelId="{B9D8F113-7A93-4597-A80D-B8BEEF8DAA2D}" type="presOf" srcId="{12E5076A-4AB7-4360-A8A1-8CE6769FD0C4}" destId="{C3D16FDD-CA5B-4D51-A493-8BFEB997C2D3}" srcOrd="0" destOrd="1" presId="urn:microsoft.com/office/officeart/2005/8/layout/cycle4"/>
    <dgm:cxn modelId="{7AB1DB14-2A5B-4661-AA98-6A13342AA8E1}" srcId="{1E0B082E-12ED-40CA-AEE7-9748108F985B}" destId="{903605AA-D8CB-4CEB-BAF5-3ACC57C525FD}" srcOrd="1" destOrd="0" parTransId="{06B7F2D4-D41D-4FE0-88B0-104D763DB39D}" sibTransId="{4E520D19-3DFF-4581-B29A-2FA0E52586A7}"/>
    <dgm:cxn modelId="{97ECA515-E627-4236-B426-57092A64BA50}" srcId="{486F7732-A585-4898-9447-F3F69AA2B465}" destId="{9A61F88A-542F-4A4A-8CD3-65DCE44175D1}" srcOrd="3" destOrd="0" parTransId="{6B8DB00A-0CB3-4050-8D13-B08BC3C7CEAE}" sibTransId="{2B7EA264-A45B-406C-BE29-D97CE746593A}"/>
    <dgm:cxn modelId="{60840A1F-70B6-4EA9-B6F9-C17550964752}" type="presOf" srcId="{B79191BA-8AF0-4F1D-BE98-59ACB768B214}" destId="{2B2F1999-3F59-4044-A6CB-E72B5527C668}" srcOrd="0" destOrd="0" presId="urn:microsoft.com/office/officeart/2005/8/layout/cycle4"/>
    <dgm:cxn modelId="{45FC821F-A8C5-4CC7-971B-54CE005D7C48}" type="presOf" srcId="{903605AA-D8CB-4CEB-BAF5-3ACC57C525FD}" destId="{2B2F1999-3F59-4044-A6CB-E72B5527C668}" srcOrd="0" destOrd="1" presId="urn:microsoft.com/office/officeart/2005/8/layout/cycle4"/>
    <dgm:cxn modelId="{037C5826-1085-4922-B8F0-D249DCBC4658}" type="presOf" srcId="{FE582B61-7D1D-4612-AF85-102826FC1129}" destId="{3124A588-418E-44D1-94EE-A6F98830BB3D}" srcOrd="1" destOrd="0" presId="urn:microsoft.com/office/officeart/2005/8/layout/cycle4"/>
    <dgm:cxn modelId="{7F60E429-A54F-4245-8813-2A392F8ED408}" type="presOf" srcId="{357D8DB4-C5C6-4267-B592-C17F8CC70658}" destId="{B3B9E3C3-5DAA-4A21-92D3-8936A55BB10F}" srcOrd="0" destOrd="0" presId="urn:microsoft.com/office/officeart/2005/8/layout/cycle4"/>
    <dgm:cxn modelId="{D9F3FE32-1D82-4248-BB94-2A58059E5EDF}" srcId="{486F7732-A585-4898-9447-F3F69AA2B465}" destId="{041145B9-ACB5-4D27-8873-83525AFBF037}" srcOrd="1" destOrd="0" parTransId="{219CCD16-10EA-48C8-9565-AED7F357DEC9}" sibTransId="{560F8120-A5EC-4BE4-ADD1-7D482C30E068}"/>
    <dgm:cxn modelId="{D5E53533-9E16-4762-B618-5384185BC34A}" type="presOf" srcId="{EF5A1BB2-196A-4BDC-8912-0FA2B12E09DA}" destId="{785EDA81-F799-4FCB-89BA-0FD4E4323151}" srcOrd="1" destOrd="2" presId="urn:microsoft.com/office/officeart/2005/8/layout/cycle4"/>
    <dgm:cxn modelId="{BDDF0735-6AC8-4BFA-92AC-6A4C0690BC0D}" type="presOf" srcId="{CEEED415-BB64-448C-ADBC-59DA1360A1BF}" destId="{785EDA81-F799-4FCB-89BA-0FD4E4323151}" srcOrd="1" destOrd="0" presId="urn:microsoft.com/office/officeart/2005/8/layout/cycle4"/>
    <dgm:cxn modelId="{BCBB4A3A-0327-4682-97E5-6CA8CABF9A92}" type="presOf" srcId="{F61CF07B-ACFB-40E9-8A6F-59501EBB88A1}" destId="{C3D16FDD-CA5B-4D51-A493-8BFEB997C2D3}" srcOrd="0" destOrd="0" presId="urn:microsoft.com/office/officeart/2005/8/layout/cycle4"/>
    <dgm:cxn modelId="{E1E0D85E-288B-45AF-A119-343E17110044}" type="presOf" srcId="{B79191BA-8AF0-4F1D-BE98-59ACB768B214}" destId="{33BA7418-CA3B-45EC-8AFB-A56802E6ED5D}" srcOrd="1" destOrd="0" presId="urn:microsoft.com/office/officeart/2005/8/layout/cycle4"/>
    <dgm:cxn modelId="{37E42D5F-829D-4C9C-90F7-BB416B3CA2B7}" type="presOf" srcId="{79EDCF4A-6351-4E3C-8B3D-C8BA52F64112}" destId="{785EDA81-F799-4FCB-89BA-0FD4E4323151}" srcOrd="1" destOrd="1" presId="urn:microsoft.com/office/officeart/2005/8/layout/cycle4"/>
    <dgm:cxn modelId="{C7DFB342-B86C-454E-BCB3-539D9BD12E28}" srcId="{EB861E26-E4D3-4A75-AEA9-5657E95F589A}" destId="{7C56F9D3-F90D-46FF-BDE3-863A2ADE51A9}" srcOrd="2" destOrd="0" parTransId="{F06A9DD4-D9AC-4208-925E-FA886B10C456}" sibTransId="{0CF83237-57DC-4D62-AF9A-05EEE6E20424}"/>
    <dgm:cxn modelId="{411A3966-0463-48CE-81FA-7FB0AAC387A4}" type="presOf" srcId="{041145B9-ACB5-4D27-8873-83525AFBF037}" destId="{94762913-478F-45E4-9194-9B5A4E67D546}" srcOrd="0" destOrd="1" presId="urn:microsoft.com/office/officeart/2005/8/layout/cycle4"/>
    <dgm:cxn modelId="{85847D68-613F-4088-A456-A538FF377606}" type="presOf" srcId="{486F7732-A585-4898-9447-F3F69AA2B465}" destId="{82C88D41-0053-4528-8624-36E249859F02}" srcOrd="0" destOrd="0" presId="urn:microsoft.com/office/officeart/2005/8/layout/cycle4"/>
    <dgm:cxn modelId="{7169C54D-335C-4351-9688-6181E1E280D6}" srcId="{EB861E26-E4D3-4A75-AEA9-5657E95F589A}" destId="{12E5076A-4AB7-4360-A8A1-8CE6769FD0C4}" srcOrd="1" destOrd="0" parTransId="{C60AB3D2-FCC0-46D0-BAED-485D7FBC97A8}" sibTransId="{1A423736-C077-40C3-8522-E7D87CEDBA22}"/>
    <dgm:cxn modelId="{C167114E-2A43-4D1E-AAC4-5C814D3EF9BF}" type="presOf" srcId="{9A61F88A-542F-4A4A-8CD3-65DCE44175D1}" destId="{3124A588-418E-44D1-94EE-A6F98830BB3D}" srcOrd="1" destOrd="3" presId="urn:microsoft.com/office/officeart/2005/8/layout/cycle4"/>
    <dgm:cxn modelId="{CE140671-11D5-4B97-8FAC-93C4BDFC459E}" type="presOf" srcId="{2968B387-1173-4EF4-B916-F27D0904EBEA}" destId="{3124A588-418E-44D1-94EE-A6F98830BB3D}" srcOrd="1" destOrd="2" presId="urn:microsoft.com/office/officeart/2005/8/layout/cycle4"/>
    <dgm:cxn modelId="{1B39D174-8180-4662-8CD9-2829C43FFA22}" srcId="{EB861E26-E4D3-4A75-AEA9-5657E95F589A}" destId="{F61CF07B-ACFB-40E9-8A6F-59501EBB88A1}" srcOrd="0" destOrd="0" parTransId="{8D5967F8-77AA-4FA9-B4D4-CFE026538981}" sibTransId="{774D176B-D023-43FC-9F9A-240710ACBD72}"/>
    <dgm:cxn modelId="{F09A2B57-02E9-4CF0-A46E-7DE915BCA514}" type="presOf" srcId="{CF9BBD4D-EC88-47DF-BE70-DD22F93E3D2F}" destId="{33BA7418-CA3B-45EC-8AFB-A56802E6ED5D}" srcOrd="1" destOrd="2" presId="urn:microsoft.com/office/officeart/2005/8/layout/cycle4"/>
    <dgm:cxn modelId="{AA1C8881-A8F7-4C49-8617-15A15C62054C}" srcId="{357D8DB4-C5C6-4267-B592-C17F8CC70658}" destId="{EF5A1BB2-196A-4BDC-8912-0FA2B12E09DA}" srcOrd="2" destOrd="0" parTransId="{807D12AD-BCCA-45FD-A1EE-AA6978276726}" sibTransId="{1735A5C4-ED14-47E6-A77B-88E837315164}"/>
    <dgm:cxn modelId="{8054F181-C021-4562-89A2-131DEBC631F7}" type="presOf" srcId="{903605AA-D8CB-4CEB-BAF5-3ACC57C525FD}" destId="{33BA7418-CA3B-45EC-8AFB-A56802E6ED5D}" srcOrd="1" destOrd="1" presId="urn:microsoft.com/office/officeart/2005/8/layout/cycle4"/>
    <dgm:cxn modelId="{087D9885-D776-4A96-82E0-0B77EF0B3C94}" type="presOf" srcId="{CEEED415-BB64-448C-ADBC-59DA1360A1BF}" destId="{F3B4FF41-B41B-412C-B0B7-2C1B57920CAB}" srcOrd="0" destOrd="0" presId="urn:microsoft.com/office/officeart/2005/8/layout/cycle4"/>
    <dgm:cxn modelId="{16D92D8B-E61F-440E-946A-4DC0DC429A84}" type="presOf" srcId="{FE582B61-7D1D-4612-AF85-102826FC1129}" destId="{94762913-478F-45E4-9194-9B5A4E67D546}" srcOrd="0" destOrd="0" presId="urn:microsoft.com/office/officeart/2005/8/layout/cycle4"/>
    <dgm:cxn modelId="{1E5BD298-A819-4EE0-812F-024F421DD859}" type="presOf" srcId="{F61CF07B-ACFB-40E9-8A6F-59501EBB88A1}" destId="{3E5740D8-702E-4405-9520-0B465B0562B6}" srcOrd="1" destOrd="0" presId="urn:microsoft.com/office/officeart/2005/8/layout/cycle4"/>
    <dgm:cxn modelId="{EA8AD899-B68C-4920-87F1-DA9095EAC2EF}" type="presOf" srcId="{7C56F9D3-F90D-46FF-BDE3-863A2ADE51A9}" destId="{3E5740D8-702E-4405-9520-0B465B0562B6}" srcOrd="1" destOrd="2" presId="urn:microsoft.com/office/officeart/2005/8/layout/cycle4"/>
    <dgm:cxn modelId="{B9AEFFA0-7C9D-41CD-985D-1C285EB3A803}" type="presOf" srcId="{041145B9-ACB5-4D27-8873-83525AFBF037}" destId="{3124A588-418E-44D1-94EE-A6F98830BB3D}" srcOrd="1" destOrd="1" presId="urn:microsoft.com/office/officeart/2005/8/layout/cycle4"/>
    <dgm:cxn modelId="{7802A5A5-5AD6-4797-8FF7-1EB392950658}" type="presOf" srcId="{7C56F9D3-F90D-46FF-BDE3-863A2ADE51A9}" destId="{C3D16FDD-CA5B-4D51-A493-8BFEB997C2D3}" srcOrd="0" destOrd="2" presId="urn:microsoft.com/office/officeart/2005/8/layout/cycle4"/>
    <dgm:cxn modelId="{859E25A8-EAB9-4B9B-83BD-5DA04AD31C0D}" type="presOf" srcId="{E5F5FD3E-8569-467B-9745-10E9B2440396}" destId="{5F7597F5-1026-4D5F-BA74-B7A9D665F30C}" srcOrd="0" destOrd="0" presId="urn:microsoft.com/office/officeart/2005/8/layout/cycle4"/>
    <dgm:cxn modelId="{454FBBA9-77AF-4044-9733-01A4554D9981}" srcId="{486F7732-A585-4898-9447-F3F69AA2B465}" destId="{FE582B61-7D1D-4612-AF85-102826FC1129}" srcOrd="0" destOrd="0" parTransId="{3F0A8478-46A6-4227-B0DF-974E69CD57EA}" sibTransId="{F4141B8E-493C-4F3A-997E-99B3141E6275}"/>
    <dgm:cxn modelId="{DA07ABAA-0E1C-4710-A3B2-F6BBD544E523}" type="presOf" srcId="{CF9BBD4D-EC88-47DF-BE70-DD22F93E3D2F}" destId="{2B2F1999-3F59-4044-A6CB-E72B5527C668}" srcOrd="0" destOrd="2" presId="urn:microsoft.com/office/officeart/2005/8/layout/cycle4"/>
    <dgm:cxn modelId="{AA4EDEB1-099B-4B72-8137-13C3FCE65B8D}" type="presOf" srcId="{2968B387-1173-4EF4-B916-F27D0904EBEA}" destId="{94762913-478F-45E4-9194-9B5A4E67D546}" srcOrd="0" destOrd="2" presId="urn:microsoft.com/office/officeart/2005/8/layout/cycle4"/>
    <dgm:cxn modelId="{2AAA3FB2-24AB-4B80-9B98-134FFC56B499}" srcId="{357D8DB4-C5C6-4267-B592-C17F8CC70658}" destId="{79EDCF4A-6351-4E3C-8B3D-C8BA52F64112}" srcOrd="1" destOrd="0" parTransId="{3047F93E-77AD-40C7-8E03-DE6F81D27795}" sibTransId="{DF394AB3-8C3B-4496-9CD5-7F1DB0B05E45}"/>
    <dgm:cxn modelId="{E29394BA-DC9E-464B-847D-7C2368E37D12}" type="presOf" srcId="{EF5A1BB2-196A-4BDC-8912-0FA2B12E09DA}" destId="{F3B4FF41-B41B-412C-B0B7-2C1B57920CAB}" srcOrd="0" destOrd="2" presId="urn:microsoft.com/office/officeart/2005/8/layout/cycle4"/>
    <dgm:cxn modelId="{D0322BBF-AC09-4AA6-8A04-DC8A1B26F13F}" type="presOf" srcId="{EB861E26-E4D3-4A75-AEA9-5657E95F589A}" destId="{C1B3872F-1A14-4616-9A61-5D5D9473A4DC}" srcOrd="0" destOrd="0" presId="urn:microsoft.com/office/officeart/2005/8/layout/cycle4"/>
    <dgm:cxn modelId="{A7316DC4-EECF-4F1B-BA34-86E9D29D6E8D}" srcId="{1E0B082E-12ED-40CA-AEE7-9748108F985B}" destId="{B79191BA-8AF0-4F1D-BE98-59ACB768B214}" srcOrd="0" destOrd="0" parTransId="{000D7C81-8126-4A31-8127-6545A4EB6C58}" sibTransId="{6BCF49B9-B612-4B9C-83D2-776B12726E18}"/>
    <dgm:cxn modelId="{A70AF9C5-D021-4C87-B29E-265F0987ED17}" srcId="{1E0B082E-12ED-40CA-AEE7-9748108F985B}" destId="{CF9BBD4D-EC88-47DF-BE70-DD22F93E3D2F}" srcOrd="2" destOrd="0" parTransId="{7391B067-1CFA-4C13-9548-4BBBF9DA33C2}" sibTransId="{B1F397AF-64D9-4520-B037-FE8378C6E2A1}"/>
    <dgm:cxn modelId="{570CE6CE-8694-4CD9-BE47-6297773E5A46}" srcId="{357D8DB4-C5C6-4267-B592-C17F8CC70658}" destId="{CEEED415-BB64-448C-ADBC-59DA1360A1BF}" srcOrd="0" destOrd="0" parTransId="{AE4CAD8E-88FF-4452-AA9E-7E2578592E7C}" sibTransId="{67AFA45A-13B7-4863-983F-046CADA67B33}"/>
    <dgm:cxn modelId="{51C605D7-B997-4136-AA17-3C17AE4480A9}" type="presOf" srcId="{9A61F88A-542F-4A4A-8CD3-65DCE44175D1}" destId="{94762913-478F-45E4-9194-9B5A4E67D546}" srcOrd="0" destOrd="3" presId="urn:microsoft.com/office/officeart/2005/8/layout/cycle4"/>
    <dgm:cxn modelId="{FDC72EE1-42AC-4BCF-B6E3-8E878BC1F88E}" srcId="{E5F5FD3E-8569-467B-9745-10E9B2440396}" destId="{1E0B082E-12ED-40CA-AEE7-9748108F985B}" srcOrd="3" destOrd="0" parTransId="{EDBEAE87-2B5E-4E51-B54C-1D2BADC443E8}" sibTransId="{13CC913C-F29F-4673-BC7A-AC7252C0EF51}"/>
    <dgm:cxn modelId="{7C1D70F0-FDCF-44AF-8674-B90C69FAB531}" type="presOf" srcId="{79EDCF4A-6351-4E3C-8B3D-C8BA52F64112}" destId="{F3B4FF41-B41B-412C-B0B7-2C1B57920CAB}" srcOrd="0" destOrd="1" presId="urn:microsoft.com/office/officeart/2005/8/layout/cycle4"/>
    <dgm:cxn modelId="{DF8FE9F1-7396-42DB-B614-CE3B624401CD}" type="presOf" srcId="{1E0B082E-12ED-40CA-AEE7-9748108F985B}" destId="{3235B255-A820-4144-BC71-5AF3D33AFB95}" srcOrd="0" destOrd="0" presId="urn:microsoft.com/office/officeart/2005/8/layout/cycle4"/>
    <dgm:cxn modelId="{639E24FA-BB36-43AF-B43B-F1A6FBD1073C}" srcId="{486F7732-A585-4898-9447-F3F69AA2B465}" destId="{2968B387-1173-4EF4-B916-F27D0904EBEA}" srcOrd="2" destOrd="0" parTransId="{B8E594A3-6C19-4F6C-9F51-027E1614FC64}" sibTransId="{A48FF10C-6DF7-4C34-B18E-95DEFAC49D27}"/>
    <dgm:cxn modelId="{D8E763FE-C0D4-4CD4-AD85-BF6977E81608}" srcId="{E5F5FD3E-8569-467B-9745-10E9B2440396}" destId="{EB861E26-E4D3-4A75-AEA9-5657E95F589A}" srcOrd="1" destOrd="0" parTransId="{83C0B10F-983D-44E7-89BC-2B184DADDBCA}" sibTransId="{09A80328-B662-454F-B514-7359BBE24CEA}"/>
    <dgm:cxn modelId="{371397B4-C42C-4841-AFDA-48FEC63866A3}" type="presParOf" srcId="{5F7597F5-1026-4D5F-BA74-B7A9D665F30C}" destId="{9E31E10D-6163-4DB3-A76A-0B1657A0E3E3}" srcOrd="0" destOrd="0" presId="urn:microsoft.com/office/officeart/2005/8/layout/cycle4"/>
    <dgm:cxn modelId="{8D99BD27-1896-4A82-A8C9-70CE4B5A2CCB}" type="presParOf" srcId="{9E31E10D-6163-4DB3-A76A-0B1657A0E3E3}" destId="{B5160B4E-7246-4B41-BAD6-737548539AA4}" srcOrd="0" destOrd="0" presId="urn:microsoft.com/office/officeart/2005/8/layout/cycle4"/>
    <dgm:cxn modelId="{F87E4E42-8E0C-4DB1-BF6E-7D3B8116DD21}" type="presParOf" srcId="{B5160B4E-7246-4B41-BAD6-737548539AA4}" destId="{94762913-478F-45E4-9194-9B5A4E67D546}" srcOrd="0" destOrd="0" presId="urn:microsoft.com/office/officeart/2005/8/layout/cycle4"/>
    <dgm:cxn modelId="{5DC46820-1344-4DD6-BF0A-B6C9030FD6C2}" type="presParOf" srcId="{B5160B4E-7246-4B41-BAD6-737548539AA4}" destId="{3124A588-418E-44D1-94EE-A6F98830BB3D}" srcOrd="1" destOrd="0" presId="urn:microsoft.com/office/officeart/2005/8/layout/cycle4"/>
    <dgm:cxn modelId="{CA6946B1-ACAC-4138-8BFB-FA08663E7FED}" type="presParOf" srcId="{9E31E10D-6163-4DB3-A76A-0B1657A0E3E3}" destId="{28D81DFC-41C2-4885-982A-9CA8333B4F66}" srcOrd="1" destOrd="0" presId="urn:microsoft.com/office/officeart/2005/8/layout/cycle4"/>
    <dgm:cxn modelId="{5AA81D4F-7D8A-47E8-A883-DEB56CD021F2}" type="presParOf" srcId="{28D81DFC-41C2-4885-982A-9CA8333B4F66}" destId="{C3D16FDD-CA5B-4D51-A493-8BFEB997C2D3}" srcOrd="0" destOrd="0" presId="urn:microsoft.com/office/officeart/2005/8/layout/cycle4"/>
    <dgm:cxn modelId="{2BFAFF48-5920-453D-A27C-C0CAF902A2B3}" type="presParOf" srcId="{28D81DFC-41C2-4885-982A-9CA8333B4F66}" destId="{3E5740D8-702E-4405-9520-0B465B0562B6}" srcOrd="1" destOrd="0" presId="urn:microsoft.com/office/officeart/2005/8/layout/cycle4"/>
    <dgm:cxn modelId="{E6E04A5B-39EA-4C97-9DD7-515A626F3F64}" type="presParOf" srcId="{9E31E10D-6163-4DB3-A76A-0B1657A0E3E3}" destId="{420B2D40-A3C5-4884-A461-143FD0D0169D}" srcOrd="2" destOrd="0" presId="urn:microsoft.com/office/officeart/2005/8/layout/cycle4"/>
    <dgm:cxn modelId="{1969E5AD-5C92-4EB5-934E-CE83E5F34D34}" type="presParOf" srcId="{420B2D40-A3C5-4884-A461-143FD0D0169D}" destId="{F3B4FF41-B41B-412C-B0B7-2C1B57920CAB}" srcOrd="0" destOrd="0" presId="urn:microsoft.com/office/officeart/2005/8/layout/cycle4"/>
    <dgm:cxn modelId="{7AFB97E9-AA5E-4461-8AE4-62CADB765164}" type="presParOf" srcId="{420B2D40-A3C5-4884-A461-143FD0D0169D}" destId="{785EDA81-F799-4FCB-89BA-0FD4E4323151}" srcOrd="1" destOrd="0" presId="urn:microsoft.com/office/officeart/2005/8/layout/cycle4"/>
    <dgm:cxn modelId="{5A45FC94-BE80-40AC-ABB2-1D53A39E6430}" type="presParOf" srcId="{9E31E10D-6163-4DB3-A76A-0B1657A0E3E3}" destId="{6A030285-DAC8-4ADC-BA19-6ADB38291DA5}" srcOrd="3" destOrd="0" presId="urn:microsoft.com/office/officeart/2005/8/layout/cycle4"/>
    <dgm:cxn modelId="{5861AF61-B16C-46ED-AA3F-CC7837BFA5A2}" type="presParOf" srcId="{6A030285-DAC8-4ADC-BA19-6ADB38291DA5}" destId="{2B2F1999-3F59-4044-A6CB-E72B5527C668}" srcOrd="0" destOrd="0" presId="urn:microsoft.com/office/officeart/2005/8/layout/cycle4"/>
    <dgm:cxn modelId="{6A8F1933-69EB-432C-BB09-3A92DDC897D5}" type="presParOf" srcId="{6A030285-DAC8-4ADC-BA19-6ADB38291DA5}" destId="{33BA7418-CA3B-45EC-8AFB-A56802E6ED5D}" srcOrd="1" destOrd="0" presId="urn:microsoft.com/office/officeart/2005/8/layout/cycle4"/>
    <dgm:cxn modelId="{D01E2F65-7D87-4197-A2F9-1EEC2141AAAE}" type="presParOf" srcId="{9E31E10D-6163-4DB3-A76A-0B1657A0E3E3}" destId="{A6DCC2C7-1B7D-40ED-8AF4-2FEB8C89EFE8}" srcOrd="4" destOrd="0" presId="urn:microsoft.com/office/officeart/2005/8/layout/cycle4"/>
    <dgm:cxn modelId="{7D794C6B-057E-4C50-B91B-CAF414BA1EA4}" type="presParOf" srcId="{5F7597F5-1026-4D5F-BA74-B7A9D665F30C}" destId="{F39066DC-A38B-49E1-A8C3-EEE86E8B1598}" srcOrd="1" destOrd="0" presId="urn:microsoft.com/office/officeart/2005/8/layout/cycle4"/>
    <dgm:cxn modelId="{1FC757B1-58FE-496B-9BE5-2C8D77EC9C96}" type="presParOf" srcId="{F39066DC-A38B-49E1-A8C3-EEE86E8B1598}" destId="{82C88D41-0053-4528-8624-36E249859F02}" srcOrd="0" destOrd="0" presId="urn:microsoft.com/office/officeart/2005/8/layout/cycle4"/>
    <dgm:cxn modelId="{29E63537-5B81-4B41-81F5-E0E2C8BEE2A9}" type="presParOf" srcId="{F39066DC-A38B-49E1-A8C3-EEE86E8B1598}" destId="{C1B3872F-1A14-4616-9A61-5D5D9473A4DC}" srcOrd="1" destOrd="0" presId="urn:microsoft.com/office/officeart/2005/8/layout/cycle4"/>
    <dgm:cxn modelId="{8B26D90A-934E-420D-B893-3436F481F4FF}" type="presParOf" srcId="{F39066DC-A38B-49E1-A8C3-EEE86E8B1598}" destId="{B3B9E3C3-5DAA-4A21-92D3-8936A55BB10F}" srcOrd="2" destOrd="0" presId="urn:microsoft.com/office/officeart/2005/8/layout/cycle4"/>
    <dgm:cxn modelId="{2F353F6E-8469-4886-AECC-165472D4C09E}" type="presParOf" srcId="{F39066DC-A38B-49E1-A8C3-EEE86E8B1598}" destId="{3235B255-A820-4144-BC71-5AF3D33AFB95}" srcOrd="3" destOrd="0" presId="urn:microsoft.com/office/officeart/2005/8/layout/cycle4"/>
    <dgm:cxn modelId="{5C15ADC7-0322-49DA-89F5-5B49D4783802}" type="presParOf" srcId="{F39066DC-A38B-49E1-A8C3-EEE86E8B1598}" destId="{224E7D13-FC84-48BB-B608-0CE2F48F6958}" srcOrd="4" destOrd="0" presId="urn:microsoft.com/office/officeart/2005/8/layout/cycle4"/>
    <dgm:cxn modelId="{AADBFC87-05A9-4C1B-B965-D4430E12AC2A}" type="presParOf" srcId="{5F7597F5-1026-4D5F-BA74-B7A9D665F30C}" destId="{1FE62C80-AA4B-43B5-B6D3-94234BAE8A00}" srcOrd="2" destOrd="0" presId="urn:microsoft.com/office/officeart/2005/8/layout/cycle4"/>
    <dgm:cxn modelId="{4732F203-3864-4286-A885-CC1B09508BE7}" type="presParOf" srcId="{5F7597F5-1026-4D5F-BA74-B7A9D665F30C}" destId="{4E4D614E-744D-4119-9017-867D1EB8D8A5}"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FCEB22-6E90-43E2-B75C-3FE3307DC7D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FAEE0821-0636-4654-89F1-6A51CA8E8F83}">
      <dgm:prSet phldrT="[Text]" custT="1"/>
      <dgm:spPr/>
      <dgm:t>
        <a:bodyPr/>
        <a:lstStyle/>
        <a:p>
          <a:r>
            <a:rPr lang="en-GB" sz="3200" dirty="0"/>
            <a:t>Self-Determination Theory</a:t>
          </a:r>
        </a:p>
      </dgm:t>
    </dgm:pt>
    <dgm:pt modelId="{FD74F4D9-382E-4D6E-9EF1-04583AB4B76E}" type="parTrans" cxnId="{33FF7547-B2B5-4233-B5C3-6D1384F02762}">
      <dgm:prSet/>
      <dgm:spPr/>
      <dgm:t>
        <a:bodyPr/>
        <a:lstStyle/>
        <a:p>
          <a:endParaRPr lang="en-GB"/>
        </a:p>
      </dgm:t>
    </dgm:pt>
    <dgm:pt modelId="{34808500-9844-4A2D-99D8-3687194A8D0B}" type="sibTrans" cxnId="{33FF7547-B2B5-4233-B5C3-6D1384F02762}">
      <dgm:prSet/>
      <dgm:spPr/>
      <dgm:t>
        <a:bodyPr/>
        <a:lstStyle/>
        <a:p>
          <a:endParaRPr lang="en-GB"/>
        </a:p>
      </dgm:t>
    </dgm:pt>
    <dgm:pt modelId="{61CB1FEA-E9D2-4DDE-85FA-0619B86284C1}">
      <dgm:prSet phldrT="[Text]"/>
      <dgm:spPr/>
      <dgm:t>
        <a:bodyPr/>
        <a:lstStyle/>
        <a:p>
          <a:r>
            <a:rPr lang="en-GB" dirty="0"/>
            <a:t>Competence</a:t>
          </a:r>
        </a:p>
      </dgm:t>
    </dgm:pt>
    <dgm:pt modelId="{BF96633D-6359-4D13-9387-0B617CEFB21B}" type="parTrans" cxnId="{7F4A3A06-A5E2-4CE5-9D69-6EDF47120715}">
      <dgm:prSet/>
      <dgm:spPr/>
      <dgm:t>
        <a:bodyPr/>
        <a:lstStyle/>
        <a:p>
          <a:endParaRPr lang="en-GB"/>
        </a:p>
      </dgm:t>
    </dgm:pt>
    <dgm:pt modelId="{2BF20769-E011-4AB2-A895-89817558AED6}" type="sibTrans" cxnId="{7F4A3A06-A5E2-4CE5-9D69-6EDF47120715}">
      <dgm:prSet/>
      <dgm:spPr/>
      <dgm:t>
        <a:bodyPr/>
        <a:lstStyle/>
        <a:p>
          <a:endParaRPr lang="en-GB"/>
        </a:p>
      </dgm:t>
    </dgm:pt>
    <dgm:pt modelId="{36BEBBBD-C0D1-409E-9050-DF4719E5E016}">
      <dgm:prSet phldrT="[Text]"/>
      <dgm:spPr/>
      <dgm:t>
        <a:bodyPr/>
        <a:lstStyle/>
        <a:p>
          <a:r>
            <a:rPr lang="en-GB" dirty="0"/>
            <a:t>Autonomy</a:t>
          </a:r>
        </a:p>
      </dgm:t>
    </dgm:pt>
    <dgm:pt modelId="{0AD092D6-FEEF-4FD8-B973-2AD7FC7D0D66}" type="parTrans" cxnId="{427A001E-CA6C-43CC-8B31-E2AB94460580}">
      <dgm:prSet/>
      <dgm:spPr/>
      <dgm:t>
        <a:bodyPr/>
        <a:lstStyle/>
        <a:p>
          <a:endParaRPr lang="en-GB"/>
        </a:p>
      </dgm:t>
    </dgm:pt>
    <dgm:pt modelId="{B2E7E4A4-42D7-44EE-A6F1-3DBEC7BE92B0}" type="sibTrans" cxnId="{427A001E-CA6C-43CC-8B31-E2AB94460580}">
      <dgm:prSet/>
      <dgm:spPr/>
      <dgm:t>
        <a:bodyPr/>
        <a:lstStyle/>
        <a:p>
          <a:endParaRPr lang="en-GB"/>
        </a:p>
      </dgm:t>
    </dgm:pt>
    <dgm:pt modelId="{21CC0A52-0B6A-44C9-ADA9-C89B0B41532E}">
      <dgm:prSet/>
      <dgm:spPr/>
      <dgm:t>
        <a:bodyPr/>
        <a:lstStyle/>
        <a:p>
          <a:r>
            <a:rPr lang="en-GB" dirty="0"/>
            <a:t>Relatedness</a:t>
          </a:r>
        </a:p>
      </dgm:t>
    </dgm:pt>
    <dgm:pt modelId="{2452222E-794D-4455-9BA2-74FD825FF2D5}" type="parTrans" cxnId="{8F8AEC3D-6062-4BF2-9DD2-F221552E318A}">
      <dgm:prSet/>
      <dgm:spPr/>
      <dgm:t>
        <a:bodyPr/>
        <a:lstStyle/>
        <a:p>
          <a:endParaRPr lang="en-GB"/>
        </a:p>
      </dgm:t>
    </dgm:pt>
    <dgm:pt modelId="{F81D800E-5E31-4EFD-B3A8-2F01425E8209}" type="sibTrans" cxnId="{8F8AEC3D-6062-4BF2-9DD2-F221552E318A}">
      <dgm:prSet/>
      <dgm:spPr/>
      <dgm:t>
        <a:bodyPr/>
        <a:lstStyle/>
        <a:p>
          <a:endParaRPr lang="en-GB"/>
        </a:p>
      </dgm:t>
    </dgm:pt>
    <dgm:pt modelId="{6C356590-65A0-4A4D-98B2-35BAF42DEE14}" type="pres">
      <dgm:prSet presAssocID="{F2FCEB22-6E90-43E2-B75C-3FE3307DC7D2}" presName="hierChild1" presStyleCnt="0">
        <dgm:presLayoutVars>
          <dgm:orgChart val="1"/>
          <dgm:chPref val="1"/>
          <dgm:dir/>
          <dgm:animOne val="branch"/>
          <dgm:animLvl val="lvl"/>
          <dgm:resizeHandles/>
        </dgm:presLayoutVars>
      </dgm:prSet>
      <dgm:spPr/>
    </dgm:pt>
    <dgm:pt modelId="{F2AB9F8C-8940-49EC-88DC-405B21AA6EA0}" type="pres">
      <dgm:prSet presAssocID="{FAEE0821-0636-4654-89F1-6A51CA8E8F83}" presName="hierRoot1" presStyleCnt="0">
        <dgm:presLayoutVars>
          <dgm:hierBranch val="init"/>
        </dgm:presLayoutVars>
      </dgm:prSet>
      <dgm:spPr/>
    </dgm:pt>
    <dgm:pt modelId="{B73C891F-6166-4A78-9B59-E4599C37CD79}" type="pres">
      <dgm:prSet presAssocID="{FAEE0821-0636-4654-89F1-6A51CA8E8F83}" presName="rootComposite1" presStyleCnt="0"/>
      <dgm:spPr/>
    </dgm:pt>
    <dgm:pt modelId="{9F4A5025-9008-4D4B-A134-F0F9AA57CD38}" type="pres">
      <dgm:prSet presAssocID="{FAEE0821-0636-4654-89F1-6A51CA8E8F83}" presName="rootText1" presStyleLbl="node0" presStyleIdx="0" presStyleCnt="1" custScaleX="208287" custScaleY="77115">
        <dgm:presLayoutVars>
          <dgm:chPref val="3"/>
        </dgm:presLayoutVars>
      </dgm:prSet>
      <dgm:spPr/>
    </dgm:pt>
    <dgm:pt modelId="{EE543D75-4EA1-4B3E-A411-7DB707CD7B8C}" type="pres">
      <dgm:prSet presAssocID="{FAEE0821-0636-4654-89F1-6A51CA8E8F83}" presName="rootConnector1" presStyleLbl="node1" presStyleIdx="0" presStyleCnt="0"/>
      <dgm:spPr/>
    </dgm:pt>
    <dgm:pt modelId="{F6EF1B54-5387-4ED0-B7B9-D9E6A2B6DA70}" type="pres">
      <dgm:prSet presAssocID="{FAEE0821-0636-4654-89F1-6A51CA8E8F83}" presName="hierChild2" presStyleCnt="0"/>
      <dgm:spPr/>
    </dgm:pt>
    <dgm:pt modelId="{B2378693-0D7F-49C7-A399-81E3FCE3727A}" type="pres">
      <dgm:prSet presAssocID="{BF96633D-6359-4D13-9387-0B617CEFB21B}" presName="Name37" presStyleLbl="parChTrans1D2" presStyleIdx="0" presStyleCnt="3"/>
      <dgm:spPr/>
    </dgm:pt>
    <dgm:pt modelId="{C2D052F5-53F3-4C6E-9817-C13DD3BF1A95}" type="pres">
      <dgm:prSet presAssocID="{61CB1FEA-E9D2-4DDE-85FA-0619B86284C1}" presName="hierRoot2" presStyleCnt="0">
        <dgm:presLayoutVars>
          <dgm:hierBranch val="init"/>
        </dgm:presLayoutVars>
      </dgm:prSet>
      <dgm:spPr/>
    </dgm:pt>
    <dgm:pt modelId="{C316350D-E947-46DF-B7B9-8953F6FFA734}" type="pres">
      <dgm:prSet presAssocID="{61CB1FEA-E9D2-4DDE-85FA-0619B86284C1}" presName="rootComposite" presStyleCnt="0"/>
      <dgm:spPr/>
    </dgm:pt>
    <dgm:pt modelId="{542DE9CA-B61F-4DE6-89F6-5D63412888FD}" type="pres">
      <dgm:prSet presAssocID="{61CB1FEA-E9D2-4DDE-85FA-0619B86284C1}" presName="rootText" presStyleLbl="node2" presStyleIdx="0" presStyleCnt="3">
        <dgm:presLayoutVars>
          <dgm:chPref val="3"/>
        </dgm:presLayoutVars>
      </dgm:prSet>
      <dgm:spPr/>
    </dgm:pt>
    <dgm:pt modelId="{C7A23F21-542F-4D86-9DD8-9A076CC72791}" type="pres">
      <dgm:prSet presAssocID="{61CB1FEA-E9D2-4DDE-85FA-0619B86284C1}" presName="rootConnector" presStyleLbl="node2" presStyleIdx="0" presStyleCnt="3"/>
      <dgm:spPr/>
    </dgm:pt>
    <dgm:pt modelId="{6593CED3-B954-4E44-AF55-DD06A26DA147}" type="pres">
      <dgm:prSet presAssocID="{61CB1FEA-E9D2-4DDE-85FA-0619B86284C1}" presName="hierChild4" presStyleCnt="0"/>
      <dgm:spPr/>
    </dgm:pt>
    <dgm:pt modelId="{3E9E262E-D9A3-490D-A045-13B03EB0034A}" type="pres">
      <dgm:prSet presAssocID="{61CB1FEA-E9D2-4DDE-85FA-0619B86284C1}" presName="hierChild5" presStyleCnt="0"/>
      <dgm:spPr/>
    </dgm:pt>
    <dgm:pt modelId="{4A57E6AA-95E7-491E-820A-0842F4F2BDFB}" type="pres">
      <dgm:prSet presAssocID="{0AD092D6-FEEF-4FD8-B973-2AD7FC7D0D66}" presName="Name37" presStyleLbl="parChTrans1D2" presStyleIdx="1" presStyleCnt="3"/>
      <dgm:spPr/>
    </dgm:pt>
    <dgm:pt modelId="{4FB37A53-D26E-4505-BDD6-A3116B6EFFF6}" type="pres">
      <dgm:prSet presAssocID="{36BEBBBD-C0D1-409E-9050-DF4719E5E016}" presName="hierRoot2" presStyleCnt="0">
        <dgm:presLayoutVars>
          <dgm:hierBranch val="init"/>
        </dgm:presLayoutVars>
      </dgm:prSet>
      <dgm:spPr/>
    </dgm:pt>
    <dgm:pt modelId="{F45C219C-84AE-4AA7-83BD-6AA9F6F39A50}" type="pres">
      <dgm:prSet presAssocID="{36BEBBBD-C0D1-409E-9050-DF4719E5E016}" presName="rootComposite" presStyleCnt="0"/>
      <dgm:spPr/>
    </dgm:pt>
    <dgm:pt modelId="{D614417D-BCBE-4B0C-852A-2B690E0E83F1}" type="pres">
      <dgm:prSet presAssocID="{36BEBBBD-C0D1-409E-9050-DF4719E5E016}" presName="rootText" presStyleLbl="node2" presStyleIdx="1" presStyleCnt="3">
        <dgm:presLayoutVars>
          <dgm:chPref val="3"/>
        </dgm:presLayoutVars>
      </dgm:prSet>
      <dgm:spPr/>
    </dgm:pt>
    <dgm:pt modelId="{31449BE8-1CE5-4A4D-A942-D2EEE06E03E5}" type="pres">
      <dgm:prSet presAssocID="{36BEBBBD-C0D1-409E-9050-DF4719E5E016}" presName="rootConnector" presStyleLbl="node2" presStyleIdx="1" presStyleCnt="3"/>
      <dgm:spPr/>
    </dgm:pt>
    <dgm:pt modelId="{3D8E4612-5541-4C84-9350-A3CF66EE6BA9}" type="pres">
      <dgm:prSet presAssocID="{36BEBBBD-C0D1-409E-9050-DF4719E5E016}" presName="hierChild4" presStyleCnt="0"/>
      <dgm:spPr/>
    </dgm:pt>
    <dgm:pt modelId="{A5F608F9-7811-4D90-8695-4FB104838095}" type="pres">
      <dgm:prSet presAssocID="{36BEBBBD-C0D1-409E-9050-DF4719E5E016}" presName="hierChild5" presStyleCnt="0"/>
      <dgm:spPr/>
    </dgm:pt>
    <dgm:pt modelId="{2EAF64AF-0BE0-40B8-B5E4-F78B7FBC2743}" type="pres">
      <dgm:prSet presAssocID="{2452222E-794D-4455-9BA2-74FD825FF2D5}" presName="Name37" presStyleLbl="parChTrans1D2" presStyleIdx="2" presStyleCnt="3"/>
      <dgm:spPr/>
    </dgm:pt>
    <dgm:pt modelId="{2371777B-7811-4D3F-94C0-FB4BD7CF2CD3}" type="pres">
      <dgm:prSet presAssocID="{21CC0A52-0B6A-44C9-ADA9-C89B0B41532E}" presName="hierRoot2" presStyleCnt="0">
        <dgm:presLayoutVars>
          <dgm:hierBranch val="init"/>
        </dgm:presLayoutVars>
      </dgm:prSet>
      <dgm:spPr/>
    </dgm:pt>
    <dgm:pt modelId="{2DA04734-C051-4093-AEB6-4B6735F5F974}" type="pres">
      <dgm:prSet presAssocID="{21CC0A52-0B6A-44C9-ADA9-C89B0B41532E}" presName="rootComposite" presStyleCnt="0"/>
      <dgm:spPr/>
    </dgm:pt>
    <dgm:pt modelId="{9D1E4F0A-37C7-4FCA-969A-B4E654001A43}" type="pres">
      <dgm:prSet presAssocID="{21CC0A52-0B6A-44C9-ADA9-C89B0B41532E}" presName="rootText" presStyleLbl="node2" presStyleIdx="2" presStyleCnt="3">
        <dgm:presLayoutVars>
          <dgm:chPref val="3"/>
        </dgm:presLayoutVars>
      </dgm:prSet>
      <dgm:spPr/>
    </dgm:pt>
    <dgm:pt modelId="{AE02F238-A5B9-4E3C-B7BA-E283859A40D5}" type="pres">
      <dgm:prSet presAssocID="{21CC0A52-0B6A-44C9-ADA9-C89B0B41532E}" presName="rootConnector" presStyleLbl="node2" presStyleIdx="2" presStyleCnt="3"/>
      <dgm:spPr/>
    </dgm:pt>
    <dgm:pt modelId="{640CAB64-1BA4-488B-89B6-C91A1D33B8FD}" type="pres">
      <dgm:prSet presAssocID="{21CC0A52-0B6A-44C9-ADA9-C89B0B41532E}" presName="hierChild4" presStyleCnt="0"/>
      <dgm:spPr/>
    </dgm:pt>
    <dgm:pt modelId="{DF986F7B-B6F1-4FCA-9774-8C51FCC805A0}" type="pres">
      <dgm:prSet presAssocID="{21CC0A52-0B6A-44C9-ADA9-C89B0B41532E}" presName="hierChild5" presStyleCnt="0"/>
      <dgm:spPr/>
    </dgm:pt>
    <dgm:pt modelId="{D2F64A0B-711D-4C09-8603-5D5473EFFF86}" type="pres">
      <dgm:prSet presAssocID="{FAEE0821-0636-4654-89F1-6A51CA8E8F83}" presName="hierChild3" presStyleCnt="0"/>
      <dgm:spPr/>
    </dgm:pt>
  </dgm:ptLst>
  <dgm:cxnLst>
    <dgm:cxn modelId="{7F4A3A06-A5E2-4CE5-9D69-6EDF47120715}" srcId="{FAEE0821-0636-4654-89F1-6A51CA8E8F83}" destId="{61CB1FEA-E9D2-4DDE-85FA-0619B86284C1}" srcOrd="0" destOrd="0" parTransId="{BF96633D-6359-4D13-9387-0B617CEFB21B}" sibTransId="{2BF20769-E011-4AB2-A895-89817558AED6}"/>
    <dgm:cxn modelId="{427A001E-CA6C-43CC-8B31-E2AB94460580}" srcId="{FAEE0821-0636-4654-89F1-6A51CA8E8F83}" destId="{36BEBBBD-C0D1-409E-9050-DF4719E5E016}" srcOrd="1" destOrd="0" parTransId="{0AD092D6-FEEF-4FD8-B973-2AD7FC7D0D66}" sibTransId="{B2E7E4A4-42D7-44EE-A6F1-3DBEC7BE92B0}"/>
    <dgm:cxn modelId="{8576CD26-7AC4-4BAC-97F7-6CA3ECD812AC}" type="presOf" srcId="{36BEBBBD-C0D1-409E-9050-DF4719E5E016}" destId="{D614417D-BCBE-4B0C-852A-2B690E0E83F1}" srcOrd="0" destOrd="0" presId="urn:microsoft.com/office/officeart/2005/8/layout/orgChart1"/>
    <dgm:cxn modelId="{8F8AEC3D-6062-4BF2-9DD2-F221552E318A}" srcId="{FAEE0821-0636-4654-89F1-6A51CA8E8F83}" destId="{21CC0A52-0B6A-44C9-ADA9-C89B0B41532E}" srcOrd="2" destOrd="0" parTransId="{2452222E-794D-4455-9BA2-74FD825FF2D5}" sibTransId="{F81D800E-5E31-4EFD-B3A8-2F01425E8209}"/>
    <dgm:cxn modelId="{33FF7547-B2B5-4233-B5C3-6D1384F02762}" srcId="{F2FCEB22-6E90-43E2-B75C-3FE3307DC7D2}" destId="{FAEE0821-0636-4654-89F1-6A51CA8E8F83}" srcOrd="0" destOrd="0" parTransId="{FD74F4D9-382E-4D6E-9EF1-04583AB4B76E}" sibTransId="{34808500-9844-4A2D-99D8-3687194A8D0B}"/>
    <dgm:cxn modelId="{9AF0816A-7B61-4896-8753-5AA60A3FFB74}" type="presOf" srcId="{BF96633D-6359-4D13-9387-0B617CEFB21B}" destId="{B2378693-0D7F-49C7-A399-81E3FCE3727A}" srcOrd="0" destOrd="0" presId="urn:microsoft.com/office/officeart/2005/8/layout/orgChart1"/>
    <dgm:cxn modelId="{2DB7306B-2E3F-4CED-9429-44A4CD54CE30}" type="presOf" srcId="{21CC0A52-0B6A-44C9-ADA9-C89B0B41532E}" destId="{9D1E4F0A-37C7-4FCA-969A-B4E654001A43}" srcOrd="0" destOrd="0" presId="urn:microsoft.com/office/officeart/2005/8/layout/orgChart1"/>
    <dgm:cxn modelId="{96C9844E-2D8B-477E-BC4F-B003CCE393AD}" type="presOf" srcId="{FAEE0821-0636-4654-89F1-6A51CA8E8F83}" destId="{EE543D75-4EA1-4B3E-A411-7DB707CD7B8C}" srcOrd="1" destOrd="0" presId="urn:microsoft.com/office/officeart/2005/8/layout/orgChart1"/>
    <dgm:cxn modelId="{A3B12F4F-19D5-4B1F-BEBB-2C2112FEB06B}" type="presOf" srcId="{36BEBBBD-C0D1-409E-9050-DF4719E5E016}" destId="{31449BE8-1CE5-4A4D-A942-D2EEE06E03E5}" srcOrd="1" destOrd="0" presId="urn:microsoft.com/office/officeart/2005/8/layout/orgChart1"/>
    <dgm:cxn modelId="{406F0883-3214-4BB1-9841-5A40B374F3B8}" type="presOf" srcId="{61CB1FEA-E9D2-4DDE-85FA-0619B86284C1}" destId="{542DE9CA-B61F-4DE6-89F6-5D63412888FD}" srcOrd="0" destOrd="0" presId="urn:microsoft.com/office/officeart/2005/8/layout/orgChart1"/>
    <dgm:cxn modelId="{946F19A0-ED77-4A8C-AA70-C263A4B8B25C}" type="presOf" srcId="{FAEE0821-0636-4654-89F1-6A51CA8E8F83}" destId="{9F4A5025-9008-4D4B-A134-F0F9AA57CD38}" srcOrd="0" destOrd="0" presId="urn:microsoft.com/office/officeart/2005/8/layout/orgChart1"/>
    <dgm:cxn modelId="{0CCD03A1-F2E6-4D70-980F-8318833580F4}" type="presOf" srcId="{2452222E-794D-4455-9BA2-74FD825FF2D5}" destId="{2EAF64AF-0BE0-40B8-B5E4-F78B7FBC2743}" srcOrd="0" destOrd="0" presId="urn:microsoft.com/office/officeart/2005/8/layout/orgChart1"/>
    <dgm:cxn modelId="{46BAA2A1-2B68-4BFF-97BF-2079D50D5536}" type="presOf" srcId="{F2FCEB22-6E90-43E2-B75C-3FE3307DC7D2}" destId="{6C356590-65A0-4A4D-98B2-35BAF42DEE14}" srcOrd="0" destOrd="0" presId="urn:microsoft.com/office/officeart/2005/8/layout/orgChart1"/>
    <dgm:cxn modelId="{5C782BD0-0186-4CCF-9491-F72BF38158A9}" type="presOf" srcId="{61CB1FEA-E9D2-4DDE-85FA-0619B86284C1}" destId="{C7A23F21-542F-4D86-9DD8-9A076CC72791}" srcOrd="1" destOrd="0" presId="urn:microsoft.com/office/officeart/2005/8/layout/orgChart1"/>
    <dgm:cxn modelId="{49259CE3-3BB1-40E6-98A4-EBE32F2A5811}" type="presOf" srcId="{21CC0A52-0B6A-44C9-ADA9-C89B0B41532E}" destId="{AE02F238-A5B9-4E3C-B7BA-E283859A40D5}" srcOrd="1" destOrd="0" presId="urn:microsoft.com/office/officeart/2005/8/layout/orgChart1"/>
    <dgm:cxn modelId="{AB925EF5-10FC-4CAF-A417-3459EFD7F0C2}" type="presOf" srcId="{0AD092D6-FEEF-4FD8-B973-2AD7FC7D0D66}" destId="{4A57E6AA-95E7-491E-820A-0842F4F2BDFB}" srcOrd="0" destOrd="0" presId="urn:microsoft.com/office/officeart/2005/8/layout/orgChart1"/>
    <dgm:cxn modelId="{1B714618-4BFB-455C-AF78-DE2073E6FF49}" type="presParOf" srcId="{6C356590-65A0-4A4D-98B2-35BAF42DEE14}" destId="{F2AB9F8C-8940-49EC-88DC-405B21AA6EA0}" srcOrd="0" destOrd="0" presId="urn:microsoft.com/office/officeart/2005/8/layout/orgChart1"/>
    <dgm:cxn modelId="{155A565F-052D-4B6A-8191-409CB3EC8B58}" type="presParOf" srcId="{F2AB9F8C-8940-49EC-88DC-405B21AA6EA0}" destId="{B73C891F-6166-4A78-9B59-E4599C37CD79}" srcOrd="0" destOrd="0" presId="urn:microsoft.com/office/officeart/2005/8/layout/orgChart1"/>
    <dgm:cxn modelId="{1F89F7C3-0392-4EDF-BB46-23CB78C45793}" type="presParOf" srcId="{B73C891F-6166-4A78-9B59-E4599C37CD79}" destId="{9F4A5025-9008-4D4B-A134-F0F9AA57CD38}" srcOrd="0" destOrd="0" presId="urn:microsoft.com/office/officeart/2005/8/layout/orgChart1"/>
    <dgm:cxn modelId="{01B5383B-5663-4324-A6FD-8F3B78E49B67}" type="presParOf" srcId="{B73C891F-6166-4A78-9B59-E4599C37CD79}" destId="{EE543D75-4EA1-4B3E-A411-7DB707CD7B8C}" srcOrd="1" destOrd="0" presId="urn:microsoft.com/office/officeart/2005/8/layout/orgChart1"/>
    <dgm:cxn modelId="{E2030C7A-9E9E-4D8F-9009-9BE5DC027843}" type="presParOf" srcId="{F2AB9F8C-8940-49EC-88DC-405B21AA6EA0}" destId="{F6EF1B54-5387-4ED0-B7B9-D9E6A2B6DA70}" srcOrd="1" destOrd="0" presId="urn:microsoft.com/office/officeart/2005/8/layout/orgChart1"/>
    <dgm:cxn modelId="{09FECD85-5610-427C-B7CA-09ABA5A095B8}" type="presParOf" srcId="{F6EF1B54-5387-4ED0-B7B9-D9E6A2B6DA70}" destId="{B2378693-0D7F-49C7-A399-81E3FCE3727A}" srcOrd="0" destOrd="0" presId="urn:microsoft.com/office/officeart/2005/8/layout/orgChart1"/>
    <dgm:cxn modelId="{42F5408E-F5B2-471E-9A03-E7F4BBA0675A}" type="presParOf" srcId="{F6EF1B54-5387-4ED0-B7B9-D9E6A2B6DA70}" destId="{C2D052F5-53F3-4C6E-9817-C13DD3BF1A95}" srcOrd="1" destOrd="0" presId="urn:microsoft.com/office/officeart/2005/8/layout/orgChart1"/>
    <dgm:cxn modelId="{7944D043-7072-4152-89ED-BB54798E5CEC}" type="presParOf" srcId="{C2D052F5-53F3-4C6E-9817-C13DD3BF1A95}" destId="{C316350D-E947-46DF-B7B9-8953F6FFA734}" srcOrd="0" destOrd="0" presId="urn:microsoft.com/office/officeart/2005/8/layout/orgChart1"/>
    <dgm:cxn modelId="{F09F4358-20E0-40CC-971E-8CB947063331}" type="presParOf" srcId="{C316350D-E947-46DF-B7B9-8953F6FFA734}" destId="{542DE9CA-B61F-4DE6-89F6-5D63412888FD}" srcOrd="0" destOrd="0" presId="urn:microsoft.com/office/officeart/2005/8/layout/orgChart1"/>
    <dgm:cxn modelId="{501FA8A8-C349-43C4-9BBD-54882C79E38C}" type="presParOf" srcId="{C316350D-E947-46DF-B7B9-8953F6FFA734}" destId="{C7A23F21-542F-4D86-9DD8-9A076CC72791}" srcOrd="1" destOrd="0" presId="urn:microsoft.com/office/officeart/2005/8/layout/orgChart1"/>
    <dgm:cxn modelId="{0C227912-B79F-46B8-A477-47DC500E4B93}" type="presParOf" srcId="{C2D052F5-53F3-4C6E-9817-C13DD3BF1A95}" destId="{6593CED3-B954-4E44-AF55-DD06A26DA147}" srcOrd="1" destOrd="0" presId="urn:microsoft.com/office/officeart/2005/8/layout/orgChart1"/>
    <dgm:cxn modelId="{69B2F51B-15C9-4C22-8157-1C26F4112627}" type="presParOf" srcId="{C2D052F5-53F3-4C6E-9817-C13DD3BF1A95}" destId="{3E9E262E-D9A3-490D-A045-13B03EB0034A}" srcOrd="2" destOrd="0" presId="urn:microsoft.com/office/officeart/2005/8/layout/orgChart1"/>
    <dgm:cxn modelId="{519E6DB2-C375-47DA-93B7-CC35DBB5341D}" type="presParOf" srcId="{F6EF1B54-5387-4ED0-B7B9-D9E6A2B6DA70}" destId="{4A57E6AA-95E7-491E-820A-0842F4F2BDFB}" srcOrd="2" destOrd="0" presId="urn:microsoft.com/office/officeart/2005/8/layout/orgChart1"/>
    <dgm:cxn modelId="{E7E8A120-D364-418F-8651-A7C6B1D901E2}" type="presParOf" srcId="{F6EF1B54-5387-4ED0-B7B9-D9E6A2B6DA70}" destId="{4FB37A53-D26E-4505-BDD6-A3116B6EFFF6}" srcOrd="3" destOrd="0" presId="urn:microsoft.com/office/officeart/2005/8/layout/orgChart1"/>
    <dgm:cxn modelId="{63F4D775-7D88-4CA8-9D82-388E9E1C5BC5}" type="presParOf" srcId="{4FB37A53-D26E-4505-BDD6-A3116B6EFFF6}" destId="{F45C219C-84AE-4AA7-83BD-6AA9F6F39A50}" srcOrd="0" destOrd="0" presId="urn:microsoft.com/office/officeart/2005/8/layout/orgChart1"/>
    <dgm:cxn modelId="{CC861E77-9628-4F9C-82EB-AE220360DF66}" type="presParOf" srcId="{F45C219C-84AE-4AA7-83BD-6AA9F6F39A50}" destId="{D614417D-BCBE-4B0C-852A-2B690E0E83F1}" srcOrd="0" destOrd="0" presId="urn:microsoft.com/office/officeart/2005/8/layout/orgChart1"/>
    <dgm:cxn modelId="{0F9D76EB-6F85-481D-A11E-989413B727F8}" type="presParOf" srcId="{F45C219C-84AE-4AA7-83BD-6AA9F6F39A50}" destId="{31449BE8-1CE5-4A4D-A942-D2EEE06E03E5}" srcOrd="1" destOrd="0" presId="urn:microsoft.com/office/officeart/2005/8/layout/orgChart1"/>
    <dgm:cxn modelId="{F503F376-EDCD-42F5-9AFF-32E51FF7EB0C}" type="presParOf" srcId="{4FB37A53-D26E-4505-BDD6-A3116B6EFFF6}" destId="{3D8E4612-5541-4C84-9350-A3CF66EE6BA9}" srcOrd="1" destOrd="0" presId="urn:microsoft.com/office/officeart/2005/8/layout/orgChart1"/>
    <dgm:cxn modelId="{322957F2-AA5D-4F52-9E03-8216BD0FCE34}" type="presParOf" srcId="{4FB37A53-D26E-4505-BDD6-A3116B6EFFF6}" destId="{A5F608F9-7811-4D90-8695-4FB104838095}" srcOrd="2" destOrd="0" presId="urn:microsoft.com/office/officeart/2005/8/layout/orgChart1"/>
    <dgm:cxn modelId="{7DEC57B5-0AF2-42D5-8638-76B660C596E0}" type="presParOf" srcId="{F6EF1B54-5387-4ED0-B7B9-D9E6A2B6DA70}" destId="{2EAF64AF-0BE0-40B8-B5E4-F78B7FBC2743}" srcOrd="4" destOrd="0" presId="urn:microsoft.com/office/officeart/2005/8/layout/orgChart1"/>
    <dgm:cxn modelId="{B4188F5F-9206-49A1-91C1-698F383601A4}" type="presParOf" srcId="{F6EF1B54-5387-4ED0-B7B9-D9E6A2B6DA70}" destId="{2371777B-7811-4D3F-94C0-FB4BD7CF2CD3}" srcOrd="5" destOrd="0" presId="urn:microsoft.com/office/officeart/2005/8/layout/orgChart1"/>
    <dgm:cxn modelId="{E3ACE861-1027-40C5-8885-D427F819C34D}" type="presParOf" srcId="{2371777B-7811-4D3F-94C0-FB4BD7CF2CD3}" destId="{2DA04734-C051-4093-AEB6-4B6735F5F974}" srcOrd="0" destOrd="0" presId="urn:microsoft.com/office/officeart/2005/8/layout/orgChart1"/>
    <dgm:cxn modelId="{921B2E63-E795-4C12-8B59-EEF01F329D4E}" type="presParOf" srcId="{2DA04734-C051-4093-AEB6-4B6735F5F974}" destId="{9D1E4F0A-37C7-4FCA-969A-B4E654001A43}" srcOrd="0" destOrd="0" presId="urn:microsoft.com/office/officeart/2005/8/layout/orgChart1"/>
    <dgm:cxn modelId="{38E6039F-3489-464F-ADBD-340971F54414}" type="presParOf" srcId="{2DA04734-C051-4093-AEB6-4B6735F5F974}" destId="{AE02F238-A5B9-4E3C-B7BA-E283859A40D5}" srcOrd="1" destOrd="0" presId="urn:microsoft.com/office/officeart/2005/8/layout/orgChart1"/>
    <dgm:cxn modelId="{FB6486A2-931A-4B08-9CFA-DDB63131E6E8}" type="presParOf" srcId="{2371777B-7811-4D3F-94C0-FB4BD7CF2CD3}" destId="{640CAB64-1BA4-488B-89B6-C91A1D33B8FD}" srcOrd="1" destOrd="0" presId="urn:microsoft.com/office/officeart/2005/8/layout/orgChart1"/>
    <dgm:cxn modelId="{C7DF9A7C-AC6A-4E07-844F-1822BACE3EE8}" type="presParOf" srcId="{2371777B-7811-4D3F-94C0-FB4BD7CF2CD3}" destId="{DF986F7B-B6F1-4FCA-9774-8C51FCC805A0}" srcOrd="2" destOrd="0" presId="urn:microsoft.com/office/officeart/2005/8/layout/orgChart1"/>
    <dgm:cxn modelId="{3C9A394E-9F61-412D-BD3E-069CE7365A08}" type="presParOf" srcId="{F2AB9F8C-8940-49EC-88DC-405B21AA6EA0}" destId="{D2F64A0B-711D-4C09-8603-5D5473EFFF86}"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B4FF41-B41B-412C-B0B7-2C1B57920CAB}">
      <dsp:nvSpPr>
        <dsp:cNvPr id="0" name=""/>
        <dsp:cNvSpPr/>
      </dsp:nvSpPr>
      <dsp:spPr>
        <a:xfrm>
          <a:off x="5951485" y="3715443"/>
          <a:ext cx="4351389" cy="1748440"/>
        </a:xfrm>
        <a:prstGeom prst="roundRect">
          <a:avLst>
            <a:gd name="adj" fmla="val 10000"/>
          </a:avLst>
        </a:prstGeom>
        <a:solidFill>
          <a:schemeClr val="lt1">
            <a:hueOff val="0"/>
            <a:satOff val="0"/>
            <a:lumOff val="0"/>
            <a:alpha val="5500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60960" tIns="0" rIns="60960" bIns="60960" numCol="1" spcCol="1270" anchor="t" anchorCtr="0">
          <a:noAutofit/>
        </a:bodyPr>
        <a:lstStyle/>
        <a:p>
          <a:pPr marL="171450" lvl="1" indent="-171450" algn="r" defTabSz="711200">
            <a:lnSpc>
              <a:spcPct val="90000"/>
            </a:lnSpc>
            <a:spcBef>
              <a:spcPct val="0"/>
            </a:spcBef>
            <a:spcAft>
              <a:spcPct val="15000"/>
            </a:spcAft>
            <a:buFont typeface="Wingdings" panose="05000000000000000000" pitchFamily="2" charset="2"/>
            <a:buChar char="Ø"/>
          </a:pPr>
          <a:r>
            <a:rPr lang="en-GB" sz="1600" b="1" kern="1200" dirty="0"/>
            <a:t>Wants</a:t>
          </a:r>
        </a:p>
        <a:p>
          <a:pPr marL="171450" lvl="1" indent="-171450" algn="r" defTabSz="711200">
            <a:lnSpc>
              <a:spcPct val="90000"/>
            </a:lnSpc>
            <a:spcBef>
              <a:spcPct val="0"/>
            </a:spcBef>
            <a:spcAft>
              <a:spcPct val="15000"/>
            </a:spcAft>
            <a:buFont typeface="Wingdings" panose="05000000000000000000" pitchFamily="2" charset="2"/>
            <a:buChar char="Ø"/>
          </a:pPr>
          <a:r>
            <a:rPr lang="en-GB" sz="1600" b="1" kern="1200" dirty="0"/>
            <a:t>Needs</a:t>
          </a:r>
        </a:p>
        <a:p>
          <a:pPr marL="171450" lvl="1" indent="-171450" algn="r" defTabSz="711200">
            <a:lnSpc>
              <a:spcPct val="90000"/>
            </a:lnSpc>
            <a:spcBef>
              <a:spcPct val="0"/>
            </a:spcBef>
            <a:spcAft>
              <a:spcPct val="15000"/>
            </a:spcAft>
            <a:buFont typeface="Wingdings" panose="05000000000000000000" pitchFamily="2" charset="2"/>
            <a:buChar char="Ø"/>
          </a:pPr>
          <a:r>
            <a:rPr lang="en-GB" sz="1600" b="1" kern="1200" dirty="0"/>
            <a:t>Drives</a:t>
          </a:r>
        </a:p>
      </dsp:txBody>
      <dsp:txXfrm>
        <a:off x="7295310" y="4190961"/>
        <a:ext cx="2969156" cy="1234514"/>
      </dsp:txXfrm>
    </dsp:sp>
    <dsp:sp modelId="{2B2F1999-3F59-4044-A6CB-E72B5527C668}">
      <dsp:nvSpPr>
        <dsp:cNvPr id="0" name=""/>
        <dsp:cNvSpPr/>
      </dsp:nvSpPr>
      <dsp:spPr>
        <a:xfrm>
          <a:off x="0" y="3715443"/>
          <a:ext cx="4367152" cy="1748440"/>
        </a:xfrm>
        <a:prstGeom prst="roundRect">
          <a:avLst>
            <a:gd name="adj" fmla="val 10000"/>
          </a:avLst>
        </a:prstGeom>
        <a:solidFill>
          <a:schemeClr val="lt1">
            <a:hueOff val="0"/>
            <a:satOff val="0"/>
            <a:lumOff val="0"/>
            <a:alpha val="5500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60960" tIns="0" rIns="60960" bIns="60960" numCol="1" spcCol="1270" anchor="t" anchorCtr="0">
          <a:noAutofit/>
        </a:bodyPr>
        <a:lstStyle/>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Intellectual</a:t>
          </a:r>
        </a:p>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Affective</a:t>
          </a:r>
        </a:p>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Social</a:t>
          </a:r>
        </a:p>
      </dsp:txBody>
      <dsp:txXfrm>
        <a:off x="38408" y="4190961"/>
        <a:ext cx="2980190" cy="1234514"/>
      </dsp:txXfrm>
    </dsp:sp>
    <dsp:sp modelId="{C3D16FDD-CA5B-4D51-A493-8BFEB997C2D3}">
      <dsp:nvSpPr>
        <dsp:cNvPr id="0" name=""/>
        <dsp:cNvSpPr/>
      </dsp:nvSpPr>
      <dsp:spPr>
        <a:xfrm>
          <a:off x="5885733" y="152461"/>
          <a:ext cx="4417141" cy="1748458"/>
        </a:xfrm>
        <a:prstGeom prst="roundRect">
          <a:avLst>
            <a:gd name="adj" fmla="val 10000"/>
          </a:avLst>
        </a:prstGeom>
        <a:solidFill>
          <a:schemeClr val="lt1">
            <a:hueOff val="0"/>
            <a:satOff val="0"/>
            <a:lumOff val="0"/>
            <a:alpha val="5500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b" anchorCtr="0">
          <a:noAutofit/>
        </a:bodyPr>
        <a:lstStyle/>
        <a:p>
          <a:pPr marL="171450" lvl="1" indent="-171450" algn="r" defTabSz="711200">
            <a:lnSpc>
              <a:spcPct val="90000"/>
            </a:lnSpc>
            <a:spcBef>
              <a:spcPct val="0"/>
            </a:spcBef>
            <a:spcAft>
              <a:spcPct val="15000"/>
            </a:spcAft>
            <a:buFont typeface="Wingdings" panose="05000000000000000000" pitchFamily="2" charset="2"/>
            <a:buChar char="Ø"/>
          </a:pPr>
          <a:r>
            <a:rPr lang="en-GB" sz="1600" b="1" kern="1200" dirty="0"/>
            <a:t>Recruitment</a:t>
          </a:r>
        </a:p>
        <a:p>
          <a:pPr marL="171450" lvl="1" indent="-171450" algn="r" defTabSz="711200">
            <a:lnSpc>
              <a:spcPct val="90000"/>
            </a:lnSpc>
            <a:spcBef>
              <a:spcPct val="0"/>
            </a:spcBef>
            <a:spcAft>
              <a:spcPct val="15000"/>
            </a:spcAft>
            <a:buFont typeface="Wingdings" panose="05000000000000000000" pitchFamily="2" charset="2"/>
            <a:buChar char="Ø"/>
          </a:pPr>
          <a:r>
            <a:rPr lang="en-GB" sz="1600" b="1" kern="1200" dirty="0"/>
            <a:t>Motivation</a:t>
          </a:r>
        </a:p>
        <a:p>
          <a:pPr marL="171450" lvl="1" indent="-171450" algn="r" defTabSz="711200">
            <a:lnSpc>
              <a:spcPct val="90000"/>
            </a:lnSpc>
            <a:spcBef>
              <a:spcPct val="0"/>
            </a:spcBef>
            <a:spcAft>
              <a:spcPct val="15000"/>
            </a:spcAft>
            <a:buFont typeface="Wingdings" panose="05000000000000000000" pitchFamily="2" charset="2"/>
            <a:buChar char="Ø"/>
          </a:pPr>
          <a:r>
            <a:rPr lang="en-GB" sz="1600" b="1" kern="1200" dirty="0"/>
            <a:t>Engagement</a:t>
          </a:r>
        </a:p>
      </dsp:txBody>
      <dsp:txXfrm>
        <a:off x="7249284" y="190869"/>
        <a:ext cx="3015182" cy="1234527"/>
      </dsp:txXfrm>
    </dsp:sp>
    <dsp:sp modelId="{94762913-478F-45E4-9194-9B5A4E67D546}">
      <dsp:nvSpPr>
        <dsp:cNvPr id="0" name=""/>
        <dsp:cNvSpPr/>
      </dsp:nvSpPr>
      <dsp:spPr>
        <a:xfrm>
          <a:off x="0" y="152453"/>
          <a:ext cx="4454605" cy="1748440"/>
        </a:xfrm>
        <a:prstGeom prst="roundRect">
          <a:avLst>
            <a:gd name="adj" fmla="val 10000"/>
          </a:avLst>
        </a:prstGeom>
        <a:solidFill>
          <a:schemeClr val="lt1">
            <a:hueOff val="0"/>
            <a:satOff val="0"/>
            <a:lumOff val="0"/>
            <a:alpha val="5500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60960" tIns="144000" rIns="60960" bIns="60960" numCol="1" spcCol="1270" anchor="t" anchorCtr="0">
          <a:noAutofit/>
        </a:bodyPr>
        <a:lstStyle/>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Staffing</a:t>
          </a:r>
        </a:p>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Training</a:t>
          </a:r>
        </a:p>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Compensation</a:t>
          </a:r>
        </a:p>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Administration</a:t>
          </a:r>
        </a:p>
      </dsp:txBody>
      <dsp:txXfrm>
        <a:off x="38408" y="190861"/>
        <a:ext cx="3041407" cy="1234514"/>
      </dsp:txXfrm>
    </dsp:sp>
    <dsp:sp modelId="{82C88D41-0053-4528-8624-36E249859F02}">
      <dsp:nvSpPr>
        <dsp:cNvPr id="0" name=""/>
        <dsp:cNvSpPr/>
      </dsp:nvSpPr>
      <dsp:spPr>
        <a:xfrm>
          <a:off x="1742093" y="-69270"/>
          <a:ext cx="3312652" cy="2884833"/>
        </a:xfrm>
        <a:prstGeom prst="pieWedge">
          <a:avLst/>
        </a:prstGeom>
        <a:gradFill rotWithShape="0">
          <a:gsLst>
            <a:gs pos="0">
              <a:schemeClr val="accent1">
                <a:hueOff val="0"/>
                <a:satOff val="0"/>
                <a:lumOff val="0"/>
                <a:satMod val="103000"/>
                <a:lumMod val="102000"/>
                <a:tint val="94000"/>
                <a:alpha val="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b="1" kern="1200" dirty="0"/>
            <a:t>HRM</a:t>
          </a:r>
          <a:endParaRPr lang="en-GB" sz="5600" b="1" kern="1200" dirty="0"/>
        </a:p>
      </dsp:txBody>
      <dsp:txXfrm>
        <a:off x="2712346" y="775678"/>
        <a:ext cx="2342399" cy="2039885"/>
      </dsp:txXfrm>
    </dsp:sp>
    <dsp:sp modelId="{C1B3872F-1A14-4616-9A61-5D5D9473A4DC}">
      <dsp:nvSpPr>
        <dsp:cNvPr id="0" name=""/>
        <dsp:cNvSpPr/>
      </dsp:nvSpPr>
      <dsp:spPr>
        <a:xfrm rot="5400000">
          <a:off x="5372561" y="-309157"/>
          <a:ext cx="2884833" cy="3312652"/>
        </a:xfrm>
        <a:prstGeom prst="pieWedge">
          <a:avLst/>
        </a:prstGeom>
        <a:gradFill rotWithShape="0">
          <a:gsLst>
            <a:gs pos="0">
              <a:schemeClr val="accent1">
                <a:hueOff val="0"/>
                <a:satOff val="0"/>
                <a:lumOff val="0"/>
                <a:satMod val="103000"/>
                <a:lumMod val="102000"/>
                <a:tint val="94000"/>
                <a:alpha val="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Retention</a:t>
          </a:r>
          <a:endParaRPr lang="en-GB" sz="3000" b="1" kern="1200" dirty="0"/>
        </a:p>
      </dsp:txBody>
      <dsp:txXfrm rot="-5400000">
        <a:off x="5158652" y="749701"/>
        <a:ext cx="2342399" cy="2039885"/>
      </dsp:txXfrm>
    </dsp:sp>
    <dsp:sp modelId="{B3B9E3C3-5DAA-4A21-92D3-8936A55BB10F}">
      <dsp:nvSpPr>
        <dsp:cNvPr id="0" name=""/>
        <dsp:cNvSpPr/>
      </dsp:nvSpPr>
      <dsp:spPr>
        <a:xfrm rot="10800000">
          <a:off x="5167311" y="2890772"/>
          <a:ext cx="3312652" cy="2884833"/>
        </a:xfrm>
        <a:prstGeom prst="pieWedge">
          <a:avLst/>
        </a:prstGeom>
        <a:gradFill rotWithShape="0">
          <a:gsLst>
            <a:gs pos="0">
              <a:schemeClr val="accent1">
                <a:hueOff val="0"/>
                <a:satOff val="0"/>
                <a:lumOff val="0"/>
                <a:satMod val="103000"/>
                <a:lumMod val="102000"/>
                <a:tint val="94000"/>
                <a:alpha val="5500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Motivation</a:t>
          </a:r>
          <a:endParaRPr lang="en-GB" sz="2800" b="1" kern="1200" dirty="0"/>
        </a:p>
      </dsp:txBody>
      <dsp:txXfrm rot="10800000">
        <a:off x="5167311" y="2890772"/>
        <a:ext cx="2342399" cy="2039885"/>
      </dsp:txXfrm>
    </dsp:sp>
    <dsp:sp modelId="{3235B255-A820-4144-BC71-5AF3D33AFB95}">
      <dsp:nvSpPr>
        <dsp:cNvPr id="0" name=""/>
        <dsp:cNvSpPr/>
      </dsp:nvSpPr>
      <dsp:spPr>
        <a:xfrm rot="16200000">
          <a:off x="1964661" y="2659544"/>
          <a:ext cx="2884833" cy="3312652"/>
        </a:xfrm>
        <a:prstGeom prst="pieWedge">
          <a:avLst/>
        </a:prstGeom>
        <a:gradFill rotWithShape="0">
          <a:gsLst>
            <a:gs pos="0">
              <a:schemeClr val="accent1">
                <a:hueOff val="0"/>
                <a:satOff val="0"/>
                <a:lumOff val="0"/>
                <a:satMod val="103000"/>
                <a:lumMod val="102000"/>
                <a:tint val="94000"/>
                <a:alpha val="5500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Engagement</a:t>
          </a:r>
          <a:endParaRPr lang="en-GB" sz="2500" b="1" kern="1200" dirty="0"/>
        </a:p>
      </dsp:txBody>
      <dsp:txXfrm rot="5400000">
        <a:off x="2721005" y="2873453"/>
        <a:ext cx="2342399" cy="2039885"/>
      </dsp:txXfrm>
    </dsp:sp>
    <dsp:sp modelId="{1FE62C80-AA4B-43B5-B6D3-94234BAE8A00}">
      <dsp:nvSpPr>
        <dsp:cNvPr id="0" name=""/>
        <dsp:cNvSpPr/>
      </dsp:nvSpPr>
      <dsp:spPr>
        <a:xfrm>
          <a:off x="4370676" y="1909964"/>
          <a:ext cx="1454727" cy="1548704"/>
        </a:xfrm>
        <a:prstGeom prst="circularArrow">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4E4D614E-744D-4119-9017-867D1EB8D8A5}">
      <dsp:nvSpPr>
        <dsp:cNvPr id="0" name=""/>
        <dsp:cNvSpPr/>
      </dsp:nvSpPr>
      <dsp:spPr>
        <a:xfrm rot="10800000">
          <a:off x="4396652" y="2289700"/>
          <a:ext cx="1402775" cy="1381747"/>
        </a:xfrm>
        <a:prstGeom prst="circularArrow">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AF64AF-0BE0-40B8-B5E4-F78B7FBC2743}">
      <dsp:nvSpPr>
        <dsp:cNvPr id="0" name=""/>
        <dsp:cNvSpPr/>
      </dsp:nvSpPr>
      <dsp:spPr>
        <a:xfrm>
          <a:off x="4064000" y="2323869"/>
          <a:ext cx="2875309" cy="499020"/>
        </a:xfrm>
        <a:custGeom>
          <a:avLst/>
          <a:gdLst/>
          <a:ahLst/>
          <a:cxnLst/>
          <a:rect l="0" t="0" r="0" b="0"/>
          <a:pathLst>
            <a:path>
              <a:moveTo>
                <a:pt x="0" y="0"/>
              </a:moveTo>
              <a:lnTo>
                <a:pt x="0" y="249510"/>
              </a:lnTo>
              <a:lnTo>
                <a:pt x="2875309" y="249510"/>
              </a:lnTo>
              <a:lnTo>
                <a:pt x="2875309" y="4990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57E6AA-95E7-491E-820A-0842F4F2BDFB}">
      <dsp:nvSpPr>
        <dsp:cNvPr id="0" name=""/>
        <dsp:cNvSpPr/>
      </dsp:nvSpPr>
      <dsp:spPr>
        <a:xfrm>
          <a:off x="4018280" y="2323869"/>
          <a:ext cx="91440" cy="499020"/>
        </a:xfrm>
        <a:custGeom>
          <a:avLst/>
          <a:gdLst/>
          <a:ahLst/>
          <a:cxnLst/>
          <a:rect l="0" t="0" r="0" b="0"/>
          <a:pathLst>
            <a:path>
              <a:moveTo>
                <a:pt x="45720" y="0"/>
              </a:moveTo>
              <a:lnTo>
                <a:pt x="45720" y="4990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378693-0D7F-49C7-A399-81E3FCE3727A}">
      <dsp:nvSpPr>
        <dsp:cNvPr id="0" name=""/>
        <dsp:cNvSpPr/>
      </dsp:nvSpPr>
      <dsp:spPr>
        <a:xfrm>
          <a:off x="1188690" y="2323869"/>
          <a:ext cx="2875309" cy="499020"/>
        </a:xfrm>
        <a:custGeom>
          <a:avLst/>
          <a:gdLst/>
          <a:ahLst/>
          <a:cxnLst/>
          <a:rect l="0" t="0" r="0" b="0"/>
          <a:pathLst>
            <a:path>
              <a:moveTo>
                <a:pt x="2875309" y="0"/>
              </a:moveTo>
              <a:lnTo>
                <a:pt x="2875309" y="249510"/>
              </a:lnTo>
              <a:lnTo>
                <a:pt x="0" y="249510"/>
              </a:lnTo>
              <a:lnTo>
                <a:pt x="0" y="4990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F4A5025-9008-4D4B-A134-F0F9AA57CD38}">
      <dsp:nvSpPr>
        <dsp:cNvPr id="0" name=""/>
        <dsp:cNvSpPr/>
      </dsp:nvSpPr>
      <dsp:spPr>
        <a:xfrm>
          <a:off x="1589249" y="1407632"/>
          <a:ext cx="4949501" cy="9162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kern="1200" dirty="0"/>
            <a:t>Self-Determination Theory</a:t>
          </a:r>
        </a:p>
      </dsp:txBody>
      <dsp:txXfrm>
        <a:off x="1589249" y="1407632"/>
        <a:ext cx="4949501" cy="916237"/>
      </dsp:txXfrm>
    </dsp:sp>
    <dsp:sp modelId="{542DE9CA-B61F-4DE6-89F6-5D63412888FD}">
      <dsp:nvSpPr>
        <dsp:cNvPr id="0" name=""/>
        <dsp:cNvSpPr/>
      </dsp:nvSpPr>
      <dsp:spPr>
        <a:xfrm>
          <a:off x="545" y="2822890"/>
          <a:ext cx="2376289" cy="11881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Competence</a:t>
          </a:r>
        </a:p>
      </dsp:txBody>
      <dsp:txXfrm>
        <a:off x="545" y="2822890"/>
        <a:ext cx="2376289" cy="1188144"/>
      </dsp:txXfrm>
    </dsp:sp>
    <dsp:sp modelId="{D614417D-BCBE-4B0C-852A-2B690E0E83F1}">
      <dsp:nvSpPr>
        <dsp:cNvPr id="0" name=""/>
        <dsp:cNvSpPr/>
      </dsp:nvSpPr>
      <dsp:spPr>
        <a:xfrm>
          <a:off x="2875855" y="2822890"/>
          <a:ext cx="2376289" cy="11881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Autonomy</a:t>
          </a:r>
        </a:p>
      </dsp:txBody>
      <dsp:txXfrm>
        <a:off x="2875855" y="2822890"/>
        <a:ext cx="2376289" cy="1188144"/>
      </dsp:txXfrm>
    </dsp:sp>
    <dsp:sp modelId="{9D1E4F0A-37C7-4FCA-969A-B4E654001A43}">
      <dsp:nvSpPr>
        <dsp:cNvPr id="0" name=""/>
        <dsp:cNvSpPr/>
      </dsp:nvSpPr>
      <dsp:spPr>
        <a:xfrm>
          <a:off x="5751165" y="2822890"/>
          <a:ext cx="2376289" cy="11881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Relatedness</a:t>
          </a:r>
        </a:p>
      </dsp:txBody>
      <dsp:txXfrm>
        <a:off x="5751165" y="2822890"/>
        <a:ext cx="2376289" cy="1188144"/>
      </dsp:txXfrm>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ECA7F-E5A3-4327-9915-EA289B873A7B}" type="datetimeFigureOut">
              <a:rPr lang="en-GB" smtClean="0"/>
              <a:t>22/10/2022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ED78FE-5A67-470F-9380-A57E4EC8EC71}" type="slidenum">
              <a:rPr lang="en-GB" smtClean="0"/>
              <a:t>‹#›</a:t>
            </a:fld>
            <a:endParaRPr lang="en-GB"/>
          </a:p>
        </p:txBody>
      </p:sp>
    </p:spTree>
    <p:extLst>
      <p:ext uri="{BB962C8B-B14F-4D97-AF65-F5344CB8AC3E}">
        <p14:creationId xmlns:p14="http://schemas.microsoft.com/office/powerpoint/2010/main" val="1618765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cirp.org/html/1-6902124_76172.htm?pagespeed=noscript#ref18"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ED78FE-5A67-470F-9380-A57E4EC8EC71}" type="slidenum">
              <a:rPr lang="en-GB" smtClean="0"/>
              <a:t>3</a:t>
            </a:fld>
            <a:endParaRPr lang="en-GB"/>
          </a:p>
        </p:txBody>
      </p:sp>
    </p:spTree>
    <p:extLst>
      <p:ext uri="{BB962C8B-B14F-4D97-AF65-F5344CB8AC3E}">
        <p14:creationId xmlns:p14="http://schemas.microsoft.com/office/powerpoint/2010/main" val="1659211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job of human resource personnel is done perfect if it places a right person for a right job at a right place in a right time. But retention is more important than hiring. A talented employee will never fall shortage of the opportunities. If a person is not satisfied with the present job, he may switch over to another, of his choice. The top organizations are on the top because they care for their employees and they know how to keep them glued to the organization. Employees stay or leave organizations for many reasons the reasons may be personal or professional. Employees who are satisfied and happy with their jobs are more dedicated and work for </a:t>
            </a:r>
            <a:r>
              <a:rPr lang="en-GB" dirty="0" err="1"/>
              <a:t>organization"s</a:t>
            </a:r>
            <a:r>
              <a:rPr lang="en-GB" dirty="0"/>
              <a:t> growth</a:t>
            </a:r>
          </a:p>
        </p:txBody>
      </p:sp>
      <p:sp>
        <p:nvSpPr>
          <p:cNvPr id="4" name="Slide Number Placeholder 3"/>
          <p:cNvSpPr>
            <a:spLocks noGrp="1"/>
          </p:cNvSpPr>
          <p:nvPr>
            <p:ph type="sldNum" sz="quarter" idx="5"/>
          </p:nvPr>
        </p:nvSpPr>
        <p:spPr/>
        <p:txBody>
          <a:bodyPr/>
          <a:lstStyle/>
          <a:p>
            <a:fld id="{BBED78FE-5A67-470F-9380-A57E4EC8EC71}" type="slidenum">
              <a:rPr lang="en-GB" smtClean="0"/>
              <a:t>4</a:t>
            </a:fld>
            <a:endParaRPr lang="en-GB"/>
          </a:p>
        </p:txBody>
      </p:sp>
    </p:spTree>
    <p:extLst>
      <p:ext uri="{BB962C8B-B14F-4D97-AF65-F5344CB8AC3E}">
        <p14:creationId xmlns:p14="http://schemas.microsoft.com/office/powerpoint/2010/main" val="21408417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motivation</a:t>
            </a:r>
          </a:p>
          <a:p>
            <a:endParaRPr lang="en-GB" dirty="0"/>
          </a:p>
          <a:p>
            <a:r>
              <a:rPr lang="en-GB" dirty="0"/>
              <a:t>Each of us has an intuitive understanding of what it means to be motivated. We know that at some times we want to do some-thing and at other times we do not. Essentially we know what it feels like to be motivated. Subjectively, we often talk about our motives as wants, needs, drives, or desires. In our day-to-day living we also often talk about being unmotivated, that is, not wanting to do something. However, when one examines these situations carefully, it usually appears that it is not so much that we are unmotivated (although it sometimes feels that way) as it is that we do not want to behave in a particular way. For example, a student might say "</a:t>
            </a:r>
            <a:r>
              <a:rPr lang="en-GB" dirty="0" err="1"/>
              <a:t>I"m</a:t>
            </a:r>
            <a:r>
              <a:rPr lang="en-GB" dirty="0"/>
              <a:t> totally unmotivated. I </a:t>
            </a:r>
            <a:r>
              <a:rPr lang="en-GB" dirty="0" err="1"/>
              <a:t>can"t</a:t>
            </a:r>
            <a:r>
              <a:rPr lang="en-GB" dirty="0"/>
              <a:t> force myself to open the book and read the chapter tonight." If 10 minutes later the same student is asked by friends to go out for pizza and beer, the formerly unmotivated student may now be motivated to engage in this alternative to study. Even though we feel totally unmotivated, it is actually the case that we are motivated to do something other than what we need to do (such as studying). So, the concept of motivation would seem best understood not as an on-again, off-again mechanism but rather as a constant flow of </a:t>
            </a:r>
            <a:r>
              <a:rPr lang="en-GB" dirty="0" err="1"/>
              <a:t>behavior</a:t>
            </a:r>
            <a:r>
              <a:rPr lang="en-GB" dirty="0"/>
              <a:t> that can be directed in many different ways (Birch, Atkinson &amp; </a:t>
            </a:r>
            <a:r>
              <a:rPr lang="en-GB" dirty="0" err="1"/>
              <a:t>Bongort</a:t>
            </a:r>
            <a:r>
              <a:rPr lang="en-GB" dirty="0"/>
              <a:t>, 1974).</a:t>
            </a:r>
          </a:p>
          <a:p>
            <a:endParaRPr lang="en-GB" dirty="0"/>
          </a:p>
          <a:p>
            <a:r>
              <a:rPr lang="en-GB" dirty="0"/>
              <a:t>Motivation Theories</a:t>
            </a:r>
          </a:p>
          <a:p>
            <a:pPr algn="l"/>
            <a:r>
              <a:rPr lang="en-GB" b="0" i="0" dirty="0">
                <a:solidFill>
                  <a:srgbClr val="000000"/>
                </a:solidFill>
                <a:effectLst/>
                <a:latin typeface="Tahoma" panose="020B0604030504040204" pitchFamily="34" charset="0"/>
              </a:rPr>
              <a:t>At one time, employees were considered just another input into the production of goods and services. What perhaps changed this way of thinking about employees was research, referred to as the Hawthorne Studies, conducted by Elton Mayo from 1924 to 1932 (Dickson, 1973). This study found employees are not motivated solely by money and employee </a:t>
            </a:r>
            <a:r>
              <a:rPr lang="en-GB" b="0" i="0" dirty="0" err="1">
                <a:solidFill>
                  <a:srgbClr val="000000"/>
                </a:solidFill>
                <a:effectLst/>
                <a:latin typeface="Tahoma" panose="020B0604030504040204" pitchFamily="34" charset="0"/>
              </a:rPr>
              <a:t>behavior</a:t>
            </a:r>
            <a:r>
              <a:rPr lang="en-GB" b="0" i="0" dirty="0">
                <a:solidFill>
                  <a:srgbClr val="000000"/>
                </a:solidFill>
                <a:effectLst/>
                <a:latin typeface="Tahoma" panose="020B0604030504040204" pitchFamily="34" charset="0"/>
              </a:rPr>
              <a:t> is linked to their attitudes (Dickson, 1973). The Hawthorne Studies began the human relations approach to management, whereby the needs and motivation of employees become the primary focus of managers (</a:t>
            </a:r>
            <a:r>
              <a:rPr lang="en-GB" b="0" i="0" dirty="0" err="1">
                <a:solidFill>
                  <a:srgbClr val="000000"/>
                </a:solidFill>
                <a:effectLst/>
                <a:latin typeface="Tahoma" panose="020B0604030504040204" pitchFamily="34" charset="0"/>
              </a:rPr>
              <a:t>Bedeian</a:t>
            </a:r>
            <a:r>
              <a:rPr lang="en-GB" b="0" i="0" dirty="0">
                <a:solidFill>
                  <a:srgbClr val="000000"/>
                </a:solidFill>
                <a:effectLst/>
                <a:latin typeface="Tahoma" panose="020B0604030504040204" pitchFamily="34" charset="0"/>
              </a:rPr>
              <a:t>, 1993).</a:t>
            </a:r>
          </a:p>
          <a:p>
            <a:pPr algn="l"/>
            <a:endParaRPr lang="en-GB" b="0" i="0" dirty="0">
              <a:solidFill>
                <a:srgbClr val="000000"/>
              </a:solidFill>
              <a:effectLst/>
              <a:latin typeface="Tahoma" panose="020B0604030504040204" pitchFamily="34" charset="0"/>
            </a:endParaRPr>
          </a:p>
          <a:p>
            <a:pPr algn="l"/>
            <a:r>
              <a:rPr lang="en-GB" b="0" i="0" dirty="0">
                <a:solidFill>
                  <a:srgbClr val="000000"/>
                </a:solidFill>
                <a:effectLst/>
                <a:latin typeface="Tahoma" panose="020B0604030504040204" pitchFamily="34" charset="0"/>
              </a:rPr>
              <a:t>Understanding what motivated employees and how they were motivated was the focus of many researchers following the publication of the Hawthorne Study results (Terpstra, 1979). Five major approaches that have led to our understanding of motivation are </a:t>
            </a:r>
            <a:r>
              <a:rPr lang="en-GB" b="0" i="0" dirty="0" err="1">
                <a:solidFill>
                  <a:srgbClr val="000000"/>
                </a:solidFill>
                <a:effectLst/>
                <a:latin typeface="Tahoma" panose="020B0604030504040204" pitchFamily="34" charset="0"/>
              </a:rPr>
              <a:t>Maslow"s</a:t>
            </a:r>
            <a:r>
              <a:rPr lang="en-GB" b="0" i="0" dirty="0">
                <a:solidFill>
                  <a:srgbClr val="000000"/>
                </a:solidFill>
                <a:effectLst/>
                <a:latin typeface="Tahoma" panose="020B0604030504040204" pitchFamily="34" charset="0"/>
              </a:rPr>
              <a:t> need-hierarchy theory, </a:t>
            </a:r>
            <a:r>
              <a:rPr lang="en-GB" b="0" i="0" dirty="0" err="1">
                <a:solidFill>
                  <a:srgbClr val="000000"/>
                </a:solidFill>
                <a:effectLst/>
                <a:latin typeface="Tahoma" panose="020B0604030504040204" pitchFamily="34" charset="0"/>
              </a:rPr>
              <a:t>Herzberg"s</a:t>
            </a:r>
            <a:r>
              <a:rPr lang="en-GB" b="0" i="0" dirty="0">
                <a:solidFill>
                  <a:srgbClr val="000000"/>
                </a:solidFill>
                <a:effectLst/>
                <a:latin typeface="Tahoma" panose="020B0604030504040204" pitchFamily="34" charset="0"/>
              </a:rPr>
              <a:t> two- factor theory, </a:t>
            </a:r>
            <a:r>
              <a:rPr lang="en-GB" b="0" i="0" dirty="0" err="1">
                <a:solidFill>
                  <a:srgbClr val="000000"/>
                </a:solidFill>
                <a:effectLst/>
                <a:latin typeface="Tahoma" panose="020B0604030504040204" pitchFamily="34" charset="0"/>
              </a:rPr>
              <a:t>Vroom"s</a:t>
            </a:r>
            <a:r>
              <a:rPr lang="en-GB" b="0" i="0" dirty="0">
                <a:solidFill>
                  <a:srgbClr val="000000"/>
                </a:solidFill>
                <a:effectLst/>
                <a:latin typeface="Tahoma" panose="020B0604030504040204" pitchFamily="34" charset="0"/>
              </a:rPr>
              <a:t> expectancy theory, Adams" equity theory, and </a:t>
            </a:r>
            <a:r>
              <a:rPr lang="en-GB" b="0" i="0" dirty="0" err="1">
                <a:solidFill>
                  <a:srgbClr val="000000"/>
                </a:solidFill>
                <a:effectLst/>
                <a:latin typeface="Tahoma" panose="020B0604030504040204" pitchFamily="34" charset="0"/>
              </a:rPr>
              <a:t>Skinner"s</a:t>
            </a:r>
            <a:r>
              <a:rPr lang="en-GB" b="0" i="0" dirty="0">
                <a:solidFill>
                  <a:srgbClr val="000000"/>
                </a:solidFill>
                <a:effectLst/>
                <a:latin typeface="Tahoma" panose="020B0604030504040204" pitchFamily="34" charset="0"/>
              </a:rPr>
              <a:t> reinforcement theory.</a:t>
            </a:r>
            <a:endParaRPr lang="en-GB" dirty="0"/>
          </a:p>
        </p:txBody>
      </p:sp>
      <p:sp>
        <p:nvSpPr>
          <p:cNvPr id="4" name="Slide Number Placeholder 3"/>
          <p:cNvSpPr>
            <a:spLocks noGrp="1"/>
          </p:cNvSpPr>
          <p:nvPr>
            <p:ph type="sldNum" sz="quarter" idx="5"/>
          </p:nvPr>
        </p:nvSpPr>
        <p:spPr/>
        <p:txBody>
          <a:bodyPr/>
          <a:lstStyle/>
          <a:p>
            <a:fld id="{BBED78FE-5A67-470F-9380-A57E4EC8EC71}" type="slidenum">
              <a:rPr lang="en-GB" smtClean="0"/>
              <a:t>5</a:t>
            </a:fld>
            <a:endParaRPr lang="en-GB"/>
          </a:p>
        </p:txBody>
      </p:sp>
    </p:spTree>
    <p:extLst>
      <p:ext uri="{BB962C8B-B14F-4D97-AF65-F5344CB8AC3E}">
        <p14:creationId xmlns:p14="http://schemas.microsoft.com/office/powerpoint/2010/main" val="2568876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Verdana" panose="020B0604030504040204" pitchFamily="34" charset="0"/>
              </a:rPr>
              <a:t>1) Physiological Needs: Represents the most basic, </a:t>
            </a:r>
            <a:r>
              <a:rPr lang="en-GB" b="0" i="0" dirty="0" err="1">
                <a:solidFill>
                  <a:srgbClr val="000000"/>
                </a:solidFill>
                <a:effectLst/>
                <a:latin typeface="Verdana" panose="020B0604030504040204" pitchFamily="34" charset="0"/>
              </a:rPr>
              <a:t>instinctoid</a:t>
            </a:r>
            <a:r>
              <a:rPr lang="en-GB" b="0" i="0" dirty="0">
                <a:solidFill>
                  <a:srgbClr val="000000"/>
                </a:solidFill>
                <a:effectLst/>
                <a:latin typeface="Verdana" panose="020B0604030504040204" pitchFamily="34" charset="0"/>
              </a:rPr>
              <a:t> needs vital for survival, such as the need for water, air, food, sex and sleep.</a:t>
            </a:r>
          </a:p>
          <a:p>
            <a:pPr algn="just"/>
            <a:r>
              <a:rPr lang="en-GB" b="0" i="0" dirty="0">
                <a:solidFill>
                  <a:srgbClr val="000000"/>
                </a:solidFill>
                <a:effectLst/>
                <a:latin typeface="Verdana" panose="020B0604030504040204" pitchFamily="34" charset="0"/>
              </a:rPr>
              <a:t>2) Security Needs: Comprises of needs for safety, security, stability, protection, order, and freedom from fear and anxiety.</a:t>
            </a:r>
          </a:p>
          <a:p>
            <a:pPr algn="just"/>
            <a:r>
              <a:rPr lang="en-GB" b="0" i="0" dirty="0">
                <a:solidFill>
                  <a:srgbClr val="000000"/>
                </a:solidFill>
                <a:effectLst/>
                <a:latin typeface="Verdana" panose="020B0604030504040204" pitchFamily="34" charset="0"/>
              </a:rPr>
              <a:t>3) Social Needs: Include the needs for belongingness, love and affection, mostly satisfied through involvement in personal relationships as well as through social, community or religious groups.</a:t>
            </a:r>
          </a:p>
          <a:p>
            <a:pPr algn="just"/>
            <a:r>
              <a:rPr lang="en-GB" b="0" i="0" dirty="0">
                <a:solidFill>
                  <a:srgbClr val="000000"/>
                </a:solidFill>
                <a:effectLst/>
                <a:latin typeface="Verdana" panose="020B0604030504040204" pitchFamily="34" charset="0"/>
              </a:rPr>
              <a:t>4) Esteem Needs: Primarily of two types: esteem derived from others and self-esteem. The former comprises of externally derived esteem based on reputation, admiration, status, fame, prestige, social success and all characteristics of how others think and react to people. Self-esteem, on the other hand, results from internal feelings of adequateness and worthiness based on the confidence and feelings of being secure inside, in a person.</a:t>
            </a:r>
          </a:p>
          <a:p>
            <a:pPr algn="just"/>
            <a:r>
              <a:rPr lang="en-GB" b="0" i="0" dirty="0">
                <a:solidFill>
                  <a:srgbClr val="000000"/>
                </a:solidFill>
                <a:effectLst/>
                <a:latin typeface="Verdana" panose="020B0604030504040204" pitchFamily="34" charset="0"/>
              </a:rPr>
              <a:t>5) Self-actualizing Needs: The highest level of </a:t>
            </a:r>
            <a:r>
              <a:rPr lang="en-GB" b="0" i="0" dirty="0" err="1">
                <a:solidFill>
                  <a:srgbClr val="000000"/>
                </a:solidFill>
                <a:effectLst/>
                <a:latin typeface="Verdana" panose="020B0604030504040204" pitchFamily="34" charset="0"/>
              </a:rPr>
              <a:t>Maslow"s</a:t>
            </a:r>
            <a:r>
              <a:rPr lang="en-GB" b="0" i="0" dirty="0">
                <a:solidFill>
                  <a:srgbClr val="000000"/>
                </a:solidFill>
                <a:effectLst/>
                <a:latin typeface="Verdana" panose="020B0604030504040204" pitchFamily="34" charset="0"/>
              </a:rPr>
              <a:t> hierarchy, it essentially connotes “becoming all that one is capable of becoming” </a:t>
            </a:r>
            <a:r>
              <a:rPr lang="en-GB" b="0" i="0" u="none" strike="noStrike" dirty="0">
                <a:solidFill>
                  <a:srgbClr val="185FAF"/>
                </a:solidFill>
                <a:effectLst/>
                <a:latin typeface="Verdana" panose="020B0604030504040204" pitchFamily="34" charset="0"/>
                <a:hlinkClick r:id="rId3"/>
              </a:rPr>
              <a:t>(Maslow, 1970) </a:t>
            </a:r>
            <a:r>
              <a:rPr lang="en-GB" b="0" i="0" dirty="0">
                <a:solidFill>
                  <a:srgbClr val="000000"/>
                </a:solidFill>
                <a:effectLst/>
                <a:latin typeface="Verdana" panose="020B0604030504040204" pitchFamily="34" charset="0"/>
              </a:rPr>
              <a:t>. Such people tend to be self-aware, concerned with personal growth, less concerned with the opinions of others and interested in fulfilling their potential.</a:t>
            </a:r>
          </a:p>
          <a:p>
            <a:endParaRPr lang="en-GB" dirty="0"/>
          </a:p>
        </p:txBody>
      </p:sp>
      <p:sp>
        <p:nvSpPr>
          <p:cNvPr id="4" name="Slide Number Placeholder 3"/>
          <p:cNvSpPr>
            <a:spLocks noGrp="1"/>
          </p:cNvSpPr>
          <p:nvPr>
            <p:ph type="sldNum" sz="quarter" idx="5"/>
          </p:nvPr>
        </p:nvSpPr>
        <p:spPr/>
        <p:txBody>
          <a:bodyPr/>
          <a:lstStyle/>
          <a:p>
            <a:fld id="{BBED78FE-5A67-470F-9380-A57E4EC8EC71}" type="slidenum">
              <a:rPr lang="en-GB" smtClean="0"/>
              <a:t>6</a:t>
            </a:fld>
            <a:endParaRPr lang="en-GB"/>
          </a:p>
        </p:txBody>
      </p:sp>
    </p:spTree>
    <p:extLst>
      <p:ext uri="{BB962C8B-B14F-4D97-AF65-F5344CB8AC3E}">
        <p14:creationId xmlns:p14="http://schemas.microsoft.com/office/powerpoint/2010/main" val="1165155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rial" panose="020B0604020202020204" pitchFamily="34" charset="0"/>
              </a:rPr>
              <a:t>1 </a:t>
            </a:r>
            <a:r>
              <a:rPr lang="en-GB" sz="1200" b="0" i="0" dirty="0">
                <a:effectLst/>
                <a:latin typeface="Times New Roman" panose="02020603050405020304" pitchFamily="18" charset="0"/>
              </a:rPr>
              <a:t>Intellectual engagement, </a:t>
            </a:r>
            <a:r>
              <a:rPr lang="en-GB" sz="1200" b="0" i="0" dirty="0" err="1">
                <a:effectLst/>
                <a:latin typeface="Times New Roman" panose="02020603050405020304" pitchFamily="18" charset="0"/>
              </a:rPr>
              <a:t>ie</a:t>
            </a:r>
            <a:r>
              <a:rPr lang="en-GB" sz="1200" b="0" i="0" dirty="0">
                <a:effectLst/>
                <a:latin typeface="Times New Roman" panose="02020603050405020304" pitchFamily="18" charset="0"/>
              </a:rPr>
              <a:t> thinking hard about the job and how to do it better.</a:t>
            </a:r>
            <a:br>
              <a:rPr lang="en-GB" sz="1200" dirty="0"/>
            </a:br>
            <a:r>
              <a:rPr lang="en-GB" sz="1200" b="0" i="0" dirty="0">
                <a:effectLst/>
                <a:latin typeface="Arial" panose="020B0604020202020204" pitchFamily="34" charset="0"/>
              </a:rPr>
              <a:t>2 </a:t>
            </a:r>
            <a:r>
              <a:rPr lang="en-GB" sz="1200" b="0" i="0" dirty="0">
                <a:effectLst/>
                <a:latin typeface="Times New Roman" panose="02020603050405020304" pitchFamily="18" charset="0"/>
              </a:rPr>
              <a:t>Affective engagement, </a:t>
            </a:r>
            <a:r>
              <a:rPr lang="en-GB" sz="1200" b="0" i="0" dirty="0" err="1">
                <a:effectLst/>
                <a:latin typeface="Times New Roman" panose="02020603050405020304" pitchFamily="18" charset="0"/>
              </a:rPr>
              <a:t>ie</a:t>
            </a:r>
            <a:r>
              <a:rPr lang="en-GB" sz="1200" b="0" i="0" dirty="0">
                <a:effectLst/>
                <a:latin typeface="Times New Roman" panose="02020603050405020304" pitchFamily="18" charset="0"/>
              </a:rPr>
              <a:t> feeling positively about doing a good job.</a:t>
            </a:r>
            <a:br>
              <a:rPr lang="en-GB" sz="1200" dirty="0"/>
            </a:br>
            <a:r>
              <a:rPr lang="en-GB" sz="1200" b="0" i="0" dirty="0">
                <a:effectLst/>
                <a:latin typeface="Arial" panose="020B0604020202020204" pitchFamily="34" charset="0"/>
              </a:rPr>
              <a:t>3 </a:t>
            </a:r>
            <a:r>
              <a:rPr lang="en-GB" sz="1200" b="0" i="0" dirty="0">
                <a:effectLst/>
                <a:latin typeface="Times New Roman" panose="02020603050405020304" pitchFamily="18" charset="0"/>
              </a:rPr>
              <a:t>Social engagement, </a:t>
            </a:r>
            <a:r>
              <a:rPr lang="en-GB" sz="1200" b="0" i="0" dirty="0" err="1">
                <a:effectLst/>
                <a:latin typeface="Times New Roman" panose="02020603050405020304" pitchFamily="18" charset="0"/>
              </a:rPr>
              <a:t>ie</a:t>
            </a:r>
            <a:r>
              <a:rPr lang="en-GB" sz="1200" b="0" i="0" dirty="0">
                <a:effectLst/>
                <a:latin typeface="Times New Roman" panose="02020603050405020304" pitchFamily="18" charset="0"/>
              </a:rPr>
              <a:t> actively taking opportunities to discuss work related improvements with others at work.</a:t>
            </a:r>
            <a:endParaRPr lang="en-GB" sz="1200" dirty="0"/>
          </a:p>
          <a:p>
            <a:endParaRPr lang="en-GB" dirty="0"/>
          </a:p>
        </p:txBody>
      </p:sp>
      <p:sp>
        <p:nvSpPr>
          <p:cNvPr id="4" name="Slide Number Placeholder 3"/>
          <p:cNvSpPr>
            <a:spLocks noGrp="1"/>
          </p:cNvSpPr>
          <p:nvPr>
            <p:ph type="sldNum" sz="quarter" idx="5"/>
          </p:nvPr>
        </p:nvSpPr>
        <p:spPr/>
        <p:txBody>
          <a:bodyPr/>
          <a:lstStyle/>
          <a:p>
            <a:fld id="{BBED78FE-5A67-470F-9380-A57E4EC8EC71}" type="slidenum">
              <a:rPr lang="en-GB" smtClean="0"/>
              <a:t>10</a:t>
            </a:fld>
            <a:endParaRPr lang="en-GB"/>
          </a:p>
        </p:txBody>
      </p:sp>
    </p:spTree>
    <p:extLst>
      <p:ext uri="{BB962C8B-B14F-4D97-AF65-F5344CB8AC3E}">
        <p14:creationId xmlns:p14="http://schemas.microsoft.com/office/powerpoint/2010/main" val="642978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theory of work engagement, SDT, was formally introduced in the mid-1980s by Deci and Ryan (1985) to examine employee motivational factors.</a:t>
            </a:r>
          </a:p>
          <a:p>
            <a:pPr algn="l"/>
            <a:r>
              <a:rPr lang="en-GB" b="1" i="0" dirty="0">
                <a:solidFill>
                  <a:srgbClr val="373D3F"/>
                </a:solidFill>
                <a:effectLst/>
                <a:latin typeface="Cormorant Garamond"/>
              </a:rPr>
              <a:t>Competence</a:t>
            </a:r>
          </a:p>
          <a:p>
            <a:pPr algn="l" latinLnBrk="0"/>
            <a:r>
              <a:rPr lang="en-GB" b="0" i="0" dirty="0">
                <a:solidFill>
                  <a:srgbClr val="373D3F"/>
                </a:solidFill>
                <a:effectLst/>
                <a:latin typeface="Lora" panose="020B0604020202020204" pitchFamily="2" charset="0"/>
              </a:rPr>
              <a:t>As human beings, we all need to feel effective, competent, and well-trained. We must have regular opportunities to continue our growth and learning.</a:t>
            </a:r>
          </a:p>
          <a:p>
            <a:pPr algn="l">
              <a:buFont typeface="Arial" panose="020B0604020202020204" pitchFamily="34" charset="0"/>
              <a:buChar char="•"/>
            </a:pPr>
            <a:r>
              <a:rPr lang="en-GB" b="0" i="0" dirty="0">
                <a:solidFill>
                  <a:srgbClr val="373D3F"/>
                </a:solidFill>
                <a:effectLst/>
                <a:latin typeface="Lora" panose="020B0604020202020204" pitchFamily="2" charset="0"/>
              </a:rPr>
              <a:t>We need to have and work towards small and large goals.</a:t>
            </a:r>
          </a:p>
          <a:p>
            <a:pPr algn="l">
              <a:buFont typeface="Arial" panose="020B0604020202020204" pitchFamily="34" charset="0"/>
              <a:buChar char="•"/>
            </a:pPr>
            <a:r>
              <a:rPr lang="en-GB" b="0" i="0" dirty="0">
                <a:solidFill>
                  <a:srgbClr val="373D3F"/>
                </a:solidFill>
                <a:effectLst/>
                <a:latin typeface="Lora" panose="020B0604020202020204" pitchFamily="2" charset="0"/>
              </a:rPr>
              <a:t>We need to be constantly learning and practicing new skills</a:t>
            </a:r>
          </a:p>
          <a:p>
            <a:pPr algn="l">
              <a:buFont typeface="Arial" panose="020B0604020202020204" pitchFamily="34" charset="0"/>
              <a:buChar char="•"/>
            </a:pPr>
            <a:r>
              <a:rPr lang="en-GB" b="0" i="0" dirty="0">
                <a:solidFill>
                  <a:srgbClr val="373D3F"/>
                </a:solidFill>
                <a:effectLst/>
                <a:latin typeface="Lora" panose="020B0604020202020204" pitchFamily="2" charset="0"/>
              </a:rPr>
              <a:t>When we feel like we have skills and competency, we are more likely to take risks, and reach towards goals</a:t>
            </a:r>
          </a:p>
          <a:p>
            <a:pPr algn="l">
              <a:buFont typeface="Arial" panose="020B0604020202020204" pitchFamily="34" charset="0"/>
              <a:buChar char="•"/>
            </a:pPr>
            <a:r>
              <a:rPr lang="en-GB" b="0" i="0" dirty="0">
                <a:solidFill>
                  <a:srgbClr val="373D3F"/>
                </a:solidFill>
                <a:effectLst/>
                <a:latin typeface="Lora" panose="020B0604020202020204" pitchFamily="2" charset="0"/>
              </a:rPr>
              <a:t>We thrive when we feel a sense of mastery</a:t>
            </a:r>
          </a:p>
          <a:p>
            <a:pPr algn="l">
              <a:buFont typeface="Arial" panose="020B0604020202020204" pitchFamily="34" charset="0"/>
              <a:buChar char="•"/>
            </a:pPr>
            <a:r>
              <a:rPr lang="en-GB" b="0" i="0" dirty="0">
                <a:solidFill>
                  <a:srgbClr val="373D3F"/>
                </a:solidFill>
                <a:effectLst/>
                <a:latin typeface="Lora" panose="020B0604020202020204" pitchFamily="2" charset="0"/>
              </a:rPr>
              <a:t>When we feel competent, our capacity for risk-taking and dealing with uncertainty increases</a:t>
            </a:r>
          </a:p>
          <a:p>
            <a:pPr algn="l">
              <a:buFont typeface="Arial" panose="020B0604020202020204" pitchFamily="34" charset="0"/>
              <a:buChar char="•"/>
            </a:pPr>
            <a:r>
              <a:rPr lang="en-GB" b="0" i="0" dirty="0">
                <a:solidFill>
                  <a:srgbClr val="373D3F"/>
                </a:solidFill>
                <a:effectLst/>
                <a:latin typeface="Lora" panose="020B0604020202020204" pitchFamily="2" charset="0"/>
              </a:rPr>
              <a:t>It is essential that we have a sense of control within our own lives</a:t>
            </a:r>
          </a:p>
          <a:p>
            <a:pPr algn="l">
              <a:buFont typeface="Arial" panose="020B0604020202020204" pitchFamily="34" charset="0"/>
              <a:buChar char="•"/>
            </a:pPr>
            <a:r>
              <a:rPr lang="en-GB" b="0" i="0" dirty="0">
                <a:solidFill>
                  <a:srgbClr val="373D3F"/>
                </a:solidFill>
                <a:effectLst/>
                <a:latin typeface="Lora" panose="020B0604020202020204" pitchFamily="2" charset="0"/>
              </a:rPr>
              <a:t>Feeling competent fuels our sense of purpose</a:t>
            </a:r>
          </a:p>
          <a:p>
            <a:pPr algn="l">
              <a:buFont typeface="Arial" panose="020B0604020202020204" pitchFamily="34" charset="0"/>
              <a:buChar char="•"/>
            </a:pPr>
            <a:r>
              <a:rPr lang="en-GB" b="0" i="0" dirty="0">
                <a:solidFill>
                  <a:srgbClr val="373D3F"/>
                </a:solidFill>
                <a:effectLst/>
                <a:latin typeface="Lora" panose="020B0604020202020204" pitchFamily="2" charset="0"/>
              </a:rPr>
              <a:t>Competence encourages curiosity</a:t>
            </a:r>
          </a:p>
          <a:p>
            <a:pPr algn="l" latinLnBrk="0"/>
            <a:r>
              <a:rPr lang="en-GB" b="0" i="1" dirty="0">
                <a:solidFill>
                  <a:srgbClr val="373D3F"/>
                </a:solidFill>
                <a:effectLst/>
                <a:latin typeface="Lora" panose="020B0604020202020204" pitchFamily="2" charset="0"/>
              </a:rPr>
              <a:t>Consider your own experience of competence. How has learning a new skill supported your motivation towards meeting a new goal?</a:t>
            </a:r>
            <a:endParaRPr lang="en-GB" b="0" i="0" dirty="0">
              <a:solidFill>
                <a:srgbClr val="373D3F"/>
              </a:solidFill>
              <a:effectLst/>
              <a:latin typeface="Lora" panose="020B0604020202020204" pitchFamily="2" charset="0"/>
            </a:endParaRPr>
          </a:p>
          <a:p>
            <a:pPr algn="l"/>
            <a:r>
              <a:rPr lang="en-GB" b="1" i="0" dirty="0">
                <a:solidFill>
                  <a:srgbClr val="373D3F"/>
                </a:solidFill>
                <a:effectLst/>
                <a:latin typeface="Cormorant Garamond"/>
              </a:rPr>
              <a:t>Autonomy</a:t>
            </a:r>
          </a:p>
          <a:p>
            <a:pPr algn="l" latinLnBrk="0"/>
            <a:r>
              <a:rPr lang="en-GB" b="0" i="0" dirty="0">
                <a:solidFill>
                  <a:srgbClr val="373D3F"/>
                </a:solidFill>
                <a:effectLst/>
                <a:latin typeface="Lora" panose="020B0604020202020204" pitchFamily="2" charset="0"/>
              </a:rPr>
              <a:t>People need autonomy over their goals, choices, and </a:t>
            </a:r>
            <a:r>
              <a:rPr lang="en-GB" b="0" i="0" dirty="0" err="1">
                <a:solidFill>
                  <a:srgbClr val="373D3F"/>
                </a:solidFill>
                <a:effectLst/>
                <a:latin typeface="Lora" panose="020B0604020202020204" pitchFamily="2" charset="0"/>
              </a:rPr>
              <a:t>behaviours.They</a:t>
            </a:r>
            <a:r>
              <a:rPr lang="en-GB" b="0" i="0" dirty="0">
                <a:solidFill>
                  <a:srgbClr val="373D3F"/>
                </a:solidFill>
                <a:effectLst/>
                <a:latin typeface="Lora" panose="020B0604020202020204" pitchFamily="2" charset="0"/>
              </a:rPr>
              <a:t> need a sense of independence and relative freedom. When a person feels a sense of autonomy, they are able to take initiative and have the tools to self-regulate.</a:t>
            </a:r>
          </a:p>
          <a:p>
            <a:pPr algn="l">
              <a:buFont typeface="Arial" panose="020B0604020202020204" pitchFamily="34" charset="0"/>
              <a:buChar char="•"/>
            </a:pPr>
            <a:r>
              <a:rPr lang="en-GB" b="0" i="0" dirty="0">
                <a:solidFill>
                  <a:srgbClr val="373D3F"/>
                </a:solidFill>
                <a:effectLst/>
                <a:latin typeface="Lora" panose="020B0604020202020204" pitchFamily="2" charset="0"/>
              </a:rPr>
              <a:t>We need to have autonomy over our own choices, big or small</a:t>
            </a:r>
          </a:p>
          <a:p>
            <a:pPr algn="l">
              <a:buFont typeface="Arial" panose="020B0604020202020204" pitchFamily="34" charset="0"/>
              <a:buChar char="•"/>
            </a:pPr>
            <a:r>
              <a:rPr lang="en-GB" b="0" i="0" dirty="0">
                <a:solidFill>
                  <a:srgbClr val="373D3F"/>
                </a:solidFill>
                <a:effectLst/>
                <a:latin typeface="Lora" panose="020B0604020202020204" pitchFamily="2" charset="0"/>
              </a:rPr>
              <a:t>When we have a sense of autonomy, we are better prepared to take personal responsibility for our life, and give up blaming others</a:t>
            </a:r>
          </a:p>
          <a:p>
            <a:pPr algn="l">
              <a:buFont typeface="Arial" panose="020B0604020202020204" pitchFamily="34" charset="0"/>
              <a:buChar char="•"/>
            </a:pPr>
            <a:r>
              <a:rPr lang="en-GB" b="0" i="0" dirty="0">
                <a:solidFill>
                  <a:srgbClr val="373D3F"/>
                </a:solidFill>
                <a:effectLst/>
                <a:latin typeface="Lora" panose="020B0604020202020204" pitchFamily="2" charset="0"/>
              </a:rPr>
              <a:t>We can get out of auto-pilot and choose to be intentional</a:t>
            </a:r>
          </a:p>
          <a:p>
            <a:pPr algn="l">
              <a:buFont typeface="Arial" panose="020B0604020202020204" pitchFamily="34" charset="0"/>
              <a:buChar char="•"/>
            </a:pPr>
            <a:r>
              <a:rPr lang="en-GB" b="0" i="0" dirty="0">
                <a:solidFill>
                  <a:srgbClr val="373D3F"/>
                </a:solidFill>
                <a:effectLst/>
                <a:latin typeface="Lora" panose="020B0604020202020204" pitchFamily="2" charset="0"/>
              </a:rPr>
              <a:t>When we have a sense of autonomy, we are able to notice what choices and actions are life-giving and supportive, and which </a:t>
            </a:r>
            <a:r>
              <a:rPr lang="en-GB" b="0" i="0" dirty="0" err="1">
                <a:solidFill>
                  <a:srgbClr val="373D3F"/>
                </a:solidFill>
                <a:effectLst/>
                <a:latin typeface="Lora" panose="020B0604020202020204" pitchFamily="2" charset="0"/>
              </a:rPr>
              <a:t>aren"t</a:t>
            </a:r>
            <a:endParaRPr lang="en-GB" b="0" i="0" dirty="0">
              <a:solidFill>
                <a:srgbClr val="373D3F"/>
              </a:solidFill>
              <a:effectLst/>
              <a:latin typeface="Lora" panose="020B0604020202020204" pitchFamily="2" charset="0"/>
            </a:endParaRPr>
          </a:p>
          <a:p>
            <a:pPr algn="l" latinLnBrk="0"/>
            <a:r>
              <a:rPr lang="en-GB" b="0" i="1" dirty="0">
                <a:solidFill>
                  <a:srgbClr val="373D3F"/>
                </a:solidFill>
                <a:effectLst/>
                <a:latin typeface="Lora" panose="020B0604020202020204" pitchFamily="2" charset="0"/>
              </a:rPr>
              <a:t>Consider your own experience of autonomy. Have you noticed your ability to make your own choices impacting your motivation? Do you notice how your choices impact your sense of well-being?</a:t>
            </a:r>
            <a:endParaRPr lang="en-GB" b="0" i="0" dirty="0">
              <a:solidFill>
                <a:srgbClr val="373D3F"/>
              </a:solidFill>
              <a:effectLst/>
              <a:latin typeface="Lora" panose="020B0604020202020204" pitchFamily="2" charset="0"/>
            </a:endParaRPr>
          </a:p>
          <a:p>
            <a:pPr algn="l"/>
            <a:r>
              <a:rPr lang="en-GB" b="1" i="0" dirty="0">
                <a:solidFill>
                  <a:srgbClr val="373D3F"/>
                </a:solidFill>
                <a:effectLst/>
                <a:latin typeface="Cormorant Garamond"/>
              </a:rPr>
              <a:t>Relatedness</a:t>
            </a:r>
          </a:p>
          <a:p>
            <a:pPr algn="l" latinLnBrk="0"/>
            <a:r>
              <a:rPr lang="en-GB" b="0" i="0" dirty="0">
                <a:solidFill>
                  <a:srgbClr val="373D3F"/>
                </a:solidFill>
                <a:effectLst/>
                <a:latin typeface="Lora" panose="020B0604020202020204" pitchFamily="2" charset="0"/>
              </a:rPr>
              <a:t>We all have a deep-seated need for belonging. When we feel connected to others, we are more apt to feel engaged and motivated. We all have a need to both give and receive support. It is harder to access our self-determination without that connection to a social group.</a:t>
            </a:r>
          </a:p>
          <a:p>
            <a:pPr algn="l">
              <a:buFont typeface="Arial" panose="020B0604020202020204" pitchFamily="34" charset="0"/>
              <a:buChar char="•"/>
            </a:pPr>
            <a:r>
              <a:rPr lang="en-GB" b="0" i="0" dirty="0">
                <a:solidFill>
                  <a:srgbClr val="373D3F"/>
                </a:solidFill>
                <a:effectLst/>
                <a:latin typeface="Lora" panose="020B0604020202020204" pitchFamily="2" charset="0"/>
              </a:rPr>
              <a:t>Respect and genuine caring are important aspects of our belonging</a:t>
            </a:r>
          </a:p>
          <a:p>
            <a:pPr algn="l">
              <a:buFont typeface="Arial" panose="020B0604020202020204" pitchFamily="34" charset="0"/>
              <a:buChar char="•"/>
            </a:pPr>
            <a:r>
              <a:rPr lang="en-GB" b="0" i="0" dirty="0">
                <a:solidFill>
                  <a:srgbClr val="373D3F"/>
                </a:solidFill>
                <a:effectLst/>
                <a:latin typeface="Lora" panose="020B0604020202020204" pitchFamily="2" charset="0"/>
              </a:rPr>
              <a:t>Inclusive environments that encourage diversity are essential</a:t>
            </a:r>
          </a:p>
          <a:p>
            <a:pPr algn="l">
              <a:buFont typeface="Arial" panose="020B0604020202020204" pitchFamily="34" charset="0"/>
              <a:buChar char="•"/>
            </a:pPr>
            <a:r>
              <a:rPr lang="en-GB" b="0" i="0" dirty="0">
                <a:solidFill>
                  <a:srgbClr val="373D3F"/>
                </a:solidFill>
                <a:effectLst/>
                <a:latin typeface="Lora" panose="020B0604020202020204" pitchFamily="2" charset="0"/>
              </a:rPr>
              <a:t>Feelings of connection and relatedness are broken down by criticism, ostracizing, and cliques</a:t>
            </a:r>
          </a:p>
          <a:p>
            <a:pPr algn="l">
              <a:buFont typeface="Arial" panose="020B0604020202020204" pitchFamily="34" charset="0"/>
              <a:buChar char="•"/>
            </a:pPr>
            <a:r>
              <a:rPr lang="en-GB" b="0" i="0" dirty="0">
                <a:solidFill>
                  <a:srgbClr val="373D3F"/>
                </a:solidFill>
                <a:effectLst/>
                <a:latin typeface="Lora" panose="020B0604020202020204" pitchFamily="2" charset="0"/>
              </a:rPr>
              <a:t>We need social and community connections and support systems</a:t>
            </a:r>
          </a:p>
          <a:p>
            <a:endParaRPr lang="en-GB" dirty="0"/>
          </a:p>
        </p:txBody>
      </p:sp>
      <p:sp>
        <p:nvSpPr>
          <p:cNvPr id="4" name="Slide Number Placeholder 3"/>
          <p:cNvSpPr>
            <a:spLocks noGrp="1"/>
          </p:cNvSpPr>
          <p:nvPr>
            <p:ph type="sldNum" sz="quarter" idx="5"/>
          </p:nvPr>
        </p:nvSpPr>
        <p:spPr/>
        <p:txBody>
          <a:bodyPr/>
          <a:lstStyle/>
          <a:p>
            <a:fld id="{BBED78FE-5A67-470F-9380-A57E4EC8EC71}" type="slidenum">
              <a:rPr lang="en-GB" smtClean="0"/>
              <a:t>11</a:t>
            </a:fld>
            <a:endParaRPr lang="en-GB"/>
          </a:p>
        </p:txBody>
      </p:sp>
    </p:spTree>
    <p:extLst>
      <p:ext uri="{BB962C8B-B14F-4D97-AF65-F5344CB8AC3E}">
        <p14:creationId xmlns:p14="http://schemas.microsoft.com/office/powerpoint/2010/main" val="156794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24458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56660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10/22/2022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23793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24342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7236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03973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76682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29197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42240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01158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46617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10/22/2022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894046561"/>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5.emf"/></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doi.org/10.5590/IJAMT.2017.16.1.04"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2" name="Rectangle 11">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8A65697-1B49-1944-6300-6C8C65A3E4E8}"/>
              </a:ext>
            </a:extLst>
          </p:cNvPr>
          <p:cNvSpPr>
            <a:spLocks noGrp="1"/>
          </p:cNvSpPr>
          <p:nvPr>
            <p:ph type="ctrTitle"/>
          </p:nvPr>
        </p:nvSpPr>
        <p:spPr>
          <a:xfrm>
            <a:off x="265457" y="540000"/>
            <a:ext cx="5217887" cy="4259814"/>
          </a:xfrm>
        </p:spPr>
        <p:txBody>
          <a:bodyPr>
            <a:normAutofit/>
          </a:bodyPr>
          <a:lstStyle/>
          <a:p>
            <a:r>
              <a:rPr lang="en-GB" sz="4000" dirty="0">
                <a:latin typeface="Times New Roman" panose="02020603050405020304" pitchFamily="18" charset="0"/>
                <a:cs typeface="Times New Roman" panose="02020603050405020304" pitchFamily="18" charset="0"/>
              </a:rPr>
              <a:t>Vasil Stoev</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2113007</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LCBB5004_BIRM Managing People</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Samuel Ofori</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Individual Presentation</a:t>
            </a:r>
            <a:endParaRPr lang="en-GB" dirty="0"/>
          </a:p>
        </p:txBody>
      </p:sp>
      <p:sp>
        <p:nvSpPr>
          <p:cNvPr id="3" name="Subtitle 2">
            <a:extLst>
              <a:ext uri="{FF2B5EF4-FFF2-40B4-BE49-F238E27FC236}">
                <a16:creationId xmlns:a16="http://schemas.microsoft.com/office/drawing/2014/main" id="{DC81D9D9-AA30-4C3C-EE39-431D0D5C7C6D}"/>
              </a:ext>
            </a:extLst>
          </p:cNvPr>
          <p:cNvSpPr>
            <a:spLocks noGrp="1"/>
          </p:cNvSpPr>
          <p:nvPr>
            <p:ph type="subTitle" idx="1"/>
          </p:nvPr>
        </p:nvSpPr>
        <p:spPr>
          <a:xfrm>
            <a:off x="540000" y="4988476"/>
            <a:ext cx="4500561" cy="1320249"/>
          </a:xfrm>
        </p:spPr>
        <p:txBody>
          <a:bodyPr>
            <a:normAutofit fontScale="85000" lnSpcReduction="10000"/>
          </a:bodyPr>
          <a:lstStyle/>
          <a:p>
            <a:r>
              <a:rPr lang="en-GB" sz="1800" dirty="0">
                <a:latin typeface="Arial" panose="020B0604020202020204" pitchFamily="34" charset="0"/>
              </a:rPr>
              <a:t>HRM</a:t>
            </a:r>
            <a:r>
              <a:rPr lang="en-GB" dirty="0"/>
              <a:t> </a:t>
            </a:r>
            <a:r>
              <a:rPr lang="en-GB" sz="1800" dirty="0">
                <a:effectLst/>
                <a:latin typeface="Arial" panose="020B0604020202020204" pitchFamily="34" charset="0"/>
                <a:ea typeface="Times New Roman" panose="02020603050405020304" pitchFamily="18" charset="0"/>
              </a:rPr>
              <a:t>most effective strategies to address retention, motivation, and engagement in organizations</a:t>
            </a:r>
            <a:endParaRPr lang="en-GB" dirty="0"/>
          </a:p>
        </p:txBody>
      </p:sp>
      <p:pic>
        <p:nvPicPr>
          <p:cNvPr id="4" name="Picture 3" descr="Network connection abstract against a white background">
            <a:extLst>
              <a:ext uri="{FF2B5EF4-FFF2-40B4-BE49-F238E27FC236}">
                <a16:creationId xmlns:a16="http://schemas.microsoft.com/office/drawing/2014/main" id="{09C13308-5975-00C2-965E-FACE08B73DFC}"/>
              </a:ext>
            </a:extLst>
          </p:cNvPr>
          <p:cNvPicPr>
            <a:picLocks noChangeAspect="1"/>
          </p:cNvPicPr>
          <p:nvPr/>
        </p:nvPicPr>
        <p:blipFill rotWithShape="1">
          <a:blip r:embed="rId2"/>
          <a:srcRect r="37273" b="-1"/>
          <a:stretch/>
        </p:blipFill>
        <p:spPr>
          <a:xfrm>
            <a:off x="5747424" y="10"/>
            <a:ext cx="6444576" cy="6857990"/>
          </a:xfrm>
          <a:prstGeom prst="rect">
            <a:avLst/>
          </a:prstGeom>
        </p:spPr>
      </p:pic>
    </p:spTree>
    <p:extLst>
      <p:ext uri="{BB962C8B-B14F-4D97-AF65-F5344CB8AC3E}">
        <p14:creationId xmlns:p14="http://schemas.microsoft.com/office/powerpoint/2010/main" val="1431852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0000" b="-10000"/>
          </a:stretch>
        </a:blip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3982A14F-08DD-4759-FF94-D880800E8371}"/>
              </a:ext>
            </a:extLst>
          </p:cNvPr>
          <p:cNvGraphicFramePr/>
          <p:nvPr>
            <p:extLst>
              <p:ext uri="{D42A27DB-BD31-4B8C-83A1-F6EECF244321}">
                <p14:modId xmlns:p14="http://schemas.microsoft.com/office/powerpoint/2010/main" val="1813416969"/>
              </p:ext>
            </p:extLst>
          </p:nvPr>
        </p:nvGraphicFramePr>
        <p:xfrm>
          <a:off x="1003300" y="501799"/>
          <a:ext cx="10302875" cy="54638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8701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10000" b="-10000"/>
          </a:stretch>
        </a:blipFill>
        <a:effectLst/>
      </p:bgPr>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7C32688A-B4F2-B655-CA6A-781BBF1807F3}"/>
              </a:ext>
            </a:extLst>
          </p:cNvPr>
          <p:cNvPicPr>
            <a:picLocks noChangeAspect="1"/>
          </p:cNvPicPr>
          <p:nvPr/>
        </p:nvPicPr>
        <p:blipFill rotWithShape="1">
          <a:blip r:embed="rId4">
            <a:extLst>
              <a:ext uri="{28A0092B-C50C-407E-A947-70E740481C1C}">
                <a14:useLocalDpi xmlns:a14="http://schemas.microsoft.com/office/drawing/2010/main" val="0"/>
              </a:ext>
            </a:extLst>
          </a:blip>
          <a:srcRect b="443"/>
          <a:stretch/>
        </p:blipFill>
        <p:spPr>
          <a:xfrm>
            <a:off x="1098167" y="1921844"/>
            <a:ext cx="9995665" cy="5014081"/>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3" y="70933"/>
            <a:ext cx="10294018" cy="995867"/>
          </a:xfrm>
        </p:spPr>
        <p:txBody>
          <a:bodyPr/>
          <a:lstStyle/>
          <a:p>
            <a:pPr algn="ctr"/>
            <a:r>
              <a:rPr lang="en-GB" dirty="0">
                <a:latin typeface="Avenir Next LT Pro (Body)Avenir Next LT Pro (Body)"/>
              </a:rPr>
              <a:t>HRM Role</a:t>
            </a:r>
          </a:p>
        </p:txBody>
      </p:sp>
      <p:sp>
        <p:nvSpPr>
          <p:cNvPr id="4" name="TextBox 3">
            <a:extLst>
              <a:ext uri="{FF2B5EF4-FFF2-40B4-BE49-F238E27FC236}">
                <a16:creationId xmlns:a16="http://schemas.microsoft.com/office/drawing/2014/main" id="{18BC1E9E-A890-5358-A7D6-81E84C2C87F6}"/>
              </a:ext>
            </a:extLst>
          </p:cNvPr>
          <p:cNvSpPr txBox="1"/>
          <p:nvPr/>
        </p:nvSpPr>
        <p:spPr>
          <a:xfrm>
            <a:off x="1098167" y="954671"/>
            <a:ext cx="3854833" cy="369332"/>
          </a:xfrm>
          <a:prstGeom prst="rect">
            <a:avLst/>
          </a:prstGeom>
          <a:noFill/>
        </p:spPr>
        <p:txBody>
          <a:bodyPr wrap="square">
            <a:spAutoFit/>
          </a:bodyPr>
          <a:lstStyle/>
          <a:p>
            <a:r>
              <a:rPr lang="en-GB" dirty="0"/>
              <a:t>"People are our most valued asset"</a:t>
            </a:r>
          </a:p>
        </p:txBody>
      </p:sp>
      <p:sp>
        <p:nvSpPr>
          <p:cNvPr id="7" name="TextBox 6">
            <a:extLst>
              <a:ext uri="{FF2B5EF4-FFF2-40B4-BE49-F238E27FC236}">
                <a16:creationId xmlns:a16="http://schemas.microsoft.com/office/drawing/2014/main" id="{06818454-62D8-61D4-AABC-E31D3D128C79}"/>
              </a:ext>
            </a:extLst>
          </p:cNvPr>
          <p:cNvSpPr txBox="1"/>
          <p:nvPr/>
        </p:nvSpPr>
        <p:spPr>
          <a:xfrm>
            <a:off x="5086350" y="925977"/>
            <a:ext cx="6096000" cy="923330"/>
          </a:xfrm>
          <a:prstGeom prst="rect">
            <a:avLst/>
          </a:prstGeom>
          <a:noFill/>
        </p:spPr>
        <p:txBody>
          <a:bodyPr wrap="square">
            <a:spAutoFit/>
          </a:bodyPr>
          <a:lstStyle/>
          <a:p>
            <a:r>
              <a:rPr lang="en-GB" dirty="0"/>
              <a:t>HRM was defined by Boxall and Purcell (2003: 1) as “all those activities associated with the management of employment relationships in the firm”.</a:t>
            </a:r>
          </a:p>
        </p:txBody>
      </p:sp>
    </p:spTree>
    <p:extLst>
      <p:ext uri="{BB962C8B-B14F-4D97-AF65-F5344CB8AC3E}">
        <p14:creationId xmlns:p14="http://schemas.microsoft.com/office/powerpoint/2010/main" val="2447692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348787" y="408201"/>
            <a:ext cx="11101135" cy="976817"/>
          </a:xfrm>
        </p:spPr>
        <p:txBody>
          <a:bodyPr>
            <a:normAutofit/>
          </a:bodyPr>
          <a:lstStyle/>
          <a:p>
            <a:pPr algn="ctr"/>
            <a:r>
              <a:rPr lang="en-GB" b="1" dirty="0">
                <a:latin typeface="Avenir Next LT Pro (Body)Avenir Next LT Pro (Body)"/>
              </a:rPr>
              <a:t>Employee </a:t>
            </a:r>
            <a:r>
              <a:rPr lang="en-GB" sz="6000" b="1" dirty="0">
                <a:latin typeface="Avenir Next LT Pro (Body)Avenir Next LT Pro (Body)"/>
              </a:rPr>
              <a:t>Retention</a:t>
            </a:r>
            <a:endParaRPr lang="en-GB" b="1" dirty="0">
              <a:latin typeface="Avenir Next LT Pro (Body)Avenir Next LT Pro (Body)"/>
            </a:endParaRPr>
          </a:p>
        </p:txBody>
      </p:sp>
      <p:sp>
        <p:nvSpPr>
          <p:cNvPr id="3" name="TextBox 2">
            <a:extLst>
              <a:ext uri="{FF2B5EF4-FFF2-40B4-BE49-F238E27FC236}">
                <a16:creationId xmlns:a16="http://schemas.microsoft.com/office/drawing/2014/main" id="{8AD1C165-D08A-E923-6A3F-26E32A0FB8E2}"/>
              </a:ext>
            </a:extLst>
          </p:cNvPr>
          <p:cNvSpPr txBox="1"/>
          <p:nvPr/>
        </p:nvSpPr>
        <p:spPr>
          <a:xfrm>
            <a:off x="1047750" y="2382557"/>
            <a:ext cx="10273004" cy="1015663"/>
          </a:xfrm>
          <a:prstGeom prst="rect">
            <a:avLst/>
          </a:prstGeom>
          <a:noFill/>
        </p:spPr>
        <p:txBody>
          <a:bodyPr wrap="square">
            <a:spAutoFit/>
          </a:bodyPr>
          <a:lstStyle/>
          <a:p>
            <a:pPr algn="just"/>
            <a:r>
              <a:rPr lang="en-GB" sz="2000" b="1" dirty="0"/>
              <a:t>Employee retention (ER) is a process in which the employees are encouraged to remain with the organization for the maximum period of time or until the completion of the project.</a:t>
            </a:r>
          </a:p>
        </p:txBody>
      </p:sp>
      <p:grpSp>
        <p:nvGrpSpPr>
          <p:cNvPr id="4" name="Group 3">
            <a:extLst>
              <a:ext uri="{FF2B5EF4-FFF2-40B4-BE49-F238E27FC236}">
                <a16:creationId xmlns:a16="http://schemas.microsoft.com/office/drawing/2014/main" id="{4B660105-B392-C022-E65F-DAFA2A5D723C}"/>
              </a:ext>
            </a:extLst>
          </p:cNvPr>
          <p:cNvGrpSpPr/>
          <p:nvPr/>
        </p:nvGrpSpPr>
        <p:grpSpPr>
          <a:xfrm>
            <a:off x="1034084" y="1576996"/>
            <a:ext cx="3277428" cy="523221"/>
            <a:chOff x="986459" y="995637"/>
            <a:chExt cx="3277428" cy="523220"/>
          </a:xfrm>
        </p:grpSpPr>
        <p:sp>
          <p:nvSpPr>
            <p:cNvPr id="6" name="Rectangle: Rounded Corners 5">
              <a:extLst>
                <a:ext uri="{FF2B5EF4-FFF2-40B4-BE49-F238E27FC236}">
                  <a16:creationId xmlns:a16="http://schemas.microsoft.com/office/drawing/2014/main" id="{4EC698E7-4A5D-E3C9-D2BD-350A6BE4200B}"/>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AE34458-C4C1-69E1-9D47-A30468231B59}"/>
                </a:ext>
              </a:extLst>
            </p:cNvPr>
            <p:cNvSpPr txBox="1"/>
            <p:nvPr/>
          </p:nvSpPr>
          <p:spPr>
            <a:xfrm>
              <a:off x="986459" y="1072581"/>
              <a:ext cx="3108463" cy="400110"/>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What is Retention?</a:t>
              </a:r>
              <a:endParaRPr lang="en-GB" sz="2000" dirty="0"/>
            </a:p>
          </p:txBody>
        </p:sp>
      </p:grpSp>
      <p:grpSp>
        <p:nvGrpSpPr>
          <p:cNvPr id="14" name="Group 13">
            <a:extLst>
              <a:ext uri="{FF2B5EF4-FFF2-40B4-BE49-F238E27FC236}">
                <a16:creationId xmlns:a16="http://schemas.microsoft.com/office/drawing/2014/main" id="{42F337BA-A023-A2AC-D048-03B560DDA8E4}"/>
              </a:ext>
            </a:extLst>
          </p:cNvPr>
          <p:cNvGrpSpPr/>
          <p:nvPr/>
        </p:nvGrpSpPr>
        <p:grpSpPr>
          <a:xfrm>
            <a:off x="1034084" y="3852197"/>
            <a:ext cx="3277428" cy="523221"/>
            <a:chOff x="986459" y="995637"/>
            <a:chExt cx="3277428" cy="523220"/>
          </a:xfrm>
        </p:grpSpPr>
        <p:sp>
          <p:nvSpPr>
            <p:cNvPr id="15" name="Rectangle: Rounded Corners 14">
              <a:extLst>
                <a:ext uri="{FF2B5EF4-FFF2-40B4-BE49-F238E27FC236}">
                  <a16:creationId xmlns:a16="http://schemas.microsoft.com/office/drawing/2014/main" id="{2EF11F15-FFE0-164A-5811-9B3C10AC410A}"/>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11693FAB-522F-70D6-8C0F-03E647399130}"/>
                </a:ext>
              </a:extLst>
            </p:cNvPr>
            <p:cNvSpPr txBox="1"/>
            <p:nvPr/>
          </p:nvSpPr>
          <p:spPr>
            <a:xfrm>
              <a:off x="986459" y="1072581"/>
              <a:ext cx="3108463" cy="400109"/>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Retention Strategies</a:t>
              </a:r>
              <a:endParaRPr lang="en-GB" sz="2000" dirty="0"/>
            </a:p>
          </p:txBody>
        </p:sp>
      </p:grpSp>
      <p:sp>
        <p:nvSpPr>
          <p:cNvPr id="17" name="TextBox 16">
            <a:extLst>
              <a:ext uri="{FF2B5EF4-FFF2-40B4-BE49-F238E27FC236}">
                <a16:creationId xmlns:a16="http://schemas.microsoft.com/office/drawing/2014/main" id="{5FE742F5-C7D8-87F8-E545-565824CE1A8F}"/>
              </a:ext>
            </a:extLst>
          </p:cNvPr>
          <p:cNvSpPr txBox="1"/>
          <p:nvPr/>
        </p:nvSpPr>
        <p:spPr>
          <a:xfrm>
            <a:off x="1470939" y="4757784"/>
            <a:ext cx="2155396" cy="52322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800" dirty="0"/>
              <a:t>Recruitment</a:t>
            </a:r>
            <a:endParaRPr lang="en-GB" sz="2400" dirty="0"/>
          </a:p>
        </p:txBody>
      </p:sp>
      <p:sp>
        <p:nvSpPr>
          <p:cNvPr id="18" name="TextBox 17">
            <a:extLst>
              <a:ext uri="{FF2B5EF4-FFF2-40B4-BE49-F238E27FC236}">
                <a16:creationId xmlns:a16="http://schemas.microsoft.com/office/drawing/2014/main" id="{7AB8BE65-5C4A-0C1D-3A04-D69D94CF9ABC}"/>
              </a:ext>
            </a:extLst>
          </p:cNvPr>
          <p:cNvSpPr txBox="1"/>
          <p:nvPr/>
        </p:nvSpPr>
        <p:spPr>
          <a:xfrm>
            <a:off x="5172107" y="4757784"/>
            <a:ext cx="1976000" cy="52322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800" dirty="0"/>
              <a:t>Motivation</a:t>
            </a:r>
            <a:endParaRPr lang="en-GB" sz="3200" dirty="0"/>
          </a:p>
        </p:txBody>
      </p:sp>
      <p:sp>
        <p:nvSpPr>
          <p:cNvPr id="19" name="TextBox 18">
            <a:extLst>
              <a:ext uri="{FF2B5EF4-FFF2-40B4-BE49-F238E27FC236}">
                <a16:creationId xmlns:a16="http://schemas.microsoft.com/office/drawing/2014/main" id="{2D7C47D7-2668-F24E-76D5-9EE4D0AE2C91}"/>
              </a:ext>
            </a:extLst>
          </p:cNvPr>
          <p:cNvSpPr txBox="1"/>
          <p:nvPr/>
        </p:nvSpPr>
        <p:spPr>
          <a:xfrm>
            <a:off x="8693879" y="4757784"/>
            <a:ext cx="2293955" cy="52322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sz="2800" dirty="0"/>
              <a:t>Engagement</a:t>
            </a:r>
          </a:p>
        </p:txBody>
      </p:sp>
    </p:spTree>
    <p:extLst>
      <p:ext uri="{BB962C8B-B14F-4D97-AF65-F5344CB8AC3E}">
        <p14:creationId xmlns:p14="http://schemas.microsoft.com/office/powerpoint/2010/main" val="3687118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0-#ppt_w/2"/>
                                          </p:val>
                                        </p:tav>
                                        <p:tav tm="100000">
                                          <p:val>
                                            <p:strVal val="#ppt_x"/>
                                          </p:val>
                                        </p:tav>
                                      </p:tavLst>
                                    </p:anim>
                                    <p:anim calcmode="lin" valueType="num">
                                      <p:cBhvr additive="base">
                                        <p:cTn id="14"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0-#ppt_w/2"/>
                                          </p:val>
                                        </p:tav>
                                        <p:tav tm="100000">
                                          <p:val>
                                            <p:strVal val="#ppt_x"/>
                                          </p:val>
                                        </p:tav>
                                      </p:tavLst>
                                    </p:anim>
                                    <p:anim calcmode="lin" valueType="num">
                                      <p:cBhvr additive="base">
                                        <p:cTn id="20"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1+#ppt_w/2"/>
                                          </p:val>
                                        </p:tav>
                                        <p:tav tm="100000">
                                          <p:val>
                                            <p:strVal val="#ppt_x"/>
                                          </p:val>
                                        </p:tav>
                                      </p:tavLst>
                                    </p:anim>
                                    <p:anim calcmode="lin" valueType="num">
                                      <p:cBhvr additive="base">
                                        <p:cTn id="26"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500" fill="hold"/>
                                        <p:tgtEl>
                                          <p:spTgt spid="19"/>
                                        </p:tgtEl>
                                        <p:attrNameLst>
                                          <p:attrName>ppt_x</p:attrName>
                                        </p:attrNameLst>
                                      </p:cBhvr>
                                      <p:tavLst>
                                        <p:tav tm="0">
                                          <p:val>
                                            <p:strVal val="1+#ppt_w/2"/>
                                          </p:val>
                                        </p:tav>
                                        <p:tav tm="100000">
                                          <p:val>
                                            <p:strVal val="#ppt_x"/>
                                          </p:val>
                                        </p:tav>
                                      </p:tavLst>
                                    </p:anim>
                                    <p:anim calcmode="lin" valueType="num">
                                      <p:cBhvr additive="base">
                                        <p:cTn id="32"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81020"/>
            <a:ext cx="11101135" cy="976817"/>
          </a:xfrm>
        </p:spPr>
        <p:txBody>
          <a:bodyPr>
            <a:normAutofit/>
          </a:bodyPr>
          <a:lstStyle/>
          <a:p>
            <a:pPr algn="ctr"/>
            <a:r>
              <a:rPr lang="en-GB" b="1" dirty="0">
                <a:latin typeface="Avenir Next LT Pro (Body)Avenir Next LT Pro (Body)"/>
              </a:rPr>
              <a:t>Employee Motivation</a:t>
            </a:r>
          </a:p>
        </p:txBody>
      </p:sp>
      <p:grpSp>
        <p:nvGrpSpPr>
          <p:cNvPr id="13" name="Group 12">
            <a:extLst>
              <a:ext uri="{FF2B5EF4-FFF2-40B4-BE49-F238E27FC236}">
                <a16:creationId xmlns:a16="http://schemas.microsoft.com/office/drawing/2014/main" id="{BB44FC05-D084-299F-6556-8EA95005BA2B}"/>
              </a:ext>
            </a:extLst>
          </p:cNvPr>
          <p:cNvGrpSpPr/>
          <p:nvPr/>
        </p:nvGrpSpPr>
        <p:grpSpPr>
          <a:xfrm>
            <a:off x="1025788" y="1605559"/>
            <a:ext cx="3277428" cy="523221"/>
            <a:chOff x="986459" y="995637"/>
            <a:chExt cx="3277428" cy="523220"/>
          </a:xfrm>
        </p:grpSpPr>
        <p:sp>
          <p:nvSpPr>
            <p:cNvPr id="3" name="Rectangle: Rounded Corners 2">
              <a:extLst>
                <a:ext uri="{FF2B5EF4-FFF2-40B4-BE49-F238E27FC236}">
                  <a16:creationId xmlns:a16="http://schemas.microsoft.com/office/drawing/2014/main" id="{6F965407-E428-2A84-D3FB-1F629903BD9D}"/>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0274FAFD-6FD4-9158-CE62-56BBADB3B1AC}"/>
                </a:ext>
              </a:extLst>
            </p:cNvPr>
            <p:cNvSpPr txBox="1"/>
            <p:nvPr/>
          </p:nvSpPr>
          <p:spPr>
            <a:xfrm>
              <a:off x="986459" y="1072581"/>
              <a:ext cx="3108463" cy="400110"/>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What is Motivation?</a:t>
              </a:r>
              <a:endParaRPr lang="en-GB" sz="2000" dirty="0"/>
            </a:p>
          </p:txBody>
        </p:sp>
      </p:grpSp>
      <p:sp>
        <p:nvSpPr>
          <p:cNvPr id="8" name="TextBox 7">
            <a:extLst>
              <a:ext uri="{FF2B5EF4-FFF2-40B4-BE49-F238E27FC236}">
                <a16:creationId xmlns:a16="http://schemas.microsoft.com/office/drawing/2014/main" id="{9A19B268-0413-1EE6-762E-47872B935003}"/>
              </a:ext>
            </a:extLst>
          </p:cNvPr>
          <p:cNvSpPr txBox="1"/>
          <p:nvPr/>
        </p:nvSpPr>
        <p:spPr>
          <a:xfrm>
            <a:off x="1594801" y="2353172"/>
            <a:ext cx="939249"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dirty="0"/>
              <a:t>Wants</a:t>
            </a:r>
            <a:endParaRPr lang="en-GB" dirty="0"/>
          </a:p>
        </p:txBody>
      </p:sp>
      <p:sp>
        <p:nvSpPr>
          <p:cNvPr id="9" name="TextBox 8">
            <a:extLst>
              <a:ext uri="{FF2B5EF4-FFF2-40B4-BE49-F238E27FC236}">
                <a16:creationId xmlns:a16="http://schemas.microsoft.com/office/drawing/2014/main" id="{FDC1343C-7AA7-A759-76E4-EB412AA38FC7}"/>
              </a:ext>
            </a:extLst>
          </p:cNvPr>
          <p:cNvSpPr txBox="1"/>
          <p:nvPr/>
        </p:nvSpPr>
        <p:spPr>
          <a:xfrm>
            <a:off x="1594802" y="2990933"/>
            <a:ext cx="1242391"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t>Needs</a:t>
            </a:r>
            <a:endParaRPr lang="en-GB" dirty="0"/>
          </a:p>
        </p:txBody>
      </p:sp>
      <p:sp>
        <p:nvSpPr>
          <p:cNvPr id="10" name="TextBox 9">
            <a:extLst>
              <a:ext uri="{FF2B5EF4-FFF2-40B4-BE49-F238E27FC236}">
                <a16:creationId xmlns:a16="http://schemas.microsoft.com/office/drawing/2014/main" id="{D0C5A7B0-309A-D68C-F7C5-CB12CCE01C73}"/>
              </a:ext>
            </a:extLst>
          </p:cNvPr>
          <p:cNvSpPr txBox="1"/>
          <p:nvPr/>
        </p:nvSpPr>
        <p:spPr>
          <a:xfrm>
            <a:off x="1594802" y="3633865"/>
            <a:ext cx="1073261"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2000" dirty="0"/>
              <a:t>Drives</a:t>
            </a:r>
            <a:endParaRPr lang="en-GB" dirty="0"/>
          </a:p>
        </p:txBody>
      </p:sp>
      <p:sp>
        <p:nvSpPr>
          <p:cNvPr id="11" name="TextBox 10">
            <a:extLst>
              <a:ext uri="{FF2B5EF4-FFF2-40B4-BE49-F238E27FC236}">
                <a16:creationId xmlns:a16="http://schemas.microsoft.com/office/drawing/2014/main" id="{65D22470-ABA0-4901-5ED4-74FCF19F0B63}"/>
              </a:ext>
            </a:extLst>
          </p:cNvPr>
          <p:cNvSpPr txBox="1"/>
          <p:nvPr/>
        </p:nvSpPr>
        <p:spPr>
          <a:xfrm>
            <a:off x="1594802" y="4277582"/>
            <a:ext cx="1242391" cy="400110"/>
          </a:xfrm>
          <a:prstGeom prst="rect">
            <a:avLst/>
          </a:prstGeom>
          <a:solidFill>
            <a:srgbClr val="FF643B"/>
          </a:solidFill>
          <a:ln>
            <a:solidFill>
              <a:schemeClr val="bg1">
                <a:lumMod val="75000"/>
                <a:lumOff val="25000"/>
              </a:schemeClr>
            </a:solidFill>
          </a:ln>
        </p:spPr>
        <p:txBody>
          <a:bodyPr wrap="square" rtlCol="0">
            <a:spAutoFit/>
          </a:bodyPr>
          <a:lstStyle/>
          <a:p>
            <a:r>
              <a:rPr lang="en-GB" sz="2000" dirty="0"/>
              <a:t>Desires</a:t>
            </a:r>
            <a:endParaRPr lang="en-GB" sz="2400" dirty="0"/>
          </a:p>
        </p:txBody>
      </p:sp>
      <p:grpSp>
        <p:nvGrpSpPr>
          <p:cNvPr id="14" name="Group 13">
            <a:extLst>
              <a:ext uri="{FF2B5EF4-FFF2-40B4-BE49-F238E27FC236}">
                <a16:creationId xmlns:a16="http://schemas.microsoft.com/office/drawing/2014/main" id="{18AC2E09-F640-4BB8-DE32-2E3E73BAA92E}"/>
              </a:ext>
            </a:extLst>
          </p:cNvPr>
          <p:cNvGrpSpPr/>
          <p:nvPr/>
        </p:nvGrpSpPr>
        <p:grpSpPr>
          <a:xfrm>
            <a:off x="6952823" y="1605559"/>
            <a:ext cx="3277428" cy="523221"/>
            <a:chOff x="986459" y="995637"/>
            <a:chExt cx="3277428" cy="523220"/>
          </a:xfrm>
        </p:grpSpPr>
        <p:sp>
          <p:nvSpPr>
            <p:cNvPr id="15" name="Rectangle: Rounded Corners 14">
              <a:extLst>
                <a:ext uri="{FF2B5EF4-FFF2-40B4-BE49-F238E27FC236}">
                  <a16:creationId xmlns:a16="http://schemas.microsoft.com/office/drawing/2014/main" id="{2F6DD4DF-3B11-E0A1-19D2-C62483A2737F}"/>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31F30F1-9266-46DB-6D17-7435ED49620B}"/>
                </a:ext>
              </a:extLst>
            </p:cNvPr>
            <p:cNvSpPr txBox="1"/>
            <p:nvPr/>
          </p:nvSpPr>
          <p:spPr>
            <a:xfrm>
              <a:off x="986459" y="1072581"/>
              <a:ext cx="3108463" cy="400110"/>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Motivation Theories</a:t>
              </a:r>
              <a:endParaRPr lang="en-GB" sz="2000" dirty="0"/>
            </a:p>
          </p:txBody>
        </p:sp>
      </p:grpSp>
      <p:sp>
        <p:nvSpPr>
          <p:cNvPr id="17" name="TextBox 16">
            <a:extLst>
              <a:ext uri="{FF2B5EF4-FFF2-40B4-BE49-F238E27FC236}">
                <a16:creationId xmlns:a16="http://schemas.microsoft.com/office/drawing/2014/main" id="{7ED9E7EF-0F37-70BE-A3E4-8B0BC5D42BCF}"/>
              </a:ext>
            </a:extLst>
          </p:cNvPr>
          <p:cNvSpPr txBox="1"/>
          <p:nvPr/>
        </p:nvSpPr>
        <p:spPr>
          <a:xfrm>
            <a:off x="7509803" y="2353172"/>
            <a:ext cx="3877920" cy="707886"/>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dirty="0" err="1"/>
              <a:t>Maslow"s</a:t>
            </a:r>
            <a:r>
              <a:rPr lang="en-GB" dirty="0"/>
              <a:t> need-hierarchy theory</a:t>
            </a:r>
          </a:p>
        </p:txBody>
      </p:sp>
      <p:sp>
        <p:nvSpPr>
          <p:cNvPr id="18" name="TextBox 17">
            <a:extLst>
              <a:ext uri="{FF2B5EF4-FFF2-40B4-BE49-F238E27FC236}">
                <a16:creationId xmlns:a16="http://schemas.microsoft.com/office/drawing/2014/main" id="{5DA3109B-D5EF-AB28-EC6D-0CBDDFA1B6B4}"/>
              </a:ext>
            </a:extLst>
          </p:cNvPr>
          <p:cNvSpPr txBox="1"/>
          <p:nvPr/>
        </p:nvSpPr>
        <p:spPr>
          <a:xfrm>
            <a:off x="7509803" y="2990933"/>
            <a:ext cx="3621364"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err="1"/>
              <a:t>Herzberg"s</a:t>
            </a:r>
            <a:r>
              <a:rPr lang="en-GB" sz="2000" dirty="0"/>
              <a:t> two- factor theory</a:t>
            </a:r>
            <a:endParaRPr lang="en-GB" dirty="0"/>
          </a:p>
        </p:txBody>
      </p:sp>
      <p:sp>
        <p:nvSpPr>
          <p:cNvPr id="19" name="TextBox 18">
            <a:extLst>
              <a:ext uri="{FF2B5EF4-FFF2-40B4-BE49-F238E27FC236}">
                <a16:creationId xmlns:a16="http://schemas.microsoft.com/office/drawing/2014/main" id="{F4BCB7FB-D0D9-11BD-0D8E-5775F8BA4A5B}"/>
              </a:ext>
            </a:extLst>
          </p:cNvPr>
          <p:cNvSpPr txBox="1"/>
          <p:nvPr/>
        </p:nvSpPr>
        <p:spPr>
          <a:xfrm>
            <a:off x="7509803" y="3633865"/>
            <a:ext cx="3402935"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dirty="0" err="1"/>
              <a:t>Vroom"s</a:t>
            </a:r>
            <a:r>
              <a:rPr lang="en-GB" dirty="0"/>
              <a:t> expectancy theory</a:t>
            </a:r>
          </a:p>
        </p:txBody>
      </p:sp>
      <p:sp>
        <p:nvSpPr>
          <p:cNvPr id="20" name="TextBox 19">
            <a:extLst>
              <a:ext uri="{FF2B5EF4-FFF2-40B4-BE49-F238E27FC236}">
                <a16:creationId xmlns:a16="http://schemas.microsoft.com/office/drawing/2014/main" id="{4B32F910-5196-A2F1-098C-446EAE25398F}"/>
              </a:ext>
            </a:extLst>
          </p:cNvPr>
          <p:cNvSpPr txBox="1"/>
          <p:nvPr/>
        </p:nvSpPr>
        <p:spPr>
          <a:xfrm>
            <a:off x="7509803" y="4276797"/>
            <a:ext cx="3621364"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t>Adams" equity theory</a:t>
            </a:r>
            <a:endParaRPr lang="en-GB" dirty="0"/>
          </a:p>
        </p:txBody>
      </p:sp>
      <p:sp>
        <p:nvSpPr>
          <p:cNvPr id="21" name="TextBox 20">
            <a:extLst>
              <a:ext uri="{FF2B5EF4-FFF2-40B4-BE49-F238E27FC236}">
                <a16:creationId xmlns:a16="http://schemas.microsoft.com/office/drawing/2014/main" id="{270F0779-7659-0A46-42F4-9F927C9A5379}"/>
              </a:ext>
            </a:extLst>
          </p:cNvPr>
          <p:cNvSpPr txBox="1"/>
          <p:nvPr/>
        </p:nvSpPr>
        <p:spPr>
          <a:xfrm>
            <a:off x="7509803" y="4919729"/>
            <a:ext cx="3760743" cy="707886"/>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dirty="0" err="1"/>
              <a:t>Skinner"s</a:t>
            </a:r>
            <a:r>
              <a:rPr lang="en-GB" dirty="0"/>
              <a:t> reinforcement theory</a:t>
            </a:r>
          </a:p>
        </p:txBody>
      </p:sp>
    </p:spTree>
    <p:extLst>
      <p:ext uri="{BB962C8B-B14F-4D97-AF65-F5344CB8AC3E}">
        <p14:creationId xmlns:p14="http://schemas.microsoft.com/office/powerpoint/2010/main" val="252588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0-#ppt_w/2"/>
                                          </p:val>
                                        </p:tav>
                                        <p:tav tm="100000">
                                          <p:val>
                                            <p:strVal val="#ppt_x"/>
                                          </p:val>
                                        </p:tav>
                                      </p:tavLst>
                                    </p:anim>
                                    <p:anim calcmode="lin" valueType="num">
                                      <p:cBhvr additive="base">
                                        <p:cTn id="14"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0-#ppt_w/2"/>
                                          </p:val>
                                        </p:tav>
                                        <p:tav tm="100000">
                                          <p:val>
                                            <p:strVal val="#ppt_x"/>
                                          </p:val>
                                        </p:tav>
                                      </p:tavLst>
                                    </p:anim>
                                    <p:anim calcmode="lin" valueType="num">
                                      <p:cBhvr additive="base">
                                        <p:cTn id="26"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0-#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3"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1+#ppt_w/2"/>
                                          </p:val>
                                        </p:tav>
                                        <p:tav tm="100000">
                                          <p:val>
                                            <p:strVal val="#ppt_x"/>
                                          </p:val>
                                        </p:tav>
                                      </p:tavLst>
                                    </p:anim>
                                    <p:anim calcmode="lin" valueType="num">
                                      <p:cBhvr additive="base">
                                        <p:cTn id="3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1+#ppt_w/2"/>
                                          </p:val>
                                        </p:tav>
                                        <p:tav tm="100000">
                                          <p:val>
                                            <p:strVal val="#ppt_x"/>
                                          </p:val>
                                        </p:tav>
                                      </p:tavLst>
                                    </p:anim>
                                    <p:anim calcmode="lin" valueType="num">
                                      <p:cBhvr additive="base">
                                        <p:cTn id="44"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additive="base">
                                        <p:cTn id="49" dur="500" fill="hold"/>
                                        <p:tgtEl>
                                          <p:spTgt spid="18"/>
                                        </p:tgtEl>
                                        <p:attrNameLst>
                                          <p:attrName>ppt_x</p:attrName>
                                        </p:attrNameLst>
                                      </p:cBhvr>
                                      <p:tavLst>
                                        <p:tav tm="0">
                                          <p:val>
                                            <p:strVal val="1+#ppt_w/2"/>
                                          </p:val>
                                        </p:tav>
                                        <p:tav tm="100000">
                                          <p:val>
                                            <p:strVal val="#ppt_x"/>
                                          </p:val>
                                        </p:tav>
                                      </p:tavLst>
                                    </p:anim>
                                    <p:anim calcmode="lin" valueType="num">
                                      <p:cBhvr additive="base">
                                        <p:cTn id="50"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grpId="0" nodeType="clickEffect">
                                  <p:stCondLst>
                                    <p:cond delay="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500" fill="hold"/>
                                        <p:tgtEl>
                                          <p:spTgt spid="19"/>
                                        </p:tgtEl>
                                        <p:attrNameLst>
                                          <p:attrName>ppt_x</p:attrName>
                                        </p:attrNameLst>
                                      </p:cBhvr>
                                      <p:tavLst>
                                        <p:tav tm="0">
                                          <p:val>
                                            <p:strVal val="1+#ppt_w/2"/>
                                          </p:val>
                                        </p:tav>
                                        <p:tav tm="100000">
                                          <p:val>
                                            <p:strVal val="#ppt_x"/>
                                          </p:val>
                                        </p:tav>
                                      </p:tavLst>
                                    </p:anim>
                                    <p:anim calcmode="lin" valueType="num">
                                      <p:cBhvr additive="base">
                                        <p:cTn id="56"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2" fill="hold" grpId="0" nodeType="clickEffect">
                                  <p:stCondLst>
                                    <p:cond delay="0"/>
                                  </p:stCondLst>
                                  <p:childTnLst>
                                    <p:set>
                                      <p:cBhvr>
                                        <p:cTn id="60" dur="1" fill="hold">
                                          <p:stCondLst>
                                            <p:cond delay="0"/>
                                          </p:stCondLst>
                                        </p:cTn>
                                        <p:tgtEl>
                                          <p:spTgt spid="20"/>
                                        </p:tgtEl>
                                        <p:attrNameLst>
                                          <p:attrName>style.visibility</p:attrName>
                                        </p:attrNameLst>
                                      </p:cBhvr>
                                      <p:to>
                                        <p:strVal val="visible"/>
                                      </p:to>
                                    </p:set>
                                    <p:anim calcmode="lin" valueType="num">
                                      <p:cBhvr additive="base">
                                        <p:cTn id="61" dur="500" fill="hold"/>
                                        <p:tgtEl>
                                          <p:spTgt spid="20"/>
                                        </p:tgtEl>
                                        <p:attrNameLst>
                                          <p:attrName>ppt_x</p:attrName>
                                        </p:attrNameLst>
                                      </p:cBhvr>
                                      <p:tavLst>
                                        <p:tav tm="0">
                                          <p:val>
                                            <p:strVal val="1+#ppt_w/2"/>
                                          </p:val>
                                        </p:tav>
                                        <p:tav tm="100000">
                                          <p:val>
                                            <p:strVal val="#ppt_x"/>
                                          </p:val>
                                        </p:tav>
                                      </p:tavLst>
                                    </p:anim>
                                    <p:anim calcmode="lin" valueType="num">
                                      <p:cBhvr additive="base">
                                        <p:cTn id="62"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2" fill="hold" grpId="0" nodeType="click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500" fill="hold"/>
                                        <p:tgtEl>
                                          <p:spTgt spid="21"/>
                                        </p:tgtEl>
                                        <p:attrNameLst>
                                          <p:attrName>ppt_x</p:attrName>
                                        </p:attrNameLst>
                                      </p:cBhvr>
                                      <p:tavLst>
                                        <p:tav tm="0">
                                          <p:val>
                                            <p:strVal val="1+#ppt_w/2"/>
                                          </p:val>
                                        </p:tav>
                                        <p:tav tm="100000">
                                          <p:val>
                                            <p:strVal val="#ppt_x"/>
                                          </p:val>
                                        </p:tav>
                                      </p:tavLst>
                                    </p:anim>
                                    <p:anim calcmode="lin" valueType="num">
                                      <p:cBhvr additive="base">
                                        <p:cTn id="68" dur="500" fill="hold"/>
                                        <p:tgtEl>
                                          <p:spTgt spid="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7" grpId="0" animBg="1"/>
      <p:bldP spid="18" grpId="0" animBg="1"/>
      <p:bldP spid="19" grpId="0" animBg="1"/>
      <p:bldP spid="20" grpId="0" animBg="1"/>
      <p:bldP spid="2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78703"/>
            <a:ext cx="11101135" cy="976817"/>
          </a:xfrm>
        </p:spPr>
        <p:txBody>
          <a:bodyPr vert="horz" lIns="91440" tIns="45720" rIns="91440" bIns="45720" rtlCol="0" anchor="t">
            <a:normAutofit/>
          </a:bodyPr>
          <a:lstStyle/>
          <a:p>
            <a:pPr algn="ctr"/>
            <a:r>
              <a:rPr lang="en-GB" b="1" dirty="0">
                <a:latin typeface="Avenir Next LT Pro (Body)Avenir Next LT Pro (Body)"/>
              </a:rPr>
              <a:t>Employee Motivation</a:t>
            </a:r>
          </a:p>
        </p:txBody>
      </p:sp>
      <p:grpSp>
        <p:nvGrpSpPr>
          <p:cNvPr id="2" name="Group 1">
            <a:extLst>
              <a:ext uri="{FF2B5EF4-FFF2-40B4-BE49-F238E27FC236}">
                <a16:creationId xmlns:a16="http://schemas.microsoft.com/office/drawing/2014/main" id="{6DE8917A-9217-66D8-C5C9-D88B4EC7BFE3}"/>
              </a:ext>
            </a:extLst>
          </p:cNvPr>
          <p:cNvGrpSpPr/>
          <p:nvPr/>
        </p:nvGrpSpPr>
        <p:grpSpPr>
          <a:xfrm>
            <a:off x="697661" y="1602848"/>
            <a:ext cx="4248150" cy="723275"/>
            <a:chOff x="752475" y="1003080"/>
            <a:chExt cx="4248150" cy="723275"/>
          </a:xfrm>
        </p:grpSpPr>
        <p:sp>
          <p:nvSpPr>
            <p:cNvPr id="4" name="Rectangle: Rounded Corners 3">
              <a:extLst>
                <a:ext uri="{FF2B5EF4-FFF2-40B4-BE49-F238E27FC236}">
                  <a16:creationId xmlns:a16="http://schemas.microsoft.com/office/drawing/2014/main" id="{C97FF446-B568-1E1E-45E6-E659FF890456}"/>
                </a:ext>
              </a:extLst>
            </p:cNvPr>
            <p:cNvSpPr/>
            <p:nvPr/>
          </p:nvSpPr>
          <p:spPr>
            <a:xfrm>
              <a:off x="752475" y="1003080"/>
              <a:ext cx="4248150"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EB27CDC4-3830-2D3A-23E9-78E641841CD0}"/>
                </a:ext>
              </a:extLst>
            </p:cNvPr>
            <p:cNvSpPr txBox="1"/>
            <p:nvPr/>
          </p:nvSpPr>
          <p:spPr>
            <a:xfrm>
              <a:off x="846897" y="1080024"/>
              <a:ext cx="4059306" cy="646331"/>
            </a:xfrm>
            <a:prstGeom prst="rect">
              <a:avLst/>
            </a:prstGeom>
            <a:noFill/>
          </p:spPr>
          <p:txBody>
            <a:bodyPr wrap="square">
              <a:spAutoFit/>
            </a:bodyPr>
            <a:lstStyle/>
            <a:p>
              <a:pPr marL="285750" indent="-285750">
                <a:buFont typeface="Wingdings" panose="05000000000000000000" pitchFamily="2" charset="2"/>
                <a:buChar char="Ø"/>
              </a:pPr>
              <a:r>
                <a:rPr lang="en-GB" b="1" dirty="0" err="1"/>
                <a:t>Maslow"s</a:t>
              </a:r>
              <a:r>
                <a:rPr lang="en-GB" b="1" dirty="0"/>
                <a:t> need-hierarchy theory</a:t>
              </a:r>
            </a:p>
          </p:txBody>
        </p:sp>
      </p:grpSp>
      <p:pic>
        <p:nvPicPr>
          <p:cNvPr id="18" name="Picture 17">
            <a:extLst>
              <a:ext uri="{FF2B5EF4-FFF2-40B4-BE49-F238E27FC236}">
                <a16:creationId xmlns:a16="http://schemas.microsoft.com/office/drawing/2014/main" id="{742136E5-6E2B-3D57-7969-DF7EBACBF108}"/>
              </a:ext>
            </a:extLst>
          </p:cNvPr>
          <p:cNvPicPr>
            <a:picLocks noChangeAspect="1"/>
          </p:cNvPicPr>
          <p:nvPr/>
        </p:nvPicPr>
        <p:blipFill>
          <a:blip r:embed="rId4"/>
          <a:stretch>
            <a:fillRect/>
          </a:stretch>
        </p:blipFill>
        <p:spPr>
          <a:xfrm>
            <a:off x="464992" y="2259895"/>
            <a:ext cx="4713489" cy="4081289"/>
          </a:xfrm>
          <a:prstGeom prst="rect">
            <a:avLst/>
          </a:prstGeom>
        </p:spPr>
      </p:pic>
      <p:sp>
        <p:nvSpPr>
          <p:cNvPr id="32" name="TextBox 31">
            <a:extLst>
              <a:ext uri="{FF2B5EF4-FFF2-40B4-BE49-F238E27FC236}">
                <a16:creationId xmlns:a16="http://schemas.microsoft.com/office/drawing/2014/main" id="{3F049912-F195-8853-D3F6-7C22EF6E681B}"/>
              </a:ext>
            </a:extLst>
          </p:cNvPr>
          <p:cNvSpPr txBox="1"/>
          <p:nvPr/>
        </p:nvSpPr>
        <p:spPr>
          <a:xfrm>
            <a:off x="6699664" y="2259895"/>
            <a:ext cx="3877920"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dirty="0">
                <a:latin typeface="Verdana" panose="020B0604030504040204" pitchFamily="34" charset="0"/>
              </a:rPr>
              <a:t>Physiological Needs </a:t>
            </a:r>
            <a:endParaRPr lang="en-GB" dirty="0"/>
          </a:p>
        </p:txBody>
      </p:sp>
      <p:sp>
        <p:nvSpPr>
          <p:cNvPr id="33" name="TextBox 32">
            <a:extLst>
              <a:ext uri="{FF2B5EF4-FFF2-40B4-BE49-F238E27FC236}">
                <a16:creationId xmlns:a16="http://schemas.microsoft.com/office/drawing/2014/main" id="{AD1219ED-455F-5227-9A5C-07A33019265A}"/>
              </a:ext>
            </a:extLst>
          </p:cNvPr>
          <p:cNvSpPr txBox="1"/>
          <p:nvPr/>
        </p:nvSpPr>
        <p:spPr>
          <a:xfrm>
            <a:off x="6699664" y="2897656"/>
            <a:ext cx="3621364"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latin typeface="Verdana" panose="020B0604030504040204" pitchFamily="34" charset="0"/>
              </a:rPr>
              <a:t>Security Needs</a:t>
            </a:r>
            <a:endParaRPr lang="en-GB" sz="2000" dirty="0"/>
          </a:p>
        </p:txBody>
      </p:sp>
      <p:sp>
        <p:nvSpPr>
          <p:cNvPr id="34" name="TextBox 33">
            <a:extLst>
              <a:ext uri="{FF2B5EF4-FFF2-40B4-BE49-F238E27FC236}">
                <a16:creationId xmlns:a16="http://schemas.microsoft.com/office/drawing/2014/main" id="{20BB15E1-79A0-80B3-CD7F-190C6CF8CE3F}"/>
              </a:ext>
            </a:extLst>
          </p:cNvPr>
          <p:cNvSpPr txBox="1"/>
          <p:nvPr/>
        </p:nvSpPr>
        <p:spPr>
          <a:xfrm>
            <a:off x="6699664" y="3540588"/>
            <a:ext cx="3402935"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dirty="0">
                <a:latin typeface="Verdana" panose="020B0604030504040204" pitchFamily="34" charset="0"/>
              </a:rPr>
              <a:t>Social Needs</a:t>
            </a:r>
            <a:endParaRPr lang="en-GB" dirty="0"/>
          </a:p>
        </p:txBody>
      </p:sp>
      <p:sp>
        <p:nvSpPr>
          <p:cNvPr id="35" name="TextBox 34">
            <a:extLst>
              <a:ext uri="{FF2B5EF4-FFF2-40B4-BE49-F238E27FC236}">
                <a16:creationId xmlns:a16="http://schemas.microsoft.com/office/drawing/2014/main" id="{0E51BC18-B52F-5259-A3E5-1B36292131B2}"/>
              </a:ext>
            </a:extLst>
          </p:cNvPr>
          <p:cNvSpPr txBox="1"/>
          <p:nvPr/>
        </p:nvSpPr>
        <p:spPr>
          <a:xfrm>
            <a:off x="6699664" y="4183520"/>
            <a:ext cx="3621364"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latin typeface="Verdana" panose="020B0604030504040204" pitchFamily="34" charset="0"/>
              </a:rPr>
              <a:t>Esteem Needs</a:t>
            </a:r>
            <a:endParaRPr lang="en-GB" sz="2000" dirty="0"/>
          </a:p>
        </p:txBody>
      </p:sp>
      <p:sp>
        <p:nvSpPr>
          <p:cNvPr id="36" name="TextBox 35">
            <a:extLst>
              <a:ext uri="{FF2B5EF4-FFF2-40B4-BE49-F238E27FC236}">
                <a16:creationId xmlns:a16="http://schemas.microsoft.com/office/drawing/2014/main" id="{BA0CDE6C-B75C-553D-6A82-4C3128AC7480}"/>
              </a:ext>
            </a:extLst>
          </p:cNvPr>
          <p:cNvSpPr txBox="1"/>
          <p:nvPr/>
        </p:nvSpPr>
        <p:spPr>
          <a:xfrm>
            <a:off x="6699664" y="4826452"/>
            <a:ext cx="3760743"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dirty="0">
                <a:latin typeface="Verdana" panose="020B0604030504040204" pitchFamily="34" charset="0"/>
              </a:rPr>
              <a:t>Self-actualizing Needs</a:t>
            </a:r>
            <a:endParaRPr lang="en-GB" dirty="0"/>
          </a:p>
        </p:txBody>
      </p:sp>
    </p:spTree>
    <p:extLst>
      <p:ext uri="{BB962C8B-B14F-4D97-AF65-F5344CB8AC3E}">
        <p14:creationId xmlns:p14="http://schemas.microsoft.com/office/powerpoint/2010/main" val="442238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1+#ppt_w/2"/>
                                          </p:val>
                                        </p:tav>
                                        <p:tav tm="100000">
                                          <p:val>
                                            <p:strVal val="#ppt_x"/>
                                          </p:val>
                                        </p:tav>
                                      </p:tavLst>
                                    </p:anim>
                                    <p:anim calcmode="lin" valueType="num">
                                      <p:cBhvr additive="base">
                                        <p:cTn id="8" dur="500" fill="hold"/>
                                        <p:tgtEl>
                                          <p:spTgt spid="3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3"/>
                                        </p:tgtEl>
                                        <p:attrNameLst>
                                          <p:attrName>style.visibility</p:attrName>
                                        </p:attrNameLst>
                                      </p:cBhvr>
                                      <p:to>
                                        <p:strVal val="visible"/>
                                      </p:to>
                                    </p:set>
                                    <p:anim calcmode="lin" valueType="num">
                                      <p:cBhvr additive="base">
                                        <p:cTn id="13" dur="500" fill="hold"/>
                                        <p:tgtEl>
                                          <p:spTgt spid="33"/>
                                        </p:tgtEl>
                                        <p:attrNameLst>
                                          <p:attrName>ppt_x</p:attrName>
                                        </p:attrNameLst>
                                      </p:cBhvr>
                                      <p:tavLst>
                                        <p:tav tm="0">
                                          <p:val>
                                            <p:strVal val="1+#ppt_w/2"/>
                                          </p:val>
                                        </p:tav>
                                        <p:tav tm="100000">
                                          <p:val>
                                            <p:strVal val="#ppt_x"/>
                                          </p:val>
                                        </p:tav>
                                      </p:tavLst>
                                    </p:anim>
                                    <p:anim calcmode="lin" valueType="num">
                                      <p:cBhvr additive="base">
                                        <p:cTn id="14" dur="500" fill="hold"/>
                                        <p:tgtEl>
                                          <p:spTgt spid="3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4"/>
                                        </p:tgtEl>
                                        <p:attrNameLst>
                                          <p:attrName>style.visibility</p:attrName>
                                        </p:attrNameLst>
                                      </p:cBhvr>
                                      <p:to>
                                        <p:strVal val="visible"/>
                                      </p:to>
                                    </p:set>
                                    <p:anim calcmode="lin" valueType="num">
                                      <p:cBhvr additive="base">
                                        <p:cTn id="19" dur="500" fill="hold"/>
                                        <p:tgtEl>
                                          <p:spTgt spid="34"/>
                                        </p:tgtEl>
                                        <p:attrNameLst>
                                          <p:attrName>ppt_x</p:attrName>
                                        </p:attrNameLst>
                                      </p:cBhvr>
                                      <p:tavLst>
                                        <p:tav tm="0">
                                          <p:val>
                                            <p:strVal val="1+#ppt_w/2"/>
                                          </p:val>
                                        </p:tav>
                                        <p:tav tm="100000">
                                          <p:val>
                                            <p:strVal val="#ppt_x"/>
                                          </p:val>
                                        </p:tav>
                                      </p:tavLst>
                                    </p:anim>
                                    <p:anim calcmode="lin" valueType="num">
                                      <p:cBhvr additive="base">
                                        <p:cTn id="20" dur="500" fill="hold"/>
                                        <p:tgtEl>
                                          <p:spTgt spid="3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5"/>
                                        </p:tgtEl>
                                        <p:attrNameLst>
                                          <p:attrName>style.visibility</p:attrName>
                                        </p:attrNameLst>
                                      </p:cBhvr>
                                      <p:to>
                                        <p:strVal val="visible"/>
                                      </p:to>
                                    </p:set>
                                    <p:anim calcmode="lin" valueType="num">
                                      <p:cBhvr additive="base">
                                        <p:cTn id="25" dur="500" fill="hold"/>
                                        <p:tgtEl>
                                          <p:spTgt spid="35"/>
                                        </p:tgtEl>
                                        <p:attrNameLst>
                                          <p:attrName>ppt_x</p:attrName>
                                        </p:attrNameLst>
                                      </p:cBhvr>
                                      <p:tavLst>
                                        <p:tav tm="0">
                                          <p:val>
                                            <p:strVal val="1+#ppt_w/2"/>
                                          </p:val>
                                        </p:tav>
                                        <p:tav tm="100000">
                                          <p:val>
                                            <p:strVal val="#ppt_x"/>
                                          </p:val>
                                        </p:tav>
                                      </p:tavLst>
                                    </p:anim>
                                    <p:anim calcmode="lin" valueType="num">
                                      <p:cBhvr additive="base">
                                        <p:cTn id="26" dur="500" fill="hold"/>
                                        <p:tgtEl>
                                          <p:spTgt spid="35"/>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6"/>
                                        </p:tgtEl>
                                        <p:attrNameLst>
                                          <p:attrName>style.visibility</p:attrName>
                                        </p:attrNameLst>
                                      </p:cBhvr>
                                      <p:to>
                                        <p:strVal val="visible"/>
                                      </p:to>
                                    </p:set>
                                    <p:anim calcmode="lin" valueType="num">
                                      <p:cBhvr additive="base">
                                        <p:cTn id="31" dur="500" fill="hold"/>
                                        <p:tgtEl>
                                          <p:spTgt spid="36"/>
                                        </p:tgtEl>
                                        <p:attrNameLst>
                                          <p:attrName>ppt_x</p:attrName>
                                        </p:attrNameLst>
                                      </p:cBhvr>
                                      <p:tavLst>
                                        <p:tav tm="0">
                                          <p:val>
                                            <p:strVal val="1+#ppt_w/2"/>
                                          </p:val>
                                        </p:tav>
                                        <p:tav tm="100000">
                                          <p:val>
                                            <p:strVal val="#ppt_x"/>
                                          </p:val>
                                        </p:tav>
                                      </p:tavLst>
                                    </p:anim>
                                    <p:anim calcmode="lin" valueType="num">
                                      <p:cBhvr additive="base">
                                        <p:cTn id="32" dur="5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P spid="34" grpId="0" animBg="1"/>
      <p:bldP spid="35" grpId="0" animBg="1"/>
      <p:bldP spid="3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86359"/>
            <a:ext cx="11101135" cy="976817"/>
          </a:xfrm>
        </p:spPr>
        <p:txBody>
          <a:bodyPr vert="horz" lIns="91440" tIns="45720" rIns="91440" bIns="45720" rtlCol="0" anchor="t">
            <a:normAutofit/>
          </a:bodyPr>
          <a:lstStyle/>
          <a:p>
            <a:pPr algn="ctr"/>
            <a:r>
              <a:rPr lang="en-GB" b="1" dirty="0">
                <a:latin typeface="Avenir Next LT Pro (Body)Avenir Next LT Pro (Body)"/>
              </a:rPr>
              <a:t>Employee Motivation</a:t>
            </a:r>
          </a:p>
        </p:txBody>
      </p:sp>
      <p:grpSp>
        <p:nvGrpSpPr>
          <p:cNvPr id="6" name="Group 5">
            <a:extLst>
              <a:ext uri="{FF2B5EF4-FFF2-40B4-BE49-F238E27FC236}">
                <a16:creationId xmlns:a16="http://schemas.microsoft.com/office/drawing/2014/main" id="{26C6685F-37D0-2EFB-7D9E-94830E4715E1}"/>
              </a:ext>
            </a:extLst>
          </p:cNvPr>
          <p:cNvGrpSpPr/>
          <p:nvPr/>
        </p:nvGrpSpPr>
        <p:grpSpPr>
          <a:xfrm>
            <a:off x="1016963" y="1475970"/>
            <a:ext cx="4248150" cy="523220"/>
            <a:chOff x="986459" y="3167390"/>
            <a:chExt cx="4248150" cy="523220"/>
          </a:xfrm>
        </p:grpSpPr>
        <p:sp>
          <p:nvSpPr>
            <p:cNvPr id="7" name="Rectangle: Rounded Corners 6">
              <a:extLst>
                <a:ext uri="{FF2B5EF4-FFF2-40B4-BE49-F238E27FC236}">
                  <a16:creationId xmlns:a16="http://schemas.microsoft.com/office/drawing/2014/main" id="{8E1C9FD3-69C8-EABA-D64D-EEF9037D4F38}"/>
                </a:ext>
              </a:extLst>
            </p:cNvPr>
            <p:cNvSpPr/>
            <p:nvPr/>
          </p:nvSpPr>
          <p:spPr>
            <a:xfrm>
              <a:off x="986459" y="3167390"/>
              <a:ext cx="4248150"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E85ABEF5-221D-571D-70EB-82879777030C}"/>
                </a:ext>
              </a:extLst>
            </p:cNvPr>
            <p:cNvSpPr txBox="1"/>
            <p:nvPr/>
          </p:nvSpPr>
          <p:spPr>
            <a:xfrm>
              <a:off x="1080881" y="3244334"/>
              <a:ext cx="3228393" cy="369332"/>
            </a:xfrm>
            <a:prstGeom prst="rect">
              <a:avLst/>
            </a:prstGeom>
            <a:noFill/>
          </p:spPr>
          <p:txBody>
            <a:bodyPr wrap="square" rtlCol="0">
              <a:spAutoFit/>
            </a:bodyPr>
            <a:lstStyle/>
            <a:p>
              <a:pPr marL="342900" indent="-342900">
                <a:buFont typeface="Wingdings" panose="05000000000000000000" pitchFamily="2" charset="2"/>
                <a:buChar char="Ø"/>
              </a:pPr>
              <a:r>
                <a:rPr lang="en-GB" b="1" dirty="0">
                  <a:latin typeface="Avenir Next LT Pro (Body)Avenir Next LT Pro (Body)"/>
                </a:rPr>
                <a:t>Case Study</a:t>
              </a:r>
            </a:p>
          </p:txBody>
        </p:sp>
      </p:grpSp>
      <p:sp>
        <p:nvSpPr>
          <p:cNvPr id="3" name="TextBox 2">
            <a:extLst>
              <a:ext uri="{FF2B5EF4-FFF2-40B4-BE49-F238E27FC236}">
                <a16:creationId xmlns:a16="http://schemas.microsoft.com/office/drawing/2014/main" id="{4FB5A694-CA60-51DB-13C6-0660F61A2FED}"/>
              </a:ext>
            </a:extLst>
          </p:cNvPr>
          <p:cNvSpPr txBox="1"/>
          <p:nvPr/>
        </p:nvSpPr>
        <p:spPr>
          <a:xfrm>
            <a:off x="1016963" y="2747998"/>
            <a:ext cx="11019098" cy="2677656"/>
          </a:xfrm>
          <a:prstGeom prst="rect">
            <a:avLst/>
          </a:prstGeom>
          <a:noFill/>
        </p:spPr>
        <p:txBody>
          <a:bodyPr wrap="square">
            <a:spAutoFit/>
          </a:bodyPr>
          <a:lstStyle/>
          <a:p>
            <a:r>
              <a:rPr lang="en-GB" sz="2400" dirty="0"/>
              <a:t>Research questions</a:t>
            </a:r>
          </a:p>
          <a:p>
            <a:pPr marL="285750" indent="-285750">
              <a:buFont typeface="Wingdings" panose="05000000000000000000" pitchFamily="2" charset="2"/>
              <a:buChar char="Ø"/>
            </a:pPr>
            <a:r>
              <a:rPr lang="en-GB" sz="2400" dirty="0"/>
              <a:t>“How can </a:t>
            </a:r>
            <a:r>
              <a:rPr lang="en-GB" sz="2400" dirty="0" err="1"/>
              <a:t>Maslow"s</a:t>
            </a:r>
            <a:r>
              <a:rPr lang="en-GB" sz="2400" dirty="0"/>
              <a:t> hierarchy of needs theory be applied to motivate employees at Masvingo Polytechnic?”</a:t>
            </a:r>
          </a:p>
          <a:p>
            <a:pPr marL="285750" indent="-285750">
              <a:buFont typeface="Wingdings" panose="05000000000000000000" pitchFamily="2" charset="2"/>
              <a:buChar char="Ø"/>
            </a:pPr>
            <a:r>
              <a:rPr lang="en-GB" sz="2400" dirty="0"/>
              <a:t>“To  what  extent  can  the  theory  be  applied to  motivate  employees  at Masvingo polytechnic?”</a:t>
            </a:r>
          </a:p>
          <a:p>
            <a:pPr marL="285750" indent="-285750">
              <a:buFont typeface="Wingdings" panose="05000000000000000000" pitchFamily="2" charset="2"/>
              <a:buChar char="Ø"/>
            </a:pPr>
            <a:r>
              <a:rPr lang="en-GB" sz="2400" dirty="0"/>
              <a:t>“What  are  the  challenges  likely  to  be  faced  by  management  in  trying  to satisfy employee needs hierarchically?”</a:t>
            </a:r>
          </a:p>
        </p:txBody>
      </p:sp>
      <p:sp>
        <p:nvSpPr>
          <p:cNvPr id="11" name="TextBox 10">
            <a:extLst>
              <a:ext uri="{FF2B5EF4-FFF2-40B4-BE49-F238E27FC236}">
                <a16:creationId xmlns:a16="http://schemas.microsoft.com/office/drawing/2014/main" id="{1D168B26-B3A1-D8D5-2F38-7ECBB412DD92}"/>
              </a:ext>
            </a:extLst>
          </p:cNvPr>
          <p:cNvSpPr txBox="1"/>
          <p:nvPr/>
        </p:nvSpPr>
        <p:spPr>
          <a:xfrm>
            <a:off x="4088757" y="2111984"/>
            <a:ext cx="4248150" cy="584775"/>
          </a:xfrm>
          <a:prstGeom prst="rect">
            <a:avLst/>
          </a:prstGeom>
          <a:noFill/>
        </p:spPr>
        <p:txBody>
          <a:bodyPr wrap="square">
            <a:spAutoFit/>
          </a:bodyPr>
          <a:lstStyle/>
          <a:p>
            <a:r>
              <a:rPr lang="en-GB" sz="3200" dirty="0"/>
              <a:t>Masvingo</a:t>
            </a:r>
            <a:r>
              <a:rPr lang="en-GB" dirty="0"/>
              <a:t> </a:t>
            </a:r>
            <a:r>
              <a:rPr lang="en-GB" sz="3200" dirty="0"/>
              <a:t>Polytechnic</a:t>
            </a:r>
            <a:endParaRPr lang="en-GB" dirty="0"/>
          </a:p>
        </p:txBody>
      </p:sp>
    </p:spTree>
    <p:extLst>
      <p:ext uri="{BB962C8B-B14F-4D97-AF65-F5344CB8AC3E}">
        <p14:creationId xmlns:p14="http://schemas.microsoft.com/office/powerpoint/2010/main" val="3726085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86359"/>
            <a:ext cx="11101135" cy="976817"/>
          </a:xfrm>
        </p:spPr>
        <p:txBody>
          <a:bodyPr vert="horz" lIns="91440" tIns="45720" rIns="91440" bIns="45720" rtlCol="0" anchor="t">
            <a:normAutofit/>
          </a:bodyPr>
          <a:lstStyle/>
          <a:p>
            <a:pPr algn="ctr"/>
            <a:r>
              <a:rPr lang="en-GB" b="1" dirty="0">
                <a:latin typeface="Avenir Next LT Pro (Body)Avenir Next LT Pro (Body)"/>
              </a:rPr>
              <a:t>Employee Motivation</a:t>
            </a:r>
          </a:p>
        </p:txBody>
      </p:sp>
      <p:graphicFrame>
        <p:nvGraphicFramePr>
          <p:cNvPr id="9" name="Object 8">
            <a:extLst>
              <a:ext uri="{FF2B5EF4-FFF2-40B4-BE49-F238E27FC236}">
                <a16:creationId xmlns:a16="http://schemas.microsoft.com/office/drawing/2014/main" id="{37FE1396-6AB2-5BDA-85D3-614E158EE3A3}"/>
              </a:ext>
            </a:extLst>
          </p:cNvPr>
          <p:cNvGraphicFramePr>
            <a:graphicFrameLocks noChangeAspect="1"/>
          </p:cNvGraphicFramePr>
          <p:nvPr>
            <p:extLst>
              <p:ext uri="{D42A27DB-BD31-4B8C-83A1-F6EECF244321}">
                <p14:modId xmlns:p14="http://schemas.microsoft.com/office/powerpoint/2010/main" val="951762649"/>
              </p:ext>
            </p:extLst>
          </p:nvPr>
        </p:nvGraphicFramePr>
        <p:xfrm>
          <a:off x="1539875" y="1795424"/>
          <a:ext cx="8726488" cy="4816475"/>
        </p:xfrm>
        <a:graphic>
          <a:graphicData uri="http://schemas.openxmlformats.org/presentationml/2006/ole">
            <mc:AlternateContent xmlns:mc="http://schemas.openxmlformats.org/markup-compatibility/2006">
              <mc:Choice xmlns:v="urn:schemas-microsoft-com:vml" Requires="v">
                <p:oleObj name="Worksheet" r:id="rId3" imgW="6118825" imgH="3375833" progId="Excel.Sheet.12">
                  <p:embed/>
                </p:oleObj>
              </mc:Choice>
              <mc:Fallback>
                <p:oleObj name="Worksheet" r:id="rId3" imgW="6118825" imgH="3375833" progId="Excel.Sheet.12">
                  <p:embed/>
                  <p:pic>
                    <p:nvPicPr>
                      <p:cNvPr id="9" name="Object 8">
                        <a:extLst>
                          <a:ext uri="{FF2B5EF4-FFF2-40B4-BE49-F238E27FC236}">
                            <a16:creationId xmlns:a16="http://schemas.microsoft.com/office/drawing/2014/main" id="{37FE1396-6AB2-5BDA-85D3-614E158EE3A3}"/>
                          </a:ext>
                        </a:extLst>
                      </p:cNvPr>
                      <p:cNvPicPr/>
                      <p:nvPr/>
                    </p:nvPicPr>
                    <p:blipFill>
                      <a:blip r:embed="rId4"/>
                      <a:stretch>
                        <a:fillRect/>
                      </a:stretch>
                    </p:blipFill>
                    <p:spPr>
                      <a:xfrm>
                        <a:off x="1539875" y="1795424"/>
                        <a:ext cx="8726488" cy="4816475"/>
                      </a:xfrm>
                      <a:prstGeom prst="rect">
                        <a:avLst/>
                      </a:prstGeom>
                      <a:solidFill>
                        <a:srgbClr val="FF643B">
                          <a:alpha val="94000"/>
                        </a:srgbClr>
                      </a:solidFill>
                    </p:spPr>
                  </p:pic>
                </p:oleObj>
              </mc:Fallback>
            </mc:AlternateContent>
          </a:graphicData>
        </a:graphic>
      </p:graphicFrame>
      <p:sp>
        <p:nvSpPr>
          <p:cNvPr id="10" name="TextBox 9">
            <a:extLst>
              <a:ext uri="{FF2B5EF4-FFF2-40B4-BE49-F238E27FC236}">
                <a16:creationId xmlns:a16="http://schemas.microsoft.com/office/drawing/2014/main" id="{F80EEC70-E170-2496-7AD0-3C7C6979205F}"/>
              </a:ext>
            </a:extLst>
          </p:cNvPr>
          <p:cNvSpPr txBox="1"/>
          <p:nvPr/>
        </p:nvSpPr>
        <p:spPr>
          <a:xfrm>
            <a:off x="3971924" y="1210649"/>
            <a:ext cx="4248150" cy="584775"/>
          </a:xfrm>
          <a:prstGeom prst="rect">
            <a:avLst/>
          </a:prstGeom>
          <a:noFill/>
        </p:spPr>
        <p:txBody>
          <a:bodyPr wrap="square">
            <a:spAutoFit/>
          </a:bodyPr>
          <a:lstStyle/>
          <a:p>
            <a:r>
              <a:rPr lang="en-GB" sz="3200" dirty="0"/>
              <a:t>Results and Findings</a:t>
            </a:r>
            <a:endParaRPr lang="en-GB" dirty="0"/>
          </a:p>
        </p:txBody>
      </p:sp>
    </p:spTree>
    <p:extLst>
      <p:ext uri="{BB962C8B-B14F-4D97-AF65-F5344CB8AC3E}">
        <p14:creationId xmlns:p14="http://schemas.microsoft.com/office/powerpoint/2010/main" val="3805796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86359"/>
            <a:ext cx="11101135" cy="976817"/>
          </a:xfrm>
        </p:spPr>
        <p:txBody>
          <a:bodyPr vert="horz" lIns="91440" tIns="45720" rIns="91440" bIns="45720" rtlCol="0" anchor="t">
            <a:normAutofit/>
          </a:bodyPr>
          <a:lstStyle/>
          <a:p>
            <a:pPr algn="ctr"/>
            <a:r>
              <a:rPr lang="en-GB" b="1" dirty="0">
                <a:latin typeface="Avenir Next LT Pro (Body)Avenir Next LT Pro (Body)"/>
              </a:rPr>
              <a:t>Employee Motivation</a:t>
            </a:r>
          </a:p>
        </p:txBody>
      </p:sp>
      <p:sp>
        <p:nvSpPr>
          <p:cNvPr id="10" name="TextBox 9">
            <a:extLst>
              <a:ext uri="{FF2B5EF4-FFF2-40B4-BE49-F238E27FC236}">
                <a16:creationId xmlns:a16="http://schemas.microsoft.com/office/drawing/2014/main" id="{F80EEC70-E170-2496-7AD0-3C7C6979205F}"/>
              </a:ext>
            </a:extLst>
          </p:cNvPr>
          <p:cNvSpPr txBox="1"/>
          <p:nvPr/>
        </p:nvSpPr>
        <p:spPr>
          <a:xfrm>
            <a:off x="3971924" y="1260879"/>
            <a:ext cx="4248150" cy="584775"/>
          </a:xfrm>
          <a:prstGeom prst="rect">
            <a:avLst/>
          </a:prstGeom>
          <a:noFill/>
        </p:spPr>
        <p:txBody>
          <a:bodyPr wrap="square">
            <a:spAutoFit/>
          </a:bodyPr>
          <a:lstStyle/>
          <a:p>
            <a:r>
              <a:rPr lang="en-GB" sz="3200" dirty="0"/>
              <a:t>Recommendations</a:t>
            </a:r>
          </a:p>
        </p:txBody>
      </p:sp>
      <p:grpSp>
        <p:nvGrpSpPr>
          <p:cNvPr id="2" name="Group 1">
            <a:extLst>
              <a:ext uri="{FF2B5EF4-FFF2-40B4-BE49-F238E27FC236}">
                <a16:creationId xmlns:a16="http://schemas.microsoft.com/office/drawing/2014/main" id="{325598B4-820C-F7BC-79CC-A62476DCB9FC}"/>
              </a:ext>
            </a:extLst>
          </p:cNvPr>
          <p:cNvGrpSpPr/>
          <p:nvPr/>
        </p:nvGrpSpPr>
        <p:grpSpPr>
          <a:xfrm>
            <a:off x="958881" y="1847593"/>
            <a:ext cx="3299594" cy="523221"/>
            <a:chOff x="986459" y="995637"/>
            <a:chExt cx="3277428" cy="523220"/>
          </a:xfrm>
        </p:grpSpPr>
        <p:sp>
          <p:nvSpPr>
            <p:cNvPr id="3" name="Rectangle: Rounded Corners 2">
              <a:extLst>
                <a:ext uri="{FF2B5EF4-FFF2-40B4-BE49-F238E27FC236}">
                  <a16:creationId xmlns:a16="http://schemas.microsoft.com/office/drawing/2014/main" id="{83A694D9-F8C5-FAEE-ADCD-69C808A2083D}"/>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6BB246D-C4B9-501E-4E30-0A39E2347E53}"/>
                </a:ext>
              </a:extLst>
            </p:cNvPr>
            <p:cNvSpPr txBox="1"/>
            <p:nvPr/>
          </p:nvSpPr>
          <p:spPr>
            <a:xfrm>
              <a:off x="986459" y="1072581"/>
              <a:ext cx="3108463" cy="400109"/>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Physiological needs</a:t>
              </a:r>
              <a:endParaRPr lang="en-GB" sz="2000" dirty="0"/>
            </a:p>
          </p:txBody>
        </p:sp>
      </p:grpSp>
      <p:sp>
        <p:nvSpPr>
          <p:cNvPr id="6" name="TextBox 5">
            <a:extLst>
              <a:ext uri="{FF2B5EF4-FFF2-40B4-BE49-F238E27FC236}">
                <a16:creationId xmlns:a16="http://schemas.microsoft.com/office/drawing/2014/main" id="{18AA7530-DC2A-D067-067F-CD7C67D535E9}"/>
              </a:ext>
            </a:extLst>
          </p:cNvPr>
          <p:cNvSpPr txBox="1"/>
          <p:nvPr/>
        </p:nvSpPr>
        <p:spPr>
          <a:xfrm>
            <a:off x="958879" y="2710013"/>
            <a:ext cx="2040799"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dirty="0"/>
              <a:t>Project Bonuses</a:t>
            </a:r>
            <a:endParaRPr lang="en-GB" dirty="0"/>
          </a:p>
        </p:txBody>
      </p:sp>
      <p:sp>
        <p:nvSpPr>
          <p:cNvPr id="7" name="TextBox 6">
            <a:extLst>
              <a:ext uri="{FF2B5EF4-FFF2-40B4-BE49-F238E27FC236}">
                <a16:creationId xmlns:a16="http://schemas.microsoft.com/office/drawing/2014/main" id="{0DE924E9-4B12-67F0-E848-8D9596D213D1}"/>
              </a:ext>
            </a:extLst>
          </p:cNvPr>
          <p:cNvSpPr txBox="1"/>
          <p:nvPr/>
        </p:nvSpPr>
        <p:spPr>
          <a:xfrm>
            <a:off x="973474" y="4311097"/>
            <a:ext cx="1591306"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t>Medical Aid</a:t>
            </a:r>
            <a:endParaRPr lang="en-GB" dirty="0"/>
          </a:p>
        </p:txBody>
      </p:sp>
      <p:sp>
        <p:nvSpPr>
          <p:cNvPr id="8" name="TextBox 7">
            <a:extLst>
              <a:ext uri="{FF2B5EF4-FFF2-40B4-BE49-F238E27FC236}">
                <a16:creationId xmlns:a16="http://schemas.microsoft.com/office/drawing/2014/main" id="{593EDA27-9300-C5FC-A8FC-9E2CCF73B58C}"/>
              </a:ext>
            </a:extLst>
          </p:cNvPr>
          <p:cNvSpPr txBox="1"/>
          <p:nvPr/>
        </p:nvSpPr>
        <p:spPr>
          <a:xfrm>
            <a:off x="953590" y="4987886"/>
            <a:ext cx="2040800"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2000" dirty="0"/>
              <a:t>Safety Clothing</a:t>
            </a:r>
            <a:endParaRPr lang="en-GB" dirty="0"/>
          </a:p>
        </p:txBody>
      </p:sp>
      <p:sp>
        <p:nvSpPr>
          <p:cNvPr id="11" name="TextBox 10">
            <a:extLst>
              <a:ext uri="{FF2B5EF4-FFF2-40B4-BE49-F238E27FC236}">
                <a16:creationId xmlns:a16="http://schemas.microsoft.com/office/drawing/2014/main" id="{D86E1AFD-8511-0FEB-0842-772D3FCCD5A8}"/>
              </a:ext>
            </a:extLst>
          </p:cNvPr>
          <p:cNvSpPr txBox="1"/>
          <p:nvPr/>
        </p:nvSpPr>
        <p:spPr>
          <a:xfrm>
            <a:off x="938996" y="5660849"/>
            <a:ext cx="1906984" cy="400110"/>
          </a:xfrm>
          <a:prstGeom prst="rect">
            <a:avLst/>
          </a:prstGeom>
          <a:solidFill>
            <a:srgbClr val="FF643B"/>
          </a:solidFill>
          <a:ln>
            <a:solidFill>
              <a:schemeClr val="bg1">
                <a:lumMod val="75000"/>
                <a:lumOff val="25000"/>
              </a:schemeClr>
            </a:solidFill>
          </a:ln>
        </p:spPr>
        <p:txBody>
          <a:bodyPr wrap="square" rtlCol="0">
            <a:spAutoFit/>
          </a:bodyPr>
          <a:lstStyle/>
          <a:p>
            <a:r>
              <a:rPr lang="en-GB" sz="2000" dirty="0"/>
              <a:t>HS </a:t>
            </a:r>
            <a:r>
              <a:rPr lang="en-GB" sz="2000" dirty="0" err="1"/>
              <a:t>Enviroment</a:t>
            </a:r>
            <a:endParaRPr lang="en-GB" sz="2400" dirty="0"/>
          </a:p>
        </p:txBody>
      </p:sp>
      <p:grpSp>
        <p:nvGrpSpPr>
          <p:cNvPr id="12" name="Group 11">
            <a:extLst>
              <a:ext uri="{FF2B5EF4-FFF2-40B4-BE49-F238E27FC236}">
                <a16:creationId xmlns:a16="http://schemas.microsoft.com/office/drawing/2014/main" id="{E5B69B2F-EB36-FA25-7B03-DF158695F109}"/>
              </a:ext>
            </a:extLst>
          </p:cNvPr>
          <p:cNvGrpSpPr/>
          <p:nvPr/>
        </p:nvGrpSpPr>
        <p:grpSpPr>
          <a:xfrm>
            <a:off x="938996" y="3479295"/>
            <a:ext cx="3319479" cy="523221"/>
            <a:chOff x="986459" y="995637"/>
            <a:chExt cx="3277428" cy="523220"/>
          </a:xfrm>
        </p:grpSpPr>
        <p:sp>
          <p:nvSpPr>
            <p:cNvPr id="13" name="Rectangle: Rounded Corners 12">
              <a:extLst>
                <a:ext uri="{FF2B5EF4-FFF2-40B4-BE49-F238E27FC236}">
                  <a16:creationId xmlns:a16="http://schemas.microsoft.com/office/drawing/2014/main" id="{2C1A9C54-5D16-5ECB-AECD-D967E2100DAB}"/>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6D897BD8-954D-4223-7C47-B5BA9773122F}"/>
                </a:ext>
              </a:extLst>
            </p:cNvPr>
            <p:cNvSpPr txBox="1"/>
            <p:nvPr/>
          </p:nvSpPr>
          <p:spPr>
            <a:xfrm>
              <a:off x="986459" y="1072581"/>
              <a:ext cx="3108463" cy="400109"/>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Safety needs</a:t>
              </a:r>
              <a:endParaRPr lang="en-GB" sz="2000" dirty="0"/>
            </a:p>
          </p:txBody>
        </p:sp>
      </p:grpSp>
      <p:sp>
        <p:nvSpPr>
          <p:cNvPr id="15" name="TextBox 14">
            <a:extLst>
              <a:ext uri="{FF2B5EF4-FFF2-40B4-BE49-F238E27FC236}">
                <a16:creationId xmlns:a16="http://schemas.microsoft.com/office/drawing/2014/main" id="{29078D11-7A5A-6062-9424-D2CD87E7D2F7}"/>
              </a:ext>
            </a:extLst>
          </p:cNvPr>
          <p:cNvSpPr txBox="1"/>
          <p:nvPr/>
        </p:nvSpPr>
        <p:spPr>
          <a:xfrm>
            <a:off x="938996" y="6333812"/>
            <a:ext cx="2040800"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2000" dirty="0"/>
              <a:t>Safety Clothing</a:t>
            </a:r>
            <a:endParaRPr lang="en-GB" dirty="0"/>
          </a:p>
        </p:txBody>
      </p:sp>
      <p:grpSp>
        <p:nvGrpSpPr>
          <p:cNvPr id="16" name="Group 15">
            <a:extLst>
              <a:ext uri="{FF2B5EF4-FFF2-40B4-BE49-F238E27FC236}">
                <a16:creationId xmlns:a16="http://schemas.microsoft.com/office/drawing/2014/main" id="{A6064B61-FE98-49AA-3541-87285208E552}"/>
              </a:ext>
            </a:extLst>
          </p:cNvPr>
          <p:cNvGrpSpPr/>
          <p:nvPr/>
        </p:nvGrpSpPr>
        <p:grpSpPr>
          <a:xfrm>
            <a:off x="7019221" y="1899470"/>
            <a:ext cx="3299594" cy="523221"/>
            <a:chOff x="986459" y="995637"/>
            <a:chExt cx="3277428" cy="523220"/>
          </a:xfrm>
        </p:grpSpPr>
        <p:sp>
          <p:nvSpPr>
            <p:cNvPr id="17" name="Rectangle: Rounded Corners 16">
              <a:extLst>
                <a:ext uri="{FF2B5EF4-FFF2-40B4-BE49-F238E27FC236}">
                  <a16:creationId xmlns:a16="http://schemas.microsoft.com/office/drawing/2014/main" id="{4AED3A79-E80C-EB6D-DCD2-6E6D03FA89FB}"/>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59561FAD-0006-E796-EB72-4255105F2A84}"/>
                </a:ext>
              </a:extLst>
            </p:cNvPr>
            <p:cNvSpPr txBox="1"/>
            <p:nvPr/>
          </p:nvSpPr>
          <p:spPr>
            <a:xfrm>
              <a:off x="986459" y="1072581"/>
              <a:ext cx="3108463" cy="400109"/>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Social needs</a:t>
              </a:r>
              <a:endParaRPr lang="en-GB" sz="2000" dirty="0"/>
            </a:p>
          </p:txBody>
        </p:sp>
      </p:grpSp>
      <p:sp>
        <p:nvSpPr>
          <p:cNvPr id="19" name="TextBox 18">
            <a:extLst>
              <a:ext uri="{FF2B5EF4-FFF2-40B4-BE49-F238E27FC236}">
                <a16:creationId xmlns:a16="http://schemas.microsoft.com/office/drawing/2014/main" id="{95532CEC-B5E1-2078-7FCA-8BA6740FA658}"/>
              </a:ext>
            </a:extLst>
          </p:cNvPr>
          <p:cNvSpPr txBox="1"/>
          <p:nvPr/>
        </p:nvSpPr>
        <p:spPr>
          <a:xfrm>
            <a:off x="7077396" y="2710013"/>
            <a:ext cx="1743219"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dirty="0"/>
              <a:t>Social Clubs </a:t>
            </a:r>
            <a:endParaRPr lang="en-GB" dirty="0"/>
          </a:p>
        </p:txBody>
      </p:sp>
      <p:sp>
        <p:nvSpPr>
          <p:cNvPr id="20" name="TextBox 19">
            <a:extLst>
              <a:ext uri="{FF2B5EF4-FFF2-40B4-BE49-F238E27FC236}">
                <a16:creationId xmlns:a16="http://schemas.microsoft.com/office/drawing/2014/main" id="{4659CCBD-053E-35F6-9DDC-0D437A56CBA3}"/>
              </a:ext>
            </a:extLst>
          </p:cNvPr>
          <p:cNvSpPr txBox="1"/>
          <p:nvPr/>
        </p:nvSpPr>
        <p:spPr>
          <a:xfrm>
            <a:off x="7084591" y="3394048"/>
            <a:ext cx="2505458"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t>Bereavement Clubs</a:t>
            </a:r>
            <a:endParaRPr lang="en-GB" dirty="0"/>
          </a:p>
        </p:txBody>
      </p:sp>
      <p:grpSp>
        <p:nvGrpSpPr>
          <p:cNvPr id="21" name="Group 20">
            <a:extLst>
              <a:ext uri="{FF2B5EF4-FFF2-40B4-BE49-F238E27FC236}">
                <a16:creationId xmlns:a16="http://schemas.microsoft.com/office/drawing/2014/main" id="{824F39B7-82B3-23A2-844B-657F5E46FE25}"/>
              </a:ext>
            </a:extLst>
          </p:cNvPr>
          <p:cNvGrpSpPr/>
          <p:nvPr/>
        </p:nvGrpSpPr>
        <p:grpSpPr>
          <a:xfrm>
            <a:off x="6934167" y="4049486"/>
            <a:ext cx="3299594" cy="523221"/>
            <a:chOff x="986459" y="995637"/>
            <a:chExt cx="3277428" cy="523220"/>
          </a:xfrm>
        </p:grpSpPr>
        <p:sp>
          <p:nvSpPr>
            <p:cNvPr id="22" name="Rectangle: Rounded Corners 21">
              <a:extLst>
                <a:ext uri="{FF2B5EF4-FFF2-40B4-BE49-F238E27FC236}">
                  <a16:creationId xmlns:a16="http://schemas.microsoft.com/office/drawing/2014/main" id="{0F1DD737-A57D-D53A-FBAD-47AA1C268C6F}"/>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EC1CB714-0131-237B-7EA2-2C03A20420C2}"/>
                </a:ext>
              </a:extLst>
            </p:cNvPr>
            <p:cNvSpPr txBox="1"/>
            <p:nvPr/>
          </p:nvSpPr>
          <p:spPr>
            <a:xfrm>
              <a:off x="986459" y="1072581"/>
              <a:ext cx="3108463" cy="400109"/>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Self-esteem needs</a:t>
              </a:r>
              <a:endParaRPr lang="en-GB" sz="2000" dirty="0"/>
            </a:p>
          </p:txBody>
        </p:sp>
      </p:grpSp>
      <p:sp>
        <p:nvSpPr>
          <p:cNvPr id="24" name="TextBox 23">
            <a:extLst>
              <a:ext uri="{FF2B5EF4-FFF2-40B4-BE49-F238E27FC236}">
                <a16:creationId xmlns:a16="http://schemas.microsoft.com/office/drawing/2014/main" id="{8E08AB43-9907-62B9-7FA9-271742B43A83}"/>
              </a:ext>
            </a:extLst>
          </p:cNvPr>
          <p:cNvSpPr txBox="1"/>
          <p:nvPr/>
        </p:nvSpPr>
        <p:spPr>
          <a:xfrm>
            <a:off x="7084591" y="4869731"/>
            <a:ext cx="2538780"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2000" dirty="0"/>
              <a:t>Position Promotions</a:t>
            </a:r>
            <a:endParaRPr lang="en-GB" dirty="0"/>
          </a:p>
        </p:txBody>
      </p:sp>
      <p:sp>
        <p:nvSpPr>
          <p:cNvPr id="25" name="TextBox 24">
            <a:extLst>
              <a:ext uri="{FF2B5EF4-FFF2-40B4-BE49-F238E27FC236}">
                <a16:creationId xmlns:a16="http://schemas.microsoft.com/office/drawing/2014/main" id="{826F8ED8-E810-F654-BFA9-66F873B5256A}"/>
              </a:ext>
            </a:extLst>
          </p:cNvPr>
          <p:cNvSpPr txBox="1"/>
          <p:nvPr/>
        </p:nvSpPr>
        <p:spPr>
          <a:xfrm>
            <a:off x="7077396" y="5532039"/>
            <a:ext cx="3661228"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t>Flexible  Working  Conditions </a:t>
            </a:r>
            <a:endParaRPr lang="en-GB" dirty="0"/>
          </a:p>
        </p:txBody>
      </p:sp>
    </p:spTree>
    <p:extLst>
      <p:ext uri="{BB962C8B-B14F-4D97-AF65-F5344CB8AC3E}">
        <p14:creationId xmlns:p14="http://schemas.microsoft.com/office/powerpoint/2010/main" val="180397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0-#ppt_w/2"/>
                                          </p:val>
                                        </p:tav>
                                        <p:tav tm="100000">
                                          <p:val>
                                            <p:strVal val="#ppt_x"/>
                                          </p:val>
                                        </p:tav>
                                      </p:tavLst>
                                    </p:anim>
                                    <p:anim calcmode="lin" valueType="num">
                                      <p:cBhvr additive="base">
                                        <p:cTn id="20"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0-#ppt_w/2"/>
                                          </p:val>
                                        </p:tav>
                                        <p:tav tm="100000">
                                          <p:val>
                                            <p:strVal val="#ppt_x"/>
                                          </p:val>
                                        </p:tav>
                                      </p:tavLst>
                                    </p:anim>
                                    <p:anim calcmode="lin" valueType="num">
                                      <p:cBhvr additive="base">
                                        <p:cTn id="26"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0-#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9"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0-#ppt_w/2"/>
                                          </p:val>
                                        </p:tav>
                                        <p:tav tm="100000">
                                          <p:val>
                                            <p:strVal val="#ppt_x"/>
                                          </p:val>
                                        </p:tav>
                                      </p:tavLst>
                                    </p:anim>
                                    <p:anim calcmode="lin" valueType="num">
                                      <p:cBhvr additive="base">
                                        <p:cTn id="38"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0-#ppt_w/2"/>
                                          </p:val>
                                        </p:tav>
                                        <p:tav tm="100000">
                                          <p:val>
                                            <p:strVal val="#ppt_x"/>
                                          </p:val>
                                        </p:tav>
                                      </p:tavLst>
                                    </p:anim>
                                    <p:anim calcmode="lin" valueType="num">
                                      <p:cBhvr additive="base">
                                        <p:cTn id="44"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9" fill="hold" nodeType="click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0-#ppt_w/2"/>
                                          </p:val>
                                        </p:tav>
                                        <p:tav tm="100000">
                                          <p:val>
                                            <p:strVal val="#ppt_x"/>
                                          </p:val>
                                        </p:tav>
                                      </p:tavLst>
                                    </p:anim>
                                    <p:anim calcmode="lin" valueType="num">
                                      <p:cBhvr additive="base">
                                        <p:cTn id="50" dur="500" fill="hold"/>
                                        <p:tgtEl>
                                          <p:spTgt spid="16"/>
                                        </p:tgtEl>
                                        <p:attrNameLst>
                                          <p:attrName>ppt_y</p:attrName>
                                        </p:attrNameLst>
                                      </p:cBhvr>
                                      <p:tavLst>
                                        <p:tav tm="0">
                                          <p:val>
                                            <p:strVal val="0-#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500" fill="hold"/>
                                        <p:tgtEl>
                                          <p:spTgt spid="19"/>
                                        </p:tgtEl>
                                        <p:attrNameLst>
                                          <p:attrName>ppt_x</p:attrName>
                                        </p:attrNameLst>
                                      </p:cBhvr>
                                      <p:tavLst>
                                        <p:tav tm="0">
                                          <p:val>
                                            <p:strVal val="0-#ppt_w/2"/>
                                          </p:val>
                                        </p:tav>
                                        <p:tav tm="100000">
                                          <p:val>
                                            <p:strVal val="#ppt_x"/>
                                          </p:val>
                                        </p:tav>
                                      </p:tavLst>
                                    </p:anim>
                                    <p:anim calcmode="lin" valueType="num">
                                      <p:cBhvr additive="base">
                                        <p:cTn id="56"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20"/>
                                        </p:tgtEl>
                                        <p:attrNameLst>
                                          <p:attrName>style.visibility</p:attrName>
                                        </p:attrNameLst>
                                      </p:cBhvr>
                                      <p:to>
                                        <p:strVal val="visible"/>
                                      </p:to>
                                    </p:set>
                                    <p:anim calcmode="lin" valueType="num">
                                      <p:cBhvr additive="base">
                                        <p:cTn id="61" dur="500" fill="hold"/>
                                        <p:tgtEl>
                                          <p:spTgt spid="20"/>
                                        </p:tgtEl>
                                        <p:attrNameLst>
                                          <p:attrName>ppt_x</p:attrName>
                                        </p:attrNameLst>
                                      </p:cBhvr>
                                      <p:tavLst>
                                        <p:tav tm="0">
                                          <p:val>
                                            <p:strVal val="0-#ppt_w/2"/>
                                          </p:val>
                                        </p:tav>
                                        <p:tav tm="100000">
                                          <p:val>
                                            <p:strVal val="#ppt_x"/>
                                          </p:val>
                                        </p:tav>
                                      </p:tavLst>
                                    </p:anim>
                                    <p:anim calcmode="lin" valueType="num">
                                      <p:cBhvr additive="base">
                                        <p:cTn id="62"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9" fill="hold" nodeType="click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500" fill="hold"/>
                                        <p:tgtEl>
                                          <p:spTgt spid="21"/>
                                        </p:tgtEl>
                                        <p:attrNameLst>
                                          <p:attrName>ppt_x</p:attrName>
                                        </p:attrNameLst>
                                      </p:cBhvr>
                                      <p:tavLst>
                                        <p:tav tm="0">
                                          <p:val>
                                            <p:strVal val="0-#ppt_w/2"/>
                                          </p:val>
                                        </p:tav>
                                        <p:tav tm="100000">
                                          <p:val>
                                            <p:strVal val="#ppt_x"/>
                                          </p:val>
                                        </p:tav>
                                      </p:tavLst>
                                    </p:anim>
                                    <p:anim calcmode="lin" valueType="num">
                                      <p:cBhvr additive="base">
                                        <p:cTn id="68" dur="500" fill="hold"/>
                                        <p:tgtEl>
                                          <p:spTgt spid="21"/>
                                        </p:tgtEl>
                                        <p:attrNameLst>
                                          <p:attrName>ppt_y</p:attrName>
                                        </p:attrNameLst>
                                      </p:cBhvr>
                                      <p:tavLst>
                                        <p:tav tm="0">
                                          <p:val>
                                            <p:strVal val="0-#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24"/>
                                        </p:tgtEl>
                                        <p:attrNameLst>
                                          <p:attrName>style.visibility</p:attrName>
                                        </p:attrNameLst>
                                      </p:cBhvr>
                                      <p:to>
                                        <p:strVal val="visible"/>
                                      </p:to>
                                    </p:set>
                                    <p:anim calcmode="lin" valueType="num">
                                      <p:cBhvr additive="base">
                                        <p:cTn id="73" dur="500" fill="hold"/>
                                        <p:tgtEl>
                                          <p:spTgt spid="24"/>
                                        </p:tgtEl>
                                        <p:attrNameLst>
                                          <p:attrName>ppt_x</p:attrName>
                                        </p:attrNameLst>
                                      </p:cBhvr>
                                      <p:tavLst>
                                        <p:tav tm="0">
                                          <p:val>
                                            <p:strVal val="0-#ppt_w/2"/>
                                          </p:val>
                                        </p:tav>
                                        <p:tav tm="100000">
                                          <p:val>
                                            <p:strVal val="#ppt_x"/>
                                          </p:val>
                                        </p:tav>
                                      </p:tavLst>
                                    </p:anim>
                                    <p:anim calcmode="lin" valueType="num">
                                      <p:cBhvr additive="base">
                                        <p:cTn id="74" dur="50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25"/>
                                        </p:tgtEl>
                                        <p:attrNameLst>
                                          <p:attrName>style.visibility</p:attrName>
                                        </p:attrNameLst>
                                      </p:cBhvr>
                                      <p:to>
                                        <p:strVal val="visible"/>
                                      </p:to>
                                    </p:set>
                                    <p:anim calcmode="lin" valueType="num">
                                      <p:cBhvr additive="base">
                                        <p:cTn id="79" dur="500" fill="hold"/>
                                        <p:tgtEl>
                                          <p:spTgt spid="25"/>
                                        </p:tgtEl>
                                        <p:attrNameLst>
                                          <p:attrName>ppt_x</p:attrName>
                                        </p:attrNameLst>
                                      </p:cBhvr>
                                      <p:tavLst>
                                        <p:tav tm="0">
                                          <p:val>
                                            <p:strVal val="0-#ppt_w/2"/>
                                          </p:val>
                                        </p:tav>
                                        <p:tav tm="100000">
                                          <p:val>
                                            <p:strVal val="#ppt_x"/>
                                          </p:val>
                                        </p:tav>
                                      </p:tavLst>
                                    </p:anim>
                                    <p:anim calcmode="lin" valueType="num">
                                      <p:cBhvr additive="base">
                                        <p:cTn id="80" dur="500" fill="hold"/>
                                        <p:tgtEl>
                                          <p:spTgt spid="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1" grpId="0" animBg="1"/>
      <p:bldP spid="15" grpId="0" animBg="1"/>
      <p:bldP spid="19" grpId="0" animBg="1"/>
      <p:bldP spid="20" grpId="0" animBg="1"/>
      <p:bldP spid="24" grpId="0" animBg="1"/>
      <p:bldP spid="2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94783"/>
            <a:ext cx="11101135" cy="976817"/>
          </a:xfrm>
        </p:spPr>
        <p:txBody>
          <a:bodyPr>
            <a:normAutofit/>
          </a:bodyPr>
          <a:lstStyle/>
          <a:p>
            <a:pPr algn="ctr"/>
            <a:r>
              <a:rPr lang="en-GB" b="1" dirty="0">
                <a:latin typeface="Avenir Next LT Pro (Body)Avenir Next LT Pro (Body)"/>
              </a:rPr>
              <a:t>Employee </a:t>
            </a:r>
            <a:r>
              <a:rPr lang="en-GB" sz="6000" b="1" dirty="0">
                <a:latin typeface="Avenir Next LT Pro (Body)Avenir Next LT Pro (Body)"/>
              </a:rPr>
              <a:t>Engagement</a:t>
            </a:r>
            <a:endParaRPr lang="en-GB" b="1" dirty="0">
              <a:latin typeface="Avenir Next LT Pro (Body)Avenir Next LT Pro (Body)"/>
            </a:endParaRPr>
          </a:p>
        </p:txBody>
      </p:sp>
      <p:grpSp>
        <p:nvGrpSpPr>
          <p:cNvPr id="2" name="Group 1">
            <a:extLst>
              <a:ext uri="{FF2B5EF4-FFF2-40B4-BE49-F238E27FC236}">
                <a16:creationId xmlns:a16="http://schemas.microsoft.com/office/drawing/2014/main" id="{395B3253-54B9-7A33-68CF-C8EE2DD6A4F1}"/>
              </a:ext>
            </a:extLst>
          </p:cNvPr>
          <p:cNvGrpSpPr/>
          <p:nvPr/>
        </p:nvGrpSpPr>
        <p:grpSpPr>
          <a:xfrm>
            <a:off x="1025787" y="1605558"/>
            <a:ext cx="3499913" cy="784830"/>
            <a:chOff x="986459" y="995637"/>
            <a:chExt cx="3277428" cy="784829"/>
          </a:xfrm>
        </p:grpSpPr>
        <p:sp>
          <p:nvSpPr>
            <p:cNvPr id="3" name="Rectangle: Rounded Corners 2">
              <a:extLst>
                <a:ext uri="{FF2B5EF4-FFF2-40B4-BE49-F238E27FC236}">
                  <a16:creationId xmlns:a16="http://schemas.microsoft.com/office/drawing/2014/main" id="{CB980225-5DF4-5881-6E34-A2B30F9A9A2E}"/>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79692DF-DC9B-1087-3911-4AF175255688}"/>
                </a:ext>
              </a:extLst>
            </p:cNvPr>
            <p:cNvSpPr txBox="1"/>
            <p:nvPr/>
          </p:nvSpPr>
          <p:spPr>
            <a:xfrm>
              <a:off x="986459" y="1072581"/>
              <a:ext cx="3108463" cy="707885"/>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What is Engagement?</a:t>
              </a:r>
              <a:endParaRPr lang="en-GB" sz="2000" dirty="0"/>
            </a:p>
          </p:txBody>
        </p:sp>
      </p:grpSp>
      <p:sp>
        <p:nvSpPr>
          <p:cNvPr id="10" name="TextBox 9">
            <a:extLst>
              <a:ext uri="{FF2B5EF4-FFF2-40B4-BE49-F238E27FC236}">
                <a16:creationId xmlns:a16="http://schemas.microsoft.com/office/drawing/2014/main" id="{52FB3C97-6F9B-6490-3430-AFB58F80854C}"/>
              </a:ext>
            </a:extLst>
          </p:cNvPr>
          <p:cNvSpPr txBox="1"/>
          <p:nvPr/>
        </p:nvSpPr>
        <p:spPr>
          <a:xfrm>
            <a:off x="1205469" y="2330757"/>
            <a:ext cx="9232672" cy="1200329"/>
          </a:xfrm>
          <a:prstGeom prst="rect">
            <a:avLst/>
          </a:prstGeom>
          <a:noFill/>
        </p:spPr>
        <p:txBody>
          <a:bodyPr wrap="square">
            <a:spAutoFit/>
          </a:bodyPr>
          <a:lstStyle/>
          <a:p>
            <a:pPr algn="just"/>
            <a:r>
              <a:rPr lang="en-GB" sz="2400" b="0" i="0" dirty="0">
                <a:effectLst/>
                <a:latin typeface="Times New Roman" panose="02020603050405020304" pitchFamily="18" charset="0"/>
              </a:rPr>
              <a:t>"Being positively present during the performance of work by willingly contributing intellectual effort, experiencing positive emotions and meaningful connections to others" (</a:t>
            </a:r>
            <a:r>
              <a:rPr lang="en-GB" sz="2400" b="0" i="0" dirty="0" err="1">
                <a:effectLst/>
                <a:latin typeface="Times New Roman" panose="02020603050405020304" pitchFamily="18" charset="0"/>
              </a:rPr>
              <a:t>Alfes</a:t>
            </a:r>
            <a:r>
              <a:rPr lang="en-GB" sz="2400" b="0" i="0" dirty="0">
                <a:effectLst/>
                <a:latin typeface="Times New Roman" panose="02020603050405020304" pitchFamily="18" charset="0"/>
              </a:rPr>
              <a:t> et al, 2010)</a:t>
            </a:r>
            <a:endParaRPr lang="en-GB" sz="2400" dirty="0"/>
          </a:p>
        </p:txBody>
      </p:sp>
      <p:sp>
        <p:nvSpPr>
          <p:cNvPr id="13" name="TextBox 12">
            <a:extLst>
              <a:ext uri="{FF2B5EF4-FFF2-40B4-BE49-F238E27FC236}">
                <a16:creationId xmlns:a16="http://schemas.microsoft.com/office/drawing/2014/main" id="{C08384D9-1B30-F7DE-EA30-990D5E90F6D7}"/>
              </a:ext>
            </a:extLst>
          </p:cNvPr>
          <p:cNvSpPr txBox="1"/>
          <p:nvPr/>
        </p:nvSpPr>
        <p:spPr>
          <a:xfrm>
            <a:off x="1382142" y="4221391"/>
            <a:ext cx="2155396" cy="954107"/>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800" dirty="0">
                <a:latin typeface="Times New Roman" panose="02020603050405020304" pitchFamily="18" charset="0"/>
              </a:rPr>
              <a:t>Intellectual engagement</a:t>
            </a:r>
            <a:endParaRPr lang="en-GB" sz="2400" dirty="0"/>
          </a:p>
        </p:txBody>
      </p:sp>
      <p:sp>
        <p:nvSpPr>
          <p:cNvPr id="14" name="TextBox 13">
            <a:extLst>
              <a:ext uri="{FF2B5EF4-FFF2-40B4-BE49-F238E27FC236}">
                <a16:creationId xmlns:a16="http://schemas.microsoft.com/office/drawing/2014/main" id="{A40BCC1B-EF5C-5DBB-068B-C6B6FD3F333E}"/>
              </a:ext>
            </a:extLst>
          </p:cNvPr>
          <p:cNvSpPr txBox="1"/>
          <p:nvPr/>
        </p:nvSpPr>
        <p:spPr>
          <a:xfrm>
            <a:off x="5083310" y="4221391"/>
            <a:ext cx="1976000" cy="954107"/>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800" dirty="0">
                <a:latin typeface="Times New Roman" panose="02020603050405020304" pitchFamily="18" charset="0"/>
              </a:rPr>
              <a:t>Affective engagement</a:t>
            </a:r>
            <a:endParaRPr lang="en-GB" sz="3200" dirty="0"/>
          </a:p>
        </p:txBody>
      </p:sp>
      <p:sp>
        <p:nvSpPr>
          <p:cNvPr id="15" name="TextBox 14">
            <a:extLst>
              <a:ext uri="{FF2B5EF4-FFF2-40B4-BE49-F238E27FC236}">
                <a16:creationId xmlns:a16="http://schemas.microsoft.com/office/drawing/2014/main" id="{134C30B0-8687-A973-192A-63D521DD0810}"/>
              </a:ext>
            </a:extLst>
          </p:cNvPr>
          <p:cNvSpPr txBox="1"/>
          <p:nvPr/>
        </p:nvSpPr>
        <p:spPr>
          <a:xfrm>
            <a:off x="8605082" y="4221391"/>
            <a:ext cx="2293955" cy="954107"/>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sz="2800" dirty="0">
                <a:latin typeface="Times New Roman" panose="02020603050405020304" pitchFamily="18" charset="0"/>
              </a:rPr>
              <a:t>Social engagement</a:t>
            </a:r>
            <a:endParaRPr lang="en-GB" sz="2800" dirty="0"/>
          </a:p>
        </p:txBody>
      </p:sp>
    </p:spTree>
    <p:extLst>
      <p:ext uri="{BB962C8B-B14F-4D97-AF65-F5344CB8AC3E}">
        <p14:creationId xmlns:p14="http://schemas.microsoft.com/office/powerpoint/2010/main" val="980694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0-#ppt_w/2"/>
                                          </p:val>
                                        </p:tav>
                                        <p:tav tm="100000">
                                          <p:val>
                                            <p:strVal val="#ppt_x"/>
                                          </p:val>
                                        </p:tav>
                                      </p:tavLst>
                                    </p:anim>
                                    <p:anim calcmode="lin" valueType="num">
                                      <p:cBhvr additive="base">
                                        <p:cTn id="14"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1+#ppt_w/2"/>
                                          </p:val>
                                        </p:tav>
                                        <p:tav tm="100000">
                                          <p:val>
                                            <p:strVal val="#ppt_x"/>
                                          </p:val>
                                        </p:tav>
                                      </p:tavLst>
                                    </p:anim>
                                    <p:anim calcmode="lin" valueType="num">
                                      <p:cBhvr additive="base">
                                        <p:cTn id="20"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1+#ppt_w/2"/>
                                          </p:val>
                                        </p:tav>
                                        <p:tav tm="100000">
                                          <p:val>
                                            <p:strVal val="#ppt_x"/>
                                          </p:val>
                                        </p:tav>
                                      </p:tavLst>
                                    </p:anim>
                                    <p:anim calcmode="lin" valueType="num">
                                      <p:cBhvr additive="base">
                                        <p:cTn id="26" dur="50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94783"/>
            <a:ext cx="11101135" cy="976817"/>
          </a:xfrm>
        </p:spPr>
        <p:txBody>
          <a:bodyPr>
            <a:normAutofit/>
          </a:bodyPr>
          <a:lstStyle/>
          <a:p>
            <a:pPr algn="ctr"/>
            <a:r>
              <a:rPr lang="en-GB" b="1" dirty="0">
                <a:latin typeface="Avenir Next LT Pro (Body)Avenir Next LT Pro (Body)"/>
              </a:rPr>
              <a:t>Employee </a:t>
            </a:r>
            <a:r>
              <a:rPr lang="en-GB" sz="6000" b="1" dirty="0">
                <a:latin typeface="Avenir Next LT Pro (Body)Avenir Next LT Pro (Body)"/>
              </a:rPr>
              <a:t>Engagement</a:t>
            </a:r>
            <a:endParaRPr lang="en-GB" b="1" dirty="0">
              <a:latin typeface="Avenir Next LT Pro (Body)Avenir Next LT Pro (Body)"/>
            </a:endParaRPr>
          </a:p>
        </p:txBody>
      </p:sp>
      <p:grpSp>
        <p:nvGrpSpPr>
          <p:cNvPr id="2" name="Group 1">
            <a:extLst>
              <a:ext uri="{FF2B5EF4-FFF2-40B4-BE49-F238E27FC236}">
                <a16:creationId xmlns:a16="http://schemas.microsoft.com/office/drawing/2014/main" id="{94EFE5E4-6448-26EE-2AB9-87D55E3396FB}"/>
              </a:ext>
            </a:extLst>
          </p:cNvPr>
          <p:cNvGrpSpPr/>
          <p:nvPr/>
        </p:nvGrpSpPr>
        <p:grpSpPr>
          <a:xfrm>
            <a:off x="1033566" y="1499926"/>
            <a:ext cx="3485319" cy="784830"/>
            <a:chOff x="986459" y="995637"/>
            <a:chExt cx="3277428" cy="784829"/>
          </a:xfrm>
        </p:grpSpPr>
        <p:sp>
          <p:nvSpPr>
            <p:cNvPr id="3" name="Rectangle: Rounded Corners 2">
              <a:extLst>
                <a:ext uri="{FF2B5EF4-FFF2-40B4-BE49-F238E27FC236}">
                  <a16:creationId xmlns:a16="http://schemas.microsoft.com/office/drawing/2014/main" id="{F68A21F3-69E5-D5D7-75F0-9051A029977E}"/>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915A7A2-30CF-4A61-47E6-23522CA1F8EE}"/>
                </a:ext>
              </a:extLst>
            </p:cNvPr>
            <p:cNvSpPr txBox="1"/>
            <p:nvPr/>
          </p:nvSpPr>
          <p:spPr>
            <a:xfrm>
              <a:off x="986459" y="1072581"/>
              <a:ext cx="3108463" cy="707885"/>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Engagement Theories</a:t>
              </a:r>
              <a:endParaRPr lang="en-GB" sz="2000" dirty="0"/>
            </a:p>
          </p:txBody>
        </p:sp>
      </p:grpSp>
      <p:graphicFrame>
        <p:nvGraphicFramePr>
          <p:cNvPr id="11" name="Diagram 10">
            <a:extLst>
              <a:ext uri="{FF2B5EF4-FFF2-40B4-BE49-F238E27FC236}">
                <a16:creationId xmlns:a16="http://schemas.microsoft.com/office/drawing/2014/main" id="{D195E3F1-F6D8-2EAB-FB7B-740753405561}"/>
              </a:ext>
            </a:extLst>
          </p:cNvPr>
          <p:cNvGraphicFramePr/>
          <p:nvPr>
            <p:extLst>
              <p:ext uri="{D42A27DB-BD31-4B8C-83A1-F6EECF244321}">
                <p14:modId xmlns:p14="http://schemas.microsoft.com/office/powerpoint/2010/main" val="3987763619"/>
              </p:ext>
            </p:extLst>
          </p:nvPr>
        </p:nvGraphicFramePr>
        <p:xfrm>
          <a:off x="2184146"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35133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94783"/>
            <a:ext cx="11101135" cy="976817"/>
          </a:xfrm>
        </p:spPr>
        <p:txBody>
          <a:bodyPr>
            <a:normAutofit/>
          </a:bodyPr>
          <a:lstStyle/>
          <a:p>
            <a:pPr algn="ctr"/>
            <a:r>
              <a:rPr lang="en-GB" b="1" dirty="0">
                <a:latin typeface="Avenir Next LT Pro (Body)Avenir Next LT Pro (Body)"/>
              </a:rPr>
              <a:t>Employee </a:t>
            </a:r>
            <a:r>
              <a:rPr lang="en-GB" sz="6000" b="1" dirty="0">
                <a:latin typeface="Avenir Next LT Pro (Body)Avenir Next LT Pro (Body)"/>
              </a:rPr>
              <a:t>Engagement</a:t>
            </a:r>
            <a:endParaRPr lang="en-GB" b="1" dirty="0">
              <a:latin typeface="Avenir Next LT Pro (Body)Avenir Next LT Pro (Body)"/>
            </a:endParaRPr>
          </a:p>
        </p:txBody>
      </p:sp>
      <p:grpSp>
        <p:nvGrpSpPr>
          <p:cNvPr id="2" name="Group 1">
            <a:extLst>
              <a:ext uri="{FF2B5EF4-FFF2-40B4-BE49-F238E27FC236}">
                <a16:creationId xmlns:a16="http://schemas.microsoft.com/office/drawing/2014/main" id="{D35D44E7-520E-F783-46F1-0B0F3F5C2C14}"/>
              </a:ext>
            </a:extLst>
          </p:cNvPr>
          <p:cNvGrpSpPr/>
          <p:nvPr/>
        </p:nvGrpSpPr>
        <p:grpSpPr>
          <a:xfrm>
            <a:off x="1016963" y="1475970"/>
            <a:ext cx="4248150" cy="523220"/>
            <a:chOff x="986459" y="3167390"/>
            <a:chExt cx="4248150" cy="523220"/>
          </a:xfrm>
        </p:grpSpPr>
        <p:sp>
          <p:nvSpPr>
            <p:cNvPr id="3" name="Rectangle: Rounded Corners 2">
              <a:extLst>
                <a:ext uri="{FF2B5EF4-FFF2-40B4-BE49-F238E27FC236}">
                  <a16:creationId xmlns:a16="http://schemas.microsoft.com/office/drawing/2014/main" id="{55FB8099-5708-070B-D1E3-E67E0FABBA8C}"/>
                </a:ext>
              </a:extLst>
            </p:cNvPr>
            <p:cNvSpPr/>
            <p:nvPr/>
          </p:nvSpPr>
          <p:spPr>
            <a:xfrm>
              <a:off x="986459" y="3167390"/>
              <a:ext cx="4248150"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85870C1-49C6-3FC0-F7C7-61646402BEF9}"/>
                </a:ext>
              </a:extLst>
            </p:cNvPr>
            <p:cNvSpPr txBox="1"/>
            <p:nvPr/>
          </p:nvSpPr>
          <p:spPr>
            <a:xfrm>
              <a:off x="1080881" y="3244334"/>
              <a:ext cx="3228393" cy="369332"/>
            </a:xfrm>
            <a:prstGeom prst="rect">
              <a:avLst/>
            </a:prstGeom>
            <a:noFill/>
          </p:spPr>
          <p:txBody>
            <a:bodyPr wrap="square" rtlCol="0">
              <a:spAutoFit/>
            </a:bodyPr>
            <a:lstStyle/>
            <a:p>
              <a:pPr marL="342900" indent="-342900">
                <a:buFont typeface="Wingdings" panose="05000000000000000000" pitchFamily="2" charset="2"/>
                <a:buChar char="Ø"/>
              </a:pPr>
              <a:r>
                <a:rPr lang="en-GB" b="1" dirty="0">
                  <a:latin typeface="Avenir Next LT Pro (Body)Avenir Next LT Pro (Body)"/>
                </a:rPr>
                <a:t>Case Study</a:t>
              </a:r>
            </a:p>
          </p:txBody>
        </p:sp>
      </p:grpSp>
      <p:sp>
        <p:nvSpPr>
          <p:cNvPr id="7" name="TextBox 6">
            <a:extLst>
              <a:ext uri="{FF2B5EF4-FFF2-40B4-BE49-F238E27FC236}">
                <a16:creationId xmlns:a16="http://schemas.microsoft.com/office/drawing/2014/main" id="{B18EDB7D-289A-E1BF-848A-F7DBF1470156}"/>
              </a:ext>
            </a:extLst>
          </p:cNvPr>
          <p:cNvSpPr txBox="1"/>
          <p:nvPr/>
        </p:nvSpPr>
        <p:spPr>
          <a:xfrm>
            <a:off x="3141038" y="2245712"/>
            <a:ext cx="6093994" cy="400110"/>
          </a:xfrm>
          <a:prstGeom prst="rect">
            <a:avLst/>
          </a:prstGeom>
          <a:noFill/>
        </p:spPr>
        <p:txBody>
          <a:bodyPr wrap="square">
            <a:spAutoFit/>
          </a:bodyPr>
          <a:lstStyle/>
          <a:p>
            <a:r>
              <a:rPr lang="en-GB" sz="2000" dirty="0"/>
              <a:t>Mobile Telecommunication Network (MNT) Ghana </a:t>
            </a:r>
          </a:p>
        </p:txBody>
      </p:sp>
      <p:graphicFrame>
        <p:nvGraphicFramePr>
          <p:cNvPr id="10" name="Object 9">
            <a:extLst>
              <a:ext uri="{FF2B5EF4-FFF2-40B4-BE49-F238E27FC236}">
                <a16:creationId xmlns:a16="http://schemas.microsoft.com/office/drawing/2014/main" id="{E919F2E6-9DCC-D4F9-BF98-21C5F99D3DDC}"/>
              </a:ext>
            </a:extLst>
          </p:cNvPr>
          <p:cNvGraphicFramePr>
            <a:graphicFrameLocks noChangeAspect="1"/>
          </p:cNvGraphicFramePr>
          <p:nvPr>
            <p:extLst>
              <p:ext uri="{D42A27DB-BD31-4B8C-83A1-F6EECF244321}">
                <p14:modId xmlns:p14="http://schemas.microsoft.com/office/powerpoint/2010/main" val="2622491904"/>
              </p:ext>
            </p:extLst>
          </p:nvPr>
        </p:nvGraphicFramePr>
        <p:xfrm>
          <a:off x="1990096" y="2796358"/>
          <a:ext cx="7723815" cy="3129857"/>
        </p:xfrm>
        <a:graphic>
          <a:graphicData uri="http://schemas.openxmlformats.org/presentationml/2006/ole">
            <mc:AlternateContent xmlns:mc="http://schemas.openxmlformats.org/markup-compatibility/2006">
              <mc:Choice xmlns:v="urn:schemas-microsoft-com:vml" Requires="v">
                <p:oleObj name="Worksheet" r:id="rId3" imgW="5989533" imgH="2461244" progId="Excel.Sheet.12">
                  <p:embed/>
                </p:oleObj>
              </mc:Choice>
              <mc:Fallback>
                <p:oleObj name="Worksheet" r:id="rId3" imgW="5989533" imgH="2461244" progId="Excel.Sheet.12">
                  <p:embed/>
                  <p:pic>
                    <p:nvPicPr>
                      <p:cNvPr id="10" name="Object 9">
                        <a:extLst>
                          <a:ext uri="{FF2B5EF4-FFF2-40B4-BE49-F238E27FC236}">
                            <a16:creationId xmlns:a16="http://schemas.microsoft.com/office/drawing/2014/main" id="{E919F2E6-9DCC-D4F9-BF98-21C5F99D3DDC}"/>
                          </a:ext>
                        </a:extLst>
                      </p:cNvPr>
                      <p:cNvPicPr/>
                      <p:nvPr/>
                    </p:nvPicPr>
                    <p:blipFill>
                      <a:blip r:embed="rId4"/>
                      <a:stretch>
                        <a:fillRect/>
                      </a:stretch>
                    </p:blipFill>
                    <p:spPr>
                      <a:xfrm>
                        <a:off x="1990096" y="2796358"/>
                        <a:ext cx="7723815" cy="3129857"/>
                      </a:xfrm>
                      <a:prstGeom prst="rect">
                        <a:avLst/>
                      </a:prstGeom>
                      <a:solidFill>
                        <a:srgbClr val="FF643B"/>
                      </a:solidFill>
                    </p:spPr>
                  </p:pic>
                </p:oleObj>
              </mc:Fallback>
            </mc:AlternateContent>
          </a:graphicData>
        </a:graphic>
      </p:graphicFrame>
    </p:spTree>
    <p:extLst>
      <p:ext uri="{BB962C8B-B14F-4D97-AF65-F5344CB8AC3E}">
        <p14:creationId xmlns:p14="http://schemas.microsoft.com/office/powerpoint/2010/main" val="4231180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6" name="Group 135">
            <a:extLst>
              <a:ext uri="{FF2B5EF4-FFF2-40B4-BE49-F238E27FC236}">
                <a16:creationId xmlns:a16="http://schemas.microsoft.com/office/drawing/2014/main" id="{5ED88E92-14F3-4B58-9E48-1D79E139A8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37" name="Rectangle 136">
              <a:extLst>
                <a:ext uri="{FF2B5EF4-FFF2-40B4-BE49-F238E27FC236}">
                  <a16:creationId xmlns:a16="http://schemas.microsoft.com/office/drawing/2014/main" id="{A6466AE7-32B6-4334-AF41-B9387E6726C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8" name="Oval 137">
              <a:extLst>
                <a:ext uri="{FF2B5EF4-FFF2-40B4-BE49-F238E27FC236}">
                  <a16:creationId xmlns:a16="http://schemas.microsoft.com/office/drawing/2014/main" id="{659C09F8-90CD-443F-9AA1-D08C56A605B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9" name="Oval 138">
              <a:extLst>
                <a:ext uri="{FF2B5EF4-FFF2-40B4-BE49-F238E27FC236}">
                  <a16:creationId xmlns:a16="http://schemas.microsoft.com/office/drawing/2014/main" id="{DC7304AB-BE7D-45AC-A876-4A24543AE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40" name="Group 139">
              <a:extLst>
                <a:ext uri="{FF2B5EF4-FFF2-40B4-BE49-F238E27FC236}">
                  <a16:creationId xmlns:a16="http://schemas.microsoft.com/office/drawing/2014/main" id="{8E11922B-DDB3-46D7-B1BD-C1CCDB3C42E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45" name="Rectangle 144">
                <a:extLst>
                  <a:ext uri="{FF2B5EF4-FFF2-40B4-BE49-F238E27FC236}">
                    <a16:creationId xmlns:a16="http://schemas.microsoft.com/office/drawing/2014/main" id="{C580F8F6-E662-4BCD-AC9C-7E5DDBD5A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6" name="Rectangle 145">
                <a:extLst>
                  <a:ext uri="{FF2B5EF4-FFF2-40B4-BE49-F238E27FC236}">
                    <a16:creationId xmlns:a16="http://schemas.microsoft.com/office/drawing/2014/main" id="{9A333FE5-ADB0-48EE-A1A6-9AA36DA34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1" name="Group 140">
              <a:extLst>
                <a:ext uri="{FF2B5EF4-FFF2-40B4-BE49-F238E27FC236}">
                  <a16:creationId xmlns:a16="http://schemas.microsoft.com/office/drawing/2014/main" id="{0B09CD4F-6DF4-48AA-BD35-23E3F2A643F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43" name="Rectangle 142">
                <a:extLst>
                  <a:ext uri="{FF2B5EF4-FFF2-40B4-BE49-F238E27FC236}">
                    <a16:creationId xmlns:a16="http://schemas.microsoft.com/office/drawing/2014/main" id="{02223219-ACCC-42F2-A1B4-E3C8C8AB1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4" name="Rectangle 143">
                <a:extLst>
                  <a:ext uri="{FF2B5EF4-FFF2-40B4-BE49-F238E27FC236}">
                    <a16:creationId xmlns:a16="http://schemas.microsoft.com/office/drawing/2014/main" id="{1510B0E9-9BA0-4357-9E04-554C19BAA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2" name="Rectangle 141">
              <a:extLst>
                <a:ext uri="{FF2B5EF4-FFF2-40B4-BE49-F238E27FC236}">
                  <a16:creationId xmlns:a16="http://schemas.microsoft.com/office/drawing/2014/main" id="{DF06DA80-525A-4C9E-A441-50630AA772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8" name="Rectangle 147">
            <a:extLst>
              <a:ext uri="{FF2B5EF4-FFF2-40B4-BE49-F238E27FC236}">
                <a16:creationId xmlns:a16="http://schemas.microsoft.com/office/drawing/2014/main" id="{E841E027-8E53-4FEB-8605-2124D8573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6" name="Picture 5" descr="Diagram&#10;&#10;Description automatically generated">
            <a:extLst>
              <a:ext uri="{FF2B5EF4-FFF2-40B4-BE49-F238E27FC236}">
                <a16:creationId xmlns:a16="http://schemas.microsoft.com/office/drawing/2014/main" id="{DA87376F-4CC7-741C-24DD-7D5778F8766B}"/>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1185"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50" name="Rectangle 149">
            <a:extLst>
              <a:ext uri="{FF2B5EF4-FFF2-40B4-BE49-F238E27FC236}">
                <a16:creationId xmlns:a16="http://schemas.microsoft.com/office/drawing/2014/main" id="{574596C6-CB61-482A-8707-35BB9E4A85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Oval 151">
            <a:extLst>
              <a:ext uri="{FF2B5EF4-FFF2-40B4-BE49-F238E27FC236}">
                <a16:creationId xmlns:a16="http://schemas.microsoft.com/office/drawing/2014/main" id="{77096C64-C756-42D7-839F-6574A27B9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4" name="Group 153">
            <a:extLst>
              <a:ext uri="{FF2B5EF4-FFF2-40B4-BE49-F238E27FC236}">
                <a16:creationId xmlns:a16="http://schemas.microsoft.com/office/drawing/2014/main" id="{2EA03E3C-B531-4722-88A1-98738378EF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3875" y="0"/>
            <a:ext cx="6521820" cy="3260910"/>
            <a:chOff x="0" y="0"/>
            <a:chExt cx="2880000" cy="1440000"/>
          </a:xfrm>
        </p:grpSpPr>
        <p:sp>
          <p:nvSpPr>
            <p:cNvPr id="155" name="Rectangle 154">
              <a:extLst>
                <a:ext uri="{FF2B5EF4-FFF2-40B4-BE49-F238E27FC236}">
                  <a16:creationId xmlns:a16="http://schemas.microsoft.com/office/drawing/2014/main" id="{1A65B128-E28F-4E8E-B1CB-D7ECF2719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45B2B2A0-0DB4-48E4-9D06-D0AE01B1D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8" name="Rectangle 157">
            <a:extLst>
              <a:ext uri="{FF2B5EF4-FFF2-40B4-BE49-F238E27FC236}">
                <a16:creationId xmlns:a16="http://schemas.microsoft.com/office/drawing/2014/main" id="{A8BD02F7-7E76-4A7F-808C-52D994142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99EE85A-3B9A-E6BA-9D71-67D0A6951653}"/>
              </a:ext>
            </a:extLst>
          </p:cNvPr>
          <p:cNvSpPr txBox="1"/>
          <p:nvPr/>
        </p:nvSpPr>
        <p:spPr>
          <a:xfrm>
            <a:off x="-78009" y="-168090"/>
            <a:ext cx="5639651" cy="1200329"/>
          </a:xfrm>
          <a:prstGeom prst="rect">
            <a:avLst/>
          </a:prstGeom>
          <a:noFill/>
          <a:effectLst>
            <a:innerShdw blurRad="1155700" dist="1562100" dir="7200000">
              <a:schemeClr val="bg2">
                <a:lumMod val="50000"/>
                <a:lumOff val="50000"/>
              </a:schemeClr>
            </a:innerShdw>
          </a:effectLst>
        </p:spPr>
        <p:txBody>
          <a:bodyPr wrap="square" rtlCol="0">
            <a:spAutoFit/>
          </a:bodyPr>
          <a:lstStyle/>
          <a:p>
            <a:pPr algn="ctr"/>
            <a:r>
              <a:rPr lang="en-GB" sz="7200" b="1" dirty="0">
                <a:ln w="19050">
                  <a:solidFill>
                    <a:schemeClr val="accent2">
                      <a:lumMod val="75000"/>
                    </a:schemeClr>
                  </a:solidFill>
                </a:ln>
                <a:solidFill>
                  <a:srgbClr val="00B0F0"/>
                </a:solidFill>
              </a:rPr>
              <a:t>Questions ?</a:t>
            </a:r>
          </a:p>
        </p:txBody>
      </p:sp>
      <p:sp>
        <p:nvSpPr>
          <p:cNvPr id="147" name="TextBox 146">
            <a:extLst>
              <a:ext uri="{FF2B5EF4-FFF2-40B4-BE49-F238E27FC236}">
                <a16:creationId xmlns:a16="http://schemas.microsoft.com/office/drawing/2014/main" id="{946A0B56-4DB7-CD1A-0CAA-E75094760869}"/>
              </a:ext>
            </a:extLst>
          </p:cNvPr>
          <p:cNvSpPr txBox="1"/>
          <p:nvPr/>
        </p:nvSpPr>
        <p:spPr>
          <a:xfrm>
            <a:off x="6486797" y="5741716"/>
            <a:ext cx="5742493" cy="1200329"/>
          </a:xfrm>
          <a:prstGeom prst="rect">
            <a:avLst/>
          </a:prstGeom>
          <a:noFill/>
          <a:ln>
            <a:noFill/>
          </a:ln>
          <a:effectLst>
            <a:innerShdw blurRad="1155700" dist="1562100" dir="7200000">
              <a:schemeClr val="bg2">
                <a:lumMod val="50000"/>
                <a:lumOff val="50000"/>
              </a:schemeClr>
            </a:innerShdw>
          </a:effectLst>
        </p:spPr>
        <p:txBody>
          <a:bodyPr wrap="square" rtlCol="0">
            <a:spAutoFit/>
          </a:bodyPr>
          <a:lstStyle>
            <a:defPPr>
              <a:defRPr lang="en-US"/>
            </a:defPPr>
            <a:lvl1pPr algn="ctr">
              <a:defRPr sz="7200" b="1">
                <a:solidFill>
                  <a:srgbClr val="FF0000"/>
                </a:solidFill>
              </a:defRPr>
            </a:lvl1pPr>
          </a:lstStyle>
          <a:p>
            <a:r>
              <a:rPr lang="en-GB" dirty="0">
                <a:ln w="19050">
                  <a:solidFill>
                    <a:srgbClr val="5091B9"/>
                  </a:solidFill>
                </a:ln>
                <a:solidFill>
                  <a:srgbClr val="FF643B"/>
                </a:solidFill>
              </a:rPr>
              <a:t>Thank You</a:t>
            </a:r>
          </a:p>
        </p:txBody>
      </p:sp>
    </p:spTree>
    <p:extLst>
      <p:ext uri="{BB962C8B-B14F-4D97-AF65-F5344CB8AC3E}">
        <p14:creationId xmlns:p14="http://schemas.microsoft.com/office/powerpoint/2010/main" val="1168826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DCFB7-CEFA-8A24-A648-A934539DF3B2}"/>
              </a:ext>
            </a:extLst>
          </p:cNvPr>
          <p:cNvSpPr>
            <a:spLocks noGrp="1"/>
          </p:cNvSpPr>
          <p:nvPr>
            <p:ph type="title"/>
          </p:nvPr>
        </p:nvSpPr>
        <p:spPr/>
        <p:txBody>
          <a:bodyPr>
            <a:normAutofit/>
          </a:bodyPr>
          <a:lstStyle/>
          <a:p>
            <a:r>
              <a:rPr lang="en-GB" sz="1600" b="0" i="0" dirty="0" err="1">
                <a:effectLst/>
                <a:latin typeface="Bell MT (Headings)"/>
              </a:rPr>
              <a:t>Ramlall</a:t>
            </a:r>
            <a:r>
              <a:rPr lang="en-GB" sz="1600" b="0" i="0" dirty="0">
                <a:effectLst/>
                <a:latin typeface="Bell MT (Headings)"/>
              </a:rPr>
              <a:t>, S., 2004. A review of employee motivation theories and their implications for employee retention within organizations. </a:t>
            </a:r>
            <a:r>
              <a:rPr lang="en-GB" sz="1600" b="0" i="1" dirty="0">
                <a:effectLst/>
                <a:latin typeface="Bell MT (Headings)"/>
              </a:rPr>
              <a:t>Journal of American academy of business</a:t>
            </a:r>
            <a:r>
              <a:rPr lang="en-GB" sz="1600" b="0" i="0" dirty="0">
                <a:effectLst/>
                <a:latin typeface="Bell MT (Headings)"/>
              </a:rPr>
              <a:t>, </a:t>
            </a:r>
            <a:r>
              <a:rPr lang="en-GB" sz="1600" b="0" i="1" dirty="0">
                <a:effectLst/>
                <a:latin typeface="Bell MT (Headings)"/>
              </a:rPr>
              <a:t>5</a:t>
            </a:r>
            <a:r>
              <a:rPr lang="en-GB" sz="1600" b="0" i="0" dirty="0">
                <a:effectLst/>
                <a:latin typeface="Bell MT (Headings)"/>
              </a:rPr>
              <a:t>(1/2), pp.52-63.</a:t>
            </a:r>
            <a:br>
              <a:rPr lang="en-GB" sz="4400" dirty="0">
                <a:latin typeface="Arial" panose="020B0604020202020204" pitchFamily="34" charset="0"/>
              </a:rPr>
            </a:br>
            <a:br>
              <a:rPr lang="en-GB" sz="600" dirty="0">
                <a:latin typeface="Arial" panose="020B0604020202020204" pitchFamily="34" charset="0"/>
              </a:rPr>
            </a:br>
            <a:br>
              <a:rPr lang="en-GB" sz="1000" dirty="0">
                <a:latin typeface="Arial" panose="020B0604020202020204" pitchFamily="34" charset="0"/>
              </a:rPr>
            </a:br>
            <a:r>
              <a:rPr lang="en-GB" sz="1600" dirty="0"/>
              <a:t>Marchington, M. et al. (2020) </a:t>
            </a:r>
            <a:r>
              <a:rPr lang="en-GB" sz="1600" i="1" dirty="0"/>
              <a:t>Human Resource Management at Work</a:t>
            </a:r>
            <a:r>
              <a:rPr lang="en-GB" sz="1600" dirty="0"/>
              <a:t>. [</a:t>
            </a:r>
            <a:r>
              <a:rPr lang="en-GB" sz="1600" dirty="0" err="1"/>
              <a:t>BibliU</a:t>
            </a:r>
            <a:r>
              <a:rPr lang="en-GB" sz="1600" dirty="0"/>
              <a:t> version] 7th ed. London, Kogan Page.</a:t>
            </a:r>
            <a:br>
              <a:rPr lang="en-GB" sz="1800" dirty="0"/>
            </a:br>
            <a:br>
              <a:rPr lang="en-GB" sz="2000" dirty="0"/>
            </a:br>
            <a:r>
              <a:rPr lang="en-GB" sz="1600" dirty="0"/>
              <a:t>Armstrong, M. and Taylor, S. (2020) </a:t>
            </a:r>
            <a:r>
              <a:rPr lang="en-GB" sz="1600" i="1" dirty="0" err="1"/>
              <a:t>Armstrong"s</a:t>
            </a:r>
            <a:r>
              <a:rPr lang="en-GB" sz="1600" i="1" dirty="0"/>
              <a:t> Handbook of Human Resource Management Practice</a:t>
            </a:r>
            <a:r>
              <a:rPr lang="en-GB" sz="1600" dirty="0"/>
              <a:t>. [</a:t>
            </a:r>
            <a:r>
              <a:rPr lang="en-GB" sz="1600" dirty="0" err="1"/>
              <a:t>BibliU</a:t>
            </a:r>
            <a:r>
              <a:rPr lang="en-GB" sz="1600" dirty="0"/>
              <a:t> version] 15th ed. London, Kogan Page.</a:t>
            </a:r>
            <a:br>
              <a:rPr lang="en-GB" sz="1400" dirty="0"/>
            </a:br>
            <a:br>
              <a:rPr lang="en-GB" sz="1400" dirty="0"/>
            </a:br>
            <a:r>
              <a:rPr lang="en-GB" sz="1600" dirty="0"/>
              <a:t>Petri, H. L., Govern, J. M. (2012) </a:t>
            </a:r>
            <a:r>
              <a:rPr lang="en-GB" sz="1600" i="1" dirty="0"/>
              <a:t>Motivation: Theory, Research, and Application. </a:t>
            </a:r>
            <a:r>
              <a:rPr lang="en-GB" sz="1600" dirty="0"/>
              <a:t>United States: Cengage Learning.</a:t>
            </a:r>
            <a:br>
              <a:rPr lang="en-GB" sz="1600" dirty="0"/>
            </a:br>
            <a:br>
              <a:rPr lang="en-GB" sz="1600" dirty="0"/>
            </a:br>
            <a:r>
              <a:rPr lang="en-GB" sz="1600" dirty="0" err="1"/>
              <a:t>Nohria</a:t>
            </a:r>
            <a:r>
              <a:rPr lang="en-GB" sz="1600" dirty="0"/>
              <a:t> (2008) "Employee motivation", </a:t>
            </a:r>
            <a:r>
              <a:rPr lang="en-GB" sz="1600" i="1" dirty="0"/>
              <a:t>Harvard business review</a:t>
            </a:r>
            <a:r>
              <a:rPr lang="en-GB" sz="1600" dirty="0"/>
              <a:t>., 86(7/8).</a:t>
            </a:r>
            <a:br>
              <a:rPr lang="en-GB" sz="1600" dirty="0"/>
            </a:br>
            <a:br>
              <a:rPr lang="en-GB" sz="1600" dirty="0"/>
            </a:br>
            <a:r>
              <a:rPr lang="en-GB" sz="1600" b="0" i="0" dirty="0">
                <a:effectLst/>
                <a:latin typeface="Bell MT (Headings)"/>
              </a:rPr>
              <a:t>Jonas. (2016). Making practical use of </a:t>
            </a:r>
            <a:r>
              <a:rPr lang="en-GB" sz="1600" b="0" i="0" dirty="0" err="1">
                <a:effectLst/>
                <a:latin typeface="Bell MT (Headings)"/>
              </a:rPr>
              <a:t>Maslow"s</a:t>
            </a:r>
            <a:r>
              <a:rPr lang="en-GB" sz="1600" b="0" i="0" dirty="0">
                <a:effectLst/>
                <a:latin typeface="Bell MT (Headings)"/>
              </a:rPr>
              <a:t> Hierarchy of Needs theory to motivate employees: a case of Masvingo Polytechnic. </a:t>
            </a:r>
            <a:r>
              <a:rPr lang="en-GB" sz="1600" b="0" i="1" dirty="0">
                <a:effectLst/>
                <a:latin typeface="Bell MT (Headings)"/>
              </a:rPr>
              <a:t>Journal of Management &amp; Administration</a:t>
            </a:r>
            <a:r>
              <a:rPr lang="en-GB" sz="1600" b="0" i="0" dirty="0">
                <a:effectLst/>
                <a:latin typeface="Bell MT (Headings)"/>
              </a:rPr>
              <a:t>, 2016(2). https://doi.org/10.10520/EJC-50954cc8a</a:t>
            </a:r>
            <a:br>
              <a:rPr lang="en-GB" sz="1600" b="0" i="0" dirty="0">
                <a:effectLst/>
                <a:latin typeface="Bell MT (Headings)"/>
              </a:rPr>
            </a:br>
            <a:br>
              <a:rPr lang="en-GB" sz="1600" b="0" i="0" dirty="0">
                <a:effectLst/>
                <a:latin typeface="Bell MT (Headings)"/>
              </a:rPr>
            </a:br>
            <a:r>
              <a:rPr lang="en-GB" sz="1600" b="0" i="0" dirty="0">
                <a:effectLst/>
                <a:latin typeface="Bell MT (Headings)"/>
              </a:rPr>
              <a:t>Osborne, S., Hammoud, M. S. (2016Effective Employee Engagement in the Workplace. </a:t>
            </a:r>
            <a:r>
              <a:rPr lang="en-GB" sz="1600" b="0" i="1" dirty="0">
                <a:effectLst/>
                <a:latin typeface="Bell MT (Headings)"/>
              </a:rPr>
              <a:t>International Journal of Applied Management and Technology (IJAMT),</a:t>
            </a:r>
            <a:r>
              <a:rPr lang="en-GB" sz="1600" dirty="0">
                <a:latin typeface="Bell MT (Headings)"/>
              </a:rPr>
              <a:t> 2017(1)</a:t>
            </a:r>
            <a:r>
              <a:rPr lang="en-GB" sz="1600" b="0" i="0" dirty="0">
                <a:effectLst/>
                <a:latin typeface="Bell MT (Headings)"/>
              </a:rPr>
              <a:t> </a:t>
            </a:r>
            <a:r>
              <a:rPr lang="en-GB" sz="1600" b="0" i="0" dirty="0">
                <a:effectLst/>
                <a:latin typeface="Bell MT (Headings)"/>
                <a:hlinkClick r:id="rId2"/>
              </a:rPr>
              <a:t>https://doi.org/10.5590/IJAMT.2017.16.1.04</a:t>
            </a:r>
            <a:br>
              <a:rPr lang="en-GB" sz="1600" b="0" i="0" dirty="0">
                <a:effectLst/>
                <a:latin typeface="Bell MT (Headings)"/>
              </a:rPr>
            </a:br>
            <a:br>
              <a:rPr lang="en-GB" sz="1600" b="0" i="0" dirty="0">
                <a:effectLst/>
                <a:latin typeface="Bell MT (Headings)"/>
              </a:rPr>
            </a:br>
            <a:r>
              <a:rPr lang="en-GB" sz="1600" b="0" i="0" dirty="0">
                <a:effectLst/>
                <a:latin typeface="Bell MT (Headings)"/>
              </a:rPr>
              <a:t>KALIANNAN, M. and ADJOVU, S.N., 2015. Effective Employee Engagement and Organizational Success: A Case Study. Procedia - Social and </a:t>
            </a:r>
            <a:r>
              <a:rPr lang="en-GB" sz="1600" b="0" i="0" dirty="0" err="1">
                <a:effectLst/>
                <a:latin typeface="Bell MT (Headings)"/>
              </a:rPr>
              <a:t>Behavioral</a:t>
            </a:r>
            <a:r>
              <a:rPr lang="en-GB" sz="1600" b="0" i="0" dirty="0">
                <a:effectLst/>
                <a:latin typeface="Bell MT (Headings)"/>
              </a:rPr>
              <a:t> Sciences, 172, pp. 161-168.</a:t>
            </a:r>
            <a:br>
              <a:rPr lang="en-GB" sz="1600" b="0" i="0" dirty="0">
                <a:effectLst/>
                <a:latin typeface="Bell MT (Headings)"/>
              </a:rPr>
            </a:br>
            <a:br>
              <a:rPr lang="en-GB" sz="1600" b="0" i="0" dirty="0">
                <a:effectLst/>
                <a:latin typeface="Bell MT (Headings)"/>
              </a:rPr>
            </a:br>
            <a:r>
              <a:rPr lang="en-GB" sz="1600" b="0" i="0" dirty="0">
                <a:effectLst/>
                <a:latin typeface="Bell MT (Headings)"/>
              </a:rPr>
              <a:t>Bridger, E. (2018) Employee engagement : a practical introduction. Second edition. London: </a:t>
            </a:r>
            <a:r>
              <a:rPr lang="en-GB" sz="1600" b="0" i="0" dirty="0" err="1">
                <a:effectLst/>
                <a:latin typeface="Bell MT (Headings)"/>
              </a:rPr>
              <a:t>KoganPage</a:t>
            </a:r>
            <a:r>
              <a:rPr lang="en-GB" sz="1600" b="0" i="0" dirty="0">
                <a:effectLst/>
                <a:latin typeface="Bell MT (Headings)"/>
              </a:rPr>
              <a:t>.</a:t>
            </a:r>
            <a:br>
              <a:rPr lang="en-GB" sz="1600" b="0" i="0" dirty="0">
                <a:effectLst/>
                <a:latin typeface="Bell MT (Headings)"/>
              </a:rPr>
            </a:br>
            <a:br>
              <a:rPr lang="en-GB" sz="1600" b="0" i="0" dirty="0">
                <a:effectLst/>
                <a:latin typeface="Bell MT (Headings)"/>
              </a:rPr>
            </a:br>
            <a:r>
              <a:rPr lang="en-GB" sz="1600" b="0" i="0" dirty="0">
                <a:effectLst/>
                <a:latin typeface="Bell MT (Headings)"/>
              </a:rPr>
              <a:t>Sandhya, K. and Kumar, D.P., 2011. Employee retention by motivation. Indian Journal of science and technology, 4(12), pp.1778-1782.</a:t>
            </a:r>
            <a:endParaRPr lang="en-GB" sz="1600" dirty="0"/>
          </a:p>
        </p:txBody>
      </p:sp>
    </p:spTree>
    <p:extLst>
      <p:ext uri="{BB962C8B-B14F-4D97-AF65-F5344CB8AC3E}">
        <p14:creationId xmlns:p14="http://schemas.microsoft.com/office/powerpoint/2010/main" val="2693259465"/>
      </p:ext>
    </p:extLst>
  </p:cSld>
  <p:clrMapOvr>
    <a:masterClrMapping/>
  </p:clrMapOvr>
</p:sld>
</file>

<file path=ppt/theme/theme1.xml><?xml version="1.0" encoding="utf-8"?>
<a:theme xmlns:a="http://schemas.openxmlformats.org/drawingml/2006/main" name="Glow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864</TotalTime>
  <Words>1956</Words>
  <Application>Microsoft Office PowerPoint</Application>
  <PresentationFormat>Widescreen</PresentationFormat>
  <Paragraphs>136</Paragraphs>
  <Slides>14</Slides>
  <Notes>6</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14</vt:i4>
      </vt:variant>
    </vt:vector>
  </HeadingPairs>
  <TitlesOfParts>
    <vt:vector size="28" baseType="lpstr">
      <vt:lpstr>Arial</vt:lpstr>
      <vt:lpstr>Avenir Next LT Pro</vt:lpstr>
      <vt:lpstr>Avenir Next LT Pro (Body)Avenir Next LT Pro (Body)</vt:lpstr>
      <vt:lpstr>Bell MT</vt:lpstr>
      <vt:lpstr>Bell MT (Headings)</vt:lpstr>
      <vt:lpstr>Calibri</vt:lpstr>
      <vt:lpstr>Cormorant Garamond</vt:lpstr>
      <vt:lpstr>Lora</vt:lpstr>
      <vt:lpstr>Tahoma</vt:lpstr>
      <vt:lpstr>Times New Roman</vt:lpstr>
      <vt:lpstr>Verdana</vt:lpstr>
      <vt:lpstr>Wingdings</vt:lpstr>
      <vt:lpstr>GlowVTI</vt:lpstr>
      <vt:lpstr>Worksheet</vt:lpstr>
      <vt:lpstr>Vasil Stoev 2113007 LCBB5004_BIRM Managing People Samuel Ofori Individual Presentation</vt:lpstr>
      <vt:lpstr>PowerPoint Presentation</vt:lpstr>
      <vt:lpstr>HRM Role</vt:lpstr>
      <vt:lpstr>Employee Retention</vt:lpstr>
      <vt:lpstr>Employee Motivation</vt:lpstr>
      <vt:lpstr>Employee Motivation</vt:lpstr>
      <vt:lpstr>Employee Motivation</vt:lpstr>
      <vt:lpstr>Employee Motivation</vt:lpstr>
      <vt:lpstr>Employee Motivation</vt:lpstr>
      <vt:lpstr>Employee Engagement</vt:lpstr>
      <vt:lpstr>Employee Engagement</vt:lpstr>
      <vt:lpstr>Employee Engagement</vt:lpstr>
      <vt:lpstr>PowerPoint Presentation</vt:lpstr>
      <vt:lpstr>Ramlall, S., 2004. A review of employee motivation theories and their implications for employee retention within organizations. Journal of American academy of business, 5(1/2), pp.52-63.   Marchington, M. et al. (2020) Human Resource Management at Work. [BibliU version] 7th ed. London, Kogan Page.  Armstrong, M. and Taylor, S. (2020) Armstrong"s Handbook of Human Resource Management Practice. [BibliU version] 15th ed. London, Kogan Page.  Petri, H. L., Govern, J. M. (2012) Motivation: Theory, Research, and Application. United States: Cengage Learning.  Nohria (2008) "Employee motivation", Harvard business review., 86(7/8).  Jonas. (2016). Making practical use of Maslow"s Hierarchy of Needs theory to motivate employees: a case of Masvingo Polytechnic. Journal of Management &amp; Administration, 2016(2). https://doi.org/10.10520/EJC-50954cc8a  Osborne, S., Hammoud, M. S. (2016Effective Employee Engagement in the Workplace. International Journal of Applied Management and Technology (IJAMT), 2017(1) https://doi.org/10.5590/IJAMT.2017.16.1.04  KALIANNAN, M. and ADJOVU, S.N., 2015. Effective Employee Engagement and Organizational Success: A Case Study. Procedia - Social and Behavioral Sciences, 172, pp. 161-168.  Bridger, E. (2018) Employee engagement : a practical introduction. Second edition. London: KoganPage.  Sandhya, K. and Kumar, D.P., 2011. Employee retention by motivation. Indian Journal of science and technology, 4(12), pp.1778-1782.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Vasil Stoev 2113007 LCBB5004_BIRM Managing People Samuel Ofori Individual Assignment 1 </dc:title>
  <dc:creator>Vasil Stoev</dc:creator>
  <cp:lastModifiedBy>Vasil Stoev</cp:lastModifiedBy>
  <cp:revision>9</cp:revision>
  <dcterms:created xsi:type="dcterms:W3CDTF">2022-10-17T10:40:43Z</dcterms:created>
  <dcterms:modified xsi:type="dcterms:W3CDTF">2022-10-22T12:57:38Z</dcterms:modified>
</cp:coreProperties>
</file>