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26"/>
  </p:notesMasterIdLst>
  <p:sldIdLst>
    <p:sldId id="256" r:id="rId2"/>
    <p:sldId id="352" r:id="rId3"/>
    <p:sldId id="355" r:id="rId4"/>
    <p:sldId id="348" r:id="rId5"/>
    <p:sldId id="353" r:id="rId6"/>
    <p:sldId id="350" r:id="rId7"/>
    <p:sldId id="351" r:id="rId8"/>
    <p:sldId id="257" r:id="rId9"/>
    <p:sldId id="354" r:id="rId10"/>
    <p:sldId id="357" r:id="rId11"/>
    <p:sldId id="358" r:id="rId12"/>
    <p:sldId id="349" r:id="rId13"/>
    <p:sldId id="340" r:id="rId14"/>
    <p:sldId id="341" r:id="rId15"/>
    <p:sldId id="342" r:id="rId16"/>
    <p:sldId id="356" r:id="rId17"/>
    <p:sldId id="343" r:id="rId18"/>
    <p:sldId id="344" r:id="rId19"/>
    <p:sldId id="345" r:id="rId20"/>
    <p:sldId id="346" r:id="rId21"/>
    <p:sldId id="347" r:id="rId22"/>
    <p:sldId id="359" r:id="rId23"/>
    <p:sldId id="360" r:id="rId24"/>
    <p:sldId id="361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26"/>
  </p:normalViewPr>
  <p:slideViewPr>
    <p:cSldViewPr snapToGrid="0" snapToObjects="1">
      <p:cViewPr varScale="1">
        <p:scale>
          <a:sx n="105" d="100"/>
          <a:sy n="105" d="100"/>
        </p:scale>
        <p:origin x="84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38D4BB-831B-8D4E-A438-36E5529692AF}" type="datetimeFigureOut">
              <a:rPr lang="en-US" smtClean="0"/>
              <a:t>2/7/22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A1E12B-21E3-8443-B51C-6582C3EB8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4500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Where did you look? (Databases names) </a:t>
            </a:r>
          </a:p>
          <a:p>
            <a:r>
              <a:rPr lang="en-US" dirty="0"/>
              <a:t>What words/ key terms did you use? </a:t>
            </a:r>
          </a:p>
          <a:p>
            <a:r>
              <a:rPr lang="en-US" dirty="0"/>
              <a:t>Parameters? (Years, location)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A1E12B-21E3-8443-B51C-6582C3EB8D5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7984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286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552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648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636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2/7/22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7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216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2/7/22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780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930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178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752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66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045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" Type="http://schemas.openxmlformats.org/officeDocument/2006/relationships/image" Target="../media/image4.png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hagamoshistoria.pe/uploads/file/OnlineEducationAndEffectivePractice.pdf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ED3E28F-E990-4EB1-BDE1-DEF2B7F98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blurred public library with bookshelves">
            <a:extLst>
              <a:ext uri="{FF2B5EF4-FFF2-40B4-BE49-F238E27FC236}">
                <a16:creationId xmlns:a16="http://schemas.microsoft.com/office/drawing/2014/main" id="{44132629-F66F-4DA3-B04F-5BDB282DAC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89" b="14399"/>
          <a:stretch/>
        </p:blipFill>
        <p:spPr>
          <a:xfrm>
            <a:off x="20" y="1"/>
            <a:ext cx="12191980" cy="6861458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5CA07C1-041F-475C-9FC6-2E4316532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6022" y="343112"/>
            <a:ext cx="5737538" cy="2989690"/>
          </a:xfrm>
          <a:custGeom>
            <a:avLst/>
            <a:gdLst>
              <a:gd name="connsiteX0" fmla="*/ 1289525 w 6745768"/>
              <a:gd name="connsiteY0" fmla="*/ 2301903 h 2794242"/>
              <a:gd name="connsiteX1" fmla="*/ 182620 w 6745768"/>
              <a:gd name="connsiteY1" fmla="*/ 1797161 h 2794242"/>
              <a:gd name="connsiteX2" fmla="*/ 12857 w 6745768"/>
              <a:gd name="connsiteY2" fmla="*/ 794567 h 2794242"/>
              <a:gd name="connsiteX3" fmla="*/ 697283 w 6745768"/>
              <a:gd name="connsiteY3" fmla="*/ 56263 h 2794242"/>
              <a:gd name="connsiteX4" fmla="*/ 6042476 w 6745768"/>
              <a:gd name="connsiteY4" fmla="*/ 156302 h 2794242"/>
              <a:gd name="connsiteX5" fmla="*/ 6744264 w 6745768"/>
              <a:gd name="connsiteY5" fmla="*/ 865255 h 2794242"/>
              <a:gd name="connsiteX6" fmla="*/ 6299463 w 6745768"/>
              <a:gd name="connsiteY6" fmla="*/ 2129659 h 2794242"/>
              <a:gd name="connsiteX7" fmla="*/ 1843321 w 6745768"/>
              <a:gd name="connsiteY7" fmla="*/ 2302040 h 2794242"/>
              <a:gd name="connsiteX8" fmla="*/ 1297241 w 6745768"/>
              <a:gd name="connsiteY8" fmla="*/ 2794243 h 2794242"/>
              <a:gd name="connsiteX9" fmla="*/ 1289525 w 6745768"/>
              <a:gd name="connsiteY9" fmla="*/ 2301903 h 2794242"/>
              <a:gd name="connsiteX0" fmla="*/ 1289525 w 6745768"/>
              <a:gd name="connsiteY0" fmla="*/ 2301903 h 2633547"/>
              <a:gd name="connsiteX1" fmla="*/ 182620 w 6745768"/>
              <a:gd name="connsiteY1" fmla="*/ 1797161 h 2633547"/>
              <a:gd name="connsiteX2" fmla="*/ 12857 w 6745768"/>
              <a:gd name="connsiteY2" fmla="*/ 794567 h 2633547"/>
              <a:gd name="connsiteX3" fmla="*/ 697283 w 6745768"/>
              <a:gd name="connsiteY3" fmla="*/ 56263 h 2633547"/>
              <a:gd name="connsiteX4" fmla="*/ 6042476 w 6745768"/>
              <a:gd name="connsiteY4" fmla="*/ 156302 h 2633547"/>
              <a:gd name="connsiteX5" fmla="*/ 6744264 w 6745768"/>
              <a:gd name="connsiteY5" fmla="*/ 865255 h 2633547"/>
              <a:gd name="connsiteX6" fmla="*/ 6299463 w 6745768"/>
              <a:gd name="connsiteY6" fmla="*/ 2129659 h 2633547"/>
              <a:gd name="connsiteX7" fmla="*/ 1843321 w 6745768"/>
              <a:gd name="connsiteY7" fmla="*/ 2302040 h 2633547"/>
              <a:gd name="connsiteX8" fmla="*/ 1297241 w 6745768"/>
              <a:gd name="connsiteY8" fmla="*/ 2633547 h 2633547"/>
              <a:gd name="connsiteX9" fmla="*/ 1289525 w 6745768"/>
              <a:gd name="connsiteY9" fmla="*/ 2301903 h 2633547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046952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5926709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2018095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02083"/>
              <a:gd name="connsiteX1" fmla="*/ 182620 w 6745768"/>
              <a:gd name="connsiteY1" fmla="*/ 1797161 h 2502083"/>
              <a:gd name="connsiteX2" fmla="*/ 12857 w 6745768"/>
              <a:gd name="connsiteY2" fmla="*/ 794567 h 2502083"/>
              <a:gd name="connsiteX3" fmla="*/ 697283 w 6745768"/>
              <a:gd name="connsiteY3" fmla="*/ 56263 h 2502083"/>
              <a:gd name="connsiteX4" fmla="*/ 6042476 w 6745768"/>
              <a:gd name="connsiteY4" fmla="*/ 156302 h 2502083"/>
              <a:gd name="connsiteX5" fmla="*/ 6744264 w 6745768"/>
              <a:gd name="connsiteY5" fmla="*/ 865255 h 2502083"/>
              <a:gd name="connsiteX6" fmla="*/ 5926709 w 6745768"/>
              <a:gd name="connsiteY6" fmla="*/ 2129659 h 2502083"/>
              <a:gd name="connsiteX7" fmla="*/ 2018095 w 6745768"/>
              <a:gd name="connsiteY7" fmla="*/ 2302040 h 2502083"/>
              <a:gd name="connsiteX8" fmla="*/ 1303420 w 6745768"/>
              <a:gd name="connsiteY8" fmla="*/ 2502083 h 2502083"/>
              <a:gd name="connsiteX9" fmla="*/ 1289525 w 6745768"/>
              <a:gd name="connsiteY9" fmla="*/ 230190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7858 w 6739037"/>
              <a:gd name="connsiteY0" fmla="*/ 2291553 h 2502083"/>
              <a:gd name="connsiteX1" fmla="*/ 429511 w 6739037"/>
              <a:gd name="connsiteY1" fmla="*/ 2224594 h 2502083"/>
              <a:gd name="connsiteX2" fmla="*/ 175889 w 6739037"/>
              <a:gd name="connsiteY2" fmla="*/ 1797161 h 2502083"/>
              <a:gd name="connsiteX3" fmla="*/ 6126 w 6739037"/>
              <a:gd name="connsiteY3" fmla="*/ 794567 h 2502083"/>
              <a:gd name="connsiteX4" fmla="*/ 690552 w 6739037"/>
              <a:gd name="connsiteY4" fmla="*/ 56263 h 2502083"/>
              <a:gd name="connsiteX5" fmla="*/ 6035745 w 6739037"/>
              <a:gd name="connsiteY5" fmla="*/ 156302 h 2502083"/>
              <a:gd name="connsiteX6" fmla="*/ 6737533 w 6739037"/>
              <a:gd name="connsiteY6" fmla="*/ 865255 h 2502083"/>
              <a:gd name="connsiteX7" fmla="*/ 5919978 w 6739037"/>
              <a:gd name="connsiteY7" fmla="*/ 2129659 h 2502083"/>
              <a:gd name="connsiteX8" fmla="*/ 2011364 w 6739037"/>
              <a:gd name="connsiteY8" fmla="*/ 2302040 h 2502083"/>
              <a:gd name="connsiteX9" fmla="*/ 1296689 w 6739037"/>
              <a:gd name="connsiteY9" fmla="*/ 2502083 h 2502083"/>
              <a:gd name="connsiteX10" fmla="*/ 1187858 w 6739037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8071 w 6739250"/>
              <a:gd name="connsiteY0" fmla="*/ 2291553 h 2502083"/>
              <a:gd name="connsiteX1" fmla="*/ 464950 w 6739250"/>
              <a:gd name="connsiteY1" fmla="*/ 2162792 h 2502083"/>
              <a:gd name="connsiteX2" fmla="*/ 176102 w 6739250"/>
              <a:gd name="connsiteY2" fmla="*/ 1797161 h 2502083"/>
              <a:gd name="connsiteX3" fmla="*/ 6339 w 6739250"/>
              <a:gd name="connsiteY3" fmla="*/ 794567 h 2502083"/>
              <a:gd name="connsiteX4" fmla="*/ 690765 w 6739250"/>
              <a:gd name="connsiteY4" fmla="*/ 56263 h 2502083"/>
              <a:gd name="connsiteX5" fmla="*/ 6035958 w 6739250"/>
              <a:gd name="connsiteY5" fmla="*/ 156302 h 2502083"/>
              <a:gd name="connsiteX6" fmla="*/ 6737746 w 6739250"/>
              <a:gd name="connsiteY6" fmla="*/ 865255 h 2502083"/>
              <a:gd name="connsiteX7" fmla="*/ 5920191 w 6739250"/>
              <a:gd name="connsiteY7" fmla="*/ 2129659 h 2502083"/>
              <a:gd name="connsiteX8" fmla="*/ 2011577 w 6739250"/>
              <a:gd name="connsiteY8" fmla="*/ 2302040 h 2502083"/>
              <a:gd name="connsiteX9" fmla="*/ 1296902 w 6739250"/>
              <a:gd name="connsiteY9" fmla="*/ 2502083 h 2502083"/>
              <a:gd name="connsiteX10" fmla="*/ 1188071 w 6739250"/>
              <a:gd name="connsiteY10" fmla="*/ 2291553 h 2502083"/>
              <a:gd name="connsiteX0" fmla="*/ 1218613 w 6769792"/>
              <a:gd name="connsiteY0" fmla="*/ 2291553 h 2502083"/>
              <a:gd name="connsiteX1" fmla="*/ 495492 w 6769792"/>
              <a:gd name="connsiteY1" fmla="*/ 2162792 h 2502083"/>
              <a:gd name="connsiteX2" fmla="*/ 134625 w 6769792"/>
              <a:gd name="connsiteY2" fmla="*/ 1835847 h 2502083"/>
              <a:gd name="connsiteX3" fmla="*/ 36881 w 6769792"/>
              <a:gd name="connsiteY3" fmla="*/ 794567 h 2502083"/>
              <a:gd name="connsiteX4" fmla="*/ 721307 w 6769792"/>
              <a:gd name="connsiteY4" fmla="*/ 56263 h 2502083"/>
              <a:gd name="connsiteX5" fmla="*/ 6066500 w 6769792"/>
              <a:gd name="connsiteY5" fmla="*/ 156302 h 2502083"/>
              <a:gd name="connsiteX6" fmla="*/ 6768288 w 6769792"/>
              <a:gd name="connsiteY6" fmla="*/ 865255 h 2502083"/>
              <a:gd name="connsiteX7" fmla="*/ 5950733 w 6769792"/>
              <a:gd name="connsiteY7" fmla="*/ 2129659 h 2502083"/>
              <a:gd name="connsiteX8" fmla="*/ 2042119 w 6769792"/>
              <a:gd name="connsiteY8" fmla="*/ 2302040 h 2502083"/>
              <a:gd name="connsiteX9" fmla="*/ 1327444 w 6769792"/>
              <a:gd name="connsiteY9" fmla="*/ 2502083 h 2502083"/>
              <a:gd name="connsiteX10" fmla="*/ 1218613 w 6769792"/>
              <a:gd name="connsiteY10" fmla="*/ 2291553 h 2502083"/>
              <a:gd name="connsiteX0" fmla="*/ 1218613 w 6769097"/>
              <a:gd name="connsiteY0" fmla="*/ 2270200 h 2480730"/>
              <a:gd name="connsiteX1" fmla="*/ 495492 w 6769097"/>
              <a:gd name="connsiteY1" fmla="*/ 2141439 h 2480730"/>
              <a:gd name="connsiteX2" fmla="*/ 134625 w 6769097"/>
              <a:gd name="connsiteY2" fmla="*/ 1814494 h 2480730"/>
              <a:gd name="connsiteX3" fmla="*/ 36881 w 6769097"/>
              <a:gd name="connsiteY3" fmla="*/ 773214 h 2480730"/>
              <a:gd name="connsiteX4" fmla="*/ 721307 w 6769097"/>
              <a:gd name="connsiteY4" fmla="*/ 34910 h 2480730"/>
              <a:gd name="connsiteX5" fmla="*/ 5609353 w 6769097"/>
              <a:gd name="connsiteY5" fmla="*/ 127244 h 2480730"/>
              <a:gd name="connsiteX6" fmla="*/ 6768288 w 6769097"/>
              <a:gd name="connsiteY6" fmla="*/ 843902 h 2480730"/>
              <a:gd name="connsiteX7" fmla="*/ 5950733 w 6769097"/>
              <a:gd name="connsiteY7" fmla="*/ 2108306 h 2480730"/>
              <a:gd name="connsiteX8" fmla="*/ 2042119 w 6769097"/>
              <a:gd name="connsiteY8" fmla="*/ 2280687 h 2480730"/>
              <a:gd name="connsiteX9" fmla="*/ 1327444 w 6769097"/>
              <a:gd name="connsiteY9" fmla="*/ 2480730 h 2480730"/>
              <a:gd name="connsiteX10" fmla="*/ 1218613 w 6769097"/>
              <a:gd name="connsiteY10" fmla="*/ 2270200 h 2480730"/>
              <a:gd name="connsiteX0" fmla="*/ 1218613 w 6571897"/>
              <a:gd name="connsiteY0" fmla="*/ 2290477 h 2501007"/>
              <a:gd name="connsiteX1" fmla="*/ 495492 w 6571897"/>
              <a:gd name="connsiteY1" fmla="*/ 2161716 h 2501007"/>
              <a:gd name="connsiteX2" fmla="*/ 134625 w 6571897"/>
              <a:gd name="connsiteY2" fmla="*/ 1834771 h 2501007"/>
              <a:gd name="connsiteX3" fmla="*/ 36881 w 6571897"/>
              <a:gd name="connsiteY3" fmla="*/ 793491 h 2501007"/>
              <a:gd name="connsiteX4" fmla="*/ 721307 w 6571897"/>
              <a:gd name="connsiteY4" fmla="*/ 55187 h 2501007"/>
              <a:gd name="connsiteX5" fmla="*/ 5609353 w 6571897"/>
              <a:gd name="connsiteY5" fmla="*/ 147521 h 2501007"/>
              <a:gd name="connsiteX6" fmla="*/ 6563360 w 6571897"/>
              <a:gd name="connsiteY6" fmla="*/ 894996 h 2501007"/>
              <a:gd name="connsiteX7" fmla="*/ 5950733 w 6571897"/>
              <a:gd name="connsiteY7" fmla="*/ 2128583 h 2501007"/>
              <a:gd name="connsiteX8" fmla="*/ 2042119 w 6571897"/>
              <a:gd name="connsiteY8" fmla="*/ 2300964 h 2501007"/>
              <a:gd name="connsiteX9" fmla="*/ 1327444 w 6571897"/>
              <a:gd name="connsiteY9" fmla="*/ 2501007 h 2501007"/>
              <a:gd name="connsiteX10" fmla="*/ 1218613 w 6571897"/>
              <a:gd name="connsiteY10" fmla="*/ 2290477 h 2501007"/>
              <a:gd name="connsiteX0" fmla="*/ 1218613 w 6567563"/>
              <a:gd name="connsiteY0" fmla="*/ 2246415 h 2456945"/>
              <a:gd name="connsiteX1" fmla="*/ 495492 w 6567563"/>
              <a:gd name="connsiteY1" fmla="*/ 2117654 h 2456945"/>
              <a:gd name="connsiteX2" fmla="*/ 134625 w 6567563"/>
              <a:gd name="connsiteY2" fmla="*/ 1790709 h 2456945"/>
              <a:gd name="connsiteX3" fmla="*/ 36881 w 6567563"/>
              <a:gd name="connsiteY3" fmla="*/ 749429 h 2456945"/>
              <a:gd name="connsiteX4" fmla="*/ 721307 w 6567563"/>
              <a:gd name="connsiteY4" fmla="*/ 11125 h 2456945"/>
              <a:gd name="connsiteX5" fmla="*/ 5483243 w 6567563"/>
              <a:gd name="connsiteY5" fmla="*/ 342289 h 2456945"/>
              <a:gd name="connsiteX6" fmla="*/ 6563360 w 6567563"/>
              <a:gd name="connsiteY6" fmla="*/ 850934 h 2456945"/>
              <a:gd name="connsiteX7" fmla="*/ 5950733 w 6567563"/>
              <a:gd name="connsiteY7" fmla="*/ 2084521 h 2456945"/>
              <a:gd name="connsiteX8" fmla="*/ 2042119 w 6567563"/>
              <a:gd name="connsiteY8" fmla="*/ 2256902 h 2456945"/>
              <a:gd name="connsiteX9" fmla="*/ 1327444 w 6567563"/>
              <a:gd name="connsiteY9" fmla="*/ 2456945 h 2456945"/>
              <a:gd name="connsiteX10" fmla="*/ 1218613 w 6567563"/>
              <a:gd name="connsiteY10" fmla="*/ 2246415 h 2456945"/>
              <a:gd name="connsiteX0" fmla="*/ 1261070 w 6608712"/>
              <a:gd name="connsiteY0" fmla="*/ 2071877 h 2282407"/>
              <a:gd name="connsiteX1" fmla="*/ 537949 w 6608712"/>
              <a:gd name="connsiteY1" fmla="*/ 1943116 h 2282407"/>
              <a:gd name="connsiteX2" fmla="*/ 177082 w 6608712"/>
              <a:gd name="connsiteY2" fmla="*/ 1616171 h 2282407"/>
              <a:gd name="connsiteX3" fmla="*/ 79338 w 6608712"/>
              <a:gd name="connsiteY3" fmla="*/ 574891 h 2282407"/>
              <a:gd name="connsiteX4" fmla="*/ 1347021 w 6608712"/>
              <a:gd name="connsiteY4" fmla="*/ 21487 h 2282407"/>
              <a:gd name="connsiteX5" fmla="*/ 5525700 w 6608712"/>
              <a:gd name="connsiteY5" fmla="*/ 167751 h 2282407"/>
              <a:gd name="connsiteX6" fmla="*/ 6605817 w 6608712"/>
              <a:gd name="connsiteY6" fmla="*/ 676396 h 2282407"/>
              <a:gd name="connsiteX7" fmla="*/ 5993190 w 6608712"/>
              <a:gd name="connsiteY7" fmla="*/ 1909983 h 2282407"/>
              <a:gd name="connsiteX8" fmla="*/ 2084576 w 6608712"/>
              <a:gd name="connsiteY8" fmla="*/ 2082364 h 2282407"/>
              <a:gd name="connsiteX9" fmla="*/ 1369901 w 6608712"/>
              <a:gd name="connsiteY9" fmla="*/ 2282407 h 2282407"/>
              <a:gd name="connsiteX10" fmla="*/ 1261070 w 6608712"/>
              <a:gd name="connsiteY10" fmla="*/ 2071877 h 2282407"/>
              <a:gd name="connsiteX0" fmla="*/ 1223256 w 6570898"/>
              <a:gd name="connsiteY0" fmla="*/ 2072393 h 2282923"/>
              <a:gd name="connsiteX1" fmla="*/ 500135 w 6570898"/>
              <a:gd name="connsiteY1" fmla="*/ 1943632 h 2282923"/>
              <a:gd name="connsiteX2" fmla="*/ 139268 w 6570898"/>
              <a:gd name="connsiteY2" fmla="*/ 1616687 h 2282923"/>
              <a:gd name="connsiteX3" fmla="*/ 88816 w 6570898"/>
              <a:gd name="connsiteY3" fmla="*/ 583111 h 2282923"/>
              <a:gd name="connsiteX4" fmla="*/ 1309207 w 6570898"/>
              <a:gd name="connsiteY4" fmla="*/ 22003 h 2282923"/>
              <a:gd name="connsiteX5" fmla="*/ 5487886 w 6570898"/>
              <a:gd name="connsiteY5" fmla="*/ 168267 h 2282923"/>
              <a:gd name="connsiteX6" fmla="*/ 6568003 w 6570898"/>
              <a:gd name="connsiteY6" fmla="*/ 676912 h 2282923"/>
              <a:gd name="connsiteX7" fmla="*/ 5955376 w 6570898"/>
              <a:gd name="connsiteY7" fmla="*/ 1910499 h 2282923"/>
              <a:gd name="connsiteX8" fmla="*/ 2046762 w 6570898"/>
              <a:gd name="connsiteY8" fmla="*/ 2082880 h 2282923"/>
              <a:gd name="connsiteX9" fmla="*/ 1332087 w 6570898"/>
              <a:gd name="connsiteY9" fmla="*/ 2282923 h 2282923"/>
              <a:gd name="connsiteX10" fmla="*/ 1223256 w 6570898"/>
              <a:gd name="connsiteY10" fmla="*/ 2072393 h 2282923"/>
              <a:gd name="connsiteX0" fmla="*/ 1223256 w 6602187"/>
              <a:gd name="connsiteY0" fmla="*/ 2076033 h 2286563"/>
              <a:gd name="connsiteX1" fmla="*/ 500135 w 6602187"/>
              <a:gd name="connsiteY1" fmla="*/ 1947272 h 2286563"/>
              <a:gd name="connsiteX2" fmla="*/ 139268 w 6602187"/>
              <a:gd name="connsiteY2" fmla="*/ 1620327 h 2286563"/>
              <a:gd name="connsiteX3" fmla="*/ 88816 w 6602187"/>
              <a:gd name="connsiteY3" fmla="*/ 586751 h 2286563"/>
              <a:gd name="connsiteX4" fmla="*/ 1309207 w 6602187"/>
              <a:gd name="connsiteY4" fmla="*/ 25643 h 2286563"/>
              <a:gd name="connsiteX5" fmla="*/ 5487886 w 6602187"/>
              <a:gd name="connsiteY5" fmla="*/ 171907 h 2286563"/>
              <a:gd name="connsiteX6" fmla="*/ 6599531 w 6602187"/>
              <a:gd name="connsiteY6" fmla="*/ 850044 h 2286563"/>
              <a:gd name="connsiteX7" fmla="*/ 5955376 w 6602187"/>
              <a:gd name="connsiteY7" fmla="*/ 1914139 h 2286563"/>
              <a:gd name="connsiteX8" fmla="*/ 2046762 w 6602187"/>
              <a:gd name="connsiteY8" fmla="*/ 2086520 h 2286563"/>
              <a:gd name="connsiteX9" fmla="*/ 1332087 w 6602187"/>
              <a:gd name="connsiteY9" fmla="*/ 2286563 h 2286563"/>
              <a:gd name="connsiteX10" fmla="*/ 1223256 w 6602187"/>
              <a:gd name="connsiteY10" fmla="*/ 2076033 h 2286563"/>
              <a:gd name="connsiteX0" fmla="*/ 1223256 w 6600330"/>
              <a:gd name="connsiteY0" fmla="*/ 2076033 h 2286563"/>
              <a:gd name="connsiteX1" fmla="*/ 500135 w 6600330"/>
              <a:gd name="connsiteY1" fmla="*/ 1947272 h 2286563"/>
              <a:gd name="connsiteX2" fmla="*/ 139268 w 6600330"/>
              <a:gd name="connsiteY2" fmla="*/ 1620327 h 2286563"/>
              <a:gd name="connsiteX3" fmla="*/ 88816 w 6600330"/>
              <a:gd name="connsiteY3" fmla="*/ 586751 h 2286563"/>
              <a:gd name="connsiteX4" fmla="*/ 1309207 w 6600330"/>
              <a:gd name="connsiteY4" fmla="*/ 25643 h 2286563"/>
              <a:gd name="connsiteX5" fmla="*/ 5487886 w 6600330"/>
              <a:gd name="connsiteY5" fmla="*/ 171907 h 2286563"/>
              <a:gd name="connsiteX6" fmla="*/ 6599531 w 6600330"/>
              <a:gd name="connsiteY6" fmla="*/ 850044 h 2286563"/>
              <a:gd name="connsiteX7" fmla="*/ 5955376 w 6600330"/>
              <a:gd name="connsiteY7" fmla="*/ 1914139 h 2286563"/>
              <a:gd name="connsiteX8" fmla="*/ 2046762 w 6600330"/>
              <a:gd name="connsiteY8" fmla="*/ 2086520 h 2286563"/>
              <a:gd name="connsiteX9" fmla="*/ 1332087 w 6600330"/>
              <a:gd name="connsiteY9" fmla="*/ 2286563 h 2286563"/>
              <a:gd name="connsiteX10" fmla="*/ 1223256 w 6600330"/>
              <a:gd name="connsiteY10" fmla="*/ 2076033 h 2286563"/>
              <a:gd name="connsiteX0" fmla="*/ 1223256 w 6623012"/>
              <a:gd name="connsiteY0" fmla="*/ 2076033 h 2286563"/>
              <a:gd name="connsiteX1" fmla="*/ 500135 w 6623012"/>
              <a:gd name="connsiteY1" fmla="*/ 1947272 h 2286563"/>
              <a:gd name="connsiteX2" fmla="*/ 139268 w 6623012"/>
              <a:gd name="connsiteY2" fmla="*/ 1620327 h 2286563"/>
              <a:gd name="connsiteX3" fmla="*/ 88816 w 6623012"/>
              <a:gd name="connsiteY3" fmla="*/ 586751 h 2286563"/>
              <a:gd name="connsiteX4" fmla="*/ 1309207 w 6623012"/>
              <a:gd name="connsiteY4" fmla="*/ 25643 h 2286563"/>
              <a:gd name="connsiteX5" fmla="*/ 5487886 w 6623012"/>
              <a:gd name="connsiteY5" fmla="*/ 171907 h 2286563"/>
              <a:gd name="connsiteX6" fmla="*/ 6599531 w 6623012"/>
              <a:gd name="connsiteY6" fmla="*/ 850044 h 2286563"/>
              <a:gd name="connsiteX7" fmla="*/ 5955376 w 6623012"/>
              <a:gd name="connsiteY7" fmla="*/ 1914139 h 2286563"/>
              <a:gd name="connsiteX8" fmla="*/ 2046762 w 6623012"/>
              <a:gd name="connsiteY8" fmla="*/ 2086520 h 2286563"/>
              <a:gd name="connsiteX9" fmla="*/ 1332087 w 6623012"/>
              <a:gd name="connsiteY9" fmla="*/ 2286563 h 2286563"/>
              <a:gd name="connsiteX10" fmla="*/ 1223256 w 6623012"/>
              <a:gd name="connsiteY10" fmla="*/ 2076033 h 2286563"/>
              <a:gd name="connsiteX0" fmla="*/ 1223256 w 6600330"/>
              <a:gd name="connsiteY0" fmla="*/ 2076033 h 2286563"/>
              <a:gd name="connsiteX1" fmla="*/ 500135 w 6600330"/>
              <a:gd name="connsiteY1" fmla="*/ 1947272 h 2286563"/>
              <a:gd name="connsiteX2" fmla="*/ 139268 w 6600330"/>
              <a:gd name="connsiteY2" fmla="*/ 1620327 h 2286563"/>
              <a:gd name="connsiteX3" fmla="*/ 88816 w 6600330"/>
              <a:gd name="connsiteY3" fmla="*/ 586751 h 2286563"/>
              <a:gd name="connsiteX4" fmla="*/ 1309207 w 6600330"/>
              <a:gd name="connsiteY4" fmla="*/ 25643 h 2286563"/>
              <a:gd name="connsiteX5" fmla="*/ 5487886 w 6600330"/>
              <a:gd name="connsiteY5" fmla="*/ 171907 h 2286563"/>
              <a:gd name="connsiteX6" fmla="*/ 6599531 w 6600330"/>
              <a:gd name="connsiteY6" fmla="*/ 850044 h 2286563"/>
              <a:gd name="connsiteX7" fmla="*/ 5955376 w 6600330"/>
              <a:gd name="connsiteY7" fmla="*/ 1914139 h 2286563"/>
              <a:gd name="connsiteX8" fmla="*/ 2046762 w 6600330"/>
              <a:gd name="connsiteY8" fmla="*/ 2086520 h 2286563"/>
              <a:gd name="connsiteX9" fmla="*/ 1332087 w 6600330"/>
              <a:gd name="connsiteY9" fmla="*/ 2286563 h 2286563"/>
              <a:gd name="connsiteX10" fmla="*/ 1223256 w 6600330"/>
              <a:gd name="connsiteY10" fmla="*/ 2076033 h 2286563"/>
              <a:gd name="connsiteX0" fmla="*/ 1223256 w 6600330"/>
              <a:gd name="connsiteY0" fmla="*/ 2077382 h 2287912"/>
              <a:gd name="connsiteX1" fmla="*/ 500135 w 6600330"/>
              <a:gd name="connsiteY1" fmla="*/ 1948621 h 2287912"/>
              <a:gd name="connsiteX2" fmla="*/ 139268 w 6600330"/>
              <a:gd name="connsiteY2" fmla="*/ 1621676 h 2287912"/>
              <a:gd name="connsiteX3" fmla="*/ 88816 w 6600330"/>
              <a:gd name="connsiteY3" fmla="*/ 588100 h 2287912"/>
              <a:gd name="connsiteX4" fmla="*/ 1309207 w 6600330"/>
              <a:gd name="connsiteY4" fmla="*/ 26992 h 2287912"/>
              <a:gd name="connsiteX5" fmla="*/ 5487886 w 6600330"/>
              <a:gd name="connsiteY5" fmla="*/ 173256 h 2287912"/>
              <a:gd name="connsiteX6" fmla="*/ 6599531 w 6600330"/>
              <a:gd name="connsiteY6" fmla="*/ 905322 h 2287912"/>
              <a:gd name="connsiteX7" fmla="*/ 5955376 w 6600330"/>
              <a:gd name="connsiteY7" fmla="*/ 1915488 h 2287912"/>
              <a:gd name="connsiteX8" fmla="*/ 2046762 w 6600330"/>
              <a:gd name="connsiteY8" fmla="*/ 2087869 h 2287912"/>
              <a:gd name="connsiteX9" fmla="*/ 1332087 w 6600330"/>
              <a:gd name="connsiteY9" fmla="*/ 2287912 h 2287912"/>
              <a:gd name="connsiteX10" fmla="*/ 1223256 w 6600330"/>
              <a:gd name="connsiteY10" fmla="*/ 2077382 h 2287912"/>
              <a:gd name="connsiteX0" fmla="*/ 1236982 w 6614056"/>
              <a:gd name="connsiteY0" fmla="*/ 2077382 h 2287912"/>
              <a:gd name="connsiteX1" fmla="*/ 513861 w 6614056"/>
              <a:gd name="connsiteY1" fmla="*/ 1948621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236982 w 6614056"/>
              <a:gd name="connsiteY10" fmla="*/ 2077382 h 2287912"/>
              <a:gd name="connsiteX0" fmla="*/ 1236982 w 6614056"/>
              <a:gd name="connsiteY0" fmla="*/ 2077382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236982 w 6614056"/>
              <a:gd name="connsiteY10" fmla="*/ 2077382 h 2287912"/>
              <a:gd name="connsiteX0" fmla="*/ 1236982 w 6614056"/>
              <a:gd name="connsiteY0" fmla="*/ 2077382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236982 w 6614056"/>
              <a:gd name="connsiteY10" fmla="*/ 2077382 h 2287912"/>
              <a:gd name="connsiteX0" fmla="*/ 1325239 w 6614056"/>
              <a:gd name="connsiteY0" fmla="*/ 2062693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325239 w 6614056"/>
              <a:gd name="connsiteY10" fmla="*/ 2062693 h 2287912"/>
              <a:gd name="connsiteX0" fmla="*/ 1350455 w 6614056"/>
              <a:gd name="connsiteY0" fmla="*/ 2033314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350455 w 6614056"/>
              <a:gd name="connsiteY10" fmla="*/ 2033314 h 2287912"/>
              <a:gd name="connsiteX0" fmla="*/ 1351015 w 6614616"/>
              <a:gd name="connsiteY0" fmla="*/ 2033314 h 2287912"/>
              <a:gd name="connsiteX1" fmla="*/ 527030 w 6614616"/>
              <a:gd name="connsiteY1" fmla="*/ 1816418 h 2287912"/>
              <a:gd name="connsiteX2" fmla="*/ 115730 w 6614616"/>
              <a:gd name="connsiteY2" fmla="*/ 1423371 h 2287912"/>
              <a:gd name="connsiteX3" fmla="*/ 103102 w 6614616"/>
              <a:gd name="connsiteY3" fmla="*/ 588100 h 2287912"/>
              <a:gd name="connsiteX4" fmla="*/ 1323493 w 6614616"/>
              <a:gd name="connsiteY4" fmla="*/ 26992 h 2287912"/>
              <a:gd name="connsiteX5" fmla="*/ 5502172 w 6614616"/>
              <a:gd name="connsiteY5" fmla="*/ 173256 h 2287912"/>
              <a:gd name="connsiteX6" fmla="*/ 6613817 w 6614616"/>
              <a:gd name="connsiteY6" fmla="*/ 905322 h 2287912"/>
              <a:gd name="connsiteX7" fmla="*/ 5969662 w 6614616"/>
              <a:gd name="connsiteY7" fmla="*/ 1915488 h 2287912"/>
              <a:gd name="connsiteX8" fmla="*/ 2061048 w 6614616"/>
              <a:gd name="connsiteY8" fmla="*/ 2087869 h 2287912"/>
              <a:gd name="connsiteX9" fmla="*/ 1346373 w 6614616"/>
              <a:gd name="connsiteY9" fmla="*/ 2287912 h 2287912"/>
              <a:gd name="connsiteX10" fmla="*/ 1351015 w 6614616"/>
              <a:gd name="connsiteY10" fmla="*/ 2033314 h 2287912"/>
              <a:gd name="connsiteX0" fmla="*/ 1351015 w 6614616"/>
              <a:gd name="connsiteY0" fmla="*/ 2033314 h 2287912"/>
              <a:gd name="connsiteX1" fmla="*/ 527030 w 6614616"/>
              <a:gd name="connsiteY1" fmla="*/ 1816418 h 2287912"/>
              <a:gd name="connsiteX2" fmla="*/ 115730 w 6614616"/>
              <a:gd name="connsiteY2" fmla="*/ 1342580 h 2287912"/>
              <a:gd name="connsiteX3" fmla="*/ 103102 w 6614616"/>
              <a:gd name="connsiteY3" fmla="*/ 588100 h 2287912"/>
              <a:gd name="connsiteX4" fmla="*/ 1323493 w 6614616"/>
              <a:gd name="connsiteY4" fmla="*/ 26992 h 2287912"/>
              <a:gd name="connsiteX5" fmla="*/ 5502172 w 6614616"/>
              <a:gd name="connsiteY5" fmla="*/ 173256 h 2287912"/>
              <a:gd name="connsiteX6" fmla="*/ 6613817 w 6614616"/>
              <a:gd name="connsiteY6" fmla="*/ 905322 h 2287912"/>
              <a:gd name="connsiteX7" fmla="*/ 5969662 w 6614616"/>
              <a:gd name="connsiteY7" fmla="*/ 1915488 h 2287912"/>
              <a:gd name="connsiteX8" fmla="*/ 2061048 w 6614616"/>
              <a:gd name="connsiteY8" fmla="*/ 2087869 h 2287912"/>
              <a:gd name="connsiteX9" fmla="*/ 1346373 w 6614616"/>
              <a:gd name="connsiteY9" fmla="*/ 2287912 h 2287912"/>
              <a:gd name="connsiteX10" fmla="*/ 1351015 w 6614616"/>
              <a:gd name="connsiteY10" fmla="*/ 2033314 h 2287912"/>
              <a:gd name="connsiteX0" fmla="*/ 1358038 w 6621639"/>
              <a:gd name="connsiteY0" fmla="*/ 2033314 h 2287912"/>
              <a:gd name="connsiteX1" fmla="*/ 534053 w 6621639"/>
              <a:gd name="connsiteY1" fmla="*/ 1816418 h 2287912"/>
              <a:gd name="connsiteX2" fmla="*/ 122753 w 6621639"/>
              <a:gd name="connsiteY2" fmla="*/ 1342580 h 2287912"/>
              <a:gd name="connsiteX3" fmla="*/ 110125 w 6621639"/>
              <a:gd name="connsiteY3" fmla="*/ 588100 h 2287912"/>
              <a:gd name="connsiteX4" fmla="*/ 1330516 w 6621639"/>
              <a:gd name="connsiteY4" fmla="*/ 26992 h 2287912"/>
              <a:gd name="connsiteX5" fmla="*/ 5509195 w 6621639"/>
              <a:gd name="connsiteY5" fmla="*/ 173256 h 2287912"/>
              <a:gd name="connsiteX6" fmla="*/ 6620840 w 6621639"/>
              <a:gd name="connsiteY6" fmla="*/ 905322 h 2287912"/>
              <a:gd name="connsiteX7" fmla="*/ 5976685 w 6621639"/>
              <a:gd name="connsiteY7" fmla="*/ 1915488 h 2287912"/>
              <a:gd name="connsiteX8" fmla="*/ 2068071 w 6621639"/>
              <a:gd name="connsiteY8" fmla="*/ 2087869 h 2287912"/>
              <a:gd name="connsiteX9" fmla="*/ 1353396 w 6621639"/>
              <a:gd name="connsiteY9" fmla="*/ 2287912 h 2287912"/>
              <a:gd name="connsiteX10" fmla="*/ 1358038 w 6621639"/>
              <a:gd name="connsiteY10" fmla="*/ 2033314 h 2287912"/>
              <a:gd name="connsiteX0" fmla="*/ 1358038 w 6621639"/>
              <a:gd name="connsiteY0" fmla="*/ 2033314 h 2287912"/>
              <a:gd name="connsiteX1" fmla="*/ 534053 w 6621639"/>
              <a:gd name="connsiteY1" fmla="*/ 1816418 h 2287912"/>
              <a:gd name="connsiteX2" fmla="*/ 122753 w 6621639"/>
              <a:gd name="connsiteY2" fmla="*/ 1342580 h 2287912"/>
              <a:gd name="connsiteX3" fmla="*/ 110125 w 6621639"/>
              <a:gd name="connsiteY3" fmla="*/ 588100 h 2287912"/>
              <a:gd name="connsiteX4" fmla="*/ 1330516 w 6621639"/>
              <a:gd name="connsiteY4" fmla="*/ 26992 h 2287912"/>
              <a:gd name="connsiteX5" fmla="*/ 5509195 w 6621639"/>
              <a:gd name="connsiteY5" fmla="*/ 173256 h 2287912"/>
              <a:gd name="connsiteX6" fmla="*/ 6620840 w 6621639"/>
              <a:gd name="connsiteY6" fmla="*/ 905322 h 2287912"/>
              <a:gd name="connsiteX7" fmla="*/ 5976685 w 6621639"/>
              <a:gd name="connsiteY7" fmla="*/ 1915488 h 2287912"/>
              <a:gd name="connsiteX8" fmla="*/ 2068071 w 6621639"/>
              <a:gd name="connsiteY8" fmla="*/ 2087869 h 2287912"/>
              <a:gd name="connsiteX9" fmla="*/ 1353396 w 6621639"/>
              <a:gd name="connsiteY9" fmla="*/ 2287912 h 2287912"/>
              <a:gd name="connsiteX10" fmla="*/ 1358038 w 6621639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5969103 w 6614057"/>
              <a:gd name="connsiteY7" fmla="*/ 1915488 h 2287912"/>
              <a:gd name="connsiteX8" fmla="*/ 2060489 w 6614057"/>
              <a:gd name="connsiteY8" fmla="*/ 2087869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5969103 w 6614057"/>
              <a:gd name="connsiteY7" fmla="*/ 1915488 h 2287912"/>
              <a:gd name="connsiteX8" fmla="*/ 2123530 w 6614057"/>
              <a:gd name="connsiteY8" fmla="*/ 2058491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5969103 w 6614057"/>
              <a:gd name="connsiteY7" fmla="*/ 1915488 h 2287912"/>
              <a:gd name="connsiteX8" fmla="*/ 2224395 w 6614057"/>
              <a:gd name="connsiteY8" fmla="*/ 2029112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6451"/>
              <a:gd name="connsiteY0" fmla="*/ 2033314 h 2287912"/>
              <a:gd name="connsiteX1" fmla="*/ 513863 w 6616451"/>
              <a:gd name="connsiteY1" fmla="*/ 1765006 h 2287912"/>
              <a:gd name="connsiteX2" fmla="*/ 115171 w 6616451"/>
              <a:gd name="connsiteY2" fmla="*/ 1342580 h 2287912"/>
              <a:gd name="connsiteX3" fmla="*/ 102543 w 6616451"/>
              <a:gd name="connsiteY3" fmla="*/ 588100 h 2287912"/>
              <a:gd name="connsiteX4" fmla="*/ 1322934 w 6616451"/>
              <a:gd name="connsiteY4" fmla="*/ 26992 h 2287912"/>
              <a:gd name="connsiteX5" fmla="*/ 5501613 w 6616451"/>
              <a:gd name="connsiteY5" fmla="*/ 173256 h 2287912"/>
              <a:gd name="connsiteX6" fmla="*/ 6613258 w 6616451"/>
              <a:gd name="connsiteY6" fmla="*/ 905322 h 2287912"/>
              <a:gd name="connsiteX7" fmla="*/ 6032145 w 6616451"/>
              <a:gd name="connsiteY7" fmla="*/ 1856731 h 2287912"/>
              <a:gd name="connsiteX8" fmla="*/ 2224395 w 6616451"/>
              <a:gd name="connsiteY8" fmla="*/ 2029112 h 2287912"/>
              <a:gd name="connsiteX9" fmla="*/ 1345814 w 6616451"/>
              <a:gd name="connsiteY9" fmla="*/ 2287912 h 2287912"/>
              <a:gd name="connsiteX10" fmla="*/ 1350456 w 6616451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6032145 w 6614057"/>
              <a:gd name="connsiteY7" fmla="*/ 1856731 h 2287912"/>
              <a:gd name="connsiteX8" fmla="*/ 2224395 w 6614057"/>
              <a:gd name="connsiteY8" fmla="*/ 2029112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6019537 w 6614057"/>
              <a:gd name="connsiteY7" fmla="*/ 1805318 h 2287912"/>
              <a:gd name="connsiteX8" fmla="*/ 2224395 w 6614057"/>
              <a:gd name="connsiteY8" fmla="*/ 2029112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3258"/>
              <a:gd name="connsiteY0" fmla="*/ 2033314 h 2287912"/>
              <a:gd name="connsiteX1" fmla="*/ 513863 w 6613258"/>
              <a:gd name="connsiteY1" fmla="*/ 1765006 h 2287912"/>
              <a:gd name="connsiteX2" fmla="*/ 115171 w 6613258"/>
              <a:gd name="connsiteY2" fmla="*/ 1342580 h 2287912"/>
              <a:gd name="connsiteX3" fmla="*/ 102543 w 6613258"/>
              <a:gd name="connsiteY3" fmla="*/ 588100 h 2287912"/>
              <a:gd name="connsiteX4" fmla="*/ 1322934 w 6613258"/>
              <a:gd name="connsiteY4" fmla="*/ 26992 h 2287912"/>
              <a:gd name="connsiteX5" fmla="*/ 5501613 w 6613258"/>
              <a:gd name="connsiteY5" fmla="*/ 173256 h 2287912"/>
              <a:gd name="connsiteX6" fmla="*/ 6613258 w 6613258"/>
              <a:gd name="connsiteY6" fmla="*/ 905322 h 2287912"/>
              <a:gd name="connsiteX7" fmla="*/ 6019537 w 6613258"/>
              <a:gd name="connsiteY7" fmla="*/ 1805318 h 2287912"/>
              <a:gd name="connsiteX8" fmla="*/ 2224395 w 6613258"/>
              <a:gd name="connsiteY8" fmla="*/ 2029112 h 2287912"/>
              <a:gd name="connsiteX9" fmla="*/ 1345814 w 6613258"/>
              <a:gd name="connsiteY9" fmla="*/ 2287912 h 2287912"/>
              <a:gd name="connsiteX10" fmla="*/ 1350456 w 6613258"/>
              <a:gd name="connsiteY10" fmla="*/ 2033314 h 2287912"/>
              <a:gd name="connsiteX0" fmla="*/ 1352720 w 6615522"/>
              <a:gd name="connsiteY0" fmla="*/ 2033314 h 2287912"/>
              <a:gd name="connsiteX1" fmla="*/ 566558 w 6615522"/>
              <a:gd name="connsiteY1" fmla="*/ 1742972 h 2287912"/>
              <a:gd name="connsiteX2" fmla="*/ 117435 w 6615522"/>
              <a:gd name="connsiteY2" fmla="*/ 1342580 h 2287912"/>
              <a:gd name="connsiteX3" fmla="*/ 104807 w 6615522"/>
              <a:gd name="connsiteY3" fmla="*/ 588100 h 2287912"/>
              <a:gd name="connsiteX4" fmla="*/ 1325198 w 6615522"/>
              <a:gd name="connsiteY4" fmla="*/ 26992 h 2287912"/>
              <a:gd name="connsiteX5" fmla="*/ 5503877 w 6615522"/>
              <a:gd name="connsiteY5" fmla="*/ 173256 h 2287912"/>
              <a:gd name="connsiteX6" fmla="*/ 6615522 w 6615522"/>
              <a:gd name="connsiteY6" fmla="*/ 905322 h 2287912"/>
              <a:gd name="connsiteX7" fmla="*/ 6021801 w 6615522"/>
              <a:gd name="connsiteY7" fmla="*/ 1805318 h 2287912"/>
              <a:gd name="connsiteX8" fmla="*/ 2226659 w 6615522"/>
              <a:gd name="connsiteY8" fmla="*/ 2029112 h 2287912"/>
              <a:gd name="connsiteX9" fmla="*/ 1348078 w 6615522"/>
              <a:gd name="connsiteY9" fmla="*/ 2287912 h 2287912"/>
              <a:gd name="connsiteX10" fmla="*/ 1352720 w 6615522"/>
              <a:gd name="connsiteY10" fmla="*/ 2033314 h 2287912"/>
              <a:gd name="connsiteX0" fmla="*/ 1390545 w 6615522"/>
              <a:gd name="connsiteY0" fmla="*/ 2011281 h 2287912"/>
              <a:gd name="connsiteX1" fmla="*/ 566558 w 6615522"/>
              <a:gd name="connsiteY1" fmla="*/ 1742972 h 2287912"/>
              <a:gd name="connsiteX2" fmla="*/ 117435 w 6615522"/>
              <a:gd name="connsiteY2" fmla="*/ 1342580 h 2287912"/>
              <a:gd name="connsiteX3" fmla="*/ 104807 w 6615522"/>
              <a:gd name="connsiteY3" fmla="*/ 588100 h 2287912"/>
              <a:gd name="connsiteX4" fmla="*/ 1325198 w 6615522"/>
              <a:gd name="connsiteY4" fmla="*/ 26992 h 2287912"/>
              <a:gd name="connsiteX5" fmla="*/ 5503877 w 6615522"/>
              <a:gd name="connsiteY5" fmla="*/ 173256 h 2287912"/>
              <a:gd name="connsiteX6" fmla="*/ 6615522 w 6615522"/>
              <a:gd name="connsiteY6" fmla="*/ 905322 h 2287912"/>
              <a:gd name="connsiteX7" fmla="*/ 6021801 w 6615522"/>
              <a:gd name="connsiteY7" fmla="*/ 1805318 h 2287912"/>
              <a:gd name="connsiteX8" fmla="*/ 2226659 w 6615522"/>
              <a:gd name="connsiteY8" fmla="*/ 2029112 h 2287912"/>
              <a:gd name="connsiteX9" fmla="*/ 1348078 w 6615522"/>
              <a:gd name="connsiteY9" fmla="*/ 2287912 h 2287912"/>
              <a:gd name="connsiteX10" fmla="*/ 1390545 w 6615522"/>
              <a:gd name="connsiteY10" fmla="*/ 2011281 h 2287912"/>
              <a:gd name="connsiteX0" fmla="*/ 1390545 w 6615522"/>
              <a:gd name="connsiteY0" fmla="*/ 2011281 h 2287912"/>
              <a:gd name="connsiteX1" fmla="*/ 566558 w 6615522"/>
              <a:gd name="connsiteY1" fmla="*/ 1742972 h 2287912"/>
              <a:gd name="connsiteX2" fmla="*/ 117435 w 6615522"/>
              <a:gd name="connsiteY2" fmla="*/ 1342580 h 2287912"/>
              <a:gd name="connsiteX3" fmla="*/ 104807 w 6615522"/>
              <a:gd name="connsiteY3" fmla="*/ 588100 h 2287912"/>
              <a:gd name="connsiteX4" fmla="*/ 1325198 w 6615522"/>
              <a:gd name="connsiteY4" fmla="*/ 26992 h 2287912"/>
              <a:gd name="connsiteX5" fmla="*/ 5503877 w 6615522"/>
              <a:gd name="connsiteY5" fmla="*/ 173256 h 2287912"/>
              <a:gd name="connsiteX6" fmla="*/ 6615522 w 6615522"/>
              <a:gd name="connsiteY6" fmla="*/ 905322 h 2287912"/>
              <a:gd name="connsiteX7" fmla="*/ 6021801 w 6615522"/>
              <a:gd name="connsiteY7" fmla="*/ 1805318 h 2287912"/>
              <a:gd name="connsiteX8" fmla="*/ 2226659 w 6615522"/>
              <a:gd name="connsiteY8" fmla="*/ 2029112 h 2287912"/>
              <a:gd name="connsiteX9" fmla="*/ 1348078 w 6615522"/>
              <a:gd name="connsiteY9" fmla="*/ 2287912 h 2287912"/>
              <a:gd name="connsiteX10" fmla="*/ 1390545 w 6615522"/>
              <a:gd name="connsiteY10" fmla="*/ 2011281 h 2287912"/>
              <a:gd name="connsiteX0" fmla="*/ 1392284 w 6617261"/>
              <a:gd name="connsiteY0" fmla="*/ 2011281 h 2287912"/>
              <a:gd name="connsiteX1" fmla="*/ 606122 w 6617261"/>
              <a:gd name="connsiteY1" fmla="*/ 1728283 h 2287912"/>
              <a:gd name="connsiteX2" fmla="*/ 119174 w 6617261"/>
              <a:gd name="connsiteY2" fmla="*/ 1342580 h 2287912"/>
              <a:gd name="connsiteX3" fmla="*/ 106546 w 6617261"/>
              <a:gd name="connsiteY3" fmla="*/ 588100 h 2287912"/>
              <a:gd name="connsiteX4" fmla="*/ 1326937 w 6617261"/>
              <a:gd name="connsiteY4" fmla="*/ 26992 h 2287912"/>
              <a:gd name="connsiteX5" fmla="*/ 5505616 w 6617261"/>
              <a:gd name="connsiteY5" fmla="*/ 173256 h 2287912"/>
              <a:gd name="connsiteX6" fmla="*/ 6617261 w 6617261"/>
              <a:gd name="connsiteY6" fmla="*/ 905322 h 2287912"/>
              <a:gd name="connsiteX7" fmla="*/ 6023540 w 6617261"/>
              <a:gd name="connsiteY7" fmla="*/ 1805318 h 2287912"/>
              <a:gd name="connsiteX8" fmla="*/ 2228398 w 6617261"/>
              <a:gd name="connsiteY8" fmla="*/ 2029112 h 2287912"/>
              <a:gd name="connsiteX9" fmla="*/ 1349817 w 6617261"/>
              <a:gd name="connsiteY9" fmla="*/ 2287912 h 2287912"/>
              <a:gd name="connsiteX10" fmla="*/ 1392284 w 6617261"/>
              <a:gd name="connsiteY10" fmla="*/ 2011281 h 2287912"/>
              <a:gd name="connsiteX0" fmla="*/ 1382461 w 6607438"/>
              <a:gd name="connsiteY0" fmla="*/ 2011281 h 2287912"/>
              <a:gd name="connsiteX1" fmla="*/ 596299 w 6607438"/>
              <a:gd name="connsiteY1" fmla="*/ 1728283 h 2287912"/>
              <a:gd name="connsiteX2" fmla="*/ 134568 w 6607438"/>
              <a:gd name="connsiteY2" fmla="*/ 1291168 h 2287912"/>
              <a:gd name="connsiteX3" fmla="*/ 96723 w 6607438"/>
              <a:gd name="connsiteY3" fmla="*/ 588100 h 2287912"/>
              <a:gd name="connsiteX4" fmla="*/ 1317114 w 6607438"/>
              <a:gd name="connsiteY4" fmla="*/ 26992 h 2287912"/>
              <a:gd name="connsiteX5" fmla="*/ 5495793 w 6607438"/>
              <a:gd name="connsiteY5" fmla="*/ 173256 h 2287912"/>
              <a:gd name="connsiteX6" fmla="*/ 6607438 w 6607438"/>
              <a:gd name="connsiteY6" fmla="*/ 905322 h 2287912"/>
              <a:gd name="connsiteX7" fmla="*/ 6013717 w 6607438"/>
              <a:gd name="connsiteY7" fmla="*/ 1805318 h 2287912"/>
              <a:gd name="connsiteX8" fmla="*/ 2218575 w 6607438"/>
              <a:gd name="connsiteY8" fmla="*/ 2029112 h 2287912"/>
              <a:gd name="connsiteX9" fmla="*/ 1339994 w 6607438"/>
              <a:gd name="connsiteY9" fmla="*/ 2287912 h 2287912"/>
              <a:gd name="connsiteX10" fmla="*/ 1382461 w 6607438"/>
              <a:gd name="connsiteY10" fmla="*/ 2011281 h 2287912"/>
              <a:gd name="connsiteX0" fmla="*/ 1346619 w 6571596"/>
              <a:gd name="connsiteY0" fmla="*/ 2009705 h 2286336"/>
              <a:gd name="connsiteX1" fmla="*/ 560457 w 6571596"/>
              <a:gd name="connsiteY1" fmla="*/ 1726707 h 2286336"/>
              <a:gd name="connsiteX2" fmla="*/ 98726 w 6571596"/>
              <a:gd name="connsiteY2" fmla="*/ 1289592 h 2286336"/>
              <a:gd name="connsiteX3" fmla="*/ 111313 w 6571596"/>
              <a:gd name="connsiteY3" fmla="*/ 564490 h 2286336"/>
              <a:gd name="connsiteX4" fmla="*/ 1281272 w 6571596"/>
              <a:gd name="connsiteY4" fmla="*/ 25416 h 2286336"/>
              <a:gd name="connsiteX5" fmla="*/ 5459951 w 6571596"/>
              <a:gd name="connsiteY5" fmla="*/ 171680 h 2286336"/>
              <a:gd name="connsiteX6" fmla="*/ 6571596 w 6571596"/>
              <a:gd name="connsiteY6" fmla="*/ 903746 h 2286336"/>
              <a:gd name="connsiteX7" fmla="*/ 5977875 w 6571596"/>
              <a:gd name="connsiteY7" fmla="*/ 1803742 h 2286336"/>
              <a:gd name="connsiteX8" fmla="*/ 2182733 w 6571596"/>
              <a:gd name="connsiteY8" fmla="*/ 2027536 h 2286336"/>
              <a:gd name="connsiteX9" fmla="*/ 1304152 w 6571596"/>
              <a:gd name="connsiteY9" fmla="*/ 2286336 h 2286336"/>
              <a:gd name="connsiteX10" fmla="*/ 1346619 w 6571596"/>
              <a:gd name="connsiteY10" fmla="*/ 2009705 h 2286336"/>
              <a:gd name="connsiteX0" fmla="*/ 1335993 w 6560970"/>
              <a:gd name="connsiteY0" fmla="*/ 2009705 h 2286336"/>
              <a:gd name="connsiteX1" fmla="*/ 549831 w 6560970"/>
              <a:gd name="connsiteY1" fmla="*/ 1726707 h 2286336"/>
              <a:gd name="connsiteX2" fmla="*/ 88100 w 6560970"/>
              <a:gd name="connsiteY2" fmla="*/ 1289592 h 2286336"/>
              <a:gd name="connsiteX3" fmla="*/ 100687 w 6560970"/>
              <a:gd name="connsiteY3" fmla="*/ 564490 h 2286336"/>
              <a:gd name="connsiteX4" fmla="*/ 1270646 w 6560970"/>
              <a:gd name="connsiteY4" fmla="*/ 25416 h 2286336"/>
              <a:gd name="connsiteX5" fmla="*/ 5449325 w 6560970"/>
              <a:gd name="connsiteY5" fmla="*/ 171680 h 2286336"/>
              <a:gd name="connsiteX6" fmla="*/ 6560970 w 6560970"/>
              <a:gd name="connsiteY6" fmla="*/ 903746 h 2286336"/>
              <a:gd name="connsiteX7" fmla="*/ 5967249 w 6560970"/>
              <a:gd name="connsiteY7" fmla="*/ 1803742 h 2286336"/>
              <a:gd name="connsiteX8" fmla="*/ 2172107 w 6560970"/>
              <a:gd name="connsiteY8" fmla="*/ 2027536 h 2286336"/>
              <a:gd name="connsiteX9" fmla="*/ 1293526 w 6560970"/>
              <a:gd name="connsiteY9" fmla="*/ 2286336 h 2286336"/>
              <a:gd name="connsiteX10" fmla="*/ 1335993 w 6560970"/>
              <a:gd name="connsiteY10" fmla="*/ 2009705 h 2286336"/>
              <a:gd name="connsiteX0" fmla="*/ 1320449 w 6545426"/>
              <a:gd name="connsiteY0" fmla="*/ 2009705 h 2286336"/>
              <a:gd name="connsiteX1" fmla="*/ 534287 w 6545426"/>
              <a:gd name="connsiteY1" fmla="*/ 1726707 h 2286336"/>
              <a:gd name="connsiteX2" fmla="*/ 72556 w 6545426"/>
              <a:gd name="connsiteY2" fmla="*/ 1289592 h 2286336"/>
              <a:gd name="connsiteX3" fmla="*/ 85143 w 6545426"/>
              <a:gd name="connsiteY3" fmla="*/ 564490 h 2286336"/>
              <a:gd name="connsiteX4" fmla="*/ 1255102 w 6545426"/>
              <a:gd name="connsiteY4" fmla="*/ 25416 h 2286336"/>
              <a:gd name="connsiteX5" fmla="*/ 5433781 w 6545426"/>
              <a:gd name="connsiteY5" fmla="*/ 171680 h 2286336"/>
              <a:gd name="connsiteX6" fmla="*/ 6545426 w 6545426"/>
              <a:gd name="connsiteY6" fmla="*/ 903746 h 2286336"/>
              <a:gd name="connsiteX7" fmla="*/ 5951705 w 6545426"/>
              <a:gd name="connsiteY7" fmla="*/ 1803742 h 2286336"/>
              <a:gd name="connsiteX8" fmla="*/ 2156563 w 6545426"/>
              <a:gd name="connsiteY8" fmla="*/ 2027536 h 2286336"/>
              <a:gd name="connsiteX9" fmla="*/ 1277982 w 6545426"/>
              <a:gd name="connsiteY9" fmla="*/ 2286336 h 2286336"/>
              <a:gd name="connsiteX10" fmla="*/ 1320449 w 6545426"/>
              <a:gd name="connsiteY10" fmla="*/ 2009705 h 2286336"/>
              <a:gd name="connsiteX0" fmla="*/ 1350191 w 6575168"/>
              <a:gd name="connsiteY0" fmla="*/ 2028838 h 2305469"/>
              <a:gd name="connsiteX1" fmla="*/ 564029 w 6575168"/>
              <a:gd name="connsiteY1" fmla="*/ 1745840 h 2305469"/>
              <a:gd name="connsiteX2" fmla="*/ 102298 w 6575168"/>
              <a:gd name="connsiteY2" fmla="*/ 1308725 h 2305469"/>
              <a:gd name="connsiteX3" fmla="*/ 114885 w 6575168"/>
              <a:gd name="connsiteY3" fmla="*/ 583623 h 2305469"/>
              <a:gd name="connsiteX4" fmla="*/ 1335277 w 6575168"/>
              <a:gd name="connsiteY4" fmla="*/ 22515 h 2305469"/>
              <a:gd name="connsiteX5" fmla="*/ 5463523 w 6575168"/>
              <a:gd name="connsiteY5" fmla="*/ 190813 h 2305469"/>
              <a:gd name="connsiteX6" fmla="*/ 6575168 w 6575168"/>
              <a:gd name="connsiteY6" fmla="*/ 922879 h 2305469"/>
              <a:gd name="connsiteX7" fmla="*/ 5981447 w 6575168"/>
              <a:gd name="connsiteY7" fmla="*/ 1822875 h 2305469"/>
              <a:gd name="connsiteX8" fmla="*/ 2186305 w 6575168"/>
              <a:gd name="connsiteY8" fmla="*/ 2046669 h 2305469"/>
              <a:gd name="connsiteX9" fmla="*/ 1307724 w 6575168"/>
              <a:gd name="connsiteY9" fmla="*/ 2305469 h 2305469"/>
              <a:gd name="connsiteX10" fmla="*/ 1350191 w 6575168"/>
              <a:gd name="connsiteY10" fmla="*/ 2028838 h 2305469"/>
              <a:gd name="connsiteX0" fmla="*/ 1350191 w 6575168"/>
              <a:gd name="connsiteY0" fmla="*/ 2028838 h 2305469"/>
              <a:gd name="connsiteX1" fmla="*/ 564029 w 6575168"/>
              <a:gd name="connsiteY1" fmla="*/ 1745840 h 2305469"/>
              <a:gd name="connsiteX2" fmla="*/ 102298 w 6575168"/>
              <a:gd name="connsiteY2" fmla="*/ 1308725 h 2305469"/>
              <a:gd name="connsiteX3" fmla="*/ 114885 w 6575168"/>
              <a:gd name="connsiteY3" fmla="*/ 583623 h 2305469"/>
              <a:gd name="connsiteX4" fmla="*/ 1335277 w 6575168"/>
              <a:gd name="connsiteY4" fmla="*/ 22515 h 2305469"/>
              <a:gd name="connsiteX5" fmla="*/ 5463523 w 6575168"/>
              <a:gd name="connsiteY5" fmla="*/ 190813 h 2305469"/>
              <a:gd name="connsiteX6" fmla="*/ 6575168 w 6575168"/>
              <a:gd name="connsiteY6" fmla="*/ 922879 h 2305469"/>
              <a:gd name="connsiteX7" fmla="*/ 5981447 w 6575168"/>
              <a:gd name="connsiteY7" fmla="*/ 1822875 h 2305469"/>
              <a:gd name="connsiteX8" fmla="*/ 2186305 w 6575168"/>
              <a:gd name="connsiteY8" fmla="*/ 2046669 h 2305469"/>
              <a:gd name="connsiteX9" fmla="*/ 1307724 w 6575168"/>
              <a:gd name="connsiteY9" fmla="*/ 2305469 h 2305469"/>
              <a:gd name="connsiteX10" fmla="*/ 1350191 w 6575168"/>
              <a:gd name="connsiteY10" fmla="*/ 2028838 h 2305469"/>
              <a:gd name="connsiteX0" fmla="*/ 1261706 w 6486683"/>
              <a:gd name="connsiteY0" fmla="*/ 2028838 h 2305469"/>
              <a:gd name="connsiteX1" fmla="*/ 475544 w 6486683"/>
              <a:gd name="connsiteY1" fmla="*/ 1745840 h 2305469"/>
              <a:gd name="connsiteX2" fmla="*/ 26400 w 6486683"/>
              <a:gd name="connsiteY2" fmla="*/ 583623 h 2305469"/>
              <a:gd name="connsiteX3" fmla="*/ 1246792 w 6486683"/>
              <a:gd name="connsiteY3" fmla="*/ 22515 h 2305469"/>
              <a:gd name="connsiteX4" fmla="*/ 5375038 w 6486683"/>
              <a:gd name="connsiteY4" fmla="*/ 190813 h 2305469"/>
              <a:gd name="connsiteX5" fmla="*/ 6486683 w 6486683"/>
              <a:gd name="connsiteY5" fmla="*/ 922879 h 2305469"/>
              <a:gd name="connsiteX6" fmla="*/ 5892962 w 6486683"/>
              <a:gd name="connsiteY6" fmla="*/ 1822875 h 2305469"/>
              <a:gd name="connsiteX7" fmla="*/ 2097820 w 6486683"/>
              <a:gd name="connsiteY7" fmla="*/ 2046669 h 2305469"/>
              <a:gd name="connsiteX8" fmla="*/ 1219239 w 6486683"/>
              <a:gd name="connsiteY8" fmla="*/ 2305469 h 2305469"/>
              <a:gd name="connsiteX9" fmla="*/ 1261706 w 6486683"/>
              <a:gd name="connsiteY9" fmla="*/ 2028838 h 2305469"/>
              <a:gd name="connsiteX0" fmla="*/ 1278912 w 6503889"/>
              <a:gd name="connsiteY0" fmla="*/ 2028838 h 2305469"/>
              <a:gd name="connsiteX1" fmla="*/ 366669 w 6503889"/>
              <a:gd name="connsiteY1" fmla="*/ 1650360 h 2305469"/>
              <a:gd name="connsiteX2" fmla="*/ 43606 w 6503889"/>
              <a:gd name="connsiteY2" fmla="*/ 583623 h 2305469"/>
              <a:gd name="connsiteX3" fmla="*/ 1263998 w 6503889"/>
              <a:gd name="connsiteY3" fmla="*/ 22515 h 2305469"/>
              <a:gd name="connsiteX4" fmla="*/ 5392244 w 6503889"/>
              <a:gd name="connsiteY4" fmla="*/ 190813 h 2305469"/>
              <a:gd name="connsiteX5" fmla="*/ 6503889 w 6503889"/>
              <a:gd name="connsiteY5" fmla="*/ 922879 h 2305469"/>
              <a:gd name="connsiteX6" fmla="*/ 5910168 w 6503889"/>
              <a:gd name="connsiteY6" fmla="*/ 1822875 h 2305469"/>
              <a:gd name="connsiteX7" fmla="*/ 2115026 w 6503889"/>
              <a:gd name="connsiteY7" fmla="*/ 2046669 h 2305469"/>
              <a:gd name="connsiteX8" fmla="*/ 1236445 w 6503889"/>
              <a:gd name="connsiteY8" fmla="*/ 2305469 h 2305469"/>
              <a:gd name="connsiteX9" fmla="*/ 1278912 w 6503889"/>
              <a:gd name="connsiteY9" fmla="*/ 2028838 h 2305469"/>
              <a:gd name="connsiteX0" fmla="*/ 1306915 w 6531892"/>
              <a:gd name="connsiteY0" fmla="*/ 2028838 h 2305469"/>
              <a:gd name="connsiteX1" fmla="*/ 268591 w 6531892"/>
              <a:gd name="connsiteY1" fmla="*/ 1643015 h 2305469"/>
              <a:gd name="connsiteX2" fmla="*/ 71609 w 6531892"/>
              <a:gd name="connsiteY2" fmla="*/ 583623 h 2305469"/>
              <a:gd name="connsiteX3" fmla="*/ 1292001 w 6531892"/>
              <a:gd name="connsiteY3" fmla="*/ 22515 h 2305469"/>
              <a:gd name="connsiteX4" fmla="*/ 5420247 w 6531892"/>
              <a:gd name="connsiteY4" fmla="*/ 190813 h 2305469"/>
              <a:gd name="connsiteX5" fmla="*/ 6531892 w 6531892"/>
              <a:gd name="connsiteY5" fmla="*/ 922879 h 2305469"/>
              <a:gd name="connsiteX6" fmla="*/ 5938171 w 6531892"/>
              <a:gd name="connsiteY6" fmla="*/ 1822875 h 2305469"/>
              <a:gd name="connsiteX7" fmla="*/ 2143029 w 6531892"/>
              <a:gd name="connsiteY7" fmla="*/ 2046669 h 2305469"/>
              <a:gd name="connsiteX8" fmla="*/ 1264448 w 6531892"/>
              <a:gd name="connsiteY8" fmla="*/ 2305469 h 2305469"/>
              <a:gd name="connsiteX9" fmla="*/ 1306915 w 6531892"/>
              <a:gd name="connsiteY9" fmla="*/ 2028838 h 2305469"/>
              <a:gd name="connsiteX0" fmla="*/ 1322733 w 6547710"/>
              <a:gd name="connsiteY0" fmla="*/ 2028838 h 2305469"/>
              <a:gd name="connsiteX1" fmla="*/ 284409 w 6547710"/>
              <a:gd name="connsiteY1" fmla="*/ 1643015 h 2305469"/>
              <a:gd name="connsiteX2" fmla="*/ 87427 w 6547710"/>
              <a:gd name="connsiteY2" fmla="*/ 583623 h 2305469"/>
              <a:gd name="connsiteX3" fmla="*/ 1307819 w 6547710"/>
              <a:gd name="connsiteY3" fmla="*/ 22515 h 2305469"/>
              <a:gd name="connsiteX4" fmla="*/ 5436065 w 6547710"/>
              <a:gd name="connsiteY4" fmla="*/ 190813 h 2305469"/>
              <a:gd name="connsiteX5" fmla="*/ 6547710 w 6547710"/>
              <a:gd name="connsiteY5" fmla="*/ 922879 h 2305469"/>
              <a:gd name="connsiteX6" fmla="*/ 5953989 w 6547710"/>
              <a:gd name="connsiteY6" fmla="*/ 1822875 h 2305469"/>
              <a:gd name="connsiteX7" fmla="*/ 2158847 w 6547710"/>
              <a:gd name="connsiteY7" fmla="*/ 2046669 h 2305469"/>
              <a:gd name="connsiteX8" fmla="*/ 1280266 w 6547710"/>
              <a:gd name="connsiteY8" fmla="*/ 2305469 h 2305469"/>
              <a:gd name="connsiteX9" fmla="*/ 1322733 w 6547710"/>
              <a:gd name="connsiteY9" fmla="*/ 2028838 h 2305469"/>
              <a:gd name="connsiteX0" fmla="*/ 1350725 w 6575702"/>
              <a:gd name="connsiteY0" fmla="*/ 2028838 h 2305469"/>
              <a:gd name="connsiteX1" fmla="*/ 312401 w 6575702"/>
              <a:gd name="connsiteY1" fmla="*/ 1643015 h 2305469"/>
              <a:gd name="connsiteX2" fmla="*/ 115419 w 6575702"/>
              <a:gd name="connsiteY2" fmla="*/ 583623 h 2305469"/>
              <a:gd name="connsiteX3" fmla="*/ 1335811 w 6575702"/>
              <a:gd name="connsiteY3" fmla="*/ 22515 h 2305469"/>
              <a:gd name="connsiteX4" fmla="*/ 5464057 w 6575702"/>
              <a:gd name="connsiteY4" fmla="*/ 190813 h 2305469"/>
              <a:gd name="connsiteX5" fmla="*/ 6575702 w 6575702"/>
              <a:gd name="connsiteY5" fmla="*/ 922879 h 2305469"/>
              <a:gd name="connsiteX6" fmla="*/ 5981981 w 6575702"/>
              <a:gd name="connsiteY6" fmla="*/ 1822875 h 2305469"/>
              <a:gd name="connsiteX7" fmla="*/ 2186839 w 6575702"/>
              <a:gd name="connsiteY7" fmla="*/ 2046669 h 2305469"/>
              <a:gd name="connsiteX8" fmla="*/ 1308258 w 6575702"/>
              <a:gd name="connsiteY8" fmla="*/ 2305469 h 2305469"/>
              <a:gd name="connsiteX9" fmla="*/ 1350725 w 6575702"/>
              <a:gd name="connsiteY9" fmla="*/ 2028838 h 2305469"/>
              <a:gd name="connsiteX0" fmla="*/ 1334698 w 6559675"/>
              <a:gd name="connsiteY0" fmla="*/ 2033414 h 2310045"/>
              <a:gd name="connsiteX1" fmla="*/ 296374 w 6559675"/>
              <a:gd name="connsiteY1" fmla="*/ 1647591 h 2310045"/>
              <a:gd name="connsiteX2" fmla="*/ 99392 w 6559675"/>
              <a:gd name="connsiteY2" fmla="*/ 654301 h 2310045"/>
              <a:gd name="connsiteX3" fmla="*/ 1319784 w 6559675"/>
              <a:gd name="connsiteY3" fmla="*/ 27091 h 2310045"/>
              <a:gd name="connsiteX4" fmla="*/ 5448030 w 6559675"/>
              <a:gd name="connsiteY4" fmla="*/ 195389 h 2310045"/>
              <a:gd name="connsiteX5" fmla="*/ 6559675 w 6559675"/>
              <a:gd name="connsiteY5" fmla="*/ 927455 h 2310045"/>
              <a:gd name="connsiteX6" fmla="*/ 5965954 w 6559675"/>
              <a:gd name="connsiteY6" fmla="*/ 1827451 h 2310045"/>
              <a:gd name="connsiteX7" fmla="*/ 2170812 w 6559675"/>
              <a:gd name="connsiteY7" fmla="*/ 2051245 h 2310045"/>
              <a:gd name="connsiteX8" fmla="*/ 1292231 w 6559675"/>
              <a:gd name="connsiteY8" fmla="*/ 2310045 h 2310045"/>
              <a:gd name="connsiteX9" fmla="*/ 1334698 w 6559675"/>
              <a:gd name="connsiteY9" fmla="*/ 2033414 h 2310045"/>
              <a:gd name="connsiteX0" fmla="*/ 1387100 w 6612077"/>
              <a:gd name="connsiteY0" fmla="*/ 2036495 h 2313126"/>
              <a:gd name="connsiteX1" fmla="*/ 348776 w 6612077"/>
              <a:gd name="connsiteY1" fmla="*/ 1650672 h 2313126"/>
              <a:gd name="connsiteX2" fmla="*/ 88753 w 6612077"/>
              <a:gd name="connsiteY2" fmla="*/ 701450 h 2313126"/>
              <a:gd name="connsiteX3" fmla="*/ 1372186 w 6612077"/>
              <a:gd name="connsiteY3" fmla="*/ 30172 h 2313126"/>
              <a:gd name="connsiteX4" fmla="*/ 5500432 w 6612077"/>
              <a:gd name="connsiteY4" fmla="*/ 198470 h 2313126"/>
              <a:gd name="connsiteX5" fmla="*/ 6612077 w 6612077"/>
              <a:gd name="connsiteY5" fmla="*/ 930536 h 2313126"/>
              <a:gd name="connsiteX6" fmla="*/ 6018356 w 6612077"/>
              <a:gd name="connsiteY6" fmla="*/ 1830532 h 2313126"/>
              <a:gd name="connsiteX7" fmla="*/ 2223214 w 6612077"/>
              <a:gd name="connsiteY7" fmla="*/ 2054326 h 2313126"/>
              <a:gd name="connsiteX8" fmla="*/ 1344633 w 6612077"/>
              <a:gd name="connsiteY8" fmla="*/ 2313126 h 2313126"/>
              <a:gd name="connsiteX9" fmla="*/ 1387100 w 6612077"/>
              <a:gd name="connsiteY9" fmla="*/ 2036495 h 2313126"/>
              <a:gd name="connsiteX0" fmla="*/ 1391247 w 6616224"/>
              <a:gd name="connsiteY0" fmla="*/ 2036495 h 2313126"/>
              <a:gd name="connsiteX1" fmla="*/ 352923 w 6616224"/>
              <a:gd name="connsiteY1" fmla="*/ 1650672 h 2313126"/>
              <a:gd name="connsiteX2" fmla="*/ 92900 w 6616224"/>
              <a:gd name="connsiteY2" fmla="*/ 701450 h 2313126"/>
              <a:gd name="connsiteX3" fmla="*/ 1376333 w 6616224"/>
              <a:gd name="connsiteY3" fmla="*/ 30172 h 2313126"/>
              <a:gd name="connsiteX4" fmla="*/ 5504579 w 6616224"/>
              <a:gd name="connsiteY4" fmla="*/ 198470 h 2313126"/>
              <a:gd name="connsiteX5" fmla="*/ 6616224 w 6616224"/>
              <a:gd name="connsiteY5" fmla="*/ 930536 h 2313126"/>
              <a:gd name="connsiteX6" fmla="*/ 6022503 w 6616224"/>
              <a:gd name="connsiteY6" fmla="*/ 1830532 h 2313126"/>
              <a:gd name="connsiteX7" fmla="*/ 2227361 w 6616224"/>
              <a:gd name="connsiteY7" fmla="*/ 2054326 h 2313126"/>
              <a:gd name="connsiteX8" fmla="*/ 1348780 w 6616224"/>
              <a:gd name="connsiteY8" fmla="*/ 2313126 h 2313126"/>
              <a:gd name="connsiteX9" fmla="*/ 1391247 w 6616224"/>
              <a:gd name="connsiteY9" fmla="*/ 2036495 h 2313126"/>
              <a:gd name="connsiteX0" fmla="*/ 1389139 w 6614116"/>
              <a:gd name="connsiteY0" fmla="*/ 2036495 h 2313126"/>
              <a:gd name="connsiteX1" fmla="*/ 350815 w 6614116"/>
              <a:gd name="connsiteY1" fmla="*/ 1650672 h 2313126"/>
              <a:gd name="connsiteX2" fmla="*/ 90792 w 6614116"/>
              <a:gd name="connsiteY2" fmla="*/ 701450 h 2313126"/>
              <a:gd name="connsiteX3" fmla="*/ 1374225 w 6614116"/>
              <a:gd name="connsiteY3" fmla="*/ 30172 h 2313126"/>
              <a:gd name="connsiteX4" fmla="*/ 5502471 w 6614116"/>
              <a:gd name="connsiteY4" fmla="*/ 198470 h 2313126"/>
              <a:gd name="connsiteX5" fmla="*/ 6614116 w 6614116"/>
              <a:gd name="connsiteY5" fmla="*/ 930536 h 2313126"/>
              <a:gd name="connsiteX6" fmla="*/ 6020395 w 6614116"/>
              <a:gd name="connsiteY6" fmla="*/ 1830532 h 2313126"/>
              <a:gd name="connsiteX7" fmla="*/ 2225253 w 6614116"/>
              <a:gd name="connsiteY7" fmla="*/ 2054326 h 2313126"/>
              <a:gd name="connsiteX8" fmla="*/ 1346672 w 6614116"/>
              <a:gd name="connsiteY8" fmla="*/ 2313126 h 2313126"/>
              <a:gd name="connsiteX9" fmla="*/ 1389139 w 6614116"/>
              <a:gd name="connsiteY9" fmla="*/ 2036495 h 2313126"/>
              <a:gd name="connsiteX0" fmla="*/ 1389139 w 6614116"/>
              <a:gd name="connsiteY0" fmla="*/ 2036495 h 2313126"/>
              <a:gd name="connsiteX1" fmla="*/ 350815 w 6614116"/>
              <a:gd name="connsiteY1" fmla="*/ 1650672 h 2313126"/>
              <a:gd name="connsiteX2" fmla="*/ 90792 w 6614116"/>
              <a:gd name="connsiteY2" fmla="*/ 701450 h 2313126"/>
              <a:gd name="connsiteX3" fmla="*/ 1374225 w 6614116"/>
              <a:gd name="connsiteY3" fmla="*/ 30172 h 2313126"/>
              <a:gd name="connsiteX4" fmla="*/ 5502471 w 6614116"/>
              <a:gd name="connsiteY4" fmla="*/ 198470 h 2313126"/>
              <a:gd name="connsiteX5" fmla="*/ 6614116 w 6614116"/>
              <a:gd name="connsiteY5" fmla="*/ 930536 h 2313126"/>
              <a:gd name="connsiteX6" fmla="*/ 6020395 w 6614116"/>
              <a:gd name="connsiteY6" fmla="*/ 1830532 h 2313126"/>
              <a:gd name="connsiteX7" fmla="*/ 2225253 w 6614116"/>
              <a:gd name="connsiteY7" fmla="*/ 2054326 h 2313126"/>
              <a:gd name="connsiteX8" fmla="*/ 1346672 w 6614116"/>
              <a:gd name="connsiteY8" fmla="*/ 2313126 h 2313126"/>
              <a:gd name="connsiteX9" fmla="*/ 1389139 w 6614116"/>
              <a:gd name="connsiteY9" fmla="*/ 2036495 h 2313126"/>
              <a:gd name="connsiteX0" fmla="*/ 1438885 w 6613429"/>
              <a:gd name="connsiteY0" fmla="*/ 2029150 h 2313126"/>
              <a:gd name="connsiteX1" fmla="*/ 350128 w 6613429"/>
              <a:gd name="connsiteY1" fmla="*/ 1650672 h 2313126"/>
              <a:gd name="connsiteX2" fmla="*/ 90105 w 6613429"/>
              <a:gd name="connsiteY2" fmla="*/ 701450 h 2313126"/>
              <a:gd name="connsiteX3" fmla="*/ 1373538 w 6613429"/>
              <a:gd name="connsiteY3" fmla="*/ 30172 h 2313126"/>
              <a:gd name="connsiteX4" fmla="*/ 5501784 w 6613429"/>
              <a:gd name="connsiteY4" fmla="*/ 198470 h 2313126"/>
              <a:gd name="connsiteX5" fmla="*/ 6613429 w 6613429"/>
              <a:gd name="connsiteY5" fmla="*/ 930536 h 2313126"/>
              <a:gd name="connsiteX6" fmla="*/ 6019708 w 6613429"/>
              <a:gd name="connsiteY6" fmla="*/ 1830532 h 2313126"/>
              <a:gd name="connsiteX7" fmla="*/ 2224566 w 6613429"/>
              <a:gd name="connsiteY7" fmla="*/ 2054326 h 2313126"/>
              <a:gd name="connsiteX8" fmla="*/ 1345985 w 6613429"/>
              <a:gd name="connsiteY8" fmla="*/ 2313126 h 2313126"/>
              <a:gd name="connsiteX9" fmla="*/ 1438885 w 6613429"/>
              <a:gd name="connsiteY9" fmla="*/ 2029150 h 2313126"/>
              <a:gd name="connsiteX0" fmla="*/ 1411781 w 6586325"/>
              <a:gd name="connsiteY0" fmla="*/ 2029150 h 2313126"/>
              <a:gd name="connsiteX1" fmla="*/ 323024 w 6586325"/>
              <a:gd name="connsiteY1" fmla="*/ 1650672 h 2313126"/>
              <a:gd name="connsiteX2" fmla="*/ 63001 w 6586325"/>
              <a:gd name="connsiteY2" fmla="*/ 701450 h 2313126"/>
              <a:gd name="connsiteX3" fmla="*/ 1346434 w 6586325"/>
              <a:gd name="connsiteY3" fmla="*/ 30172 h 2313126"/>
              <a:gd name="connsiteX4" fmla="*/ 5474680 w 6586325"/>
              <a:gd name="connsiteY4" fmla="*/ 198470 h 2313126"/>
              <a:gd name="connsiteX5" fmla="*/ 6586325 w 6586325"/>
              <a:gd name="connsiteY5" fmla="*/ 930536 h 2313126"/>
              <a:gd name="connsiteX6" fmla="*/ 5992604 w 6586325"/>
              <a:gd name="connsiteY6" fmla="*/ 1830532 h 2313126"/>
              <a:gd name="connsiteX7" fmla="*/ 2197462 w 6586325"/>
              <a:gd name="connsiteY7" fmla="*/ 2054326 h 2313126"/>
              <a:gd name="connsiteX8" fmla="*/ 1318881 w 6586325"/>
              <a:gd name="connsiteY8" fmla="*/ 2313126 h 2313126"/>
              <a:gd name="connsiteX9" fmla="*/ 1411781 w 6586325"/>
              <a:gd name="connsiteY9" fmla="*/ 2029150 h 2313126"/>
              <a:gd name="connsiteX0" fmla="*/ 1422251 w 6596795"/>
              <a:gd name="connsiteY0" fmla="*/ 2029150 h 2313126"/>
              <a:gd name="connsiteX1" fmla="*/ 333494 w 6596795"/>
              <a:gd name="connsiteY1" fmla="*/ 1650672 h 2313126"/>
              <a:gd name="connsiteX2" fmla="*/ 73471 w 6596795"/>
              <a:gd name="connsiteY2" fmla="*/ 701450 h 2313126"/>
              <a:gd name="connsiteX3" fmla="*/ 1356904 w 6596795"/>
              <a:gd name="connsiteY3" fmla="*/ 30172 h 2313126"/>
              <a:gd name="connsiteX4" fmla="*/ 5485150 w 6596795"/>
              <a:gd name="connsiteY4" fmla="*/ 198470 h 2313126"/>
              <a:gd name="connsiteX5" fmla="*/ 6596795 w 6596795"/>
              <a:gd name="connsiteY5" fmla="*/ 930536 h 2313126"/>
              <a:gd name="connsiteX6" fmla="*/ 6003074 w 6596795"/>
              <a:gd name="connsiteY6" fmla="*/ 1830532 h 2313126"/>
              <a:gd name="connsiteX7" fmla="*/ 2207932 w 6596795"/>
              <a:gd name="connsiteY7" fmla="*/ 2054326 h 2313126"/>
              <a:gd name="connsiteX8" fmla="*/ 1329351 w 6596795"/>
              <a:gd name="connsiteY8" fmla="*/ 2313126 h 2313126"/>
              <a:gd name="connsiteX9" fmla="*/ 1422251 w 6596795"/>
              <a:gd name="connsiteY9" fmla="*/ 2029150 h 2313126"/>
              <a:gd name="connsiteX0" fmla="*/ 1427107 w 6601651"/>
              <a:gd name="connsiteY0" fmla="*/ 2029150 h 2313126"/>
              <a:gd name="connsiteX1" fmla="*/ 338350 w 6601651"/>
              <a:gd name="connsiteY1" fmla="*/ 1650672 h 2313126"/>
              <a:gd name="connsiteX2" fmla="*/ 78327 w 6601651"/>
              <a:gd name="connsiteY2" fmla="*/ 701450 h 2313126"/>
              <a:gd name="connsiteX3" fmla="*/ 1361760 w 6601651"/>
              <a:gd name="connsiteY3" fmla="*/ 30172 h 2313126"/>
              <a:gd name="connsiteX4" fmla="*/ 5490006 w 6601651"/>
              <a:gd name="connsiteY4" fmla="*/ 198470 h 2313126"/>
              <a:gd name="connsiteX5" fmla="*/ 6601651 w 6601651"/>
              <a:gd name="connsiteY5" fmla="*/ 930536 h 2313126"/>
              <a:gd name="connsiteX6" fmla="*/ 6007930 w 6601651"/>
              <a:gd name="connsiteY6" fmla="*/ 1830532 h 2313126"/>
              <a:gd name="connsiteX7" fmla="*/ 2212788 w 6601651"/>
              <a:gd name="connsiteY7" fmla="*/ 2054326 h 2313126"/>
              <a:gd name="connsiteX8" fmla="*/ 1334207 w 6601651"/>
              <a:gd name="connsiteY8" fmla="*/ 2313126 h 2313126"/>
              <a:gd name="connsiteX9" fmla="*/ 1427107 w 6601651"/>
              <a:gd name="connsiteY9" fmla="*/ 2029150 h 2313126"/>
              <a:gd name="connsiteX0" fmla="*/ 1438040 w 6612584"/>
              <a:gd name="connsiteY0" fmla="*/ 2029150 h 2313126"/>
              <a:gd name="connsiteX1" fmla="*/ 349283 w 6612584"/>
              <a:gd name="connsiteY1" fmla="*/ 1650672 h 2313126"/>
              <a:gd name="connsiteX2" fmla="*/ 89260 w 6612584"/>
              <a:gd name="connsiteY2" fmla="*/ 701450 h 2313126"/>
              <a:gd name="connsiteX3" fmla="*/ 1372693 w 6612584"/>
              <a:gd name="connsiteY3" fmla="*/ 30172 h 2313126"/>
              <a:gd name="connsiteX4" fmla="*/ 5500939 w 6612584"/>
              <a:gd name="connsiteY4" fmla="*/ 198470 h 2313126"/>
              <a:gd name="connsiteX5" fmla="*/ 6612584 w 6612584"/>
              <a:gd name="connsiteY5" fmla="*/ 930536 h 2313126"/>
              <a:gd name="connsiteX6" fmla="*/ 6018863 w 6612584"/>
              <a:gd name="connsiteY6" fmla="*/ 1830532 h 2313126"/>
              <a:gd name="connsiteX7" fmla="*/ 2223721 w 6612584"/>
              <a:gd name="connsiteY7" fmla="*/ 2054326 h 2313126"/>
              <a:gd name="connsiteX8" fmla="*/ 1345140 w 6612584"/>
              <a:gd name="connsiteY8" fmla="*/ 2313126 h 2313126"/>
              <a:gd name="connsiteX9" fmla="*/ 1438040 w 6612584"/>
              <a:gd name="connsiteY9" fmla="*/ 2029150 h 2313126"/>
              <a:gd name="connsiteX0" fmla="*/ 1438040 w 6612584"/>
              <a:gd name="connsiteY0" fmla="*/ 2029150 h 2313126"/>
              <a:gd name="connsiteX1" fmla="*/ 349283 w 6612584"/>
              <a:gd name="connsiteY1" fmla="*/ 1650672 h 2313126"/>
              <a:gd name="connsiteX2" fmla="*/ 89260 w 6612584"/>
              <a:gd name="connsiteY2" fmla="*/ 701450 h 2313126"/>
              <a:gd name="connsiteX3" fmla="*/ 1372693 w 6612584"/>
              <a:gd name="connsiteY3" fmla="*/ 30172 h 2313126"/>
              <a:gd name="connsiteX4" fmla="*/ 5500939 w 6612584"/>
              <a:gd name="connsiteY4" fmla="*/ 198470 h 2313126"/>
              <a:gd name="connsiteX5" fmla="*/ 6612584 w 6612584"/>
              <a:gd name="connsiteY5" fmla="*/ 930536 h 2313126"/>
              <a:gd name="connsiteX6" fmla="*/ 6018863 w 6612584"/>
              <a:gd name="connsiteY6" fmla="*/ 1830532 h 2313126"/>
              <a:gd name="connsiteX7" fmla="*/ 2223721 w 6612584"/>
              <a:gd name="connsiteY7" fmla="*/ 2054326 h 2313126"/>
              <a:gd name="connsiteX8" fmla="*/ 1345140 w 6612584"/>
              <a:gd name="connsiteY8" fmla="*/ 2313126 h 2313126"/>
              <a:gd name="connsiteX9" fmla="*/ 1438040 w 6612584"/>
              <a:gd name="connsiteY9" fmla="*/ 2029150 h 2313126"/>
              <a:gd name="connsiteX0" fmla="*/ 1489345 w 6588239"/>
              <a:gd name="connsiteY0" fmla="*/ 2029150 h 2313126"/>
              <a:gd name="connsiteX1" fmla="*/ 324938 w 6588239"/>
              <a:gd name="connsiteY1" fmla="*/ 1650672 h 2313126"/>
              <a:gd name="connsiteX2" fmla="*/ 64915 w 6588239"/>
              <a:gd name="connsiteY2" fmla="*/ 701450 h 2313126"/>
              <a:gd name="connsiteX3" fmla="*/ 1348348 w 6588239"/>
              <a:gd name="connsiteY3" fmla="*/ 30172 h 2313126"/>
              <a:gd name="connsiteX4" fmla="*/ 5476594 w 6588239"/>
              <a:gd name="connsiteY4" fmla="*/ 198470 h 2313126"/>
              <a:gd name="connsiteX5" fmla="*/ 6588239 w 6588239"/>
              <a:gd name="connsiteY5" fmla="*/ 930536 h 2313126"/>
              <a:gd name="connsiteX6" fmla="*/ 5994518 w 6588239"/>
              <a:gd name="connsiteY6" fmla="*/ 1830532 h 2313126"/>
              <a:gd name="connsiteX7" fmla="*/ 2199376 w 6588239"/>
              <a:gd name="connsiteY7" fmla="*/ 2054326 h 2313126"/>
              <a:gd name="connsiteX8" fmla="*/ 1320795 w 6588239"/>
              <a:gd name="connsiteY8" fmla="*/ 2313126 h 2313126"/>
              <a:gd name="connsiteX9" fmla="*/ 1489345 w 6588239"/>
              <a:gd name="connsiteY9" fmla="*/ 2029150 h 2313126"/>
              <a:gd name="connsiteX0" fmla="*/ 1489345 w 6588239"/>
              <a:gd name="connsiteY0" fmla="*/ 2029150 h 2313126"/>
              <a:gd name="connsiteX1" fmla="*/ 324938 w 6588239"/>
              <a:gd name="connsiteY1" fmla="*/ 1650672 h 2313126"/>
              <a:gd name="connsiteX2" fmla="*/ 64915 w 6588239"/>
              <a:gd name="connsiteY2" fmla="*/ 701450 h 2313126"/>
              <a:gd name="connsiteX3" fmla="*/ 1348348 w 6588239"/>
              <a:gd name="connsiteY3" fmla="*/ 30172 h 2313126"/>
              <a:gd name="connsiteX4" fmla="*/ 5476594 w 6588239"/>
              <a:gd name="connsiteY4" fmla="*/ 198470 h 2313126"/>
              <a:gd name="connsiteX5" fmla="*/ 6588239 w 6588239"/>
              <a:gd name="connsiteY5" fmla="*/ 930536 h 2313126"/>
              <a:gd name="connsiteX6" fmla="*/ 5994518 w 6588239"/>
              <a:gd name="connsiteY6" fmla="*/ 1830532 h 2313126"/>
              <a:gd name="connsiteX7" fmla="*/ 2199376 w 6588239"/>
              <a:gd name="connsiteY7" fmla="*/ 2054326 h 2313126"/>
              <a:gd name="connsiteX8" fmla="*/ 1320795 w 6588239"/>
              <a:gd name="connsiteY8" fmla="*/ 2313126 h 2313126"/>
              <a:gd name="connsiteX9" fmla="*/ 1489345 w 6588239"/>
              <a:gd name="connsiteY9" fmla="*/ 2029150 h 2313126"/>
              <a:gd name="connsiteX0" fmla="*/ 1489345 w 6588239"/>
              <a:gd name="connsiteY0" fmla="*/ 2029150 h 2313126"/>
              <a:gd name="connsiteX1" fmla="*/ 324938 w 6588239"/>
              <a:gd name="connsiteY1" fmla="*/ 1650672 h 2313126"/>
              <a:gd name="connsiteX2" fmla="*/ 64915 w 6588239"/>
              <a:gd name="connsiteY2" fmla="*/ 701450 h 2313126"/>
              <a:gd name="connsiteX3" fmla="*/ 1348348 w 6588239"/>
              <a:gd name="connsiteY3" fmla="*/ 30172 h 2313126"/>
              <a:gd name="connsiteX4" fmla="*/ 5476594 w 6588239"/>
              <a:gd name="connsiteY4" fmla="*/ 198470 h 2313126"/>
              <a:gd name="connsiteX5" fmla="*/ 6588239 w 6588239"/>
              <a:gd name="connsiteY5" fmla="*/ 930536 h 2313126"/>
              <a:gd name="connsiteX6" fmla="*/ 5994518 w 6588239"/>
              <a:gd name="connsiteY6" fmla="*/ 1830532 h 2313126"/>
              <a:gd name="connsiteX7" fmla="*/ 2199376 w 6588239"/>
              <a:gd name="connsiteY7" fmla="*/ 2054326 h 2313126"/>
              <a:gd name="connsiteX8" fmla="*/ 1320795 w 6588239"/>
              <a:gd name="connsiteY8" fmla="*/ 2313126 h 2313126"/>
              <a:gd name="connsiteX9" fmla="*/ 1489345 w 6588239"/>
              <a:gd name="connsiteY9" fmla="*/ 2029150 h 2313126"/>
              <a:gd name="connsiteX0" fmla="*/ 1498750 w 6597644"/>
              <a:gd name="connsiteY0" fmla="*/ 2029150 h 2313126"/>
              <a:gd name="connsiteX1" fmla="*/ 298554 w 6597644"/>
              <a:gd name="connsiteY1" fmla="*/ 1654147 h 2313126"/>
              <a:gd name="connsiteX2" fmla="*/ 74320 w 6597644"/>
              <a:gd name="connsiteY2" fmla="*/ 701450 h 2313126"/>
              <a:gd name="connsiteX3" fmla="*/ 1357753 w 6597644"/>
              <a:gd name="connsiteY3" fmla="*/ 30172 h 2313126"/>
              <a:gd name="connsiteX4" fmla="*/ 5485999 w 6597644"/>
              <a:gd name="connsiteY4" fmla="*/ 198470 h 2313126"/>
              <a:gd name="connsiteX5" fmla="*/ 6597644 w 6597644"/>
              <a:gd name="connsiteY5" fmla="*/ 930536 h 2313126"/>
              <a:gd name="connsiteX6" fmla="*/ 6003923 w 6597644"/>
              <a:gd name="connsiteY6" fmla="*/ 1830532 h 2313126"/>
              <a:gd name="connsiteX7" fmla="*/ 2208781 w 6597644"/>
              <a:gd name="connsiteY7" fmla="*/ 2054326 h 2313126"/>
              <a:gd name="connsiteX8" fmla="*/ 1330200 w 6597644"/>
              <a:gd name="connsiteY8" fmla="*/ 2313126 h 2313126"/>
              <a:gd name="connsiteX9" fmla="*/ 1498750 w 6597644"/>
              <a:gd name="connsiteY9" fmla="*/ 2029150 h 2313126"/>
              <a:gd name="connsiteX0" fmla="*/ 1499850 w 6598744"/>
              <a:gd name="connsiteY0" fmla="*/ 2029150 h 2313126"/>
              <a:gd name="connsiteX1" fmla="*/ 299654 w 6598744"/>
              <a:gd name="connsiteY1" fmla="*/ 1654147 h 2313126"/>
              <a:gd name="connsiteX2" fmla="*/ 75420 w 6598744"/>
              <a:gd name="connsiteY2" fmla="*/ 701450 h 2313126"/>
              <a:gd name="connsiteX3" fmla="*/ 1358853 w 6598744"/>
              <a:gd name="connsiteY3" fmla="*/ 30172 h 2313126"/>
              <a:gd name="connsiteX4" fmla="*/ 5487099 w 6598744"/>
              <a:gd name="connsiteY4" fmla="*/ 198470 h 2313126"/>
              <a:gd name="connsiteX5" fmla="*/ 6598744 w 6598744"/>
              <a:gd name="connsiteY5" fmla="*/ 930536 h 2313126"/>
              <a:gd name="connsiteX6" fmla="*/ 6005023 w 6598744"/>
              <a:gd name="connsiteY6" fmla="*/ 1830532 h 2313126"/>
              <a:gd name="connsiteX7" fmla="*/ 2209881 w 6598744"/>
              <a:gd name="connsiteY7" fmla="*/ 2054326 h 2313126"/>
              <a:gd name="connsiteX8" fmla="*/ 1331300 w 6598744"/>
              <a:gd name="connsiteY8" fmla="*/ 2313126 h 2313126"/>
              <a:gd name="connsiteX9" fmla="*/ 1499850 w 6598744"/>
              <a:gd name="connsiteY9" fmla="*/ 2029150 h 2313126"/>
              <a:gd name="connsiteX0" fmla="*/ 1499850 w 6598744"/>
              <a:gd name="connsiteY0" fmla="*/ 2029150 h 2313126"/>
              <a:gd name="connsiteX1" fmla="*/ 299654 w 6598744"/>
              <a:gd name="connsiteY1" fmla="*/ 1654147 h 2313126"/>
              <a:gd name="connsiteX2" fmla="*/ 75420 w 6598744"/>
              <a:gd name="connsiteY2" fmla="*/ 701450 h 2313126"/>
              <a:gd name="connsiteX3" fmla="*/ 1358853 w 6598744"/>
              <a:gd name="connsiteY3" fmla="*/ 30172 h 2313126"/>
              <a:gd name="connsiteX4" fmla="*/ 5487099 w 6598744"/>
              <a:gd name="connsiteY4" fmla="*/ 198470 h 2313126"/>
              <a:gd name="connsiteX5" fmla="*/ 6598744 w 6598744"/>
              <a:gd name="connsiteY5" fmla="*/ 930536 h 2313126"/>
              <a:gd name="connsiteX6" fmla="*/ 6005023 w 6598744"/>
              <a:gd name="connsiteY6" fmla="*/ 1830532 h 2313126"/>
              <a:gd name="connsiteX7" fmla="*/ 2209881 w 6598744"/>
              <a:gd name="connsiteY7" fmla="*/ 2054326 h 2313126"/>
              <a:gd name="connsiteX8" fmla="*/ 1331300 w 6598744"/>
              <a:gd name="connsiteY8" fmla="*/ 2313126 h 2313126"/>
              <a:gd name="connsiteX9" fmla="*/ 1499850 w 6598744"/>
              <a:gd name="connsiteY9" fmla="*/ 2029150 h 2313126"/>
              <a:gd name="connsiteX0" fmla="*/ 1506919 w 6605813"/>
              <a:gd name="connsiteY0" fmla="*/ 2029150 h 2313126"/>
              <a:gd name="connsiteX1" fmla="*/ 306723 w 6605813"/>
              <a:gd name="connsiteY1" fmla="*/ 1654147 h 2313126"/>
              <a:gd name="connsiteX2" fmla="*/ 82489 w 6605813"/>
              <a:gd name="connsiteY2" fmla="*/ 701450 h 2313126"/>
              <a:gd name="connsiteX3" fmla="*/ 1365922 w 6605813"/>
              <a:gd name="connsiteY3" fmla="*/ 30172 h 2313126"/>
              <a:gd name="connsiteX4" fmla="*/ 5494168 w 6605813"/>
              <a:gd name="connsiteY4" fmla="*/ 198470 h 2313126"/>
              <a:gd name="connsiteX5" fmla="*/ 6605813 w 6605813"/>
              <a:gd name="connsiteY5" fmla="*/ 930536 h 2313126"/>
              <a:gd name="connsiteX6" fmla="*/ 6012092 w 6605813"/>
              <a:gd name="connsiteY6" fmla="*/ 1830532 h 2313126"/>
              <a:gd name="connsiteX7" fmla="*/ 2216950 w 6605813"/>
              <a:gd name="connsiteY7" fmla="*/ 2054326 h 2313126"/>
              <a:gd name="connsiteX8" fmla="*/ 1338369 w 6605813"/>
              <a:gd name="connsiteY8" fmla="*/ 2313126 h 2313126"/>
              <a:gd name="connsiteX9" fmla="*/ 1506919 w 6605813"/>
              <a:gd name="connsiteY9" fmla="*/ 2029150 h 2313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605813" h="2313126">
                <a:moveTo>
                  <a:pt x="1506919" y="2029150"/>
                </a:moveTo>
                <a:cubicBezTo>
                  <a:pt x="1417504" y="1839150"/>
                  <a:pt x="585881" y="1896278"/>
                  <a:pt x="306723" y="1654147"/>
                </a:cubicBezTo>
                <a:cubicBezTo>
                  <a:pt x="27565" y="1412016"/>
                  <a:pt x="-94044" y="972113"/>
                  <a:pt x="82489" y="701450"/>
                </a:cubicBezTo>
                <a:cubicBezTo>
                  <a:pt x="259022" y="430788"/>
                  <a:pt x="463975" y="114002"/>
                  <a:pt x="1365922" y="30172"/>
                </a:cubicBezTo>
                <a:cubicBezTo>
                  <a:pt x="2267869" y="-53658"/>
                  <a:pt x="4620853" y="48409"/>
                  <a:pt x="5494168" y="198470"/>
                </a:cubicBezTo>
                <a:cubicBezTo>
                  <a:pt x="6367483" y="348531"/>
                  <a:pt x="6547059" y="600421"/>
                  <a:pt x="6605813" y="930536"/>
                </a:cubicBezTo>
                <a:cubicBezTo>
                  <a:pt x="6583958" y="1261451"/>
                  <a:pt x="6667921" y="1584477"/>
                  <a:pt x="6012092" y="1830532"/>
                </a:cubicBezTo>
                <a:cubicBezTo>
                  <a:pt x="5356263" y="2076587"/>
                  <a:pt x="2425296" y="2046334"/>
                  <a:pt x="2216950" y="2054326"/>
                </a:cubicBezTo>
                <a:cubicBezTo>
                  <a:pt x="1882633" y="2207554"/>
                  <a:pt x="1465597" y="2294989"/>
                  <a:pt x="1338369" y="2313126"/>
                </a:cubicBezTo>
                <a:cubicBezTo>
                  <a:pt x="1524676" y="2124221"/>
                  <a:pt x="1506919" y="2029150"/>
                  <a:pt x="1506919" y="2029150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749E47-91E3-4256-A517-9E7E684EB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79" y="312630"/>
            <a:ext cx="5737538" cy="2989690"/>
          </a:xfrm>
          <a:custGeom>
            <a:avLst/>
            <a:gdLst>
              <a:gd name="connsiteX0" fmla="*/ 1289525 w 6745768"/>
              <a:gd name="connsiteY0" fmla="*/ 2301903 h 2794242"/>
              <a:gd name="connsiteX1" fmla="*/ 182620 w 6745768"/>
              <a:gd name="connsiteY1" fmla="*/ 1797161 h 2794242"/>
              <a:gd name="connsiteX2" fmla="*/ 12857 w 6745768"/>
              <a:gd name="connsiteY2" fmla="*/ 794567 h 2794242"/>
              <a:gd name="connsiteX3" fmla="*/ 697283 w 6745768"/>
              <a:gd name="connsiteY3" fmla="*/ 56263 h 2794242"/>
              <a:gd name="connsiteX4" fmla="*/ 6042476 w 6745768"/>
              <a:gd name="connsiteY4" fmla="*/ 156302 h 2794242"/>
              <a:gd name="connsiteX5" fmla="*/ 6744264 w 6745768"/>
              <a:gd name="connsiteY5" fmla="*/ 865255 h 2794242"/>
              <a:gd name="connsiteX6" fmla="*/ 6299463 w 6745768"/>
              <a:gd name="connsiteY6" fmla="*/ 2129659 h 2794242"/>
              <a:gd name="connsiteX7" fmla="*/ 1843321 w 6745768"/>
              <a:gd name="connsiteY7" fmla="*/ 2302040 h 2794242"/>
              <a:gd name="connsiteX8" fmla="*/ 1297241 w 6745768"/>
              <a:gd name="connsiteY8" fmla="*/ 2794243 h 2794242"/>
              <a:gd name="connsiteX9" fmla="*/ 1289525 w 6745768"/>
              <a:gd name="connsiteY9" fmla="*/ 2301903 h 2794242"/>
              <a:gd name="connsiteX0" fmla="*/ 1289525 w 6745768"/>
              <a:gd name="connsiteY0" fmla="*/ 2301903 h 2633547"/>
              <a:gd name="connsiteX1" fmla="*/ 182620 w 6745768"/>
              <a:gd name="connsiteY1" fmla="*/ 1797161 h 2633547"/>
              <a:gd name="connsiteX2" fmla="*/ 12857 w 6745768"/>
              <a:gd name="connsiteY2" fmla="*/ 794567 h 2633547"/>
              <a:gd name="connsiteX3" fmla="*/ 697283 w 6745768"/>
              <a:gd name="connsiteY3" fmla="*/ 56263 h 2633547"/>
              <a:gd name="connsiteX4" fmla="*/ 6042476 w 6745768"/>
              <a:gd name="connsiteY4" fmla="*/ 156302 h 2633547"/>
              <a:gd name="connsiteX5" fmla="*/ 6744264 w 6745768"/>
              <a:gd name="connsiteY5" fmla="*/ 865255 h 2633547"/>
              <a:gd name="connsiteX6" fmla="*/ 6299463 w 6745768"/>
              <a:gd name="connsiteY6" fmla="*/ 2129659 h 2633547"/>
              <a:gd name="connsiteX7" fmla="*/ 1843321 w 6745768"/>
              <a:gd name="connsiteY7" fmla="*/ 2302040 h 2633547"/>
              <a:gd name="connsiteX8" fmla="*/ 1297241 w 6745768"/>
              <a:gd name="connsiteY8" fmla="*/ 2633547 h 2633547"/>
              <a:gd name="connsiteX9" fmla="*/ 1289525 w 6745768"/>
              <a:gd name="connsiteY9" fmla="*/ 2301903 h 2633547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046952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5926709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2018095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02083"/>
              <a:gd name="connsiteX1" fmla="*/ 182620 w 6745768"/>
              <a:gd name="connsiteY1" fmla="*/ 1797161 h 2502083"/>
              <a:gd name="connsiteX2" fmla="*/ 12857 w 6745768"/>
              <a:gd name="connsiteY2" fmla="*/ 794567 h 2502083"/>
              <a:gd name="connsiteX3" fmla="*/ 697283 w 6745768"/>
              <a:gd name="connsiteY3" fmla="*/ 56263 h 2502083"/>
              <a:gd name="connsiteX4" fmla="*/ 6042476 w 6745768"/>
              <a:gd name="connsiteY4" fmla="*/ 156302 h 2502083"/>
              <a:gd name="connsiteX5" fmla="*/ 6744264 w 6745768"/>
              <a:gd name="connsiteY5" fmla="*/ 865255 h 2502083"/>
              <a:gd name="connsiteX6" fmla="*/ 5926709 w 6745768"/>
              <a:gd name="connsiteY6" fmla="*/ 2129659 h 2502083"/>
              <a:gd name="connsiteX7" fmla="*/ 2018095 w 6745768"/>
              <a:gd name="connsiteY7" fmla="*/ 2302040 h 2502083"/>
              <a:gd name="connsiteX8" fmla="*/ 1303420 w 6745768"/>
              <a:gd name="connsiteY8" fmla="*/ 2502083 h 2502083"/>
              <a:gd name="connsiteX9" fmla="*/ 1289525 w 6745768"/>
              <a:gd name="connsiteY9" fmla="*/ 230190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7858 w 6739037"/>
              <a:gd name="connsiteY0" fmla="*/ 2291553 h 2502083"/>
              <a:gd name="connsiteX1" fmla="*/ 429511 w 6739037"/>
              <a:gd name="connsiteY1" fmla="*/ 2224594 h 2502083"/>
              <a:gd name="connsiteX2" fmla="*/ 175889 w 6739037"/>
              <a:gd name="connsiteY2" fmla="*/ 1797161 h 2502083"/>
              <a:gd name="connsiteX3" fmla="*/ 6126 w 6739037"/>
              <a:gd name="connsiteY3" fmla="*/ 794567 h 2502083"/>
              <a:gd name="connsiteX4" fmla="*/ 690552 w 6739037"/>
              <a:gd name="connsiteY4" fmla="*/ 56263 h 2502083"/>
              <a:gd name="connsiteX5" fmla="*/ 6035745 w 6739037"/>
              <a:gd name="connsiteY5" fmla="*/ 156302 h 2502083"/>
              <a:gd name="connsiteX6" fmla="*/ 6737533 w 6739037"/>
              <a:gd name="connsiteY6" fmla="*/ 865255 h 2502083"/>
              <a:gd name="connsiteX7" fmla="*/ 5919978 w 6739037"/>
              <a:gd name="connsiteY7" fmla="*/ 2129659 h 2502083"/>
              <a:gd name="connsiteX8" fmla="*/ 2011364 w 6739037"/>
              <a:gd name="connsiteY8" fmla="*/ 2302040 h 2502083"/>
              <a:gd name="connsiteX9" fmla="*/ 1296689 w 6739037"/>
              <a:gd name="connsiteY9" fmla="*/ 2502083 h 2502083"/>
              <a:gd name="connsiteX10" fmla="*/ 1187858 w 6739037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8071 w 6739250"/>
              <a:gd name="connsiteY0" fmla="*/ 2291553 h 2502083"/>
              <a:gd name="connsiteX1" fmla="*/ 464950 w 6739250"/>
              <a:gd name="connsiteY1" fmla="*/ 2162792 h 2502083"/>
              <a:gd name="connsiteX2" fmla="*/ 176102 w 6739250"/>
              <a:gd name="connsiteY2" fmla="*/ 1797161 h 2502083"/>
              <a:gd name="connsiteX3" fmla="*/ 6339 w 6739250"/>
              <a:gd name="connsiteY3" fmla="*/ 794567 h 2502083"/>
              <a:gd name="connsiteX4" fmla="*/ 690765 w 6739250"/>
              <a:gd name="connsiteY4" fmla="*/ 56263 h 2502083"/>
              <a:gd name="connsiteX5" fmla="*/ 6035958 w 6739250"/>
              <a:gd name="connsiteY5" fmla="*/ 156302 h 2502083"/>
              <a:gd name="connsiteX6" fmla="*/ 6737746 w 6739250"/>
              <a:gd name="connsiteY6" fmla="*/ 865255 h 2502083"/>
              <a:gd name="connsiteX7" fmla="*/ 5920191 w 6739250"/>
              <a:gd name="connsiteY7" fmla="*/ 2129659 h 2502083"/>
              <a:gd name="connsiteX8" fmla="*/ 2011577 w 6739250"/>
              <a:gd name="connsiteY8" fmla="*/ 2302040 h 2502083"/>
              <a:gd name="connsiteX9" fmla="*/ 1296902 w 6739250"/>
              <a:gd name="connsiteY9" fmla="*/ 2502083 h 2502083"/>
              <a:gd name="connsiteX10" fmla="*/ 1188071 w 6739250"/>
              <a:gd name="connsiteY10" fmla="*/ 2291553 h 2502083"/>
              <a:gd name="connsiteX0" fmla="*/ 1218613 w 6769792"/>
              <a:gd name="connsiteY0" fmla="*/ 2291553 h 2502083"/>
              <a:gd name="connsiteX1" fmla="*/ 495492 w 6769792"/>
              <a:gd name="connsiteY1" fmla="*/ 2162792 h 2502083"/>
              <a:gd name="connsiteX2" fmla="*/ 134625 w 6769792"/>
              <a:gd name="connsiteY2" fmla="*/ 1835847 h 2502083"/>
              <a:gd name="connsiteX3" fmla="*/ 36881 w 6769792"/>
              <a:gd name="connsiteY3" fmla="*/ 794567 h 2502083"/>
              <a:gd name="connsiteX4" fmla="*/ 721307 w 6769792"/>
              <a:gd name="connsiteY4" fmla="*/ 56263 h 2502083"/>
              <a:gd name="connsiteX5" fmla="*/ 6066500 w 6769792"/>
              <a:gd name="connsiteY5" fmla="*/ 156302 h 2502083"/>
              <a:gd name="connsiteX6" fmla="*/ 6768288 w 6769792"/>
              <a:gd name="connsiteY6" fmla="*/ 865255 h 2502083"/>
              <a:gd name="connsiteX7" fmla="*/ 5950733 w 6769792"/>
              <a:gd name="connsiteY7" fmla="*/ 2129659 h 2502083"/>
              <a:gd name="connsiteX8" fmla="*/ 2042119 w 6769792"/>
              <a:gd name="connsiteY8" fmla="*/ 2302040 h 2502083"/>
              <a:gd name="connsiteX9" fmla="*/ 1327444 w 6769792"/>
              <a:gd name="connsiteY9" fmla="*/ 2502083 h 2502083"/>
              <a:gd name="connsiteX10" fmla="*/ 1218613 w 6769792"/>
              <a:gd name="connsiteY10" fmla="*/ 2291553 h 2502083"/>
              <a:gd name="connsiteX0" fmla="*/ 1218613 w 6769097"/>
              <a:gd name="connsiteY0" fmla="*/ 2270200 h 2480730"/>
              <a:gd name="connsiteX1" fmla="*/ 495492 w 6769097"/>
              <a:gd name="connsiteY1" fmla="*/ 2141439 h 2480730"/>
              <a:gd name="connsiteX2" fmla="*/ 134625 w 6769097"/>
              <a:gd name="connsiteY2" fmla="*/ 1814494 h 2480730"/>
              <a:gd name="connsiteX3" fmla="*/ 36881 w 6769097"/>
              <a:gd name="connsiteY3" fmla="*/ 773214 h 2480730"/>
              <a:gd name="connsiteX4" fmla="*/ 721307 w 6769097"/>
              <a:gd name="connsiteY4" fmla="*/ 34910 h 2480730"/>
              <a:gd name="connsiteX5" fmla="*/ 5609353 w 6769097"/>
              <a:gd name="connsiteY5" fmla="*/ 127244 h 2480730"/>
              <a:gd name="connsiteX6" fmla="*/ 6768288 w 6769097"/>
              <a:gd name="connsiteY6" fmla="*/ 843902 h 2480730"/>
              <a:gd name="connsiteX7" fmla="*/ 5950733 w 6769097"/>
              <a:gd name="connsiteY7" fmla="*/ 2108306 h 2480730"/>
              <a:gd name="connsiteX8" fmla="*/ 2042119 w 6769097"/>
              <a:gd name="connsiteY8" fmla="*/ 2280687 h 2480730"/>
              <a:gd name="connsiteX9" fmla="*/ 1327444 w 6769097"/>
              <a:gd name="connsiteY9" fmla="*/ 2480730 h 2480730"/>
              <a:gd name="connsiteX10" fmla="*/ 1218613 w 6769097"/>
              <a:gd name="connsiteY10" fmla="*/ 2270200 h 2480730"/>
              <a:gd name="connsiteX0" fmla="*/ 1218613 w 6571897"/>
              <a:gd name="connsiteY0" fmla="*/ 2290477 h 2501007"/>
              <a:gd name="connsiteX1" fmla="*/ 495492 w 6571897"/>
              <a:gd name="connsiteY1" fmla="*/ 2161716 h 2501007"/>
              <a:gd name="connsiteX2" fmla="*/ 134625 w 6571897"/>
              <a:gd name="connsiteY2" fmla="*/ 1834771 h 2501007"/>
              <a:gd name="connsiteX3" fmla="*/ 36881 w 6571897"/>
              <a:gd name="connsiteY3" fmla="*/ 793491 h 2501007"/>
              <a:gd name="connsiteX4" fmla="*/ 721307 w 6571897"/>
              <a:gd name="connsiteY4" fmla="*/ 55187 h 2501007"/>
              <a:gd name="connsiteX5" fmla="*/ 5609353 w 6571897"/>
              <a:gd name="connsiteY5" fmla="*/ 147521 h 2501007"/>
              <a:gd name="connsiteX6" fmla="*/ 6563360 w 6571897"/>
              <a:gd name="connsiteY6" fmla="*/ 894996 h 2501007"/>
              <a:gd name="connsiteX7" fmla="*/ 5950733 w 6571897"/>
              <a:gd name="connsiteY7" fmla="*/ 2128583 h 2501007"/>
              <a:gd name="connsiteX8" fmla="*/ 2042119 w 6571897"/>
              <a:gd name="connsiteY8" fmla="*/ 2300964 h 2501007"/>
              <a:gd name="connsiteX9" fmla="*/ 1327444 w 6571897"/>
              <a:gd name="connsiteY9" fmla="*/ 2501007 h 2501007"/>
              <a:gd name="connsiteX10" fmla="*/ 1218613 w 6571897"/>
              <a:gd name="connsiteY10" fmla="*/ 2290477 h 2501007"/>
              <a:gd name="connsiteX0" fmla="*/ 1218613 w 6567563"/>
              <a:gd name="connsiteY0" fmla="*/ 2246415 h 2456945"/>
              <a:gd name="connsiteX1" fmla="*/ 495492 w 6567563"/>
              <a:gd name="connsiteY1" fmla="*/ 2117654 h 2456945"/>
              <a:gd name="connsiteX2" fmla="*/ 134625 w 6567563"/>
              <a:gd name="connsiteY2" fmla="*/ 1790709 h 2456945"/>
              <a:gd name="connsiteX3" fmla="*/ 36881 w 6567563"/>
              <a:gd name="connsiteY3" fmla="*/ 749429 h 2456945"/>
              <a:gd name="connsiteX4" fmla="*/ 721307 w 6567563"/>
              <a:gd name="connsiteY4" fmla="*/ 11125 h 2456945"/>
              <a:gd name="connsiteX5" fmla="*/ 5483243 w 6567563"/>
              <a:gd name="connsiteY5" fmla="*/ 342289 h 2456945"/>
              <a:gd name="connsiteX6" fmla="*/ 6563360 w 6567563"/>
              <a:gd name="connsiteY6" fmla="*/ 850934 h 2456945"/>
              <a:gd name="connsiteX7" fmla="*/ 5950733 w 6567563"/>
              <a:gd name="connsiteY7" fmla="*/ 2084521 h 2456945"/>
              <a:gd name="connsiteX8" fmla="*/ 2042119 w 6567563"/>
              <a:gd name="connsiteY8" fmla="*/ 2256902 h 2456945"/>
              <a:gd name="connsiteX9" fmla="*/ 1327444 w 6567563"/>
              <a:gd name="connsiteY9" fmla="*/ 2456945 h 2456945"/>
              <a:gd name="connsiteX10" fmla="*/ 1218613 w 6567563"/>
              <a:gd name="connsiteY10" fmla="*/ 2246415 h 2456945"/>
              <a:gd name="connsiteX0" fmla="*/ 1261070 w 6608712"/>
              <a:gd name="connsiteY0" fmla="*/ 2071877 h 2282407"/>
              <a:gd name="connsiteX1" fmla="*/ 537949 w 6608712"/>
              <a:gd name="connsiteY1" fmla="*/ 1943116 h 2282407"/>
              <a:gd name="connsiteX2" fmla="*/ 177082 w 6608712"/>
              <a:gd name="connsiteY2" fmla="*/ 1616171 h 2282407"/>
              <a:gd name="connsiteX3" fmla="*/ 79338 w 6608712"/>
              <a:gd name="connsiteY3" fmla="*/ 574891 h 2282407"/>
              <a:gd name="connsiteX4" fmla="*/ 1347021 w 6608712"/>
              <a:gd name="connsiteY4" fmla="*/ 21487 h 2282407"/>
              <a:gd name="connsiteX5" fmla="*/ 5525700 w 6608712"/>
              <a:gd name="connsiteY5" fmla="*/ 167751 h 2282407"/>
              <a:gd name="connsiteX6" fmla="*/ 6605817 w 6608712"/>
              <a:gd name="connsiteY6" fmla="*/ 676396 h 2282407"/>
              <a:gd name="connsiteX7" fmla="*/ 5993190 w 6608712"/>
              <a:gd name="connsiteY7" fmla="*/ 1909983 h 2282407"/>
              <a:gd name="connsiteX8" fmla="*/ 2084576 w 6608712"/>
              <a:gd name="connsiteY8" fmla="*/ 2082364 h 2282407"/>
              <a:gd name="connsiteX9" fmla="*/ 1369901 w 6608712"/>
              <a:gd name="connsiteY9" fmla="*/ 2282407 h 2282407"/>
              <a:gd name="connsiteX10" fmla="*/ 1261070 w 6608712"/>
              <a:gd name="connsiteY10" fmla="*/ 2071877 h 2282407"/>
              <a:gd name="connsiteX0" fmla="*/ 1223256 w 6570898"/>
              <a:gd name="connsiteY0" fmla="*/ 2072393 h 2282923"/>
              <a:gd name="connsiteX1" fmla="*/ 500135 w 6570898"/>
              <a:gd name="connsiteY1" fmla="*/ 1943632 h 2282923"/>
              <a:gd name="connsiteX2" fmla="*/ 139268 w 6570898"/>
              <a:gd name="connsiteY2" fmla="*/ 1616687 h 2282923"/>
              <a:gd name="connsiteX3" fmla="*/ 88816 w 6570898"/>
              <a:gd name="connsiteY3" fmla="*/ 583111 h 2282923"/>
              <a:gd name="connsiteX4" fmla="*/ 1309207 w 6570898"/>
              <a:gd name="connsiteY4" fmla="*/ 22003 h 2282923"/>
              <a:gd name="connsiteX5" fmla="*/ 5487886 w 6570898"/>
              <a:gd name="connsiteY5" fmla="*/ 168267 h 2282923"/>
              <a:gd name="connsiteX6" fmla="*/ 6568003 w 6570898"/>
              <a:gd name="connsiteY6" fmla="*/ 676912 h 2282923"/>
              <a:gd name="connsiteX7" fmla="*/ 5955376 w 6570898"/>
              <a:gd name="connsiteY7" fmla="*/ 1910499 h 2282923"/>
              <a:gd name="connsiteX8" fmla="*/ 2046762 w 6570898"/>
              <a:gd name="connsiteY8" fmla="*/ 2082880 h 2282923"/>
              <a:gd name="connsiteX9" fmla="*/ 1332087 w 6570898"/>
              <a:gd name="connsiteY9" fmla="*/ 2282923 h 2282923"/>
              <a:gd name="connsiteX10" fmla="*/ 1223256 w 6570898"/>
              <a:gd name="connsiteY10" fmla="*/ 2072393 h 2282923"/>
              <a:gd name="connsiteX0" fmla="*/ 1223256 w 6602187"/>
              <a:gd name="connsiteY0" fmla="*/ 2076033 h 2286563"/>
              <a:gd name="connsiteX1" fmla="*/ 500135 w 6602187"/>
              <a:gd name="connsiteY1" fmla="*/ 1947272 h 2286563"/>
              <a:gd name="connsiteX2" fmla="*/ 139268 w 6602187"/>
              <a:gd name="connsiteY2" fmla="*/ 1620327 h 2286563"/>
              <a:gd name="connsiteX3" fmla="*/ 88816 w 6602187"/>
              <a:gd name="connsiteY3" fmla="*/ 586751 h 2286563"/>
              <a:gd name="connsiteX4" fmla="*/ 1309207 w 6602187"/>
              <a:gd name="connsiteY4" fmla="*/ 25643 h 2286563"/>
              <a:gd name="connsiteX5" fmla="*/ 5487886 w 6602187"/>
              <a:gd name="connsiteY5" fmla="*/ 171907 h 2286563"/>
              <a:gd name="connsiteX6" fmla="*/ 6599531 w 6602187"/>
              <a:gd name="connsiteY6" fmla="*/ 850044 h 2286563"/>
              <a:gd name="connsiteX7" fmla="*/ 5955376 w 6602187"/>
              <a:gd name="connsiteY7" fmla="*/ 1914139 h 2286563"/>
              <a:gd name="connsiteX8" fmla="*/ 2046762 w 6602187"/>
              <a:gd name="connsiteY8" fmla="*/ 2086520 h 2286563"/>
              <a:gd name="connsiteX9" fmla="*/ 1332087 w 6602187"/>
              <a:gd name="connsiteY9" fmla="*/ 2286563 h 2286563"/>
              <a:gd name="connsiteX10" fmla="*/ 1223256 w 6602187"/>
              <a:gd name="connsiteY10" fmla="*/ 2076033 h 2286563"/>
              <a:gd name="connsiteX0" fmla="*/ 1223256 w 6600330"/>
              <a:gd name="connsiteY0" fmla="*/ 2076033 h 2286563"/>
              <a:gd name="connsiteX1" fmla="*/ 500135 w 6600330"/>
              <a:gd name="connsiteY1" fmla="*/ 1947272 h 2286563"/>
              <a:gd name="connsiteX2" fmla="*/ 139268 w 6600330"/>
              <a:gd name="connsiteY2" fmla="*/ 1620327 h 2286563"/>
              <a:gd name="connsiteX3" fmla="*/ 88816 w 6600330"/>
              <a:gd name="connsiteY3" fmla="*/ 586751 h 2286563"/>
              <a:gd name="connsiteX4" fmla="*/ 1309207 w 6600330"/>
              <a:gd name="connsiteY4" fmla="*/ 25643 h 2286563"/>
              <a:gd name="connsiteX5" fmla="*/ 5487886 w 6600330"/>
              <a:gd name="connsiteY5" fmla="*/ 171907 h 2286563"/>
              <a:gd name="connsiteX6" fmla="*/ 6599531 w 6600330"/>
              <a:gd name="connsiteY6" fmla="*/ 850044 h 2286563"/>
              <a:gd name="connsiteX7" fmla="*/ 5955376 w 6600330"/>
              <a:gd name="connsiteY7" fmla="*/ 1914139 h 2286563"/>
              <a:gd name="connsiteX8" fmla="*/ 2046762 w 6600330"/>
              <a:gd name="connsiteY8" fmla="*/ 2086520 h 2286563"/>
              <a:gd name="connsiteX9" fmla="*/ 1332087 w 6600330"/>
              <a:gd name="connsiteY9" fmla="*/ 2286563 h 2286563"/>
              <a:gd name="connsiteX10" fmla="*/ 1223256 w 6600330"/>
              <a:gd name="connsiteY10" fmla="*/ 2076033 h 2286563"/>
              <a:gd name="connsiteX0" fmla="*/ 1223256 w 6623012"/>
              <a:gd name="connsiteY0" fmla="*/ 2076033 h 2286563"/>
              <a:gd name="connsiteX1" fmla="*/ 500135 w 6623012"/>
              <a:gd name="connsiteY1" fmla="*/ 1947272 h 2286563"/>
              <a:gd name="connsiteX2" fmla="*/ 139268 w 6623012"/>
              <a:gd name="connsiteY2" fmla="*/ 1620327 h 2286563"/>
              <a:gd name="connsiteX3" fmla="*/ 88816 w 6623012"/>
              <a:gd name="connsiteY3" fmla="*/ 586751 h 2286563"/>
              <a:gd name="connsiteX4" fmla="*/ 1309207 w 6623012"/>
              <a:gd name="connsiteY4" fmla="*/ 25643 h 2286563"/>
              <a:gd name="connsiteX5" fmla="*/ 5487886 w 6623012"/>
              <a:gd name="connsiteY5" fmla="*/ 171907 h 2286563"/>
              <a:gd name="connsiteX6" fmla="*/ 6599531 w 6623012"/>
              <a:gd name="connsiteY6" fmla="*/ 850044 h 2286563"/>
              <a:gd name="connsiteX7" fmla="*/ 5955376 w 6623012"/>
              <a:gd name="connsiteY7" fmla="*/ 1914139 h 2286563"/>
              <a:gd name="connsiteX8" fmla="*/ 2046762 w 6623012"/>
              <a:gd name="connsiteY8" fmla="*/ 2086520 h 2286563"/>
              <a:gd name="connsiteX9" fmla="*/ 1332087 w 6623012"/>
              <a:gd name="connsiteY9" fmla="*/ 2286563 h 2286563"/>
              <a:gd name="connsiteX10" fmla="*/ 1223256 w 6623012"/>
              <a:gd name="connsiteY10" fmla="*/ 2076033 h 2286563"/>
              <a:gd name="connsiteX0" fmla="*/ 1223256 w 6600330"/>
              <a:gd name="connsiteY0" fmla="*/ 2076033 h 2286563"/>
              <a:gd name="connsiteX1" fmla="*/ 500135 w 6600330"/>
              <a:gd name="connsiteY1" fmla="*/ 1947272 h 2286563"/>
              <a:gd name="connsiteX2" fmla="*/ 139268 w 6600330"/>
              <a:gd name="connsiteY2" fmla="*/ 1620327 h 2286563"/>
              <a:gd name="connsiteX3" fmla="*/ 88816 w 6600330"/>
              <a:gd name="connsiteY3" fmla="*/ 586751 h 2286563"/>
              <a:gd name="connsiteX4" fmla="*/ 1309207 w 6600330"/>
              <a:gd name="connsiteY4" fmla="*/ 25643 h 2286563"/>
              <a:gd name="connsiteX5" fmla="*/ 5487886 w 6600330"/>
              <a:gd name="connsiteY5" fmla="*/ 171907 h 2286563"/>
              <a:gd name="connsiteX6" fmla="*/ 6599531 w 6600330"/>
              <a:gd name="connsiteY6" fmla="*/ 850044 h 2286563"/>
              <a:gd name="connsiteX7" fmla="*/ 5955376 w 6600330"/>
              <a:gd name="connsiteY7" fmla="*/ 1914139 h 2286563"/>
              <a:gd name="connsiteX8" fmla="*/ 2046762 w 6600330"/>
              <a:gd name="connsiteY8" fmla="*/ 2086520 h 2286563"/>
              <a:gd name="connsiteX9" fmla="*/ 1332087 w 6600330"/>
              <a:gd name="connsiteY9" fmla="*/ 2286563 h 2286563"/>
              <a:gd name="connsiteX10" fmla="*/ 1223256 w 6600330"/>
              <a:gd name="connsiteY10" fmla="*/ 2076033 h 2286563"/>
              <a:gd name="connsiteX0" fmla="*/ 1223256 w 6600330"/>
              <a:gd name="connsiteY0" fmla="*/ 2077382 h 2287912"/>
              <a:gd name="connsiteX1" fmla="*/ 500135 w 6600330"/>
              <a:gd name="connsiteY1" fmla="*/ 1948621 h 2287912"/>
              <a:gd name="connsiteX2" fmla="*/ 139268 w 6600330"/>
              <a:gd name="connsiteY2" fmla="*/ 1621676 h 2287912"/>
              <a:gd name="connsiteX3" fmla="*/ 88816 w 6600330"/>
              <a:gd name="connsiteY3" fmla="*/ 588100 h 2287912"/>
              <a:gd name="connsiteX4" fmla="*/ 1309207 w 6600330"/>
              <a:gd name="connsiteY4" fmla="*/ 26992 h 2287912"/>
              <a:gd name="connsiteX5" fmla="*/ 5487886 w 6600330"/>
              <a:gd name="connsiteY5" fmla="*/ 173256 h 2287912"/>
              <a:gd name="connsiteX6" fmla="*/ 6599531 w 6600330"/>
              <a:gd name="connsiteY6" fmla="*/ 905322 h 2287912"/>
              <a:gd name="connsiteX7" fmla="*/ 5955376 w 6600330"/>
              <a:gd name="connsiteY7" fmla="*/ 1915488 h 2287912"/>
              <a:gd name="connsiteX8" fmla="*/ 2046762 w 6600330"/>
              <a:gd name="connsiteY8" fmla="*/ 2087869 h 2287912"/>
              <a:gd name="connsiteX9" fmla="*/ 1332087 w 6600330"/>
              <a:gd name="connsiteY9" fmla="*/ 2287912 h 2287912"/>
              <a:gd name="connsiteX10" fmla="*/ 1223256 w 6600330"/>
              <a:gd name="connsiteY10" fmla="*/ 2077382 h 2287912"/>
              <a:gd name="connsiteX0" fmla="*/ 1236982 w 6614056"/>
              <a:gd name="connsiteY0" fmla="*/ 2077382 h 2287912"/>
              <a:gd name="connsiteX1" fmla="*/ 513861 w 6614056"/>
              <a:gd name="connsiteY1" fmla="*/ 1948621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236982 w 6614056"/>
              <a:gd name="connsiteY10" fmla="*/ 2077382 h 2287912"/>
              <a:gd name="connsiteX0" fmla="*/ 1236982 w 6614056"/>
              <a:gd name="connsiteY0" fmla="*/ 2077382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236982 w 6614056"/>
              <a:gd name="connsiteY10" fmla="*/ 2077382 h 2287912"/>
              <a:gd name="connsiteX0" fmla="*/ 1236982 w 6614056"/>
              <a:gd name="connsiteY0" fmla="*/ 2077382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236982 w 6614056"/>
              <a:gd name="connsiteY10" fmla="*/ 2077382 h 2287912"/>
              <a:gd name="connsiteX0" fmla="*/ 1325239 w 6614056"/>
              <a:gd name="connsiteY0" fmla="*/ 2062693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325239 w 6614056"/>
              <a:gd name="connsiteY10" fmla="*/ 2062693 h 2287912"/>
              <a:gd name="connsiteX0" fmla="*/ 1350455 w 6614056"/>
              <a:gd name="connsiteY0" fmla="*/ 2033314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350455 w 6614056"/>
              <a:gd name="connsiteY10" fmla="*/ 2033314 h 2287912"/>
              <a:gd name="connsiteX0" fmla="*/ 1351015 w 6614616"/>
              <a:gd name="connsiteY0" fmla="*/ 2033314 h 2287912"/>
              <a:gd name="connsiteX1" fmla="*/ 527030 w 6614616"/>
              <a:gd name="connsiteY1" fmla="*/ 1816418 h 2287912"/>
              <a:gd name="connsiteX2" fmla="*/ 115730 w 6614616"/>
              <a:gd name="connsiteY2" fmla="*/ 1423371 h 2287912"/>
              <a:gd name="connsiteX3" fmla="*/ 103102 w 6614616"/>
              <a:gd name="connsiteY3" fmla="*/ 588100 h 2287912"/>
              <a:gd name="connsiteX4" fmla="*/ 1323493 w 6614616"/>
              <a:gd name="connsiteY4" fmla="*/ 26992 h 2287912"/>
              <a:gd name="connsiteX5" fmla="*/ 5502172 w 6614616"/>
              <a:gd name="connsiteY5" fmla="*/ 173256 h 2287912"/>
              <a:gd name="connsiteX6" fmla="*/ 6613817 w 6614616"/>
              <a:gd name="connsiteY6" fmla="*/ 905322 h 2287912"/>
              <a:gd name="connsiteX7" fmla="*/ 5969662 w 6614616"/>
              <a:gd name="connsiteY7" fmla="*/ 1915488 h 2287912"/>
              <a:gd name="connsiteX8" fmla="*/ 2061048 w 6614616"/>
              <a:gd name="connsiteY8" fmla="*/ 2087869 h 2287912"/>
              <a:gd name="connsiteX9" fmla="*/ 1346373 w 6614616"/>
              <a:gd name="connsiteY9" fmla="*/ 2287912 h 2287912"/>
              <a:gd name="connsiteX10" fmla="*/ 1351015 w 6614616"/>
              <a:gd name="connsiteY10" fmla="*/ 2033314 h 2287912"/>
              <a:gd name="connsiteX0" fmla="*/ 1351015 w 6614616"/>
              <a:gd name="connsiteY0" fmla="*/ 2033314 h 2287912"/>
              <a:gd name="connsiteX1" fmla="*/ 527030 w 6614616"/>
              <a:gd name="connsiteY1" fmla="*/ 1816418 h 2287912"/>
              <a:gd name="connsiteX2" fmla="*/ 115730 w 6614616"/>
              <a:gd name="connsiteY2" fmla="*/ 1342580 h 2287912"/>
              <a:gd name="connsiteX3" fmla="*/ 103102 w 6614616"/>
              <a:gd name="connsiteY3" fmla="*/ 588100 h 2287912"/>
              <a:gd name="connsiteX4" fmla="*/ 1323493 w 6614616"/>
              <a:gd name="connsiteY4" fmla="*/ 26992 h 2287912"/>
              <a:gd name="connsiteX5" fmla="*/ 5502172 w 6614616"/>
              <a:gd name="connsiteY5" fmla="*/ 173256 h 2287912"/>
              <a:gd name="connsiteX6" fmla="*/ 6613817 w 6614616"/>
              <a:gd name="connsiteY6" fmla="*/ 905322 h 2287912"/>
              <a:gd name="connsiteX7" fmla="*/ 5969662 w 6614616"/>
              <a:gd name="connsiteY7" fmla="*/ 1915488 h 2287912"/>
              <a:gd name="connsiteX8" fmla="*/ 2061048 w 6614616"/>
              <a:gd name="connsiteY8" fmla="*/ 2087869 h 2287912"/>
              <a:gd name="connsiteX9" fmla="*/ 1346373 w 6614616"/>
              <a:gd name="connsiteY9" fmla="*/ 2287912 h 2287912"/>
              <a:gd name="connsiteX10" fmla="*/ 1351015 w 6614616"/>
              <a:gd name="connsiteY10" fmla="*/ 2033314 h 2287912"/>
              <a:gd name="connsiteX0" fmla="*/ 1358038 w 6621639"/>
              <a:gd name="connsiteY0" fmla="*/ 2033314 h 2287912"/>
              <a:gd name="connsiteX1" fmla="*/ 534053 w 6621639"/>
              <a:gd name="connsiteY1" fmla="*/ 1816418 h 2287912"/>
              <a:gd name="connsiteX2" fmla="*/ 122753 w 6621639"/>
              <a:gd name="connsiteY2" fmla="*/ 1342580 h 2287912"/>
              <a:gd name="connsiteX3" fmla="*/ 110125 w 6621639"/>
              <a:gd name="connsiteY3" fmla="*/ 588100 h 2287912"/>
              <a:gd name="connsiteX4" fmla="*/ 1330516 w 6621639"/>
              <a:gd name="connsiteY4" fmla="*/ 26992 h 2287912"/>
              <a:gd name="connsiteX5" fmla="*/ 5509195 w 6621639"/>
              <a:gd name="connsiteY5" fmla="*/ 173256 h 2287912"/>
              <a:gd name="connsiteX6" fmla="*/ 6620840 w 6621639"/>
              <a:gd name="connsiteY6" fmla="*/ 905322 h 2287912"/>
              <a:gd name="connsiteX7" fmla="*/ 5976685 w 6621639"/>
              <a:gd name="connsiteY7" fmla="*/ 1915488 h 2287912"/>
              <a:gd name="connsiteX8" fmla="*/ 2068071 w 6621639"/>
              <a:gd name="connsiteY8" fmla="*/ 2087869 h 2287912"/>
              <a:gd name="connsiteX9" fmla="*/ 1353396 w 6621639"/>
              <a:gd name="connsiteY9" fmla="*/ 2287912 h 2287912"/>
              <a:gd name="connsiteX10" fmla="*/ 1358038 w 6621639"/>
              <a:gd name="connsiteY10" fmla="*/ 2033314 h 2287912"/>
              <a:gd name="connsiteX0" fmla="*/ 1358038 w 6621639"/>
              <a:gd name="connsiteY0" fmla="*/ 2033314 h 2287912"/>
              <a:gd name="connsiteX1" fmla="*/ 534053 w 6621639"/>
              <a:gd name="connsiteY1" fmla="*/ 1816418 h 2287912"/>
              <a:gd name="connsiteX2" fmla="*/ 122753 w 6621639"/>
              <a:gd name="connsiteY2" fmla="*/ 1342580 h 2287912"/>
              <a:gd name="connsiteX3" fmla="*/ 110125 w 6621639"/>
              <a:gd name="connsiteY3" fmla="*/ 588100 h 2287912"/>
              <a:gd name="connsiteX4" fmla="*/ 1330516 w 6621639"/>
              <a:gd name="connsiteY4" fmla="*/ 26992 h 2287912"/>
              <a:gd name="connsiteX5" fmla="*/ 5509195 w 6621639"/>
              <a:gd name="connsiteY5" fmla="*/ 173256 h 2287912"/>
              <a:gd name="connsiteX6" fmla="*/ 6620840 w 6621639"/>
              <a:gd name="connsiteY6" fmla="*/ 905322 h 2287912"/>
              <a:gd name="connsiteX7" fmla="*/ 5976685 w 6621639"/>
              <a:gd name="connsiteY7" fmla="*/ 1915488 h 2287912"/>
              <a:gd name="connsiteX8" fmla="*/ 2068071 w 6621639"/>
              <a:gd name="connsiteY8" fmla="*/ 2087869 h 2287912"/>
              <a:gd name="connsiteX9" fmla="*/ 1353396 w 6621639"/>
              <a:gd name="connsiteY9" fmla="*/ 2287912 h 2287912"/>
              <a:gd name="connsiteX10" fmla="*/ 1358038 w 6621639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5969103 w 6614057"/>
              <a:gd name="connsiteY7" fmla="*/ 1915488 h 2287912"/>
              <a:gd name="connsiteX8" fmla="*/ 2060489 w 6614057"/>
              <a:gd name="connsiteY8" fmla="*/ 2087869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5969103 w 6614057"/>
              <a:gd name="connsiteY7" fmla="*/ 1915488 h 2287912"/>
              <a:gd name="connsiteX8" fmla="*/ 2123530 w 6614057"/>
              <a:gd name="connsiteY8" fmla="*/ 2058491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5969103 w 6614057"/>
              <a:gd name="connsiteY7" fmla="*/ 1915488 h 2287912"/>
              <a:gd name="connsiteX8" fmla="*/ 2224395 w 6614057"/>
              <a:gd name="connsiteY8" fmla="*/ 2029112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6451"/>
              <a:gd name="connsiteY0" fmla="*/ 2033314 h 2287912"/>
              <a:gd name="connsiteX1" fmla="*/ 513863 w 6616451"/>
              <a:gd name="connsiteY1" fmla="*/ 1765006 h 2287912"/>
              <a:gd name="connsiteX2" fmla="*/ 115171 w 6616451"/>
              <a:gd name="connsiteY2" fmla="*/ 1342580 h 2287912"/>
              <a:gd name="connsiteX3" fmla="*/ 102543 w 6616451"/>
              <a:gd name="connsiteY3" fmla="*/ 588100 h 2287912"/>
              <a:gd name="connsiteX4" fmla="*/ 1322934 w 6616451"/>
              <a:gd name="connsiteY4" fmla="*/ 26992 h 2287912"/>
              <a:gd name="connsiteX5" fmla="*/ 5501613 w 6616451"/>
              <a:gd name="connsiteY5" fmla="*/ 173256 h 2287912"/>
              <a:gd name="connsiteX6" fmla="*/ 6613258 w 6616451"/>
              <a:gd name="connsiteY6" fmla="*/ 905322 h 2287912"/>
              <a:gd name="connsiteX7" fmla="*/ 6032145 w 6616451"/>
              <a:gd name="connsiteY7" fmla="*/ 1856731 h 2287912"/>
              <a:gd name="connsiteX8" fmla="*/ 2224395 w 6616451"/>
              <a:gd name="connsiteY8" fmla="*/ 2029112 h 2287912"/>
              <a:gd name="connsiteX9" fmla="*/ 1345814 w 6616451"/>
              <a:gd name="connsiteY9" fmla="*/ 2287912 h 2287912"/>
              <a:gd name="connsiteX10" fmla="*/ 1350456 w 6616451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6032145 w 6614057"/>
              <a:gd name="connsiteY7" fmla="*/ 1856731 h 2287912"/>
              <a:gd name="connsiteX8" fmla="*/ 2224395 w 6614057"/>
              <a:gd name="connsiteY8" fmla="*/ 2029112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6019537 w 6614057"/>
              <a:gd name="connsiteY7" fmla="*/ 1805318 h 2287912"/>
              <a:gd name="connsiteX8" fmla="*/ 2224395 w 6614057"/>
              <a:gd name="connsiteY8" fmla="*/ 2029112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3258"/>
              <a:gd name="connsiteY0" fmla="*/ 2033314 h 2287912"/>
              <a:gd name="connsiteX1" fmla="*/ 513863 w 6613258"/>
              <a:gd name="connsiteY1" fmla="*/ 1765006 h 2287912"/>
              <a:gd name="connsiteX2" fmla="*/ 115171 w 6613258"/>
              <a:gd name="connsiteY2" fmla="*/ 1342580 h 2287912"/>
              <a:gd name="connsiteX3" fmla="*/ 102543 w 6613258"/>
              <a:gd name="connsiteY3" fmla="*/ 588100 h 2287912"/>
              <a:gd name="connsiteX4" fmla="*/ 1322934 w 6613258"/>
              <a:gd name="connsiteY4" fmla="*/ 26992 h 2287912"/>
              <a:gd name="connsiteX5" fmla="*/ 5501613 w 6613258"/>
              <a:gd name="connsiteY5" fmla="*/ 173256 h 2287912"/>
              <a:gd name="connsiteX6" fmla="*/ 6613258 w 6613258"/>
              <a:gd name="connsiteY6" fmla="*/ 905322 h 2287912"/>
              <a:gd name="connsiteX7" fmla="*/ 6019537 w 6613258"/>
              <a:gd name="connsiteY7" fmla="*/ 1805318 h 2287912"/>
              <a:gd name="connsiteX8" fmla="*/ 2224395 w 6613258"/>
              <a:gd name="connsiteY8" fmla="*/ 2029112 h 2287912"/>
              <a:gd name="connsiteX9" fmla="*/ 1345814 w 6613258"/>
              <a:gd name="connsiteY9" fmla="*/ 2287912 h 2287912"/>
              <a:gd name="connsiteX10" fmla="*/ 1350456 w 6613258"/>
              <a:gd name="connsiteY10" fmla="*/ 2033314 h 2287912"/>
              <a:gd name="connsiteX0" fmla="*/ 1352720 w 6615522"/>
              <a:gd name="connsiteY0" fmla="*/ 2033314 h 2287912"/>
              <a:gd name="connsiteX1" fmla="*/ 566558 w 6615522"/>
              <a:gd name="connsiteY1" fmla="*/ 1742972 h 2287912"/>
              <a:gd name="connsiteX2" fmla="*/ 117435 w 6615522"/>
              <a:gd name="connsiteY2" fmla="*/ 1342580 h 2287912"/>
              <a:gd name="connsiteX3" fmla="*/ 104807 w 6615522"/>
              <a:gd name="connsiteY3" fmla="*/ 588100 h 2287912"/>
              <a:gd name="connsiteX4" fmla="*/ 1325198 w 6615522"/>
              <a:gd name="connsiteY4" fmla="*/ 26992 h 2287912"/>
              <a:gd name="connsiteX5" fmla="*/ 5503877 w 6615522"/>
              <a:gd name="connsiteY5" fmla="*/ 173256 h 2287912"/>
              <a:gd name="connsiteX6" fmla="*/ 6615522 w 6615522"/>
              <a:gd name="connsiteY6" fmla="*/ 905322 h 2287912"/>
              <a:gd name="connsiteX7" fmla="*/ 6021801 w 6615522"/>
              <a:gd name="connsiteY7" fmla="*/ 1805318 h 2287912"/>
              <a:gd name="connsiteX8" fmla="*/ 2226659 w 6615522"/>
              <a:gd name="connsiteY8" fmla="*/ 2029112 h 2287912"/>
              <a:gd name="connsiteX9" fmla="*/ 1348078 w 6615522"/>
              <a:gd name="connsiteY9" fmla="*/ 2287912 h 2287912"/>
              <a:gd name="connsiteX10" fmla="*/ 1352720 w 6615522"/>
              <a:gd name="connsiteY10" fmla="*/ 2033314 h 2287912"/>
              <a:gd name="connsiteX0" fmla="*/ 1390545 w 6615522"/>
              <a:gd name="connsiteY0" fmla="*/ 2011281 h 2287912"/>
              <a:gd name="connsiteX1" fmla="*/ 566558 w 6615522"/>
              <a:gd name="connsiteY1" fmla="*/ 1742972 h 2287912"/>
              <a:gd name="connsiteX2" fmla="*/ 117435 w 6615522"/>
              <a:gd name="connsiteY2" fmla="*/ 1342580 h 2287912"/>
              <a:gd name="connsiteX3" fmla="*/ 104807 w 6615522"/>
              <a:gd name="connsiteY3" fmla="*/ 588100 h 2287912"/>
              <a:gd name="connsiteX4" fmla="*/ 1325198 w 6615522"/>
              <a:gd name="connsiteY4" fmla="*/ 26992 h 2287912"/>
              <a:gd name="connsiteX5" fmla="*/ 5503877 w 6615522"/>
              <a:gd name="connsiteY5" fmla="*/ 173256 h 2287912"/>
              <a:gd name="connsiteX6" fmla="*/ 6615522 w 6615522"/>
              <a:gd name="connsiteY6" fmla="*/ 905322 h 2287912"/>
              <a:gd name="connsiteX7" fmla="*/ 6021801 w 6615522"/>
              <a:gd name="connsiteY7" fmla="*/ 1805318 h 2287912"/>
              <a:gd name="connsiteX8" fmla="*/ 2226659 w 6615522"/>
              <a:gd name="connsiteY8" fmla="*/ 2029112 h 2287912"/>
              <a:gd name="connsiteX9" fmla="*/ 1348078 w 6615522"/>
              <a:gd name="connsiteY9" fmla="*/ 2287912 h 2287912"/>
              <a:gd name="connsiteX10" fmla="*/ 1390545 w 6615522"/>
              <a:gd name="connsiteY10" fmla="*/ 2011281 h 2287912"/>
              <a:gd name="connsiteX0" fmla="*/ 1390545 w 6615522"/>
              <a:gd name="connsiteY0" fmla="*/ 2011281 h 2287912"/>
              <a:gd name="connsiteX1" fmla="*/ 566558 w 6615522"/>
              <a:gd name="connsiteY1" fmla="*/ 1742972 h 2287912"/>
              <a:gd name="connsiteX2" fmla="*/ 117435 w 6615522"/>
              <a:gd name="connsiteY2" fmla="*/ 1342580 h 2287912"/>
              <a:gd name="connsiteX3" fmla="*/ 104807 w 6615522"/>
              <a:gd name="connsiteY3" fmla="*/ 588100 h 2287912"/>
              <a:gd name="connsiteX4" fmla="*/ 1325198 w 6615522"/>
              <a:gd name="connsiteY4" fmla="*/ 26992 h 2287912"/>
              <a:gd name="connsiteX5" fmla="*/ 5503877 w 6615522"/>
              <a:gd name="connsiteY5" fmla="*/ 173256 h 2287912"/>
              <a:gd name="connsiteX6" fmla="*/ 6615522 w 6615522"/>
              <a:gd name="connsiteY6" fmla="*/ 905322 h 2287912"/>
              <a:gd name="connsiteX7" fmla="*/ 6021801 w 6615522"/>
              <a:gd name="connsiteY7" fmla="*/ 1805318 h 2287912"/>
              <a:gd name="connsiteX8" fmla="*/ 2226659 w 6615522"/>
              <a:gd name="connsiteY8" fmla="*/ 2029112 h 2287912"/>
              <a:gd name="connsiteX9" fmla="*/ 1348078 w 6615522"/>
              <a:gd name="connsiteY9" fmla="*/ 2287912 h 2287912"/>
              <a:gd name="connsiteX10" fmla="*/ 1390545 w 6615522"/>
              <a:gd name="connsiteY10" fmla="*/ 2011281 h 2287912"/>
              <a:gd name="connsiteX0" fmla="*/ 1392284 w 6617261"/>
              <a:gd name="connsiteY0" fmla="*/ 2011281 h 2287912"/>
              <a:gd name="connsiteX1" fmla="*/ 606122 w 6617261"/>
              <a:gd name="connsiteY1" fmla="*/ 1728283 h 2287912"/>
              <a:gd name="connsiteX2" fmla="*/ 119174 w 6617261"/>
              <a:gd name="connsiteY2" fmla="*/ 1342580 h 2287912"/>
              <a:gd name="connsiteX3" fmla="*/ 106546 w 6617261"/>
              <a:gd name="connsiteY3" fmla="*/ 588100 h 2287912"/>
              <a:gd name="connsiteX4" fmla="*/ 1326937 w 6617261"/>
              <a:gd name="connsiteY4" fmla="*/ 26992 h 2287912"/>
              <a:gd name="connsiteX5" fmla="*/ 5505616 w 6617261"/>
              <a:gd name="connsiteY5" fmla="*/ 173256 h 2287912"/>
              <a:gd name="connsiteX6" fmla="*/ 6617261 w 6617261"/>
              <a:gd name="connsiteY6" fmla="*/ 905322 h 2287912"/>
              <a:gd name="connsiteX7" fmla="*/ 6023540 w 6617261"/>
              <a:gd name="connsiteY7" fmla="*/ 1805318 h 2287912"/>
              <a:gd name="connsiteX8" fmla="*/ 2228398 w 6617261"/>
              <a:gd name="connsiteY8" fmla="*/ 2029112 h 2287912"/>
              <a:gd name="connsiteX9" fmla="*/ 1349817 w 6617261"/>
              <a:gd name="connsiteY9" fmla="*/ 2287912 h 2287912"/>
              <a:gd name="connsiteX10" fmla="*/ 1392284 w 6617261"/>
              <a:gd name="connsiteY10" fmla="*/ 2011281 h 2287912"/>
              <a:gd name="connsiteX0" fmla="*/ 1382461 w 6607438"/>
              <a:gd name="connsiteY0" fmla="*/ 2011281 h 2287912"/>
              <a:gd name="connsiteX1" fmla="*/ 596299 w 6607438"/>
              <a:gd name="connsiteY1" fmla="*/ 1728283 h 2287912"/>
              <a:gd name="connsiteX2" fmla="*/ 134568 w 6607438"/>
              <a:gd name="connsiteY2" fmla="*/ 1291168 h 2287912"/>
              <a:gd name="connsiteX3" fmla="*/ 96723 w 6607438"/>
              <a:gd name="connsiteY3" fmla="*/ 588100 h 2287912"/>
              <a:gd name="connsiteX4" fmla="*/ 1317114 w 6607438"/>
              <a:gd name="connsiteY4" fmla="*/ 26992 h 2287912"/>
              <a:gd name="connsiteX5" fmla="*/ 5495793 w 6607438"/>
              <a:gd name="connsiteY5" fmla="*/ 173256 h 2287912"/>
              <a:gd name="connsiteX6" fmla="*/ 6607438 w 6607438"/>
              <a:gd name="connsiteY6" fmla="*/ 905322 h 2287912"/>
              <a:gd name="connsiteX7" fmla="*/ 6013717 w 6607438"/>
              <a:gd name="connsiteY7" fmla="*/ 1805318 h 2287912"/>
              <a:gd name="connsiteX8" fmla="*/ 2218575 w 6607438"/>
              <a:gd name="connsiteY8" fmla="*/ 2029112 h 2287912"/>
              <a:gd name="connsiteX9" fmla="*/ 1339994 w 6607438"/>
              <a:gd name="connsiteY9" fmla="*/ 2287912 h 2287912"/>
              <a:gd name="connsiteX10" fmla="*/ 1382461 w 6607438"/>
              <a:gd name="connsiteY10" fmla="*/ 2011281 h 2287912"/>
              <a:gd name="connsiteX0" fmla="*/ 1346619 w 6571596"/>
              <a:gd name="connsiteY0" fmla="*/ 2009705 h 2286336"/>
              <a:gd name="connsiteX1" fmla="*/ 560457 w 6571596"/>
              <a:gd name="connsiteY1" fmla="*/ 1726707 h 2286336"/>
              <a:gd name="connsiteX2" fmla="*/ 98726 w 6571596"/>
              <a:gd name="connsiteY2" fmla="*/ 1289592 h 2286336"/>
              <a:gd name="connsiteX3" fmla="*/ 111313 w 6571596"/>
              <a:gd name="connsiteY3" fmla="*/ 564490 h 2286336"/>
              <a:gd name="connsiteX4" fmla="*/ 1281272 w 6571596"/>
              <a:gd name="connsiteY4" fmla="*/ 25416 h 2286336"/>
              <a:gd name="connsiteX5" fmla="*/ 5459951 w 6571596"/>
              <a:gd name="connsiteY5" fmla="*/ 171680 h 2286336"/>
              <a:gd name="connsiteX6" fmla="*/ 6571596 w 6571596"/>
              <a:gd name="connsiteY6" fmla="*/ 903746 h 2286336"/>
              <a:gd name="connsiteX7" fmla="*/ 5977875 w 6571596"/>
              <a:gd name="connsiteY7" fmla="*/ 1803742 h 2286336"/>
              <a:gd name="connsiteX8" fmla="*/ 2182733 w 6571596"/>
              <a:gd name="connsiteY8" fmla="*/ 2027536 h 2286336"/>
              <a:gd name="connsiteX9" fmla="*/ 1304152 w 6571596"/>
              <a:gd name="connsiteY9" fmla="*/ 2286336 h 2286336"/>
              <a:gd name="connsiteX10" fmla="*/ 1346619 w 6571596"/>
              <a:gd name="connsiteY10" fmla="*/ 2009705 h 2286336"/>
              <a:gd name="connsiteX0" fmla="*/ 1335993 w 6560970"/>
              <a:gd name="connsiteY0" fmla="*/ 2009705 h 2286336"/>
              <a:gd name="connsiteX1" fmla="*/ 549831 w 6560970"/>
              <a:gd name="connsiteY1" fmla="*/ 1726707 h 2286336"/>
              <a:gd name="connsiteX2" fmla="*/ 88100 w 6560970"/>
              <a:gd name="connsiteY2" fmla="*/ 1289592 h 2286336"/>
              <a:gd name="connsiteX3" fmla="*/ 100687 w 6560970"/>
              <a:gd name="connsiteY3" fmla="*/ 564490 h 2286336"/>
              <a:gd name="connsiteX4" fmla="*/ 1270646 w 6560970"/>
              <a:gd name="connsiteY4" fmla="*/ 25416 h 2286336"/>
              <a:gd name="connsiteX5" fmla="*/ 5449325 w 6560970"/>
              <a:gd name="connsiteY5" fmla="*/ 171680 h 2286336"/>
              <a:gd name="connsiteX6" fmla="*/ 6560970 w 6560970"/>
              <a:gd name="connsiteY6" fmla="*/ 903746 h 2286336"/>
              <a:gd name="connsiteX7" fmla="*/ 5967249 w 6560970"/>
              <a:gd name="connsiteY7" fmla="*/ 1803742 h 2286336"/>
              <a:gd name="connsiteX8" fmla="*/ 2172107 w 6560970"/>
              <a:gd name="connsiteY8" fmla="*/ 2027536 h 2286336"/>
              <a:gd name="connsiteX9" fmla="*/ 1293526 w 6560970"/>
              <a:gd name="connsiteY9" fmla="*/ 2286336 h 2286336"/>
              <a:gd name="connsiteX10" fmla="*/ 1335993 w 6560970"/>
              <a:gd name="connsiteY10" fmla="*/ 2009705 h 2286336"/>
              <a:gd name="connsiteX0" fmla="*/ 1320449 w 6545426"/>
              <a:gd name="connsiteY0" fmla="*/ 2009705 h 2286336"/>
              <a:gd name="connsiteX1" fmla="*/ 534287 w 6545426"/>
              <a:gd name="connsiteY1" fmla="*/ 1726707 h 2286336"/>
              <a:gd name="connsiteX2" fmla="*/ 72556 w 6545426"/>
              <a:gd name="connsiteY2" fmla="*/ 1289592 h 2286336"/>
              <a:gd name="connsiteX3" fmla="*/ 85143 w 6545426"/>
              <a:gd name="connsiteY3" fmla="*/ 564490 h 2286336"/>
              <a:gd name="connsiteX4" fmla="*/ 1255102 w 6545426"/>
              <a:gd name="connsiteY4" fmla="*/ 25416 h 2286336"/>
              <a:gd name="connsiteX5" fmla="*/ 5433781 w 6545426"/>
              <a:gd name="connsiteY5" fmla="*/ 171680 h 2286336"/>
              <a:gd name="connsiteX6" fmla="*/ 6545426 w 6545426"/>
              <a:gd name="connsiteY6" fmla="*/ 903746 h 2286336"/>
              <a:gd name="connsiteX7" fmla="*/ 5951705 w 6545426"/>
              <a:gd name="connsiteY7" fmla="*/ 1803742 h 2286336"/>
              <a:gd name="connsiteX8" fmla="*/ 2156563 w 6545426"/>
              <a:gd name="connsiteY8" fmla="*/ 2027536 h 2286336"/>
              <a:gd name="connsiteX9" fmla="*/ 1277982 w 6545426"/>
              <a:gd name="connsiteY9" fmla="*/ 2286336 h 2286336"/>
              <a:gd name="connsiteX10" fmla="*/ 1320449 w 6545426"/>
              <a:gd name="connsiteY10" fmla="*/ 2009705 h 2286336"/>
              <a:gd name="connsiteX0" fmla="*/ 1350191 w 6575168"/>
              <a:gd name="connsiteY0" fmla="*/ 2028838 h 2305469"/>
              <a:gd name="connsiteX1" fmla="*/ 564029 w 6575168"/>
              <a:gd name="connsiteY1" fmla="*/ 1745840 h 2305469"/>
              <a:gd name="connsiteX2" fmla="*/ 102298 w 6575168"/>
              <a:gd name="connsiteY2" fmla="*/ 1308725 h 2305469"/>
              <a:gd name="connsiteX3" fmla="*/ 114885 w 6575168"/>
              <a:gd name="connsiteY3" fmla="*/ 583623 h 2305469"/>
              <a:gd name="connsiteX4" fmla="*/ 1335277 w 6575168"/>
              <a:gd name="connsiteY4" fmla="*/ 22515 h 2305469"/>
              <a:gd name="connsiteX5" fmla="*/ 5463523 w 6575168"/>
              <a:gd name="connsiteY5" fmla="*/ 190813 h 2305469"/>
              <a:gd name="connsiteX6" fmla="*/ 6575168 w 6575168"/>
              <a:gd name="connsiteY6" fmla="*/ 922879 h 2305469"/>
              <a:gd name="connsiteX7" fmla="*/ 5981447 w 6575168"/>
              <a:gd name="connsiteY7" fmla="*/ 1822875 h 2305469"/>
              <a:gd name="connsiteX8" fmla="*/ 2186305 w 6575168"/>
              <a:gd name="connsiteY8" fmla="*/ 2046669 h 2305469"/>
              <a:gd name="connsiteX9" fmla="*/ 1307724 w 6575168"/>
              <a:gd name="connsiteY9" fmla="*/ 2305469 h 2305469"/>
              <a:gd name="connsiteX10" fmla="*/ 1350191 w 6575168"/>
              <a:gd name="connsiteY10" fmla="*/ 2028838 h 2305469"/>
              <a:gd name="connsiteX0" fmla="*/ 1350191 w 6575168"/>
              <a:gd name="connsiteY0" fmla="*/ 2028838 h 2305469"/>
              <a:gd name="connsiteX1" fmla="*/ 564029 w 6575168"/>
              <a:gd name="connsiteY1" fmla="*/ 1745840 h 2305469"/>
              <a:gd name="connsiteX2" fmla="*/ 102298 w 6575168"/>
              <a:gd name="connsiteY2" fmla="*/ 1308725 h 2305469"/>
              <a:gd name="connsiteX3" fmla="*/ 114885 w 6575168"/>
              <a:gd name="connsiteY3" fmla="*/ 583623 h 2305469"/>
              <a:gd name="connsiteX4" fmla="*/ 1335277 w 6575168"/>
              <a:gd name="connsiteY4" fmla="*/ 22515 h 2305469"/>
              <a:gd name="connsiteX5" fmla="*/ 5463523 w 6575168"/>
              <a:gd name="connsiteY5" fmla="*/ 190813 h 2305469"/>
              <a:gd name="connsiteX6" fmla="*/ 6575168 w 6575168"/>
              <a:gd name="connsiteY6" fmla="*/ 922879 h 2305469"/>
              <a:gd name="connsiteX7" fmla="*/ 5981447 w 6575168"/>
              <a:gd name="connsiteY7" fmla="*/ 1822875 h 2305469"/>
              <a:gd name="connsiteX8" fmla="*/ 2186305 w 6575168"/>
              <a:gd name="connsiteY8" fmla="*/ 2046669 h 2305469"/>
              <a:gd name="connsiteX9" fmla="*/ 1307724 w 6575168"/>
              <a:gd name="connsiteY9" fmla="*/ 2305469 h 2305469"/>
              <a:gd name="connsiteX10" fmla="*/ 1350191 w 6575168"/>
              <a:gd name="connsiteY10" fmla="*/ 2028838 h 2305469"/>
              <a:gd name="connsiteX0" fmla="*/ 1261706 w 6486683"/>
              <a:gd name="connsiteY0" fmla="*/ 2028838 h 2305469"/>
              <a:gd name="connsiteX1" fmla="*/ 475544 w 6486683"/>
              <a:gd name="connsiteY1" fmla="*/ 1745840 h 2305469"/>
              <a:gd name="connsiteX2" fmla="*/ 26400 w 6486683"/>
              <a:gd name="connsiteY2" fmla="*/ 583623 h 2305469"/>
              <a:gd name="connsiteX3" fmla="*/ 1246792 w 6486683"/>
              <a:gd name="connsiteY3" fmla="*/ 22515 h 2305469"/>
              <a:gd name="connsiteX4" fmla="*/ 5375038 w 6486683"/>
              <a:gd name="connsiteY4" fmla="*/ 190813 h 2305469"/>
              <a:gd name="connsiteX5" fmla="*/ 6486683 w 6486683"/>
              <a:gd name="connsiteY5" fmla="*/ 922879 h 2305469"/>
              <a:gd name="connsiteX6" fmla="*/ 5892962 w 6486683"/>
              <a:gd name="connsiteY6" fmla="*/ 1822875 h 2305469"/>
              <a:gd name="connsiteX7" fmla="*/ 2097820 w 6486683"/>
              <a:gd name="connsiteY7" fmla="*/ 2046669 h 2305469"/>
              <a:gd name="connsiteX8" fmla="*/ 1219239 w 6486683"/>
              <a:gd name="connsiteY8" fmla="*/ 2305469 h 2305469"/>
              <a:gd name="connsiteX9" fmla="*/ 1261706 w 6486683"/>
              <a:gd name="connsiteY9" fmla="*/ 2028838 h 2305469"/>
              <a:gd name="connsiteX0" fmla="*/ 1278912 w 6503889"/>
              <a:gd name="connsiteY0" fmla="*/ 2028838 h 2305469"/>
              <a:gd name="connsiteX1" fmla="*/ 366669 w 6503889"/>
              <a:gd name="connsiteY1" fmla="*/ 1650360 h 2305469"/>
              <a:gd name="connsiteX2" fmla="*/ 43606 w 6503889"/>
              <a:gd name="connsiteY2" fmla="*/ 583623 h 2305469"/>
              <a:gd name="connsiteX3" fmla="*/ 1263998 w 6503889"/>
              <a:gd name="connsiteY3" fmla="*/ 22515 h 2305469"/>
              <a:gd name="connsiteX4" fmla="*/ 5392244 w 6503889"/>
              <a:gd name="connsiteY4" fmla="*/ 190813 h 2305469"/>
              <a:gd name="connsiteX5" fmla="*/ 6503889 w 6503889"/>
              <a:gd name="connsiteY5" fmla="*/ 922879 h 2305469"/>
              <a:gd name="connsiteX6" fmla="*/ 5910168 w 6503889"/>
              <a:gd name="connsiteY6" fmla="*/ 1822875 h 2305469"/>
              <a:gd name="connsiteX7" fmla="*/ 2115026 w 6503889"/>
              <a:gd name="connsiteY7" fmla="*/ 2046669 h 2305469"/>
              <a:gd name="connsiteX8" fmla="*/ 1236445 w 6503889"/>
              <a:gd name="connsiteY8" fmla="*/ 2305469 h 2305469"/>
              <a:gd name="connsiteX9" fmla="*/ 1278912 w 6503889"/>
              <a:gd name="connsiteY9" fmla="*/ 2028838 h 2305469"/>
              <a:gd name="connsiteX0" fmla="*/ 1306915 w 6531892"/>
              <a:gd name="connsiteY0" fmla="*/ 2028838 h 2305469"/>
              <a:gd name="connsiteX1" fmla="*/ 268591 w 6531892"/>
              <a:gd name="connsiteY1" fmla="*/ 1643015 h 2305469"/>
              <a:gd name="connsiteX2" fmla="*/ 71609 w 6531892"/>
              <a:gd name="connsiteY2" fmla="*/ 583623 h 2305469"/>
              <a:gd name="connsiteX3" fmla="*/ 1292001 w 6531892"/>
              <a:gd name="connsiteY3" fmla="*/ 22515 h 2305469"/>
              <a:gd name="connsiteX4" fmla="*/ 5420247 w 6531892"/>
              <a:gd name="connsiteY4" fmla="*/ 190813 h 2305469"/>
              <a:gd name="connsiteX5" fmla="*/ 6531892 w 6531892"/>
              <a:gd name="connsiteY5" fmla="*/ 922879 h 2305469"/>
              <a:gd name="connsiteX6" fmla="*/ 5938171 w 6531892"/>
              <a:gd name="connsiteY6" fmla="*/ 1822875 h 2305469"/>
              <a:gd name="connsiteX7" fmla="*/ 2143029 w 6531892"/>
              <a:gd name="connsiteY7" fmla="*/ 2046669 h 2305469"/>
              <a:gd name="connsiteX8" fmla="*/ 1264448 w 6531892"/>
              <a:gd name="connsiteY8" fmla="*/ 2305469 h 2305469"/>
              <a:gd name="connsiteX9" fmla="*/ 1306915 w 6531892"/>
              <a:gd name="connsiteY9" fmla="*/ 2028838 h 2305469"/>
              <a:gd name="connsiteX0" fmla="*/ 1322733 w 6547710"/>
              <a:gd name="connsiteY0" fmla="*/ 2028838 h 2305469"/>
              <a:gd name="connsiteX1" fmla="*/ 284409 w 6547710"/>
              <a:gd name="connsiteY1" fmla="*/ 1643015 h 2305469"/>
              <a:gd name="connsiteX2" fmla="*/ 87427 w 6547710"/>
              <a:gd name="connsiteY2" fmla="*/ 583623 h 2305469"/>
              <a:gd name="connsiteX3" fmla="*/ 1307819 w 6547710"/>
              <a:gd name="connsiteY3" fmla="*/ 22515 h 2305469"/>
              <a:gd name="connsiteX4" fmla="*/ 5436065 w 6547710"/>
              <a:gd name="connsiteY4" fmla="*/ 190813 h 2305469"/>
              <a:gd name="connsiteX5" fmla="*/ 6547710 w 6547710"/>
              <a:gd name="connsiteY5" fmla="*/ 922879 h 2305469"/>
              <a:gd name="connsiteX6" fmla="*/ 5953989 w 6547710"/>
              <a:gd name="connsiteY6" fmla="*/ 1822875 h 2305469"/>
              <a:gd name="connsiteX7" fmla="*/ 2158847 w 6547710"/>
              <a:gd name="connsiteY7" fmla="*/ 2046669 h 2305469"/>
              <a:gd name="connsiteX8" fmla="*/ 1280266 w 6547710"/>
              <a:gd name="connsiteY8" fmla="*/ 2305469 h 2305469"/>
              <a:gd name="connsiteX9" fmla="*/ 1322733 w 6547710"/>
              <a:gd name="connsiteY9" fmla="*/ 2028838 h 2305469"/>
              <a:gd name="connsiteX0" fmla="*/ 1350725 w 6575702"/>
              <a:gd name="connsiteY0" fmla="*/ 2028838 h 2305469"/>
              <a:gd name="connsiteX1" fmla="*/ 312401 w 6575702"/>
              <a:gd name="connsiteY1" fmla="*/ 1643015 h 2305469"/>
              <a:gd name="connsiteX2" fmla="*/ 115419 w 6575702"/>
              <a:gd name="connsiteY2" fmla="*/ 583623 h 2305469"/>
              <a:gd name="connsiteX3" fmla="*/ 1335811 w 6575702"/>
              <a:gd name="connsiteY3" fmla="*/ 22515 h 2305469"/>
              <a:gd name="connsiteX4" fmla="*/ 5464057 w 6575702"/>
              <a:gd name="connsiteY4" fmla="*/ 190813 h 2305469"/>
              <a:gd name="connsiteX5" fmla="*/ 6575702 w 6575702"/>
              <a:gd name="connsiteY5" fmla="*/ 922879 h 2305469"/>
              <a:gd name="connsiteX6" fmla="*/ 5981981 w 6575702"/>
              <a:gd name="connsiteY6" fmla="*/ 1822875 h 2305469"/>
              <a:gd name="connsiteX7" fmla="*/ 2186839 w 6575702"/>
              <a:gd name="connsiteY7" fmla="*/ 2046669 h 2305469"/>
              <a:gd name="connsiteX8" fmla="*/ 1308258 w 6575702"/>
              <a:gd name="connsiteY8" fmla="*/ 2305469 h 2305469"/>
              <a:gd name="connsiteX9" fmla="*/ 1350725 w 6575702"/>
              <a:gd name="connsiteY9" fmla="*/ 2028838 h 2305469"/>
              <a:gd name="connsiteX0" fmla="*/ 1334698 w 6559675"/>
              <a:gd name="connsiteY0" fmla="*/ 2033414 h 2310045"/>
              <a:gd name="connsiteX1" fmla="*/ 296374 w 6559675"/>
              <a:gd name="connsiteY1" fmla="*/ 1647591 h 2310045"/>
              <a:gd name="connsiteX2" fmla="*/ 99392 w 6559675"/>
              <a:gd name="connsiteY2" fmla="*/ 654301 h 2310045"/>
              <a:gd name="connsiteX3" fmla="*/ 1319784 w 6559675"/>
              <a:gd name="connsiteY3" fmla="*/ 27091 h 2310045"/>
              <a:gd name="connsiteX4" fmla="*/ 5448030 w 6559675"/>
              <a:gd name="connsiteY4" fmla="*/ 195389 h 2310045"/>
              <a:gd name="connsiteX5" fmla="*/ 6559675 w 6559675"/>
              <a:gd name="connsiteY5" fmla="*/ 927455 h 2310045"/>
              <a:gd name="connsiteX6" fmla="*/ 5965954 w 6559675"/>
              <a:gd name="connsiteY6" fmla="*/ 1827451 h 2310045"/>
              <a:gd name="connsiteX7" fmla="*/ 2170812 w 6559675"/>
              <a:gd name="connsiteY7" fmla="*/ 2051245 h 2310045"/>
              <a:gd name="connsiteX8" fmla="*/ 1292231 w 6559675"/>
              <a:gd name="connsiteY8" fmla="*/ 2310045 h 2310045"/>
              <a:gd name="connsiteX9" fmla="*/ 1334698 w 6559675"/>
              <a:gd name="connsiteY9" fmla="*/ 2033414 h 2310045"/>
              <a:gd name="connsiteX0" fmla="*/ 1387100 w 6612077"/>
              <a:gd name="connsiteY0" fmla="*/ 2036495 h 2313126"/>
              <a:gd name="connsiteX1" fmla="*/ 348776 w 6612077"/>
              <a:gd name="connsiteY1" fmla="*/ 1650672 h 2313126"/>
              <a:gd name="connsiteX2" fmla="*/ 88753 w 6612077"/>
              <a:gd name="connsiteY2" fmla="*/ 701450 h 2313126"/>
              <a:gd name="connsiteX3" fmla="*/ 1372186 w 6612077"/>
              <a:gd name="connsiteY3" fmla="*/ 30172 h 2313126"/>
              <a:gd name="connsiteX4" fmla="*/ 5500432 w 6612077"/>
              <a:gd name="connsiteY4" fmla="*/ 198470 h 2313126"/>
              <a:gd name="connsiteX5" fmla="*/ 6612077 w 6612077"/>
              <a:gd name="connsiteY5" fmla="*/ 930536 h 2313126"/>
              <a:gd name="connsiteX6" fmla="*/ 6018356 w 6612077"/>
              <a:gd name="connsiteY6" fmla="*/ 1830532 h 2313126"/>
              <a:gd name="connsiteX7" fmla="*/ 2223214 w 6612077"/>
              <a:gd name="connsiteY7" fmla="*/ 2054326 h 2313126"/>
              <a:gd name="connsiteX8" fmla="*/ 1344633 w 6612077"/>
              <a:gd name="connsiteY8" fmla="*/ 2313126 h 2313126"/>
              <a:gd name="connsiteX9" fmla="*/ 1387100 w 6612077"/>
              <a:gd name="connsiteY9" fmla="*/ 2036495 h 2313126"/>
              <a:gd name="connsiteX0" fmla="*/ 1391247 w 6616224"/>
              <a:gd name="connsiteY0" fmla="*/ 2036495 h 2313126"/>
              <a:gd name="connsiteX1" fmla="*/ 352923 w 6616224"/>
              <a:gd name="connsiteY1" fmla="*/ 1650672 h 2313126"/>
              <a:gd name="connsiteX2" fmla="*/ 92900 w 6616224"/>
              <a:gd name="connsiteY2" fmla="*/ 701450 h 2313126"/>
              <a:gd name="connsiteX3" fmla="*/ 1376333 w 6616224"/>
              <a:gd name="connsiteY3" fmla="*/ 30172 h 2313126"/>
              <a:gd name="connsiteX4" fmla="*/ 5504579 w 6616224"/>
              <a:gd name="connsiteY4" fmla="*/ 198470 h 2313126"/>
              <a:gd name="connsiteX5" fmla="*/ 6616224 w 6616224"/>
              <a:gd name="connsiteY5" fmla="*/ 930536 h 2313126"/>
              <a:gd name="connsiteX6" fmla="*/ 6022503 w 6616224"/>
              <a:gd name="connsiteY6" fmla="*/ 1830532 h 2313126"/>
              <a:gd name="connsiteX7" fmla="*/ 2227361 w 6616224"/>
              <a:gd name="connsiteY7" fmla="*/ 2054326 h 2313126"/>
              <a:gd name="connsiteX8" fmla="*/ 1348780 w 6616224"/>
              <a:gd name="connsiteY8" fmla="*/ 2313126 h 2313126"/>
              <a:gd name="connsiteX9" fmla="*/ 1391247 w 6616224"/>
              <a:gd name="connsiteY9" fmla="*/ 2036495 h 2313126"/>
              <a:gd name="connsiteX0" fmla="*/ 1389139 w 6614116"/>
              <a:gd name="connsiteY0" fmla="*/ 2036495 h 2313126"/>
              <a:gd name="connsiteX1" fmla="*/ 350815 w 6614116"/>
              <a:gd name="connsiteY1" fmla="*/ 1650672 h 2313126"/>
              <a:gd name="connsiteX2" fmla="*/ 90792 w 6614116"/>
              <a:gd name="connsiteY2" fmla="*/ 701450 h 2313126"/>
              <a:gd name="connsiteX3" fmla="*/ 1374225 w 6614116"/>
              <a:gd name="connsiteY3" fmla="*/ 30172 h 2313126"/>
              <a:gd name="connsiteX4" fmla="*/ 5502471 w 6614116"/>
              <a:gd name="connsiteY4" fmla="*/ 198470 h 2313126"/>
              <a:gd name="connsiteX5" fmla="*/ 6614116 w 6614116"/>
              <a:gd name="connsiteY5" fmla="*/ 930536 h 2313126"/>
              <a:gd name="connsiteX6" fmla="*/ 6020395 w 6614116"/>
              <a:gd name="connsiteY6" fmla="*/ 1830532 h 2313126"/>
              <a:gd name="connsiteX7" fmla="*/ 2225253 w 6614116"/>
              <a:gd name="connsiteY7" fmla="*/ 2054326 h 2313126"/>
              <a:gd name="connsiteX8" fmla="*/ 1346672 w 6614116"/>
              <a:gd name="connsiteY8" fmla="*/ 2313126 h 2313126"/>
              <a:gd name="connsiteX9" fmla="*/ 1389139 w 6614116"/>
              <a:gd name="connsiteY9" fmla="*/ 2036495 h 2313126"/>
              <a:gd name="connsiteX0" fmla="*/ 1389139 w 6614116"/>
              <a:gd name="connsiteY0" fmla="*/ 2036495 h 2313126"/>
              <a:gd name="connsiteX1" fmla="*/ 350815 w 6614116"/>
              <a:gd name="connsiteY1" fmla="*/ 1650672 h 2313126"/>
              <a:gd name="connsiteX2" fmla="*/ 90792 w 6614116"/>
              <a:gd name="connsiteY2" fmla="*/ 701450 h 2313126"/>
              <a:gd name="connsiteX3" fmla="*/ 1374225 w 6614116"/>
              <a:gd name="connsiteY3" fmla="*/ 30172 h 2313126"/>
              <a:gd name="connsiteX4" fmla="*/ 5502471 w 6614116"/>
              <a:gd name="connsiteY4" fmla="*/ 198470 h 2313126"/>
              <a:gd name="connsiteX5" fmla="*/ 6614116 w 6614116"/>
              <a:gd name="connsiteY5" fmla="*/ 930536 h 2313126"/>
              <a:gd name="connsiteX6" fmla="*/ 6020395 w 6614116"/>
              <a:gd name="connsiteY6" fmla="*/ 1830532 h 2313126"/>
              <a:gd name="connsiteX7" fmla="*/ 2225253 w 6614116"/>
              <a:gd name="connsiteY7" fmla="*/ 2054326 h 2313126"/>
              <a:gd name="connsiteX8" fmla="*/ 1346672 w 6614116"/>
              <a:gd name="connsiteY8" fmla="*/ 2313126 h 2313126"/>
              <a:gd name="connsiteX9" fmla="*/ 1389139 w 6614116"/>
              <a:gd name="connsiteY9" fmla="*/ 2036495 h 2313126"/>
              <a:gd name="connsiteX0" fmla="*/ 1438885 w 6613429"/>
              <a:gd name="connsiteY0" fmla="*/ 2029150 h 2313126"/>
              <a:gd name="connsiteX1" fmla="*/ 350128 w 6613429"/>
              <a:gd name="connsiteY1" fmla="*/ 1650672 h 2313126"/>
              <a:gd name="connsiteX2" fmla="*/ 90105 w 6613429"/>
              <a:gd name="connsiteY2" fmla="*/ 701450 h 2313126"/>
              <a:gd name="connsiteX3" fmla="*/ 1373538 w 6613429"/>
              <a:gd name="connsiteY3" fmla="*/ 30172 h 2313126"/>
              <a:gd name="connsiteX4" fmla="*/ 5501784 w 6613429"/>
              <a:gd name="connsiteY4" fmla="*/ 198470 h 2313126"/>
              <a:gd name="connsiteX5" fmla="*/ 6613429 w 6613429"/>
              <a:gd name="connsiteY5" fmla="*/ 930536 h 2313126"/>
              <a:gd name="connsiteX6" fmla="*/ 6019708 w 6613429"/>
              <a:gd name="connsiteY6" fmla="*/ 1830532 h 2313126"/>
              <a:gd name="connsiteX7" fmla="*/ 2224566 w 6613429"/>
              <a:gd name="connsiteY7" fmla="*/ 2054326 h 2313126"/>
              <a:gd name="connsiteX8" fmla="*/ 1345985 w 6613429"/>
              <a:gd name="connsiteY8" fmla="*/ 2313126 h 2313126"/>
              <a:gd name="connsiteX9" fmla="*/ 1438885 w 6613429"/>
              <a:gd name="connsiteY9" fmla="*/ 2029150 h 2313126"/>
              <a:gd name="connsiteX0" fmla="*/ 1411781 w 6586325"/>
              <a:gd name="connsiteY0" fmla="*/ 2029150 h 2313126"/>
              <a:gd name="connsiteX1" fmla="*/ 323024 w 6586325"/>
              <a:gd name="connsiteY1" fmla="*/ 1650672 h 2313126"/>
              <a:gd name="connsiteX2" fmla="*/ 63001 w 6586325"/>
              <a:gd name="connsiteY2" fmla="*/ 701450 h 2313126"/>
              <a:gd name="connsiteX3" fmla="*/ 1346434 w 6586325"/>
              <a:gd name="connsiteY3" fmla="*/ 30172 h 2313126"/>
              <a:gd name="connsiteX4" fmla="*/ 5474680 w 6586325"/>
              <a:gd name="connsiteY4" fmla="*/ 198470 h 2313126"/>
              <a:gd name="connsiteX5" fmla="*/ 6586325 w 6586325"/>
              <a:gd name="connsiteY5" fmla="*/ 930536 h 2313126"/>
              <a:gd name="connsiteX6" fmla="*/ 5992604 w 6586325"/>
              <a:gd name="connsiteY6" fmla="*/ 1830532 h 2313126"/>
              <a:gd name="connsiteX7" fmla="*/ 2197462 w 6586325"/>
              <a:gd name="connsiteY7" fmla="*/ 2054326 h 2313126"/>
              <a:gd name="connsiteX8" fmla="*/ 1318881 w 6586325"/>
              <a:gd name="connsiteY8" fmla="*/ 2313126 h 2313126"/>
              <a:gd name="connsiteX9" fmla="*/ 1411781 w 6586325"/>
              <a:gd name="connsiteY9" fmla="*/ 2029150 h 2313126"/>
              <a:gd name="connsiteX0" fmla="*/ 1422251 w 6596795"/>
              <a:gd name="connsiteY0" fmla="*/ 2029150 h 2313126"/>
              <a:gd name="connsiteX1" fmla="*/ 333494 w 6596795"/>
              <a:gd name="connsiteY1" fmla="*/ 1650672 h 2313126"/>
              <a:gd name="connsiteX2" fmla="*/ 73471 w 6596795"/>
              <a:gd name="connsiteY2" fmla="*/ 701450 h 2313126"/>
              <a:gd name="connsiteX3" fmla="*/ 1356904 w 6596795"/>
              <a:gd name="connsiteY3" fmla="*/ 30172 h 2313126"/>
              <a:gd name="connsiteX4" fmla="*/ 5485150 w 6596795"/>
              <a:gd name="connsiteY4" fmla="*/ 198470 h 2313126"/>
              <a:gd name="connsiteX5" fmla="*/ 6596795 w 6596795"/>
              <a:gd name="connsiteY5" fmla="*/ 930536 h 2313126"/>
              <a:gd name="connsiteX6" fmla="*/ 6003074 w 6596795"/>
              <a:gd name="connsiteY6" fmla="*/ 1830532 h 2313126"/>
              <a:gd name="connsiteX7" fmla="*/ 2207932 w 6596795"/>
              <a:gd name="connsiteY7" fmla="*/ 2054326 h 2313126"/>
              <a:gd name="connsiteX8" fmla="*/ 1329351 w 6596795"/>
              <a:gd name="connsiteY8" fmla="*/ 2313126 h 2313126"/>
              <a:gd name="connsiteX9" fmla="*/ 1422251 w 6596795"/>
              <a:gd name="connsiteY9" fmla="*/ 2029150 h 2313126"/>
              <a:gd name="connsiteX0" fmla="*/ 1427107 w 6601651"/>
              <a:gd name="connsiteY0" fmla="*/ 2029150 h 2313126"/>
              <a:gd name="connsiteX1" fmla="*/ 338350 w 6601651"/>
              <a:gd name="connsiteY1" fmla="*/ 1650672 h 2313126"/>
              <a:gd name="connsiteX2" fmla="*/ 78327 w 6601651"/>
              <a:gd name="connsiteY2" fmla="*/ 701450 h 2313126"/>
              <a:gd name="connsiteX3" fmla="*/ 1361760 w 6601651"/>
              <a:gd name="connsiteY3" fmla="*/ 30172 h 2313126"/>
              <a:gd name="connsiteX4" fmla="*/ 5490006 w 6601651"/>
              <a:gd name="connsiteY4" fmla="*/ 198470 h 2313126"/>
              <a:gd name="connsiteX5" fmla="*/ 6601651 w 6601651"/>
              <a:gd name="connsiteY5" fmla="*/ 930536 h 2313126"/>
              <a:gd name="connsiteX6" fmla="*/ 6007930 w 6601651"/>
              <a:gd name="connsiteY6" fmla="*/ 1830532 h 2313126"/>
              <a:gd name="connsiteX7" fmla="*/ 2212788 w 6601651"/>
              <a:gd name="connsiteY7" fmla="*/ 2054326 h 2313126"/>
              <a:gd name="connsiteX8" fmla="*/ 1334207 w 6601651"/>
              <a:gd name="connsiteY8" fmla="*/ 2313126 h 2313126"/>
              <a:gd name="connsiteX9" fmla="*/ 1427107 w 6601651"/>
              <a:gd name="connsiteY9" fmla="*/ 2029150 h 2313126"/>
              <a:gd name="connsiteX0" fmla="*/ 1438040 w 6612584"/>
              <a:gd name="connsiteY0" fmla="*/ 2029150 h 2313126"/>
              <a:gd name="connsiteX1" fmla="*/ 349283 w 6612584"/>
              <a:gd name="connsiteY1" fmla="*/ 1650672 h 2313126"/>
              <a:gd name="connsiteX2" fmla="*/ 89260 w 6612584"/>
              <a:gd name="connsiteY2" fmla="*/ 701450 h 2313126"/>
              <a:gd name="connsiteX3" fmla="*/ 1372693 w 6612584"/>
              <a:gd name="connsiteY3" fmla="*/ 30172 h 2313126"/>
              <a:gd name="connsiteX4" fmla="*/ 5500939 w 6612584"/>
              <a:gd name="connsiteY4" fmla="*/ 198470 h 2313126"/>
              <a:gd name="connsiteX5" fmla="*/ 6612584 w 6612584"/>
              <a:gd name="connsiteY5" fmla="*/ 930536 h 2313126"/>
              <a:gd name="connsiteX6" fmla="*/ 6018863 w 6612584"/>
              <a:gd name="connsiteY6" fmla="*/ 1830532 h 2313126"/>
              <a:gd name="connsiteX7" fmla="*/ 2223721 w 6612584"/>
              <a:gd name="connsiteY7" fmla="*/ 2054326 h 2313126"/>
              <a:gd name="connsiteX8" fmla="*/ 1345140 w 6612584"/>
              <a:gd name="connsiteY8" fmla="*/ 2313126 h 2313126"/>
              <a:gd name="connsiteX9" fmla="*/ 1438040 w 6612584"/>
              <a:gd name="connsiteY9" fmla="*/ 2029150 h 2313126"/>
              <a:gd name="connsiteX0" fmla="*/ 1438040 w 6612584"/>
              <a:gd name="connsiteY0" fmla="*/ 2029150 h 2313126"/>
              <a:gd name="connsiteX1" fmla="*/ 349283 w 6612584"/>
              <a:gd name="connsiteY1" fmla="*/ 1650672 h 2313126"/>
              <a:gd name="connsiteX2" fmla="*/ 89260 w 6612584"/>
              <a:gd name="connsiteY2" fmla="*/ 701450 h 2313126"/>
              <a:gd name="connsiteX3" fmla="*/ 1372693 w 6612584"/>
              <a:gd name="connsiteY3" fmla="*/ 30172 h 2313126"/>
              <a:gd name="connsiteX4" fmla="*/ 5500939 w 6612584"/>
              <a:gd name="connsiteY4" fmla="*/ 198470 h 2313126"/>
              <a:gd name="connsiteX5" fmla="*/ 6612584 w 6612584"/>
              <a:gd name="connsiteY5" fmla="*/ 930536 h 2313126"/>
              <a:gd name="connsiteX6" fmla="*/ 6018863 w 6612584"/>
              <a:gd name="connsiteY6" fmla="*/ 1830532 h 2313126"/>
              <a:gd name="connsiteX7" fmla="*/ 2223721 w 6612584"/>
              <a:gd name="connsiteY7" fmla="*/ 2054326 h 2313126"/>
              <a:gd name="connsiteX8" fmla="*/ 1345140 w 6612584"/>
              <a:gd name="connsiteY8" fmla="*/ 2313126 h 2313126"/>
              <a:gd name="connsiteX9" fmla="*/ 1438040 w 6612584"/>
              <a:gd name="connsiteY9" fmla="*/ 2029150 h 2313126"/>
              <a:gd name="connsiteX0" fmla="*/ 1489345 w 6588239"/>
              <a:gd name="connsiteY0" fmla="*/ 2029150 h 2313126"/>
              <a:gd name="connsiteX1" fmla="*/ 324938 w 6588239"/>
              <a:gd name="connsiteY1" fmla="*/ 1650672 h 2313126"/>
              <a:gd name="connsiteX2" fmla="*/ 64915 w 6588239"/>
              <a:gd name="connsiteY2" fmla="*/ 701450 h 2313126"/>
              <a:gd name="connsiteX3" fmla="*/ 1348348 w 6588239"/>
              <a:gd name="connsiteY3" fmla="*/ 30172 h 2313126"/>
              <a:gd name="connsiteX4" fmla="*/ 5476594 w 6588239"/>
              <a:gd name="connsiteY4" fmla="*/ 198470 h 2313126"/>
              <a:gd name="connsiteX5" fmla="*/ 6588239 w 6588239"/>
              <a:gd name="connsiteY5" fmla="*/ 930536 h 2313126"/>
              <a:gd name="connsiteX6" fmla="*/ 5994518 w 6588239"/>
              <a:gd name="connsiteY6" fmla="*/ 1830532 h 2313126"/>
              <a:gd name="connsiteX7" fmla="*/ 2199376 w 6588239"/>
              <a:gd name="connsiteY7" fmla="*/ 2054326 h 2313126"/>
              <a:gd name="connsiteX8" fmla="*/ 1320795 w 6588239"/>
              <a:gd name="connsiteY8" fmla="*/ 2313126 h 2313126"/>
              <a:gd name="connsiteX9" fmla="*/ 1489345 w 6588239"/>
              <a:gd name="connsiteY9" fmla="*/ 2029150 h 2313126"/>
              <a:gd name="connsiteX0" fmla="*/ 1489345 w 6588239"/>
              <a:gd name="connsiteY0" fmla="*/ 2029150 h 2313126"/>
              <a:gd name="connsiteX1" fmla="*/ 324938 w 6588239"/>
              <a:gd name="connsiteY1" fmla="*/ 1650672 h 2313126"/>
              <a:gd name="connsiteX2" fmla="*/ 64915 w 6588239"/>
              <a:gd name="connsiteY2" fmla="*/ 701450 h 2313126"/>
              <a:gd name="connsiteX3" fmla="*/ 1348348 w 6588239"/>
              <a:gd name="connsiteY3" fmla="*/ 30172 h 2313126"/>
              <a:gd name="connsiteX4" fmla="*/ 5476594 w 6588239"/>
              <a:gd name="connsiteY4" fmla="*/ 198470 h 2313126"/>
              <a:gd name="connsiteX5" fmla="*/ 6588239 w 6588239"/>
              <a:gd name="connsiteY5" fmla="*/ 930536 h 2313126"/>
              <a:gd name="connsiteX6" fmla="*/ 5994518 w 6588239"/>
              <a:gd name="connsiteY6" fmla="*/ 1830532 h 2313126"/>
              <a:gd name="connsiteX7" fmla="*/ 2199376 w 6588239"/>
              <a:gd name="connsiteY7" fmla="*/ 2054326 h 2313126"/>
              <a:gd name="connsiteX8" fmla="*/ 1320795 w 6588239"/>
              <a:gd name="connsiteY8" fmla="*/ 2313126 h 2313126"/>
              <a:gd name="connsiteX9" fmla="*/ 1489345 w 6588239"/>
              <a:gd name="connsiteY9" fmla="*/ 2029150 h 2313126"/>
              <a:gd name="connsiteX0" fmla="*/ 1489345 w 6588239"/>
              <a:gd name="connsiteY0" fmla="*/ 2029150 h 2313126"/>
              <a:gd name="connsiteX1" fmla="*/ 324938 w 6588239"/>
              <a:gd name="connsiteY1" fmla="*/ 1650672 h 2313126"/>
              <a:gd name="connsiteX2" fmla="*/ 64915 w 6588239"/>
              <a:gd name="connsiteY2" fmla="*/ 701450 h 2313126"/>
              <a:gd name="connsiteX3" fmla="*/ 1348348 w 6588239"/>
              <a:gd name="connsiteY3" fmla="*/ 30172 h 2313126"/>
              <a:gd name="connsiteX4" fmla="*/ 5476594 w 6588239"/>
              <a:gd name="connsiteY4" fmla="*/ 198470 h 2313126"/>
              <a:gd name="connsiteX5" fmla="*/ 6588239 w 6588239"/>
              <a:gd name="connsiteY5" fmla="*/ 930536 h 2313126"/>
              <a:gd name="connsiteX6" fmla="*/ 5994518 w 6588239"/>
              <a:gd name="connsiteY6" fmla="*/ 1830532 h 2313126"/>
              <a:gd name="connsiteX7" fmla="*/ 2199376 w 6588239"/>
              <a:gd name="connsiteY7" fmla="*/ 2054326 h 2313126"/>
              <a:gd name="connsiteX8" fmla="*/ 1320795 w 6588239"/>
              <a:gd name="connsiteY8" fmla="*/ 2313126 h 2313126"/>
              <a:gd name="connsiteX9" fmla="*/ 1489345 w 6588239"/>
              <a:gd name="connsiteY9" fmla="*/ 2029150 h 2313126"/>
              <a:gd name="connsiteX0" fmla="*/ 1498750 w 6597644"/>
              <a:gd name="connsiteY0" fmla="*/ 2029150 h 2313126"/>
              <a:gd name="connsiteX1" fmla="*/ 298554 w 6597644"/>
              <a:gd name="connsiteY1" fmla="*/ 1654147 h 2313126"/>
              <a:gd name="connsiteX2" fmla="*/ 74320 w 6597644"/>
              <a:gd name="connsiteY2" fmla="*/ 701450 h 2313126"/>
              <a:gd name="connsiteX3" fmla="*/ 1357753 w 6597644"/>
              <a:gd name="connsiteY3" fmla="*/ 30172 h 2313126"/>
              <a:gd name="connsiteX4" fmla="*/ 5485999 w 6597644"/>
              <a:gd name="connsiteY4" fmla="*/ 198470 h 2313126"/>
              <a:gd name="connsiteX5" fmla="*/ 6597644 w 6597644"/>
              <a:gd name="connsiteY5" fmla="*/ 930536 h 2313126"/>
              <a:gd name="connsiteX6" fmla="*/ 6003923 w 6597644"/>
              <a:gd name="connsiteY6" fmla="*/ 1830532 h 2313126"/>
              <a:gd name="connsiteX7" fmla="*/ 2208781 w 6597644"/>
              <a:gd name="connsiteY7" fmla="*/ 2054326 h 2313126"/>
              <a:gd name="connsiteX8" fmla="*/ 1330200 w 6597644"/>
              <a:gd name="connsiteY8" fmla="*/ 2313126 h 2313126"/>
              <a:gd name="connsiteX9" fmla="*/ 1498750 w 6597644"/>
              <a:gd name="connsiteY9" fmla="*/ 2029150 h 2313126"/>
              <a:gd name="connsiteX0" fmla="*/ 1499850 w 6598744"/>
              <a:gd name="connsiteY0" fmla="*/ 2029150 h 2313126"/>
              <a:gd name="connsiteX1" fmla="*/ 299654 w 6598744"/>
              <a:gd name="connsiteY1" fmla="*/ 1654147 h 2313126"/>
              <a:gd name="connsiteX2" fmla="*/ 75420 w 6598744"/>
              <a:gd name="connsiteY2" fmla="*/ 701450 h 2313126"/>
              <a:gd name="connsiteX3" fmla="*/ 1358853 w 6598744"/>
              <a:gd name="connsiteY3" fmla="*/ 30172 h 2313126"/>
              <a:gd name="connsiteX4" fmla="*/ 5487099 w 6598744"/>
              <a:gd name="connsiteY4" fmla="*/ 198470 h 2313126"/>
              <a:gd name="connsiteX5" fmla="*/ 6598744 w 6598744"/>
              <a:gd name="connsiteY5" fmla="*/ 930536 h 2313126"/>
              <a:gd name="connsiteX6" fmla="*/ 6005023 w 6598744"/>
              <a:gd name="connsiteY6" fmla="*/ 1830532 h 2313126"/>
              <a:gd name="connsiteX7" fmla="*/ 2209881 w 6598744"/>
              <a:gd name="connsiteY7" fmla="*/ 2054326 h 2313126"/>
              <a:gd name="connsiteX8" fmla="*/ 1331300 w 6598744"/>
              <a:gd name="connsiteY8" fmla="*/ 2313126 h 2313126"/>
              <a:gd name="connsiteX9" fmla="*/ 1499850 w 6598744"/>
              <a:gd name="connsiteY9" fmla="*/ 2029150 h 2313126"/>
              <a:gd name="connsiteX0" fmla="*/ 1499850 w 6598744"/>
              <a:gd name="connsiteY0" fmla="*/ 2029150 h 2313126"/>
              <a:gd name="connsiteX1" fmla="*/ 299654 w 6598744"/>
              <a:gd name="connsiteY1" fmla="*/ 1654147 h 2313126"/>
              <a:gd name="connsiteX2" fmla="*/ 75420 w 6598744"/>
              <a:gd name="connsiteY2" fmla="*/ 701450 h 2313126"/>
              <a:gd name="connsiteX3" fmla="*/ 1358853 w 6598744"/>
              <a:gd name="connsiteY3" fmla="*/ 30172 h 2313126"/>
              <a:gd name="connsiteX4" fmla="*/ 5487099 w 6598744"/>
              <a:gd name="connsiteY4" fmla="*/ 198470 h 2313126"/>
              <a:gd name="connsiteX5" fmla="*/ 6598744 w 6598744"/>
              <a:gd name="connsiteY5" fmla="*/ 930536 h 2313126"/>
              <a:gd name="connsiteX6" fmla="*/ 6005023 w 6598744"/>
              <a:gd name="connsiteY6" fmla="*/ 1830532 h 2313126"/>
              <a:gd name="connsiteX7" fmla="*/ 2209881 w 6598744"/>
              <a:gd name="connsiteY7" fmla="*/ 2054326 h 2313126"/>
              <a:gd name="connsiteX8" fmla="*/ 1331300 w 6598744"/>
              <a:gd name="connsiteY8" fmla="*/ 2313126 h 2313126"/>
              <a:gd name="connsiteX9" fmla="*/ 1499850 w 6598744"/>
              <a:gd name="connsiteY9" fmla="*/ 2029150 h 2313126"/>
              <a:gd name="connsiteX0" fmla="*/ 1506919 w 6605813"/>
              <a:gd name="connsiteY0" fmla="*/ 2029150 h 2313126"/>
              <a:gd name="connsiteX1" fmla="*/ 306723 w 6605813"/>
              <a:gd name="connsiteY1" fmla="*/ 1654147 h 2313126"/>
              <a:gd name="connsiteX2" fmla="*/ 82489 w 6605813"/>
              <a:gd name="connsiteY2" fmla="*/ 701450 h 2313126"/>
              <a:gd name="connsiteX3" fmla="*/ 1365922 w 6605813"/>
              <a:gd name="connsiteY3" fmla="*/ 30172 h 2313126"/>
              <a:gd name="connsiteX4" fmla="*/ 5494168 w 6605813"/>
              <a:gd name="connsiteY4" fmla="*/ 198470 h 2313126"/>
              <a:gd name="connsiteX5" fmla="*/ 6605813 w 6605813"/>
              <a:gd name="connsiteY5" fmla="*/ 930536 h 2313126"/>
              <a:gd name="connsiteX6" fmla="*/ 6012092 w 6605813"/>
              <a:gd name="connsiteY6" fmla="*/ 1830532 h 2313126"/>
              <a:gd name="connsiteX7" fmla="*/ 2216950 w 6605813"/>
              <a:gd name="connsiteY7" fmla="*/ 2054326 h 2313126"/>
              <a:gd name="connsiteX8" fmla="*/ 1338369 w 6605813"/>
              <a:gd name="connsiteY8" fmla="*/ 2313126 h 2313126"/>
              <a:gd name="connsiteX9" fmla="*/ 1506919 w 6605813"/>
              <a:gd name="connsiteY9" fmla="*/ 2029150 h 2313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605813" h="2313126">
                <a:moveTo>
                  <a:pt x="1506919" y="2029150"/>
                </a:moveTo>
                <a:cubicBezTo>
                  <a:pt x="1417504" y="1839150"/>
                  <a:pt x="585881" y="1896278"/>
                  <a:pt x="306723" y="1654147"/>
                </a:cubicBezTo>
                <a:cubicBezTo>
                  <a:pt x="27565" y="1412016"/>
                  <a:pt x="-94044" y="972113"/>
                  <a:pt x="82489" y="701450"/>
                </a:cubicBezTo>
                <a:cubicBezTo>
                  <a:pt x="259022" y="430788"/>
                  <a:pt x="463975" y="114002"/>
                  <a:pt x="1365922" y="30172"/>
                </a:cubicBezTo>
                <a:cubicBezTo>
                  <a:pt x="2267869" y="-53658"/>
                  <a:pt x="4620853" y="48409"/>
                  <a:pt x="5494168" y="198470"/>
                </a:cubicBezTo>
                <a:cubicBezTo>
                  <a:pt x="6367483" y="348531"/>
                  <a:pt x="6547059" y="600421"/>
                  <a:pt x="6605813" y="930536"/>
                </a:cubicBezTo>
                <a:cubicBezTo>
                  <a:pt x="6583958" y="1261451"/>
                  <a:pt x="6667921" y="1584477"/>
                  <a:pt x="6012092" y="1830532"/>
                </a:cubicBezTo>
                <a:cubicBezTo>
                  <a:pt x="5356263" y="2076587"/>
                  <a:pt x="2425296" y="2046334"/>
                  <a:pt x="2216950" y="2054326"/>
                </a:cubicBezTo>
                <a:cubicBezTo>
                  <a:pt x="1882633" y="2207554"/>
                  <a:pt x="1465597" y="2294989"/>
                  <a:pt x="1338369" y="2313126"/>
                </a:cubicBezTo>
                <a:cubicBezTo>
                  <a:pt x="1524676" y="2124221"/>
                  <a:pt x="1506919" y="2029150"/>
                  <a:pt x="1506919" y="2029150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0EE6E7-F31D-BE41-90D5-EF7B7902E0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9965" y="613455"/>
            <a:ext cx="4628759" cy="2083242"/>
          </a:xfrm>
        </p:spPr>
        <p:txBody>
          <a:bodyPr>
            <a:normAutofit/>
          </a:bodyPr>
          <a:lstStyle/>
          <a:p>
            <a:r>
              <a:rPr lang="en-US" dirty="0"/>
              <a:t>How to conduct Research?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A54E502-E41E-47D5-8AB9-683E3D3EE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4884" flipH="1">
            <a:off x="5645898" y="25325"/>
            <a:ext cx="3856838" cy="2114365"/>
          </a:xfrm>
          <a:custGeom>
            <a:avLst/>
            <a:gdLst>
              <a:gd name="connsiteX0" fmla="*/ 986774 w 5065355"/>
              <a:gd name="connsiteY0" fmla="*/ 0 h 3864077"/>
              <a:gd name="connsiteX1" fmla="*/ 1598492 w 5065355"/>
              <a:gd name="connsiteY1" fmla="*/ 571743 h 3864077"/>
              <a:gd name="connsiteX2" fmla="*/ 4623587 w 5065355"/>
              <a:gd name="connsiteY2" fmla="*/ 815032 h 3864077"/>
              <a:gd name="connsiteX3" fmla="*/ 5045794 w 5065355"/>
              <a:gd name="connsiteY3" fmla="*/ 2583837 h 3864077"/>
              <a:gd name="connsiteX4" fmla="*/ 5065097 w 5065355"/>
              <a:gd name="connsiteY4" fmla="*/ 3007422 h 3864077"/>
              <a:gd name="connsiteX5" fmla="*/ 5064540 w 5065355"/>
              <a:gd name="connsiteY5" fmla="*/ 3083457 h 3864077"/>
              <a:gd name="connsiteX6" fmla="*/ 5065355 w 5065355"/>
              <a:gd name="connsiteY6" fmla="*/ 3093208 h 3864077"/>
              <a:gd name="connsiteX7" fmla="*/ 5059336 w 5065355"/>
              <a:gd name="connsiteY7" fmla="*/ 3165214 h 3864077"/>
              <a:gd name="connsiteX8" fmla="*/ 5058896 w 5065355"/>
              <a:gd name="connsiteY8" fmla="*/ 3171406 h 3864077"/>
              <a:gd name="connsiteX9" fmla="*/ 5058773 w 5065355"/>
              <a:gd name="connsiteY9" fmla="*/ 3171941 h 3864077"/>
              <a:gd name="connsiteX10" fmla="*/ 5057188 w 5065355"/>
              <a:gd name="connsiteY10" fmla="*/ 3190910 h 3864077"/>
              <a:gd name="connsiteX11" fmla="*/ 5033762 w 5065355"/>
              <a:gd name="connsiteY11" fmla="*/ 3281910 h 3864077"/>
              <a:gd name="connsiteX12" fmla="*/ 5033487 w 5065355"/>
              <a:gd name="connsiteY12" fmla="*/ 3282522 h 3864077"/>
              <a:gd name="connsiteX13" fmla="*/ 5027369 w 5065355"/>
              <a:gd name="connsiteY13" fmla="*/ 3309275 h 3864077"/>
              <a:gd name="connsiteX14" fmla="*/ 4908386 w 5065355"/>
              <a:gd name="connsiteY14" fmla="*/ 3476562 h 3864077"/>
              <a:gd name="connsiteX15" fmla="*/ 4902444 w 5065355"/>
              <a:gd name="connsiteY15" fmla="*/ 3480940 h 3864077"/>
              <a:gd name="connsiteX16" fmla="*/ 4888108 w 5065355"/>
              <a:gd name="connsiteY16" fmla="*/ 3495204 h 3864077"/>
              <a:gd name="connsiteX17" fmla="*/ 4819819 w 5065355"/>
              <a:gd name="connsiteY17" fmla="*/ 3539901 h 3864077"/>
              <a:gd name="connsiteX18" fmla="*/ 4806748 w 5065355"/>
              <a:gd name="connsiteY18" fmla="*/ 3544794 h 3864077"/>
              <a:gd name="connsiteX19" fmla="*/ 4765129 w 5065355"/>
              <a:gd name="connsiteY19" fmla="*/ 3568040 h 3864077"/>
              <a:gd name="connsiteX20" fmla="*/ 4426673 w 5065355"/>
              <a:gd name="connsiteY20" fmla="*/ 3685984 h 3864077"/>
              <a:gd name="connsiteX21" fmla="*/ 534075 w 5065355"/>
              <a:gd name="connsiteY21" fmla="*/ 3761757 h 3864077"/>
              <a:gd name="connsiteX22" fmla="*/ 451805 w 5065355"/>
              <a:gd name="connsiteY22" fmla="*/ 3738960 h 3864077"/>
              <a:gd name="connsiteX23" fmla="*/ 417467 w 5065355"/>
              <a:gd name="connsiteY23" fmla="*/ 3743134 h 3864077"/>
              <a:gd name="connsiteX24" fmla="*/ 47039 w 5065355"/>
              <a:gd name="connsiteY24" fmla="*/ 3447046 h 3864077"/>
              <a:gd name="connsiteX25" fmla="*/ 38763 w 5065355"/>
              <a:gd name="connsiteY25" fmla="*/ 3414896 h 3864077"/>
              <a:gd name="connsiteX26" fmla="*/ 28376 w 5065355"/>
              <a:gd name="connsiteY26" fmla="*/ 3388641 h 3864077"/>
              <a:gd name="connsiteX27" fmla="*/ 14642 w 5065355"/>
              <a:gd name="connsiteY27" fmla="*/ 2681940 h 3864077"/>
              <a:gd name="connsiteX28" fmla="*/ 141525 w 5065355"/>
              <a:gd name="connsiteY28" fmla="*/ 1290513 h 3864077"/>
              <a:gd name="connsiteX29" fmla="*/ 968842 w 5065355"/>
              <a:gd name="connsiteY29" fmla="*/ 590018 h 3864077"/>
              <a:gd name="connsiteX30" fmla="*/ 986774 w 5065355"/>
              <a:gd name="connsiteY30" fmla="*/ 0 h 3864077"/>
              <a:gd name="connsiteX0" fmla="*/ 986774 w 5065355"/>
              <a:gd name="connsiteY0" fmla="*/ 0 h 3852421"/>
              <a:gd name="connsiteX1" fmla="*/ 1598492 w 5065355"/>
              <a:gd name="connsiteY1" fmla="*/ 571743 h 3852421"/>
              <a:gd name="connsiteX2" fmla="*/ 4623587 w 5065355"/>
              <a:gd name="connsiteY2" fmla="*/ 815032 h 3852421"/>
              <a:gd name="connsiteX3" fmla="*/ 5045794 w 5065355"/>
              <a:gd name="connsiteY3" fmla="*/ 2583837 h 3852421"/>
              <a:gd name="connsiteX4" fmla="*/ 5065097 w 5065355"/>
              <a:gd name="connsiteY4" fmla="*/ 3007422 h 3852421"/>
              <a:gd name="connsiteX5" fmla="*/ 5064540 w 5065355"/>
              <a:gd name="connsiteY5" fmla="*/ 3083457 h 3852421"/>
              <a:gd name="connsiteX6" fmla="*/ 5065355 w 5065355"/>
              <a:gd name="connsiteY6" fmla="*/ 3093208 h 3852421"/>
              <a:gd name="connsiteX7" fmla="*/ 5059336 w 5065355"/>
              <a:gd name="connsiteY7" fmla="*/ 3165214 h 3852421"/>
              <a:gd name="connsiteX8" fmla="*/ 5058896 w 5065355"/>
              <a:gd name="connsiteY8" fmla="*/ 3171406 h 3852421"/>
              <a:gd name="connsiteX9" fmla="*/ 5058773 w 5065355"/>
              <a:gd name="connsiteY9" fmla="*/ 3171941 h 3852421"/>
              <a:gd name="connsiteX10" fmla="*/ 5057188 w 5065355"/>
              <a:gd name="connsiteY10" fmla="*/ 3190910 h 3852421"/>
              <a:gd name="connsiteX11" fmla="*/ 5033762 w 5065355"/>
              <a:gd name="connsiteY11" fmla="*/ 3281910 h 3852421"/>
              <a:gd name="connsiteX12" fmla="*/ 5033487 w 5065355"/>
              <a:gd name="connsiteY12" fmla="*/ 3282522 h 3852421"/>
              <a:gd name="connsiteX13" fmla="*/ 5027369 w 5065355"/>
              <a:gd name="connsiteY13" fmla="*/ 3309275 h 3852421"/>
              <a:gd name="connsiteX14" fmla="*/ 4908386 w 5065355"/>
              <a:gd name="connsiteY14" fmla="*/ 3476562 h 3852421"/>
              <a:gd name="connsiteX15" fmla="*/ 4902444 w 5065355"/>
              <a:gd name="connsiteY15" fmla="*/ 3480940 h 3852421"/>
              <a:gd name="connsiteX16" fmla="*/ 4888108 w 5065355"/>
              <a:gd name="connsiteY16" fmla="*/ 3495204 h 3852421"/>
              <a:gd name="connsiteX17" fmla="*/ 4819819 w 5065355"/>
              <a:gd name="connsiteY17" fmla="*/ 3539901 h 3852421"/>
              <a:gd name="connsiteX18" fmla="*/ 4806748 w 5065355"/>
              <a:gd name="connsiteY18" fmla="*/ 3544794 h 3852421"/>
              <a:gd name="connsiteX19" fmla="*/ 4765129 w 5065355"/>
              <a:gd name="connsiteY19" fmla="*/ 3568040 h 3852421"/>
              <a:gd name="connsiteX20" fmla="*/ 4426673 w 5065355"/>
              <a:gd name="connsiteY20" fmla="*/ 3685984 h 3852421"/>
              <a:gd name="connsiteX21" fmla="*/ 904564 w 5065355"/>
              <a:gd name="connsiteY21" fmla="*/ 3793288 h 3852421"/>
              <a:gd name="connsiteX22" fmla="*/ 451805 w 5065355"/>
              <a:gd name="connsiteY22" fmla="*/ 3738960 h 3852421"/>
              <a:gd name="connsiteX23" fmla="*/ 417467 w 5065355"/>
              <a:gd name="connsiteY23" fmla="*/ 3743134 h 3852421"/>
              <a:gd name="connsiteX24" fmla="*/ 47039 w 5065355"/>
              <a:gd name="connsiteY24" fmla="*/ 3447046 h 3852421"/>
              <a:gd name="connsiteX25" fmla="*/ 38763 w 5065355"/>
              <a:gd name="connsiteY25" fmla="*/ 3414896 h 3852421"/>
              <a:gd name="connsiteX26" fmla="*/ 28376 w 5065355"/>
              <a:gd name="connsiteY26" fmla="*/ 3388641 h 3852421"/>
              <a:gd name="connsiteX27" fmla="*/ 14642 w 5065355"/>
              <a:gd name="connsiteY27" fmla="*/ 2681940 h 3852421"/>
              <a:gd name="connsiteX28" fmla="*/ 141525 w 5065355"/>
              <a:gd name="connsiteY28" fmla="*/ 1290513 h 3852421"/>
              <a:gd name="connsiteX29" fmla="*/ 968842 w 5065355"/>
              <a:gd name="connsiteY29" fmla="*/ 590018 h 3852421"/>
              <a:gd name="connsiteX30" fmla="*/ 986774 w 5065355"/>
              <a:gd name="connsiteY30" fmla="*/ 0 h 3852421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229604 w 5065355"/>
              <a:gd name="connsiteY19" fmla="*/ 3851522 h 3899315"/>
              <a:gd name="connsiteX20" fmla="*/ 904564 w 5065355"/>
              <a:gd name="connsiteY20" fmla="*/ 3793288 h 3899315"/>
              <a:gd name="connsiteX21" fmla="*/ 451805 w 5065355"/>
              <a:gd name="connsiteY21" fmla="*/ 3738960 h 3899315"/>
              <a:gd name="connsiteX22" fmla="*/ 417467 w 5065355"/>
              <a:gd name="connsiteY22" fmla="*/ 3743134 h 3899315"/>
              <a:gd name="connsiteX23" fmla="*/ 47039 w 5065355"/>
              <a:gd name="connsiteY23" fmla="*/ 3447046 h 3899315"/>
              <a:gd name="connsiteX24" fmla="*/ 38763 w 5065355"/>
              <a:gd name="connsiteY24" fmla="*/ 3414896 h 3899315"/>
              <a:gd name="connsiteX25" fmla="*/ 28376 w 5065355"/>
              <a:gd name="connsiteY25" fmla="*/ 3388641 h 3899315"/>
              <a:gd name="connsiteX26" fmla="*/ 14642 w 5065355"/>
              <a:gd name="connsiteY26" fmla="*/ 2681940 h 3899315"/>
              <a:gd name="connsiteX27" fmla="*/ 141525 w 5065355"/>
              <a:gd name="connsiteY27" fmla="*/ 1290513 h 3899315"/>
              <a:gd name="connsiteX28" fmla="*/ 968842 w 5065355"/>
              <a:gd name="connsiteY28" fmla="*/ 590018 h 3899315"/>
              <a:gd name="connsiteX29" fmla="*/ 986774 w 5065355"/>
              <a:gd name="connsiteY29" fmla="*/ 0 h 3899315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88108 w 5065355"/>
              <a:gd name="connsiteY16" fmla="*/ 3495204 h 3885853"/>
              <a:gd name="connsiteX17" fmla="*/ 4819819 w 5065355"/>
              <a:gd name="connsiteY17" fmla="*/ 3539901 h 3885853"/>
              <a:gd name="connsiteX18" fmla="*/ 4735804 w 5065355"/>
              <a:gd name="connsiteY18" fmla="*/ 3804925 h 3885853"/>
              <a:gd name="connsiteX19" fmla="*/ 4229604 w 5065355"/>
              <a:gd name="connsiteY19" fmla="*/ 3851522 h 3885853"/>
              <a:gd name="connsiteX20" fmla="*/ 904564 w 5065355"/>
              <a:gd name="connsiteY20" fmla="*/ 3793288 h 3885853"/>
              <a:gd name="connsiteX21" fmla="*/ 451805 w 5065355"/>
              <a:gd name="connsiteY21" fmla="*/ 3738960 h 3885853"/>
              <a:gd name="connsiteX22" fmla="*/ 417467 w 5065355"/>
              <a:gd name="connsiteY22" fmla="*/ 3743134 h 3885853"/>
              <a:gd name="connsiteX23" fmla="*/ 47039 w 5065355"/>
              <a:gd name="connsiteY23" fmla="*/ 3447046 h 3885853"/>
              <a:gd name="connsiteX24" fmla="*/ 38763 w 5065355"/>
              <a:gd name="connsiteY24" fmla="*/ 3414896 h 3885853"/>
              <a:gd name="connsiteX25" fmla="*/ 28376 w 5065355"/>
              <a:gd name="connsiteY25" fmla="*/ 3388641 h 3885853"/>
              <a:gd name="connsiteX26" fmla="*/ 14642 w 5065355"/>
              <a:gd name="connsiteY26" fmla="*/ 2681940 h 3885853"/>
              <a:gd name="connsiteX27" fmla="*/ 141525 w 5065355"/>
              <a:gd name="connsiteY27" fmla="*/ 1290513 h 3885853"/>
              <a:gd name="connsiteX28" fmla="*/ 968842 w 5065355"/>
              <a:gd name="connsiteY28" fmla="*/ 590018 h 3885853"/>
              <a:gd name="connsiteX29" fmla="*/ 986774 w 5065355"/>
              <a:gd name="connsiteY29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19819 w 5065355"/>
              <a:gd name="connsiteY16" fmla="*/ 3539901 h 3885853"/>
              <a:gd name="connsiteX17" fmla="*/ 4735804 w 5065355"/>
              <a:gd name="connsiteY17" fmla="*/ 3804925 h 3885853"/>
              <a:gd name="connsiteX18" fmla="*/ 4229604 w 5065355"/>
              <a:gd name="connsiteY18" fmla="*/ 3851522 h 3885853"/>
              <a:gd name="connsiteX19" fmla="*/ 904564 w 5065355"/>
              <a:gd name="connsiteY19" fmla="*/ 3793288 h 3885853"/>
              <a:gd name="connsiteX20" fmla="*/ 451805 w 5065355"/>
              <a:gd name="connsiteY20" fmla="*/ 3738960 h 3885853"/>
              <a:gd name="connsiteX21" fmla="*/ 417467 w 5065355"/>
              <a:gd name="connsiteY21" fmla="*/ 3743134 h 3885853"/>
              <a:gd name="connsiteX22" fmla="*/ 47039 w 5065355"/>
              <a:gd name="connsiteY22" fmla="*/ 3447046 h 3885853"/>
              <a:gd name="connsiteX23" fmla="*/ 38763 w 5065355"/>
              <a:gd name="connsiteY23" fmla="*/ 3414896 h 3885853"/>
              <a:gd name="connsiteX24" fmla="*/ 28376 w 5065355"/>
              <a:gd name="connsiteY24" fmla="*/ 3388641 h 3885853"/>
              <a:gd name="connsiteX25" fmla="*/ 14642 w 5065355"/>
              <a:gd name="connsiteY25" fmla="*/ 2681940 h 3885853"/>
              <a:gd name="connsiteX26" fmla="*/ 141525 w 5065355"/>
              <a:gd name="connsiteY26" fmla="*/ 1290513 h 3885853"/>
              <a:gd name="connsiteX27" fmla="*/ 968842 w 5065355"/>
              <a:gd name="connsiteY27" fmla="*/ 590018 h 3885853"/>
              <a:gd name="connsiteX28" fmla="*/ 986774 w 5065355"/>
              <a:gd name="connsiteY28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4908386 w 5065355"/>
              <a:gd name="connsiteY13" fmla="*/ 3476562 h 3885853"/>
              <a:gd name="connsiteX14" fmla="*/ 4902444 w 5065355"/>
              <a:gd name="connsiteY14" fmla="*/ 3480940 h 3885853"/>
              <a:gd name="connsiteX15" fmla="*/ 4819819 w 5065355"/>
              <a:gd name="connsiteY15" fmla="*/ 3539901 h 3885853"/>
              <a:gd name="connsiteX16" fmla="*/ 4735804 w 5065355"/>
              <a:gd name="connsiteY16" fmla="*/ 3804925 h 3885853"/>
              <a:gd name="connsiteX17" fmla="*/ 4229604 w 5065355"/>
              <a:gd name="connsiteY17" fmla="*/ 3851522 h 3885853"/>
              <a:gd name="connsiteX18" fmla="*/ 904564 w 5065355"/>
              <a:gd name="connsiteY18" fmla="*/ 3793288 h 3885853"/>
              <a:gd name="connsiteX19" fmla="*/ 451805 w 5065355"/>
              <a:gd name="connsiteY19" fmla="*/ 3738960 h 3885853"/>
              <a:gd name="connsiteX20" fmla="*/ 417467 w 5065355"/>
              <a:gd name="connsiteY20" fmla="*/ 3743134 h 3885853"/>
              <a:gd name="connsiteX21" fmla="*/ 47039 w 5065355"/>
              <a:gd name="connsiteY21" fmla="*/ 3447046 h 3885853"/>
              <a:gd name="connsiteX22" fmla="*/ 38763 w 5065355"/>
              <a:gd name="connsiteY22" fmla="*/ 3414896 h 3885853"/>
              <a:gd name="connsiteX23" fmla="*/ 28376 w 5065355"/>
              <a:gd name="connsiteY23" fmla="*/ 3388641 h 3885853"/>
              <a:gd name="connsiteX24" fmla="*/ 14642 w 5065355"/>
              <a:gd name="connsiteY24" fmla="*/ 2681940 h 3885853"/>
              <a:gd name="connsiteX25" fmla="*/ 141525 w 5065355"/>
              <a:gd name="connsiteY25" fmla="*/ 1290513 h 3885853"/>
              <a:gd name="connsiteX26" fmla="*/ 968842 w 5065355"/>
              <a:gd name="connsiteY26" fmla="*/ 590018 h 3885853"/>
              <a:gd name="connsiteX27" fmla="*/ 986774 w 5065355"/>
              <a:gd name="connsiteY27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4908386 w 5065355"/>
              <a:gd name="connsiteY12" fmla="*/ 3476562 h 3885853"/>
              <a:gd name="connsiteX13" fmla="*/ 4902444 w 5065355"/>
              <a:gd name="connsiteY13" fmla="*/ 3480940 h 3885853"/>
              <a:gd name="connsiteX14" fmla="*/ 4819819 w 5065355"/>
              <a:gd name="connsiteY14" fmla="*/ 3539901 h 3885853"/>
              <a:gd name="connsiteX15" fmla="*/ 4735804 w 5065355"/>
              <a:gd name="connsiteY15" fmla="*/ 3804925 h 3885853"/>
              <a:gd name="connsiteX16" fmla="*/ 4229604 w 5065355"/>
              <a:gd name="connsiteY16" fmla="*/ 3851522 h 3885853"/>
              <a:gd name="connsiteX17" fmla="*/ 904564 w 5065355"/>
              <a:gd name="connsiteY17" fmla="*/ 3793288 h 3885853"/>
              <a:gd name="connsiteX18" fmla="*/ 451805 w 5065355"/>
              <a:gd name="connsiteY18" fmla="*/ 3738960 h 3885853"/>
              <a:gd name="connsiteX19" fmla="*/ 417467 w 5065355"/>
              <a:gd name="connsiteY19" fmla="*/ 3743134 h 3885853"/>
              <a:gd name="connsiteX20" fmla="*/ 47039 w 5065355"/>
              <a:gd name="connsiteY20" fmla="*/ 3447046 h 3885853"/>
              <a:gd name="connsiteX21" fmla="*/ 38763 w 5065355"/>
              <a:gd name="connsiteY21" fmla="*/ 3414896 h 3885853"/>
              <a:gd name="connsiteX22" fmla="*/ 28376 w 5065355"/>
              <a:gd name="connsiteY22" fmla="*/ 3388641 h 3885853"/>
              <a:gd name="connsiteX23" fmla="*/ 14642 w 5065355"/>
              <a:gd name="connsiteY23" fmla="*/ 2681940 h 3885853"/>
              <a:gd name="connsiteX24" fmla="*/ 141525 w 5065355"/>
              <a:gd name="connsiteY24" fmla="*/ 1290513 h 3885853"/>
              <a:gd name="connsiteX25" fmla="*/ 968842 w 5065355"/>
              <a:gd name="connsiteY25" fmla="*/ 590018 h 3885853"/>
              <a:gd name="connsiteX26" fmla="*/ 986774 w 5065355"/>
              <a:gd name="connsiteY26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57188 w 5065097"/>
              <a:gd name="connsiteY9" fmla="*/ 3190910 h 3885853"/>
              <a:gd name="connsiteX10" fmla="*/ 5033762 w 5065097"/>
              <a:gd name="connsiteY10" fmla="*/ 3281910 h 3885853"/>
              <a:gd name="connsiteX11" fmla="*/ 4908386 w 5065097"/>
              <a:gd name="connsiteY11" fmla="*/ 3476562 h 3885853"/>
              <a:gd name="connsiteX12" fmla="*/ 4902444 w 5065097"/>
              <a:gd name="connsiteY12" fmla="*/ 3480940 h 3885853"/>
              <a:gd name="connsiteX13" fmla="*/ 4819819 w 5065097"/>
              <a:gd name="connsiteY13" fmla="*/ 3539901 h 3885853"/>
              <a:gd name="connsiteX14" fmla="*/ 4735804 w 5065097"/>
              <a:gd name="connsiteY14" fmla="*/ 3804925 h 3885853"/>
              <a:gd name="connsiteX15" fmla="*/ 4229604 w 5065097"/>
              <a:gd name="connsiteY15" fmla="*/ 3851522 h 3885853"/>
              <a:gd name="connsiteX16" fmla="*/ 904564 w 5065097"/>
              <a:gd name="connsiteY16" fmla="*/ 3793288 h 3885853"/>
              <a:gd name="connsiteX17" fmla="*/ 451805 w 5065097"/>
              <a:gd name="connsiteY17" fmla="*/ 3738960 h 3885853"/>
              <a:gd name="connsiteX18" fmla="*/ 417467 w 5065097"/>
              <a:gd name="connsiteY18" fmla="*/ 3743134 h 3885853"/>
              <a:gd name="connsiteX19" fmla="*/ 47039 w 5065097"/>
              <a:gd name="connsiteY19" fmla="*/ 3447046 h 3885853"/>
              <a:gd name="connsiteX20" fmla="*/ 38763 w 5065097"/>
              <a:gd name="connsiteY20" fmla="*/ 3414896 h 3885853"/>
              <a:gd name="connsiteX21" fmla="*/ 28376 w 5065097"/>
              <a:gd name="connsiteY21" fmla="*/ 3388641 h 3885853"/>
              <a:gd name="connsiteX22" fmla="*/ 14642 w 5065097"/>
              <a:gd name="connsiteY22" fmla="*/ 2681940 h 3885853"/>
              <a:gd name="connsiteX23" fmla="*/ 141525 w 5065097"/>
              <a:gd name="connsiteY23" fmla="*/ 1290513 h 3885853"/>
              <a:gd name="connsiteX24" fmla="*/ 968842 w 5065097"/>
              <a:gd name="connsiteY24" fmla="*/ 590018 h 3885853"/>
              <a:gd name="connsiteX25" fmla="*/ 986774 w 5065097"/>
              <a:gd name="connsiteY25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33762 w 5065097"/>
              <a:gd name="connsiteY9" fmla="*/ 3281910 h 3885853"/>
              <a:gd name="connsiteX10" fmla="*/ 4908386 w 5065097"/>
              <a:gd name="connsiteY10" fmla="*/ 3476562 h 3885853"/>
              <a:gd name="connsiteX11" fmla="*/ 4902444 w 5065097"/>
              <a:gd name="connsiteY11" fmla="*/ 3480940 h 3885853"/>
              <a:gd name="connsiteX12" fmla="*/ 4819819 w 5065097"/>
              <a:gd name="connsiteY12" fmla="*/ 3539901 h 3885853"/>
              <a:gd name="connsiteX13" fmla="*/ 4735804 w 5065097"/>
              <a:gd name="connsiteY13" fmla="*/ 3804925 h 3885853"/>
              <a:gd name="connsiteX14" fmla="*/ 4229604 w 5065097"/>
              <a:gd name="connsiteY14" fmla="*/ 3851522 h 3885853"/>
              <a:gd name="connsiteX15" fmla="*/ 904564 w 5065097"/>
              <a:gd name="connsiteY15" fmla="*/ 3793288 h 3885853"/>
              <a:gd name="connsiteX16" fmla="*/ 451805 w 5065097"/>
              <a:gd name="connsiteY16" fmla="*/ 3738960 h 3885853"/>
              <a:gd name="connsiteX17" fmla="*/ 417467 w 5065097"/>
              <a:gd name="connsiteY17" fmla="*/ 3743134 h 3885853"/>
              <a:gd name="connsiteX18" fmla="*/ 47039 w 5065097"/>
              <a:gd name="connsiteY18" fmla="*/ 3447046 h 3885853"/>
              <a:gd name="connsiteX19" fmla="*/ 38763 w 5065097"/>
              <a:gd name="connsiteY19" fmla="*/ 3414896 h 3885853"/>
              <a:gd name="connsiteX20" fmla="*/ 28376 w 5065097"/>
              <a:gd name="connsiteY20" fmla="*/ 3388641 h 3885853"/>
              <a:gd name="connsiteX21" fmla="*/ 14642 w 5065097"/>
              <a:gd name="connsiteY21" fmla="*/ 2681940 h 3885853"/>
              <a:gd name="connsiteX22" fmla="*/ 141525 w 5065097"/>
              <a:gd name="connsiteY22" fmla="*/ 1290513 h 3885853"/>
              <a:gd name="connsiteX23" fmla="*/ 968842 w 5065097"/>
              <a:gd name="connsiteY23" fmla="*/ 590018 h 3885853"/>
              <a:gd name="connsiteX24" fmla="*/ 986774 w 5065097"/>
              <a:gd name="connsiteY24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902444 w 5065097"/>
              <a:gd name="connsiteY10" fmla="*/ 3480940 h 3885853"/>
              <a:gd name="connsiteX11" fmla="*/ 4819819 w 5065097"/>
              <a:gd name="connsiteY11" fmla="*/ 3539901 h 3885853"/>
              <a:gd name="connsiteX12" fmla="*/ 4735804 w 5065097"/>
              <a:gd name="connsiteY12" fmla="*/ 3804925 h 3885853"/>
              <a:gd name="connsiteX13" fmla="*/ 4229604 w 5065097"/>
              <a:gd name="connsiteY13" fmla="*/ 3851522 h 3885853"/>
              <a:gd name="connsiteX14" fmla="*/ 904564 w 5065097"/>
              <a:gd name="connsiteY14" fmla="*/ 3793288 h 3885853"/>
              <a:gd name="connsiteX15" fmla="*/ 451805 w 5065097"/>
              <a:gd name="connsiteY15" fmla="*/ 3738960 h 3885853"/>
              <a:gd name="connsiteX16" fmla="*/ 417467 w 5065097"/>
              <a:gd name="connsiteY16" fmla="*/ 3743134 h 3885853"/>
              <a:gd name="connsiteX17" fmla="*/ 47039 w 5065097"/>
              <a:gd name="connsiteY17" fmla="*/ 3447046 h 3885853"/>
              <a:gd name="connsiteX18" fmla="*/ 38763 w 5065097"/>
              <a:gd name="connsiteY18" fmla="*/ 3414896 h 3885853"/>
              <a:gd name="connsiteX19" fmla="*/ 28376 w 5065097"/>
              <a:gd name="connsiteY19" fmla="*/ 3388641 h 3885853"/>
              <a:gd name="connsiteX20" fmla="*/ 14642 w 5065097"/>
              <a:gd name="connsiteY20" fmla="*/ 2681940 h 3885853"/>
              <a:gd name="connsiteX21" fmla="*/ 141525 w 5065097"/>
              <a:gd name="connsiteY21" fmla="*/ 1290513 h 3885853"/>
              <a:gd name="connsiteX22" fmla="*/ 968842 w 5065097"/>
              <a:gd name="connsiteY22" fmla="*/ 590018 h 3885853"/>
              <a:gd name="connsiteX23" fmla="*/ 986774 w 5065097"/>
              <a:gd name="connsiteY23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819819 w 5065097"/>
              <a:gd name="connsiteY10" fmla="*/ 3539901 h 3885853"/>
              <a:gd name="connsiteX11" fmla="*/ 4735804 w 5065097"/>
              <a:gd name="connsiteY11" fmla="*/ 3804925 h 3885853"/>
              <a:gd name="connsiteX12" fmla="*/ 4229604 w 5065097"/>
              <a:gd name="connsiteY12" fmla="*/ 3851522 h 3885853"/>
              <a:gd name="connsiteX13" fmla="*/ 904564 w 5065097"/>
              <a:gd name="connsiteY13" fmla="*/ 3793288 h 3885853"/>
              <a:gd name="connsiteX14" fmla="*/ 451805 w 5065097"/>
              <a:gd name="connsiteY14" fmla="*/ 3738960 h 3885853"/>
              <a:gd name="connsiteX15" fmla="*/ 417467 w 5065097"/>
              <a:gd name="connsiteY15" fmla="*/ 3743134 h 3885853"/>
              <a:gd name="connsiteX16" fmla="*/ 47039 w 5065097"/>
              <a:gd name="connsiteY16" fmla="*/ 3447046 h 3885853"/>
              <a:gd name="connsiteX17" fmla="*/ 38763 w 5065097"/>
              <a:gd name="connsiteY17" fmla="*/ 3414896 h 3885853"/>
              <a:gd name="connsiteX18" fmla="*/ 28376 w 5065097"/>
              <a:gd name="connsiteY18" fmla="*/ 3388641 h 3885853"/>
              <a:gd name="connsiteX19" fmla="*/ 14642 w 5065097"/>
              <a:gd name="connsiteY19" fmla="*/ 2681940 h 3885853"/>
              <a:gd name="connsiteX20" fmla="*/ 141525 w 5065097"/>
              <a:gd name="connsiteY20" fmla="*/ 1290513 h 3885853"/>
              <a:gd name="connsiteX21" fmla="*/ 968842 w 5065097"/>
              <a:gd name="connsiteY21" fmla="*/ 590018 h 3885853"/>
              <a:gd name="connsiteX22" fmla="*/ 986774 w 5065097"/>
              <a:gd name="connsiteY22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819819 w 5065543"/>
              <a:gd name="connsiteY9" fmla="*/ 3539901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993239 w 5065543"/>
              <a:gd name="connsiteY9" fmla="*/ 3784266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735804 w 5065543"/>
              <a:gd name="connsiteY9" fmla="*/ 3804925 h 3885853"/>
              <a:gd name="connsiteX10" fmla="*/ 4229604 w 5065543"/>
              <a:gd name="connsiteY10" fmla="*/ 3851522 h 3885853"/>
              <a:gd name="connsiteX11" fmla="*/ 904564 w 5065543"/>
              <a:gd name="connsiteY11" fmla="*/ 3793288 h 3885853"/>
              <a:gd name="connsiteX12" fmla="*/ 451805 w 5065543"/>
              <a:gd name="connsiteY12" fmla="*/ 3738960 h 3885853"/>
              <a:gd name="connsiteX13" fmla="*/ 417467 w 5065543"/>
              <a:gd name="connsiteY13" fmla="*/ 3743134 h 3885853"/>
              <a:gd name="connsiteX14" fmla="*/ 47039 w 5065543"/>
              <a:gd name="connsiteY14" fmla="*/ 3447046 h 3885853"/>
              <a:gd name="connsiteX15" fmla="*/ 38763 w 5065543"/>
              <a:gd name="connsiteY15" fmla="*/ 3414896 h 3885853"/>
              <a:gd name="connsiteX16" fmla="*/ 28376 w 5065543"/>
              <a:gd name="connsiteY16" fmla="*/ 3388641 h 3885853"/>
              <a:gd name="connsiteX17" fmla="*/ 14642 w 5065543"/>
              <a:gd name="connsiteY17" fmla="*/ 2681940 h 3885853"/>
              <a:gd name="connsiteX18" fmla="*/ 141525 w 5065543"/>
              <a:gd name="connsiteY18" fmla="*/ 1290513 h 3885853"/>
              <a:gd name="connsiteX19" fmla="*/ 968842 w 5065543"/>
              <a:gd name="connsiteY19" fmla="*/ 590018 h 3885853"/>
              <a:gd name="connsiteX20" fmla="*/ 986774 w 5065543"/>
              <a:gd name="connsiteY20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4993239 w 5065543"/>
              <a:gd name="connsiteY7" fmla="*/ 3784266 h 3885853"/>
              <a:gd name="connsiteX8" fmla="*/ 4229604 w 5065543"/>
              <a:gd name="connsiteY8" fmla="*/ 3851522 h 3885853"/>
              <a:gd name="connsiteX9" fmla="*/ 904564 w 5065543"/>
              <a:gd name="connsiteY9" fmla="*/ 3793288 h 3885853"/>
              <a:gd name="connsiteX10" fmla="*/ 451805 w 5065543"/>
              <a:gd name="connsiteY10" fmla="*/ 3738960 h 3885853"/>
              <a:gd name="connsiteX11" fmla="*/ 417467 w 5065543"/>
              <a:gd name="connsiteY11" fmla="*/ 3743134 h 3885853"/>
              <a:gd name="connsiteX12" fmla="*/ 47039 w 5065543"/>
              <a:gd name="connsiteY12" fmla="*/ 3447046 h 3885853"/>
              <a:gd name="connsiteX13" fmla="*/ 38763 w 5065543"/>
              <a:gd name="connsiteY13" fmla="*/ 3414896 h 3885853"/>
              <a:gd name="connsiteX14" fmla="*/ 28376 w 5065543"/>
              <a:gd name="connsiteY14" fmla="*/ 3388641 h 3885853"/>
              <a:gd name="connsiteX15" fmla="*/ 14642 w 5065543"/>
              <a:gd name="connsiteY15" fmla="*/ 2681940 h 3885853"/>
              <a:gd name="connsiteX16" fmla="*/ 141525 w 5065543"/>
              <a:gd name="connsiteY16" fmla="*/ 1290513 h 3885853"/>
              <a:gd name="connsiteX17" fmla="*/ 968842 w 5065543"/>
              <a:gd name="connsiteY17" fmla="*/ 590018 h 3885853"/>
              <a:gd name="connsiteX18" fmla="*/ 986774 w 5065543"/>
              <a:gd name="connsiteY18" fmla="*/ 0 h 3885853"/>
              <a:gd name="connsiteX0" fmla="*/ 986774 w 5073884"/>
              <a:gd name="connsiteY0" fmla="*/ 0 h 3885853"/>
              <a:gd name="connsiteX1" fmla="*/ 1598492 w 5073884"/>
              <a:gd name="connsiteY1" fmla="*/ 571743 h 3885853"/>
              <a:gd name="connsiteX2" fmla="*/ 4623587 w 5073884"/>
              <a:gd name="connsiteY2" fmla="*/ 815032 h 3885853"/>
              <a:gd name="connsiteX3" fmla="*/ 5045794 w 5073884"/>
              <a:gd name="connsiteY3" fmla="*/ 2583837 h 3885853"/>
              <a:gd name="connsiteX4" fmla="*/ 5065097 w 5073884"/>
              <a:gd name="connsiteY4" fmla="*/ 3007422 h 3885853"/>
              <a:gd name="connsiteX5" fmla="*/ 5059336 w 5073884"/>
              <a:gd name="connsiteY5" fmla="*/ 3165214 h 3885853"/>
              <a:gd name="connsiteX6" fmla="*/ 4993239 w 5073884"/>
              <a:gd name="connsiteY6" fmla="*/ 3784266 h 3885853"/>
              <a:gd name="connsiteX7" fmla="*/ 4229604 w 5073884"/>
              <a:gd name="connsiteY7" fmla="*/ 3851522 h 3885853"/>
              <a:gd name="connsiteX8" fmla="*/ 904564 w 5073884"/>
              <a:gd name="connsiteY8" fmla="*/ 3793288 h 3885853"/>
              <a:gd name="connsiteX9" fmla="*/ 451805 w 5073884"/>
              <a:gd name="connsiteY9" fmla="*/ 3738960 h 3885853"/>
              <a:gd name="connsiteX10" fmla="*/ 417467 w 5073884"/>
              <a:gd name="connsiteY10" fmla="*/ 3743134 h 3885853"/>
              <a:gd name="connsiteX11" fmla="*/ 47039 w 5073884"/>
              <a:gd name="connsiteY11" fmla="*/ 3447046 h 3885853"/>
              <a:gd name="connsiteX12" fmla="*/ 38763 w 5073884"/>
              <a:gd name="connsiteY12" fmla="*/ 3414896 h 3885853"/>
              <a:gd name="connsiteX13" fmla="*/ 28376 w 5073884"/>
              <a:gd name="connsiteY13" fmla="*/ 3388641 h 3885853"/>
              <a:gd name="connsiteX14" fmla="*/ 14642 w 5073884"/>
              <a:gd name="connsiteY14" fmla="*/ 2681940 h 3885853"/>
              <a:gd name="connsiteX15" fmla="*/ 141525 w 5073884"/>
              <a:gd name="connsiteY15" fmla="*/ 1290513 h 3885853"/>
              <a:gd name="connsiteX16" fmla="*/ 968842 w 5073884"/>
              <a:gd name="connsiteY16" fmla="*/ 590018 h 3885853"/>
              <a:gd name="connsiteX17" fmla="*/ 986774 w 5073884"/>
              <a:gd name="connsiteY17" fmla="*/ 0 h 3885853"/>
              <a:gd name="connsiteX0" fmla="*/ 986774 w 5078114"/>
              <a:gd name="connsiteY0" fmla="*/ 0 h 3885853"/>
              <a:gd name="connsiteX1" fmla="*/ 1598492 w 5078114"/>
              <a:gd name="connsiteY1" fmla="*/ 571743 h 3885853"/>
              <a:gd name="connsiteX2" fmla="*/ 4623587 w 5078114"/>
              <a:gd name="connsiteY2" fmla="*/ 815032 h 3885853"/>
              <a:gd name="connsiteX3" fmla="*/ 5045794 w 5078114"/>
              <a:gd name="connsiteY3" fmla="*/ 2583837 h 3885853"/>
              <a:gd name="connsiteX4" fmla="*/ 5065097 w 5078114"/>
              <a:gd name="connsiteY4" fmla="*/ 3007422 h 3885853"/>
              <a:gd name="connsiteX5" fmla="*/ 4993239 w 5078114"/>
              <a:gd name="connsiteY5" fmla="*/ 3784266 h 3885853"/>
              <a:gd name="connsiteX6" fmla="*/ 4229604 w 5078114"/>
              <a:gd name="connsiteY6" fmla="*/ 3851522 h 3885853"/>
              <a:gd name="connsiteX7" fmla="*/ 904564 w 5078114"/>
              <a:gd name="connsiteY7" fmla="*/ 3793288 h 3885853"/>
              <a:gd name="connsiteX8" fmla="*/ 451805 w 5078114"/>
              <a:gd name="connsiteY8" fmla="*/ 3738960 h 3885853"/>
              <a:gd name="connsiteX9" fmla="*/ 417467 w 5078114"/>
              <a:gd name="connsiteY9" fmla="*/ 3743134 h 3885853"/>
              <a:gd name="connsiteX10" fmla="*/ 47039 w 5078114"/>
              <a:gd name="connsiteY10" fmla="*/ 3447046 h 3885853"/>
              <a:gd name="connsiteX11" fmla="*/ 38763 w 5078114"/>
              <a:gd name="connsiteY11" fmla="*/ 3414896 h 3885853"/>
              <a:gd name="connsiteX12" fmla="*/ 28376 w 5078114"/>
              <a:gd name="connsiteY12" fmla="*/ 3388641 h 3885853"/>
              <a:gd name="connsiteX13" fmla="*/ 14642 w 5078114"/>
              <a:gd name="connsiteY13" fmla="*/ 2681940 h 3885853"/>
              <a:gd name="connsiteX14" fmla="*/ 141525 w 5078114"/>
              <a:gd name="connsiteY14" fmla="*/ 1290513 h 3885853"/>
              <a:gd name="connsiteX15" fmla="*/ 968842 w 5078114"/>
              <a:gd name="connsiteY15" fmla="*/ 590018 h 3885853"/>
              <a:gd name="connsiteX16" fmla="*/ 986774 w 5078114"/>
              <a:gd name="connsiteY16" fmla="*/ 0 h 3885853"/>
              <a:gd name="connsiteX0" fmla="*/ 986774 w 5094085"/>
              <a:gd name="connsiteY0" fmla="*/ 0 h 3885853"/>
              <a:gd name="connsiteX1" fmla="*/ 1598492 w 5094085"/>
              <a:gd name="connsiteY1" fmla="*/ 571743 h 3885853"/>
              <a:gd name="connsiteX2" fmla="*/ 4623587 w 5094085"/>
              <a:gd name="connsiteY2" fmla="*/ 815032 h 3885853"/>
              <a:gd name="connsiteX3" fmla="*/ 5045794 w 5094085"/>
              <a:gd name="connsiteY3" fmla="*/ 2583837 h 3885853"/>
              <a:gd name="connsiteX4" fmla="*/ 4993239 w 5094085"/>
              <a:gd name="connsiteY4" fmla="*/ 3784266 h 3885853"/>
              <a:gd name="connsiteX5" fmla="*/ 4229604 w 5094085"/>
              <a:gd name="connsiteY5" fmla="*/ 3851522 h 3885853"/>
              <a:gd name="connsiteX6" fmla="*/ 904564 w 5094085"/>
              <a:gd name="connsiteY6" fmla="*/ 3793288 h 3885853"/>
              <a:gd name="connsiteX7" fmla="*/ 451805 w 5094085"/>
              <a:gd name="connsiteY7" fmla="*/ 3738960 h 3885853"/>
              <a:gd name="connsiteX8" fmla="*/ 417467 w 5094085"/>
              <a:gd name="connsiteY8" fmla="*/ 3743134 h 3885853"/>
              <a:gd name="connsiteX9" fmla="*/ 47039 w 5094085"/>
              <a:gd name="connsiteY9" fmla="*/ 3447046 h 3885853"/>
              <a:gd name="connsiteX10" fmla="*/ 38763 w 5094085"/>
              <a:gd name="connsiteY10" fmla="*/ 3414896 h 3885853"/>
              <a:gd name="connsiteX11" fmla="*/ 28376 w 5094085"/>
              <a:gd name="connsiteY11" fmla="*/ 3388641 h 3885853"/>
              <a:gd name="connsiteX12" fmla="*/ 14642 w 5094085"/>
              <a:gd name="connsiteY12" fmla="*/ 2681940 h 3885853"/>
              <a:gd name="connsiteX13" fmla="*/ 141525 w 5094085"/>
              <a:gd name="connsiteY13" fmla="*/ 1290513 h 3885853"/>
              <a:gd name="connsiteX14" fmla="*/ 968842 w 5094085"/>
              <a:gd name="connsiteY14" fmla="*/ 590018 h 3885853"/>
              <a:gd name="connsiteX15" fmla="*/ 986774 w 5094085"/>
              <a:gd name="connsiteY15" fmla="*/ 0 h 3885853"/>
              <a:gd name="connsiteX0" fmla="*/ 986774 w 5062386"/>
              <a:gd name="connsiteY0" fmla="*/ 0 h 3895361"/>
              <a:gd name="connsiteX1" fmla="*/ 1598492 w 5062386"/>
              <a:gd name="connsiteY1" fmla="*/ 571743 h 3895361"/>
              <a:gd name="connsiteX2" fmla="*/ 4623587 w 5062386"/>
              <a:gd name="connsiteY2" fmla="*/ 815032 h 3895361"/>
              <a:gd name="connsiteX3" fmla="*/ 5045794 w 5062386"/>
              <a:gd name="connsiteY3" fmla="*/ 2583837 h 3895361"/>
              <a:gd name="connsiteX4" fmla="*/ 4851350 w 5062386"/>
              <a:gd name="connsiteY4" fmla="*/ 3634494 h 3895361"/>
              <a:gd name="connsiteX5" fmla="*/ 4229604 w 5062386"/>
              <a:gd name="connsiteY5" fmla="*/ 3851522 h 3895361"/>
              <a:gd name="connsiteX6" fmla="*/ 904564 w 5062386"/>
              <a:gd name="connsiteY6" fmla="*/ 3793288 h 3895361"/>
              <a:gd name="connsiteX7" fmla="*/ 451805 w 5062386"/>
              <a:gd name="connsiteY7" fmla="*/ 3738960 h 3895361"/>
              <a:gd name="connsiteX8" fmla="*/ 417467 w 5062386"/>
              <a:gd name="connsiteY8" fmla="*/ 3743134 h 3895361"/>
              <a:gd name="connsiteX9" fmla="*/ 47039 w 5062386"/>
              <a:gd name="connsiteY9" fmla="*/ 3447046 h 3895361"/>
              <a:gd name="connsiteX10" fmla="*/ 38763 w 5062386"/>
              <a:gd name="connsiteY10" fmla="*/ 3414896 h 3895361"/>
              <a:gd name="connsiteX11" fmla="*/ 28376 w 5062386"/>
              <a:gd name="connsiteY11" fmla="*/ 3388641 h 3895361"/>
              <a:gd name="connsiteX12" fmla="*/ 14642 w 5062386"/>
              <a:gd name="connsiteY12" fmla="*/ 2681940 h 3895361"/>
              <a:gd name="connsiteX13" fmla="*/ 141525 w 5062386"/>
              <a:gd name="connsiteY13" fmla="*/ 1290513 h 3895361"/>
              <a:gd name="connsiteX14" fmla="*/ 968842 w 5062386"/>
              <a:gd name="connsiteY14" fmla="*/ 590018 h 3895361"/>
              <a:gd name="connsiteX15" fmla="*/ 986774 w 5062386"/>
              <a:gd name="connsiteY15" fmla="*/ 0 h 3895361"/>
              <a:gd name="connsiteX0" fmla="*/ 986774 w 5051609"/>
              <a:gd name="connsiteY0" fmla="*/ 0 h 3895361"/>
              <a:gd name="connsiteX1" fmla="*/ 1598492 w 5051609"/>
              <a:gd name="connsiteY1" fmla="*/ 571743 h 3895361"/>
              <a:gd name="connsiteX2" fmla="*/ 4623587 w 5051609"/>
              <a:gd name="connsiteY2" fmla="*/ 815032 h 3895361"/>
              <a:gd name="connsiteX3" fmla="*/ 5045794 w 5051609"/>
              <a:gd name="connsiteY3" fmla="*/ 2583837 h 3895361"/>
              <a:gd name="connsiteX4" fmla="*/ 4851350 w 5051609"/>
              <a:gd name="connsiteY4" fmla="*/ 3634494 h 3895361"/>
              <a:gd name="connsiteX5" fmla="*/ 4229604 w 5051609"/>
              <a:gd name="connsiteY5" fmla="*/ 3851522 h 3895361"/>
              <a:gd name="connsiteX6" fmla="*/ 904564 w 5051609"/>
              <a:gd name="connsiteY6" fmla="*/ 3793288 h 3895361"/>
              <a:gd name="connsiteX7" fmla="*/ 451805 w 5051609"/>
              <a:gd name="connsiteY7" fmla="*/ 3738960 h 3895361"/>
              <a:gd name="connsiteX8" fmla="*/ 417467 w 5051609"/>
              <a:gd name="connsiteY8" fmla="*/ 3743134 h 3895361"/>
              <a:gd name="connsiteX9" fmla="*/ 47039 w 5051609"/>
              <a:gd name="connsiteY9" fmla="*/ 3447046 h 3895361"/>
              <a:gd name="connsiteX10" fmla="*/ 38763 w 5051609"/>
              <a:gd name="connsiteY10" fmla="*/ 3414896 h 3895361"/>
              <a:gd name="connsiteX11" fmla="*/ 28376 w 5051609"/>
              <a:gd name="connsiteY11" fmla="*/ 3388641 h 3895361"/>
              <a:gd name="connsiteX12" fmla="*/ 14642 w 5051609"/>
              <a:gd name="connsiteY12" fmla="*/ 2681940 h 3895361"/>
              <a:gd name="connsiteX13" fmla="*/ 141525 w 5051609"/>
              <a:gd name="connsiteY13" fmla="*/ 1290513 h 3895361"/>
              <a:gd name="connsiteX14" fmla="*/ 968842 w 5051609"/>
              <a:gd name="connsiteY14" fmla="*/ 590018 h 3895361"/>
              <a:gd name="connsiteX15" fmla="*/ 986774 w 5051609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17467 w 5100973"/>
              <a:gd name="connsiteY8" fmla="*/ 3743134 h 4001096"/>
              <a:gd name="connsiteX9" fmla="*/ 47039 w 5100973"/>
              <a:gd name="connsiteY9" fmla="*/ 3447046 h 4001096"/>
              <a:gd name="connsiteX10" fmla="*/ 38763 w 5100973"/>
              <a:gd name="connsiteY10" fmla="*/ 3414896 h 4001096"/>
              <a:gd name="connsiteX11" fmla="*/ 28376 w 5100973"/>
              <a:gd name="connsiteY11" fmla="*/ 3388641 h 4001096"/>
              <a:gd name="connsiteX12" fmla="*/ 14642 w 5100973"/>
              <a:gd name="connsiteY12" fmla="*/ 2681940 h 4001096"/>
              <a:gd name="connsiteX13" fmla="*/ 141525 w 5100973"/>
              <a:gd name="connsiteY13" fmla="*/ 1290513 h 4001096"/>
              <a:gd name="connsiteX14" fmla="*/ 968842 w 5100973"/>
              <a:gd name="connsiteY14" fmla="*/ 590018 h 4001096"/>
              <a:gd name="connsiteX15" fmla="*/ 986774 w 5100973"/>
              <a:gd name="connsiteY15" fmla="*/ 0 h 4001096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7039 w 5100973"/>
              <a:gd name="connsiteY8" fmla="*/ 3447046 h 4001096"/>
              <a:gd name="connsiteX9" fmla="*/ 38763 w 5100973"/>
              <a:gd name="connsiteY9" fmla="*/ 3414896 h 4001096"/>
              <a:gd name="connsiteX10" fmla="*/ 28376 w 5100973"/>
              <a:gd name="connsiteY10" fmla="*/ 3388641 h 4001096"/>
              <a:gd name="connsiteX11" fmla="*/ 14642 w 5100973"/>
              <a:gd name="connsiteY11" fmla="*/ 2681940 h 4001096"/>
              <a:gd name="connsiteX12" fmla="*/ 141525 w 5100973"/>
              <a:gd name="connsiteY12" fmla="*/ 1290513 h 4001096"/>
              <a:gd name="connsiteX13" fmla="*/ 968842 w 5100973"/>
              <a:gd name="connsiteY13" fmla="*/ 590018 h 4001096"/>
              <a:gd name="connsiteX14" fmla="*/ 986774 w 5100973"/>
              <a:gd name="connsiteY14" fmla="*/ 0 h 4001096"/>
              <a:gd name="connsiteX0" fmla="*/ 984626 w 5098825"/>
              <a:gd name="connsiteY0" fmla="*/ 0 h 4001096"/>
              <a:gd name="connsiteX1" fmla="*/ 1596344 w 5098825"/>
              <a:gd name="connsiteY1" fmla="*/ 571743 h 4001096"/>
              <a:gd name="connsiteX2" fmla="*/ 4621439 w 5098825"/>
              <a:gd name="connsiteY2" fmla="*/ 815032 h 4001096"/>
              <a:gd name="connsiteX3" fmla="*/ 5098825 w 5098825"/>
              <a:gd name="connsiteY3" fmla="*/ 2118754 h 4001096"/>
              <a:gd name="connsiteX4" fmla="*/ 4849202 w 5098825"/>
              <a:gd name="connsiteY4" fmla="*/ 3634494 h 4001096"/>
              <a:gd name="connsiteX5" fmla="*/ 3793904 w 5098825"/>
              <a:gd name="connsiteY5" fmla="*/ 3985529 h 4001096"/>
              <a:gd name="connsiteX6" fmla="*/ 957596 w 5098825"/>
              <a:gd name="connsiteY6" fmla="*/ 3840584 h 4001096"/>
              <a:gd name="connsiteX7" fmla="*/ 449657 w 5098825"/>
              <a:gd name="connsiteY7" fmla="*/ 3738960 h 4001096"/>
              <a:gd name="connsiteX8" fmla="*/ 44891 w 5098825"/>
              <a:gd name="connsiteY8" fmla="*/ 3447046 h 4001096"/>
              <a:gd name="connsiteX9" fmla="*/ 36615 w 5098825"/>
              <a:gd name="connsiteY9" fmla="*/ 3414896 h 4001096"/>
              <a:gd name="connsiteX10" fmla="*/ 12494 w 5098825"/>
              <a:gd name="connsiteY10" fmla="*/ 2681940 h 4001096"/>
              <a:gd name="connsiteX11" fmla="*/ 139377 w 5098825"/>
              <a:gd name="connsiteY11" fmla="*/ 1290513 h 4001096"/>
              <a:gd name="connsiteX12" fmla="*/ 966694 w 5098825"/>
              <a:gd name="connsiteY12" fmla="*/ 590018 h 4001096"/>
              <a:gd name="connsiteX13" fmla="*/ 984626 w 5098825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44704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53375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437163 w 5086331"/>
              <a:gd name="connsiteY7" fmla="*/ 3738960 h 4001096"/>
              <a:gd name="connsiteX8" fmla="*/ 32397 w 5086331"/>
              <a:gd name="connsiteY8" fmla="*/ 3533756 h 4001096"/>
              <a:gd name="connsiteX9" fmla="*/ 0 w 5086331"/>
              <a:gd name="connsiteY9" fmla="*/ 2681940 h 4001096"/>
              <a:gd name="connsiteX10" fmla="*/ 126883 w 5086331"/>
              <a:gd name="connsiteY10" fmla="*/ 1290513 h 4001096"/>
              <a:gd name="connsiteX11" fmla="*/ 954200 w 5086331"/>
              <a:gd name="connsiteY11" fmla="*/ 590018 h 4001096"/>
              <a:gd name="connsiteX12" fmla="*/ 972132 w 5086331"/>
              <a:gd name="connsiteY12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1007316 w 5121515"/>
              <a:gd name="connsiteY0" fmla="*/ 0 h 4001096"/>
              <a:gd name="connsiteX1" fmla="*/ 1619034 w 5121515"/>
              <a:gd name="connsiteY1" fmla="*/ 571743 h 4001096"/>
              <a:gd name="connsiteX2" fmla="*/ 4644129 w 5121515"/>
              <a:gd name="connsiteY2" fmla="*/ 815032 h 4001096"/>
              <a:gd name="connsiteX3" fmla="*/ 5121515 w 5121515"/>
              <a:gd name="connsiteY3" fmla="*/ 2118754 h 4001096"/>
              <a:gd name="connsiteX4" fmla="*/ 4871892 w 5121515"/>
              <a:gd name="connsiteY4" fmla="*/ 3634494 h 4001096"/>
              <a:gd name="connsiteX5" fmla="*/ 3816594 w 5121515"/>
              <a:gd name="connsiteY5" fmla="*/ 3985529 h 4001096"/>
              <a:gd name="connsiteX6" fmla="*/ 980286 w 5121515"/>
              <a:gd name="connsiteY6" fmla="*/ 3840584 h 4001096"/>
              <a:gd name="connsiteX7" fmla="*/ 67581 w 5121515"/>
              <a:gd name="connsiteY7" fmla="*/ 3533756 h 4001096"/>
              <a:gd name="connsiteX8" fmla="*/ 35184 w 5121515"/>
              <a:gd name="connsiteY8" fmla="*/ 2681940 h 4001096"/>
              <a:gd name="connsiteX9" fmla="*/ 162067 w 5121515"/>
              <a:gd name="connsiteY9" fmla="*/ 1290513 h 4001096"/>
              <a:gd name="connsiteX10" fmla="*/ 989384 w 5121515"/>
              <a:gd name="connsiteY10" fmla="*/ 590018 h 4001096"/>
              <a:gd name="connsiteX11" fmla="*/ 1007316 w 5121515"/>
              <a:gd name="connsiteY11" fmla="*/ 0 h 4001096"/>
              <a:gd name="connsiteX0" fmla="*/ 1010370 w 5124569"/>
              <a:gd name="connsiteY0" fmla="*/ 0 h 4001096"/>
              <a:gd name="connsiteX1" fmla="*/ 1622088 w 5124569"/>
              <a:gd name="connsiteY1" fmla="*/ 571743 h 4001096"/>
              <a:gd name="connsiteX2" fmla="*/ 4647183 w 5124569"/>
              <a:gd name="connsiteY2" fmla="*/ 815032 h 4001096"/>
              <a:gd name="connsiteX3" fmla="*/ 5124569 w 5124569"/>
              <a:gd name="connsiteY3" fmla="*/ 2118754 h 4001096"/>
              <a:gd name="connsiteX4" fmla="*/ 4874946 w 5124569"/>
              <a:gd name="connsiteY4" fmla="*/ 3634494 h 4001096"/>
              <a:gd name="connsiteX5" fmla="*/ 3819648 w 5124569"/>
              <a:gd name="connsiteY5" fmla="*/ 3985529 h 4001096"/>
              <a:gd name="connsiteX6" fmla="*/ 983340 w 5124569"/>
              <a:gd name="connsiteY6" fmla="*/ 3840584 h 4001096"/>
              <a:gd name="connsiteX7" fmla="*/ 70635 w 5124569"/>
              <a:gd name="connsiteY7" fmla="*/ 3533756 h 4001096"/>
              <a:gd name="connsiteX8" fmla="*/ 165121 w 5124569"/>
              <a:gd name="connsiteY8" fmla="*/ 1290513 h 4001096"/>
              <a:gd name="connsiteX9" fmla="*/ 992438 w 5124569"/>
              <a:gd name="connsiteY9" fmla="*/ 590018 h 4001096"/>
              <a:gd name="connsiteX10" fmla="*/ 1010370 w 5124569"/>
              <a:gd name="connsiteY10" fmla="*/ 0 h 4001096"/>
              <a:gd name="connsiteX0" fmla="*/ 1004891 w 5119090"/>
              <a:gd name="connsiteY0" fmla="*/ 0 h 4001096"/>
              <a:gd name="connsiteX1" fmla="*/ 1616609 w 5119090"/>
              <a:gd name="connsiteY1" fmla="*/ 571743 h 4001096"/>
              <a:gd name="connsiteX2" fmla="*/ 4641704 w 5119090"/>
              <a:gd name="connsiteY2" fmla="*/ 815032 h 4001096"/>
              <a:gd name="connsiteX3" fmla="*/ 5119090 w 5119090"/>
              <a:gd name="connsiteY3" fmla="*/ 2118754 h 4001096"/>
              <a:gd name="connsiteX4" fmla="*/ 4869467 w 5119090"/>
              <a:gd name="connsiteY4" fmla="*/ 3634494 h 4001096"/>
              <a:gd name="connsiteX5" fmla="*/ 3814169 w 5119090"/>
              <a:gd name="connsiteY5" fmla="*/ 3985529 h 4001096"/>
              <a:gd name="connsiteX6" fmla="*/ 977861 w 5119090"/>
              <a:gd name="connsiteY6" fmla="*/ 3840584 h 4001096"/>
              <a:gd name="connsiteX7" fmla="*/ 73039 w 5119090"/>
              <a:gd name="connsiteY7" fmla="*/ 3313039 h 4001096"/>
              <a:gd name="connsiteX8" fmla="*/ 159642 w 5119090"/>
              <a:gd name="connsiteY8" fmla="*/ 1290513 h 4001096"/>
              <a:gd name="connsiteX9" fmla="*/ 986959 w 5119090"/>
              <a:gd name="connsiteY9" fmla="*/ 590018 h 4001096"/>
              <a:gd name="connsiteX10" fmla="*/ 1004891 w 5119090"/>
              <a:gd name="connsiteY10" fmla="*/ 0 h 4001096"/>
              <a:gd name="connsiteX0" fmla="*/ 1004891 w 5119090"/>
              <a:gd name="connsiteY0" fmla="*/ 0 h 4028919"/>
              <a:gd name="connsiteX1" fmla="*/ 1616609 w 5119090"/>
              <a:gd name="connsiteY1" fmla="*/ 571743 h 4028919"/>
              <a:gd name="connsiteX2" fmla="*/ 4641704 w 5119090"/>
              <a:gd name="connsiteY2" fmla="*/ 815032 h 4028919"/>
              <a:gd name="connsiteX3" fmla="*/ 5119090 w 5119090"/>
              <a:gd name="connsiteY3" fmla="*/ 2118754 h 4028919"/>
              <a:gd name="connsiteX4" fmla="*/ 4869467 w 5119090"/>
              <a:gd name="connsiteY4" fmla="*/ 3634494 h 4028919"/>
              <a:gd name="connsiteX5" fmla="*/ 3814169 w 5119090"/>
              <a:gd name="connsiteY5" fmla="*/ 3985529 h 4028919"/>
              <a:gd name="connsiteX6" fmla="*/ 977861 w 5119090"/>
              <a:gd name="connsiteY6" fmla="*/ 3911529 h 4028919"/>
              <a:gd name="connsiteX7" fmla="*/ 73039 w 5119090"/>
              <a:gd name="connsiteY7" fmla="*/ 3313039 h 4028919"/>
              <a:gd name="connsiteX8" fmla="*/ 159642 w 5119090"/>
              <a:gd name="connsiteY8" fmla="*/ 1290513 h 4028919"/>
              <a:gd name="connsiteX9" fmla="*/ 986959 w 5119090"/>
              <a:gd name="connsiteY9" fmla="*/ 590018 h 4028919"/>
              <a:gd name="connsiteX10" fmla="*/ 1004891 w 5119090"/>
              <a:gd name="connsiteY10" fmla="*/ 0 h 4028919"/>
              <a:gd name="connsiteX0" fmla="*/ 1004891 w 5119090"/>
              <a:gd name="connsiteY0" fmla="*/ 0 h 4142676"/>
              <a:gd name="connsiteX1" fmla="*/ 1616609 w 5119090"/>
              <a:gd name="connsiteY1" fmla="*/ 571743 h 4142676"/>
              <a:gd name="connsiteX2" fmla="*/ 4641704 w 5119090"/>
              <a:gd name="connsiteY2" fmla="*/ 815032 h 4142676"/>
              <a:gd name="connsiteX3" fmla="*/ 5119090 w 5119090"/>
              <a:gd name="connsiteY3" fmla="*/ 2118754 h 4142676"/>
              <a:gd name="connsiteX4" fmla="*/ 4869467 w 5119090"/>
              <a:gd name="connsiteY4" fmla="*/ 3634494 h 4142676"/>
              <a:gd name="connsiteX5" fmla="*/ 3575630 w 5119090"/>
              <a:gd name="connsiteY5" fmla="*/ 4131303 h 4142676"/>
              <a:gd name="connsiteX6" fmla="*/ 977861 w 5119090"/>
              <a:gd name="connsiteY6" fmla="*/ 3911529 h 4142676"/>
              <a:gd name="connsiteX7" fmla="*/ 73039 w 5119090"/>
              <a:gd name="connsiteY7" fmla="*/ 3313039 h 4142676"/>
              <a:gd name="connsiteX8" fmla="*/ 159642 w 5119090"/>
              <a:gd name="connsiteY8" fmla="*/ 1290513 h 4142676"/>
              <a:gd name="connsiteX9" fmla="*/ 986959 w 5119090"/>
              <a:gd name="connsiteY9" fmla="*/ 590018 h 4142676"/>
              <a:gd name="connsiteX10" fmla="*/ 1004891 w 5119090"/>
              <a:gd name="connsiteY10" fmla="*/ 0 h 4142676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641704 w 5119090"/>
              <a:gd name="connsiteY2" fmla="*/ 815032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469426 w 5119090"/>
              <a:gd name="connsiteY2" fmla="*/ 735519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4986569"/>
              <a:gd name="connsiteY0" fmla="*/ 0 h 4145018"/>
              <a:gd name="connsiteX1" fmla="*/ 1616609 w 4986569"/>
              <a:gd name="connsiteY1" fmla="*/ 571743 h 4145018"/>
              <a:gd name="connsiteX2" fmla="*/ 4469426 w 4986569"/>
              <a:gd name="connsiteY2" fmla="*/ 735519 h 4145018"/>
              <a:gd name="connsiteX3" fmla="*/ 4986569 w 4986569"/>
              <a:gd name="connsiteY3" fmla="*/ 2118754 h 4145018"/>
              <a:gd name="connsiteX4" fmla="*/ 4736945 w 4986569"/>
              <a:gd name="connsiteY4" fmla="*/ 3594737 h 4145018"/>
              <a:gd name="connsiteX5" fmla="*/ 3575630 w 4986569"/>
              <a:gd name="connsiteY5" fmla="*/ 4131303 h 4145018"/>
              <a:gd name="connsiteX6" fmla="*/ 977861 w 4986569"/>
              <a:gd name="connsiteY6" fmla="*/ 3911529 h 4145018"/>
              <a:gd name="connsiteX7" fmla="*/ 73039 w 4986569"/>
              <a:gd name="connsiteY7" fmla="*/ 3313039 h 4145018"/>
              <a:gd name="connsiteX8" fmla="*/ 159642 w 4986569"/>
              <a:gd name="connsiteY8" fmla="*/ 1290513 h 4145018"/>
              <a:gd name="connsiteX9" fmla="*/ 986959 w 4986569"/>
              <a:gd name="connsiteY9" fmla="*/ 590018 h 4145018"/>
              <a:gd name="connsiteX10" fmla="*/ 1004891 w 4986569"/>
              <a:gd name="connsiteY10" fmla="*/ 0 h 4145018"/>
              <a:gd name="connsiteX0" fmla="*/ 1004891 w 4857980"/>
              <a:gd name="connsiteY0" fmla="*/ 0 h 4145018"/>
              <a:gd name="connsiteX1" fmla="*/ 1616609 w 4857980"/>
              <a:gd name="connsiteY1" fmla="*/ 571743 h 4145018"/>
              <a:gd name="connsiteX2" fmla="*/ 4469426 w 4857980"/>
              <a:gd name="connsiteY2" fmla="*/ 735519 h 4145018"/>
              <a:gd name="connsiteX3" fmla="*/ 4736945 w 4857980"/>
              <a:gd name="connsiteY3" fmla="*/ 3594737 h 4145018"/>
              <a:gd name="connsiteX4" fmla="*/ 3575630 w 4857980"/>
              <a:gd name="connsiteY4" fmla="*/ 4131303 h 4145018"/>
              <a:gd name="connsiteX5" fmla="*/ 977861 w 4857980"/>
              <a:gd name="connsiteY5" fmla="*/ 3911529 h 4145018"/>
              <a:gd name="connsiteX6" fmla="*/ 73039 w 4857980"/>
              <a:gd name="connsiteY6" fmla="*/ 3313039 h 4145018"/>
              <a:gd name="connsiteX7" fmla="*/ 159642 w 4857980"/>
              <a:gd name="connsiteY7" fmla="*/ 1290513 h 4145018"/>
              <a:gd name="connsiteX8" fmla="*/ 986959 w 4857980"/>
              <a:gd name="connsiteY8" fmla="*/ 590018 h 4145018"/>
              <a:gd name="connsiteX9" fmla="*/ 1004891 w 4857980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775276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907797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38286"/>
              <a:gd name="connsiteY0" fmla="*/ 0 h 4156705"/>
              <a:gd name="connsiteX1" fmla="*/ 1616609 w 4938286"/>
              <a:gd name="connsiteY1" fmla="*/ 571743 h 4156705"/>
              <a:gd name="connsiteX2" fmla="*/ 4641704 w 4938286"/>
              <a:gd name="connsiteY2" fmla="*/ 907797 h 4156705"/>
              <a:gd name="connsiteX3" fmla="*/ 4723693 w 4938286"/>
              <a:gd name="connsiteY3" fmla="*/ 3409206 h 4156705"/>
              <a:gd name="connsiteX4" fmla="*/ 3575630 w 4938286"/>
              <a:gd name="connsiteY4" fmla="*/ 4131303 h 4156705"/>
              <a:gd name="connsiteX5" fmla="*/ 977861 w 4938286"/>
              <a:gd name="connsiteY5" fmla="*/ 3911529 h 4156705"/>
              <a:gd name="connsiteX6" fmla="*/ 73039 w 4938286"/>
              <a:gd name="connsiteY6" fmla="*/ 3313039 h 4156705"/>
              <a:gd name="connsiteX7" fmla="*/ 159642 w 4938286"/>
              <a:gd name="connsiteY7" fmla="*/ 1290513 h 4156705"/>
              <a:gd name="connsiteX8" fmla="*/ 986959 w 4938286"/>
              <a:gd name="connsiteY8" fmla="*/ 590018 h 4156705"/>
              <a:gd name="connsiteX9" fmla="*/ 1004891 w 493828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907797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881293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38200"/>
              <a:gd name="connsiteY0" fmla="*/ 0 h 4156705"/>
              <a:gd name="connsiteX1" fmla="*/ 1616609 w 4938200"/>
              <a:gd name="connsiteY1" fmla="*/ 571743 h 4156705"/>
              <a:gd name="connsiteX2" fmla="*/ 4641704 w 4938200"/>
              <a:gd name="connsiteY2" fmla="*/ 881293 h 4156705"/>
              <a:gd name="connsiteX3" fmla="*/ 4723693 w 4938200"/>
              <a:gd name="connsiteY3" fmla="*/ 3409206 h 4156705"/>
              <a:gd name="connsiteX4" fmla="*/ 3575630 w 4938200"/>
              <a:gd name="connsiteY4" fmla="*/ 4131303 h 4156705"/>
              <a:gd name="connsiteX5" fmla="*/ 977861 w 4938200"/>
              <a:gd name="connsiteY5" fmla="*/ 3911529 h 4156705"/>
              <a:gd name="connsiteX6" fmla="*/ 73039 w 4938200"/>
              <a:gd name="connsiteY6" fmla="*/ 3313039 h 4156705"/>
              <a:gd name="connsiteX7" fmla="*/ 159642 w 4938200"/>
              <a:gd name="connsiteY7" fmla="*/ 1290513 h 4156705"/>
              <a:gd name="connsiteX8" fmla="*/ 986959 w 4938200"/>
              <a:gd name="connsiteY8" fmla="*/ 590018 h 4156705"/>
              <a:gd name="connsiteX9" fmla="*/ 1004891 w 4938200"/>
              <a:gd name="connsiteY9" fmla="*/ 0 h 4156705"/>
              <a:gd name="connsiteX0" fmla="*/ 1004891 w 4931243"/>
              <a:gd name="connsiteY0" fmla="*/ 0 h 4156705"/>
              <a:gd name="connsiteX1" fmla="*/ 1616609 w 4931243"/>
              <a:gd name="connsiteY1" fmla="*/ 571743 h 4156705"/>
              <a:gd name="connsiteX2" fmla="*/ 4628452 w 4931243"/>
              <a:gd name="connsiteY2" fmla="*/ 934302 h 4156705"/>
              <a:gd name="connsiteX3" fmla="*/ 4723693 w 4931243"/>
              <a:gd name="connsiteY3" fmla="*/ 3409206 h 4156705"/>
              <a:gd name="connsiteX4" fmla="*/ 3575630 w 4931243"/>
              <a:gd name="connsiteY4" fmla="*/ 4131303 h 4156705"/>
              <a:gd name="connsiteX5" fmla="*/ 977861 w 4931243"/>
              <a:gd name="connsiteY5" fmla="*/ 3911529 h 4156705"/>
              <a:gd name="connsiteX6" fmla="*/ 73039 w 4931243"/>
              <a:gd name="connsiteY6" fmla="*/ 3313039 h 4156705"/>
              <a:gd name="connsiteX7" fmla="*/ 159642 w 4931243"/>
              <a:gd name="connsiteY7" fmla="*/ 1290513 h 4156705"/>
              <a:gd name="connsiteX8" fmla="*/ 986959 w 4931243"/>
              <a:gd name="connsiteY8" fmla="*/ 590018 h 4156705"/>
              <a:gd name="connsiteX9" fmla="*/ 1004891 w 4931243"/>
              <a:gd name="connsiteY9" fmla="*/ 0 h 4156705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10726 w 4937078"/>
              <a:gd name="connsiteY0" fmla="*/ 0 h 4175448"/>
              <a:gd name="connsiteX1" fmla="*/ 1622444 w 4937078"/>
              <a:gd name="connsiteY1" fmla="*/ 571743 h 4175448"/>
              <a:gd name="connsiteX2" fmla="*/ 4634287 w 4937078"/>
              <a:gd name="connsiteY2" fmla="*/ 934302 h 4175448"/>
              <a:gd name="connsiteX3" fmla="*/ 4729528 w 4937078"/>
              <a:gd name="connsiteY3" fmla="*/ 3409206 h 4175448"/>
              <a:gd name="connsiteX4" fmla="*/ 3581465 w 4937078"/>
              <a:gd name="connsiteY4" fmla="*/ 4131303 h 4175448"/>
              <a:gd name="connsiteX5" fmla="*/ 864426 w 4937078"/>
              <a:gd name="connsiteY5" fmla="*/ 3991042 h 4175448"/>
              <a:gd name="connsiteX6" fmla="*/ 78874 w 4937078"/>
              <a:gd name="connsiteY6" fmla="*/ 3313039 h 4175448"/>
              <a:gd name="connsiteX7" fmla="*/ 165477 w 4937078"/>
              <a:gd name="connsiteY7" fmla="*/ 1290513 h 4175448"/>
              <a:gd name="connsiteX8" fmla="*/ 992794 w 4937078"/>
              <a:gd name="connsiteY8" fmla="*/ 590018 h 4175448"/>
              <a:gd name="connsiteX9" fmla="*/ 1010726 w 4937078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  <a:gd name="connsiteX0" fmla="*/ 1008299 w 4958820"/>
              <a:gd name="connsiteY0" fmla="*/ 0 h 4165242"/>
              <a:gd name="connsiteX1" fmla="*/ 1646266 w 4958820"/>
              <a:gd name="connsiteY1" fmla="*/ 574434 h 4165242"/>
              <a:gd name="connsiteX2" fmla="*/ 4631860 w 4958820"/>
              <a:gd name="connsiteY2" fmla="*/ 934302 h 4165242"/>
              <a:gd name="connsiteX3" fmla="*/ 4727101 w 4958820"/>
              <a:gd name="connsiteY3" fmla="*/ 3409206 h 4165242"/>
              <a:gd name="connsiteX4" fmla="*/ 3579038 w 4958820"/>
              <a:gd name="connsiteY4" fmla="*/ 4131303 h 4165242"/>
              <a:gd name="connsiteX5" fmla="*/ 964723 w 4958820"/>
              <a:gd name="connsiteY5" fmla="*/ 3953024 h 4165242"/>
              <a:gd name="connsiteX6" fmla="*/ 76447 w 4958820"/>
              <a:gd name="connsiteY6" fmla="*/ 3313039 h 4165242"/>
              <a:gd name="connsiteX7" fmla="*/ 163050 w 4958820"/>
              <a:gd name="connsiteY7" fmla="*/ 1290513 h 4165242"/>
              <a:gd name="connsiteX8" fmla="*/ 990367 w 4958820"/>
              <a:gd name="connsiteY8" fmla="*/ 590018 h 4165242"/>
              <a:gd name="connsiteX9" fmla="*/ 1008299 w 4958820"/>
              <a:gd name="connsiteY9" fmla="*/ 0 h 4165242"/>
              <a:gd name="connsiteX0" fmla="*/ 879400 w 4829921"/>
              <a:gd name="connsiteY0" fmla="*/ 0 h 4165244"/>
              <a:gd name="connsiteX1" fmla="*/ 1517367 w 4829921"/>
              <a:gd name="connsiteY1" fmla="*/ 574434 h 4165244"/>
              <a:gd name="connsiteX2" fmla="*/ 4502961 w 4829921"/>
              <a:gd name="connsiteY2" fmla="*/ 934302 h 4165244"/>
              <a:gd name="connsiteX3" fmla="*/ 4598202 w 4829921"/>
              <a:gd name="connsiteY3" fmla="*/ 3409206 h 4165244"/>
              <a:gd name="connsiteX4" fmla="*/ 3450139 w 4829921"/>
              <a:gd name="connsiteY4" fmla="*/ 4131303 h 4165244"/>
              <a:gd name="connsiteX5" fmla="*/ 835824 w 4829921"/>
              <a:gd name="connsiteY5" fmla="*/ 3953024 h 4165244"/>
              <a:gd name="connsiteX6" fmla="*/ 388743 w 4829921"/>
              <a:gd name="connsiteY6" fmla="*/ 3217428 h 4165244"/>
              <a:gd name="connsiteX7" fmla="*/ 34151 w 4829921"/>
              <a:gd name="connsiteY7" fmla="*/ 1290513 h 4165244"/>
              <a:gd name="connsiteX8" fmla="*/ 861468 w 4829921"/>
              <a:gd name="connsiteY8" fmla="*/ 590018 h 4165244"/>
              <a:gd name="connsiteX9" fmla="*/ 879400 w 4829921"/>
              <a:gd name="connsiteY9" fmla="*/ 0 h 4165244"/>
              <a:gd name="connsiteX0" fmla="*/ 879400 w 4829921"/>
              <a:gd name="connsiteY0" fmla="*/ 0 h 4138288"/>
              <a:gd name="connsiteX1" fmla="*/ 1517367 w 4829921"/>
              <a:gd name="connsiteY1" fmla="*/ 574434 h 4138288"/>
              <a:gd name="connsiteX2" fmla="*/ 4502961 w 4829921"/>
              <a:gd name="connsiteY2" fmla="*/ 934302 h 4138288"/>
              <a:gd name="connsiteX3" fmla="*/ 4598202 w 4829921"/>
              <a:gd name="connsiteY3" fmla="*/ 3409206 h 4138288"/>
              <a:gd name="connsiteX4" fmla="*/ 3450139 w 4829921"/>
              <a:gd name="connsiteY4" fmla="*/ 4131303 h 4138288"/>
              <a:gd name="connsiteX5" fmla="*/ 982153 w 4829921"/>
              <a:gd name="connsiteY5" fmla="*/ 3738143 h 4138288"/>
              <a:gd name="connsiteX6" fmla="*/ 388743 w 4829921"/>
              <a:gd name="connsiteY6" fmla="*/ 3217428 h 4138288"/>
              <a:gd name="connsiteX7" fmla="*/ 34151 w 4829921"/>
              <a:gd name="connsiteY7" fmla="*/ 1290513 h 4138288"/>
              <a:gd name="connsiteX8" fmla="*/ 861468 w 4829921"/>
              <a:gd name="connsiteY8" fmla="*/ 590018 h 4138288"/>
              <a:gd name="connsiteX9" fmla="*/ 879400 w 4829921"/>
              <a:gd name="connsiteY9" fmla="*/ 0 h 4138288"/>
              <a:gd name="connsiteX0" fmla="*/ 797965 w 4748486"/>
              <a:gd name="connsiteY0" fmla="*/ 0 h 4138290"/>
              <a:gd name="connsiteX1" fmla="*/ 1435932 w 4748486"/>
              <a:gd name="connsiteY1" fmla="*/ 574434 h 4138290"/>
              <a:gd name="connsiteX2" fmla="*/ 4421526 w 4748486"/>
              <a:gd name="connsiteY2" fmla="*/ 934302 h 4138290"/>
              <a:gd name="connsiteX3" fmla="*/ 4516767 w 4748486"/>
              <a:gd name="connsiteY3" fmla="*/ 3409206 h 4138290"/>
              <a:gd name="connsiteX4" fmla="*/ 3368704 w 4748486"/>
              <a:gd name="connsiteY4" fmla="*/ 4131303 h 4138290"/>
              <a:gd name="connsiteX5" fmla="*/ 900718 w 4748486"/>
              <a:gd name="connsiteY5" fmla="*/ 3738143 h 4138290"/>
              <a:gd name="connsiteX6" fmla="*/ 307308 w 4748486"/>
              <a:gd name="connsiteY6" fmla="*/ 3217428 h 4138290"/>
              <a:gd name="connsiteX7" fmla="*/ 42133 w 4748486"/>
              <a:gd name="connsiteY7" fmla="*/ 1485818 h 4138290"/>
              <a:gd name="connsiteX8" fmla="*/ 780033 w 4748486"/>
              <a:gd name="connsiteY8" fmla="*/ 590018 h 4138290"/>
              <a:gd name="connsiteX9" fmla="*/ 797965 w 4748486"/>
              <a:gd name="connsiteY9" fmla="*/ 0 h 4138290"/>
              <a:gd name="connsiteX0" fmla="*/ 816235 w 4766756"/>
              <a:gd name="connsiteY0" fmla="*/ 0 h 4138288"/>
              <a:gd name="connsiteX1" fmla="*/ 1454202 w 4766756"/>
              <a:gd name="connsiteY1" fmla="*/ 574434 h 4138288"/>
              <a:gd name="connsiteX2" fmla="*/ 4439796 w 4766756"/>
              <a:gd name="connsiteY2" fmla="*/ 934302 h 4138288"/>
              <a:gd name="connsiteX3" fmla="*/ 4535037 w 4766756"/>
              <a:gd name="connsiteY3" fmla="*/ 3409206 h 4138288"/>
              <a:gd name="connsiteX4" fmla="*/ 3386974 w 4766756"/>
              <a:gd name="connsiteY4" fmla="*/ 4131303 h 4138288"/>
              <a:gd name="connsiteX5" fmla="*/ 918988 w 4766756"/>
              <a:gd name="connsiteY5" fmla="*/ 3738143 h 4138288"/>
              <a:gd name="connsiteX6" fmla="*/ 205861 w 4766756"/>
              <a:gd name="connsiteY6" fmla="*/ 2965662 h 4138288"/>
              <a:gd name="connsiteX7" fmla="*/ 60403 w 4766756"/>
              <a:gd name="connsiteY7" fmla="*/ 1485818 h 4138288"/>
              <a:gd name="connsiteX8" fmla="*/ 798303 w 4766756"/>
              <a:gd name="connsiteY8" fmla="*/ 590018 h 4138288"/>
              <a:gd name="connsiteX9" fmla="*/ 816235 w 4766756"/>
              <a:gd name="connsiteY9" fmla="*/ 0 h 4138288"/>
              <a:gd name="connsiteX0" fmla="*/ 816235 w 4622539"/>
              <a:gd name="connsiteY0" fmla="*/ 0 h 4138290"/>
              <a:gd name="connsiteX1" fmla="*/ 1454202 w 4622539"/>
              <a:gd name="connsiteY1" fmla="*/ 574434 h 4138290"/>
              <a:gd name="connsiteX2" fmla="*/ 4015228 w 4622539"/>
              <a:gd name="connsiteY2" fmla="*/ 1032218 h 4138290"/>
              <a:gd name="connsiteX3" fmla="*/ 4535037 w 4622539"/>
              <a:gd name="connsiteY3" fmla="*/ 3409206 h 4138290"/>
              <a:gd name="connsiteX4" fmla="*/ 3386974 w 4622539"/>
              <a:gd name="connsiteY4" fmla="*/ 4131303 h 4138290"/>
              <a:gd name="connsiteX5" fmla="*/ 918988 w 4622539"/>
              <a:gd name="connsiteY5" fmla="*/ 3738143 h 4138290"/>
              <a:gd name="connsiteX6" fmla="*/ 205861 w 4622539"/>
              <a:gd name="connsiteY6" fmla="*/ 2965662 h 4138290"/>
              <a:gd name="connsiteX7" fmla="*/ 60403 w 4622539"/>
              <a:gd name="connsiteY7" fmla="*/ 1485818 h 4138290"/>
              <a:gd name="connsiteX8" fmla="*/ 798303 w 4622539"/>
              <a:gd name="connsiteY8" fmla="*/ 590018 h 4138290"/>
              <a:gd name="connsiteX9" fmla="*/ 816235 w 4622539"/>
              <a:gd name="connsiteY9" fmla="*/ 0 h 4138290"/>
              <a:gd name="connsiteX0" fmla="*/ 816235 w 4622539"/>
              <a:gd name="connsiteY0" fmla="*/ 0 h 4132081"/>
              <a:gd name="connsiteX1" fmla="*/ 1454202 w 4622539"/>
              <a:gd name="connsiteY1" fmla="*/ 574434 h 4132081"/>
              <a:gd name="connsiteX2" fmla="*/ 4015228 w 4622539"/>
              <a:gd name="connsiteY2" fmla="*/ 1032218 h 4132081"/>
              <a:gd name="connsiteX3" fmla="*/ 4535037 w 4622539"/>
              <a:gd name="connsiteY3" fmla="*/ 3409206 h 4132081"/>
              <a:gd name="connsiteX4" fmla="*/ 3152706 w 4622539"/>
              <a:gd name="connsiteY4" fmla="*/ 4124957 h 4132081"/>
              <a:gd name="connsiteX5" fmla="*/ 918988 w 4622539"/>
              <a:gd name="connsiteY5" fmla="*/ 3738143 h 4132081"/>
              <a:gd name="connsiteX6" fmla="*/ 205861 w 4622539"/>
              <a:gd name="connsiteY6" fmla="*/ 2965662 h 4132081"/>
              <a:gd name="connsiteX7" fmla="*/ 60403 w 4622539"/>
              <a:gd name="connsiteY7" fmla="*/ 1485818 h 4132081"/>
              <a:gd name="connsiteX8" fmla="*/ 798303 w 4622539"/>
              <a:gd name="connsiteY8" fmla="*/ 590018 h 4132081"/>
              <a:gd name="connsiteX9" fmla="*/ 816235 w 4622539"/>
              <a:gd name="connsiteY9" fmla="*/ 0 h 4132081"/>
              <a:gd name="connsiteX0" fmla="*/ 816235 w 4372994"/>
              <a:gd name="connsiteY0" fmla="*/ 0 h 4138222"/>
              <a:gd name="connsiteX1" fmla="*/ 1454202 w 4372994"/>
              <a:gd name="connsiteY1" fmla="*/ 574434 h 4138222"/>
              <a:gd name="connsiteX2" fmla="*/ 4015228 w 4372994"/>
              <a:gd name="connsiteY2" fmla="*/ 1032218 h 4138222"/>
              <a:gd name="connsiteX3" fmla="*/ 4208394 w 4372994"/>
              <a:gd name="connsiteY3" fmla="*/ 3259401 h 4138222"/>
              <a:gd name="connsiteX4" fmla="*/ 3152706 w 4372994"/>
              <a:gd name="connsiteY4" fmla="*/ 4124957 h 4138222"/>
              <a:gd name="connsiteX5" fmla="*/ 918988 w 4372994"/>
              <a:gd name="connsiteY5" fmla="*/ 3738143 h 4138222"/>
              <a:gd name="connsiteX6" fmla="*/ 205861 w 4372994"/>
              <a:gd name="connsiteY6" fmla="*/ 2965662 h 4138222"/>
              <a:gd name="connsiteX7" fmla="*/ 60403 w 4372994"/>
              <a:gd name="connsiteY7" fmla="*/ 1485818 h 4138222"/>
              <a:gd name="connsiteX8" fmla="*/ 798303 w 4372994"/>
              <a:gd name="connsiteY8" fmla="*/ 590018 h 4138222"/>
              <a:gd name="connsiteX9" fmla="*/ 816235 w 4372994"/>
              <a:gd name="connsiteY9" fmla="*/ 0 h 4138222"/>
              <a:gd name="connsiteX0" fmla="*/ 816235 w 4372994"/>
              <a:gd name="connsiteY0" fmla="*/ 0 h 4138224"/>
              <a:gd name="connsiteX1" fmla="*/ 1454202 w 4372994"/>
              <a:gd name="connsiteY1" fmla="*/ 574434 h 4138224"/>
              <a:gd name="connsiteX2" fmla="*/ 4015228 w 4372994"/>
              <a:gd name="connsiteY2" fmla="*/ 1032218 h 4138224"/>
              <a:gd name="connsiteX3" fmla="*/ 4208394 w 4372994"/>
              <a:gd name="connsiteY3" fmla="*/ 3259401 h 4138224"/>
              <a:gd name="connsiteX4" fmla="*/ 3152706 w 4372994"/>
              <a:gd name="connsiteY4" fmla="*/ 4124957 h 4138224"/>
              <a:gd name="connsiteX5" fmla="*/ 918988 w 4372994"/>
              <a:gd name="connsiteY5" fmla="*/ 3738143 h 4138224"/>
              <a:gd name="connsiteX6" fmla="*/ 205861 w 4372994"/>
              <a:gd name="connsiteY6" fmla="*/ 2965662 h 4138224"/>
              <a:gd name="connsiteX7" fmla="*/ 60403 w 4372994"/>
              <a:gd name="connsiteY7" fmla="*/ 1485818 h 4138224"/>
              <a:gd name="connsiteX8" fmla="*/ 898165 w 4372994"/>
              <a:gd name="connsiteY8" fmla="*/ 606258 h 4138224"/>
              <a:gd name="connsiteX9" fmla="*/ 816235 w 4372994"/>
              <a:gd name="connsiteY9" fmla="*/ 0 h 4138224"/>
              <a:gd name="connsiteX0" fmla="*/ 816235 w 4372994"/>
              <a:gd name="connsiteY0" fmla="*/ 0 h 4138222"/>
              <a:gd name="connsiteX1" fmla="*/ 1454202 w 4372994"/>
              <a:gd name="connsiteY1" fmla="*/ 574434 h 4138222"/>
              <a:gd name="connsiteX2" fmla="*/ 4015228 w 4372994"/>
              <a:gd name="connsiteY2" fmla="*/ 1032218 h 4138222"/>
              <a:gd name="connsiteX3" fmla="*/ 4208394 w 4372994"/>
              <a:gd name="connsiteY3" fmla="*/ 3259401 h 4138222"/>
              <a:gd name="connsiteX4" fmla="*/ 3152706 w 4372994"/>
              <a:gd name="connsiteY4" fmla="*/ 4124957 h 4138222"/>
              <a:gd name="connsiteX5" fmla="*/ 918988 w 4372994"/>
              <a:gd name="connsiteY5" fmla="*/ 3738143 h 4138222"/>
              <a:gd name="connsiteX6" fmla="*/ 205861 w 4372994"/>
              <a:gd name="connsiteY6" fmla="*/ 2965662 h 4138222"/>
              <a:gd name="connsiteX7" fmla="*/ 60403 w 4372994"/>
              <a:gd name="connsiteY7" fmla="*/ 1485818 h 4138222"/>
              <a:gd name="connsiteX8" fmla="*/ 898165 w 4372994"/>
              <a:gd name="connsiteY8" fmla="*/ 606258 h 4138222"/>
              <a:gd name="connsiteX9" fmla="*/ 816235 w 4372994"/>
              <a:gd name="connsiteY9" fmla="*/ 0 h 4138222"/>
              <a:gd name="connsiteX0" fmla="*/ 816235 w 4372994"/>
              <a:gd name="connsiteY0" fmla="*/ 0 h 4138224"/>
              <a:gd name="connsiteX1" fmla="*/ 1454202 w 4372994"/>
              <a:gd name="connsiteY1" fmla="*/ 574434 h 4138224"/>
              <a:gd name="connsiteX2" fmla="*/ 4015228 w 4372994"/>
              <a:gd name="connsiteY2" fmla="*/ 1032218 h 4138224"/>
              <a:gd name="connsiteX3" fmla="*/ 4208394 w 4372994"/>
              <a:gd name="connsiteY3" fmla="*/ 3259401 h 4138224"/>
              <a:gd name="connsiteX4" fmla="*/ 3152706 w 4372994"/>
              <a:gd name="connsiteY4" fmla="*/ 4124957 h 4138224"/>
              <a:gd name="connsiteX5" fmla="*/ 918988 w 4372994"/>
              <a:gd name="connsiteY5" fmla="*/ 3738143 h 4138224"/>
              <a:gd name="connsiteX6" fmla="*/ 205861 w 4372994"/>
              <a:gd name="connsiteY6" fmla="*/ 2965662 h 4138224"/>
              <a:gd name="connsiteX7" fmla="*/ 60403 w 4372994"/>
              <a:gd name="connsiteY7" fmla="*/ 1485818 h 4138224"/>
              <a:gd name="connsiteX8" fmla="*/ 898165 w 4372994"/>
              <a:gd name="connsiteY8" fmla="*/ 606258 h 4138224"/>
              <a:gd name="connsiteX9" fmla="*/ 816235 w 4372994"/>
              <a:gd name="connsiteY9" fmla="*/ 0 h 4138224"/>
              <a:gd name="connsiteX0" fmla="*/ 816235 w 4372994"/>
              <a:gd name="connsiteY0" fmla="*/ 0 h 4138222"/>
              <a:gd name="connsiteX1" fmla="*/ 1454202 w 4372994"/>
              <a:gd name="connsiteY1" fmla="*/ 574434 h 4138222"/>
              <a:gd name="connsiteX2" fmla="*/ 4015228 w 4372994"/>
              <a:gd name="connsiteY2" fmla="*/ 1032218 h 4138222"/>
              <a:gd name="connsiteX3" fmla="*/ 4208394 w 4372994"/>
              <a:gd name="connsiteY3" fmla="*/ 3259401 h 4138222"/>
              <a:gd name="connsiteX4" fmla="*/ 3152706 w 4372994"/>
              <a:gd name="connsiteY4" fmla="*/ 4124957 h 4138222"/>
              <a:gd name="connsiteX5" fmla="*/ 918988 w 4372994"/>
              <a:gd name="connsiteY5" fmla="*/ 3738143 h 4138222"/>
              <a:gd name="connsiteX6" fmla="*/ 205861 w 4372994"/>
              <a:gd name="connsiteY6" fmla="*/ 2965662 h 4138222"/>
              <a:gd name="connsiteX7" fmla="*/ 60403 w 4372994"/>
              <a:gd name="connsiteY7" fmla="*/ 1485818 h 4138222"/>
              <a:gd name="connsiteX8" fmla="*/ 898165 w 4372994"/>
              <a:gd name="connsiteY8" fmla="*/ 606258 h 4138222"/>
              <a:gd name="connsiteX9" fmla="*/ 816235 w 4372994"/>
              <a:gd name="connsiteY9" fmla="*/ 0 h 4138222"/>
              <a:gd name="connsiteX0" fmla="*/ 816235 w 4372994"/>
              <a:gd name="connsiteY0" fmla="*/ 0 h 4138224"/>
              <a:gd name="connsiteX1" fmla="*/ 1454202 w 4372994"/>
              <a:gd name="connsiteY1" fmla="*/ 574434 h 4138224"/>
              <a:gd name="connsiteX2" fmla="*/ 4015228 w 4372994"/>
              <a:gd name="connsiteY2" fmla="*/ 1032218 h 4138224"/>
              <a:gd name="connsiteX3" fmla="*/ 4208394 w 4372994"/>
              <a:gd name="connsiteY3" fmla="*/ 3259401 h 4138224"/>
              <a:gd name="connsiteX4" fmla="*/ 3152706 w 4372994"/>
              <a:gd name="connsiteY4" fmla="*/ 4124957 h 4138224"/>
              <a:gd name="connsiteX5" fmla="*/ 918988 w 4372994"/>
              <a:gd name="connsiteY5" fmla="*/ 3738143 h 4138224"/>
              <a:gd name="connsiteX6" fmla="*/ 205861 w 4372994"/>
              <a:gd name="connsiteY6" fmla="*/ 2965662 h 4138224"/>
              <a:gd name="connsiteX7" fmla="*/ 60403 w 4372994"/>
              <a:gd name="connsiteY7" fmla="*/ 1485818 h 4138224"/>
              <a:gd name="connsiteX8" fmla="*/ 898165 w 4372994"/>
              <a:gd name="connsiteY8" fmla="*/ 606258 h 4138224"/>
              <a:gd name="connsiteX9" fmla="*/ 816235 w 4372994"/>
              <a:gd name="connsiteY9" fmla="*/ 0 h 4138224"/>
              <a:gd name="connsiteX0" fmla="*/ 810336 w 4367095"/>
              <a:gd name="connsiteY0" fmla="*/ 0 h 4138222"/>
              <a:gd name="connsiteX1" fmla="*/ 1448303 w 4367095"/>
              <a:gd name="connsiteY1" fmla="*/ 574434 h 4138222"/>
              <a:gd name="connsiteX2" fmla="*/ 4009329 w 4367095"/>
              <a:gd name="connsiteY2" fmla="*/ 1032218 h 4138222"/>
              <a:gd name="connsiteX3" fmla="*/ 4202495 w 4367095"/>
              <a:gd name="connsiteY3" fmla="*/ 3259401 h 4138222"/>
              <a:gd name="connsiteX4" fmla="*/ 3146807 w 4367095"/>
              <a:gd name="connsiteY4" fmla="*/ 4124957 h 4138222"/>
              <a:gd name="connsiteX5" fmla="*/ 913089 w 4367095"/>
              <a:gd name="connsiteY5" fmla="*/ 3738143 h 4138222"/>
              <a:gd name="connsiteX6" fmla="*/ 199962 w 4367095"/>
              <a:gd name="connsiteY6" fmla="*/ 2965662 h 4138222"/>
              <a:gd name="connsiteX7" fmla="*/ 54504 w 4367095"/>
              <a:gd name="connsiteY7" fmla="*/ 1485818 h 4138222"/>
              <a:gd name="connsiteX8" fmla="*/ 892266 w 4367095"/>
              <a:gd name="connsiteY8" fmla="*/ 606258 h 4138222"/>
              <a:gd name="connsiteX9" fmla="*/ 810336 w 4367095"/>
              <a:gd name="connsiteY9" fmla="*/ 0 h 4138222"/>
              <a:gd name="connsiteX0" fmla="*/ 814639 w 4371398"/>
              <a:gd name="connsiteY0" fmla="*/ 0 h 4138224"/>
              <a:gd name="connsiteX1" fmla="*/ 1452606 w 4371398"/>
              <a:gd name="connsiteY1" fmla="*/ 574434 h 4138224"/>
              <a:gd name="connsiteX2" fmla="*/ 4013632 w 4371398"/>
              <a:gd name="connsiteY2" fmla="*/ 1032218 h 4138224"/>
              <a:gd name="connsiteX3" fmla="*/ 4206798 w 4371398"/>
              <a:gd name="connsiteY3" fmla="*/ 3259401 h 4138224"/>
              <a:gd name="connsiteX4" fmla="*/ 3151110 w 4371398"/>
              <a:gd name="connsiteY4" fmla="*/ 4124957 h 4138224"/>
              <a:gd name="connsiteX5" fmla="*/ 917392 w 4371398"/>
              <a:gd name="connsiteY5" fmla="*/ 3738143 h 4138224"/>
              <a:gd name="connsiteX6" fmla="*/ 184820 w 4371398"/>
              <a:gd name="connsiteY6" fmla="*/ 2971263 h 4138224"/>
              <a:gd name="connsiteX7" fmla="*/ 58807 w 4371398"/>
              <a:gd name="connsiteY7" fmla="*/ 1485818 h 4138224"/>
              <a:gd name="connsiteX8" fmla="*/ 896569 w 4371398"/>
              <a:gd name="connsiteY8" fmla="*/ 606258 h 4138224"/>
              <a:gd name="connsiteX9" fmla="*/ 814639 w 4371398"/>
              <a:gd name="connsiteY9" fmla="*/ 0 h 4138224"/>
              <a:gd name="connsiteX0" fmla="*/ 824982 w 4381741"/>
              <a:gd name="connsiteY0" fmla="*/ 0 h 4138222"/>
              <a:gd name="connsiteX1" fmla="*/ 1462949 w 4381741"/>
              <a:gd name="connsiteY1" fmla="*/ 574434 h 4138222"/>
              <a:gd name="connsiteX2" fmla="*/ 4023975 w 4381741"/>
              <a:gd name="connsiteY2" fmla="*/ 1032218 h 4138222"/>
              <a:gd name="connsiteX3" fmla="*/ 4217141 w 4381741"/>
              <a:gd name="connsiteY3" fmla="*/ 3259401 h 4138222"/>
              <a:gd name="connsiteX4" fmla="*/ 3161453 w 4381741"/>
              <a:gd name="connsiteY4" fmla="*/ 4124957 h 4138222"/>
              <a:gd name="connsiteX5" fmla="*/ 927735 w 4381741"/>
              <a:gd name="connsiteY5" fmla="*/ 3738143 h 4138222"/>
              <a:gd name="connsiteX6" fmla="*/ 195163 w 4381741"/>
              <a:gd name="connsiteY6" fmla="*/ 2971263 h 4138222"/>
              <a:gd name="connsiteX7" fmla="*/ 69150 w 4381741"/>
              <a:gd name="connsiteY7" fmla="*/ 1485818 h 4138222"/>
              <a:gd name="connsiteX8" fmla="*/ 906912 w 4381741"/>
              <a:gd name="connsiteY8" fmla="*/ 606258 h 4138222"/>
              <a:gd name="connsiteX9" fmla="*/ 824982 w 4381741"/>
              <a:gd name="connsiteY9" fmla="*/ 0 h 4138222"/>
              <a:gd name="connsiteX0" fmla="*/ 824982 w 4385632"/>
              <a:gd name="connsiteY0" fmla="*/ 0 h 4138224"/>
              <a:gd name="connsiteX1" fmla="*/ 1462949 w 4385632"/>
              <a:gd name="connsiteY1" fmla="*/ 574434 h 4138224"/>
              <a:gd name="connsiteX2" fmla="*/ 4023975 w 4385632"/>
              <a:gd name="connsiteY2" fmla="*/ 1032218 h 4138224"/>
              <a:gd name="connsiteX3" fmla="*/ 4217141 w 4385632"/>
              <a:gd name="connsiteY3" fmla="*/ 3259401 h 4138224"/>
              <a:gd name="connsiteX4" fmla="*/ 3161453 w 4385632"/>
              <a:gd name="connsiteY4" fmla="*/ 4124957 h 4138224"/>
              <a:gd name="connsiteX5" fmla="*/ 927735 w 4385632"/>
              <a:gd name="connsiteY5" fmla="*/ 3738143 h 4138224"/>
              <a:gd name="connsiteX6" fmla="*/ 195163 w 4385632"/>
              <a:gd name="connsiteY6" fmla="*/ 2971263 h 4138224"/>
              <a:gd name="connsiteX7" fmla="*/ 69150 w 4385632"/>
              <a:gd name="connsiteY7" fmla="*/ 1485818 h 4138224"/>
              <a:gd name="connsiteX8" fmla="*/ 906912 w 4385632"/>
              <a:gd name="connsiteY8" fmla="*/ 606258 h 4138224"/>
              <a:gd name="connsiteX9" fmla="*/ 824982 w 4385632"/>
              <a:gd name="connsiteY9" fmla="*/ 0 h 4138224"/>
              <a:gd name="connsiteX0" fmla="*/ 832223 w 4392873"/>
              <a:gd name="connsiteY0" fmla="*/ 0 h 4138222"/>
              <a:gd name="connsiteX1" fmla="*/ 1470190 w 4392873"/>
              <a:gd name="connsiteY1" fmla="*/ 574434 h 4138222"/>
              <a:gd name="connsiteX2" fmla="*/ 4031216 w 4392873"/>
              <a:gd name="connsiteY2" fmla="*/ 1032218 h 4138222"/>
              <a:gd name="connsiteX3" fmla="*/ 4224382 w 4392873"/>
              <a:gd name="connsiteY3" fmla="*/ 3259401 h 4138222"/>
              <a:gd name="connsiteX4" fmla="*/ 3168694 w 4392873"/>
              <a:gd name="connsiteY4" fmla="*/ 4124957 h 4138222"/>
              <a:gd name="connsiteX5" fmla="*/ 934976 w 4392873"/>
              <a:gd name="connsiteY5" fmla="*/ 3738143 h 4138222"/>
              <a:gd name="connsiteX6" fmla="*/ 179579 w 4392873"/>
              <a:gd name="connsiteY6" fmla="*/ 3046439 h 4138222"/>
              <a:gd name="connsiteX7" fmla="*/ 76391 w 4392873"/>
              <a:gd name="connsiteY7" fmla="*/ 1485818 h 4138222"/>
              <a:gd name="connsiteX8" fmla="*/ 914153 w 4392873"/>
              <a:gd name="connsiteY8" fmla="*/ 606258 h 4138222"/>
              <a:gd name="connsiteX9" fmla="*/ 832223 w 4392873"/>
              <a:gd name="connsiteY9" fmla="*/ 0 h 4138222"/>
              <a:gd name="connsiteX0" fmla="*/ 823971 w 4384621"/>
              <a:gd name="connsiteY0" fmla="*/ 0 h 4138224"/>
              <a:gd name="connsiteX1" fmla="*/ 1461938 w 4384621"/>
              <a:gd name="connsiteY1" fmla="*/ 574434 h 4138224"/>
              <a:gd name="connsiteX2" fmla="*/ 4022964 w 4384621"/>
              <a:gd name="connsiteY2" fmla="*/ 1032218 h 4138224"/>
              <a:gd name="connsiteX3" fmla="*/ 4216130 w 4384621"/>
              <a:gd name="connsiteY3" fmla="*/ 3259401 h 4138224"/>
              <a:gd name="connsiteX4" fmla="*/ 3160442 w 4384621"/>
              <a:gd name="connsiteY4" fmla="*/ 4124957 h 4138224"/>
              <a:gd name="connsiteX5" fmla="*/ 926724 w 4384621"/>
              <a:gd name="connsiteY5" fmla="*/ 3738143 h 4138224"/>
              <a:gd name="connsiteX6" fmla="*/ 171327 w 4384621"/>
              <a:gd name="connsiteY6" fmla="*/ 3046439 h 4138224"/>
              <a:gd name="connsiteX7" fmla="*/ 68139 w 4384621"/>
              <a:gd name="connsiteY7" fmla="*/ 1485818 h 4138224"/>
              <a:gd name="connsiteX8" fmla="*/ 905901 w 4384621"/>
              <a:gd name="connsiteY8" fmla="*/ 606258 h 4138224"/>
              <a:gd name="connsiteX9" fmla="*/ 823971 w 4384621"/>
              <a:gd name="connsiteY9" fmla="*/ 0 h 4138224"/>
              <a:gd name="connsiteX0" fmla="*/ 806189 w 4366839"/>
              <a:gd name="connsiteY0" fmla="*/ 0 h 4138222"/>
              <a:gd name="connsiteX1" fmla="*/ 1444156 w 4366839"/>
              <a:gd name="connsiteY1" fmla="*/ 574434 h 4138222"/>
              <a:gd name="connsiteX2" fmla="*/ 4005182 w 4366839"/>
              <a:gd name="connsiteY2" fmla="*/ 1032218 h 4138222"/>
              <a:gd name="connsiteX3" fmla="*/ 4198348 w 4366839"/>
              <a:gd name="connsiteY3" fmla="*/ 3259401 h 4138222"/>
              <a:gd name="connsiteX4" fmla="*/ 3142660 w 4366839"/>
              <a:gd name="connsiteY4" fmla="*/ 4124957 h 4138222"/>
              <a:gd name="connsiteX5" fmla="*/ 908942 w 4366839"/>
              <a:gd name="connsiteY5" fmla="*/ 3738143 h 4138222"/>
              <a:gd name="connsiteX6" fmla="*/ 153545 w 4366839"/>
              <a:gd name="connsiteY6" fmla="*/ 3046439 h 4138222"/>
              <a:gd name="connsiteX7" fmla="*/ 50357 w 4366839"/>
              <a:gd name="connsiteY7" fmla="*/ 1485818 h 4138222"/>
              <a:gd name="connsiteX8" fmla="*/ 888119 w 4366839"/>
              <a:gd name="connsiteY8" fmla="*/ 606258 h 4138222"/>
              <a:gd name="connsiteX9" fmla="*/ 806189 w 4366839"/>
              <a:gd name="connsiteY9" fmla="*/ 0 h 4138222"/>
              <a:gd name="connsiteX0" fmla="*/ 806189 w 4366839"/>
              <a:gd name="connsiteY0" fmla="*/ 0 h 4138224"/>
              <a:gd name="connsiteX1" fmla="*/ 1444156 w 4366839"/>
              <a:gd name="connsiteY1" fmla="*/ 574434 h 4138224"/>
              <a:gd name="connsiteX2" fmla="*/ 4005182 w 4366839"/>
              <a:gd name="connsiteY2" fmla="*/ 1032218 h 4138224"/>
              <a:gd name="connsiteX3" fmla="*/ 4198348 w 4366839"/>
              <a:gd name="connsiteY3" fmla="*/ 3259401 h 4138224"/>
              <a:gd name="connsiteX4" fmla="*/ 3142660 w 4366839"/>
              <a:gd name="connsiteY4" fmla="*/ 4124957 h 4138224"/>
              <a:gd name="connsiteX5" fmla="*/ 908942 w 4366839"/>
              <a:gd name="connsiteY5" fmla="*/ 3738143 h 4138224"/>
              <a:gd name="connsiteX6" fmla="*/ 153545 w 4366839"/>
              <a:gd name="connsiteY6" fmla="*/ 3046439 h 4138224"/>
              <a:gd name="connsiteX7" fmla="*/ 50357 w 4366839"/>
              <a:gd name="connsiteY7" fmla="*/ 1485818 h 4138224"/>
              <a:gd name="connsiteX8" fmla="*/ 888119 w 4366839"/>
              <a:gd name="connsiteY8" fmla="*/ 606258 h 4138224"/>
              <a:gd name="connsiteX9" fmla="*/ 806189 w 4366839"/>
              <a:gd name="connsiteY9" fmla="*/ 0 h 4138224"/>
              <a:gd name="connsiteX0" fmla="*/ 756726 w 4317376"/>
              <a:gd name="connsiteY0" fmla="*/ 0 h 4138222"/>
              <a:gd name="connsiteX1" fmla="*/ 1394693 w 4317376"/>
              <a:gd name="connsiteY1" fmla="*/ 574434 h 4138222"/>
              <a:gd name="connsiteX2" fmla="*/ 3955719 w 4317376"/>
              <a:gd name="connsiteY2" fmla="*/ 1032218 h 4138222"/>
              <a:gd name="connsiteX3" fmla="*/ 4148885 w 4317376"/>
              <a:gd name="connsiteY3" fmla="*/ 3259401 h 4138222"/>
              <a:gd name="connsiteX4" fmla="*/ 3093197 w 4317376"/>
              <a:gd name="connsiteY4" fmla="*/ 4124957 h 4138222"/>
              <a:gd name="connsiteX5" fmla="*/ 859479 w 4317376"/>
              <a:gd name="connsiteY5" fmla="*/ 3738143 h 4138222"/>
              <a:gd name="connsiteX6" fmla="*/ 104082 w 4317376"/>
              <a:gd name="connsiteY6" fmla="*/ 3046439 h 4138222"/>
              <a:gd name="connsiteX7" fmla="*/ 894 w 4317376"/>
              <a:gd name="connsiteY7" fmla="*/ 1485818 h 4138222"/>
              <a:gd name="connsiteX8" fmla="*/ 838656 w 4317376"/>
              <a:gd name="connsiteY8" fmla="*/ 606258 h 4138222"/>
              <a:gd name="connsiteX9" fmla="*/ 756726 w 4317376"/>
              <a:gd name="connsiteY9" fmla="*/ 0 h 4138222"/>
              <a:gd name="connsiteX0" fmla="*/ 756726 w 4317376"/>
              <a:gd name="connsiteY0" fmla="*/ 0 h 4138224"/>
              <a:gd name="connsiteX1" fmla="*/ 1394693 w 4317376"/>
              <a:gd name="connsiteY1" fmla="*/ 574434 h 4138224"/>
              <a:gd name="connsiteX2" fmla="*/ 3955719 w 4317376"/>
              <a:gd name="connsiteY2" fmla="*/ 1032218 h 4138224"/>
              <a:gd name="connsiteX3" fmla="*/ 4148885 w 4317376"/>
              <a:gd name="connsiteY3" fmla="*/ 3259401 h 4138224"/>
              <a:gd name="connsiteX4" fmla="*/ 3093197 w 4317376"/>
              <a:gd name="connsiteY4" fmla="*/ 4124957 h 4138224"/>
              <a:gd name="connsiteX5" fmla="*/ 859479 w 4317376"/>
              <a:gd name="connsiteY5" fmla="*/ 3738143 h 4138224"/>
              <a:gd name="connsiteX6" fmla="*/ 219159 w 4317376"/>
              <a:gd name="connsiteY6" fmla="*/ 3144044 h 4138224"/>
              <a:gd name="connsiteX7" fmla="*/ 894 w 4317376"/>
              <a:gd name="connsiteY7" fmla="*/ 1485818 h 4138224"/>
              <a:gd name="connsiteX8" fmla="*/ 838656 w 4317376"/>
              <a:gd name="connsiteY8" fmla="*/ 606258 h 4138224"/>
              <a:gd name="connsiteX9" fmla="*/ 756726 w 4317376"/>
              <a:gd name="connsiteY9" fmla="*/ 0 h 4138224"/>
              <a:gd name="connsiteX0" fmla="*/ 756726 w 4317376"/>
              <a:gd name="connsiteY0" fmla="*/ 0 h 4138222"/>
              <a:gd name="connsiteX1" fmla="*/ 1394693 w 4317376"/>
              <a:gd name="connsiteY1" fmla="*/ 574434 h 4138222"/>
              <a:gd name="connsiteX2" fmla="*/ 3955719 w 4317376"/>
              <a:gd name="connsiteY2" fmla="*/ 1032218 h 4138222"/>
              <a:gd name="connsiteX3" fmla="*/ 4148885 w 4317376"/>
              <a:gd name="connsiteY3" fmla="*/ 3259401 h 4138222"/>
              <a:gd name="connsiteX4" fmla="*/ 3093197 w 4317376"/>
              <a:gd name="connsiteY4" fmla="*/ 4124957 h 4138222"/>
              <a:gd name="connsiteX5" fmla="*/ 859479 w 4317376"/>
              <a:gd name="connsiteY5" fmla="*/ 3738143 h 4138222"/>
              <a:gd name="connsiteX6" fmla="*/ 232580 w 4317376"/>
              <a:gd name="connsiteY6" fmla="*/ 3163758 h 4138222"/>
              <a:gd name="connsiteX7" fmla="*/ 894 w 4317376"/>
              <a:gd name="connsiteY7" fmla="*/ 1485818 h 4138222"/>
              <a:gd name="connsiteX8" fmla="*/ 838656 w 4317376"/>
              <a:gd name="connsiteY8" fmla="*/ 606258 h 4138222"/>
              <a:gd name="connsiteX9" fmla="*/ 756726 w 4317376"/>
              <a:gd name="connsiteY9" fmla="*/ 0 h 4138222"/>
              <a:gd name="connsiteX0" fmla="*/ 756726 w 4317376"/>
              <a:gd name="connsiteY0" fmla="*/ 0 h 4138731"/>
              <a:gd name="connsiteX1" fmla="*/ 1394693 w 4317376"/>
              <a:gd name="connsiteY1" fmla="*/ 574434 h 4138731"/>
              <a:gd name="connsiteX2" fmla="*/ 3955719 w 4317376"/>
              <a:gd name="connsiteY2" fmla="*/ 1032218 h 4138731"/>
              <a:gd name="connsiteX3" fmla="*/ 4148885 w 4317376"/>
              <a:gd name="connsiteY3" fmla="*/ 3259401 h 4138731"/>
              <a:gd name="connsiteX4" fmla="*/ 3093197 w 4317376"/>
              <a:gd name="connsiteY4" fmla="*/ 4124957 h 4138731"/>
              <a:gd name="connsiteX5" fmla="*/ 897522 w 4317376"/>
              <a:gd name="connsiteY5" fmla="*/ 3744330 h 4138731"/>
              <a:gd name="connsiteX6" fmla="*/ 232580 w 4317376"/>
              <a:gd name="connsiteY6" fmla="*/ 3163758 h 4138731"/>
              <a:gd name="connsiteX7" fmla="*/ 894 w 4317376"/>
              <a:gd name="connsiteY7" fmla="*/ 1485818 h 4138731"/>
              <a:gd name="connsiteX8" fmla="*/ 838656 w 4317376"/>
              <a:gd name="connsiteY8" fmla="*/ 606258 h 4138731"/>
              <a:gd name="connsiteX9" fmla="*/ 756726 w 4317376"/>
              <a:gd name="connsiteY9" fmla="*/ 0 h 4138731"/>
              <a:gd name="connsiteX0" fmla="*/ 756726 w 4317376"/>
              <a:gd name="connsiteY0" fmla="*/ 0 h 4138731"/>
              <a:gd name="connsiteX1" fmla="*/ 1394693 w 4317376"/>
              <a:gd name="connsiteY1" fmla="*/ 574434 h 4138731"/>
              <a:gd name="connsiteX2" fmla="*/ 3955719 w 4317376"/>
              <a:gd name="connsiteY2" fmla="*/ 1032218 h 4138731"/>
              <a:gd name="connsiteX3" fmla="*/ 4148885 w 4317376"/>
              <a:gd name="connsiteY3" fmla="*/ 3259401 h 4138731"/>
              <a:gd name="connsiteX4" fmla="*/ 3093197 w 4317376"/>
              <a:gd name="connsiteY4" fmla="*/ 4124957 h 4138731"/>
              <a:gd name="connsiteX5" fmla="*/ 897522 w 4317376"/>
              <a:gd name="connsiteY5" fmla="*/ 3744330 h 4138731"/>
              <a:gd name="connsiteX6" fmla="*/ 232580 w 4317376"/>
              <a:gd name="connsiteY6" fmla="*/ 3163758 h 4138731"/>
              <a:gd name="connsiteX7" fmla="*/ 894 w 4317376"/>
              <a:gd name="connsiteY7" fmla="*/ 1485818 h 4138731"/>
              <a:gd name="connsiteX8" fmla="*/ 838656 w 4317376"/>
              <a:gd name="connsiteY8" fmla="*/ 606258 h 4138731"/>
              <a:gd name="connsiteX9" fmla="*/ 756726 w 4317376"/>
              <a:gd name="connsiteY9" fmla="*/ 0 h 4138731"/>
              <a:gd name="connsiteX0" fmla="*/ 763583 w 4324233"/>
              <a:gd name="connsiteY0" fmla="*/ 0 h 4138731"/>
              <a:gd name="connsiteX1" fmla="*/ 1401550 w 4324233"/>
              <a:gd name="connsiteY1" fmla="*/ 574434 h 4138731"/>
              <a:gd name="connsiteX2" fmla="*/ 3962576 w 4324233"/>
              <a:gd name="connsiteY2" fmla="*/ 1032218 h 4138731"/>
              <a:gd name="connsiteX3" fmla="*/ 4155742 w 4324233"/>
              <a:gd name="connsiteY3" fmla="*/ 3259401 h 4138731"/>
              <a:gd name="connsiteX4" fmla="*/ 3100054 w 4324233"/>
              <a:gd name="connsiteY4" fmla="*/ 4124957 h 4138731"/>
              <a:gd name="connsiteX5" fmla="*/ 904379 w 4324233"/>
              <a:gd name="connsiteY5" fmla="*/ 3744330 h 4138731"/>
              <a:gd name="connsiteX6" fmla="*/ 239437 w 4324233"/>
              <a:gd name="connsiteY6" fmla="*/ 3163758 h 4138731"/>
              <a:gd name="connsiteX7" fmla="*/ 881 w 4324233"/>
              <a:gd name="connsiteY7" fmla="*/ 1528534 h 4138731"/>
              <a:gd name="connsiteX8" fmla="*/ 845513 w 4324233"/>
              <a:gd name="connsiteY8" fmla="*/ 606258 h 4138731"/>
              <a:gd name="connsiteX9" fmla="*/ 763583 w 4324233"/>
              <a:gd name="connsiteY9" fmla="*/ 0 h 4138731"/>
              <a:gd name="connsiteX0" fmla="*/ 763583 w 4324233"/>
              <a:gd name="connsiteY0" fmla="*/ 0 h 4138731"/>
              <a:gd name="connsiteX1" fmla="*/ 1401550 w 4324233"/>
              <a:gd name="connsiteY1" fmla="*/ 574434 h 4138731"/>
              <a:gd name="connsiteX2" fmla="*/ 3962576 w 4324233"/>
              <a:gd name="connsiteY2" fmla="*/ 1032218 h 4138731"/>
              <a:gd name="connsiteX3" fmla="*/ 4155742 w 4324233"/>
              <a:gd name="connsiteY3" fmla="*/ 3259401 h 4138731"/>
              <a:gd name="connsiteX4" fmla="*/ 3100054 w 4324233"/>
              <a:gd name="connsiteY4" fmla="*/ 4124957 h 4138731"/>
              <a:gd name="connsiteX5" fmla="*/ 904379 w 4324233"/>
              <a:gd name="connsiteY5" fmla="*/ 3744330 h 4138731"/>
              <a:gd name="connsiteX6" fmla="*/ 239437 w 4324233"/>
              <a:gd name="connsiteY6" fmla="*/ 3163758 h 4138731"/>
              <a:gd name="connsiteX7" fmla="*/ 881 w 4324233"/>
              <a:gd name="connsiteY7" fmla="*/ 1528534 h 4138731"/>
              <a:gd name="connsiteX8" fmla="*/ 845513 w 4324233"/>
              <a:gd name="connsiteY8" fmla="*/ 606258 h 4138731"/>
              <a:gd name="connsiteX9" fmla="*/ 763583 w 4324233"/>
              <a:gd name="connsiteY9" fmla="*/ 0 h 4138731"/>
              <a:gd name="connsiteX0" fmla="*/ 763706 w 4324356"/>
              <a:gd name="connsiteY0" fmla="*/ 0 h 4138731"/>
              <a:gd name="connsiteX1" fmla="*/ 1401673 w 4324356"/>
              <a:gd name="connsiteY1" fmla="*/ 574434 h 4138731"/>
              <a:gd name="connsiteX2" fmla="*/ 3962699 w 4324356"/>
              <a:gd name="connsiteY2" fmla="*/ 1032218 h 4138731"/>
              <a:gd name="connsiteX3" fmla="*/ 4155865 w 4324356"/>
              <a:gd name="connsiteY3" fmla="*/ 3259401 h 4138731"/>
              <a:gd name="connsiteX4" fmla="*/ 3100177 w 4324356"/>
              <a:gd name="connsiteY4" fmla="*/ 4124957 h 4138731"/>
              <a:gd name="connsiteX5" fmla="*/ 904502 w 4324356"/>
              <a:gd name="connsiteY5" fmla="*/ 3744330 h 4138731"/>
              <a:gd name="connsiteX6" fmla="*/ 239560 w 4324356"/>
              <a:gd name="connsiteY6" fmla="*/ 3163758 h 4138731"/>
              <a:gd name="connsiteX7" fmla="*/ 1004 w 4324356"/>
              <a:gd name="connsiteY7" fmla="*/ 1528534 h 4138731"/>
              <a:gd name="connsiteX8" fmla="*/ 845636 w 4324356"/>
              <a:gd name="connsiteY8" fmla="*/ 606258 h 4138731"/>
              <a:gd name="connsiteX9" fmla="*/ 763706 w 4324356"/>
              <a:gd name="connsiteY9" fmla="*/ 0 h 4138731"/>
              <a:gd name="connsiteX0" fmla="*/ 763710 w 4324360"/>
              <a:gd name="connsiteY0" fmla="*/ 0 h 4138731"/>
              <a:gd name="connsiteX1" fmla="*/ 1401677 w 4324360"/>
              <a:gd name="connsiteY1" fmla="*/ 574434 h 4138731"/>
              <a:gd name="connsiteX2" fmla="*/ 3962703 w 4324360"/>
              <a:gd name="connsiteY2" fmla="*/ 1032218 h 4138731"/>
              <a:gd name="connsiteX3" fmla="*/ 4155869 w 4324360"/>
              <a:gd name="connsiteY3" fmla="*/ 3259401 h 4138731"/>
              <a:gd name="connsiteX4" fmla="*/ 3100181 w 4324360"/>
              <a:gd name="connsiteY4" fmla="*/ 4124957 h 4138731"/>
              <a:gd name="connsiteX5" fmla="*/ 904506 w 4324360"/>
              <a:gd name="connsiteY5" fmla="*/ 3744330 h 4138731"/>
              <a:gd name="connsiteX6" fmla="*/ 239564 w 4324360"/>
              <a:gd name="connsiteY6" fmla="*/ 3163758 h 4138731"/>
              <a:gd name="connsiteX7" fmla="*/ 1008 w 4324360"/>
              <a:gd name="connsiteY7" fmla="*/ 1528534 h 4138731"/>
              <a:gd name="connsiteX8" fmla="*/ 845640 w 4324360"/>
              <a:gd name="connsiteY8" fmla="*/ 606258 h 4138731"/>
              <a:gd name="connsiteX9" fmla="*/ 763710 w 4324360"/>
              <a:gd name="connsiteY9" fmla="*/ 0 h 41387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24360" h="4138731">
                <a:moveTo>
                  <a:pt x="763710" y="0"/>
                </a:moveTo>
                <a:cubicBezTo>
                  <a:pt x="835632" y="58905"/>
                  <a:pt x="1258100" y="357725"/>
                  <a:pt x="1401677" y="574434"/>
                </a:cubicBezTo>
                <a:cubicBezTo>
                  <a:pt x="1557398" y="585526"/>
                  <a:pt x="3503671" y="584724"/>
                  <a:pt x="3962703" y="1032218"/>
                </a:cubicBezTo>
                <a:cubicBezTo>
                  <a:pt x="4421735" y="1479712"/>
                  <a:pt x="4393755" y="2068459"/>
                  <a:pt x="4155869" y="3259401"/>
                </a:cubicBezTo>
                <a:cubicBezTo>
                  <a:pt x="4006903" y="3825365"/>
                  <a:pt x="3642075" y="4044135"/>
                  <a:pt x="3100181" y="4124957"/>
                </a:cubicBezTo>
                <a:cubicBezTo>
                  <a:pt x="2558287" y="4205779"/>
                  <a:pt x="1639845" y="3911670"/>
                  <a:pt x="904506" y="3744330"/>
                </a:cubicBezTo>
                <a:cubicBezTo>
                  <a:pt x="600271" y="3642054"/>
                  <a:pt x="464613" y="3557214"/>
                  <a:pt x="239564" y="3163758"/>
                </a:cubicBezTo>
                <a:cubicBezTo>
                  <a:pt x="75461" y="2876879"/>
                  <a:pt x="40807" y="2193725"/>
                  <a:pt x="1008" y="1528534"/>
                </a:cubicBezTo>
                <a:cubicBezTo>
                  <a:pt x="-24451" y="805482"/>
                  <a:pt x="437089" y="647961"/>
                  <a:pt x="845640" y="606258"/>
                </a:cubicBezTo>
                <a:cubicBezTo>
                  <a:pt x="845640" y="606258"/>
                  <a:pt x="854014" y="343114"/>
                  <a:pt x="76371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A37EEB-30AC-C14F-AB3D-14EB1EBEA8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76998" y="618510"/>
            <a:ext cx="3397611" cy="1256326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Search Strategy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FCBF8AE-1318-4240-B3C3-A276ADFA5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4884" flipH="1">
            <a:off x="5612130" y="-2961"/>
            <a:ext cx="3856838" cy="2114365"/>
          </a:xfrm>
          <a:custGeom>
            <a:avLst/>
            <a:gdLst>
              <a:gd name="connsiteX0" fmla="*/ 986774 w 5065355"/>
              <a:gd name="connsiteY0" fmla="*/ 0 h 3864077"/>
              <a:gd name="connsiteX1" fmla="*/ 1598492 w 5065355"/>
              <a:gd name="connsiteY1" fmla="*/ 571743 h 3864077"/>
              <a:gd name="connsiteX2" fmla="*/ 4623587 w 5065355"/>
              <a:gd name="connsiteY2" fmla="*/ 815032 h 3864077"/>
              <a:gd name="connsiteX3" fmla="*/ 5045794 w 5065355"/>
              <a:gd name="connsiteY3" fmla="*/ 2583837 h 3864077"/>
              <a:gd name="connsiteX4" fmla="*/ 5065097 w 5065355"/>
              <a:gd name="connsiteY4" fmla="*/ 3007422 h 3864077"/>
              <a:gd name="connsiteX5" fmla="*/ 5064540 w 5065355"/>
              <a:gd name="connsiteY5" fmla="*/ 3083457 h 3864077"/>
              <a:gd name="connsiteX6" fmla="*/ 5065355 w 5065355"/>
              <a:gd name="connsiteY6" fmla="*/ 3093208 h 3864077"/>
              <a:gd name="connsiteX7" fmla="*/ 5059336 w 5065355"/>
              <a:gd name="connsiteY7" fmla="*/ 3165214 h 3864077"/>
              <a:gd name="connsiteX8" fmla="*/ 5058896 w 5065355"/>
              <a:gd name="connsiteY8" fmla="*/ 3171406 h 3864077"/>
              <a:gd name="connsiteX9" fmla="*/ 5058773 w 5065355"/>
              <a:gd name="connsiteY9" fmla="*/ 3171941 h 3864077"/>
              <a:gd name="connsiteX10" fmla="*/ 5057188 w 5065355"/>
              <a:gd name="connsiteY10" fmla="*/ 3190910 h 3864077"/>
              <a:gd name="connsiteX11" fmla="*/ 5033762 w 5065355"/>
              <a:gd name="connsiteY11" fmla="*/ 3281910 h 3864077"/>
              <a:gd name="connsiteX12" fmla="*/ 5033487 w 5065355"/>
              <a:gd name="connsiteY12" fmla="*/ 3282522 h 3864077"/>
              <a:gd name="connsiteX13" fmla="*/ 5027369 w 5065355"/>
              <a:gd name="connsiteY13" fmla="*/ 3309275 h 3864077"/>
              <a:gd name="connsiteX14" fmla="*/ 4908386 w 5065355"/>
              <a:gd name="connsiteY14" fmla="*/ 3476562 h 3864077"/>
              <a:gd name="connsiteX15" fmla="*/ 4902444 w 5065355"/>
              <a:gd name="connsiteY15" fmla="*/ 3480940 h 3864077"/>
              <a:gd name="connsiteX16" fmla="*/ 4888108 w 5065355"/>
              <a:gd name="connsiteY16" fmla="*/ 3495204 h 3864077"/>
              <a:gd name="connsiteX17" fmla="*/ 4819819 w 5065355"/>
              <a:gd name="connsiteY17" fmla="*/ 3539901 h 3864077"/>
              <a:gd name="connsiteX18" fmla="*/ 4806748 w 5065355"/>
              <a:gd name="connsiteY18" fmla="*/ 3544794 h 3864077"/>
              <a:gd name="connsiteX19" fmla="*/ 4765129 w 5065355"/>
              <a:gd name="connsiteY19" fmla="*/ 3568040 h 3864077"/>
              <a:gd name="connsiteX20" fmla="*/ 4426673 w 5065355"/>
              <a:gd name="connsiteY20" fmla="*/ 3685984 h 3864077"/>
              <a:gd name="connsiteX21" fmla="*/ 534075 w 5065355"/>
              <a:gd name="connsiteY21" fmla="*/ 3761757 h 3864077"/>
              <a:gd name="connsiteX22" fmla="*/ 451805 w 5065355"/>
              <a:gd name="connsiteY22" fmla="*/ 3738960 h 3864077"/>
              <a:gd name="connsiteX23" fmla="*/ 417467 w 5065355"/>
              <a:gd name="connsiteY23" fmla="*/ 3743134 h 3864077"/>
              <a:gd name="connsiteX24" fmla="*/ 47039 w 5065355"/>
              <a:gd name="connsiteY24" fmla="*/ 3447046 h 3864077"/>
              <a:gd name="connsiteX25" fmla="*/ 38763 w 5065355"/>
              <a:gd name="connsiteY25" fmla="*/ 3414896 h 3864077"/>
              <a:gd name="connsiteX26" fmla="*/ 28376 w 5065355"/>
              <a:gd name="connsiteY26" fmla="*/ 3388641 h 3864077"/>
              <a:gd name="connsiteX27" fmla="*/ 14642 w 5065355"/>
              <a:gd name="connsiteY27" fmla="*/ 2681940 h 3864077"/>
              <a:gd name="connsiteX28" fmla="*/ 141525 w 5065355"/>
              <a:gd name="connsiteY28" fmla="*/ 1290513 h 3864077"/>
              <a:gd name="connsiteX29" fmla="*/ 968842 w 5065355"/>
              <a:gd name="connsiteY29" fmla="*/ 590018 h 3864077"/>
              <a:gd name="connsiteX30" fmla="*/ 986774 w 5065355"/>
              <a:gd name="connsiteY30" fmla="*/ 0 h 3864077"/>
              <a:gd name="connsiteX0" fmla="*/ 986774 w 5065355"/>
              <a:gd name="connsiteY0" fmla="*/ 0 h 3852421"/>
              <a:gd name="connsiteX1" fmla="*/ 1598492 w 5065355"/>
              <a:gd name="connsiteY1" fmla="*/ 571743 h 3852421"/>
              <a:gd name="connsiteX2" fmla="*/ 4623587 w 5065355"/>
              <a:gd name="connsiteY2" fmla="*/ 815032 h 3852421"/>
              <a:gd name="connsiteX3" fmla="*/ 5045794 w 5065355"/>
              <a:gd name="connsiteY3" fmla="*/ 2583837 h 3852421"/>
              <a:gd name="connsiteX4" fmla="*/ 5065097 w 5065355"/>
              <a:gd name="connsiteY4" fmla="*/ 3007422 h 3852421"/>
              <a:gd name="connsiteX5" fmla="*/ 5064540 w 5065355"/>
              <a:gd name="connsiteY5" fmla="*/ 3083457 h 3852421"/>
              <a:gd name="connsiteX6" fmla="*/ 5065355 w 5065355"/>
              <a:gd name="connsiteY6" fmla="*/ 3093208 h 3852421"/>
              <a:gd name="connsiteX7" fmla="*/ 5059336 w 5065355"/>
              <a:gd name="connsiteY7" fmla="*/ 3165214 h 3852421"/>
              <a:gd name="connsiteX8" fmla="*/ 5058896 w 5065355"/>
              <a:gd name="connsiteY8" fmla="*/ 3171406 h 3852421"/>
              <a:gd name="connsiteX9" fmla="*/ 5058773 w 5065355"/>
              <a:gd name="connsiteY9" fmla="*/ 3171941 h 3852421"/>
              <a:gd name="connsiteX10" fmla="*/ 5057188 w 5065355"/>
              <a:gd name="connsiteY10" fmla="*/ 3190910 h 3852421"/>
              <a:gd name="connsiteX11" fmla="*/ 5033762 w 5065355"/>
              <a:gd name="connsiteY11" fmla="*/ 3281910 h 3852421"/>
              <a:gd name="connsiteX12" fmla="*/ 5033487 w 5065355"/>
              <a:gd name="connsiteY12" fmla="*/ 3282522 h 3852421"/>
              <a:gd name="connsiteX13" fmla="*/ 5027369 w 5065355"/>
              <a:gd name="connsiteY13" fmla="*/ 3309275 h 3852421"/>
              <a:gd name="connsiteX14" fmla="*/ 4908386 w 5065355"/>
              <a:gd name="connsiteY14" fmla="*/ 3476562 h 3852421"/>
              <a:gd name="connsiteX15" fmla="*/ 4902444 w 5065355"/>
              <a:gd name="connsiteY15" fmla="*/ 3480940 h 3852421"/>
              <a:gd name="connsiteX16" fmla="*/ 4888108 w 5065355"/>
              <a:gd name="connsiteY16" fmla="*/ 3495204 h 3852421"/>
              <a:gd name="connsiteX17" fmla="*/ 4819819 w 5065355"/>
              <a:gd name="connsiteY17" fmla="*/ 3539901 h 3852421"/>
              <a:gd name="connsiteX18" fmla="*/ 4806748 w 5065355"/>
              <a:gd name="connsiteY18" fmla="*/ 3544794 h 3852421"/>
              <a:gd name="connsiteX19" fmla="*/ 4765129 w 5065355"/>
              <a:gd name="connsiteY19" fmla="*/ 3568040 h 3852421"/>
              <a:gd name="connsiteX20" fmla="*/ 4426673 w 5065355"/>
              <a:gd name="connsiteY20" fmla="*/ 3685984 h 3852421"/>
              <a:gd name="connsiteX21" fmla="*/ 904564 w 5065355"/>
              <a:gd name="connsiteY21" fmla="*/ 3793288 h 3852421"/>
              <a:gd name="connsiteX22" fmla="*/ 451805 w 5065355"/>
              <a:gd name="connsiteY22" fmla="*/ 3738960 h 3852421"/>
              <a:gd name="connsiteX23" fmla="*/ 417467 w 5065355"/>
              <a:gd name="connsiteY23" fmla="*/ 3743134 h 3852421"/>
              <a:gd name="connsiteX24" fmla="*/ 47039 w 5065355"/>
              <a:gd name="connsiteY24" fmla="*/ 3447046 h 3852421"/>
              <a:gd name="connsiteX25" fmla="*/ 38763 w 5065355"/>
              <a:gd name="connsiteY25" fmla="*/ 3414896 h 3852421"/>
              <a:gd name="connsiteX26" fmla="*/ 28376 w 5065355"/>
              <a:gd name="connsiteY26" fmla="*/ 3388641 h 3852421"/>
              <a:gd name="connsiteX27" fmla="*/ 14642 w 5065355"/>
              <a:gd name="connsiteY27" fmla="*/ 2681940 h 3852421"/>
              <a:gd name="connsiteX28" fmla="*/ 141525 w 5065355"/>
              <a:gd name="connsiteY28" fmla="*/ 1290513 h 3852421"/>
              <a:gd name="connsiteX29" fmla="*/ 968842 w 5065355"/>
              <a:gd name="connsiteY29" fmla="*/ 590018 h 3852421"/>
              <a:gd name="connsiteX30" fmla="*/ 986774 w 5065355"/>
              <a:gd name="connsiteY30" fmla="*/ 0 h 3852421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229604 w 5065355"/>
              <a:gd name="connsiteY19" fmla="*/ 3851522 h 3899315"/>
              <a:gd name="connsiteX20" fmla="*/ 904564 w 5065355"/>
              <a:gd name="connsiteY20" fmla="*/ 3793288 h 3899315"/>
              <a:gd name="connsiteX21" fmla="*/ 451805 w 5065355"/>
              <a:gd name="connsiteY21" fmla="*/ 3738960 h 3899315"/>
              <a:gd name="connsiteX22" fmla="*/ 417467 w 5065355"/>
              <a:gd name="connsiteY22" fmla="*/ 3743134 h 3899315"/>
              <a:gd name="connsiteX23" fmla="*/ 47039 w 5065355"/>
              <a:gd name="connsiteY23" fmla="*/ 3447046 h 3899315"/>
              <a:gd name="connsiteX24" fmla="*/ 38763 w 5065355"/>
              <a:gd name="connsiteY24" fmla="*/ 3414896 h 3899315"/>
              <a:gd name="connsiteX25" fmla="*/ 28376 w 5065355"/>
              <a:gd name="connsiteY25" fmla="*/ 3388641 h 3899315"/>
              <a:gd name="connsiteX26" fmla="*/ 14642 w 5065355"/>
              <a:gd name="connsiteY26" fmla="*/ 2681940 h 3899315"/>
              <a:gd name="connsiteX27" fmla="*/ 141525 w 5065355"/>
              <a:gd name="connsiteY27" fmla="*/ 1290513 h 3899315"/>
              <a:gd name="connsiteX28" fmla="*/ 968842 w 5065355"/>
              <a:gd name="connsiteY28" fmla="*/ 590018 h 3899315"/>
              <a:gd name="connsiteX29" fmla="*/ 986774 w 5065355"/>
              <a:gd name="connsiteY29" fmla="*/ 0 h 3899315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88108 w 5065355"/>
              <a:gd name="connsiteY16" fmla="*/ 3495204 h 3885853"/>
              <a:gd name="connsiteX17" fmla="*/ 4819819 w 5065355"/>
              <a:gd name="connsiteY17" fmla="*/ 3539901 h 3885853"/>
              <a:gd name="connsiteX18" fmla="*/ 4735804 w 5065355"/>
              <a:gd name="connsiteY18" fmla="*/ 3804925 h 3885853"/>
              <a:gd name="connsiteX19" fmla="*/ 4229604 w 5065355"/>
              <a:gd name="connsiteY19" fmla="*/ 3851522 h 3885853"/>
              <a:gd name="connsiteX20" fmla="*/ 904564 w 5065355"/>
              <a:gd name="connsiteY20" fmla="*/ 3793288 h 3885853"/>
              <a:gd name="connsiteX21" fmla="*/ 451805 w 5065355"/>
              <a:gd name="connsiteY21" fmla="*/ 3738960 h 3885853"/>
              <a:gd name="connsiteX22" fmla="*/ 417467 w 5065355"/>
              <a:gd name="connsiteY22" fmla="*/ 3743134 h 3885853"/>
              <a:gd name="connsiteX23" fmla="*/ 47039 w 5065355"/>
              <a:gd name="connsiteY23" fmla="*/ 3447046 h 3885853"/>
              <a:gd name="connsiteX24" fmla="*/ 38763 w 5065355"/>
              <a:gd name="connsiteY24" fmla="*/ 3414896 h 3885853"/>
              <a:gd name="connsiteX25" fmla="*/ 28376 w 5065355"/>
              <a:gd name="connsiteY25" fmla="*/ 3388641 h 3885853"/>
              <a:gd name="connsiteX26" fmla="*/ 14642 w 5065355"/>
              <a:gd name="connsiteY26" fmla="*/ 2681940 h 3885853"/>
              <a:gd name="connsiteX27" fmla="*/ 141525 w 5065355"/>
              <a:gd name="connsiteY27" fmla="*/ 1290513 h 3885853"/>
              <a:gd name="connsiteX28" fmla="*/ 968842 w 5065355"/>
              <a:gd name="connsiteY28" fmla="*/ 590018 h 3885853"/>
              <a:gd name="connsiteX29" fmla="*/ 986774 w 5065355"/>
              <a:gd name="connsiteY29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19819 w 5065355"/>
              <a:gd name="connsiteY16" fmla="*/ 3539901 h 3885853"/>
              <a:gd name="connsiteX17" fmla="*/ 4735804 w 5065355"/>
              <a:gd name="connsiteY17" fmla="*/ 3804925 h 3885853"/>
              <a:gd name="connsiteX18" fmla="*/ 4229604 w 5065355"/>
              <a:gd name="connsiteY18" fmla="*/ 3851522 h 3885853"/>
              <a:gd name="connsiteX19" fmla="*/ 904564 w 5065355"/>
              <a:gd name="connsiteY19" fmla="*/ 3793288 h 3885853"/>
              <a:gd name="connsiteX20" fmla="*/ 451805 w 5065355"/>
              <a:gd name="connsiteY20" fmla="*/ 3738960 h 3885853"/>
              <a:gd name="connsiteX21" fmla="*/ 417467 w 5065355"/>
              <a:gd name="connsiteY21" fmla="*/ 3743134 h 3885853"/>
              <a:gd name="connsiteX22" fmla="*/ 47039 w 5065355"/>
              <a:gd name="connsiteY22" fmla="*/ 3447046 h 3885853"/>
              <a:gd name="connsiteX23" fmla="*/ 38763 w 5065355"/>
              <a:gd name="connsiteY23" fmla="*/ 3414896 h 3885853"/>
              <a:gd name="connsiteX24" fmla="*/ 28376 w 5065355"/>
              <a:gd name="connsiteY24" fmla="*/ 3388641 h 3885853"/>
              <a:gd name="connsiteX25" fmla="*/ 14642 w 5065355"/>
              <a:gd name="connsiteY25" fmla="*/ 2681940 h 3885853"/>
              <a:gd name="connsiteX26" fmla="*/ 141525 w 5065355"/>
              <a:gd name="connsiteY26" fmla="*/ 1290513 h 3885853"/>
              <a:gd name="connsiteX27" fmla="*/ 968842 w 5065355"/>
              <a:gd name="connsiteY27" fmla="*/ 590018 h 3885853"/>
              <a:gd name="connsiteX28" fmla="*/ 986774 w 5065355"/>
              <a:gd name="connsiteY28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4908386 w 5065355"/>
              <a:gd name="connsiteY13" fmla="*/ 3476562 h 3885853"/>
              <a:gd name="connsiteX14" fmla="*/ 4902444 w 5065355"/>
              <a:gd name="connsiteY14" fmla="*/ 3480940 h 3885853"/>
              <a:gd name="connsiteX15" fmla="*/ 4819819 w 5065355"/>
              <a:gd name="connsiteY15" fmla="*/ 3539901 h 3885853"/>
              <a:gd name="connsiteX16" fmla="*/ 4735804 w 5065355"/>
              <a:gd name="connsiteY16" fmla="*/ 3804925 h 3885853"/>
              <a:gd name="connsiteX17" fmla="*/ 4229604 w 5065355"/>
              <a:gd name="connsiteY17" fmla="*/ 3851522 h 3885853"/>
              <a:gd name="connsiteX18" fmla="*/ 904564 w 5065355"/>
              <a:gd name="connsiteY18" fmla="*/ 3793288 h 3885853"/>
              <a:gd name="connsiteX19" fmla="*/ 451805 w 5065355"/>
              <a:gd name="connsiteY19" fmla="*/ 3738960 h 3885853"/>
              <a:gd name="connsiteX20" fmla="*/ 417467 w 5065355"/>
              <a:gd name="connsiteY20" fmla="*/ 3743134 h 3885853"/>
              <a:gd name="connsiteX21" fmla="*/ 47039 w 5065355"/>
              <a:gd name="connsiteY21" fmla="*/ 3447046 h 3885853"/>
              <a:gd name="connsiteX22" fmla="*/ 38763 w 5065355"/>
              <a:gd name="connsiteY22" fmla="*/ 3414896 h 3885853"/>
              <a:gd name="connsiteX23" fmla="*/ 28376 w 5065355"/>
              <a:gd name="connsiteY23" fmla="*/ 3388641 h 3885853"/>
              <a:gd name="connsiteX24" fmla="*/ 14642 w 5065355"/>
              <a:gd name="connsiteY24" fmla="*/ 2681940 h 3885853"/>
              <a:gd name="connsiteX25" fmla="*/ 141525 w 5065355"/>
              <a:gd name="connsiteY25" fmla="*/ 1290513 h 3885853"/>
              <a:gd name="connsiteX26" fmla="*/ 968842 w 5065355"/>
              <a:gd name="connsiteY26" fmla="*/ 590018 h 3885853"/>
              <a:gd name="connsiteX27" fmla="*/ 986774 w 5065355"/>
              <a:gd name="connsiteY27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4908386 w 5065355"/>
              <a:gd name="connsiteY12" fmla="*/ 3476562 h 3885853"/>
              <a:gd name="connsiteX13" fmla="*/ 4902444 w 5065355"/>
              <a:gd name="connsiteY13" fmla="*/ 3480940 h 3885853"/>
              <a:gd name="connsiteX14" fmla="*/ 4819819 w 5065355"/>
              <a:gd name="connsiteY14" fmla="*/ 3539901 h 3885853"/>
              <a:gd name="connsiteX15" fmla="*/ 4735804 w 5065355"/>
              <a:gd name="connsiteY15" fmla="*/ 3804925 h 3885853"/>
              <a:gd name="connsiteX16" fmla="*/ 4229604 w 5065355"/>
              <a:gd name="connsiteY16" fmla="*/ 3851522 h 3885853"/>
              <a:gd name="connsiteX17" fmla="*/ 904564 w 5065355"/>
              <a:gd name="connsiteY17" fmla="*/ 3793288 h 3885853"/>
              <a:gd name="connsiteX18" fmla="*/ 451805 w 5065355"/>
              <a:gd name="connsiteY18" fmla="*/ 3738960 h 3885853"/>
              <a:gd name="connsiteX19" fmla="*/ 417467 w 5065355"/>
              <a:gd name="connsiteY19" fmla="*/ 3743134 h 3885853"/>
              <a:gd name="connsiteX20" fmla="*/ 47039 w 5065355"/>
              <a:gd name="connsiteY20" fmla="*/ 3447046 h 3885853"/>
              <a:gd name="connsiteX21" fmla="*/ 38763 w 5065355"/>
              <a:gd name="connsiteY21" fmla="*/ 3414896 h 3885853"/>
              <a:gd name="connsiteX22" fmla="*/ 28376 w 5065355"/>
              <a:gd name="connsiteY22" fmla="*/ 3388641 h 3885853"/>
              <a:gd name="connsiteX23" fmla="*/ 14642 w 5065355"/>
              <a:gd name="connsiteY23" fmla="*/ 2681940 h 3885853"/>
              <a:gd name="connsiteX24" fmla="*/ 141525 w 5065355"/>
              <a:gd name="connsiteY24" fmla="*/ 1290513 h 3885853"/>
              <a:gd name="connsiteX25" fmla="*/ 968842 w 5065355"/>
              <a:gd name="connsiteY25" fmla="*/ 590018 h 3885853"/>
              <a:gd name="connsiteX26" fmla="*/ 986774 w 5065355"/>
              <a:gd name="connsiteY26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57188 w 5065097"/>
              <a:gd name="connsiteY9" fmla="*/ 3190910 h 3885853"/>
              <a:gd name="connsiteX10" fmla="*/ 5033762 w 5065097"/>
              <a:gd name="connsiteY10" fmla="*/ 3281910 h 3885853"/>
              <a:gd name="connsiteX11" fmla="*/ 4908386 w 5065097"/>
              <a:gd name="connsiteY11" fmla="*/ 3476562 h 3885853"/>
              <a:gd name="connsiteX12" fmla="*/ 4902444 w 5065097"/>
              <a:gd name="connsiteY12" fmla="*/ 3480940 h 3885853"/>
              <a:gd name="connsiteX13" fmla="*/ 4819819 w 5065097"/>
              <a:gd name="connsiteY13" fmla="*/ 3539901 h 3885853"/>
              <a:gd name="connsiteX14" fmla="*/ 4735804 w 5065097"/>
              <a:gd name="connsiteY14" fmla="*/ 3804925 h 3885853"/>
              <a:gd name="connsiteX15" fmla="*/ 4229604 w 5065097"/>
              <a:gd name="connsiteY15" fmla="*/ 3851522 h 3885853"/>
              <a:gd name="connsiteX16" fmla="*/ 904564 w 5065097"/>
              <a:gd name="connsiteY16" fmla="*/ 3793288 h 3885853"/>
              <a:gd name="connsiteX17" fmla="*/ 451805 w 5065097"/>
              <a:gd name="connsiteY17" fmla="*/ 3738960 h 3885853"/>
              <a:gd name="connsiteX18" fmla="*/ 417467 w 5065097"/>
              <a:gd name="connsiteY18" fmla="*/ 3743134 h 3885853"/>
              <a:gd name="connsiteX19" fmla="*/ 47039 w 5065097"/>
              <a:gd name="connsiteY19" fmla="*/ 3447046 h 3885853"/>
              <a:gd name="connsiteX20" fmla="*/ 38763 w 5065097"/>
              <a:gd name="connsiteY20" fmla="*/ 3414896 h 3885853"/>
              <a:gd name="connsiteX21" fmla="*/ 28376 w 5065097"/>
              <a:gd name="connsiteY21" fmla="*/ 3388641 h 3885853"/>
              <a:gd name="connsiteX22" fmla="*/ 14642 w 5065097"/>
              <a:gd name="connsiteY22" fmla="*/ 2681940 h 3885853"/>
              <a:gd name="connsiteX23" fmla="*/ 141525 w 5065097"/>
              <a:gd name="connsiteY23" fmla="*/ 1290513 h 3885853"/>
              <a:gd name="connsiteX24" fmla="*/ 968842 w 5065097"/>
              <a:gd name="connsiteY24" fmla="*/ 590018 h 3885853"/>
              <a:gd name="connsiteX25" fmla="*/ 986774 w 5065097"/>
              <a:gd name="connsiteY25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33762 w 5065097"/>
              <a:gd name="connsiteY9" fmla="*/ 3281910 h 3885853"/>
              <a:gd name="connsiteX10" fmla="*/ 4908386 w 5065097"/>
              <a:gd name="connsiteY10" fmla="*/ 3476562 h 3885853"/>
              <a:gd name="connsiteX11" fmla="*/ 4902444 w 5065097"/>
              <a:gd name="connsiteY11" fmla="*/ 3480940 h 3885853"/>
              <a:gd name="connsiteX12" fmla="*/ 4819819 w 5065097"/>
              <a:gd name="connsiteY12" fmla="*/ 3539901 h 3885853"/>
              <a:gd name="connsiteX13" fmla="*/ 4735804 w 5065097"/>
              <a:gd name="connsiteY13" fmla="*/ 3804925 h 3885853"/>
              <a:gd name="connsiteX14" fmla="*/ 4229604 w 5065097"/>
              <a:gd name="connsiteY14" fmla="*/ 3851522 h 3885853"/>
              <a:gd name="connsiteX15" fmla="*/ 904564 w 5065097"/>
              <a:gd name="connsiteY15" fmla="*/ 3793288 h 3885853"/>
              <a:gd name="connsiteX16" fmla="*/ 451805 w 5065097"/>
              <a:gd name="connsiteY16" fmla="*/ 3738960 h 3885853"/>
              <a:gd name="connsiteX17" fmla="*/ 417467 w 5065097"/>
              <a:gd name="connsiteY17" fmla="*/ 3743134 h 3885853"/>
              <a:gd name="connsiteX18" fmla="*/ 47039 w 5065097"/>
              <a:gd name="connsiteY18" fmla="*/ 3447046 h 3885853"/>
              <a:gd name="connsiteX19" fmla="*/ 38763 w 5065097"/>
              <a:gd name="connsiteY19" fmla="*/ 3414896 h 3885853"/>
              <a:gd name="connsiteX20" fmla="*/ 28376 w 5065097"/>
              <a:gd name="connsiteY20" fmla="*/ 3388641 h 3885853"/>
              <a:gd name="connsiteX21" fmla="*/ 14642 w 5065097"/>
              <a:gd name="connsiteY21" fmla="*/ 2681940 h 3885853"/>
              <a:gd name="connsiteX22" fmla="*/ 141525 w 5065097"/>
              <a:gd name="connsiteY22" fmla="*/ 1290513 h 3885853"/>
              <a:gd name="connsiteX23" fmla="*/ 968842 w 5065097"/>
              <a:gd name="connsiteY23" fmla="*/ 590018 h 3885853"/>
              <a:gd name="connsiteX24" fmla="*/ 986774 w 5065097"/>
              <a:gd name="connsiteY24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902444 w 5065097"/>
              <a:gd name="connsiteY10" fmla="*/ 3480940 h 3885853"/>
              <a:gd name="connsiteX11" fmla="*/ 4819819 w 5065097"/>
              <a:gd name="connsiteY11" fmla="*/ 3539901 h 3885853"/>
              <a:gd name="connsiteX12" fmla="*/ 4735804 w 5065097"/>
              <a:gd name="connsiteY12" fmla="*/ 3804925 h 3885853"/>
              <a:gd name="connsiteX13" fmla="*/ 4229604 w 5065097"/>
              <a:gd name="connsiteY13" fmla="*/ 3851522 h 3885853"/>
              <a:gd name="connsiteX14" fmla="*/ 904564 w 5065097"/>
              <a:gd name="connsiteY14" fmla="*/ 3793288 h 3885853"/>
              <a:gd name="connsiteX15" fmla="*/ 451805 w 5065097"/>
              <a:gd name="connsiteY15" fmla="*/ 3738960 h 3885853"/>
              <a:gd name="connsiteX16" fmla="*/ 417467 w 5065097"/>
              <a:gd name="connsiteY16" fmla="*/ 3743134 h 3885853"/>
              <a:gd name="connsiteX17" fmla="*/ 47039 w 5065097"/>
              <a:gd name="connsiteY17" fmla="*/ 3447046 h 3885853"/>
              <a:gd name="connsiteX18" fmla="*/ 38763 w 5065097"/>
              <a:gd name="connsiteY18" fmla="*/ 3414896 h 3885853"/>
              <a:gd name="connsiteX19" fmla="*/ 28376 w 5065097"/>
              <a:gd name="connsiteY19" fmla="*/ 3388641 h 3885853"/>
              <a:gd name="connsiteX20" fmla="*/ 14642 w 5065097"/>
              <a:gd name="connsiteY20" fmla="*/ 2681940 h 3885853"/>
              <a:gd name="connsiteX21" fmla="*/ 141525 w 5065097"/>
              <a:gd name="connsiteY21" fmla="*/ 1290513 h 3885853"/>
              <a:gd name="connsiteX22" fmla="*/ 968842 w 5065097"/>
              <a:gd name="connsiteY22" fmla="*/ 590018 h 3885853"/>
              <a:gd name="connsiteX23" fmla="*/ 986774 w 5065097"/>
              <a:gd name="connsiteY23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819819 w 5065097"/>
              <a:gd name="connsiteY10" fmla="*/ 3539901 h 3885853"/>
              <a:gd name="connsiteX11" fmla="*/ 4735804 w 5065097"/>
              <a:gd name="connsiteY11" fmla="*/ 3804925 h 3885853"/>
              <a:gd name="connsiteX12" fmla="*/ 4229604 w 5065097"/>
              <a:gd name="connsiteY12" fmla="*/ 3851522 h 3885853"/>
              <a:gd name="connsiteX13" fmla="*/ 904564 w 5065097"/>
              <a:gd name="connsiteY13" fmla="*/ 3793288 h 3885853"/>
              <a:gd name="connsiteX14" fmla="*/ 451805 w 5065097"/>
              <a:gd name="connsiteY14" fmla="*/ 3738960 h 3885853"/>
              <a:gd name="connsiteX15" fmla="*/ 417467 w 5065097"/>
              <a:gd name="connsiteY15" fmla="*/ 3743134 h 3885853"/>
              <a:gd name="connsiteX16" fmla="*/ 47039 w 5065097"/>
              <a:gd name="connsiteY16" fmla="*/ 3447046 h 3885853"/>
              <a:gd name="connsiteX17" fmla="*/ 38763 w 5065097"/>
              <a:gd name="connsiteY17" fmla="*/ 3414896 h 3885853"/>
              <a:gd name="connsiteX18" fmla="*/ 28376 w 5065097"/>
              <a:gd name="connsiteY18" fmla="*/ 3388641 h 3885853"/>
              <a:gd name="connsiteX19" fmla="*/ 14642 w 5065097"/>
              <a:gd name="connsiteY19" fmla="*/ 2681940 h 3885853"/>
              <a:gd name="connsiteX20" fmla="*/ 141525 w 5065097"/>
              <a:gd name="connsiteY20" fmla="*/ 1290513 h 3885853"/>
              <a:gd name="connsiteX21" fmla="*/ 968842 w 5065097"/>
              <a:gd name="connsiteY21" fmla="*/ 590018 h 3885853"/>
              <a:gd name="connsiteX22" fmla="*/ 986774 w 5065097"/>
              <a:gd name="connsiteY22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819819 w 5065543"/>
              <a:gd name="connsiteY9" fmla="*/ 3539901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993239 w 5065543"/>
              <a:gd name="connsiteY9" fmla="*/ 3784266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735804 w 5065543"/>
              <a:gd name="connsiteY9" fmla="*/ 3804925 h 3885853"/>
              <a:gd name="connsiteX10" fmla="*/ 4229604 w 5065543"/>
              <a:gd name="connsiteY10" fmla="*/ 3851522 h 3885853"/>
              <a:gd name="connsiteX11" fmla="*/ 904564 w 5065543"/>
              <a:gd name="connsiteY11" fmla="*/ 3793288 h 3885853"/>
              <a:gd name="connsiteX12" fmla="*/ 451805 w 5065543"/>
              <a:gd name="connsiteY12" fmla="*/ 3738960 h 3885853"/>
              <a:gd name="connsiteX13" fmla="*/ 417467 w 5065543"/>
              <a:gd name="connsiteY13" fmla="*/ 3743134 h 3885853"/>
              <a:gd name="connsiteX14" fmla="*/ 47039 w 5065543"/>
              <a:gd name="connsiteY14" fmla="*/ 3447046 h 3885853"/>
              <a:gd name="connsiteX15" fmla="*/ 38763 w 5065543"/>
              <a:gd name="connsiteY15" fmla="*/ 3414896 h 3885853"/>
              <a:gd name="connsiteX16" fmla="*/ 28376 w 5065543"/>
              <a:gd name="connsiteY16" fmla="*/ 3388641 h 3885853"/>
              <a:gd name="connsiteX17" fmla="*/ 14642 w 5065543"/>
              <a:gd name="connsiteY17" fmla="*/ 2681940 h 3885853"/>
              <a:gd name="connsiteX18" fmla="*/ 141525 w 5065543"/>
              <a:gd name="connsiteY18" fmla="*/ 1290513 h 3885853"/>
              <a:gd name="connsiteX19" fmla="*/ 968842 w 5065543"/>
              <a:gd name="connsiteY19" fmla="*/ 590018 h 3885853"/>
              <a:gd name="connsiteX20" fmla="*/ 986774 w 5065543"/>
              <a:gd name="connsiteY20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4993239 w 5065543"/>
              <a:gd name="connsiteY7" fmla="*/ 3784266 h 3885853"/>
              <a:gd name="connsiteX8" fmla="*/ 4229604 w 5065543"/>
              <a:gd name="connsiteY8" fmla="*/ 3851522 h 3885853"/>
              <a:gd name="connsiteX9" fmla="*/ 904564 w 5065543"/>
              <a:gd name="connsiteY9" fmla="*/ 3793288 h 3885853"/>
              <a:gd name="connsiteX10" fmla="*/ 451805 w 5065543"/>
              <a:gd name="connsiteY10" fmla="*/ 3738960 h 3885853"/>
              <a:gd name="connsiteX11" fmla="*/ 417467 w 5065543"/>
              <a:gd name="connsiteY11" fmla="*/ 3743134 h 3885853"/>
              <a:gd name="connsiteX12" fmla="*/ 47039 w 5065543"/>
              <a:gd name="connsiteY12" fmla="*/ 3447046 h 3885853"/>
              <a:gd name="connsiteX13" fmla="*/ 38763 w 5065543"/>
              <a:gd name="connsiteY13" fmla="*/ 3414896 h 3885853"/>
              <a:gd name="connsiteX14" fmla="*/ 28376 w 5065543"/>
              <a:gd name="connsiteY14" fmla="*/ 3388641 h 3885853"/>
              <a:gd name="connsiteX15" fmla="*/ 14642 w 5065543"/>
              <a:gd name="connsiteY15" fmla="*/ 2681940 h 3885853"/>
              <a:gd name="connsiteX16" fmla="*/ 141525 w 5065543"/>
              <a:gd name="connsiteY16" fmla="*/ 1290513 h 3885853"/>
              <a:gd name="connsiteX17" fmla="*/ 968842 w 5065543"/>
              <a:gd name="connsiteY17" fmla="*/ 590018 h 3885853"/>
              <a:gd name="connsiteX18" fmla="*/ 986774 w 5065543"/>
              <a:gd name="connsiteY18" fmla="*/ 0 h 3885853"/>
              <a:gd name="connsiteX0" fmla="*/ 986774 w 5073884"/>
              <a:gd name="connsiteY0" fmla="*/ 0 h 3885853"/>
              <a:gd name="connsiteX1" fmla="*/ 1598492 w 5073884"/>
              <a:gd name="connsiteY1" fmla="*/ 571743 h 3885853"/>
              <a:gd name="connsiteX2" fmla="*/ 4623587 w 5073884"/>
              <a:gd name="connsiteY2" fmla="*/ 815032 h 3885853"/>
              <a:gd name="connsiteX3" fmla="*/ 5045794 w 5073884"/>
              <a:gd name="connsiteY3" fmla="*/ 2583837 h 3885853"/>
              <a:gd name="connsiteX4" fmla="*/ 5065097 w 5073884"/>
              <a:gd name="connsiteY4" fmla="*/ 3007422 h 3885853"/>
              <a:gd name="connsiteX5" fmla="*/ 5059336 w 5073884"/>
              <a:gd name="connsiteY5" fmla="*/ 3165214 h 3885853"/>
              <a:gd name="connsiteX6" fmla="*/ 4993239 w 5073884"/>
              <a:gd name="connsiteY6" fmla="*/ 3784266 h 3885853"/>
              <a:gd name="connsiteX7" fmla="*/ 4229604 w 5073884"/>
              <a:gd name="connsiteY7" fmla="*/ 3851522 h 3885853"/>
              <a:gd name="connsiteX8" fmla="*/ 904564 w 5073884"/>
              <a:gd name="connsiteY8" fmla="*/ 3793288 h 3885853"/>
              <a:gd name="connsiteX9" fmla="*/ 451805 w 5073884"/>
              <a:gd name="connsiteY9" fmla="*/ 3738960 h 3885853"/>
              <a:gd name="connsiteX10" fmla="*/ 417467 w 5073884"/>
              <a:gd name="connsiteY10" fmla="*/ 3743134 h 3885853"/>
              <a:gd name="connsiteX11" fmla="*/ 47039 w 5073884"/>
              <a:gd name="connsiteY11" fmla="*/ 3447046 h 3885853"/>
              <a:gd name="connsiteX12" fmla="*/ 38763 w 5073884"/>
              <a:gd name="connsiteY12" fmla="*/ 3414896 h 3885853"/>
              <a:gd name="connsiteX13" fmla="*/ 28376 w 5073884"/>
              <a:gd name="connsiteY13" fmla="*/ 3388641 h 3885853"/>
              <a:gd name="connsiteX14" fmla="*/ 14642 w 5073884"/>
              <a:gd name="connsiteY14" fmla="*/ 2681940 h 3885853"/>
              <a:gd name="connsiteX15" fmla="*/ 141525 w 5073884"/>
              <a:gd name="connsiteY15" fmla="*/ 1290513 h 3885853"/>
              <a:gd name="connsiteX16" fmla="*/ 968842 w 5073884"/>
              <a:gd name="connsiteY16" fmla="*/ 590018 h 3885853"/>
              <a:gd name="connsiteX17" fmla="*/ 986774 w 5073884"/>
              <a:gd name="connsiteY17" fmla="*/ 0 h 3885853"/>
              <a:gd name="connsiteX0" fmla="*/ 986774 w 5078114"/>
              <a:gd name="connsiteY0" fmla="*/ 0 h 3885853"/>
              <a:gd name="connsiteX1" fmla="*/ 1598492 w 5078114"/>
              <a:gd name="connsiteY1" fmla="*/ 571743 h 3885853"/>
              <a:gd name="connsiteX2" fmla="*/ 4623587 w 5078114"/>
              <a:gd name="connsiteY2" fmla="*/ 815032 h 3885853"/>
              <a:gd name="connsiteX3" fmla="*/ 5045794 w 5078114"/>
              <a:gd name="connsiteY3" fmla="*/ 2583837 h 3885853"/>
              <a:gd name="connsiteX4" fmla="*/ 5065097 w 5078114"/>
              <a:gd name="connsiteY4" fmla="*/ 3007422 h 3885853"/>
              <a:gd name="connsiteX5" fmla="*/ 4993239 w 5078114"/>
              <a:gd name="connsiteY5" fmla="*/ 3784266 h 3885853"/>
              <a:gd name="connsiteX6" fmla="*/ 4229604 w 5078114"/>
              <a:gd name="connsiteY6" fmla="*/ 3851522 h 3885853"/>
              <a:gd name="connsiteX7" fmla="*/ 904564 w 5078114"/>
              <a:gd name="connsiteY7" fmla="*/ 3793288 h 3885853"/>
              <a:gd name="connsiteX8" fmla="*/ 451805 w 5078114"/>
              <a:gd name="connsiteY8" fmla="*/ 3738960 h 3885853"/>
              <a:gd name="connsiteX9" fmla="*/ 417467 w 5078114"/>
              <a:gd name="connsiteY9" fmla="*/ 3743134 h 3885853"/>
              <a:gd name="connsiteX10" fmla="*/ 47039 w 5078114"/>
              <a:gd name="connsiteY10" fmla="*/ 3447046 h 3885853"/>
              <a:gd name="connsiteX11" fmla="*/ 38763 w 5078114"/>
              <a:gd name="connsiteY11" fmla="*/ 3414896 h 3885853"/>
              <a:gd name="connsiteX12" fmla="*/ 28376 w 5078114"/>
              <a:gd name="connsiteY12" fmla="*/ 3388641 h 3885853"/>
              <a:gd name="connsiteX13" fmla="*/ 14642 w 5078114"/>
              <a:gd name="connsiteY13" fmla="*/ 2681940 h 3885853"/>
              <a:gd name="connsiteX14" fmla="*/ 141525 w 5078114"/>
              <a:gd name="connsiteY14" fmla="*/ 1290513 h 3885853"/>
              <a:gd name="connsiteX15" fmla="*/ 968842 w 5078114"/>
              <a:gd name="connsiteY15" fmla="*/ 590018 h 3885853"/>
              <a:gd name="connsiteX16" fmla="*/ 986774 w 5078114"/>
              <a:gd name="connsiteY16" fmla="*/ 0 h 3885853"/>
              <a:gd name="connsiteX0" fmla="*/ 986774 w 5094085"/>
              <a:gd name="connsiteY0" fmla="*/ 0 h 3885853"/>
              <a:gd name="connsiteX1" fmla="*/ 1598492 w 5094085"/>
              <a:gd name="connsiteY1" fmla="*/ 571743 h 3885853"/>
              <a:gd name="connsiteX2" fmla="*/ 4623587 w 5094085"/>
              <a:gd name="connsiteY2" fmla="*/ 815032 h 3885853"/>
              <a:gd name="connsiteX3" fmla="*/ 5045794 w 5094085"/>
              <a:gd name="connsiteY3" fmla="*/ 2583837 h 3885853"/>
              <a:gd name="connsiteX4" fmla="*/ 4993239 w 5094085"/>
              <a:gd name="connsiteY4" fmla="*/ 3784266 h 3885853"/>
              <a:gd name="connsiteX5" fmla="*/ 4229604 w 5094085"/>
              <a:gd name="connsiteY5" fmla="*/ 3851522 h 3885853"/>
              <a:gd name="connsiteX6" fmla="*/ 904564 w 5094085"/>
              <a:gd name="connsiteY6" fmla="*/ 3793288 h 3885853"/>
              <a:gd name="connsiteX7" fmla="*/ 451805 w 5094085"/>
              <a:gd name="connsiteY7" fmla="*/ 3738960 h 3885853"/>
              <a:gd name="connsiteX8" fmla="*/ 417467 w 5094085"/>
              <a:gd name="connsiteY8" fmla="*/ 3743134 h 3885853"/>
              <a:gd name="connsiteX9" fmla="*/ 47039 w 5094085"/>
              <a:gd name="connsiteY9" fmla="*/ 3447046 h 3885853"/>
              <a:gd name="connsiteX10" fmla="*/ 38763 w 5094085"/>
              <a:gd name="connsiteY10" fmla="*/ 3414896 h 3885853"/>
              <a:gd name="connsiteX11" fmla="*/ 28376 w 5094085"/>
              <a:gd name="connsiteY11" fmla="*/ 3388641 h 3885853"/>
              <a:gd name="connsiteX12" fmla="*/ 14642 w 5094085"/>
              <a:gd name="connsiteY12" fmla="*/ 2681940 h 3885853"/>
              <a:gd name="connsiteX13" fmla="*/ 141525 w 5094085"/>
              <a:gd name="connsiteY13" fmla="*/ 1290513 h 3885853"/>
              <a:gd name="connsiteX14" fmla="*/ 968842 w 5094085"/>
              <a:gd name="connsiteY14" fmla="*/ 590018 h 3885853"/>
              <a:gd name="connsiteX15" fmla="*/ 986774 w 5094085"/>
              <a:gd name="connsiteY15" fmla="*/ 0 h 3885853"/>
              <a:gd name="connsiteX0" fmla="*/ 986774 w 5062386"/>
              <a:gd name="connsiteY0" fmla="*/ 0 h 3895361"/>
              <a:gd name="connsiteX1" fmla="*/ 1598492 w 5062386"/>
              <a:gd name="connsiteY1" fmla="*/ 571743 h 3895361"/>
              <a:gd name="connsiteX2" fmla="*/ 4623587 w 5062386"/>
              <a:gd name="connsiteY2" fmla="*/ 815032 h 3895361"/>
              <a:gd name="connsiteX3" fmla="*/ 5045794 w 5062386"/>
              <a:gd name="connsiteY3" fmla="*/ 2583837 h 3895361"/>
              <a:gd name="connsiteX4" fmla="*/ 4851350 w 5062386"/>
              <a:gd name="connsiteY4" fmla="*/ 3634494 h 3895361"/>
              <a:gd name="connsiteX5" fmla="*/ 4229604 w 5062386"/>
              <a:gd name="connsiteY5" fmla="*/ 3851522 h 3895361"/>
              <a:gd name="connsiteX6" fmla="*/ 904564 w 5062386"/>
              <a:gd name="connsiteY6" fmla="*/ 3793288 h 3895361"/>
              <a:gd name="connsiteX7" fmla="*/ 451805 w 5062386"/>
              <a:gd name="connsiteY7" fmla="*/ 3738960 h 3895361"/>
              <a:gd name="connsiteX8" fmla="*/ 417467 w 5062386"/>
              <a:gd name="connsiteY8" fmla="*/ 3743134 h 3895361"/>
              <a:gd name="connsiteX9" fmla="*/ 47039 w 5062386"/>
              <a:gd name="connsiteY9" fmla="*/ 3447046 h 3895361"/>
              <a:gd name="connsiteX10" fmla="*/ 38763 w 5062386"/>
              <a:gd name="connsiteY10" fmla="*/ 3414896 h 3895361"/>
              <a:gd name="connsiteX11" fmla="*/ 28376 w 5062386"/>
              <a:gd name="connsiteY11" fmla="*/ 3388641 h 3895361"/>
              <a:gd name="connsiteX12" fmla="*/ 14642 w 5062386"/>
              <a:gd name="connsiteY12" fmla="*/ 2681940 h 3895361"/>
              <a:gd name="connsiteX13" fmla="*/ 141525 w 5062386"/>
              <a:gd name="connsiteY13" fmla="*/ 1290513 h 3895361"/>
              <a:gd name="connsiteX14" fmla="*/ 968842 w 5062386"/>
              <a:gd name="connsiteY14" fmla="*/ 590018 h 3895361"/>
              <a:gd name="connsiteX15" fmla="*/ 986774 w 5062386"/>
              <a:gd name="connsiteY15" fmla="*/ 0 h 3895361"/>
              <a:gd name="connsiteX0" fmla="*/ 986774 w 5051609"/>
              <a:gd name="connsiteY0" fmla="*/ 0 h 3895361"/>
              <a:gd name="connsiteX1" fmla="*/ 1598492 w 5051609"/>
              <a:gd name="connsiteY1" fmla="*/ 571743 h 3895361"/>
              <a:gd name="connsiteX2" fmla="*/ 4623587 w 5051609"/>
              <a:gd name="connsiteY2" fmla="*/ 815032 h 3895361"/>
              <a:gd name="connsiteX3" fmla="*/ 5045794 w 5051609"/>
              <a:gd name="connsiteY3" fmla="*/ 2583837 h 3895361"/>
              <a:gd name="connsiteX4" fmla="*/ 4851350 w 5051609"/>
              <a:gd name="connsiteY4" fmla="*/ 3634494 h 3895361"/>
              <a:gd name="connsiteX5" fmla="*/ 4229604 w 5051609"/>
              <a:gd name="connsiteY5" fmla="*/ 3851522 h 3895361"/>
              <a:gd name="connsiteX6" fmla="*/ 904564 w 5051609"/>
              <a:gd name="connsiteY6" fmla="*/ 3793288 h 3895361"/>
              <a:gd name="connsiteX7" fmla="*/ 451805 w 5051609"/>
              <a:gd name="connsiteY7" fmla="*/ 3738960 h 3895361"/>
              <a:gd name="connsiteX8" fmla="*/ 417467 w 5051609"/>
              <a:gd name="connsiteY8" fmla="*/ 3743134 h 3895361"/>
              <a:gd name="connsiteX9" fmla="*/ 47039 w 5051609"/>
              <a:gd name="connsiteY9" fmla="*/ 3447046 h 3895361"/>
              <a:gd name="connsiteX10" fmla="*/ 38763 w 5051609"/>
              <a:gd name="connsiteY10" fmla="*/ 3414896 h 3895361"/>
              <a:gd name="connsiteX11" fmla="*/ 28376 w 5051609"/>
              <a:gd name="connsiteY11" fmla="*/ 3388641 h 3895361"/>
              <a:gd name="connsiteX12" fmla="*/ 14642 w 5051609"/>
              <a:gd name="connsiteY12" fmla="*/ 2681940 h 3895361"/>
              <a:gd name="connsiteX13" fmla="*/ 141525 w 5051609"/>
              <a:gd name="connsiteY13" fmla="*/ 1290513 h 3895361"/>
              <a:gd name="connsiteX14" fmla="*/ 968842 w 5051609"/>
              <a:gd name="connsiteY14" fmla="*/ 590018 h 3895361"/>
              <a:gd name="connsiteX15" fmla="*/ 986774 w 5051609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17467 w 5100973"/>
              <a:gd name="connsiteY8" fmla="*/ 3743134 h 4001096"/>
              <a:gd name="connsiteX9" fmla="*/ 47039 w 5100973"/>
              <a:gd name="connsiteY9" fmla="*/ 3447046 h 4001096"/>
              <a:gd name="connsiteX10" fmla="*/ 38763 w 5100973"/>
              <a:gd name="connsiteY10" fmla="*/ 3414896 h 4001096"/>
              <a:gd name="connsiteX11" fmla="*/ 28376 w 5100973"/>
              <a:gd name="connsiteY11" fmla="*/ 3388641 h 4001096"/>
              <a:gd name="connsiteX12" fmla="*/ 14642 w 5100973"/>
              <a:gd name="connsiteY12" fmla="*/ 2681940 h 4001096"/>
              <a:gd name="connsiteX13" fmla="*/ 141525 w 5100973"/>
              <a:gd name="connsiteY13" fmla="*/ 1290513 h 4001096"/>
              <a:gd name="connsiteX14" fmla="*/ 968842 w 5100973"/>
              <a:gd name="connsiteY14" fmla="*/ 590018 h 4001096"/>
              <a:gd name="connsiteX15" fmla="*/ 986774 w 5100973"/>
              <a:gd name="connsiteY15" fmla="*/ 0 h 4001096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7039 w 5100973"/>
              <a:gd name="connsiteY8" fmla="*/ 3447046 h 4001096"/>
              <a:gd name="connsiteX9" fmla="*/ 38763 w 5100973"/>
              <a:gd name="connsiteY9" fmla="*/ 3414896 h 4001096"/>
              <a:gd name="connsiteX10" fmla="*/ 28376 w 5100973"/>
              <a:gd name="connsiteY10" fmla="*/ 3388641 h 4001096"/>
              <a:gd name="connsiteX11" fmla="*/ 14642 w 5100973"/>
              <a:gd name="connsiteY11" fmla="*/ 2681940 h 4001096"/>
              <a:gd name="connsiteX12" fmla="*/ 141525 w 5100973"/>
              <a:gd name="connsiteY12" fmla="*/ 1290513 h 4001096"/>
              <a:gd name="connsiteX13" fmla="*/ 968842 w 5100973"/>
              <a:gd name="connsiteY13" fmla="*/ 590018 h 4001096"/>
              <a:gd name="connsiteX14" fmla="*/ 986774 w 5100973"/>
              <a:gd name="connsiteY14" fmla="*/ 0 h 4001096"/>
              <a:gd name="connsiteX0" fmla="*/ 984626 w 5098825"/>
              <a:gd name="connsiteY0" fmla="*/ 0 h 4001096"/>
              <a:gd name="connsiteX1" fmla="*/ 1596344 w 5098825"/>
              <a:gd name="connsiteY1" fmla="*/ 571743 h 4001096"/>
              <a:gd name="connsiteX2" fmla="*/ 4621439 w 5098825"/>
              <a:gd name="connsiteY2" fmla="*/ 815032 h 4001096"/>
              <a:gd name="connsiteX3" fmla="*/ 5098825 w 5098825"/>
              <a:gd name="connsiteY3" fmla="*/ 2118754 h 4001096"/>
              <a:gd name="connsiteX4" fmla="*/ 4849202 w 5098825"/>
              <a:gd name="connsiteY4" fmla="*/ 3634494 h 4001096"/>
              <a:gd name="connsiteX5" fmla="*/ 3793904 w 5098825"/>
              <a:gd name="connsiteY5" fmla="*/ 3985529 h 4001096"/>
              <a:gd name="connsiteX6" fmla="*/ 957596 w 5098825"/>
              <a:gd name="connsiteY6" fmla="*/ 3840584 h 4001096"/>
              <a:gd name="connsiteX7" fmla="*/ 449657 w 5098825"/>
              <a:gd name="connsiteY7" fmla="*/ 3738960 h 4001096"/>
              <a:gd name="connsiteX8" fmla="*/ 44891 w 5098825"/>
              <a:gd name="connsiteY8" fmla="*/ 3447046 h 4001096"/>
              <a:gd name="connsiteX9" fmla="*/ 36615 w 5098825"/>
              <a:gd name="connsiteY9" fmla="*/ 3414896 h 4001096"/>
              <a:gd name="connsiteX10" fmla="*/ 12494 w 5098825"/>
              <a:gd name="connsiteY10" fmla="*/ 2681940 h 4001096"/>
              <a:gd name="connsiteX11" fmla="*/ 139377 w 5098825"/>
              <a:gd name="connsiteY11" fmla="*/ 1290513 h 4001096"/>
              <a:gd name="connsiteX12" fmla="*/ 966694 w 5098825"/>
              <a:gd name="connsiteY12" fmla="*/ 590018 h 4001096"/>
              <a:gd name="connsiteX13" fmla="*/ 984626 w 5098825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44704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53375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437163 w 5086331"/>
              <a:gd name="connsiteY7" fmla="*/ 3738960 h 4001096"/>
              <a:gd name="connsiteX8" fmla="*/ 32397 w 5086331"/>
              <a:gd name="connsiteY8" fmla="*/ 3533756 h 4001096"/>
              <a:gd name="connsiteX9" fmla="*/ 0 w 5086331"/>
              <a:gd name="connsiteY9" fmla="*/ 2681940 h 4001096"/>
              <a:gd name="connsiteX10" fmla="*/ 126883 w 5086331"/>
              <a:gd name="connsiteY10" fmla="*/ 1290513 h 4001096"/>
              <a:gd name="connsiteX11" fmla="*/ 954200 w 5086331"/>
              <a:gd name="connsiteY11" fmla="*/ 590018 h 4001096"/>
              <a:gd name="connsiteX12" fmla="*/ 972132 w 5086331"/>
              <a:gd name="connsiteY12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1007316 w 5121515"/>
              <a:gd name="connsiteY0" fmla="*/ 0 h 4001096"/>
              <a:gd name="connsiteX1" fmla="*/ 1619034 w 5121515"/>
              <a:gd name="connsiteY1" fmla="*/ 571743 h 4001096"/>
              <a:gd name="connsiteX2" fmla="*/ 4644129 w 5121515"/>
              <a:gd name="connsiteY2" fmla="*/ 815032 h 4001096"/>
              <a:gd name="connsiteX3" fmla="*/ 5121515 w 5121515"/>
              <a:gd name="connsiteY3" fmla="*/ 2118754 h 4001096"/>
              <a:gd name="connsiteX4" fmla="*/ 4871892 w 5121515"/>
              <a:gd name="connsiteY4" fmla="*/ 3634494 h 4001096"/>
              <a:gd name="connsiteX5" fmla="*/ 3816594 w 5121515"/>
              <a:gd name="connsiteY5" fmla="*/ 3985529 h 4001096"/>
              <a:gd name="connsiteX6" fmla="*/ 980286 w 5121515"/>
              <a:gd name="connsiteY6" fmla="*/ 3840584 h 4001096"/>
              <a:gd name="connsiteX7" fmla="*/ 67581 w 5121515"/>
              <a:gd name="connsiteY7" fmla="*/ 3533756 h 4001096"/>
              <a:gd name="connsiteX8" fmla="*/ 35184 w 5121515"/>
              <a:gd name="connsiteY8" fmla="*/ 2681940 h 4001096"/>
              <a:gd name="connsiteX9" fmla="*/ 162067 w 5121515"/>
              <a:gd name="connsiteY9" fmla="*/ 1290513 h 4001096"/>
              <a:gd name="connsiteX10" fmla="*/ 989384 w 5121515"/>
              <a:gd name="connsiteY10" fmla="*/ 590018 h 4001096"/>
              <a:gd name="connsiteX11" fmla="*/ 1007316 w 5121515"/>
              <a:gd name="connsiteY11" fmla="*/ 0 h 4001096"/>
              <a:gd name="connsiteX0" fmla="*/ 1010370 w 5124569"/>
              <a:gd name="connsiteY0" fmla="*/ 0 h 4001096"/>
              <a:gd name="connsiteX1" fmla="*/ 1622088 w 5124569"/>
              <a:gd name="connsiteY1" fmla="*/ 571743 h 4001096"/>
              <a:gd name="connsiteX2" fmla="*/ 4647183 w 5124569"/>
              <a:gd name="connsiteY2" fmla="*/ 815032 h 4001096"/>
              <a:gd name="connsiteX3" fmla="*/ 5124569 w 5124569"/>
              <a:gd name="connsiteY3" fmla="*/ 2118754 h 4001096"/>
              <a:gd name="connsiteX4" fmla="*/ 4874946 w 5124569"/>
              <a:gd name="connsiteY4" fmla="*/ 3634494 h 4001096"/>
              <a:gd name="connsiteX5" fmla="*/ 3819648 w 5124569"/>
              <a:gd name="connsiteY5" fmla="*/ 3985529 h 4001096"/>
              <a:gd name="connsiteX6" fmla="*/ 983340 w 5124569"/>
              <a:gd name="connsiteY6" fmla="*/ 3840584 h 4001096"/>
              <a:gd name="connsiteX7" fmla="*/ 70635 w 5124569"/>
              <a:gd name="connsiteY7" fmla="*/ 3533756 h 4001096"/>
              <a:gd name="connsiteX8" fmla="*/ 165121 w 5124569"/>
              <a:gd name="connsiteY8" fmla="*/ 1290513 h 4001096"/>
              <a:gd name="connsiteX9" fmla="*/ 992438 w 5124569"/>
              <a:gd name="connsiteY9" fmla="*/ 590018 h 4001096"/>
              <a:gd name="connsiteX10" fmla="*/ 1010370 w 5124569"/>
              <a:gd name="connsiteY10" fmla="*/ 0 h 4001096"/>
              <a:gd name="connsiteX0" fmla="*/ 1004891 w 5119090"/>
              <a:gd name="connsiteY0" fmla="*/ 0 h 4001096"/>
              <a:gd name="connsiteX1" fmla="*/ 1616609 w 5119090"/>
              <a:gd name="connsiteY1" fmla="*/ 571743 h 4001096"/>
              <a:gd name="connsiteX2" fmla="*/ 4641704 w 5119090"/>
              <a:gd name="connsiteY2" fmla="*/ 815032 h 4001096"/>
              <a:gd name="connsiteX3" fmla="*/ 5119090 w 5119090"/>
              <a:gd name="connsiteY3" fmla="*/ 2118754 h 4001096"/>
              <a:gd name="connsiteX4" fmla="*/ 4869467 w 5119090"/>
              <a:gd name="connsiteY4" fmla="*/ 3634494 h 4001096"/>
              <a:gd name="connsiteX5" fmla="*/ 3814169 w 5119090"/>
              <a:gd name="connsiteY5" fmla="*/ 3985529 h 4001096"/>
              <a:gd name="connsiteX6" fmla="*/ 977861 w 5119090"/>
              <a:gd name="connsiteY6" fmla="*/ 3840584 h 4001096"/>
              <a:gd name="connsiteX7" fmla="*/ 73039 w 5119090"/>
              <a:gd name="connsiteY7" fmla="*/ 3313039 h 4001096"/>
              <a:gd name="connsiteX8" fmla="*/ 159642 w 5119090"/>
              <a:gd name="connsiteY8" fmla="*/ 1290513 h 4001096"/>
              <a:gd name="connsiteX9" fmla="*/ 986959 w 5119090"/>
              <a:gd name="connsiteY9" fmla="*/ 590018 h 4001096"/>
              <a:gd name="connsiteX10" fmla="*/ 1004891 w 5119090"/>
              <a:gd name="connsiteY10" fmla="*/ 0 h 4001096"/>
              <a:gd name="connsiteX0" fmla="*/ 1004891 w 5119090"/>
              <a:gd name="connsiteY0" fmla="*/ 0 h 4028919"/>
              <a:gd name="connsiteX1" fmla="*/ 1616609 w 5119090"/>
              <a:gd name="connsiteY1" fmla="*/ 571743 h 4028919"/>
              <a:gd name="connsiteX2" fmla="*/ 4641704 w 5119090"/>
              <a:gd name="connsiteY2" fmla="*/ 815032 h 4028919"/>
              <a:gd name="connsiteX3" fmla="*/ 5119090 w 5119090"/>
              <a:gd name="connsiteY3" fmla="*/ 2118754 h 4028919"/>
              <a:gd name="connsiteX4" fmla="*/ 4869467 w 5119090"/>
              <a:gd name="connsiteY4" fmla="*/ 3634494 h 4028919"/>
              <a:gd name="connsiteX5" fmla="*/ 3814169 w 5119090"/>
              <a:gd name="connsiteY5" fmla="*/ 3985529 h 4028919"/>
              <a:gd name="connsiteX6" fmla="*/ 977861 w 5119090"/>
              <a:gd name="connsiteY6" fmla="*/ 3911529 h 4028919"/>
              <a:gd name="connsiteX7" fmla="*/ 73039 w 5119090"/>
              <a:gd name="connsiteY7" fmla="*/ 3313039 h 4028919"/>
              <a:gd name="connsiteX8" fmla="*/ 159642 w 5119090"/>
              <a:gd name="connsiteY8" fmla="*/ 1290513 h 4028919"/>
              <a:gd name="connsiteX9" fmla="*/ 986959 w 5119090"/>
              <a:gd name="connsiteY9" fmla="*/ 590018 h 4028919"/>
              <a:gd name="connsiteX10" fmla="*/ 1004891 w 5119090"/>
              <a:gd name="connsiteY10" fmla="*/ 0 h 4028919"/>
              <a:gd name="connsiteX0" fmla="*/ 1004891 w 5119090"/>
              <a:gd name="connsiteY0" fmla="*/ 0 h 4142676"/>
              <a:gd name="connsiteX1" fmla="*/ 1616609 w 5119090"/>
              <a:gd name="connsiteY1" fmla="*/ 571743 h 4142676"/>
              <a:gd name="connsiteX2" fmla="*/ 4641704 w 5119090"/>
              <a:gd name="connsiteY2" fmla="*/ 815032 h 4142676"/>
              <a:gd name="connsiteX3" fmla="*/ 5119090 w 5119090"/>
              <a:gd name="connsiteY3" fmla="*/ 2118754 h 4142676"/>
              <a:gd name="connsiteX4" fmla="*/ 4869467 w 5119090"/>
              <a:gd name="connsiteY4" fmla="*/ 3634494 h 4142676"/>
              <a:gd name="connsiteX5" fmla="*/ 3575630 w 5119090"/>
              <a:gd name="connsiteY5" fmla="*/ 4131303 h 4142676"/>
              <a:gd name="connsiteX6" fmla="*/ 977861 w 5119090"/>
              <a:gd name="connsiteY6" fmla="*/ 3911529 h 4142676"/>
              <a:gd name="connsiteX7" fmla="*/ 73039 w 5119090"/>
              <a:gd name="connsiteY7" fmla="*/ 3313039 h 4142676"/>
              <a:gd name="connsiteX8" fmla="*/ 159642 w 5119090"/>
              <a:gd name="connsiteY8" fmla="*/ 1290513 h 4142676"/>
              <a:gd name="connsiteX9" fmla="*/ 986959 w 5119090"/>
              <a:gd name="connsiteY9" fmla="*/ 590018 h 4142676"/>
              <a:gd name="connsiteX10" fmla="*/ 1004891 w 5119090"/>
              <a:gd name="connsiteY10" fmla="*/ 0 h 4142676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641704 w 5119090"/>
              <a:gd name="connsiteY2" fmla="*/ 815032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469426 w 5119090"/>
              <a:gd name="connsiteY2" fmla="*/ 735519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4986569"/>
              <a:gd name="connsiteY0" fmla="*/ 0 h 4145018"/>
              <a:gd name="connsiteX1" fmla="*/ 1616609 w 4986569"/>
              <a:gd name="connsiteY1" fmla="*/ 571743 h 4145018"/>
              <a:gd name="connsiteX2" fmla="*/ 4469426 w 4986569"/>
              <a:gd name="connsiteY2" fmla="*/ 735519 h 4145018"/>
              <a:gd name="connsiteX3" fmla="*/ 4986569 w 4986569"/>
              <a:gd name="connsiteY3" fmla="*/ 2118754 h 4145018"/>
              <a:gd name="connsiteX4" fmla="*/ 4736945 w 4986569"/>
              <a:gd name="connsiteY4" fmla="*/ 3594737 h 4145018"/>
              <a:gd name="connsiteX5" fmla="*/ 3575630 w 4986569"/>
              <a:gd name="connsiteY5" fmla="*/ 4131303 h 4145018"/>
              <a:gd name="connsiteX6" fmla="*/ 977861 w 4986569"/>
              <a:gd name="connsiteY6" fmla="*/ 3911529 h 4145018"/>
              <a:gd name="connsiteX7" fmla="*/ 73039 w 4986569"/>
              <a:gd name="connsiteY7" fmla="*/ 3313039 h 4145018"/>
              <a:gd name="connsiteX8" fmla="*/ 159642 w 4986569"/>
              <a:gd name="connsiteY8" fmla="*/ 1290513 h 4145018"/>
              <a:gd name="connsiteX9" fmla="*/ 986959 w 4986569"/>
              <a:gd name="connsiteY9" fmla="*/ 590018 h 4145018"/>
              <a:gd name="connsiteX10" fmla="*/ 1004891 w 4986569"/>
              <a:gd name="connsiteY10" fmla="*/ 0 h 4145018"/>
              <a:gd name="connsiteX0" fmla="*/ 1004891 w 4857980"/>
              <a:gd name="connsiteY0" fmla="*/ 0 h 4145018"/>
              <a:gd name="connsiteX1" fmla="*/ 1616609 w 4857980"/>
              <a:gd name="connsiteY1" fmla="*/ 571743 h 4145018"/>
              <a:gd name="connsiteX2" fmla="*/ 4469426 w 4857980"/>
              <a:gd name="connsiteY2" fmla="*/ 735519 h 4145018"/>
              <a:gd name="connsiteX3" fmla="*/ 4736945 w 4857980"/>
              <a:gd name="connsiteY3" fmla="*/ 3594737 h 4145018"/>
              <a:gd name="connsiteX4" fmla="*/ 3575630 w 4857980"/>
              <a:gd name="connsiteY4" fmla="*/ 4131303 h 4145018"/>
              <a:gd name="connsiteX5" fmla="*/ 977861 w 4857980"/>
              <a:gd name="connsiteY5" fmla="*/ 3911529 h 4145018"/>
              <a:gd name="connsiteX6" fmla="*/ 73039 w 4857980"/>
              <a:gd name="connsiteY6" fmla="*/ 3313039 h 4145018"/>
              <a:gd name="connsiteX7" fmla="*/ 159642 w 4857980"/>
              <a:gd name="connsiteY7" fmla="*/ 1290513 h 4145018"/>
              <a:gd name="connsiteX8" fmla="*/ 986959 w 4857980"/>
              <a:gd name="connsiteY8" fmla="*/ 590018 h 4145018"/>
              <a:gd name="connsiteX9" fmla="*/ 1004891 w 4857980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775276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907797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38286"/>
              <a:gd name="connsiteY0" fmla="*/ 0 h 4156705"/>
              <a:gd name="connsiteX1" fmla="*/ 1616609 w 4938286"/>
              <a:gd name="connsiteY1" fmla="*/ 571743 h 4156705"/>
              <a:gd name="connsiteX2" fmla="*/ 4641704 w 4938286"/>
              <a:gd name="connsiteY2" fmla="*/ 907797 h 4156705"/>
              <a:gd name="connsiteX3" fmla="*/ 4723693 w 4938286"/>
              <a:gd name="connsiteY3" fmla="*/ 3409206 h 4156705"/>
              <a:gd name="connsiteX4" fmla="*/ 3575630 w 4938286"/>
              <a:gd name="connsiteY4" fmla="*/ 4131303 h 4156705"/>
              <a:gd name="connsiteX5" fmla="*/ 977861 w 4938286"/>
              <a:gd name="connsiteY5" fmla="*/ 3911529 h 4156705"/>
              <a:gd name="connsiteX6" fmla="*/ 73039 w 4938286"/>
              <a:gd name="connsiteY6" fmla="*/ 3313039 h 4156705"/>
              <a:gd name="connsiteX7" fmla="*/ 159642 w 4938286"/>
              <a:gd name="connsiteY7" fmla="*/ 1290513 h 4156705"/>
              <a:gd name="connsiteX8" fmla="*/ 986959 w 4938286"/>
              <a:gd name="connsiteY8" fmla="*/ 590018 h 4156705"/>
              <a:gd name="connsiteX9" fmla="*/ 1004891 w 493828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907797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881293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38200"/>
              <a:gd name="connsiteY0" fmla="*/ 0 h 4156705"/>
              <a:gd name="connsiteX1" fmla="*/ 1616609 w 4938200"/>
              <a:gd name="connsiteY1" fmla="*/ 571743 h 4156705"/>
              <a:gd name="connsiteX2" fmla="*/ 4641704 w 4938200"/>
              <a:gd name="connsiteY2" fmla="*/ 881293 h 4156705"/>
              <a:gd name="connsiteX3" fmla="*/ 4723693 w 4938200"/>
              <a:gd name="connsiteY3" fmla="*/ 3409206 h 4156705"/>
              <a:gd name="connsiteX4" fmla="*/ 3575630 w 4938200"/>
              <a:gd name="connsiteY4" fmla="*/ 4131303 h 4156705"/>
              <a:gd name="connsiteX5" fmla="*/ 977861 w 4938200"/>
              <a:gd name="connsiteY5" fmla="*/ 3911529 h 4156705"/>
              <a:gd name="connsiteX6" fmla="*/ 73039 w 4938200"/>
              <a:gd name="connsiteY6" fmla="*/ 3313039 h 4156705"/>
              <a:gd name="connsiteX7" fmla="*/ 159642 w 4938200"/>
              <a:gd name="connsiteY7" fmla="*/ 1290513 h 4156705"/>
              <a:gd name="connsiteX8" fmla="*/ 986959 w 4938200"/>
              <a:gd name="connsiteY8" fmla="*/ 590018 h 4156705"/>
              <a:gd name="connsiteX9" fmla="*/ 1004891 w 4938200"/>
              <a:gd name="connsiteY9" fmla="*/ 0 h 4156705"/>
              <a:gd name="connsiteX0" fmla="*/ 1004891 w 4931243"/>
              <a:gd name="connsiteY0" fmla="*/ 0 h 4156705"/>
              <a:gd name="connsiteX1" fmla="*/ 1616609 w 4931243"/>
              <a:gd name="connsiteY1" fmla="*/ 571743 h 4156705"/>
              <a:gd name="connsiteX2" fmla="*/ 4628452 w 4931243"/>
              <a:gd name="connsiteY2" fmla="*/ 934302 h 4156705"/>
              <a:gd name="connsiteX3" fmla="*/ 4723693 w 4931243"/>
              <a:gd name="connsiteY3" fmla="*/ 3409206 h 4156705"/>
              <a:gd name="connsiteX4" fmla="*/ 3575630 w 4931243"/>
              <a:gd name="connsiteY4" fmla="*/ 4131303 h 4156705"/>
              <a:gd name="connsiteX5" fmla="*/ 977861 w 4931243"/>
              <a:gd name="connsiteY5" fmla="*/ 3911529 h 4156705"/>
              <a:gd name="connsiteX6" fmla="*/ 73039 w 4931243"/>
              <a:gd name="connsiteY6" fmla="*/ 3313039 h 4156705"/>
              <a:gd name="connsiteX7" fmla="*/ 159642 w 4931243"/>
              <a:gd name="connsiteY7" fmla="*/ 1290513 h 4156705"/>
              <a:gd name="connsiteX8" fmla="*/ 986959 w 4931243"/>
              <a:gd name="connsiteY8" fmla="*/ 590018 h 4156705"/>
              <a:gd name="connsiteX9" fmla="*/ 1004891 w 4931243"/>
              <a:gd name="connsiteY9" fmla="*/ 0 h 4156705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10726 w 4937078"/>
              <a:gd name="connsiteY0" fmla="*/ 0 h 4175448"/>
              <a:gd name="connsiteX1" fmla="*/ 1622444 w 4937078"/>
              <a:gd name="connsiteY1" fmla="*/ 571743 h 4175448"/>
              <a:gd name="connsiteX2" fmla="*/ 4634287 w 4937078"/>
              <a:gd name="connsiteY2" fmla="*/ 934302 h 4175448"/>
              <a:gd name="connsiteX3" fmla="*/ 4729528 w 4937078"/>
              <a:gd name="connsiteY3" fmla="*/ 3409206 h 4175448"/>
              <a:gd name="connsiteX4" fmla="*/ 3581465 w 4937078"/>
              <a:gd name="connsiteY4" fmla="*/ 4131303 h 4175448"/>
              <a:gd name="connsiteX5" fmla="*/ 864426 w 4937078"/>
              <a:gd name="connsiteY5" fmla="*/ 3991042 h 4175448"/>
              <a:gd name="connsiteX6" fmla="*/ 78874 w 4937078"/>
              <a:gd name="connsiteY6" fmla="*/ 3313039 h 4175448"/>
              <a:gd name="connsiteX7" fmla="*/ 165477 w 4937078"/>
              <a:gd name="connsiteY7" fmla="*/ 1290513 h 4175448"/>
              <a:gd name="connsiteX8" fmla="*/ 992794 w 4937078"/>
              <a:gd name="connsiteY8" fmla="*/ 590018 h 4175448"/>
              <a:gd name="connsiteX9" fmla="*/ 1010726 w 4937078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  <a:gd name="connsiteX0" fmla="*/ 1008299 w 4958820"/>
              <a:gd name="connsiteY0" fmla="*/ 0 h 4165242"/>
              <a:gd name="connsiteX1" fmla="*/ 1646266 w 4958820"/>
              <a:gd name="connsiteY1" fmla="*/ 574434 h 4165242"/>
              <a:gd name="connsiteX2" fmla="*/ 4631860 w 4958820"/>
              <a:gd name="connsiteY2" fmla="*/ 934302 h 4165242"/>
              <a:gd name="connsiteX3" fmla="*/ 4727101 w 4958820"/>
              <a:gd name="connsiteY3" fmla="*/ 3409206 h 4165242"/>
              <a:gd name="connsiteX4" fmla="*/ 3579038 w 4958820"/>
              <a:gd name="connsiteY4" fmla="*/ 4131303 h 4165242"/>
              <a:gd name="connsiteX5" fmla="*/ 964723 w 4958820"/>
              <a:gd name="connsiteY5" fmla="*/ 3953024 h 4165242"/>
              <a:gd name="connsiteX6" fmla="*/ 76447 w 4958820"/>
              <a:gd name="connsiteY6" fmla="*/ 3313039 h 4165242"/>
              <a:gd name="connsiteX7" fmla="*/ 163050 w 4958820"/>
              <a:gd name="connsiteY7" fmla="*/ 1290513 h 4165242"/>
              <a:gd name="connsiteX8" fmla="*/ 990367 w 4958820"/>
              <a:gd name="connsiteY8" fmla="*/ 590018 h 4165242"/>
              <a:gd name="connsiteX9" fmla="*/ 1008299 w 4958820"/>
              <a:gd name="connsiteY9" fmla="*/ 0 h 4165242"/>
              <a:gd name="connsiteX0" fmla="*/ 879400 w 4829921"/>
              <a:gd name="connsiteY0" fmla="*/ 0 h 4165244"/>
              <a:gd name="connsiteX1" fmla="*/ 1517367 w 4829921"/>
              <a:gd name="connsiteY1" fmla="*/ 574434 h 4165244"/>
              <a:gd name="connsiteX2" fmla="*/ 4502961 w 4829921"/>
              <a:gd name="connsiteY2" fmla="*/ 934302 h 4165244"/>
              <a:gd name="connsiteX3" fmla="*/ 4598202 w 4829921"/>
              <a:gd name="connsiteY3" fmla="*/ 3409206 h 4165244"/>
              <a:gd name="connsiteX4" fmla="*/ 3450139 w 4829921"/>
              <a:gd name="connsiteY4" fmla="*/ 4131303 h 4165244"/>
              <a:gd name="connsiteX5" fmla="*/ 835824 w 4829921"/>
              <a:gd name="connsiteY5" fmla="*/ 3953024 h 4165244"/>
              <a:gd name="connsiteX6" fmla="*/ 388743 w 4829921"/>
              <a:gd name="connsiteY6" fmla="*/ 3217428 h 4165244"/>
              <a:gd name="connsiteX7" fmla="*/ 34151 w 4829921"/>
              <a:gd name="connsiteY7" fmla="*/ 1290513 h 4165244"/>
              <a:gd name="connsiteX8" fmla="*/ 861468 w 4829921"/>
              <a:gd name="connsiteY8" fmla="*/ 590018 h 4165244"/>
              <a:gd name="connsiteX9" fmla="*/ 879400 w 4829921"/>
              <a:gd name="connsiteY9" fmla="*/ 0 h 4165244"/>
              <a:gd name="connsiteX0" fmla="*/ 879400 w 4829921"/>
              <a:gd name="connsiteY0" fmla="*/ 0 h 4138288"/>
              <a:gd name="connsiteX1" fmla="*/ 1517367 w 4829921"/>
              <a:gd name="connsiteY1" fmla="*/ 574434 h 4138288"/>
              <a:gd name="connsiteX2" fmla="*/ 4502961 w 4829921"/>
              <a:gd name="connsiteY2" fmla="*/ 934302 h 4138288"/>
              <a:gd name="connsiteX3" fmla="*/ 4598202 w 4829921"/>
              <a:gd name="connsiteY3" fmla="*/ 3409206 h 4138288"/>
              <a:gd name="connsiteX4" fmla="*/ 3450139 w 4829921"/>
              <a:gd name="connsiteY4" fmla="*/ 4131303 h 4138288"/>
              <a:gd name="connsiteX5" fmla="*/ 982153 w 4829921"/>
              <a:gd name="connsiteY5" fmla="*/ 3738143 h 4138288"/>
              <a:gd name="connsiteX6" fmla="*/ 388743 w 4829921"/>
              <a:gd name="connsiteY6" fmla="*/ 3217428 h 4138288"/>
              <a:gd name="connsiteX7" fmla="*/ 34151 w 4829921"/>
              <a:gd name="connsiteY7" fmla="*/ 1290513 h 4138288"/>
              <a:gd name="connsiteX8" fmla="*/ 861468 w 4829921"/>
              <a:gd name="connsiteY8" fmla="*/ 590018 h 4138288"/>
              <a:gd name="connsiteX9" fmla="*/ 879400 w 4829921"/>
              <a:gd name="connsiteY9" fmla="*/ 0 h 4138288"/>
              <a:gd name="connsiteX0" fmla="*/ 797965 w 4748486"/>
              <a:gd name="connsiteY0" fmla="*/ 0 h 4138290"/>
              <a:gd name="connsiteX1" fmla="*/ 1435932 w 4748486"/>
              <a:gd name="connsiteY1" fmla="*/ 574434 h 4138290"/>
              <a:gd name="connsiteX2" fmla="*/ 4421526 w 4748486"/>
              <a:gd name="connsiteY2" fmla="*/ 934302 h 4138290"/>
              <a:gd name="connsiteX3" fmla="*/ 4516767 w 4748486"/>
              <a:gd name="connsiteY3" fmla="*/ 3409206 h 4138290"/>
              <a:gd name="connsiteX4" fmla="*/ 3368704 w 4748486"/>
              <a:gd name="connsiteY4" fmla="*/ 4131303 h 4138290"/>
              <a:gd name="connsiteX5" fmla="*/ 900718 w 4748486"/>
              <a:gd name="connsiteY5" fmla="*/ 3738143 h 4138290"/>
              <a:gd name="connsiteX6" fmla="*/ 307308 w 4748486"/>
              <a:gd name="connsiteY6" fmla="*/ 3217428 h 4138290"/>
              <a:gd name="connsiteX7" fmla="*/ 42133 w 4748486"/>
              <a:gd name="connsiteY7" fmla="*/ 1485818 h 4138290"/>
              <a:gd name="connsiteX8" fmla="*/ 780033 w 4748486"/>
              <a:gd name="connsiteY8" fmla="*/ 590018 h 4138290"/>
              <a:gd name="connsiteX9" fmla="*/ 797965 w 4748486"/>
              <a:gd name="connsiteY9" fmla="*/ 0 h 4138290"/>
              <a:gd name="connsiteX0" fmla="*/ 816235 w 4766756"/>
              <a:gd name="connsiteY0" fmla="*/ 0 h 4138288"/>
              <a:gd name="connsiteX1" fmla="*/ 1454202 w 4766756"/>
              <a:gd name="connsiteY1" fmla="*/ 574434 h 4138288"/>
              <a:gd name="connsiteX2" fmla="*/ 4439796 w 4766756"/>
              <a:gd name="connsiteY2" fmla="*/ 934302 h 4138288"/>
              <a:gd name="connsiteX3" fmla="*/ 4535037 w 4766756"/>
              <a:gd name="connsiteY3" fmla="*/ 3409206 h 4138288"/>
              <a:gd name="connsiteX4" fmla="*/ 3386974 w 4766756"/>
              <a:gd name="connsiteY4" fmla="*/ 4131303 h 4138288"/>
              <a:gd name="connsiteX5" fmla="*/ 918988 w 4766756"/>
              <a:gd name="connsiteY5" fmla="*/ 3738143 h 4138288"/>
              <a:gd name="connsiteX6" fmla="*/ 205861 w 4766756"/>
              <a:gd name="connsiteY6" fmla="*/ 2965662 h 4138288"/>
              <a:gd name="connsiteX7" fmla="*/ 60403 w 4766756"/>
              <a:gd name="connsiteY7" fmla="*/ 1485818 h 4138288"/>
              <a:gd name="connsiteX8" fmla="*/ 798303 w 4766756"/>
              <a:gd name="connsiteY8" fmla="*/ 590018 h 4138288"/>
              <a:gd name="connsiteX9" fmla="*/ 816235 w 4766756"/>
              <a:gd name="connsiteY9" fmla="*/ 0 h 4138288"/>
              <a:gd name="connsiteX0" fmla="*/ 816235 w 4622539"/>
              <a:gd name="connsiteY0" fmla="*/ 0 h 4138290"/>
              <a:gd name="connsiteX1" fmla="*/ 1454202 w 4622539"/>
              <a:gd name="connsiteY1" fmla="*/ 574434 h 4138290"/>
              <a:gd name="connsiteX2" fmla="*/ 4015228 w 4622539"/>
              <a:gd name="connsiteY2" fmla="*/ 1032218 h 4138290"/>
              <a:gd name="connsiteX3" fmla="*/ 4535037 w 4622539"/>
              <a:gd name="connsiteY3" fmla="*/ 3409206 h 4138290"/>
              <a:gd name="connsiteX4" fmla="*/ 3386974 w 4622539"/>
              <a:gd name="connsiteY4" fmla="*/ 4131303 h 4138290"/>
              <a:gd name="connsiteX5" fmla="*/ 918988 w 4622539"/>
              <a:gd name="connsiteY5" fmla="*/ 3738143 h 4138290"/>
              <a:gd name="connsiteX6" fmla="*/ 205861 w 4622539"/>
              <a:gd name="connsiteY6" fmla="*/ 2965662 h 4138290"/>
              <a:gd name="connsiteX7" fmla="*/ 60403 w 4622539"/>
              <a:gd name="connsiteY7" fmla="*/ 1485818 h 4138290"/>
              <a:gd name="connsiteX8" fmla="*/ 798303 w 4622539"/>
              <a:gd name="connsiteY8" fmla="*/ 590018 h 4138290"/>
              <a:gd name="connsiteX9" fmla="*/ 816235 w 4622539"/>
              <a:gd name="connsiteY9" fmla="*/ 0 h 4138290"/>
              <a:gd name="connsiteX0" fmla="*/ 816235 w 4622539"/>
              <a:gd name="connsiteY0" fmla="*/ 0 h 4132081"/>
              <a:gd name="connsiteX1" fmla="*/ 1454202 w 4622539"/>
              <a:gd name="connsiteY1" fmla="*/ 574434 h 4132081"/>
              <a:gd name="connsiteX2" fmla="*/ 4015228 w 4622539"/>
              <a:gd name="connsiteY2" fmla="*/ 1032218 h 4132081"/>
              <a:gd name="connsiteX3" fmla="*/ 4535037 w 4622539"/>
              <a:gd name="connsiteY3" fmla="*/ 3409206 h 4132081"/>
              <a:gd name="connsiteX4" fmla="*/ 3152706 w 4622539"/>
              <a:gd name="connsiteY4" fmla="*/ 4124957 h 4132081"/>
              <a:gd name="connsiteX5" fmla="*/ 918988 w 4622539"/>
              <a:gd name="connsiteY5" fmla="*/ 3738143 h 4132081"/>
              <a:gd name="connsiteX6" fmla="*/ 205861 w 4622539"/>
              <a:gd name="connsiteY6" fmla="*/ 2965662 h 4132081"/>
              <a:gd name="connsiteX7" fmla="*/ 60403 w 4622539"/>
              <a:gd name="connsiteY7" fmla="*/ 1485818 h 4132081"/>
              <a:gd name="connsiteX8" fmla="*/ 798303 w 4622539"/>
              <a:gd name="connsiteY8" fmla="*/ 590018 h 4132081"/>
              <a:gd name="connsiteX9" fmla="*/ 816235 w 4622539"/>
              <a:gd name="connsiteY9" fmla="*/ 0 h 4132081"/>
              <a:gd name="connsiteX0" fmla="*/ 816235 w 4372994"/>
              <a:gd name="connsiteY0" fmla="*/ 0 h 4138222"/>
              <a:gd name="connsiteX1" fmla="*/ 1454202 w 4372994"/>
              <a:gd name="connsiteY1" fmla="*/ 574434 h 4138222"/>
              <a:gd name="connsiteX2" fmla="*/ 4015228 w 4372994"/>
              <a:gd name="connsiteY2" fmla="*/ 1032218 h 4138222"/>
              <a:gd name="connsiteX3" fmla="*/ 4208394 w 4372994"/>
              <a:gd name="connsiteY3" fmla="*/ 3259401 h 4138222"/>
              <a:gd name="connsiteX4" fmla="*/ 3152706 w 4372994"/>
              <a:gd name="connsiteY4" fmla="*/ 4124957 h 4138222"/>
              <a:gd name="connsiteX5" fmla="*/ 918988 w 4372994"/>
              <a:gd name="connsiteY5" fmla="*/ 3738143 h 4138222"/>
              <a:gd name="connsiteX6" fmla="*/ 205861 w 4372994"/>
              <a:gd name="connsiteY6" fmla="*/ 2965662 h 4138222"/>
              <a:gd name="connsiteX7" fmla="*/ 60403 w 4372994"/>
              <a:gd name="connsiteY7" fmla="*/ 1485818 h 4138222"/>
              <a:gd name="connsiteX8" fmla="*/ 798303 w 4372994"/>
              <a:gd name="connsiteY8" fmla="*/ 590018 h 4138222"/>
              <a:gd name="connsiteX9" fmla="*/ 816235 w 4372994"/>
              <a:gd name="connsiteY9" fmla="*/ 0 h 4138222"/>
              <a:gd name="connsiteX0" fmla="*/ 816235 w 4372994"/>
              <a:gd name="connsiteY0" fmla="*/ 0 h 4138224"/>
              <a:gd name="connsiteX1" fmla="*/ 1454202 w 4372994"/>
              <a:gd name="connsiteY1" fmla="*/ 574434 h 4138224"/>
              <a:gd name="connsiteX2" fmla="*/ 4015228 w 4372994"/>
              <a:gd name="connsiteY2" fmla="*/ 1032218 h 4138224"/>
              <a:gd name="connsiteX3" fmla="*/ 4208394 w 4372994"/>
              <a:gd name="connsiteY3" fmla="*/ 3259401 h 4138224"/>
              <a:gd name="connsiteX4" fmla="*/ 3152706 w 4372994"/>
              <a:gd name="connsiteY4" fmla="*/ 4124957 h 4138224"/>
              <a:gd name="connsiteX5" fmla="*/ 918988 w 4372994"/>
              <a:gd name="connsiteY5" fmla="*/ 3738143 h 4138224"/>
              <a:gd name="connsiteX6" fmla="*/ 205861 w 4372994"/>
              <a:gd name="connsiteY6" fmla="*/ 2965662 h 4138224"/>
              <a:gd name="connsiteX7" fmla="*/ 60403 w 4372994"/>
              <a:gd name="connsiteY7" fmla="*/ 1485818 h 4138224"/>
              <a:gd name="connsiteX8" fmla="*/ 898165 w 4372994"/>
              <a:gd name="connsiteY8" fmla="*/ 606258 h 4138224"/>
              <a:gd name="connsiteX9" fmla="*/ 816235 w 4372994"/>
              <a:gd name="connsiteY9" fmla="*/ 0 h 4138224"/>
              <a:gd name="connsiteX0" fmla="*/ 816235 w 4372994"/>
              <a:gd name="connsiteY0" fmla="*/ 0 h 4138222"/>
              <a:gd name="connsiteX1" fmla="*/ 1454202 w 4372994"/>
              <a:gd name="connsiteY1" fmla="*/ 574434 h 4138222"/>
              <a:gd name="connsiteX2" fmla="*/ 4015228 w 4372994"/>
              <a:gd name="connsiteY2" fmla="*/ 1032218 h 4138222"/>
              <a:gd name="connsiteX3" fmla="*/ 4208394 w 4372994"/>
              <a:gd name="connsiteY3" fmla="*/ 3259401 h 4138222"/>
              <a:gd name="connsiteX4" fmla="*/ 3152706 w 4372994"/>
              <a:gd name="connsiteY4" fmla="*/ 4124957 h 4138222"/>
              <a:gd name="connsiteX5" fmla="*/ 918988 w 4372994"/>
              <a:gd name="connsiteY5" fmla="*/ 3738143 h 4138222"/>
              <a:gd name="connsiteX6" fmla="*/ 205861 w 4372994"/>
              <a:gd name="connsiteY6" fmla="*/ 2965662 h 4138222"/>
              <a:gd name="connsiteX7" fmla="*/ 60403 w 4372994"/>
              <a:gd name="connsiteY7" fmla="*/ 1485818 h 4138222"/>
              <a:gd name="connsiteX8" fmla="*/ 898165 w 4372994"/>
              <a:gd name="connsiteY8" fmla="*/ 606258 h 4138222"/>
              <a:gd name="connsiteX9" fmla="*/ 816235 w 4372994"/>
              <a:gd name="connsiteY9" fmla="*/ 0 h 4138222"/>
              <a:gd name="connsiteX0" fmla="*/ 816235 w 4372994"/>
              <a:gd name="connsiteY0" fmla="*/ 0 h 4138224"/>
              <a:gd name="connsiteX1" fmla="*/ 1454202 w 4372994"/>
              <a:gd name="connsiteY1" fmla="*/ 574434 h 4138224"/>
              <a:gd name="connsiteX2" fmla="*/ 4015228 w 4372994"/>
              <a:gd name="connsiteY2" fmla="*/ 1032218 h 4138224"/>
              <a:gd name="connsiteX3" fmla="*/ 4208394 w 4372994"/>
              <a:gd name="connsiteY3" fmla="*/ 3259401 h 4138224"/>
              <a:gd name="connsiteX4" fmla="*/ 3152706 w 4372994"/>
              <a:gd name="connsiteY4" fmla="*/ 4124957 h 4138224"/>
              <a:gd name="connsiteX5" fmla="*/ 918988 w 4372994"/>
              <a:gd name="connsiteY5" fmla="*/ 3738143 h 4138224"/>
              <a:gd name="connsiteX6" fmla="*/ 205861 w 4372994"/>
              <a:gd name="connsiteY6" fmla="*/ 2965662 h 4138224"/>
              <a:gd name="connsiteX7" fmla="*/ 60403 w 4372994"/>
              <a:gd name="connsiteY7" fmla="*/ 1485818 h 4138224"/>
              <a:gd name="connsiteX8" fmla="*/ 898165 w 4372994"/>
              <a:gd name="connsiteY8" fmla="*/ 606258 h 4138224"/>
              <a:gd name="connsiteX9" fmla="*/ 816235 w 4372994"/>
              <a:gd name="connsiteY9" fmla="*/ 0 h 4138224"/>
              <a:gd name="connsiteX0" fmla="*/ 816235 w 4372994"/>
              <a:gd name="connsiteY0" fmla="*/ 0 h 4138222"/>
              <a:gd name="connsiteX1" fmla="*/ 1454202 w 4372994"/>
              <a:gd name="connsiteY1" fmla="*/ 574434 h 4138222"/>
              <a:gd name="connsiteX2" fmla="*/ 4015228 w 4372994"/>
              <a:gd name="connsiteY2" fmla="*/ 1032218 h 4138222"/>
              <a:gd name="connsiteX3" fmla="*/ 4208394 w 4372994"/>
              <a:gd name="connsiteY3" fmla="*/ 3259401 h 4138222"/>
              <a:gd name="connsiteX4" fmla="*/ 3152706 w 4372994"/>
              <a:gd name="connsiteY4" fmla="*/ 4124957 h 4138222"/>
              <a:gd name="connsiteX5" fmla="*/ 918988 w 4372994"/>
              <a:gd name="connsiteY5" fmla="*/ 3738143 h 4138222"/>
              <a:gd name="connsiteX6" fmla="*/ 205861 w 4372994"/>
              <a:gd name="connsiteY6" fmla="*/ 2965662 h 4138222"/>
              <a:gd name="connsiteX7" fmla="*/ 60403 w 4372994"/>
              <a:gd name="connsiteY7" fmla="*/ 1485818 h 4138222"/>
              <a:gd name="connsiteX8" fmla="*/ 898165 w 4372994"/>
              <a:gd name="connsiteY8" fmla="*/ 606258 h 4138222"/>
              <a:gd name="connsiteX9" fmla="*/ 816235 w 4372994"/>
              <a:gd name="connsiteY9" fmla="*/ 0 h 4138222"/>
              <a:gd name="connsiteX0" fmla="*/ 816235 w 4372994"/>
              <a:gd name="connsiteY0" fmla="*/ 0 h 4138224"/>
              <a:gd name="connsiteX1" fmla="*/ 1454202 w 4372994"/>
              <a:gd name="connsiteY1" fmla="*/ 574434 h 4138224"/>
              <a:gd name="connsiteX2" fmla="*/ 4015228 w 4372994"/>
              <a:gd name="connsiteY2" fmla="*/ 1032218 h 4138224"/>
              <a:gd name="connsiteX3" fmla="*/ 4208394 w 4372994"/>
              <a:gd name="connsiteY3" fmla="*/ 3259401 h 4138224"/>
              <a:gd name="connsiteX4" fmla="*/ 3152706 w 4372994"/>
              <a:gd name="connsiteY4" fmla="*/ 4124957 h 4138224"/>
              <a:gd name="connsiteX5" fmla="*/ 918988 w 4372994"/>
              <a:gd name="connsiteY5" fmla="*/ 3738143 h 4138224"/>
              <a:gd name="connsiteX6" fmla="*/ 205861 w 4372994"/>
              <a:gd name="connsiteY6" fmla="*/ 2965662 h 4138224"/>
              <a:gd name="connsiteX7" fmla="*/ 60403 w 4372994"/>
              <a:gd name="connsiteY7" fmla="*/ 1485818 h 4138224"/>
              <a:gd name="connsiteX8" fmla="*/ 898165 w 4372994"/>
              <a:gd name="connsiteY8" fmla="*/ 606258 h 4138224"/>
              <a:gd name="connsiteX9" fmla="*/ 816235 w 4372994"/>
              <a:gd name="connsiteY9" fmla="*/ 0 h 4138224"/>
              <a:gd name="connsiteX0" fmla="*/ 810336 w 4367095"/>
              <a:gd name="connsiteY0" fmla="*/ 0 h 4138222"/>
              <a:gd name="connsiteX1" fmla="*/ 1448303 w 4367095"/>
              <a:gd name="connsiteY1" fmla="*/ 574434 h 4138222"/>
              <a:gd name="connsiteX2" fmla="*/ 4009329 w 4367095"/>
              <a:gd name="connsiteY2" fmla="*/ 1032218 h 4138222"/>
              <a:gd name="connsiteX3" fmla="*/ 4202495 w 4367095"/>
              <a:gd name="connsiteY3" fmla="*/ 3259401 h 4138222"/>
              <a:gd name="connsiteX4" fmla="*/ 3146807 w 4367095"/>
              <a:gd name="connsiteY4" fmla="*/ 4124957 h 4138222"/>
              <a:gd name="connsiteX5" fmla="*/ 913089 w 4367095"/>
              <a:gd name="connsiteY5" fmla="*/ 3738143 h 4138222"/>
              <a:gd name="connsiteX6" fmla="*/ 199962 w 4367095"/>
              <a:gd name="connsiteY6" fmla="*/ 2965662 h 4138222"/>
              <a:gd name="connsiteX7" fmla="*/ 54504 w 4367095"/>
              <a:gd name="connsiteY7" fmla="*/ 1485818 h 4138222"/>
              <a:gd name="connsiteX8" fmla="*/ 892266 w 4367095"/>
              <a:gd name="connsiteY8" fmla="*/ 606258 h 4138222"/>
              <a:gd name="connsiteX9" fmla="*/ 810336 w 4367095"/>
              <a:gd name="connsiteY9" fmla="*/ 0 h 4138222"/>
              <a:gd name="connsiteX0" fmla="*/ 814639 w 4371398"/>
              <a:gd name="connsiteY0" fmla="*/ 0 h 4138224"/>
              <a:gd name="connsiteX1" fmla="*/ 1452606 w 4371398"/>
              <a:gd name="connsiteY1" fmla="*/ 574434 h 4138224"/>
              <a:gd name="connsiteX2" fmla="*/ 4013632 w 4371398"/>
              <a:gd name="connsiteY2" fmla="*/ 1032218 h 4138224"/>
              <a:gd name="connsiteX3" fmla="*/ 4206798 w 4371398"/>
              <a:gd name="connsiteY3" fmla="*/ 3259401 h 4138224"/>
              <a:gd name="connsiteX4" fmla="*/ 3151110 w 4371398"/>
              <a:gd name="connsiteY4" fmla="*/ 4124957 h 4138224"/>
              <a:gd name="connsiteX5" fmla="*/ 917392 w 4371398"/>
              <a:gd name="connsiteY5" fmla="*/ 3738143 h 4138224"/>
              <a:gd name="connsiteX6" fmla="*/ 184820 w 4371398"/>
              <a:gd name="connsiteY6" fmla="*/ 2971263 h 4138224"/>
              <a:gd name="connsiteX7" fmla="*/ 58807 w 4371398"/>
              <a:gd name="connsiteY7" fmla="*/ 1485818 h 4138224"/>
              <a:gd name="connsiteX8" fmla="*/ 896569 w 4371398"/>
              <a:gd name="connsiteY8" fmla="*/ 606258 h 4138224"/>
              <a:gd name="connsiteX9" fmla="*/ 814639 w 4371398"/>
              <a:gd name="connsiteY9" fmla="*/ 0 h 4138224"/>
              <a:gd name="connsiteX0" fmla="*/ 824982 w 4381741"/>
              <a:gd name="connsiteY0" fmla="*/ 0 h 4138222"/>
              <a:gd name="connsiteX1" fmla="*/ 1462949 w 4381741"/>
              <a:gd name="connsiteY1" fmla="*/ 574434 h 4138222"/>
              <a:gd name="connsiteX2" fmla="*/ 4023975 w 4381741"/>
              <a:gd name="connsiteY2" fmla="*/ 1032218 h 4138222"/>
              <a:gd name="connsiteX3" fmla="*/ 4217141 w 4381741"/>
              <a:gd name="connsiteY3" fmla="*/ 3259401 h 4138222"/>
              <a:gd name="connsiteX4" fmla="*/ 3161453 w 4381741"/>
              <a:gd name="connsiteY4" fmla="*/ 4124957 h 4138222"/>
              <a:gd name="connsiteX5" fmla="*/ 927735 w 4381741"/>
              <a:gd name="connsiteY5" fmla="*/ 3738143 h 4138222"/>
              <a:gd name="connsiteX6" fmla="*/ 195163 w 4381741"/>
              <a:gd name="connsiteY6" fmla="*/ 2971263 h 4138222"/>
              <a:gd name="connsiteX7" fmla="*/ 69150 w 4381741"/>
              <a:gd name="connsiteY7" fmla="*/ 1485818 h 4138222"/>
              <a:gd name="connsiteX8" fmla="*/ 906912 w 4381741"/>
              <a:gd name="connsiteY8" fmla="*/ 606258 h 4138222"/>
              <a:gd name="connsiteX9" fmla="*/ 824982 w 4381741"/>
              <a:gd name="connsiteY9" fmla="*/ 0 h 4138222"/>
              <a:gd name="connsiteX0" fmla="*/ 824982 w 4385632"/>
              <a:gd name="connsiteY0" fmla="*/ 0 h 4138224"/>
              <a:gd name="connsiteX1" fmla="*/ 1462949 w 4385632"/>
              <a:gd name="connsiteY1" fmla="*/ 574434 h 4138224"/>
              <a:gd name="connsiteX2" fmla="*/ 4023975 w 4385632"/>
              <a:gd name="connsiteY2" fmla="*/ 1032218 h 4138224"/>
              <a:gd name="connsiteX3" fmla="*/ 4217141 w 4385632"/>
              <a:gd name="connsiteY3" fmla="*/ 3259401 h 4138224"/>
              <a:gd name="connsiteX4" fmla="*/ 3161453 w 4385632"/>
              <a:gd name="connsiteY4" fmla="*/ 4124957 h 4138224"/>
              <a:gd name="connsiteX5" fmla="*/ 927735 w 4385632"/>
              <a:gd name="connsiteY5" fmla="*/ 3738143 h 4138224"/>
              <a:gd name="connsiteX6" fmla="*/ 195163 w 4385632"/>
              <a:gd name="connsiteY6" fmla="*/ 2971263 h 4138224"/>
              <a:gd name="connsiteX7" fmla="*/ 69150 w 4385632"/>
              <a:gd name="connsiteY7" fmla="*/ 1485818 h 4138224"/>
              <a:gd name="connsiteX8" fmla="*/ 906912 w 4385632"/>
              <a:gd name="connsiteY8" fmla="*/ 606258 h 4138224"/>
              <a:gd name="connsiteX9" fmla="*/ 824982 w 4385632"/>
              <a:gd name="connsiteY9" fmla="*/ 0 h 4138224"/>
              <a:gd name="connsiteX0" fmla="*/ 832223 w 4392873"/>
              <a:gd name="connsiteY0" fmla="*/ 0 h 4138222"/>
              <a:gd name="connsiteX1" fmla="*/ 1470190 w 4392873"/>
              <a:gd name="connsiteY1" fmla="*/ 574434 h 4138222"/>
              <a:gd name="connsiteX2" fmla="*/ 4031216 w 4392873"/>
              <a:gd name="connsiteY2" fmla="*/ 1032218 h 4138222"/>
              <a:gd name="connsiteX3" fmla="*/ 4224382 w 4392873"/>
              <a:gd name="connsiteY3" fmla="*/ 3259401 h 4138222"/>
              <a:gd name="connsiteX4" fmla="*/ 3168694 w 4392873"/>
              <a:gd name="connsiteY4" fmla="*/ 4124957 h 4138222"/>
              <a:gd name="connsiteX5" fmla="*/ 934976 w 4392873"/>
              <a:gd name="connsiteY5" fmla="*/ 3738143 h 4138222"/>
              <a:gd name="connsiteX6" fmla="*/ 179579 w 4392873"/>
              <a:gd name="connsiteY6" fmla="*/ 3046439 h 4138222"/>
              <a:gd name="connsiteX7" fmla="*/ 76391 w 4392873"/>
              <a:gd name="connsiteY7" fmla="*/ 1485818 h 4138222"/>
              <a:gd name="connsiteX8" fmla="*/ 914153 w 4392873"/>
              <a:gd name="connsiteY8" fmla="*/ 606258 h 4138222"/>
              <a:gd name="connsiteX9" fmla="*/ 832223 w 4392873"/>
              <a:gd name="connsiteY9" fmla="*/ 0 h 4138222"/>
              <a:gd name="connsiteX0" fmla="*/ 823971 w 4384621"/>
              <a:gd name="connsiteY0" fmla="*/ 0 h 4138224"/>
              <a:gd name="connsiteX1" fmla="*/ 1461938 w 4384621"/>
              <a:gd name="connsiteY1" fmla="*/ 574434 h 4138224"/>
              <a:gd name="connsiteX2" fmla="*/ 4022964 w 4384621"/>
              <a:gd name="connsiteY2" fmla="*/ 1032218 h 4138224"/>
              <a:gd name="connsiteX3" fmla="*/ 4216130 w 4384621"/>
              <a:gd name="connsiteY3" fmla="*/ 3259401 h 4138224"/>
              <a:gd name="connsiteX4" fmla="*/ 3160442 w 4384621"/>
              <a:gd name="connsiteY4" fmla="*/ 4124957 h 4138224"/>
              <a:gd name="connsiteX5" fmla="*/ 926724 w 4384621"/>
              <a:gd name="connsiteY5" fmla="*/ 3738143 h 4138224"/>
              <a:gd name="connsiteX6" fmla="*/ 171327 w 4384621"/>
              <a:gd name="connsiteY6" fmla="*/ 3046439 h 4138224"/>
              <a:gd name="connsiteX7" fmla="*/ 68139 w 4384621"/>
              <a:gd name="connsiteY7" fmla="*/ 1485818 h 4138224"/>
              <a:gd name="connsiteX8" fmla="*/ 905901 w 4384621"/>
              <a:gd name="connsiteY8" fmla="*/ 606258 h 4138224"/>
              <a:gd name="connsiteX9" fmla="*/ 823971 w 4384621"/>
              <a:gd name="connsiteY9" fmla="*/ 0 h 4138224"/>
              <a:gd name="connsiteX0" fmla="*/ 806189 w 4366839"/>
              <a:gd name="connsiteY0" fmla="*/ 0 h 4138222"/>
              <a:gd name="connsiteX1" fmla="*/ 1444156 w 4366839"/>
              <a:gd name="connsiteY1" fmla="*/ 574434 h 4138222"/>
              <a:gd name="connsiteX2" fmla="*/ 4005182 w 4366839"/>
              <a:gd name="connsiteY2" fmla="*/ 1032218 h 4138222"/>
              <a:gd name="connsiteX3" fmla="*/ 4198348 w 4366839"/>
              <a:gd name="connsiteY3" fmla="*/ 3259401 h 4138222"/>
              <a:gd name="connsiteX4" fmla="*/ 3142660 w 4366839"/>
              <a:gd name="connsiteY4" fmla="*/ 4124957 h 4138222"/>
              <a:gd name="connsiteX5" fmla="*/ 908942 w 4366839"/>
              <a:gd name="connsiteY5" fmla="*/ 3738143 h 4138222"/>
              <a:gd name="connsiteX6" fmla="*/ 153545 w 4366839"/>
              <a:gd name="connsiteY6" fmla="*/ 3046439 h 4138222"/>
              <a:gd name="connsiteX7" fmla="*/ 50357 w 4366839"/>
              <a:gd name="connsiteY7" fmla="*/ 1485818 h 4138222"/>
              <a:gd name="connsiteX8" fmla="*/ 888119 w 4366839"/>
              <a:gd name="connsiteY8" fmla="*/ 606258 h 4138222"/>
              <a:gd name="connsiteX9" fmla="*/ 806189 w 4366839"/>
              <a:gd name="connsiteY9" fmla="*/ 0 h 4138222"/>
              <a:gd name="connsiteX0" fmla="*/ 806189 w 4366839"/>
              <a:gd name="connsiteY0" fmla="*/ 0 h 4138224"/>
              <a:gd name="connsiteX1" fmla="*/ 1444156 w 4366839"/>
              <a:gd name="connsiteY1" fmla="*/ 574434 h 4138224"/>
              <a:gd name="connsiteX2" fmla="*/ 4005182 w 4366839"/>
              <a:gd name="connsiteY2" fmla="*/ 1032218 h 4138224"/>
              <a:gd name="connsiteX3" fmla="*/ 4198348 w 4366839"/>
              <a:gd name="connsiteY3" fmla="*/ 3259401 h 4138224"/>
              <a:gd name="connsiteX4" fmla="*/ 3142660 w 4366839"/>
              <a:gd name="connsiteY4" fmla="*/ 4124957 h 4138224"/>
              <a:gd name="connsiteX5" fmla="*/ 908942 w 4366839"/>
              <a:gd name="connsiteY5" fmla="*/ 3738143 h 4138224"/>
              <a:gd name="connsiteX6" fmla="*/ 153545 w 4366839"/>
              <a:gd name="connsiteY6" fmla="*/ 3046439 h 4138224"/>
              <a:gd name="connsiteX7" fmla="*/ 50357 w 4366839"/>
              <a:gd name="connsiteY7" fmla="*/ 1485818 h 4138224"/>
              <a:gd name="connsiteX8" fmla="*/ 888119 w 4366839"/>
              <a:gd name="connsiteY8" fmla="*/ 606258 h 4138224"/>
              <a:gd name="connsiteX9" fmla="*/ 806189 w 4366839"/>
              <a:gd name="connsiteY9" fmla="*/ 0 h 4138224"/>
              <a:gd name="connsiteX0" fmla="*/ 756726 w 4317376"/>
              <a:gd name="connsiteY0" fmla="*/ 0 h 4138222"/>
              <a:gd name="connsiteX1" fmla="*/ 1394693 w 4317376"/>
              <a:gd name="connsiteY1" fmla="*/ 574434 h 4138222"/>
              <a:gd name="connsiteX2" fmla="*/ 3955719 w 4317376"/>
              <a:gd name="connsiteY2" fmla="*/ 1032218 h 4138222"/>
              <a:gd name="connsiteX3" fmla="*/ 4148885 w 4317376"/>
              <a:gd name="connsiteY3" fmla="*/ 3259401 h 4138222"/>
              <a:gd name="connsiteX4" fmla="*/ 3093197 w 4317376"/>
              <a:gd name="connsiteY4" fmla="*/ 4124957 h 4138222"/>
              <a:gd name="connsiteX5" fmla="*/ 859479 w 4317376"/>
              <a:gd name="connsiteY5" fmla="*/ 3738143 h 4138222"/>
              <a:gd name="connsiteX6" fmla="*/ 104082 w 4317376"/>
              <a:gd name="connsiteY6" fmla="*/ 3046439 h 4138222"/>
              <a:gd name="connsiteX7" fmla="*/ 894 w 4317376"/>
              <a:gd name="connsiteY7" fmla="*/ 1485818 h 4138222"/>
              <a:gd name="connsiteX8" fmla="*/ 838656 w 4317376"/>
              <a:gd name="connsiteY8" fmla="*/ 606258 h 4138222"/>
              <a:gd name="connsiteX9" fmla="*/ 756726 w 4317376"/>
              <a:gd name="connsiteY9" fmla="*/ 0 h 4138222"/>
              <a:gd name="connsiteX0" fmla="*/ 756726 w 4317376"/>
              <a:gd name="connsiteY0" fmla="*/ 0 h 4138224"/>
              <a:gd name="connsiteX1" fmla="*/ 1394693 w 4317376"/>
              <a:gd name="connsiteY1" fmla="*/ 574434 h 4138224"/>
              <a:gd name="connsiteX2" fmla="*/ 3955719 w 4317376"/>
              <a:gd name="connsiteY2" fmla="*/ 1032218 h 4138224"/>
              <a:gd name="connsiteX3" fmla="*/ 4148885 w 4317376"/>
              <a:gd name="connsiteY3" fmla="*/ 3259401 h 4138224"/>
              <a:gd name="connsiteX4" fmla="*/ 3093197 w 4317376"/>
              <a:gd name="connsiteY4" fmla="*/ 4124957 h 4138224"/>
              <a:gd name="connsiteX5" fmla="*/ 859479 w 4317376"/>
              <a:gd name="connsiteY5" fmla="*/ 3738143 h 4138224"/>
              <a:gd name="connsiteX6" fmla="*/ 219159 w 4317376"/>
              <a:gd name="connsiteY6" fmla="*/ 3144044 h 4138224"/>
              <a:gd name="connsiteX7" fmla="*/ 894 w 4317376"/>
              <a:gd name="connsiteY7" fmla="*/ 1485818 h 4138224"/>
              <a:gd name="connsiteX8" fmla="*/ 838656 w 4317376"/>
              <a:gd name="connsiteY8" fmla="*/ 606258 h 4138224"/>
              <a:gd name="connsiteX9" fmla="*/ 756726 w 4317376"/>
              <a:gd name="connsiteY9" fmla="*/ 0 h 4138224"/>
              <a:gd name="connsiteX0" fmla="*/ 756726 w 4317376"/>
              <a:gd name="connsiteY0" fmla="*/ 0 h 4138222"/>
              <a:gd name="connsiteX1" fmla="*/ 1394693 w 4317376"/>
              <a:gd name="connsiteY1" fmla="*/ 574434 h 4138222"/>
              <a:gd name="connsiteX2" fmla="*/ 3955719 w 4317376"/>
              <a:gd name="connsiteY2" fmla="*/ 1032218 h 4138222"/>
              <a:gd name="connsiteX3" fmla="*/ 4148885 w 4317376"/>
              <a:gd name="connsiteY3" fmla="*/ 3259401 h 4138222"/>
              <a:gd name="connsiteX4" fmla="*/ 3093197 w 4317376"/>
              <a:gd name="connsiteY4" fmla="*/ 4124957 h 4138222"/>
              <a:gd name="connsiteX5" fmla="*/ 859479 w 4317376"/>
              <a:gd name="connsiteY5" fmla="*/ 3738143 h 4138222"/>
              <a:gd name="connsiteX6" fmla="*/ 232580 w 4317376"/>
              <a:gd name="connsiteY6" fmla="*/ 3163758 h 4138222"/>
              <a:gd name="connsiteX7" fmla="*/ 894 w 4317376"/>
              <a:gd name="connsiteY7" fmla="*/ 1485818 h 4138222"/>
              <a:gd name="connsiteX8" fmla="*/ 838656 w 4317376"/>
              <a:gd name="connsiteY8" fmla="*/ 606258 h 4138222"/>
              <a:gd name="connsiteX9" fmla="*/ 756726 w 4317376"/>
              <a:gd name="connsiteY9" fmla="*/ 0 h 4138222"/>
              <a:gd name="connsiteX0" fmla="*/ 756726 w 4317376"/>
              <a:gd name="connsiteY0" fmla="*/ 0 h 4138731"/>
              <a:gd name="connsiteX1" fmla="*/ 1394693 w 4317376"/>
              <a:gd name="connsiteY1" fmla="*/ 574434 h 4138731"/>
              <a:gd name="connsiteX2" fmla="*/ 3955719 w 4317376"/>
              <a:gd name="connsiteY2" fmla="*/ 1032218 h 4138731"/>
              <a:gd name="connsiteX3" fmla="*/ 4148885 w 4317376"/>
              <a:gd name="connsiteY3" fmla="*/ 3259401 h 4138731"/>
              <a:gd name="connsiteX4" fmla="*/ 3093197 w 4317376"/>
              <a:gd name="connsiteY4" fmla="*/ 4124957 h 4138731"/>
              <a:gd name="connsiteX5" fmla="*/ 897522 w 4317376"/>
              <a:gd name="connsiteY5" fmla="*/ 3744330 h 4138731"/>
              <a:gd name="connsiteX6" fmla="*/ 232580 w 4317376"/>
              <a:gd name="connsiteY6" fmla="*/ 3163758 h 4138731"/>
              <a:gd name="connsiteX7" fmla="*/ 894 w 4317376"/>
              <a:gd name="connsiteY7" fmla="*/ 1485818 h 4138731"/>
              <a:gd name="connsiteX8" fmla="*/ 838656 w 4317376"/>
              <a:gd name="connsiteY8" fmla="*/ 606258 h 4138731"/>
              <a:gd name="connsiteX9" fmla="*/ 756726 w 4317376"/>
              <a:gd name="connsiteY9" fmla="*/ 0 h 4138731"/>
              <a:gd name="connsiteX0" fmla="*/ 756726 w 4317376"/>
              <a:gd name="connsiteY0" fmla="*/ 0 h 4138731"/>
              <a:gd name="connsiteX1" fmla="*/ 1394693 w 4317376"/>
              <a:gd name="connsiteY1" fmla="*/ 574434 h 4138731"/>
              <a:gd name="connsiteX2" fmla="*/ 3955719 w 4317376"/>
              <a:gd name="connsiteY2" fmla="*/ 1032218 h 4138731"/>
              <a:gd name="connsiteX3" fmla="*/ 4148885 w 4317376"/>
              <a:gd name="connsiteY3" fmla="*/ 3259401 h 4138731"/>
              <a:gd name="connsiteX4" fmla="*/ 3093197 w 4317376"/>
              <a:gd name="connsiteY4" fmla="*/ 4124957 h 4138731"/>
              <a:gd name="connsiteX5" fmla="*/ 897522 w 4317376"/>
              <a:gd name="connsiteY5" fmla="*/ 3744330 h 4138731"/>
              <a:gd name="connsiteX6" fmla="*/ 232580 w 4317376"/>
              <a:gd name="connsiteY6" fmla="*/ 3163758 h 4138731"/>
              <a:gd name="connsiteX7" fmla="*/ 894 w 4317376"/>
              <a:gd name="connsiteY7" fmla="*/ 1485818 h 4138731"/>
              <a:gd name="connsiteX8" fmla="*/ 838656 w 4317376"/>
              <a:gd name="connsiteY8" fmla="*/ 606258 h 4138731"/>
              <a:gd name="connsiteX9" fmla="*/ 756726 w 4317376"/>
              <a:gd name="connsiteY9" fmla="*/ 0 h 4138731"/>
              <a:gd name="connsiteX0" fmla="*/ 763583 w 4324233"/>
              <a:gd name="connsiteY0" fmla="*/ 0 h 4138731"/>
              <a:gd name="connsiteX1" fmla="*/ 1401550 w 4324233"/>
              <a:gd name="connsiteY1" fmla="*/ 574434 h 4138731"/>
              <a:gd name="connsiteX2" fmla="*/ 3962576 w 4324233"/>
              <a:gd name="connsiteY2" fmla="*/ 1032218 h 4138731"/>
              <a:gd name="connsiteX3" fmla="*/ 4155742 w 4324233"/>
              <a:gd name="connsiteY3" fmla="*/ 3259401 h 4138731"/>
              <a:gd name="connsiteX4" fmla="*/ 3100054 w 4324233"/>
              <a:gd name="connsiteY4" fmla="*/ 4124957 h 4138731"/>
              <a:gd name="connsiteX5" fmla="*/ 904379 w 4324233"/>
              <a:gd name="connsiteY5" fmla="*/ 3744330 h 4138731"/>
              <a:gd name="connsiteX6" fmla="*/ 239437 w 4324233"/>
              <a:gd name="connsiteY6" fmla="*/ 3163758 h 4138731"/>
              <a:gd name="connsiteX7" fmla="*/ 881 w 4324233"/>
              <a:gd name="connsiteY7" fmla="*/ 1528534 h 4138731"/>
              <a:gd name="connsiteX8" fmla="*/ 845513 w 4324233"/>
              <a:gd name="connsiteY8" fmla="*/ 606258 h 4138731"/>
              <a:gd name="connsiteX9" fmla="*/ 763583 w 4324233"/>
              <a:gd name="connsiteY9" fmla="*/ 0 h 4138731"/>
              <a:gd name="connsiteX0" fmla="*/ 763583 w 4324233"/>
              <a:gd name="connsiteY0" fmla="*/ 0 h 4138731"/>
              <a:gd name="connsiteX1" fmla="*/ 1401550 w 4324233"/>
              <a:gd name="connsiteY1" fmla="*/ 574434 h 4138731"/>
              <a:gd name="connsiteX2" fmla="*/ 3962576 w 4324233"/>
              <a:gd name="connsiteY2" fmla="*/ 1032218 h 4138731"/>
              <a:gd name="connsiteX3" fmla="*/ 4155742 w 4324233"/>
              <a:gd name="connsiteY3" fmla="*/ 3259401 h 4138731"/>
              <a:gd name="connsiteX4" fmla="*/ 3100054 w 4324233"/>
              <a:gd name="connsiteY4" fmla="*/ 4124957 h 4138731"/>
              <a:gd name="connsiteX5" fmla="*/ 904379 w 4324233"/>
              <a:gd name="connsiteY5" fmla="*/ 3744330 h 4138731"/>
              <a:gd name="connsiteX6" fmla="*/ 239437 w 4324233"/>
              <a:gd name="connsiteY6" fmla="*/ 3163758 h 4138731"/>
              <a:gd name="connsiteX7" fmla="*/ 881 w 4324233"/>
              <a:gd name="connsiteY7" fmla="*/ 1528534 h 4138731"/>
              <a:gd name="connsiteX8" fmla="*/ 845513 w 4324233"/>
              <a:gd name="connsiteY8" fmla="*/ 606258 h 4138731"/>
              <a:gd name="connsiteX9" fmla="*/ 763583 w 4324233"/>
              <a:gd name="connsiteY9" fmla="*/ 0 h 4138731"/>
              <a:gd name="connsiteX0" fmla="*/ 763706 w 4324356"/>
              <a:gd name="connsiteY0" fmla="*/ 0 h 4138731"/>
              <a:gd name="connsiteX1" fmla="*/ 1401673 w 4324356"/>
              <a:gd name="connsiteY1" fmla="*/ 574434 h 4138731"/>
              <a:gd name="connsiteX2" fmla="*/ 3962699 w 4324356"/>
              <a:gd name="connsiteY2" fmla="*/ 1032218 h 4138731"/>
              <a:gd name="connsiteX3" fmla="*/ 4155865 w 4324356"/>
              <a:gd name="connsiteY3" fmla="*/ 3259401 h 4138731"/>
              <a:gd name="connsiteX4" fmla="*/ 3100177 w 4324356"/>
              <a:gd name="connsiteY4" fmla="*/ 4124957 h 4138731"/>
              <a:gd name="connsiteX5" fmla="*/ 904502 w 4324356"/>
              <a:gd name="connsiteY5" fmla="*/ 3744330 h 4138731"/>
              <a:gd name="connsiteX6" fmla="*/ 239560 w 4324356"/>
              <a:gd name="connsiteY6" fmla="*/ 3163758 h 4138731"/>
              <a:gd name="connsiteX7" fmla="*/ 1004 w 4324356"/>
              <a:gd name="connsiteY7" fmla="*/ 1528534 h 4138731"/>
              <a:gd name="connsiteX8" fmla="*/ 845636 w 4324356"/>
              <a:gd name="connsiteY8" fmla="*/ 606258 h 4138731"/>
              <a:gd name="connsiteX9" fmla="*/ 763706 w 4324356"/>
              <a:gd name="connsiteY9" fmla="*/ 0 h 4138731"/>
              <a:gd name="connsiteX0" fmla="*/ 763710 w 4324360"/>
              <a:gd name="connsiteY0" fmla="*/ 0 h 4138731"/>
              <a:gd name="connsiteX1" fmla="*/ 1401677 w 4324360"/>
              <a:gd name="connsiteY1" fmla="*/ 574434 h 4138731"/>
              <a:gd name="connsiteX2" fmla="*/ 3962703 w 4324360"/>
              <a:gd name="connsiteY2" fmla="*/ 1032218 h 4138731"/>
              <a:gd name="connsiteX3" fmla="*/ 4155869 w 4324360"/>
              <a:gd name="connsiteY3" fmla="*/ 3259401 h 4138731"/>
              <a:gd name="connsiteX4" fmla="*/ 3100181 w 4324360"/>
              <a:gd name="connsiteY4" fmla="*/ 4124957 h 4138731"/>
              <a:gd name="connsiteX5" fmla="*/ 904506 w 4324360"/>
              <a:gd name="connsiteY5" fmla="*/ 3744330 h 4138731"/>
              <a:gd name="connsiteX6" fmla="*/ 239564 w 4324360"/>
              <a:gd name="connsiteY6" fmla="*/ 3163758 h 4138731"/>
              <a:gd name="connsiteX7" fmla="*/ 1008 w 4324360"/>
              <a:gd name="connsiteY7" fmla="*/ 1528534 h 4138731"/>
              <a:gd name="connsiteX8" fmla="*/ 845640 w 4324360"/>
              <a:gd name="connsiteY8" fmla="*/ 606258 h 4138731"/>
              <a:gd name="connsiteX9" fmla="*/ 763710 w 4324360"/>
              <a:gd name="connsiteY9" fmla="*/ 0 h 41387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24360" h="4138731">
                <a:moveTo>
                  <a:pt x="763710" y="0"/>
                </a:moveTo>
                <a:cubicBezTo>
                  <a:pt x="835632" y="58905"/>
                  <a:pt x="1258100" y="357725"/>
                  <a:pt x="1401677" y="574434"/>
                </a:cubicBezTo>
                <a:cubicBezTo>
                  <a:pt x="1557398" y="585526"/>
                  <a:pt x="3503671" y="584724"/>
                  <a:pt x="3962703" y="1032218"/>
                </a:cubicBezTo>
                <a:cubicBezTo>
                  <a:pt x="4421735" y="1479712"/>
                  <a:pt x="4393755" y="2068459"/>
                  <a:pt x="4155869" y="3259401"/>
                </a:cubicBezTo>
                <a:cubicBezTo>
                  <a:pt x="4006903" y="3825365"/>
                  <a:pt x="3642075" y="4044135"/>
                  <a:pt x="3100181" y="4124957"/>
                </a:cubicBezTo>
                <a:cubicBezTo>
                  <a:pt x="2558287" y="4205779"/>
                  <a:pt x="1639845" y="3911670"/>
                  <a:pt x="904506" y="3744330"/>
                </a:cubicBezTo>
                <a:cubicBezTo>
                  <a:pt x="600271" y="3642054"/>
                  <a:pt x="464613" y="3557214"/>
                  <a:pt x="239564" y="3163758"/>
                </a:cubicBezTo>
                <a:cubicBezTo>
                  <a:pt x="75461" y="2876879"/>
                  <a:pt x="40807" y="2193725"/>
                  <a:pt x="1008" y="1528534"/>
                </a:cubicBezTo>
                <a:cubicBezTo>
                  <a:pt x="-24451" y="805482"/>
                  <a:pt x="437089" y="647961"/>
                  <a:pt x="845640" y="606258"/>
                </a:cubicBezTo>
                <a:cubicBezTo>
                  <a:pt x="845640" y="606258"/>
                  <a:pt x="854014" y="343114"/>
                  <a:pt x="763710" y="0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250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7642B-93F6-A94E-9A0F-E3FC9529D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Lesson aim and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55F11-7D6F-8940-8A6D-A5E42CFC8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Today’s lesson aim is to develop an understanding on how to search for information. </a:t>
            </a:r>
          </a:p>
          <a:p>
            <a:r>
              <a:rPr lang="en-US" dirty="0"/>
              <a:t>By the end of the lesson, students should be able to: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Demonstrate basic research skills by searching for specific information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Understand why a search strategy is used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Demonstrate and how to evaluate information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Identify appropriate resources</a:t>
            </a:r>
          </a:p>
        </p:txBody>
      </p:sp>
    </p:spTree>
    <p:extLst>
      <p:ext uri="{BB962C8B-B14F-4D97-AF65-F5344CB8AC3E}">
        <p14:creationId xmlns:p14="http://schemas.microsoft.com/office/powerpoint/2010/main" val="3777004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D2A7128-270D-45DD-B0C7-24FF46222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8FF6271-3265-454B-8C05-E3A079E34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2574"/>
            <a:ext cx="6400801" cy="6860574"/>
          </a:xfrm>
          <a:custGeom>
            <a:avLst/>
            <a:gdLst>
              <a:gd name="connsiteX0" fmla="*/ 7430701 w 7551955"/>
              <a:gd name="connsiteY0" fmla="*/ 6858000 h 6858000"/>
              <a:gd name="connsiteX1" fmla="*/ 0 w 7551955"/>
              <a:gd name="connsiteY1" fmla="*/ 6858000 h 6858000"/>
              <a:gd name="connsiteX2" fmla="*/ 0 w 7551955"/>
              <a:gd name="connsiteY2" fmla="*/ 0 h 6858000"/>
              <a:gd name="connsiteX3" fmla="*/ 7505795 w 7551955"/>
              <a:gd name="connsiteY3" fmla="*/ 0 h 6858000"/>
              <a:gd name="connsiteX4" fmla="*/ 7520785 w 7551955"/>
              <a:gd name="connsiteY4" fmla="*/ 379063 h 6858000"/>
              <a:gd name="connsiteX5" fmla="*/ 7433327 w 7551955"/>
              <a:gd name="connsiteY5" fmla="*/ 6803646 h 6858000"/>
              <a:gd name="connsiteX0" fmla="*/ 7430701 w 7520786"/>
              <a:gd name="connsiteY0" fmla="*/ 6858000 h 6858000"/>
              <a:gd name="connsiteX1" fmla="*/ 0 w 7520786"/>
              <a:gd name="connsiteY1" fmla="*/ 6858000 h 6858000"/>
              <a:gd name="connsiteX2" fmla="*/ 0 w 7520786"/>
              <a:gd name="connsiteY2" fmla="*/ 0 h 6858000"/>
              <a:gd name="connsiteX3" fmla="*/ 7505795 w 7520786"/>
              <a:gd name="connsiteY3" fmla="*/ 0 h 6858000"/>
              <a:gd name="connsiteX4" fmla="*/ 7520785 w 7520786"/>
              <a:gd name="connsiteY4" fmla="*/ 379063 h 6858000"/>
              <a:gd name="connsiteX5" fmla="*/ 7433327 w 7520786"/>
              <a:gd name="connsiteY5" fmla="*/ 6803646 h 6858000"/>
              <a:gd name="connsiteX6" fmla="*/ 7430701 w 752078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520786" h="6858000">
                <a:moveTo>
                  <a:pt x="7430701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7505795" y="0"/>
                </a:lnTo>
                <a:lnTo>
                  <a:pt x="7520785" y="379063"/>
                </a:lnTo>
                <a:cubicBezTo>
                  <a:pt x="7384101" y="2164699"/>
                  <a:pt x="7521128" y="5461844"/>
                  <a:pt x="7433327" y="6803646"/>
                </a:cubicBezTo>
                <a:lnTo>
                  <a:pt x="7430701" y="6858000"/>
                </a:lnTo>
                <a:close/>
              </a:path>
            </a:pathLst>
          </a:custGeom>
          <a:solidFill>
            <a:srgbClr val="FF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8BBF676-DD2A-4CF7-A89A-C20DF1324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33803">
            <a:off x="6812047" y="691418"/>
            <a:ext cx="4798360" cy="2337444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5655 w 1248446"/>
              <a:gd name="connsiteY6" fmla="*/ 737211 h 873038"/>
              <a:gd name="connsiteX7" fmla="*/ 628618 w 1248446"/>
              <a:gd name="connsiteY7" fmla="*/ 873038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5655 w 1248446"/>
              <a:gd name="connsiteY6" fmla="*/ 737211 h 873038"/>
              <a:gd name="connsiteX7" fmla="*/ 628618 w 1248446"/>
              <a:gd name="connsiteY7" fmla="*/ 873038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5655 w 1248446"/>
              <a:gd name="connsiteY6" fmla="*/ 737211 h 873038"/>
              <a:gd name="connsiteX7" fmla="*/ 628618 w 1248446"/>
              <a:gd name="connsiteY7" fmla="*/ 873038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5655 w 1248446"/>
              <a:gd name="connsiteY6" fmla="*/ 737211 h 873038"/>
              <a:gd name="connsiteX7" fmla="*/ 628618 w 1248446"/>
              <a:gd name="connsiteY7" fmla="*/ 873038 h 873038"/>
              <a:gd name="connsiteX0" fmla="*/ 623222 w 1217951"/>
              <a:gd name="connsiteY0" fmla="*/ 893096 h 893096"/>
              <a:gd name="connsiteX1" fmla="*/ 815627 w 1217951"/>
              <a:gd name="connsiteY1" fmla="*/ 823182 h 893096"/>
              <a:gd name="connsiteX2" fmla="*/ 1174433 w 1217951"/>
              <a:gd name="connsiteY2" fmla="*/ 650399 h 893096"/>
              <a:gd name="connsiteX3" fmla="*/ 1173386 w 1217951"/>
              <a:gd name="connsiteY3" fmla="*/ 212820 h 893096"/>
              <a:gd name="connsiteX4" fmla="*/ 952921 w 1217951"/>
              <a:gd name="connsiteY4" fmla="*/ 42449 h 893096"/>
              <a:gd name="connsiteX5" fmla="*/ 454058 w 1217951"/>
              <a:gd name="connsiteY5" fmla="*/ 52514 h 893096"/>
              <a:gd name="connsiteX6" fmla="*/ 1906 w 1217951"/>
              <a:gd name="connsiteY6" fmla="*/ 615251 h 893096"/>
              <a:gd name="connsiteX7" fmla="*/ 540259 w 1217951"/>
              <a:gd name="connsiteY7" fmla="*/ 757269 h 893096"/>
              <a:gd name="connsiteX8" fmla="*/ 623222 w 1217951"/>
              <a:gd name="connsiteY8" fmla="*/ 893096 h 893096"/>
              <a:gd name="connsiteX0" fmla="*/ 623222 w 1220978"/>
              <a:gd name="connsiteY0" fmla="*/ 893096 h 893096"/>
              <a:gd name="connsiteX1" fmla="*/ 815627 w 1220978"/>
              <a:gd name="connsiteY1" fmla="*/ 823182 h 893096"/>
              <a:gd name="connsiteX2" fmla="*/ 1174433 w 1220978"/>
              <a:gd name="connsiteY2" fmla="*/ 650399 h 893096"/>
              <a:gd name="connsiteX3" fmla="*/ 1173386 w 1220978"/>
              <a:gd name="connsiteY3" fmla="*/ 212820 h 893096"/>
              <a:gd name="connsiteX4" fmla="*/ 952921 w 1220978"/>
              <a:gd name="connsiteY4" fmla="*/ 42449 h 893096"/>
              <a:gd name="connsiteX5" fmla="*/ 454058 w 1220978"/>
              <a:gd name="connsiteY5" fmla="*/ 52514 h 893096"/>
              <a:gd name="connsiteX6" fmla="*/ 1906 w 1220978"/>
              <a:gd name="connsiteY6" fmla="*/ 615251 h 893096"/>
              <a:gd name="connsiteX7" fmla="*/ 540259 w 1220978"/>
              <a:gd name="connsiteY7" fmla="*/ 757269 h 893096"/>
              <a:gd name="connsiteX8" fmla="*/ 623222 w 1220978"/>
              <a:gd name="connsiteY8" fmla="*/ 893096 h 893096"/>
              <a:gd name="connsiteX0" fmla="*/ 624315 w 1222071"/>
              <a:gd name="connsiteY0" fmla="*/ 871608 h 871608"/>
              <a:gd name="connsiteX1" fmla="*/ 816720 w 1222071"/>
              <a:gd name="connsiteY1" fmla="*/ 801694 h 871608"/>
              <a:gd name="connsiteX2" fmla="*/ 1175526 w 1222071"/>
              <a:gd name="connsiteY2" fmla="*/ 628911 h 871608"/>
              <a:gd name="connsiteX3" fmla="*/ 1174479 w 1222071"/>
              <a:gd name="connsiteY3" fmla="*/ 191332 h 871608"/>
              <a:gd name="connsiteX4" fmla="*/ 954014 w 1222071"/>
              <a:gd name="connsiteY4" fmla="*/ 20961 h 871608"/>
              <a:gd name="connsiteX5" fmla="*/ 455151 w 1222071"/>
              <a:gd name="connsiteY5" fmla="*/ 31026 h 871608"/>
              <a:gd name="connsiteX6" fmla="*/ 2999 w 1222071"/>
              <a:gd name="connsiteY6" fmla="*/ 593763 h 871608"/>
              <a:gd name="connsiteX7" fmla="*/ 541352 w 1222071"/>
              <a:gd name="connsiteY7" fmla="*/ 735781 h 871608"/>
              <a:gd name="connsiteX8" fmla="*/ 624315 w 1222071"/>
              <a:gd name="connsiteY8" fmla="*/ 871608 h 871608"/>
              <a:gd name="connsiteX0" fmla="*/ 624980 w 1222736"/>
              <a:gd name="connsiteY0" fmla="*/ 870777 h 870777"/>
              <a:gd name="connsiteX1" fmla="*/ 817385 w 1222736"/>
              <a:gd name="connsiteY1" fmla="*/ 800863 h 870777"/>
              <a:gd name="connsiteX2" fmla="*/ 1176191 w 1222736"/>
              <a:gd name="connsiteY2" fmla="*/ 628080 h 870777"/>
              <a:gd name="connsiteX3" fmla="*/ 1175144 w 1222736"/>
              <a:gd name="connsiteY3" fmla="*/ 190501 h 870777"/>
              <a:gd name="connsiteX4" fmla="*/ 954679 w 1222736"/>
              <a:gd name="connsiteY4" fmla="*/ 20130 h 870777"/>
              <a:gd name="connsiteX5" fmla="*/ 414382 w 1222736"/>
              <a:gd name="connsiteY5" fmla="*/ 31976 h 870777"/>
              <a:gd name="connsiteX6" fmla="*/ 3664 w 1222736"/>
              <a:gd name="connsiteY6" fmla="*/ 592932 h 870777"/>
              <a:gd name="connsiteX7" fmla="*/ 542017 w 1222736"/>
              <a:gd name="connsiteY7" fmla="*/ 734950 h 870777"/>
              <a:gd name="connsiteX8" fmla="*/ 624980 w 1222736"/>
              <a:gd name="connsiteY8" fmla="*/ 870777 h 870777"/>
              <a:gd name="connsiteX0" fmla="*/ 624943 w 1222699"/>
              <a:gd name="connsiteY0" fmla="*/ 884146 h 884146"/>
              <a:gd name="connsiteX1" fmla="*/ 817348 w 1222699"/>
              <a:gd name="connsiteY1" fmla="*/ 814232 h 884146"/>
              <a:gd name="connsiteX2" fmla="*/ 1176154 w 1222699"/>
              <a:gd name="connsiteY2" fmla="*/ 641449 h 884146"/>
              <a:gd name="connsiteX3" fmla="*/ 1175107 w 1222699"/>
              <a:gd name="connsiteY3" fmla="*/ 203870 h 884146"/>
              <a:gd name="connsiteX4" fmla="*/ 954642 w 1222699"/>
              <a:gd name="connsiteY4" fmla="*/ 33499 h 884146"/>
              <a:gd name="connsiteX5" fmla="*/ 414345 w 1222699"/>
              <a:gd name="connsiteY5" fmla="*/ 45345 h 884146"/>
              <a:gd name="connsiteX6" fmla="*/ 3627 w 1222699"/>
              <a:gd name="connsiteY6" fmla="*/ 606301 h 884146"/>
              <a:gd name="connsiteX7" fmla="*/ 541980 w 1222699"/>
              <a:gd name="connsiteY7" fmla="*/ 748319 h 884146"/>
              <a:gd name="connsiteX8" fmla="*/ 624943 w 1222699"/>
              <a:gd name="connsiteY8" fmla="*/ 884146 h 884146"/>
              <a:gd name="connsiteX0" fmla="*/ 623477 w 1218278"/>
              <a:gd name="connsiteY0" fmla="*/ 904314 h 904314"/>
              <a:gd name="connsiteX1" fmla="*/ 815882 w 1218278"/>
              <a:gd name="connsiteY1" fmla="*/ 834400 h 904314"/>
              <a:gd name="connsiteX2" fmla="*/ 1174688 w 1218278"/>
              <a:gd name="connsiteY2" fmla="*/ 661617 h 904314"/>
              <a:gd name="connsiteX3" fmla="*/ 1173641 w 1218278"/>
              <a:gd name="connsiteY3" fmla="*/ 224038 h 904314"/>
              <a:gd name="connsiteX4" fmla="*/ 951744 w 1218278"/>
              <a:gd name="connsiteY4" fmla="*/ 29185 h 904314"/>
              <a:gd name="connsiteX5" fmla="*/ 412879 w 1218278"/>
              <a:gd name="connsiteY5" fmla="*/ 65513 h 904314"/>
              <a:gd name="connsiteX6" fmla="*/ 2161 w 1218278"/>
              <a:gd name="connsiteY6" fmla="*/ 626469 h 904314"/>
              <a:gd name="connsiteX7" fmla="*/ 540514 w 1218278"/>
              <a:gd name="connsiteY7" fmla="*/ 768487 h 904314"/>
              <a:gd name="connsiteX8" fmla="*/ 623477 w 1218278"/>
              <a:gd name="connsiteY8" fmla="*/ 904314 h 904314"/>
              <a:gd name="connsiteX0" fmla="*/ 630807 w 1225608"/>
              <a:gd name="connsiteY0" fmla="*/ 904314 h 904314"/>
              <a:gd name="connsiteX1" fmla="*/ 823212 w 1225608"/>
              <a:gd name="connsiteY1" fmla="*/ 834400 h 904314"/>
              <a:gd name="connsiteX2" fmla="*/ 1182018 w 1225608"/>
              <a:gd name="connsiteY2" fmla="*/ 661617 h 904314"/>
              <a:gd name="connsiteX3" fmla="*/ 1180971 w 1225608"/>
              <a:gd name="connsiteY3" fmla="*/ 224038 h 904314"/>
              <a:gd name="connsiteX4" fmla="*/ 959074 w 1225608"/>
              <a:gd name="connsiteY4" fmla="*/ 29185 h 904314"/>
              <a:gd name="connsiteX5" fmla="*/ 420209 w 1225608"/>
              <a:gd name="connsiteY5" fmla="*/ 65513 h 904314"/>
              <a:gd name="connsiteX6" fmla="*/ 9491 w 1225608"/>
              <a:gd name="connsiteY6" fmla="*/ 626469 h 904314"/>
              <a:gd name="connsiteX7" fmla="*/ 547844 w 1225608"/>
              <a:gd name="connsiteY7" fmla="*/ 768487 h 904314"/>
              <a:gd name="connsiteX8" fmla="*/ 630807 w 1225608"/>
              <a:gd name="connsiteY8" fmla="*/ 904314 h 904314"/>
              <a:gd name="connsiteX0" fmla="*/ 631450 w 1226251"/>
              <a:gd name="connsiteY0" fmla="*/ 896948 h 896948"/>
              <a:gd name="connsiteX1" fmla="*/ 823855 w 1226251"/>
              <a:gd name="connsiteY1" fmla="*/ 827034 h 896948"/>
              <a:gd name="connsiteX2" fmla="*/ 1182661 w 1226251"/>
              <a:gd name="connsiteY2" fmla="*/ 654251 h 896948"/>
              <a:gd name="connsiteX3" fmla="*/ 1181614 w 1226251"/>
              <a:gd name="connsiteY3" fmla="*/ 216672 h 896948"/>
              <a:gd name="connsiteX4" fmla="*/ 959717 w 1226251"/>
              <a:gd name="connsiteY4" fmla="*/ 21819 h 896948"/>
              <a:gd name="connsiteX5" fmla="*/ 420852 w 1226251"/>
              <a:gd name="connsiteY5" fmla="*/ 58147 h 896948"/>
              <a:gd name="connsiteX6" fmla="*/ 10134 w 1226251"/>
              <a:gd name="connsiteY6" fmla="*/ 619103 h 896948"/>
              <a:gd name="connsiteX7" fmla="*/ 548487 w 1226251"/>
              <a:gd name="connsiteY7" fmla="*/ 761121 h 896948"/>
              <a:gd name="connsiteX8" fmla="*/ 631450 w 1226251"/>
              <a:gd name="connsiteY8" fmla="*/ 896948 h 896948"/>
              <a:gd name="connsiteX0" fmla="*/ 631450 w 1240153"/>
              <a:gd name="connsiteY0" fmla="*/ 896948 h 896948"/>
              <a:gd name="connsiteX1" fmla="*/ 823855 w 1240153"/>
              <a:gd name="connsiteY1" fmla="*/ 827034 h 896948"/>
              <a:gd name="connsiteX2" fmla="*/ 1182661 w 1240153"/>
              <a:gd name="connsiteY2" fmla="*/ 654251 h 896948"/>
              <a:gd name="connsiteX3" fmla="*/ 1217456 w 1240153"/>
              <a:gd name="connsiteY3" fmla="*/ 220742 h 896948"/>
              <a:gd name="connsiteX4" fmla="*/ 959717 w 1240153"/>
              <a:gd name="connsiteY4" fmla="*/ 21819 h 896948"/>
              <a:gd name="connsiteX5" fmla="*/ 420852 w 1240153"/>
              <a:gd name="connsiteY5" fmla="*/ 58147 h 896948"/>
              <a:gd name="connsiteX6" fmla="*/ 10134 w 1240153"/>
              <a:gd name="connsiteY6" fmla="*/ 619103 h 896948"/>
              <a:gd name="connsiteX7" fmla="*/ 548487 w 1240153"/>
              <a:gd name="connsiteY7" fmla="*/ 761121 h 896948"/>
              <a:gd name="connsiteX8" fmla="*/ 631450 w 1240153"/>
              <a:gd name="connsiteY8" fmla="*/ 896948 h 896948"/>
              <a:gd name="connsiteX0" fmla="*/ 631450 w 1262945"/>
              <a:gd name="connsiteY0" fmla="*/ 896948 h 896948"/>
              <a:gd name="connsiteX1" fmla="*/ 823855 w 1262945"/>
              <a:gd name="connsiteY1" fmla="*/ 827034 h 896948"/>
              <a:gd name="connsiteX2" fmla="*/ 1182661 w 1262945"/>
              <a:gd name="connsiteY2" fmla="*/ 654251 h 896948"/>
              <a:gd name="connsiteX3" fmla="*/ 1247134 w 1262945"/>
              <a:gd name="connsiteY3" fmla="*/ 220869 h 896948"/>
              <a:gd name="connsiteX4" fmla="*/ 959717 w 1262945"/>
              <a:gd name="connsiteY4" fmla="*/ 21819 h 896948"/>
              <a:gd name="connsiteX5" fmla="*/ 420852 w 1262945"/>
              <a:gd name="connsiteY5" fmla="*/ 58147 h 896948"/>
              <a:gd name="connsiteX6" fmla="*/ 10134 w 1262945"/>
              <a:gd name="connsiteY6" fmla="*/ 619103 h 896948"/>
              <a:gd name="connsiteX7" fmla="*/ 548487 w 1262945"/>
              <a:gd name="connsiteY7" fmla="*/ 761121 h 896948"/>
              <a:gd name="connsiteX8" fmla="*/ 631450 w 1262945"/>
              <a:gd name="connsiteY8" fmla="*/ 896948 h 896948"/>
              <a:gd name="connsiteX0" fmla="*/ 631450 w 1268586"/>
              <a:gd name="connsiteY0" fmla="*/ 896948 h 896948"/>
              <a:gd name="connsiteX1" fmla="*/ 823855 w 1268586"/>
              <a:gd name="connsiteY1" fmla="*/ 827034 h 896948"/>
              <a:gd name="connsiteX2" fmla="*/ 1200296 w 1268586"/>
              <a:gd name="connsiteY2" fmla="*/ 651389 h 896948"/>
              <a:gd name="connsiteX3" fmla="*/ 1247134 w 1268586"/>
              <a:gd name="connsiteY3" fmla="*/ 220869 h 896948"/>
              <a:gd name="connsiteX4" fmla="*/ 959717 w 1268586"/>
              <a:gd name="connsiteY4" fmla="*/ 21819 h 896948"/>
              <a:gd name="connsiteX5" fmla="*/ 420852 w 1268586"/>
              <a:gd name="connsiteY5" fmla="*/ 58147 h 896948"/>
              <a:gd name="connsiteX6" fmla="*/ 10134 w 1268586"/>
              <a:gd name="connsiteY6" fmla="*/ 619103 h 896948"/>
              <a:gd name="connsiteX7" fmla="*/ 548487 w 1268586"/>
              <a:gd name="connsiteY7" fmla="*/ 761121 h 896948"/>
              <a:gd name="connsiteX8" fmla="*/ 631450 w 1268586"/>
              <a:gd name="connsiteY8" fmla="*/ 896948 h 896948"/>
              <a:gd name="connsiteX0" fmla="*/ 631450 w 1268586"/>
              <a:gd name="connsiteY0" fmla="*/ 896948 h 896948"/>
              <a:gd name="connsiteX1" fmla="*/ 823855 w 1268586"/>
              <a:gd name="connsiteY1" fmla="*/ 827034 h 896948"/>
              <a:gd name="connsiteX2" fmla="*/ 1200296 w 1268586"/>
              <a:gd name="connsiteY2" fmla="*/ 651389 h 896948"/>
              <a:gd name="connsiteX3" fmla="*/ 1247134 w 1268586"/>
              <a:gd name="connsiteY3" fmla="*/ 220869 h 896948"/>
              <a:gd name="connsiteX4" fmla="*/ 959717 w 1268586"/>
              <a:gd name="connsiteY4" fmla="*/ 21819 h 896948"/>
              <a:gd name="connsiteX5" fmla="*/ 420852 w 1268586"/>
              <a:gd name="connsiteY5" fmla="*/ 58147 h 896948"/>
              <a:gd name="connsiteX6" fmla="*/ 10134 w 1268586"/>
              <a:gd name="connsiteY6" fmla="*/ 619103 h 896948"/>
              <a:gd name="connsiteX7" fmla="*/ 548487 w 1268586"/>
              <a:gd name="connsiteY7" fmla="*/ 761121 h 896948"/>
              <a:gd name="connsiteX8" fmla="*/ 631450 w 1268586"/>
              <a:gd name="connsiteY8" fmla="*/ 896948 h 896948"/>
              <a:gd name="connsiteX0" fmla="*/ 631450 w 1268586"/>
              <a:gd name="connsiteY0" fmla="*/ 896948 h 896948"/>
              <a:gd name="connsiteX1" fmla="*/ 823855 w 1268586"/>
              <a:gd name="connsiteY1" fmla="*/ 827034 h 896948"/>
              <a:gd name="connsiteX2" fmla="*/ 1200296 w 1268586"/>
              <a:gd name="connsiteY2" fmla="*/ 651389 h 896948"/>
              <a:gd name="connsiteX3" fmla="*/ 1247134 w 1268586"/>
              <a:gd name="connsiteY3" fmla="*/ 220869 h 896948"/>
              <a:gd name="connsiteX4" fmla="*/ 959717 w 1268586"/>
              <a:gd name="connsiteY4" fmla="*/ 21819 h 896948"/>
              <a:gd name="connsiteX5" fmla="*/ 420852 w 1268586"/>
              <a:gd name="connsiteY5" fmla="*/ 58147 h 896948"/>
              <a:gd name="connsiteX6" fmla="*/ 10134 w 1268586"/>
              <a:gd name="connsiteY6" fmla="*/ 619103 h 896948"/>
              <a:gd name="connsiteX7" fmla="*/ 543467 w 1268586"/>
              <a:gd name="connsiteY7" fmla="*/ 776764 h 896948"/>
              <a:gd name="connsiteX8" fmla="*/ 631450 w 1268586"/>
              <a:gd name="connsiteY8" fmla="*/ 896948 h 896948"/>
              <a:gd name="connsiteX0" fmla="*/ 613559 w 1250695"/>
              <a:gd name="connsiteY0" fmla="*/ 904135 h 904135"/>
              <a:gd name="connsiteX1" fmla="*/ 805964 w 1250695"/>
              <a:gd name="connsiteY1" fmla="*/ 834221 h 904135"/>
              <a:gd name="connsiteX2" fmla="*/ 1182405 w 1250695"/>
              <a:gd name="connsiteY2" fmla="*/ 658576 h 904135"/>
              <a:gd name="connsiteX3" fmla="*/ 1229243 w 1250695"/>
              <a:gd name="connsiteY3" fmla="*/ 228056 h 904135"/>
              <a:gd name="connsiteX4" fmla="*/ 941826 w 1250695"/>
              <a:gd name="connsiteY4" fmla="*/ 29006 h 904135"/>
              <a:gd name="connsiteX5" fmla="*/ 402961 w 1250695"/>
              <a:gd name="connsiteY5" fmla="*/ 65334 h 904135"/>
              <a:gd name="connsiteX6" fmla="*/ 9878 w 1250695"/>
              <a:gd name="connsiteY6" fmla="*/ 623429 h 904135"/>
              <a:gd name="connsiteX7" fmla="*/ 525576 w 1250695"/>
              <a:gd name="connsiteY7" fmla="*/ 783951 h 904135"/>
              <a:gd name="connsiteX8" fmla="*/ 613559 w 1250695"/>
              <a:gd name="connsiteY8" fmla="*/ 904135 h 904135"/>
              <a:gd name="connsiteX0" fmla="*/ 606265 w 1243401"/>
              <a:gd name="connsiteY0" fmla="*/ 904135 h 904135"/>
              <a:gd name="connsiteX1" fmla="*/ 798670 w 1243401"/>
              <a:gd name="connsiteY1" fmla="*/ 834221 h 904135"/>
              <a:gd name="connsiteX2" fmla="*/ 1175111 w 1243401"/>
              <a:gd name="connsiteY2" fmla="*/ 658576 h 904135"/>
              <a:gd name="connsiteX3" fmla="*/ 1221949 w 1243401"/>
              <a:gd name="connsiteY3" fmla="*/ 228056 h 904135"/>
              <a:gd name="connsiteX4" fmla="*/ 934532 w 1243401"/>
              <a:gd name="connsiteY4" fmla="*/ 29006 h 904135"/>
              <a:gd name="connsiteX5" fmla="*/ 395667 w 1243401"/>
              <a:gd name="connsiteY5" fmla="*/ 65334 h 904135"/>
              <a:gd name="connsiteX6" fmla="*/ 2584 w 1243401"/>
              <a:gd name="connsiteY6" fmla="*/ 623429 h 904135"/>
              <a:gd name="connsiteX7" fmla="*/ 518282 w 1243401"/>
              <a:gd name="connsiteY7" fmla="*/ 783951 h 904135"/>
              <a:gd name="connsiteX8" fmla="*/ 606265 w 1243401"/>
              <a:gd name="connsiteY8" fmla="*/ 904135 h 904135"/>
              <a:gd name="connsiteX0" fmla="*/ 606265 w 1243401"/>
              <a:gd name="connsiteY0" fmla="*/ 904135 h 904135"/>
              <a:gd name="connsiteX1" fmla="*/ 798670 w 1243401"/>
              <a:gd name="connsiteY1" fmla="*/ 834221 h 904135"/>
              <a:gd name="connsiteX2" fmla="*/ 1175111 w 1243401"/>
              <a:gd name="connsiteY2" fmla="*/ 658576 h 904135"/>
              <a:gd name="connsiteX3" fmla="*/ 1221949 w 1243401"/>
              <a:gd name="connsiteY3" fmla="*/ 228056 h 904135"/>
              <a:gd name="connsiteX4" fmla="*/ 934532 w 1243401"/>
              <a:gd name="connsiteY4" fmla="*/ 29006 h 904135"/>
              <a:gd name="connsiteX5" fmla="*/ 395667 w 1243401"/>
              <a:gd name="connsiteY5" fmla="*/ 65334 h 904135"/>
              <a:gd name="connsiteX6" fmla="*/ 2584 w 1243401"/>
              <a:gd name="connsiteY6" fmla="*/ 623429 h 904135"/>
              <a:gd name="connsiteX7" fmla="*/ 518282 w 1243401"/>
              <a:gd name="connsiteY7" fmla="*/ 783951 h 904135"/>
              <a:gd name="connsiteX8" fmla="*/ 606265 w 1243401"/>
              <a:gd name="connsiteY8" fmla="*/ 904135 h 904135"/>
              <a:gd name="connsiteX0" fmla="*/ 606377 w 1243513"/>
              <a:gd name="connsiteY0" fmla="*/ 899488 h 899488"/>
              <a:gd name="connsiteX1" fmla="*/ 798782 w 1243513"/>
              <a:gd name="connsiteY1" fmla="*/ 829574 h 899488"/>
              <a:gd name="connsiteX2" fmla="*/ 1175223 w 1243513"/>
              <a:gd name="connsiteY2" fmla="*/ 653929 h 899488"/>
              <a:gd name="connsiteX3" fmla="*/ 1222061 w 1243513"/>
              <a:gd name="connsiteY3" fmla="*/ 223409 h 899488"/>
              <a:gd name="connsiteX4" fmla="*/ 934644 w 1243513"/>
              <a:gd name="connsiteY4" fmla="*/ 24359 h 899488"/>
              <a:gd name="connsiteX5" fmla="*/ 395779 w 1243513"/>
              <a:gd name="connsiteY5" fmla="*/ 60687 h 899488"/>
              <a:gd name="connsiteX6" fmla="*/ 2696 w 1243513"/>
              <a:gd name="connsiteY6" fmla="*/ 618782 h 899488"/>
              <a:gd name="connsiteX7" fmla="*/ 518394 w 1243513"/>
              <a:gd name="connsiteY7" fmla="*/ 779304 h 899488"/>
              <a:gd name="connsiteX8" fmla="*/ 606377 w 1243513"/>
              <a:gd name="connsiteY8" fmla="*/ 899488 h 899488"/>
              <a:gd name="connsiteX0" fmla="*/ 583723 w 1243513"/>
              <a:gd name="connsiteY0" fmla="*/ 917993 h 917993"/>
              <a:gd name="connsiteX1" fmla="*/ 798782 w 1243513"/>
              <a:gd name="connsiteY1" fmla="*/ 829574 h 917993"/>
              <a:gd name="connsiteX2" fmla="*/ 1175223 w 1243513"/>
              <a:gd name="connsiteY2" fmla="*/ 653929 h 917993"/>
              <a:gd name="connsiteX3" fmla="*/ 1222061 w 1243513"/>
              <a:gd name="connsiteY3" fmla="*/ 223409 h 917993"/>
              <a:gd name="connsiteX4" fmla="*/ 934644 w 1243513"/>
              <a:gd name="connsiteY4" fmla="*/ 24359 h 917993"/>
              <a:gd name="connsiteX5" fmla="*/ 395779 w 1243513"/>
              <a:gd name="connsiteY5" fmla="*/ 60687 h 917993"/>
              <a:gd name="connsiteX6" fmla="*/ 2696 w 1243513"/>
              <a:gd name="connsiteY6" fmla="*/ 618782 h 917993"/>
              <a:gd name="connsiteX7" fmla="*/ 518394 w 1243513"/>
              <a:gd name="connsiteY7" fmla="*/ 779304 h 917993"/>
              <a:gd name="connsiteX8" fmla="*/ 583723 w 1243513"/>
              <a:gd name="connsiteY8" fmla="*/ 917993 h 917993"/>
              <a:gd name="connsiteX0" fmla="*/ 583723 w 1243513"/>
              <a:gd name="connsiteY0" fmla="*/ 917993 h 917993"/>
              <a:gd name="connsiteX1" fmla="*/ 798782 w 1243513"/>
              <a:gd name="connsiteY1" fmla="*/ 829574 h 917993"/>
              <a:gd name="connsiteX2" fmla="*/ 1175223 w 1243513"/>
              <a:gd name="connsiteY2" fmla="*/ 653929 h 917993"/>
              <a:gd name="connsiteX3" fmla="*/ 1222061 w 1243513"/>
              <a:gd name="connsiteY3" fmla="*/ 223409 h 917993"/>
              <a:gd name="connsiteX4" fmla="*/ 934644 w 1243513"/>
              <a:gd name="connsiteY4" fmla="*/ 24359 h 917993"/>
              <a:gd name="connsiteX5" fmla="*/ 395779 w 1243513"/>
              <a:gd name="connsiteY5" fmla="*/ 60687 h 917993"/>
              <a:gd name="connsiteX6" fmla="*/ 2696 w 1243513"/>
              <a:gd name="connsiteY6" fmla="*/ 618782 h 917993"/>
              <a:gd name="connsiteX7" fmla="*/ 519825 w 1243513"/>
              <a:gd name="connsiteY7" fmla="*/ 803786 h 917993"/>
              <a:gd name="connsiteX8" fmla="*/ 583723 w 1243513"/>
              <a:gd name="connsiteY8" fmla="*/ 917993 h 917993"/>
              <a:gd name="connsiteX0" fmla="*/ 583723 w 1243513"/>
              <a:gd name="connsiteY0" fmla="*/ 917993 h 917993"/>
              <a:gd name="connsiteX1" fmla="*/ 798782 w 1243513"/>
              <a:gd name="connsiteY1" fmla="*/ 829574 h 917993"/>
              <a:gd name="connsiteX2" fmla="*/ 1175223 w 1243513"/>
              <a:gd name="connsiteY2" fmla="*/ 653929 h 917993"/>
              <a:gd name="connsiteX3" fmla="*/ 1222061 w 1243513"/>
              <a:gd name="connsiteY3" fmla="*/ 223409 h 917993"/>
              <a:gd name="connsiteX4" fmla="*/ 934644 w 1243513"/>
              <a:gd name="connsiteY4" fmla="*/ 24359 h 917993"/>
              <a:gd name="connsiteX5" fmla="*/ 395779 w 1243513"/>
              <a:gd name="connsiteY5" fmla="*/ 60687 h 917993"/>
              <a:gd name="connsiteX6" fmla="*/ 2696 w 1243513"/>
              <a:gd name="connsiteY6" fmla="*/ 618782 h 917993"/>
              <a:gd name="connsiteX7" fmla="*/ 519825 w 1243513"/>
              <a:gd name="connsiteY7" fmla="*/ 803786 h 917993"/>
              <a:gd name="connsiteX8" fmla="*/ 583723 w 1243513"/>
              <a:gd name="connsiteY8" fmla="*/ 917993 h 917993"/>
              <a:gd name="connsiteX0" fmla="*/ 583723 w 1232641"/>
              <a:gd name="connsiteY0" fmla="*/ 917993 h 917993"/>
              <a:gd name="connsiteX1" fmla="*/ 798782 w 1232641"/>
              <a:gd name="connsiteY1" fmla="*/ 829574 h 917993"/>
              <a:gd name="connsiteX2" fmla="*/ 1134836 w 1232641"/>
              <a:gd name="connsiteY2" fmla="*/ 659403 h 917993"/>
              <a:gd name="connsiteX3" fmla="*/ 1222061 w 1232641"/>
              <a:gd name="connsiteY3" fmla="*/ 223409 h 917993"/>
              <a:gd name="connsiteX4" fmla="*/ 934644 w 1232641"/>
              <a:gd name="connsiteY4" fmla="*/ 24359 h 917993"/>
              <a:gd name="connsiteX5" fmla="*/ 395779 w 1232641"/>
              <a:gd name="connsiteY5" fmla="*/ 60687 h 917993"/>
              <a:gd name="connsiteX6" fmla="*/ 2696 w 1232641"/>
              <a:gd name="connsiteY6" fmla="*/ 618782 h 917993"/>
              <a:gd name="connsiteX7" fmla="*/ 519825 w 1232641"/>
              <a:gd name="connsiteY7" fmla="*/ 803786 h 917993"/>
              <a:gd name="connsiteX8" fmla="*/ 583723 w 1232641"/>
              <a:gd name="connsiteY8" fmla="*/ 917993 h 917993"/>
              <a:gd name="connsiteX0" fmla="*/ 583723 w 1187264"/>
              <a:gd name="connsiteY0" fmla="*/ 917993 h 917993"/>
              <a:gd name="connsiteX1" fmla="*/ 798782 w 1187264"/>
              <a:gd name="connsiteY1" fmla="*/ 829574 h 917993"/>
              <a:gd name="connsiteX2" fmla="*/ 1134836 w 1187264"/>
              <a:gd name="connsiteY2" fmla="*/ 659403 h 917993"/>
              <a:gd name="connsiteX3" fmla="*/ 1166273 w 1187264"/>
              <a:gd name="connsiteY3" fmla="*/ 220655 h 917993"/>
              <a:gd name="connsiteX4" fmla="*/ 934644 w 1187264"/>
              <a:gd name="connsiteY4" fmla="*/ 24359 h 917993"/>
              <a:gd name="connsiteX5" fmla="*/ 395779 w 1187264"/>
              <a:gd name="connsiteY5" fmla="*/ 60687 h 917993"/>
              <a:gd name="connsiteX6" fmla="*/ 2696 w 1187264"/>
              <a:gd name="connsiteY6" fmla="*/ 618782 h 917993"/>
              <a:gd name="connsiteX7" fmla="*/ 519825 w 1187264"/>
              <a:gd name="connsiteY7" fmla="*/ 803786 h 917993"/>
              <a:gd name="connsiteX8" fmla="*/ 583723 w 1187264"/>
              <a:gd name="connsiteY8" fmla="*/ 917993 h 917993"/>
              <a:gd name="connsiteX0" fmla="*/ 583723 w 1177003"/>
              <a:gd name="connsiteY0" fmla="*/ 917993 h 917993"/>
              <a:gd name="connsiteX1" fmla="*/ 798782 w 1177003"/>
              <a:gd name="connsiteY1" fmla="*/ 829574 h 917993"/>
              <a:gd name="connsiteX2" fmla="*/ 1103676 w 1177003"/>
              <a:gd name="connsiteY2" fmla="*/ 637838 h 917993"/>
              <a:gd name="connsiteX3" fmla="*/ 1166273 w 1177003"/>
              <a:gd name="connsiteY3" fmla="*/ 220655 h 917993"/>
              <a:gd name="connsiteX4" fmla="*/ 934644 w 1177003"/>
              <a:gd name="connsiteY4" fmla="*/ 24359 h 917993"/>
              <a:gd name="connsiteX5" fmla="*/ 395779 w 1177003"/>
              <a:gd name="connsiteY5" fmla="*/ 60687 h 917993"/>
              <a:gd name="connsiteX6" fmla="*/ 2696 w 1177003"/>
              <a:gd name="connsiteY6" fmla="*/ 618782 h 917993"/>
              <a:gd name="connsiteX7" fmla="*/ 519825 w 1177003"/>
              <a:gd name="connsiteY7" fmla="*/ 803786 h 917993"/>
              <a:gd name="connsiteX8" fmla="*/ 583723 w 1177003"/>
              <a:gd name="connsiteY8" fmla="*/ 917993 h 917993"/>
              <a:gd name="connsiteX0" fmla="*/ 583613 w 1176817"/>
              <a:gd name="connsiteY0" fmla="*/ 914581 h 914581"/>
              <a:gd name="connsiteX1" fmla="*/ 798672 w 1176817"/>
              <a:gd name="connsiteY1" fmla="*/ 826162 h 914581"/>
              <a:gd name="connsiteX2" fmla="*/ 1103566 w 1176817"/>
              <a:gd name="connsiteY2" fmla="*/ 634426 h 914581"/>
              <a:gd name="connsiteX3" fmla="*/ 1166163 w 1176817"/>
              <a:gd name="connsiteY3" fmla="*/ 217243 h 914581"/>
              <a:gd name="connsiteX4" fmla="*/ 935607 w 1176817"/>
              <a:gd name="connsiteY4" fmla="*/ 36274 h 914581"/>
              <a:gd name="connsiteX5" fmla="*/ 395669 w 1176817"/>
              <a:gd name="connsiteY5" fmla="*/ 57275 h 914581"/>
              <a:gd name="connsiteX6" fmla="*/ 2586 w 1176817"/>
              <a:gd name="connsiteY6" fmla="*/ 615370 h 914581"/>
              <a:gd name="connsiteX7" fmla="*/ 519715 w 1176817"/>
              <a:gd name="connsiteY7" fmla="*/ 800374 h 914581"/>
              <a:gd name="connsiteX8" fmla="*/ 583613 w 1176817"/>
              <a:gd name="connsiteY8" fmla="*/ 914581 h 914581"/>
              <a:gd name="connsiteX0" fmla="*/ 583613 w 1176817"/>
              <a:gd name="connsiteY0" fmla="*/ 914581 h 914581"/>
              <a:gd name="connsiteX1" fmla="*/ 798672 w 1176817"/>
              <a:gd name="connsiteY1" fmla="*/ 826162 h 914581"/>
              <a:gd name="connsiteX2" fmla="*/ 1103566 w 1176817"/>
              <a:gd name="connsiteY2" fmla="*/ 634426 h 914581"/>
              <a:gd name="connsiteX3" fmla="*/ 1166163 w 1176817"/>
              <a:gd name="connsiteY3" fmla="*/ 217243 h 914581"/>
              <a:gd name="connsiteX4" fmla="*/ 935607 w 1176817"/>
              <a:gd name="connsiteY4" fmla="*/ 36274 h 914581"/>
              <a:gd name="connsiteX5" fmla="*/ 395669 w 1176817"/>
              <a:gd name="connsiteY5" fmla="*/ 57275 h 914581"/>
              <a:gd name="connsiteX6" fmla="*/ 2586 w 1176817"/>
              <a:gd name="connsiteY6" fmla="*/ 615370 h 914581"/>
              <a:gd name="connsiteX7" fmla="*/ 519715 w 1176817"/>
              <a:gd name="connsiteY7" fmla="*/ 800374 h 914581"/>
              <a:gd name="connsiteX8" fmla="*/ 583613 w 1176817"/>
              <a:gd name="connsiteY8" fmla="*/ 914581 h 914581"/>
              <a:gd name="connsiteX0" fmla="*/ 583729 w 1176933"/>
              <a:gd name="connsiteY0" fmla="*/ 903086 h 903086"/>
              <a:gd name="connsiteX1" fmla="*/ 798788 w 1176933"/>
              <a:gd name="connsiteY1" fmla="*/ 814667 h 903086"/>
              <a:gd name="connsiteX2" fmla="*/ 1103682 w 1176933"/>
              <a:gd name="connsiteY2" fmla="*/ 622931 h 903086"/>
              <a:gd name="connsiteX3" fmla="*/ 1166279 w 1176933"/>
              <a:gd name="connsiteY3" fmla="*/ 205748 h 903086"/>
              <a:gd name="connsiteX4" fmla="*/ 935723 w 1176933"/>
              <a:gd name="connsiteY4" fmla="*/ 24779 h 903086"/>
              <a:gd name="connsiteX5" fmla="*/ 395785 w 1176933"/>
              <a:gd name="connsiteY5" fmla="*/ 45780 h 903086"/>
              <a:gd name="connsiteX6" fmla="*/ 2702 w 1176933"/>
              <a:gd name="connsiteY6" fmla="*/ 603875 h 903086"/>
              <a:gd name="connsiteX7" fmla="*/ 519831 w 1176933"/>
              <a:gd name="connsiteY7" fmla="*/ 788879 h 903086"/>
              <a:gd name="connsiteX8" fmla="*/ 583729 w 1176933"/>
              <a:gd name="connsiteY8" fmla="*/ 903086 h 903086"/>
              <a:gd name="connsiteX0" fmla="*/ 550834 w 1144038"/>
              <a:gd name="connsiteY0" fmla="*/ 914274 h 914274"/>
              <a:gd name="connsiteX1" fmla="*/ 765893 w 1144038"/>
              <a:gd name="connsiteY1" fmla="*/ 825855 h 914274"/>
              <a:gd name="connsiteX2" fmla="*/ 1070787 w 1144038"/>
              <a:gd name="connsiteY2" fmla="*/ 634119 h 914274"/>
              <a:gd name="connsiteX3" fmla="*/ 1133384 w 1144038"/>
              <a:gd name="connsiteY3" fmla="*/ 216936 h 914274"/>
              <a:gd name="connsiteX4" fmla="*/ 902828 w 1144038"/>
              <a:gd name="connsiteY4" fmla="*/ 35967 h 914274"/>
              <a:gd name="connsiteX5" fmla="*/ 362890 w 1144038"/>
              <a:gd name="connsiteY5" fmla="*/ 56968 h 914274"/>
              <a:gd name="connsiteX6" fmla="*/ 2851 w 1144038"/>
              <a:gd name="connsiteY6" fmla="*/ 610585 h 914274"/>
              <a:gd name="connsiteX7" fmla="*/ 486936 w 1144038"/>
              <a:gd name="connsiteY7" fmla="*/ 800067 h 914274"/>
              <a:gd name="connsiteX8" fmla="*/ 550834 w 1144038"/>
              <a:gd name="connsiteY8" fmla="*/ 914274 h 914274"/>
              <a:gd name="connsiteX0" fmla="*/ 550834 w 1144038"/>
              <a:gd name="connsiteY0" fmla="*/ 914274 h 914274"/>
              <a:gd name="connsiteX1" fmla="*/ 765893 w 1144038"/>
              <a:gd name="connsiteY1" fmla="*/ 825855 h 914274"/>
              <a:gd name="connsiteX2" fmla="*/ 1070787 w 1144038"/>
              <a:gd name="connsiteY2" fmla="*/ 634119 h 914274"/>
              <a:gd name="connsiteX3" fmla="*/ 1133384 w 1144038"/>
              <a:gd name="connsiteY3" fmla="*/ 216936 h 914274"/>
              <a:gd name="connsiteX4" fmla="*/ 902828 w 1144038"/>
              <a:gd name="connsiteY4" fmla="*/ 35967 h 914274"/>
              <a:gd name="connsiteX5" fmla="*/ 362890 w 1144038"/>
              <a:gd name="connsiteY5" fmla="*/ 56968 h 914274"/>
              <a:gd name="connsiteX6" fmla="*/ 2851 w 1144038"/>
              <a:gd name="connsiteY6" fmla="*/ 610585 h 914274"/>
              <a:gd name="connsiteX7" fmla="*/ 486936 w 1144038"/>
              <a:gd name="connsiteY7" fmla="*/ 800067 h 914274"/>
              <a:gd name="connsiteX8" fmla="*/ 550834 w 1144038"/>
              <a:gd name="connsiteY8" fmla="*/ 914274 h 914274"/>
              <a:gd name="connsiteX0" fmla="*/ 550834 w 1144038"/>
              <a:gd name="connsiteY0" fmla="*/ 914274 h 914274"/>
              <a:gd name="connsiteX1" fmla="*/ 765893 w 1144038"/>
              <a:gd name="connsiteY1" fmla="*/ 825855 h 914274"/>
              <a:gd name="connsiteX2" fmla="*/ 1070787 w 1144038"/>
              <a:gd name="connsiteY2" fmla="*/ 634119 h 914274"/>
              <a:gd name="connsiteX3" fmla="*/ 1133384 w 1144038"/>
              <a:gd name="connsiteY3" fmla="*/ 216936 h 914274"/>
              <a:gd name="connsiteX4" fmla="*/ 902828 w 1144038"/>
              <a:gd name="connsiteY4" fmla="*/ 35967 h 914274"/>
              <a:gd name="connsiteX5" fmla="*/ 362890 w 1144038"/>
              <a:gd name="connsiteY5" fmla="*/ 56968 h 914274"/>
              <a:gd name="connsiteX6" fmla="*/ 2851 w 1144038"/>
              <a:gd name="connsiteY6" fmla="*/ 610585 h 914274"/>
              <a:gd name="connsiteX7" fmla="*/ 486936 w 1144038"/>
              <a:gd name="connsiteY7" fmla="*/ 800067 h 914274"/>
              <a:gd name="connsiteX8" fmla="*/ 550834 w 1144038"/>
              <a:gd name="connsiteY8" fmla="*/ 914274 h 914274"/>
              <a:gd name="connsiteX0" fmla="*/ 550837 w 1144041"/>
              <a:gd name="connsiteY0" fmla="*/ 905437 h 905437"/>
              <a:gd name="connsiteX1" fmla="*/ 765896 w 1144041"/>
              <a:gd name="connsiteY1" fmla="*/ 817018 h 905437"/>
              <a:gd name="connsiteX2" fmla="*/ 1070790 w 1144041"/>
              <a:gd name="connsiteY2" fmla="*/ 625282 h 905437"/>
              <a:gd name="connsiteX3" fmla="*/ 1133387 w 1144041"/>
              <a:gd name="connsiteY3" fmla="*/ 208099 h 905437"/>
              <a:gd name="connsiteX4" fmla="*/ 902831 w 1144041"/>
              <a:gd name="connsiteY4" fmla="*/ 27130 h 905437"/>
              <a:gd name="connsiteX5" fmla="*/ 362893 w 1144041"/>
              <a:gd name="connsiteY5" fmla="*/ 48131 h 905437"/>
              <a:gd name="connsiteX6" fmla="*/ 2854 w 1144041"/>
              <a:gd name="connsiteY6" fmla="*/ 601748 h 905437"/>
              <a:gd name="connsiteX7" fmla="*/ 486939 w 1144041"/>
              <a:gd name="connsiteY7" fmla="*/ 791230 h 905437"/>
              <a:gd name="connsiteX8" fmla="*/ 550837 w 1144041"/>
              <a:gd name="connsiteY8" fmla="*/ 905437 h 9054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4041" h="905437">
                <a:moveTo>
                  <a:pt x="550837" y="905437"/>
                </a:moveTo>
                <a:cubicBezTo>
                  <a:pt x="625126" y="903802"/>
                  <a:pt x="679237" y="863710"/>
                  <a:pt x="765896" y="817018"/>
                </a:cubicBezTo>
                <a:cubicBezTo>
                  <a:pt x="852555" y="770326"/>
                  <a:pt x="1009542" y="726768"/>
                  <a:pt x="1070790" y="625282"/>
                </a:cubicBezTo>
                <a:cubicBezTo>
                  <a:pt x="1132038" y="523796"/>
                  <a:pt x="1161380" y="307791"/>
                  <a:pt x="1133387" y="208099"/>
                </a:cubicBezTo>
                <a:cubicBezTo>
                  <a:pt x="1105394" y="108407"/>
                  <a:pt x="1022719" y="53848"/>
                  <a:pt x="902831" y="27130"/>
                </a:cubicBezTo>
                <a:cubicBezTo>
                  <a:pt x="782943" y="412"/>
                  <a:pt x="513213" y="-25440"/>
                  <a:pt x="362893" y="48131"/>
                </a:cubicBezTo>
                <a:cubicBezTo>
                  <a:pt x="212573" y="121702"/>
                  <a:pt x="-28964" y="168558"/>
                  <a:pt x="2854" y="601748"/>
                </a:cubicBezTo>
                <a:cubicBezTo>
                  <a:pt x="40207" y="875873"/>
                  <a:pt x="350499" y="788031"/>
                  <a:pt x="486939" y="791230"/>
                </a:cubicBezTo>
                <a:cubicBezTo>
                  <a:pt x="640409" y="814584"/>
                  <a:pt x="550837" y="905437"/>
                  <a:pt x="550837" y="905437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666DEF-2E55-E94D-A57E-B84ED42CD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8007" y="968749"/>
            <a:ext cx="4371060" cy="159026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Where do we begin research?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80A63E-E60F-0B45-A2DD-E123BBBEB7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923" y="638174"/>
            <a:ext cx="4889731" cy="2579333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5D9F2FB-1814-467D-A608-A6F63BCB6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33803">
            <a:off x="6881090" y="648159"/>
            <a:ext cx="4798360" cy="2337444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5655 w 1248446"/>
              <a:gd name="connsiteY6" fmla="*/ 737211 h 873038"/>
              <a:gd name="connsiteX7" fmla="*/ 628618 w 1248446"/>
              <a:gd name="connsiteY7" fmla="*/ 873038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5655 w 1248446"/>
              <a:gd name="connsiteY6" fmla="*/ 737211 h 873038"/>
              <a:gd name="connsiteX7" fmla="*/ 628618 w 1248446"/>
              <a:gd name="connsiteY7" fmla="*/ 873038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5655 w 1248446"/>
              <a:gd name="connsiteY6" fmla="*/ 737211 h 873038"/>
              <a:gd name="connsiteX7" fmla="*/ 628618 w 1248446"/>
              <a:gd name="connsiteY7" fmla="*/ 873038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5655 w 1248446"/>
              <a:gd name="connsiteY6" fmla="*/ 737211 h 873038"/>
              <a:gd name="connsiteX7" fmla="*/ 628618 w 1248446"/>
              <a:gd name="connsiteY7" fmla="*/ 873038 h 873038"/>
              <a:gd name="connsiteX0" fmla="*/ 623222 w 1217951"/>
              <a:gd name="connsiteY0" fmla="*/ 893096 h 893096"/>
              <a:gd name="connsiteX1" fmla="*/ 815627 w 1217951"/>
              <a:gd name="connsiteY1" fmla="*/ 823182 h 893096"/>
              <a:gd name="connsiteX2" fmla="*/ 1174433 w 1217951"/>
              <a:gd name="connsiteY2" fmla="*/ 650399 h 893096"/>
              <a:gd name="connsiteX3" fmla="*/ 1173386 w 1217951"/>
              <a:gd name="connsiteY3" fmla="*/ 212820 h 893096"/>
              <a:gd name="connsiteX4" fmla="*/ 952921 w 1217951"/>
              <a:gd name="connsiteY4" fmla="*/ 42449 h 893096"/>
              <a:gd name="connsiteX5" fmla="*/ 454058 w 1217951"/>
              <a:gd name="connsiteY5" fmla="*/ 52514 h 893096"/>
              <a:gd name="connsiteX6" fmla="*/ 1906 w 1217951"/>
              <a:gd name="connsiteY6" fmla="*/ 615251 h 893096"/>
              <a:gd name="connsiteX7" fmla="*/ 540259 w 1217951"/>
              <a:gd name="connsiteY7" fmla="*/ 757269 h 893096"/>
              <a:gd name="connsiteX8" fmla="*/ 623222 w 1217951"/>
              <a:gd name="connsiteY8" fmla="*/ 893096 h 893096"/>
              <a:gd name="connsiteX0" fmla="*/ 623222 w 1220978"/>
              <a:gd name="connsiteY0" fmla="*/ 893096 h 893096"/>
              <a:gd name="connsiteX1" fmla="*/ 815627 w 1220978"/>
              <a:gd name="connsiteY1" fmla="*/ 823182 h 893096"/>
              <a:gd name="connsiteX2" fmla="*/ 1174433 w 1220978"/>
              <a:gd name="connsiteY2" fmla="*/ 650399 h 893096"/>
              <a:gd name="connsiteX3" fmla="*/ 1173386 w 1220978"/>
              <a:gd name="connsiteY3" fmla="*/ 212820 h 893096"/>
              <a:gd name="connsiteX4" fmla="*/ 952921 w 1220978"/>
              <a:gd name="connsiteY4" fmla="*/ 42449 h 893096"/>
              <a:gd name="connsiteX5" fmla="*/ 454058 w 1220978"/>
              <a:gd name="connsiteY5" fmla="*/ 52514 h 893096"/>
              <a:gd name="connsiteX6" fmla="*/ 1906 w 1220978"/>
              <a:gd name="connsiteY6" fmla="*/ 615251 h 893096"/>
              <a:gd name="connsiteX7" fmla="*/ 540259 w 1220978"/>
              <a:gd name="connsiteY7" fmla="*/ 757269 h 893096"/>
              <a:gd name="connsiteX8" fmla="*/ 623222 w 1220978"/>
              <a:gd name="connsiteY8" fmla="*/ 893096 h 893096"/>
              <a:gd name="connsiteX0" fmla="*/ 624315 w 1222071"/>
              <a:gd name="connsiteY0" fmla="*/ 871608 h 871608"/>
              <a:gd name="connsiteX1" fmla="*/ 816720 w 1222071"/>
              <a:gd name="connsiteY1" fmla="*/ 801694 h 871608"/>
              <a:gd name="connsiteX2" fmla="*/ 1175526 w 1222071"/>
              <a:gd name="connsiteY2" fmla="*/ 628911 h 871608"/>
              <a:gd name="connsiteX3" fmla="*/ 1174479 w 1222071"/>
              <a:gd name="connsiteY3" fmla="*/ 191332 h 871608"/>
              <a:gd name="connsiteX4" fmla="*/ 954014 w 1222071"/>
              <a:gd name="connsiteY4" fmla="*/ 20961 h 871608"/>
              <a:gd name="connsiteX5" fmla="*/ 455151 w 1222071"/>
              <a:gd name="connsiteY5" fmla="*/ 31026 h 871608"/>
              <a:gd name="connsiteX6" fmla="*/ 2999 w 1222071"/>
              <a:gd name="connsiteY6" fmla="*/ 593763 h 871608"/>
              <a:gd name="connsiteX7" fmla="*/ 541352 w 1222071"/>
              <a:gd name="connsiteY7" fmla="*/ 735781 h 871608"/>
              <a:gd name="connsiteX8" fmla="*/ 624315 w 1222071"/>
              <a:gd name="connsiteY8" fmla="*/ 871608 h 871608"/>
              <a:gd name="connsiteX0" fmla="*/ 624980 w 1222736"/>
              <a:gd name="connsiteY0" fmla="*/ 870777 h 870777"/>
              <a:gd name="connsiteX1" fmla="*/ 817385 w 1222736"/>
              <a:gd name="connsiteY1" fmla="*/ 800863 h 870777"/>
              <a:gd name="connsiteX2" fmla="*/ 1176191 w 1222736"/>
              <a:gd name="connsiteY2" fmla="*/ 628080 h 870777"/>
              <a:gd name="connsiteX3" fmla="*/ 1175144 w 1222736"/>
              <a:gd name="connsiteY3" fmla="*/ 190501 h 870777"/>
              <a:gd name="connsiteX4" fmla="*/ 954679 w 1222736"/>
              <a:gd name="connsiteY4" fmla="*/ 20130 h 870777"/>
              <a:gd name="connsiteX5" fmla="*/ 414382 w 1222736"/>
              <a:gd name="connsiteY5" fmla="*/ 31976 h 870777"/>
              <a:gd name="connsiteX6" fmla="*/ 3664 w 1222736"/>
              <a:gd name="connsiteY6" fmla="*/ 592932 h 870777"/>
              <a:gd name="connsiteX7" fmla="*/ 542017 w 1222736"/>
              <a:gd name="connsiteY7" fmla="*/ 734950 h 870777"/>
              <a:gd name="connsiteX8" fmla="*/ 624980 w 1222736"/>
              <a:gd name="connsiteY8" fmla="*/ 870777 h 870777"/>
              <a:gd name="connsiteX0" fmla="*/ 624943 w 1222699"/>
              <a:gd name="connsiteY0" fmla="*/ 884146 h 884146"/>
              <a:gd name="connsiteX1" fmla="*/ 817348 w 1222699"/>
              <a:gd name="connsiteY1" fmla="*/ 814232 h 884146"/>
              <a:gd name="connsiteX2" fmla="*/ 1176154 w 1222699"/>
              <a:gd name="connsiteY2" fmla="*/ 641449 h 884146"/>
              <a:gd name="connsiteX3" fmla="*/ 1175107 w 1222699"/>
              <a:gd name="connsiteY3" fmla="*/ 203870 h 884146"/>
              <a:gd name="connsiteX4" fmla="*/ 954642 w 1222699"/>
              <a:gd name="connsiteY4" fmla="*/ 33499 h 884146"/>
              <a:gd name="connsiteX5" fmla="*/ 414345 w 1222699"/>
              <a:gd name="connsiteY5" fmla="*/ 45345 h 884146"/>
              <a:gd name="connsiteX6" fmla="*/ 3627 w 1222699"/>
              <a:gd name="connsiteY6" fmla="*/ 606301 h 884146"/>
              <a:gd name="connsiteX7" fmla="*/ 541980 w 1222699"/>
              <a:gd name="connsiteY7" fmla="*/ 748319 h 884146"/>
              <a:gd name="connsiteX8" fmla="*/ 624943 w 1222699"/>
              <a:gd name="connsiteY8" fmla="*/ 884146 h 884146"/>
              <a:gd name="connsiteX0" fmla="*/ 623477 w 1218278"/>
              <a:gd name="connsiteY0" fmla="*/ 904314 h 904314"/>
              <a:gd name="connsiteX1" fmla="*/ 815882 w 1218278"/>
              <a:gd name="connsiteY1" fmla="*/ 834400 h 904314"/>
              <a:gd name="connsiteX2" fmla="*/ 1174688 w 1218278"/>
              <a:gd name="connsiteY2" fmla="*/ 661617 h 904314"/>
              <a:gd name="connsiteX3" fmla="*/ 1173641 w 1218278"/>
              <a:gd name="connsiteY3" fmla="*/ 224038 h 904314"/>
              <a:gd name="connsiteX4" fmla="*/ 951744 w 1218278"/>
              <a:gd name="connsiteY4" fmla="*/ 29185 h 904314"/>
              <a:gd name="connsiteX5" fmla="*/ 412879 w 1218278"/>
              <a:gd name="connsiteY5" fmla="*/ 65513 h 904314"/>
              <a:gd name="connsiteX6" fmla="*/ 2161 w 1218278"/>
              <a:gd name="connsiteY6" fmla="*/ 626469 h 904314"/>
              <a:gd name="connsiteX7" fmla="*/ 540514 w 1218278"/>
              <a:gd name="connsiteY7" fmla="*/ 768487 h 904314"/>
              <a:gd name="connsiteX8" fmla="*/ 623477 w 1218278"/>
              <a:gd name="connsiteY8" fmla="*/ 904314 h 904314"/>
              <a:gd name="connsiteX0" fmla="*/ 630807 w 1225608"/>
              <a:gd name="connsiteY0" fmla="*/ 904314 h 904314"/>
              <a:gd name="connsiteX1" fmla="*/ 823212 w 1225608"/>
              <a:gd name="connsiteY1" fmla="*/ 834400 h 904314"/>
              <a:gd name="connsiteX2" fmla="*/ 1182018 w 1225608"/>
              <a:gd name="connsiteY2" fmla="*/ 661617 h 904314"/>
              <a:gd name="connsiteX3" fmla="*/ 1180971 w 1225608"/>
              <a:gd name="connsiteY3" fmla="*/ 224038 h 904314"/>
              <a:gd name="connsiteX4" fmla="*/ 959074 w 1225608"/>
              <a:gd name="connsiteY4" fmla="*/ 29185 h 904314"/>
              <a:gd name="connsiteX5" fmla="*/ 420209 w 1225608"/>
              <a:gd name="connsiteY5" fmla="*/ 65513 h 904314"/>
              <a:gd name="connsiteX6" fmla="*/ 9491 w 1225608"/>
              <a:gd name="connsiteY6" fmla="*/ 626469 h 904314"/>
              <a:gd name="connsiteX7" fmla="*/ 547844 w 1225608"/>
              <a:gd name="connsiteY7" fmla="*/ 768487 h 904314"/>
              <a:gd name="connsiteX8" fmla="*/ 630807 w 1225608"/>
              <a:gd name="connsiteY8" fmla="*/ 904314 h 904314"/>
              <a:gd name="connsiteX0" fmla="*/ 631450 w 1226251"/>
              <a:gd name="connsiteY0" fmla="*/ 896948 h 896948"/>
              <a:gd name="connsiteX1" fmla="*/ 823855 w 1226251"/>
              <a:gd name="connsiteY1" fmla="*/ 827034 h 896948"/>
              <a:gd name="connsiteX2" fmla="*/ 1182661 w 1226251"/>
              <a:gd name="connsiteY2" fmla="*/ 654251 h 896948"/>
              <a:gd name="connsiteX3" fmla="*/ 1181614 w 1226251"/>
              <a:gd name="connsiteY3" fmla="*/ 216672 h 896948"/>
              <a:gd name="connsiteX4" fmla="*/ 959717 w 1226251"/>
              <a:gd name="connsiteY4" fmla="*/ 21819 h 896948"/>
              <a:gd name="connsiteX5" fmla="*/ 420852 w 1226251"/>
              <a:gd name="connsiteY5" fmla="*/ 58147 h 896948"/>
              <a:gd name="connsiteX6" fmla="*/ 10134 w 1226251"/>
              <a:gd name="connsiteY6" fmla="*/ 619103 h 896948"/>
              <a:gd name="connsiteX7" fmla="*/ 548487 w 1226251"/>
              <a:gd name="connsiteY7" fmla="*/ 761121 h 896948"/>
              <a:gd name="connsiteX8" fmla="*/ 631450 w 1226251"/>
              <a:gd name="connsiteY8" fmla="*/ 896948 h 896948"/>
              <a:gd name="connsiteX0" fmla="*/ 631450 w 1240153"/>
              <a:gd name="connsiteY0" fmla="*/ 896948 h 896948"/>
              <a:gd name="connsiteX1" fmla="*/ 823855 w 1240153"/>
              <a:gd name="connsiteY1" fmla="*/ 827034 h 896948"/>
              <a:gd name="connsiteX2" fmla="*/ 1182661 w 1240153"/>
              <a:gd name="connsiteY2" fmla="*/ 654251 h 896948"/>
              <a:gd name="connsiteX3" fmla="*/ 1217456 w 1240153"/>
              <a:gd name="connsiteY3" fmla="*/ 220742 h 896948"/>
              <a:gd name="connsiteX4" fmla="*/ 959717 w 1240153"/>
              <a:gd name="connsiteY4" fmla="*/ 21819 h 896948"/>
              <a:gd name="connsiteX5" fmla="*/ 420852 w 1240153"/>
              <a:gd name="connsiteY5" fmla="*/ 58147 h 896948"/>
              <a:gd name="connsiteX6" fmla="*/ 10134 w 1240153"/>
              <a:gd name="connsiteY6" fmla="*/ 619103 h 896948"/>
              <a:gd name="connsiteX7" fmla="*/ 548487 w 1240153"/>
              <a:gd name="connsiteY7" fmla="*/ 761121 h 896948"/>
              <a:gd name="connsiteX8" fmla="*/ 631450 w 1240153"/>
              <a:gd name="connsiteY8" fmla="*/ 896948 h 896948"/>
              <a:gd name="connsiteX0" fmla="*/ 631450 w 1262945"/>
              <a:gd name="connsiteY0" fmla="*/ 896948 h 896948"/>
              <a:gd name="connsiteX1" fmla="*/ 823855 w 1262945"/>
              <a:gd name="connsiteY1" fmla="*/ 827034 h 896948"/>
              <a:gd name="connsiteX2" fmla="*/ 1182661 w 1262945"/>
              <a:gd name="connsiteY2" fmla="*/ 654251 h 896948"/>
              <a:gd name="connsiteX3" fmla="*/ 1247134 w 1262945"/>
              <a:gd name="connsiteY3" fmla="*/ 220869 h 896948"/>
              <a:gd name="connsiteX4" fmla="*/ 959717 w 1262945"/>
              <a:gd name="connsiteY4" fmla="*/ 21819 h 896948"/>
              <a:gd name="connsiteX5" fmla="*/ 420852 w 1262945"/>
              <a:gd name="connsiteY5" fmla="*/ 58147 h 896948"/>
              <a:gd name="connsiteX6" fmla="*/ 10134 w 1262945"/>
              <a:gd name="connsiteY6" fmla="*/ 619103 h 896948"/>
              <a:gd name="connsiteX7" fmla="*/ 548487 w 1262945"/>
              <a:gd name="connsiteY7" fmla="*/ 761121 h 896948"/>
              <a:gd name="connsiteX8" fmla="*/ 631450 w 1262945"/>
              <a:gd name="connsiteY8" fmla="*/ 896948 h 896948"/>
              <a:gd name="connsiteX0" fmla="*/ 631450 w 1268586"/>
              <a:gd name="connsiteY0" fmla="*/ 896948 h 896948"/>
              <a:gd name="connsiteX1" fmla="*/ 823855 w 1268586"/>
              <a:gd name="connsiteY1" fmla="*/ 827034 h 896948"/>
              <a:gd name="connsiteX2" fmla="*/ 1200296 w 1268586"/>
              <a:gd name="connsiteY2" fmla="*/ 651389 h 896948"/>
              <a:gd name="connsiteX3" fmla="*/ 1247134 w 1268586"/>
              <a:gd name="connsiteY3" fmla="*/ 220869 h 896948"/>
              <a:gd name="connsiteX4" fmla="*/ 959717 w 1268586"/>
              <a:gd name="connsiteY4" fmla="*/ 21819 h 896948"/>
              <a:gd name="connsiteX5" fmla="*/ 420852 w 1268586"/>
              <a:gd name="connsiteY5" fmla="*/ 58147 h 896948"/>
              <a:gd name="connsiteX6" fmla="*/ 10134 w 1268586"/>
              <a:gd name="connsiteY6" fmla="*/ 619103 h 896948"/>
              <a:gd name="connsiteX7" fmla="*/ 548487 w 1268586"/>
              <a:gd name="connsiteY7" fmla="*/ 761121 h 896948"/>
              <a:gd name="connsiteX8" fmla="*/ 631450 w 1268586"/>
              <a:gd name="connsiteY8" fmla="*/ 896948 h 896948"/>
              <a:gd name="connsiteX0" fmla="*/ 631450 w 1268586"/>
              <a:gd name="connsiteY0" fmla="*/ 896948 h 896948"/>
              <a:gd name="connsiteX1" fmla="*/ 823855 w 1268586"/>
              <a:gd name="connsiteY1" fmla="*/ 827034 h 896948"/>
              <a:gd name="connsiteX2" fmla="*/ 1200296 w 1268586"/>
              <a:gd name="connsiteY2" fmla="*/ 651389 h 896948"/>
              <a:gd name="connsiteX3" fmla="*/ 1247134 w 1268586"/>
              <a:gd name="connsiteY3" fmla="*/ 220869 h 896948"/>
              <a:gd name="connsiteX4" fmla="*/ 959717 w 1268586"/>
              <a:gd name="connsiteY4" fmla="*/ 21819 h 896948"/>
              <a:gd name="connsiteX5" fmla="*/ 420852 w 1268586"/>
              <a:gd name="connsiteY5" fmla="*/ 58147 h 896948"/>
              <a:gd name="connsiteX6" fmla="*/ 10134 w 1268586"/>
              <a:gd name="connsiteY6" fmla="*/ 619103 h 896948"/>
              <a:gd name="connsiteX7" fmla="*/ 548487 w 1268586"/>
              <a:gd name="connsiteY7" fmla="*/ 761121 h 896948"/>
              <a:gd name="connsiteX8" fmla="*/ 631450 w 1268586"/>
              <a:gd name="connsiteY8" fmla="*/ 896948 h 896948"/>
              <a:gd name="connsiteX0" fmla="*/ 631450 w 1268586"/>
              <a:gd name="connsiteY0" fmla="*/ 896948 h 896948"/>
              <a:gd name="connsiteX1" fmla="*/ 823855 w 1268586"/>
              <a:gd name="connsiteY1" fmla="*/ 827034 h 896948"/>
              <a:gd name="connsiteX2" fmla="*/ 1200296 w 1268586"/>
              <a:gd name="connsiteY2" fmla="*/ 651389 h 896948"/>
              <a:gd name="connsiteX3" fmla="*/ 1247134 w 1268586"/>
              <a:gd name="connsiteY3" fmla="*/ 220869 h 896948"/>
              <a:gd name="connsiteX4" fmla="*/ 959717 w 1268586"/>
              <a:gd name="connsiteY4" fmla="*/ 21819 h 896948"/>
              <a:gd name="connsiteX5" fmla="*/ 420852 w 1268586"/>
              <a:gd name="connsiteY5" fmla="*/ 58147 h 896948"/>
              <a:gd name="connsiteX6" fmla="*/ 10134 w 1268586"/>
              <a:gd name="connsiteY6" fmla="*/ 619103 h 896948"/>
              <a:gd name="connsiteX7" fmla="*/ 543467 w 1268586"/>
              <a:gd name="connsiteY7" fmla="*/ 776764 h 896948"/>
              <a:gd name="connsiteX8" fmla="*/ 631450 w 1268586"/>
              <a:gd name="connsiteY8" fmla="*/ 896948 h 896948"/>
              <a:gd name="connsiteX0" fmla="*/ 613559 w 1250695"/>
              <a:gd name="connsiteY0" fmla="*/ 904135 h 904135"/>
              <a:gd name="connsiteX1" fmla="*/ 805964 w 1250695"/>
              <a:gd name="connsiteY1" fmla="*/ 834221 h 904135"/>
              <a:gd name="connsiteX2" fmla="*/ 1182405 w 1250695"/>
              <a:gd name="connsiteY2" fmla="*/ 658576 h 904135"/>
              <a:gd name="connsiteX3" fmla="*/ 1229243 w 1250695"/>
              <a:gd name="connsiteY3" fmla="*/ 228056 h 904135"/>
              <a:gd name="connsiteX4" fmla="*/ 941826 w 1250695"/>
              <a:gd name="connsiteY4" fmla="*/ 29006 h 904135"/>
              <a:gd name="connsiteX5" fmla="*/ 402961 w 1250695"/>
              <a:gd name="connsiteY5" fmla="*/ 65334 h 904135"/>
              <a:gd name="connsiteX6" fmla="*/ 9878 w 1250695"/>
              <a:gd name="connsiteY6" fmla="*/ 623429 h 904135"/>
              <a:gd name="connsiteX7" fmla="*/ 525576 w 1250695"/>
              <a:gd name="connsiteY7" fmla="*/ 783951 h 904135"/>
              <a:gd name="connsiteX8" fmla="*/ 613559 w 1250695"/>
              <a:gd name="connsiteY8" fmla="*/ 904135 h 904135"/>
              <a:gd name="connsiteX0" fmla="*/ 606265 w 1243401"/>
              <a:gd name="connsiteY0" fmla="*/ 904135 h 904135"/>
              <a:gd name="connsiteX1" fmla="*/ 798670 w 1243401"/>
              <a:gd name="connsiteY1" fmla="*/ 834221 h 904135"/>
              <a:gd name="connsiteX2" fmla="*/ 1175111 w 1243401"/>
              <a:gd name="connsiteY2" fmla="*/ 658576 h 904135"/>
              <a:gd name="connsiteX3" fmla="*/ 1221949 w 1243401"/>
              <a:gd name="connsiteY3" fmla="*/ 228056 h 904135"/>
              <a:gd name="connsiteX4" fmla="*/ 934532 w 1243401"/>
              <a:gd name="connsiteY4" fmla="*/ 29006 h 904135"/>
              <a:gd name="connsiteX5" fmla="*/ 395667 w 1243401"/>
              <a:gd name="connsiteY5" fmla="*/ 65334 h 904135"/>
              <a:gd name="connsiteX6" fmla="*/ 2584 w 1243401"/>
              <a:gd name="connsiteY6" fmla="*/ 623429 h 904135"/>
              <a:gd name="connsiteX7" fmla="*/ 518282 w 1243401"/>
              <a:gd name="connsiteY7" fmla="*/ 783951 h 904135"/>
              <a:gd name="connsiteX8" fmla="*/ 606265 w 1243401"/>
              <a:gd name="connsiteY8" fmla="*/ 904135 h 904135"/>
              <a:gd name="connsiteX0" fmla="*/ 606265 w 1243401"/>
              <a:gd name="connsiteY0" fmla="*/ 904135 h 904135"/>
              <a:gd name="connsiteX1" fmla="*/ 798670 w 1243401"/>
              <a:gd name="connsiteY1" fmla="*/ 834221 h 904135"/>
              <a:gd name="connsiteX2" fmla="*/ 1175111 w 1243401"/>
              <a:gd name="connsiteY2" fmla="*/ 658576 h 904135"/>
              <a:gd name="connsiteX3" fmla="*/ 1221949 w 1243401"/>
              <a:gd name="connsiteY3" fmla="*/ 228056 h 904135"/>
              <a:gd name="connsiteX4" fmla="*/ 934532 w 1243401"/>
              <a:gd name="connsiteY4" fmla="*/ 29006 h 904135"/>
              <a:gd name="connsiteX5" fmla="*/ 395667 w 1243401"/>
              <a:gd name="connsiteY5" fmla="*/ 65334 h 904135"/>
              <a:gd name="connsiteX6" fmla="*/ 2584 w 1243401"/>
              <a:gd name="connsiteY6" fmla="*/ 623429 h 904135"/>
              <a:gd name="connsiteX7" fmla="*/ 518282 w 1243401"/>
              <a:gd name="connsiteY7" fmla="*/ 783951 h 904135"/>
              <a:gd name="connsiteX8" fmla="*/ 606265 w 1243401"/>
              <a:gd name="connsiteY8" fmla="*/ 904135 h 904135"/>
              <a:gd name="connsiteX0" fmla="*/ 606377 w 1243513"/>
              <a:gd name="connsiteY0" fmla="*/ 899488 h 899488"/>
              <a:gd name="connsiteX1" fmla="*/ 798782 w 1243513"/>
              <a:gd name="connsiteY1" fmla="*/ 829574 h 899488"/>
              <a:gd name="connsiteX2" fmla="*/ 1175223 w 1243513"/>
              <a:gd name="connsiteY2" fmla="*/ 653929 h 899488"/>
              <a:gd name="connsiteX3" fmla="*/ 1222061 w 1243513"/>
              <a:gd name="connsiteY3" fmla="*/ 223409 h 899488"/>
              <a:gd name="connsiteX4" fmla="*/ 934644 w 1243513"/>
              <a:gd name="connsiteY4" fmla="*/ 24359 h 899488"/>
              <a:gd name="connsiteX5" fmla="*/ 395779 w 1243513"/>
              <a:gd name="connsiteY5" fmla="*/ 60687 h 899488"/>
              <a:gd name="connsiteX6" fmla="*/ 2696 w 1243513"/>
              <a:gd name="connsiteY6" fmla="*/ 618782 h 899488"/>
              <a:gd name="connsiteX7" fmla="*/ 518394 w 1243513"/>
              <a:gd name="connsiteY7" fmla="*/ 779304 h 899488"/>
              <a:gd name="connsiteX8" fmla="*/ 606377 w 1243513"/>
              <a:gd name="connsiteY8" fmla="*/ 899488 h 899488"/>
              <a:gd name="connsiteX0" fmla="*/ 583723 w 1243513"/>
              <a:gd name="connsiteY0" fmla="*/ 917993 h 917993"/>
              <a:gd name="connsiteX1" fmla="*/ 798782 w 1243513"/>
              <a:gd name="connsiteY1" fmla="*/ 829574 h 917993"/>
              <a:gd name="connsiteX2" fmla="*/ 1175223 w 1243513"/>
              <a:gd name="connsiteY2" fmla="*/ 653929 h 917993"/>
              <a:gd name="connsiteX3" fmla="*/ 1222061 w 1243513"/>
              <a:gd name="connsiteY3" fmla="*/ 223409 h 917993"/>
              <a:gd name="connsiteX4" fmla="*/ 934644 w 1243513"/>
              <a:gd name="connsiteY4" fmla="*/ 24359 h 917993"/>
              <a:gd name="connsiteX5" fmla="*/ 395779 w 1243513"/>
              <a:gd name="connsiteY5" fmla="*/ 60687 h 917993"/>
              <a:gd name="connsiteX6" fmla="*/ 2696 w 1243513"/>
              <a:gd name="connsiteY6" fmla="*/ 618782 h 917993"/>
              <a:gd name="connsiteX7" fmla="*/ 518394 w 1243513"/>
              <a:gd name="connsiteY7" fmla="*/ 779304 h 917993"/>
              <a:gd name="connsiteX8" fmla="*/ 583723 w 1243513"/>
              <a:gd name="connsiteY8" fmla="*/ 917993 h 917993"/>
              <a:gd name="connsiteX0" fmla="*/ 583723 w 1243513"/>
              <a:gd name="connsiteY0" fmla="*/ 917993 h 917993"/>
              <a:gd name="connsiteX1" fmla="*/ 798782 w 1243513"/>
              <a:gd name="connsiteY1" fmla="*/ 829574 h 917993"/>
              <a:gd name="connsiteX2" fmla="*/ 1175223 w 1243513"/>
              <a:gd name="connsiteY2" fmla="*/ 653929 h 917993"/>
              <a:gd name="connsiteX3" fmla="*/ 1222061 w 1243513"/>
              <a:gd name="connsiteY3" fmla="*/ 223409 h 917993"/>
              <a:gd name="connsiteX4" fmla="*/ 934644 w 1243513"/>
              <a:gd name="connsiteY4" fmla="*/ 24359 h 917993"/>
              <a:gd name="connsiteX5" fmla="*/ 395779 w 1243513"/>
              <a:gd name="connsiteY5" fmla="*/ 60687 h 917993"/>
              <a:gd name="connsiteX6" fmla="*/ 2696 w 1243513"/>
              <a:gd name="connsiteY6" fmla="*/ 618782 h 917993"/>
              <a:gd name="connsiteX7" fmla="*/ 519825 w 1243513"/>
              <a:gd name="connsiteY7" fmla="*/ 803786 h 917993"/>
              <a:gd name="connsiteX8" fmla="*/ 583723 w 1243513"/>
              <a:gd name="connsiteY8" fmla="*/ 917993 h 917993"/>
              <a:gd name="connsiteX0" fmla="*/ 583723 w 1243513"/>
              <a:gd name="connsiteY0" fmla="*/ 917993 h 917993"/>
              <a:gd name="connsiteX1" fmla="*/ 798782 w 1243513"/>
              <a:gd name="connsiteY1" fmla="*/ 829574 h 917993"/>
              <a:gd name="connsiteX2" fmla="*/ 1175223 w 1243513"/>
              <a:gd name="connsiteY2" fmla="*/ 653929 h 917993"/>
              <a:gd name="connsiteX3" fmla="*/ 1222061 w 1243513"/>
              <a:gd name="connsiteY3" fmla="*/ 223409 h 917993"/>
              <a:gd name="connsiteX4" fmla="*/ 934644 w 1243513"/>
              <a:gd name="connsiteY4" fmla="*/ 24359 h 917993"/>
              <a:gd name="connsiteX5" fmla="*/ 395779 w 1243513"/>
              <a:gd name="connsiteY5" fmla="*/ 60687 h 917993"/>
              <a:gd name="connsiteX6" fmla="*/ 2696 w 1243513"/>
              <a:gd name="connsiteY6" fmla="*/ 618782 h 917993"/>
              <a:gd name="connsiteX7" fmla="*/ 519825 w 1243513"/>
              <a:gd name="connsiteY7" fmla="*/ 803786 h 917993"/>
              <a:gd name="connsiteX8" fmla="*/ 583723 w 1243513"/>
              <a:gd name="connsiteY8" fmla="*/ 917993 h 917993"/>
              <a:gd name="connsiteX0" fmla="*/ 583723 w 1232641"/>
              <a:gd name="connsiteY0" fmla="*/ 917993 h 917993"/>
              <a:gd name="connsiteX1" fmla="*/ 798782 w 1232641"/>
              <a:gd name="connsiteY1" fmla="*/ 829574 h 917993"/>
              <a:gd name="connsiteX2" fmla="*/ 1134836 w 1232641"/>
              <a:gd name="connsiteY2" fmla="*/ 659403 h 917993"/>
              <a:gd name="connsiteX3" fmla="*/ 1222061 w 1232641"/>
              <a:gd name="connsiteY3" fmla="*/ 223409 h 917993"/>
              <a:gd name="connsiteX4" fmla="*/ 934644 w 1232641"/>
              <a:gd name="connsiteY4" fmla="*/ 24359 h 917993"/>
              <a:gd name="connsiteX5" fmla="*/ 395779 w 1232641"/>
              <a:gd name="connsiteY5" fmla="*/ 60687 h 917993"/>
              <a:gd name="connsiteX6" fmla="*/ 2696 w 1232641"/>
              <a:gd name="connsiteY6" fmla="*/ 618782 h 917993"/>
              <a:gd name="connsiteX7" fmla="*/ 519825 w 1232641"/>
              <a:gd name="connsiteY7" fmla="*/ 803786 h 917993"/>
              <a:gd name="connsiteX8" fmla="*/ 583723 w 1232641"/>
              <a:gd name="connsiteY8" fmla="*/ 917993 h 917993"/>
              <a:gd name="connsiteX0" fmla="*/ 583723 w 1187264"/>
              <a:gd name="connsiteY0" fmla="*/ 917993 h 917993"/>
              <a:gd name="connsiteX1" fmla="*/ 798782 w 1187264"/>
              <a:gd name="connsiteY1" fmla="*/ 829574 h 917993"/>
              <a:gd name="connsiteX2" fmla="*/ 1134836 w 1187264"/>
              <a:gd name="connsiteY2" fmla="*/ 659403 h 917993"/>
              <a:gd name="connsiteX3" fmla="*/ 1166273 w 1187264"/>
              <a:gd name="connsiteY3" fmla="*/ 220655 h 917993"/>
              <a:gd name="connsiteX4" fmla="*/ 934644 w 1187264"/>
              <a:gd name="connsiteY4" fmla="*/ 24359 h 917993"/>
              <a:gd name="connsiteX5" fmla="*/ 395779 w 1187264"/>
              <a:gd name="connsiteY5" fmla="*/ 60687 h 917993"/>
              <a:gd name="connsiteX6" fmla="*/ 2696 w 1187264"/>
              <a:gd name="connsiteY6" fmla="*/ 618782 h 917993"/>
              <a:gd name="connsiteX7" fmla="*/ 519825 w 1187264"/>
              <a:gd name="connsiteY7" fmla="*/ 803786 h 917993"/>
              <a:gd name="connsiteX8" fmla="*/ 583723 w 1187264"/>
              <a:gd name="connsiteY8" fmla="*/ 917993 h 917993"/>
              <a:gd name="connsiteX0" fmla="*/ 583723 w 1177003"/>
              <a:gd name="connsiteY0" fmla="*/ 917993 h 917993"/>
              <a:gd name="connsiteX1" fmla="*/ 798782 w 1177003"/>
              <a:gd name="connsiteY1" fmla="*/ 829574 h 917993"/>
              <a:gd name="connsiteX2" fmla="*/ 1103676 w 1177003"/>
              <a:gd name="connsiteY2" fmla="*/ 637838 h 917993"/>
              <a:gd name="connsiteX3" fmla="*/ 1166273 w 1177003"/>
              <a:gd name="connsiteY3" fmla="*/ 220655 h 917993"/>
              <a:gd name="connsiteX4" fmla="*/ 934644 w 1177003"/>
              <a:gd name="connsiteY4" fmla="*/ 24359 h 917993"/>
              <a:gd name="connsiteX5" fmla="*/ 395779 w 1177003"/>
              <a:gd name="connsiteY5" fmla="*/ 60687 h 917993"/>
              <a:gd name="connsiteX6" fmla="*/ 2696 w 1177003"/>
              <a:gd name="connsiteY6" fmla="*/ 618782 h 917993"/>
              <a:gd name="connsiteX7" fmla="*/ 519825 w 1177003"/>
              <a:gd name="connsiteY7" fmla="*/ 803786 h 917993"/>
              <a:gd name="connsiteX8" fmla="*/ 583723 w 1177003"/>
              <a:gd name="connsiteY8" fmla="*/ 917993 h 917993"/>
              <a:gd name="connsiteX0" fmla="*/ 583613 w 1176817"/>
              <a:gd name="connsiteY0" fmla="*/ 914581 h 914581"/>
              <a:gd name="connsiteX1" fmla="*/ 798672 w 1176817"/>
              <a:gd name="connsiteY1" fmla="*/ 826162 h 914581"/>
              <a:gd name="connsiteX2" fmla="*/ 1103566 w 1176817"/>
              <a:gd name="connsiteY2" fmla="*/ 634426 h 914581"/>
              <a:gd name="connsiteX3" fmla="*/ 1166163 w 1176817"/>
              <a:gd name="connsiteY3" fmla="*/ 217243 h 914581"/>
              <a:gd name="connsiteX4" fmla="*/ 935607 w 1176817"/>
              <a:gd name="connsiteY4" fmla="*/ 36274 h 914581"/>
              <a:gd name="connsiteX5" fmla="*/ 395669 w 1176817"/>
              <a:gd name="connsiteY5" fmla="*/ 57275 h 914581"/>
              <a:gd name="connsiteX6" fmla="*/ 2586 w 1176817"/>
              <a:gd name="connsiteY6" fmla="*/ 615370 h 914581"/>
              <a:gd name="connsiteX7" fmla="*/ 519715 w 1176817"/>
              <a:gd name="connsiteY7" fmla="*/ 800374 h 914581"/>
              <a:gd name="connsiteX8" fmla="*/ 583613 w 1176817"/>
              <a:gd name="connsiteY8" fmla="*/ 914581 h 914581"/>
              <a:gd name="connsiteX0" fmla="*/ 583613 w 1176817"/>
              <a:gd name="connsiteY0" fmla="*/ 914581 h 914581"/>
              <a:gd name="connsiteX1" fmla="*/ 798672 w 1176817"/>
              <a:gd name="connsiteY1" fmla="*/ 826162 h 914581"/>
              <a:gd name="connsiteX2" fmla="*/ 1103566 w 1176817"/>
              <a:gd name="connsiteY2" fmla="*/ 634426 h 914581"/>
              <a:gd name="connsiteX3" fmla="*/ 1166163 w 1176817"/>
              <a:gd name="connsiteY3" fmla="*/ 217243 h 914581"/>
              <a:gd name="connsiteX4" fmla="*/ 935607 w 1176817"/>
              <a:gd name="connsiteY4" fmla="*/ 36274 h 914581"/>
              <a:gd name="connsiteX5" fmla="*/ 395669 w 1176817"/>
              <a:gd name="connsiteY5" fmla="*/ 57275 h 914581"/>
              <a:gd name="connsiteX6" fmla="*/ 2586 w 1176817"/>
              <a:gd name="connsiteY6" fmla="*/ 615370 h 914581"/>
              <a:gd name="connsiteX7" fmla="*/ 519715 w 1176817"/>
              <a:gd name="connsiteY7" fmla="*/ 800374 h 914581"/>
              <a:gd name="connsiteX8" fmla="*/ 583613 w 1176817"/>
              <a:gd name="connsiteY8" fmla="*/ 914581 h 914581"/>
              <a:gd name="connsiteX0" fmla="*/ 583729 w 1176933"/>
              <a:gd name="connsiteY0" fmla="*/ 903086 h 903086"/>
              <a:gd name="connsiteX1" fmla="*/ 798788 w 1176933"/>
              <a:gd name="connsiteY1" fmla="*/ 814667 h 903086"/>
              <a:gd name="connsiteX2" fmla="*/ 1103682 w 1176933"/>
              <a:gd name="connsiteY2" fmla="*/ 622931 h 903086"/>
              <a:gd name="connsiteX3" fmla="*/ 1166279 w 1176933"/>
              <a:gd name="connsiteY3" fmla="*/ 205748 h 903086"/>
              <a:gd name="connsiteX4" fmla="*/ 935723 w 1176933"/>
              <a:gd name="connsiteY4" fmla="*/ 24779 h 903086"/>
              <a:gd name="connsiteX5" fmla="*/ 395785 w 1176933"/>
              <a:gd name="connsiteY5" fmla="*/ 45780 h 903086"/>
              <a:gd name="connsiteX6" fmla="*/ 2702 w 1176933"/>
              <a:gd name="connsiteY6" fmla="*/ 603875 h 903086"/>
              <a:gd name="connsiteX7" fmla="*/ 519831 w 1176933"/>
              <a:gd name="connsiteY7" fmla="*/ 788879 h 903086"/>
              <a:gd name="connsiteX8" fmla="*/ 583729 w 1176933"/>
              <a:gd name="connsiteY8" fmla="*/ 903086 h 903086"/>
              <a:gd name="connsiteX0" fmla="*/ 550834 w 1144038"/>
              <a:gd name="connsiteY0" fmla="*/ 914274 h 914274"/>
              <a:gd name="connsiteX1" fmla="*/ 765893 w 1144038"/>
              <a:gd name="connsiteY1" fmla="*/ 825855 h 914274"/>
              <a:gd name="connsiteX2" fmla="*/ 1070787 w 1144038"/>
              <a:gd name="connsiteY2" fmla="*/ 634119 h 914274"/>
              <a:gd name="connsiteX3" fmla="*/ 1133384 w 1144038"/>
              <a:gd name="connsiteY3" fmla="*/ 216936 h 914274"/>
              <a:gd name="connsiteX4" fmla="*/ 902828 w 1144038"/>
              <a:gd name="connsiteY4" fmla="*/ 35967 h 914274"/>
              <a:gd name="connsiteX5" fmla="*/ 362890 w 1144038"/>
              <a:gd name="connsiteY5" fmla="*/ 56968 h 914274"/>
              <a:gd name="connsiteX6" fmla="*/ 2851 w 1144038"/>
              <a:gd name="connsiteY6" fmla="*/ 610585 h 914274"/>
              <a:gd name="connsiteX7" fmla="*/ 486936 w 1144038"/>
              <a:gd name="connsiteY7" fmla="*/ 800067 h 914274"/>
              <a:gd name="connsiteX8" fmla="*/ 550834 w 1144038"/>
              <a:gd name="connsiteY8" fmla="*/ 914274 h 914274"/>
              <a:gd name="connsiteX0" fmla="*/ 550834 w 1144038"/>
              <a:gd name="connsiteY0" fmla="*/ 914274 h 914274"/>
              <a:gd name="connsiteX1" fmla="*/ 765893 w 1144038"/>
              <a:gd name="connsiteY1" fmla="*/ 825855 h 914274"/>
              <a:gd name="connsiteX2" fmla="*/ 1070787 w 1144038"/>
              <a:gd name="connsiteY2" fmla="*/ 634119 h 914274"/>
              <a:gd name="connsiteX3" fmla="*/ 1133384 w 1144038"/>
              <a:gd name="connsiteY3" fmla="*/ 216936 h 914274"/>
              <a:gd name="connsiteX4" fmla="*/ 902828 w 1144038"/>
              <a:gd name="connsiteY4" fmla="*/ 35967 h 914274"/>
              <a:gd name="connsiteX5" fmla="*/ 362890 w 1144038"/>
              <a:gd name="connsiteY5" fmla="*/ 56968 h 914274"/>
              <a:gd name="connsiteX6" fmla="*/ 2851 w 1144038"/>
              <a:gd name="connsiteY6" fmla="*/ 610585 h 914274"/>
              <a:gd name="connsiteX7" fmla="*/ 486936 w 1144038"/>
              <a:gd name="connsiteY7" fmla="*/ 800067 h 914274"/>
              <a:gd name="connsiteX8" fmla="*/ 550834 w 1144038"/>
              <a:gd name="connsiteY8" fmla="*/ 914274 h 914274"/>
              <a:gd name="connsiteX0" fmla="*/ 550834 w 1144038"/>
              <a:gd name="connsiteY0" fmla="*/ 914274 h 914274"/>
              <a:gd name="connsiteX1" fmla="*/ 765893 w 1144038"/>
              <a:gd name="connsiteY1" fmla="*/ 825855 h 914274"/>
              <a:gd name="connsiteX2" fmla="*/ 1070787 w 1144038"/>
              <a:gd name="connsiteY2" fmla="*/ 634119 h 914274"/>
              <a:gd name="connsiteX3" fmla="*/ 1133384 w 1144038"/>
              <a:gd name="connsiteY3" fmla="*/ 216936 h 914274"/>
              <a:gd name="connsiteX4" fmla="*/ 902828 w 1144038"/>
              <a:gd name="connsiteY4" fmla="*/ 35967 h 914274"/>
              <a:gd name="connsiteX5" fmla="*/ 362890 w 1144038"/>
              <a:gd name="connsiteY5" fmla="*/ 56968 h 914274"/>
              <a:gd name="connsiteX6" fmla="*/ 2851 w 1144038"/>
              <a:gd name="connsiteY6" fmla="*/ 610585 h 914274"/>
              <a:gd name="connsiteX7" fmla="*/ 486936 w 1144038"/>
              <a:gd name="connsiteY7" fmla="*/ 800067 h 914274"/>
              <a:gd name="connsiteX8" fmla="*/ 550834 w 1144038"/>
              <a:gd name="connsiteY8" fmla="*/ 914274 h 914274"/>
              <a:gd name="connsiteX0" fmla="*/ 550837 w 1144041"/>
              <a:gd name="connsiteY0" fmla="*/ 905437 h 905437"/>
              <a:gd name="connsiteX1" fmla="*/ 765896 w 1144041"/>
              <a:gd name="connsiteY1" fmla="*/ 817018 h 905437"/>
              <a:gd name="connsiteX2" fmla="*/ 1070790 w 1144041"/>
              <a:gd name="connsiteY2" fmla="*/ 625282 h 905437"/>
              <a:gd name="connsiteX3" fmla="*/ 1133387 w 1144041"/>
              <a:gd name="connsiteY3" fmla="*/ 208099 h 905437"/>
              <a:gd name="connsiteX4" fmla="*/ 902831 w 1144041"/>
              <a:gd name="connsiteY4" fmla="*/ 27130 h 905437"/>
              <a:gd name="connsiteX5" fmla="*/ 362893 w 1144041"/>
              <a:gd name="connsiteY5" fmla="*/ 48131 h 905437"/>
              <a:gd name="connsiteX6" fmla="*/ 2854 w 1144041"/>
              <a:gd name="connsiteY6" fmla="*/ 601748 h 905437"/>
              <a:gd name="connsiteX7" fmla="*/ 486939 w 1144041"/>
              <a:gd name="connsiteY7" fmla="*/ 791230 h 905437"/>
              <a:gd name="connsiteX8" fmla="*/ 550837 w 1144041"/>
              <a:gd name="connsiteY8" fmla="*/ 905437 h 9054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44041" h="905437">
                <a:moveTo>
                  <a:pt x="550837" y="905437"/>
                </a:moveTo>
                <a:cubicBezTo>
                  <a:pt x="625126" y="903802"/>
                  <a:pt x="679237" y="863710"/>
                  <a:pt x="765896" y="817018"/>
                </a:cubicBezTo>
                <a:cubicBezTo>
                  <a:pt x="852555" y="770326"/>
                  <a:pt x="1009542" y="726768"/>
                  <a:pt x="1070790" y="625282"/>
                </a:cubicBezTo>
                <a:cubicBezTo>
                  <a:pt x="1132038" y="523796"/>
                  <a:pt x="1161380" y="307791"/>
                  <a:pt x="1133387" y="208099"/>
                </a:cubicBezTo>
                <a:cubicBezTo>
                  <a:pt x="1105394" y="108407"/>
                  <a:pt x="1022719" y="53848"/>
                  <a:pt x="902831" y="27130"/>
                </a:cubicBezTo>
                <a:cubicBezTo>
                  <a:pt x="782943" y="412"/>
                  <a:pt x="513213" y="-25440"/>
                  <a:pt x="362893" y="48131"/>
                </a:cubicBezTo>
                <a:cubicBezTo>
                  <a:pt x="212573" y="121702"/>
                  <a:pt x="-28964" y="168558"/>
                  <a:pt x="2854" y="601748"/>
                </a:cubicBezTo>
                <a:cubicBezTo>
                  <a:pt x="40207" y="875873"/>
                  <a:pt x="350499" y="788031"/>
                  <a:pt x="486939" y="791230"/>
                </a:cubicBezTo>
                <a:cubicBezTo>
                  <a:pt x="640409" y="814584"/>
                  <a:pt x="550837" y="905437"/>
                  <a:pt x="550837" y="905437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6A92D3-9D8C-8946-8542-9DC4F74A21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680" y="3541815"/>
            <a:ext cx="4558314" cy="267801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F4A73-D4AE-6945-B3C6-0EF0CFAD3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1" y="3227650"/>
            <a:ext cx="5791200" cy="3673609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dirty="0"/>
              <a:t>Before engaging with your assignment, one question which is commonly asked is: </a:t>
            </a:r>
          </a:p>
          <a:p>
            <a:pPr algn="ctr">
              <a:lnSpc>
                <a:spcPct val="90000"/>
              </a:lnSpc>
            </a:pPr>
            <a:r>
              <a:rPr lang="en-US" sz="2400" dirty="0"/>
              <a:t>“Where do I begin?” </a:t>
            </a:r>
          </a:p>
          <a:p>
            <a:pPr algn="ctr">
              <a:lnSpc>
                <a:spcPct val="90000"/>
              </a:lnSpc>
            </a:pPr>
            <a:endParaRPr lang="en-US" sz="2400" dirty="0"/>
          </a:p>
          <a:p>
            <a:pPr algn="ctr">
              <a:lnSpc>
                <a:spcPct val="90000"/>
              </a:lnSpc>
            </a:pPr>
            <a:r>
              <a:rPr lang="en-US" sz="2400" dirty="0"/>
              <a:t>To address the question, one needs to consider the resources available to them: </a:t>
            </a:r>
          </a:p>
          <a:p>
            <a:pPr marL="457200" indent="-457200" algn="ct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Google </a:t>
            </a:r>
          </a:p>
          <a:p>
            <a:pPr marL="457200" indent="-457200" algn="ct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University Library (Campus and Online) </a:t>
            </a:r>
          </a:p>
        </p:txBody>
      </p:sp>
    </p:spTree>
    <p:extLst>
      <p:ext uri="{BB962C8B-B14F-4D97-AF65-F5344CB8AC3E}">
        <p14:creationId xmlns:p14="http://schemas.microsoft.com/office/powerpoint/2010/main" val="2864977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498A1-4529-419C-A8A6-EDC695110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085" y="383494"/>
            <a:ext cx="1515628" cy="3910596"/>
          </a:xfrm>
        </p:spPr>
        <p:txBody>
          <a:bodyPr>
            <a:normAutofit/>
          </a:bodyPr>
          <a:lstStyle/>
          <a:p>
            <a:r>
              <a:rPr lang="en-GB" dirty="0"/>
              <a:t>Library Vs Inter-net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AF272C-3D99-4E88-B748-0F47C9AEF263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14418" y="1135876"/>
            <a:ext cx="7096382" cy="3905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4EC8999-28AB-44EA-B70C-4DA09240ACDF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14418" y="1475197"/>
            <a:ext cx="6149934" cy="9334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8B6A787-256A-435F-A55E-F75B26B731EB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78337" y="2414780"/>
            <a:ext cx="5590849" cy="58881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DE72BF4-6074-40E3-ABEA-69C9A7BECBE3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098793" y="3084535"/>
            <a:ext cx="6149934" cy="57289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EA0E9CE-DAB2-4421-97EB-44A7615D1FB7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098794" y="3639460"/>
            <a:ext cx="6134309" cy="9239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FCDC23A-85B3-40F9-AEAE-ABEC65F5093F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114418" y="4563384"/>
            <a:ext cx="6118684" cy="15911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1C9BDBE-3A26-448F-AF9F-6E37D981A807}"/>
              </a:ext>
            </a:extLst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798738" y="1688796"/>
            <a:ext cx="1128911" cy="44462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8A5556D-1876-487A-9627-DDC8C2D4A7A2}"/>
              </a:ext>
            </a:extLst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9244518" y="1592922"/>
            <a:ext cx="1423482" cy="58566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D8ED9AA-5F92-4F06-A81A-F4FFFC8C906E}"/>
              </a:ext>
            </a:extLst>
          </p:cNvPr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1975328" y="2242465"/>
            <a:ext cx="736297" cy="73629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6D497AA-034D-468C-8834-6450FCFA62EF}"/>
              </a:ext>
            </a:extLst>
          </p:cNvPr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9438744" y="2441502"/>
            <a:ext cx="933451" cy="56007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709437F-7DD0-4B06-A10A-176F185C614D}"/>
              </a:ext>
            </a:extLst>
          </p:cNvPr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2055004" y="3009923"/>
            <a:ext cx="576943" cy="6477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64FE197-C199-44C1-AD2B-B7239490DC62}"/>
              </a:ext>
            </a:extLst>
          </p:cNvPr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9499072" y="3104159"/>
            <a:ext cx="812793" cy="45922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F809F42-BF4D-4887-BD13-B3E883DE41D4}"/>
              </a:ext>
            </a:extLst>
          </p:cNvPr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1987713" y="3688786"/>
            <a:ext cx="711523" cy="71152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D27FE9E-45BE-4865-ABC3-5F13DF5CCEC6}"/>
              </a:ext>
            </a:extLst>
          </p:cNvPr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9495916" y="4084001"/>
            <a:ext cx="876279" cy="21008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F2971D7-BAD9-4971-B149-764B3EABC655}"/>
              </a:ext>
            </a:extLst>
          </p:cNvPr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1919385" y="4707243"/>
            <a:ext cx="887614" cy="92392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E6E952F-A46F-4162-BE32-6CD210728FD0}"/>
              </a:ext>
            </a:extLst>
          </p:cNvPr>
          <p:cNvPicPr>
            <a:picLocks noChangeAspect="1"/>
          </p:cNvPicPr>
          <p:nvPr/>
        </p:nvPicPr>
        <p:blipFill>
          <a:blip r:embed="rId17" cstate="print"/>
          <a:stretch>
            <a:fillRect/>
          </a:stretch>
        </p:blipFill>
        <p:spPr>
          <a:xfrm>
            <a:off x="9540521" y="4653464"/>
            <a:ext cx="1023313" cy="1023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48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000"/>
                            </p:stCondLst>
                            <p:childTnLst>
                              <p:par>
                                <p:cTn id="8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0940C6F-9A54-410C-9BCD-203E8D97F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646C6CE-72A6-48A2-BAA1-A9BD9AE02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121080" y="0"/>
            <a:ext cx="7070920" cy="6858000"/>
          </a:xfrm>
          <a:custGeom>
            <a:avLst/>
            <a:gdLst>
              <a:gd name="connsiteX0" fmla="*/ 7430701 w 7551955"/>
              <a:gd name="connsiteY0" fmla="*/ 6858000 h 6858000"/>
              <a:gd name="connsiteX1" fmla="*/ 0 w 7551955"/>
              <a:gd name="connsiteY1" fmla="*/ 6858000 h 6858000"/>
              <a:gd name="connsiteX2" fmla="*/ 0 w 7551955"/>
              <a:gd name="connsiteY2" fmla="*/ 0 h 6858000"/>
              <a:gd name="connsiteX3" fmla="*/ 7505795 w 7551955"/>
              <a:gd name="connsiteY3" fmla="*/ 0 h 6858000"/>
              <a:gd name="connsiteX4" fmla="*/ 7520785 w 7551955"/>
              <a:gd name="connsiteY4" fmla="*/ 379063 h 6858000"/>
              <a:gd name="connsiteX5" fmla="*/ 7433327 w 7551955"/>
              <a:gd name="connsiteY5" fmla="*/ 68036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1955" h="6858000">
                <a:moveTo>
                  <a:pt x="7430701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7505795" y="0"/>
                </a:lnTo>
                <a:lnTo>
                  <a:pt x="7520785" y="379063"/>
                </a:lnTo>
                <a:cubicBezTo>
                  <a:pt x="7596581" y="2601669"/>
                  <a:pt x="7521128" y="5461844"/>
                  <a:pt x="7433327" y="6803646"/>
                </a:cubicBezTo>
                <a:close/>
              </a:path>
            </a:pathLst>
          </a:custGeom>
          <a:solidFill>
            <a:srgbClr val="FF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6AFF5CE-B67C-4572-A244-872A4D90E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1286044">
            <a:off x="791907" y="958118"/>
            <a:ext cx="4266483" cy="3813636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26698"/>
              <a:gd name="connsiteY0" fmla="*/ 684914 h 717147"/>
              <a:gd name="connsiteX1" fmla="*/ 373741 w 826698"/>
              <a:gd name="connsiteY1" fmla="*/ 710860 h 717147"/>
              <a:gd name="connsiteX2" fmla="*/ 812900 w 826698"/>
              <a:gd name="connsiteY2" fmla="*/ 445100 h 717147"/>
              <a:gd name="connsiteX3" fmla="*/ 581207 w 826698"/>
              <a:gd name="connsiteY3" fmla="*/ 14091 h 717147"/>
              <a:gd name="connsiteX4" fmla="*/ 59263 w 826698"/>
              <a:gd name="connsiteY4" fmla="*/ 272875 h 717147"/>
              <a:gd name="connsiteX5" fmla="*/ 56596 w 826698"/>
              <a:gd name="connsiteY5" fmla="*/ 583866 h 717147"/>
              <a:gd name="connsiteX6" fmla="*/ 0 w 826698"/>
              <a:gd name="connsiteY6" fmla="*/ 684914 h 717147"/>
              <a:gd name="connsiteX0" fmla="*/ 0 w 824673"/>
              <a:gd name="connsiteY0" fmla="*/ 684914 h 717147"/>
              <a:gd name="connsiteX1" fmla="*/ 373741 w 824673"/>
              <a:gd name="connsiteY1" fmla="*/ 710860 h 717147"/>
              <a:gd name="connsiteX2" fmla="*/ 812900 w 824673"/>
              <a:gd name="connsiteY2" fmla="*/ 445100 h 717147"/>
              <a:gd name="connsiteX3" fmla="*/ 581207 w 824673"/>
              <a:gd name="connsiteY3" fmla="*/ 14091 h 717147"/>
              <a:gd name="connsiteX4" fmla="*/ 59263 w 824673"/>
              <a:gd name="connsiteY4" fmla="*/ 272875 h 717147"/>
              <a:gd name="connsiteX5" fmla="*/ 56596 w 824673"/>
              <a:gd name="connsiteY5" fmla="*/ 583866 h 717147"/>
              <a:gd name="connsiteX6" fmla="*/ 0 w 824673"/>
              <a:gd name="connsiteY6" fmla="*/ 684914 h 717147"/>
              <a:gd name="connsiteX0" fmla="*/ 0 w 824673"/>
              <a:gd name="connsiteY0" fmla="*/ 674404 h 706637"/>
              <a:gd name="connsiteX1" fmla="*/ 373741 w 824673"/>
              <a:gd name="connsiteY1" fmla="*/ 700350 h 706637"/>
              <a:gd name="connsiteX2" fmla="*/ 812900 w 824673"/>
              <a:gd name="connsiteY2" fmla="*/ 434590 h 706637"/>
              <a:gd name="connsiteX3" fmla="*/ 581207 w 824673"/>
              <a:gd name="connsiteY3" fmla="*/ 3581 h 706637"/>
              <a:gd name="connsiteX4" fmla="*/ 59263 w 824673"/>
              <a:gd name="connsiteY4" fmla="*/ 262365 h 706637"/>
              <a:gd name="connsiteX5" fmla="*/ 56596 w 824673"/>
              <a:gd name="connsiteY5" fmla="*/ 573356 h 706637"/>
              <a:gd name="connsiteX6" fmla="*/ 0 w 824673"/>
              <a:gd name="connsiteY6" fmla="*/ 674404 h 706637"/>
              <a:gd name="connsiteX0" fmla="*/ 0 w 824673"/>
              <a:gd name="connsiteY0" fmla="*/ 674404 h 705498"/>
              <a:gd name="connsiteX1" fmla="*/ 373741 w 824673"/>
              <a:gd name="connsiteY1" fmla="*/ 700350 h 705498"/>
              <a:gd name="connsiteX2" fmla="*/ 812900 w 824673"/>
              <a:gd name="connsiteY2" fmla="*/ 434590 h 705498"/>
              <a:gd name="connsiteX3" fmla="*/ 581207 w 824673"/>
              <a:gd name="connsiteY3" fmla="*/ 3581 h 705498"/>
              <a:gd name="connsiteX4" fmla="*/ 59263 w 824673"/>
              <a:gd name="connsiteY4" fmla="*/ 262365 h 705498"/>
              <a:gd name="connsiteX5" fmla="*/ 56596 w 824673"/>
              <a:gd name="connsiteY5" fmla="*/ 573356 h 705498"/>
              <a:gd name="connsiteX6" fmla="*/ 0 w 824673"/>
              <a:gd name="connsiteY6" fmla="*/ 674404 h 705498"/>
              <a:gd name="connsiteX0" fmla="*/ 0 w 825801"/>
              <a:gd name="connsiteY0" fmla="*/ 674404 h 712003"/>
              <a:gd name="connsiteX1" fmla="*/ 373741 w 825801"/>
              <a:gd name="connsiteY1" fmla="*/ 700350 h 712003"/>
              <a:gd name="connsiteX2" fmla="*/ 814209 w 825801"/>
              <a:gd name="connsiteY2" fmla="*/ 448725 h 712003"/>
              <a:gd name="connsiteX3" fmla="*/ 581207 w 825801"/>
              <a:gd name="connsiteY3" fmla="*/ 3581 h 712003"/>
              <a:gd name="connsiteX4" fmla="*/ 59263 w 825801"/>
              <a:gd name="connsiteY4" fmla="*/ 262365 h 712003"/>
              <a:gd name="connsiteX5" fmla="*/ 56596 w 825801"/>
              <a:gd name="connsiteY5" fmla="*/ 573356 h 712003"/>
              <a:gd name="connsiteX6" fmla="*/ 0 w 825801"/>
              <a:gd name="connsiteY6" fmla="*/ 674404 h 712003"/>
              <a:gd name="connsiteX0" fmla="*/ 0 w 825354"/>
              <a:gd name="connsiteY0" fmla="*/ 674404 h 712003"/>
              <a:gd name="connsiteX1" fmla="*/ 373741 w 825354"/>
              <a:gd name="connsiteY1" fmla="*/ 700350 h 712003"/>
              <a:gd name="connsiteX2" fmla="*/ 814209 w 825354"/>
              <a:gd name="connsiteY2" fmla="*/ 448725 h 712003"/>
              <a:gd name="connsiteX3" fmla="*/ 581207 w 825354"/>
              <a:gd name="connsiteY3" fmla="*/ 3581 h 712003"/>
              <a:gd name="connsiteX4" fmla="*/ 59263 w 825354"/>
              <a:gd name="connsiteY4" fmla="*/ 262365 h 712003"/>
              <a:gd name="connsiteX5" fmla="*/ 56596 w 825354"/>
              <a:gd name="connsiteY5" fmla="*/ 573356 h 712003"/>
              <a:gd name="connsiteX6" fmla="*/ 0 w 825354"/>
              <a:gd name="connsiteY6" fmla="*/ 674404 h 712003"/>
              <a:gd name="connsiteX0" fmla="*/ 0 w 824001"/>
              <a:gd name="connsiteY0" fmla="*/ 674404 h 702198"/>
              <a:gd name="connsiteX1" fmla="*/ 429494 w 824001"/>
              <a:gd name="connsiteY1" fmla="*/ 688873 h 702198"/>
              <a:gd name="connsiteX2" fmla="*/ 814209 w 824001"/>
              <a:gd name="connsiteY2" fmla="*/ 448725 h 702198"/>
              <a:gd name="connsiteX3" fmla="*/ 581207 w 824001"/>
              <a:gd name="connsiteY3" fmla="*/ 3581 h 702198"/>
              <a:gd name="connsiteX4" fmla="*/ 59263 w 824001"/>
              <a:gd name="connsiteY4" fmla="*/ 262365 h 702198"/>
              <a:gd name="connsiteX5" fmla="*/ 56596 w 824001"/>
              <a:gd name="connsiteY5" fmla="*/ 573356 h 702198"/>
              <a:gd name="connsiteX6" fmla="*/ 0 w 824001"/>
              <a:gd name="connsiteY6" fmla="*/ 674404 h 702198"/>
              <a:gd name="connsiteX0" fmla="*/ 0 w 824001"/>
              <a:gd name="connsiteY0" fmla="*/ 674404 h 693317"/>
              <a:gd name="connsiteX1" fmla="*/ 429494 w 824001"/>
              <a:gd name="connsiteY1" fmla="*/ 688873 h 693317"/>
              <a:gd name="connsiteX2" fmla="*/ 814209 w 824001"/>
              <a:gd name="connsiteY2" fmla="*/ 448725 h 693317"/>
              <a:gd name="connsiteX3" fmla="*/ 581207 w 824001"/>
              <a:gd name="connsiteY3" fmla="*/ 3581 h 693317"/>
              <a:gd name="connsiteX4" fmla="*/ 59263 w 824001"/>
              <a:gd name="connsiteY4" fmla="*/ 262365 h 693317"/>
              <a:gd name="connsiteX5" fmla="*/ 56596 w 824001"/>
              <a:gd name="connsiteY5" fmla="*/ 573356 h 693317"/>
              <a:gd name="connsiteX6" fmla="*/ 0 w 824001"/>
              <a:gd name="connsiteY6" fmla="*/ 674404 h 693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4001" h="693317">
                <a:moveTo>
                  <a:pt x="0" y="674404"/>
                </a:moveTo>
                <a:cubicBezTo>
                  <a:pt x="170947" y="672309"/>
                  <a:pt x="289590" y="704889"/>
                  <a:pt x="429494" y="688873"/>
                </a:cubicBezTo>
                <a:cubicBezTo>
                  <a:pt x="585106" y="671059"/>
                  <a:pt x="788924" y="562940"/>
                  <a:pt x="814209" y="448725"/>
                </a:cubicBezTo>
                <a:cubicBezTo>
                  <a:pt x="839495" y="334510"/>
                  <a:pt x="832857" y="49206"/>
                  <a:pt x="581207" y="3581"/>
                </a:cubicBezTo>
                <a:cubicBezTo>
                  <a:pt x="485480" y="-3562"/>
                  <a:pt x="91955" y="-26684"/>
                  <a:pt x="59263" y="262365"/>
                </a:cubicBezTo>
                <a:cubicBezTo>
                  <a:pt x="43357" y="371331"/>
                  <a:pt x="56596" y="510015"/>
                  <a:pt x="56596" y="573356"/>
                </a:cubicBezTo>
                <a:cubicBezTo>
                  <a:pt x="57073" y="645079"/>
                  <a:pt x="0" y="674404"/>
                  <a:pt x="0" y="674404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956B2B-4638-F14E-8FA7-B4BFF783F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095" y="1589343"/>
            <a:ext cx="3065958" cy="26286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/>
              <a:t>What is a search strategy? 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B69A980-D397-4383-991D-6DC2FB1C3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1286044">
            <a:off x="735556" y="935488"/>
            <a:ext cx="4587669" cy="3813636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26698"/>
              <a:gd name="connsiteY0" fmla="*/ 684914 h 717147"/>
              <a:gd name="connsiteX1" fmla="*/ 373741 w 826698"/>
              <a:gd name="connsiteY1" fmla="*/ 710860 h 717147"/>
              <a:gd name="connsiteX2" fmla="*/ 812900 w 826698"/>
              <a:gd name="connsiteY2" fmla="*/ 445100 h 717147"/>
              <a:gd name="connsiteX3" fmla="*/ 581207 w 826698"/>
              <a:gd name="connsiteY3" fmla="*/ 14091 h 717147"/>
              <a:gd name="connsiteX4" fmla="*/ 59263 w 826698"/>
              <a:gd name="connsiteY4" fmla="*/ 272875 h 717147"/>
              <a:gd name="connsiteX5" fmla="*/ 56596 w 826698"/>
              <a:gd name="connsiteY5" fmla="*/ 583866 h 717147"/>
              <a:gd name="connsiteX6" fmla="*/ 0 w 826698"/>
              <a:gd name="connsiteY6" fmla="*/ 684914 h 717147"/>
              <a:gd name="connsiteX0" fmla="*/ 0 w 824673"/>
              <a:gd name="connsiteY0" fmla="*/ 684914 h 717147"/>
              <a:gd name="connsiteX1" fmla="*/ 373741 w 824673"/>
              <a:gd name="connsiteY1" fmla="*/ 710860 h 717147"/>
              <a:gd name="connsiteX2" fmla="*/ 812900 w 824673"/>
              <a:gd name="connsiteY2" fmla="*/ 445100 h 717147"/>
              <a:gd name="connsiteX3" fmla="*/ 581207 w 824673"/>
              <a:gd name="connsiteY3" fmla="*/ 14091 h 717147"/>
              <a:gd name="connsiteX4" fmla="*/ 59263 w 824673"/>
              <a:gd name="connsiteY4" fmla="*/ 272875 h 717147"/>
              <a:gd name="connsiteX5" fmla="*/ 56596 w 824673"/>
              <a:gd name="connsiteY5" fmla="*/ 583866 h 717147"/>
              <a:gd name="connsiteX6" fmla="*/ 0 w 824673"/>
              <a:gd name="connsiteY6" fmla="*/ 684914 h 717147"/>
              <a:gd name="connsiteX0" fmla="*/ 0 w 824673"/>
              <a:gd name="connsiteY0" fmla="*/ 674404 h 706637"/>
              <a:gd name="connsiteX1" fmla="*/ 373741 w 824673"/>
              <a:gd name="connsiteY1" fmla="*/ 700350 h 706637"/>
              <a:gd name="connsiteX2" fmla="*/ 812900 w 824673"/>
              <a:gd name="connsiteY2" fmla="*/ 434590 h 706637"/>
              <a:gd name="connsiteX3" fmla="*/ 581207 w 824673"/>
              <a:gd name="connsiteY3" fmla="*/ 3581 h 706637"/>
              <a:gd name="connsiteX4" fmla="*/ 59263 w 824673"/>
              <a:gd name="connsiteY4" fmla="*/ 262365 h 706637"/>
              <a:gd name="connsiteX5" fmla="*/ 56596 w 824673"/>
              <a:gd name="connsiteY5" fmla="*/ 573356 h 706637"/>
              <a:gd name="connsiteX6" fmla="*/ 0 w 824673"/>
              <a:gd name="connsiteY6" fmla="*/ 674404 h 706637"/>
              <a:gd name="connsiteX0" fmla="*/ 0 w 824673"/>
              <a:gd name="connsiteY0" fmla="*/ 674404 h 705498"/>
              <a:gd name="connsiteX1" fmla="*/ 373741 w 824673"/>
              <a:gd name="connsiteY1" fmla="*/ 700350 h 705498"/>
              <a:gd name="connsiteX2" fmla="*/ 812900 w 824673"/>
              <a:gd name="connsiteY2" fmla="*/ 434590 h 705498"/>
              <a:gd name="connsiteX3" fmla="*/ 581207 w 824673"/>
              <a:gd name="connsiteY3" fmla="*/ 3581 h 705498"/>
              <a:gd name="connsiteX4" fmla="*/ 59263 w 824673"/>
              <a:gd name="connsiteY4" fmla="*/ 262365 h 705498"/>
              <a:gd name="connsiteX5" fmla="*/ 56596 w 824673"/>
              <a:gd name="connsiteY5" fmla="*/ 573356 h 705498"/>
              <a:gd name="connsiteX6" fmla="*/ 0 w 824673"/>
              <a:gd name="connsiteY6" fmla="*/ 674404 h 705498"/>
              <a:gd name="connsiteX0" fmla="*/ 0 w 825801"/>
              <a:gd name="connsiteY0" fmla="*/ 674404 h 712003"/>
              <a:gd name="connsiteX1" fmla="*/ 373741 w 825801"/>
              <a:gd name="connsiteY1" fmla="*/ 700350 h 712003"/>
              <a:gd name="connsiteX2" fmla="*/ 814209 w 825801"/>
              <a:gd name="connsiteY2" fmla="*/ 448725 h 712003"/>
              <a:gd name="connsiteX3" fmla="*/ 581207 w 825801"/>
              <a:gd name="connsiteY3" fmla="*/ 3581 h 712003"/>
              <a:gd name="connsiteX4" fmla="*/ 59263 w 825801"/>
              <a:gd name="connsiteY4" fmla="*/ 262365 h 712003"/>
              <a:gd name="connsiteX5" fmla="*/ 56596 w 825801"/>
              <a:gd name="connsiteY5" fmla="*/ 573356 h 712003"/>
              <a:gd name="connsiteX6" fmla="*/ 0 w 825801"/>
              <a:gd name="connsiteY6" fmla="*/ 674404 h 712003"/>
              <a:gd name="connsiteX0" fmla="*/ 0 w 825354"/>
              <a:gd name="connsiteY0" fmla="*/ 674404 h 712003"/>
              <a:gd name="connsiteX1" fmla="*/ 373741 w 825354"/>
              <a:gd name="connsiteY1" fmla="*/ 700350 h 712003"/>
              <a:gd name="connsiteX2" fmla="*/ 814209 w 825354"/>
              <a:gd name="connsiteY2" fmla="*/ 448725 h 712003"/>
              <a:gd name="connsiteX3" fmla="*/ 581207 w 825354"/>
              <a:gd name="connsiteY3" fmla="*/ 3581 h 712003"/>
              <a:gd name="connsiteX4" fmla="*/ 59263 w 825354"/>
              <a:gd name="connsiteY4" fmla="*/ 262365 h 712003"/>
              <a:gd name="connsiteX5" fmla="*/ 56596 w 825354"/>
              <a:gd name="connsiteY5" fmla="*/ 573356 h 712003"/>
              <a:gd name="connsiteX6" fmla="*/ 0 w 825354"/>
              <a:gd name="connsiteY6" fmla="*/ 674404 h 712003"/>
              <a:gd name="connsiteX0" fmla="*/ 0 w 824001"/>
              <a:gd name="connsiteY0" fmla="*/ 674404 h 702198"/>
              <a:gd name="connsiteX1" fmla="*/ 429494 w 824001"/>
              <a:gd name="connsiteY1" fmla="*/ 688873 h 702198"/>
              <a:gd name="connsiteX2" fmla="*/ 814209 w 824001"/>
              <a:gd name="connsiteY2" fmla="*/ 448725 h 702198"/>
              <a:gd name="connsiteX3" fmla="*/ 581207 w 824001"/>
              <a:gd name="connsiteY3" fmla="*/ 3581 h 702198"/>
              <a:gd name="connsiteX4" fmla="*/ 59263 w 824001"/>
              <a:gd name="connsiteY4" fmla="*/ 262365 h 702198"/>
              <a:gd name="connsiteX5" fmla="*/ 56596 w 824001"/>
              <a:gd name="connsiteY5" fmla="*/ 573356 h 702198"/>
              <a:gd name="connsiteX6" fmla="*/ 0 w 824001"/>
              <a:gd name="connsiteY6" fmla="*/ 674404 h 702198"/>
              <a:gd name="connsiteX0" fmla="*/ 0 w 824001"/>
              <a:gd name="connsiteY0" fmla="*/ 674404 h 693317"/>
              <a:gd name="connsiteX1" fmla="*/ 429494 w 824001"/>
              <a:gd name="connsiteY1" fmla="*/ 688873 h 693317"/>
              <a:gd name="connsiteX2" fmla="*/ 814209 w 824001"/>
              <a:gd name="connsiteY2" fmla="*/ 448725 h 693317"/>
              <a:gd name="connsiteX3" fmla="*/ 581207 w 824001"/>
              <a:gd name="connsiteY3" fmla="*/ 3581 h 693317"/>
              <a:gd name="connsiteX4" fmla="*/ 59263 w 824001"/>
              <a:gd name="connsiteY4" fmla="*/ 262365 h 693317"/>
              <a:gd name="connsiteX5" fmla="*/ 56596 w 824001"/>
              <a:gd name="connsiteY5" fmla="*/ 573356 h 693317"/>
              <a:gd name="connsiteX6" fmla="*/ 0 w 824001"/>
              <a:gd name="connsiteY6" fmla="*/ 674404 h 693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4001" h="693317">
                <a:moveTo>
                  <a:pt x="0" y="674404"/>
                </a:moveTo>
                <a:cubicBezTo>
                  <a:pt x="170947" y="672309"/>
                  <a:pt x="289590" y="704889"/>
                  <a:pt x="429494" y="688873"/>
                </a:cubicBezTo>
                <a:cubicBezTo>
                  <a:pt x="585106" y="671059"/>
                  <a:pt x="788924" y="562940"/>
                  <a:pt x="814209" y="448725"/>
                </a:cubicBezTo>
                <a:cubicBezTo>
                  <a:pt x="839495" y="334510"/>
                  <a:pt x="832857" y="49206"/>
                  <a:pt x="581207" y="3581"/>
                </a:cubicBezTo>
                <a:cubicBezTo>
                  <a:pt x="485480" y="-3562"/>
                  <a:pt x="91955" y="-26684"/>
                  <a:pt x="59263" y="262365"/>
                </a:cubicBezTo>
                <a:cubicBezTo>
                  <a:pt x="43357" y="371331"/>
                  <a:pt x="56596" y="510015"/>
                  <a:pt x="56596" y="573356"/>
                </a:cubicBezTo>
                <a:cubicBezTo>
                  <a:pt x="57073" y="645079"/>
                  <a:pt x="0" y="674404"/>
                  <a:pt x="0" y="674404"/>
                </a:cubicBezTo>
                <a:close/>
              </a:path>
            </a:pathLst>
          </a:custGeom>
          <a:noFill/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65ECCD1-CF5E-4EE6-837B-F9A6958B1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1286044">
            <a:off x="737159" y="912857"/>
            <a:ext cx="4266483" cy="3813636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26698"/>
              <a:gd name="connsiteY0" fmla="*/ 684914 h 717147"/>
              <a:gd name="connsiteX1" fmla="*/ 373741 w 826698"/>
              <a:gd name="connsiteY1" fmla="*/ 710860 h 717147"/>
              <a:gd name="connsiteX2" fmla="*/ 812900 w 826698"/>
              <a:gd name="connsiteY2" fmla="*/ 445100 h 717147"/>
              <a:gd name="connsiteX3" fmla="*/ 581207 w 826698"/>
              <a:gd name="connsiteY3" fmla="*/ 14091 h 717147"/>
              <a:gd name="connsiteX4" fmla="*/ 59263 w 826698"/>
              <a:gd name="connsiteY4" fmla="*/ 272875 h 717147"/>
              <a:gd name="connsiteX5" fmla="*/ 56596 w 826698"/>
              <a:gd name="connsiteY5" fmla="*/ 583866 h 717147"/>
              <a:gd name="connsiteX6" fmla="*/ 0 w 826698"/>
              <a:gd name="connsiteY6" fmla="*/ 684914 h 717147"/>
              <a:gd name="connsiteX0" fmla="*/ 0 w 824673"/>
              <a:gd name="connsiteY0" fmla="*/ 684914 h 717147"/>
              <a:gd name="connsiteX1" fmla="*/ 373741 w 824673"/>
              <a:gd name="connsiteY1" fmla="*/ 710860 h 717147"/>
              <a:gd name="connsiteX2" fmla="*/ 812900 w 824673"/>
              <a:gd name="connsiteY2" fmla="*/ 445100 h 717147"/>
              <a:gd name="connsiteX3" fmla="*/ 581207 w 824673"/>
              <a:gd name="connsiteY3" fmla="*/ 14091 h 717147"/>
              <a:gd name="connsiteX4" fmla="*/ 59263 w 824673"/>
              <a:gd name="connsiteY4" fmla="*/ 272875 h 717147"/>
              <a:gd name="connsiteX5" fmla="*/ 56596 w 824673"/>
              <a:gd name="connsiteY5" fmla="*/ 583866 h 717147"/>
              <a:gd name="connsiteX6" fmla="*/ 0 w 824673"/>
              <a:gd name="connsiteY6" fmla="*/ 684914 h 717147"/>
              <a:gd name="connsiteX0" fmla="*/ 0 w 824673"/>
              <a:gd name="connsiteY0" fmla="*/ 674404 h 706637"/>
              <a:gd name="connsiteX1" fmla="*/ 373741 w 824673"/>
              <a:gd name="connsiteY1" fmla="*/ 700350 h 706637"/>
              <a:gd name="connsiteX2" fmla="*/ 812900 w 824673"/>
              <a:gd name="connsiteY2" fmla="*/ 434590 h 706637"/>
              <a:gd name="connsiteX3" fmla="*/ 581207 w 824673"/>
              <a:gd name="connsiteY3" fmla="*/ 3581 h 706637"/>
              <a:gd name="connsiteX4" fmla="*/ 59263 w 824673"/>
              <a:gd name="connsiteY4" fmla="*/ 262365 h 706637"/>
              <a:gd name="connsiteX5" fmla="*/ 56596 w 824673"/>
              <a:gd name="connsiteY5" fmla="*/ 573356 h 706637"/>
              <a:gd name="connsiteX6" fmla="*/ 0 w 824673"/>
              <a:gd name="connsiteY6" fmla="*/ 674404 h 706637"/>
              <a:gd name="connsiteX0" fmla="*/ 0 w 824673"/>
              <a:gd name="connsiteY0" fmla="*/ 674404 h 705498"/>
              <a:gd name="connsiteX1" fmla="*/ 373741 w 824673"/>
              <a:gd name="connsiteY1" fmla="*/ 700350 h 705498"/>
              <a:gd name="connsiteX2" fmla="*/ 812900 w 824673"/>
              <a:gd name="connsiteY2" fmla="*/ 434590 h 705498"/>
              <a:gd name="connsiteX3" fmla="*/ 581207 w 824673"/>
              <a:gd name="connsiteY3" fmla="*/ 3581 h 705498"/>
              <a:gd name="connsiteX4" fmla="*/ 59263 w 824673"/>
              <a:gd name="connsiteY4" fmla="*/ 262365 h 705498"/>
              <a:gd name="connsiteX5" fmla="*/ 56596 w 824673"/>
              <a:gd name="connsiteY5" fmla="*/ 573356 h 705498"/>
              <a:gd name="connsiteX6" fmla="*/ 0 w 824673"/>
              <a:gd name="connsiteY6" fmla="*/ 674404 h 705498"/>
              <a:gd name="connsiteX0" fmla="*/ 0 w 825801"/>
              <a:gd name="connsiteY0" fmla="*/ 674404 h 712003"/>
              <a:gd name="connsiteX1" fmla="*/ 373741 w 825801"/>
              <a:gd name="connsiteY1" fmla="*/ 700350 h 712003"/>
              <a:gd name="connsiteX2" fmla="*/ 814209 w 825801"/>
              <a:gd name="connsiteY2" fmla="*/ 448725 h 712003"/>
              <a:gd name="connsiteX3" fmla="*/ 581207 w 825801"/>
              <a:gd name="connsiteY3" fmla="*/ 3581 h 712003"/>
              <a:gd name="connsiteX4" fmla="*/ 59263 w 825801"/>
              <a:gd name="connsiteY4" fmla="*/ 262365 h 712003"/>
              <a:gd name="connsiteX5" fmla="*/ 56596 w 825801"/>
              <a:gd name="connsiteY5" fmla="*/ 573356 h 712003"/>
              <a:gd name="connsiteX6" fmla="*/ 0 w 825801"/>
              <a:gd name="connsiteY6" fmla="*/ 674404 h 712003"/>
              <a:gd name="connsiteX0" fmla="*/ 0 w 825354"/>
              <a:gd name="connsiteY0" fmla="*/ 674404 h 712003"/>
              <a:gd name="connsiteX1" fmla="*/ 373741 w 825354"/>
              <a:gd name="connsiteY1" fmla="*/ 700350 h 712003"/>
              <a:gd name="connsiteX2" fmla="*/ 814209 w 825354"/>
              <a:gd name="connsiteY2" fmla="*/ 448725 h 712003"/>
              <a:gd name="connsiteX3" fmla="*/ 581207 w 825354"/>
              <a:gd name="connsiteY3" fmla="*/ 3581 h 712003"/>
              <a:gd name="connsiteX4" fmla="*/ 59263 w 825354"/>
              <a:gd name="connsiteY4" fmla="*/ 262365 h 712003"/>
              <a:gd name="connsiteX5" fmla="*/ 56596 w 825354"/>
              <a:gd name="connsiteY5" fmla="*/ 573356 h 712003"/>
              <a:gd name="connsiteX6" fmla="*/ 0 w 825354"/>
              <a:gd name="connsiteY6" fmla="*/ 674404 h 712003"/>
              <a:gd name="connsiteX0" fmla="*/ 0 w 824001"/>
              <a:gd name="connsiteY0" fmla="*/ 674404 h 702198"/>
              <a:gd name="connsiteX1" fmla="*/ 429494 w 824001"/>
              <a:gd name="connsiteY1" fmla="*/ 688873 h 702198"/>
              <a:gd name="connsiteX2" fmla="*/ 814209 w 824001"/>
              <a:gd name="connsiteY2" fmla="*/ 448725 h 702198"/>
              <a:gd name="connsiteX3" fmla="*/ 581207 w 824001"/>
              <a:gd name="connsiteY3" fmla="*/ 3581 h 702198"/>
              <a:gd name="connsiteX4" fmla="*/ 59263 w 824001"/>
              <a:gd name="connsiteY4" fmla="*/ 262365 h 702198"/>
              <a:gd name="connsiteX5" fmla="*/ 56596 w 824001"/>
              <a:gd name="connsiteY5" fmla="*/ 573356 h 702198"/>
              <a:gd name="connsiteX6" fmla="*/ 0 w 824001"/>
              <a:gd name="connsiteY6" fmla="*/ 674404 h 702198"/>
              <a:gd name="connsiteX0" fmla="*/ 0 w 824001"/>
              <a:gd name="connsiteY0" fmla="*/ 674404 h 693317"/>
              <a:gd name="connsiteX1" fmla="*/ 429494 w 824001"/>
              <a:gd name="connsiteY1" fmla="*/ 688873 h 693317"/>
              <a:gd name="connsiteX2" fmla="*/ 814209 w 824001"/>
              <a:gd name="connsiteY2" fmla="*/ 448725 h 693317"/>
              <a:gd name="connsiteX3" fmla="*/ 581207 w 824001"/>
              <a:gd name="connsiteY3" fmla="*/ 3581 h 693317"/>
              <a:gd name="connsiteX4" fmla="*/ 59263 w 824001"/>
              <a:gd name="connsiteY4" fmla="*/ 262365 h 693317"/>
              <a:gd name="connsiteX5" fmla="*/ 56596 w 824001"/>
              <a:gd name="connsiteY5" fmla="*/ 573356 h 693317"/>
              <a:gd name="connsiteX6" fmla="*/ 0 w 824001"/>
              <a:gd name="connsiteY6" fmla="*/ 674404 h 693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4001" h="693317">
                <a:moveTo>
                  <a:pt x="0" y="674404"/>
                </a:moveTo>
                <a:cubicBezTo>
                  <a:pt x="170947" y="672309"/>
                  <a:pt x="289590" y="704889"/>
                  <a:pt x="429494" y="688873"/>
                </a:cubicBezTo>
                <a:cubicBezTo>
                  <a:pt x="585106" y="671059"/>
                  <a:pt x="788924" y="562940"/>
                  <a:pt x="814209" y="448725"/>
                </a:cubicBezTo>
                <a:cubicBezTo>
                  <a:pt x="839495" y="334510"/>
                  <a:pt x="832857" y="49206"/>
                  <a:pt x="581207" y="3581"/>
                </a:cubicBezTo>
                <a:cubicBezTo>
                  <a:pt x="485480" y="-3562"/>
                  <a:pt x="91955" y="-26684"/>
                  <a:pt x="59263" y="262365"/>
                </a:cubicBezTo>
                <a:cubicBezTo>
                  <a:pt x="43357" y="371331"/>
                  <a:pt x="56596" y="510015"/>
                  <a:pt x="56596" y="573356"/>
                </a:cubicBezTo>
                <a:cubicBezTo>
                  <a:pt x="57073" y="645079"/>
                  <a:pt x="0" y="674404"/>
                  <a:pt x="0" y="674404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7" name="Graphic 6" descr="Target Audience">
            <a:extLst>
              <a:ext uri="{FF2B5EF4-FFF2-40B4-BE49-F238E27FC236}">
                <a16:creationId xmlns:a16="http://schemas.microsoft.com/office/drawing/2014/main" id="{AB5B55A3-6146-4BA3-9068-AB8AA6DD4C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44862" y="548672"/>
            <a:ext cx="5765657" cy="576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864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0BEE7-5A36-AA4D-BBCE-98348C724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495300"/>
            <a:ext cx="8229600" cy="990600"/>
          </a:xfrm>
        </p:spPr>
        <p:txBody>
          <a:bodyPr/>
          <a:lstStyle/>
          <a:p>
            <a:pPr algn="ctr"/>
            <a:r>
              <a:rPr lang="en-US" dirty="0"/>
              <a:t>Search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9FCB1-13FB-6640-8D35-11BC1DFB51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7880" y="1319784"/>
            <a:ext cx="11098088" cy="4876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Systematic literature searching (Search Strategy) is recognised as a critical component of the systematic review process. </a:t>
            </a:r>
          </a:p>
          <a:p>
            <a:r>
              <a:rPr lang="en-US" dirty="0"/>
              <a:t>Literature search aims to: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Provide transparency of the identification of materials.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 Provides guidance regarding how searches were conducted.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Indicates where literature was retrieved.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In other terms, a search strategy should demonstrate how exactly you collected the sources so it could be replicated if someone else were going to conduct the same study.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"Step-by-step guide”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4469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0ABDE-BEB3-4649-9742-D017CFF90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Search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3CE7B-8F2D-EF41-A9BE-E8E65261A3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Before you start writing about your chosen subject area you must collect the right sources. </a:t>
            </a:r>
          </a:p>
          <a:p>
            <a:r>
              <a:rPr lang="en-US" dirty="0"/>
              <a:t>Some common feelings and experiences: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It is not as simple as searching and reading.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You will find abundance of results (sources).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How do you know which is best?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Where do I look?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09764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F06E0-BAF1-B04E-AD8D-C20F73777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4A9E4-3A40-4F43-AFB0-D86A9E2111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118" y="1972340"/>
            <a:ext cx="10333074" cy="382772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From your previous search for a journal article, can you remember the following?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Where did you look?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What key terms/ words did you use?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Did you look at specific years?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Did you look for specific locations (UK, USA etc.)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How many results did you find?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How many searches did you conduct before finding your chosen article 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How did you know it was a quality source? </a:t>
            </a:r>
          </a:p>
        </p:txBody>
      </p:sp>
    </p:spTree>
    <p:extLst>
      <p:ext uri="{BB962C8B-B14F-4D97-AF65-F5344CB8AC3E}">
        <p14:creationId xmlns:p14="http://schemas.microsoft.com/office/powerpoint/2010/main" val="13935521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9C8F3-0522-5143-AACC-4436E374E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Search Strategy: Narrowing down searches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9ED5C-FE62-404C-8E96-8666913ED8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Initial searches of topic areas may result in numerous results; thus, to find specific and relevant sources, you may need to narrow down your searches by setting search parameters/ inclusion or exclusion criteria's: </a:t>
            </a:r>
          </a:p>
          <a:p>
            <a:r>
              <a:rPr lang="en-US" dirty="0"/>
              <a:t>Year of Publication (5-10 years) </a:t>
            </a:r>
          </a:p>
          <a:p>
            <a:r>
              <a:rPr lang="en-US" dirty="0"/>
              <a:t>Using key terms: ”Obesity” and “Children”</a:t>
            </a:r>
          </a:p>
          <a:p>
            <a:r>
              <a:rPr lang="en-US" dirty="0"/>
              <a:t>Location (U.K., Wales, England, USA, Europe). </a:t>
            </a:r>
          </a:p>
          <a:p>
            <a:r>
              <a:rPr lang="en-US" dirty="0"/>
              <a:t>Sources types: Journal articles, reports, books etc.)</a:t>
            </a:r>
          </a:p>
        </p:txBody>
      </p:sp>
    </p:spTree>
    <p:extLst>
      <p:ext uri="{BB962C8B-B14F-4D97-AF65-F5344CB8AC3E}">
        <p14:creationId xmlns:p14="http://schemas.microsoft.com/office/powerpoint/2010/main" val="24399592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F8DC8-17EC-FB43-986A-A618D2F29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	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65529-2387-6E4E-B668-90766BB6E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Building upon your previous search, use the ‘narrowing search guide’ to find another journal article relating to evidence-based practice/ area of practice you may use within your day-to-day profession, and record the following: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Where did you look?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What key terms/ words did you use?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Did you look at specific years?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Did you look for specific locations (UK, USA etc.)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How many results did you find?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How many searches did you conduct before finding your chosen article. </a:t>
            </a:r>
          </a:p>
        </p:txBody>
      </p:sp>
    </p:spTree>
    <p:extLst>
      <p:ext uri="{BB962C8B-B14F-4D97-AF65-F5344CB8AC3E}">
        <p14:creationId xmlns:p14="http://schemas.microsoft.com/office/powerpoint/2010/main" val="19417475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ED564-A520-EF4A-8AAE-CDCE04DF1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Example of a search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1D84C-81F6-A149-8EDD-B56D3E3F40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US" dirty="0">
                <a:hlinkClick r:id="rId2"/>
              </a:rPr>
              <a:t>https://hagamoshistoria.pe/uploads/file/OnlineEducationAndEffectivePractice.pdf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828494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4CE10-C01D-B74B-8AD9-069AF289FD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Search Strategy Guide/activity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9CD89-D91C-EF4F-A933-A3A117D8CD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Write it up as if someone needs to follow it step-by-step (replicate it)</a:t>
            </a:r>
          </a:p>
          <a:p>
            <a:r>
              <a:rPr lang="en-US" dirty="0"/>
              <a:t>How did you find research? (i.e., where, what, how?)</a:t>
            </a:r>
          </a:p>
          <a:p>
            <a:r>
              <a:rPr lang="en-US" dirty="0"/>
              <a:t>Search terms used. </a:t>
            </a:r>
          </a:p>
          <a:p>
            <a:r>
              <a:rPr lang="en-US" dirty="0"/>
              <a:t>Parameters used. </a:t>
            </a:r>
          </a:p>
          <a:p>
            <a:r>
              <a:rPr lang="en-US" dirty="0"/>
              <a:t>Using the information you have gathered, attempt to write a paragraph which summaries your process (no longer than a small paragraph). </a:t>
            </a: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58502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87E68-AC28-4524-8797-515DBCF7B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0868" y="436289"/>
            <a:ext cx="10333075" cy="141413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Suitability of a source of information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C0F5DB6-C2C2-4926-91F2-866E9229CF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47528" y="2060848"/>
            <a:ext cx="3810000" cy="3524250"/>
          </a:xfrm>
          <a:prstGeom prst="rect">
            <a:avLst/>
          </a:prstGeom>
        </p:spPr>
      </p:pic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2BC8F397-8F62-43ED-8138-4420F78584D3}"/>
              </a:ext>
            </a:extLst>
          </p:cNvPr>
          <p:cNvSpPr/>
          <p:nvPr/>
        </p:nvSpPr>
        <p:spPr>
          <a:xfrm>
            <a:off x="6096000" y="1972340"/>
            <a:ext cx="4686944" cy="3398706"/>
          </a:xfrm>
          <a:prstGeom prst="cloudCallout">
            <a:avLst>
              <a:gd name="adj1" fmla="val -78497"/>
              <a:gd name="adj2" fmla="val -261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When you search for information, you are going to find lots of it . . . but is it good information?</a:t>
            </a:r>
          </a:p>
        </p:txBody>
      </p:sp>
    </p:spTree>
    <p:extLst>
      <p:ext uri="{BB962C8B-B14F-4D97-AF65-F5344CB8AC3E}">
        <p14:creationId xmlns:p14="http://schemas.microsoft.com/office/powerpoint/2010/main" val="201198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33EB1-FC36-442B-A2ED-75A49AD27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CRAAP test?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B06A20-F913-43E1-B07F-F6E8433F6F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2"/>
            <a:ext cx="8229600" cy="1324743"/>
          </a:xfrm>
          <a:ln w="38100"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CRAAP Test was developed by Blakeslee (2004). It is a list of questions to help you evaluate the information you find. 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BF5B3995-E415-4AE0-BA4C-A38BC506B144}"/>
              </a:ext>
            </a:extLst>
          </p:cNvPr>
          <p:cNvSpPr/>
          <p:nvPr/>
        </p:nvSpPr>
        <p:spPr>
          <a:xfrm>
            <a:off x="1775520" y="3212977"/>
            <a:ext cx="1309236" cy="1323027"/>
          </a:xfrm>
          <a:custGeom>
            <a:avLst/>
            <a:gdLst>
              <a:gd name="connsiteX0" fmla="*/ 0 w 922734"/>
              <a:gd name="connsiteY0" fmla="*/ 55364 h 553640"/>
              <a:gd name="connsiteX1" fmla="*/ 55364 w 922734"/>
              <a:gd name="connsiteY1" fmla="*/ 0 h 553640"/>
              <a:gd name="connsiteX2" fmla="*/ 867370 w 922734"/>
              <a:gd name="connsiteY2" fmla="*/ 0 h 553640"/>
              <a:gd name="connsiteX3" fmla="*/ 922734 w 922734"/>
              <a:gd name="connsiteY3" fmla="*/ 55364 h 553640"/>
              <a:gd name="connsiteX4" fmla="*/ 922734 w 922734"/>
              <a:gd name="connsiteY4" fmla="*/ 498276 h 553640"/>
              <a:gd name="connsiteX5" fmla="*/ 867370 w 922734"/>
              <a:gd name="connsiteY5" fmla="*/ 553640 h 553640"/>
              <a:gd name="connsiteX6" fmla="*/ 55364 w 922734"/>
              <a:gd name="connsiteY6" fmla="*/ 553640 h 553640"/>
              <a:gd name="connsiteX7" fmla="*/ 0 w 922734"/>
              <a:gd name="connsiteY7" fmla="*/ 498276 h 553640"/>
              <a:gd name="connsiteX8" fmla="*/ 0 w 922734"/>
              <a:gd name="connsiteY8" fmla="*/ 55364 h 55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734" h="553640">
                <a:moveTo>
                  <a:pt x="0" y="55364"/>
                </a:moveTo>
                <a:cubicBezTo>
                  <a:pt x="0" y="24787"/>
                  <a:pt x="24787" y="0"/>
                  <a:pt x="55364" y="0"/>
                </a:cubicBezTo>
                <a:lnTo>
                  <a:pt x="867370" y="0"/>
                </a:lnTo>
                <a:cubicBezTo>
                  <a:pt x="897947" y="0"/>
                  <a:pt x="922734" y="24787"/>
                  <a:pt x="922734" y="55364"/>
                </a:cubicBezTo>
                <a:lnTo>
                  <a:pt x="922734" y="498276"/>
                </a:lnTo>
                <a:cubicBezTo>
                  <a:pt x="922734" y="528853"/>
                  <a:pt x="897947" y="553640"/>
                  <a:pt x="867370" y="553640"/>
                </a:cubicBezTo>
                <a:lnTo>
                  <a:pt x="55364" y="553640"/>
                </a:lnTo>
                <a:cubicBezTo>
                  <a:pt x="24787" y="553640"/>
                  <a:pt x="0" y="528853"/>
                  <a:pt x="0" y="498276"/>
                </a:cubicBezTo>
                <a:lnTo>
                  <a:pt x="0" y="5536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5746" tIns="65746" rIns="65746" bIns="65746" numCol="1" spcCol="1270" anchor="ctr" anchorCtr="0">
            <a:noAutofit/>
          </a:bodyPr>
          <a:lstStyle/>
          <a:p>
            <a:pPr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urrency 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B8DA9BD-B17D-426A-B43E-CF925305DA8F}"/>
              </a:ext>
            </a:extLst>
          </p:cNvPr>
          <p:cNvSpPr/>
          <p:nvPr/>
        </p:nvSpPr>
        <p:spPr>
          <a:xfrm>
            <a:off x="3215681" y="3762157"/>
            <a:ext cx="277557" cy="773846"/>
          </a:xfrm>
          <a:custGeom>
            <a:avLst/>
            <a:gdLst>
              <a:gd name="connsiteX0" fmla="*/ 0 w 195619"/>
              <a:gd name="connsiteY0" fmla="*/ 45768 h 228838"/>
              <a:gd name="connsiteX1" fmla="*/ 97810 w 195619"/>
              <a:gd name="connsiteY1" fmla="*/ 45768 h 228838"/>
              <a:gd name="connsiteX2" fmla="*/ 97810 w 195619"/>
              <a:gd name="connsiteY2" fmla="*/ 0 h 228838"/>
              <a:gd name="connsiteX3" fmla="*/ 195619 w 195619"/>
              <a:gd name="connsiteY3" fmla="*/ 114419 h 228838"/>
              <a:gd name="connsiteX4" fmla="*/ 97810 w 195619"/>
              <a:gd name="connsiteY4" fmla="*/ 228838 h 228838"/>
              <a:gd name="connsiteX5" fmla="*/ 97810 w 195619"/>
              <a:gd name="connsiteY5" fmla="*/ 183070 h 228838"/>
              <a:gd name="connsiteX6" fmla="*/ 0 w 195619"/>
              <a:gd name="connsiteY6" fmla="*/ 183070 h 228838"/>
              <a:gd name="connsiteX7" fmla="*/ 0 w 195619"/>
              <a:gd name="connsiteY7" fmla="*/ 45768 h 228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619" h="228838">
                <a:moveTo>
                  <a:pt x="0" y="45768"/>
                </a:moveTo>
                <a:lnTo>
                  <a:pt x="97810" y="45768"/>
                </a:lnTo>
                <a:lnTo>
                  <a:pt x="97810" y="0"/>
                </a:lnTo>
                <a:lnTo>
                  <a:pt x="195619" y="114419"/>
                </a:lnTo>
                <a:lnTo>
                  <a:pt x="97810" y="228838"/>
                </a:lnTo>
                <a:lnTo>
                  <a:pt x="97810" y="183070"/>
                </a:lnTo>
                <a:lnTo>
                  <a:pt x="0" y="183070"/>
                </a:lnTo>
                <a:lnTo>
                  <a:pt x="0" y="4576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45768" rIns="58686" bIns="45768" numCol="1" spcCol="1270" anchor="ctr" anchorCtr="0">
            <a:noAutofit/>
          </a:bodyPr>
          <a:lstStyle/>
          <a:p>
            <a:pPr algn="ctr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90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81F99E2-8B09-45B8-A664-B87646D3CC35}"/>
              </a:ext>
            </a:extLst>
          </p:cNvPr>
          <p:cNvSpPr/>
          <p:nvPr/>
        </p:nvSpPr>
        <p:spPr>
          <a:xfrm>
            <a:off x="3608451" y="3212977"/>
            <a:ext cx="1309236" cy="1323027"/>
          </a:xfrm>
          <a:custGeom>
            <a:avLst/>
            <a:gdLst>
              <a:gd name="connsiteX0" fmla="*/ 0 w 922734"/>
              <a:gd name="connsiteY0" fmla="*/ 55364 h 553640"/>
              <a:gd name="connsiteX1" fmla="*/ 55364 w 922734"/>
              <a:gd name="connsiteY1" fmla="*/ 0 h 553640"/>
              <a:gd name="connsiteX2" fmla="*/ 867370 w 922734"/>
              <a:gd name="connsiteY2" fmla="*/ 0 h 553640"/>
              <a:gd name="connsiteX3" fmla="*/ 922734 w 922734"/>
              <a:gd name="connsiteY3" fmla="*/ 55364 h 553640"/>
              <a:gd name="connsiteX4" fmla="*/ 922734 w 922734"/>
              <a:gd name="connsiteY4" fmla="*/ 498276 h 553640"/>
              <a:gd name="connsiteX5" fmla="*/ 867370 w 922734"/>
              <a:gd name="connsiteY5" fmla="*/ 553640 h 553640"/>
              <a:gd name="connsiteX6" fmla="*/ 55364 w 922734"/>
              <a:gd name="connsiteY6" fmla="*/ 553640 h 553640"/>
              <a:gd name="connsiteX7" fmla="*/ 0 w 922734"/>
              <a:gd name="connsiteY7" fmla="*/ 498276 h 553640"/>
              <a:gd name="connsiteX8" fmla="*/ 0 w 922734"/>
              <a:gd name="connsiteY8" fmla="*/ 55364 h 55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734" h="553640">
                <a:moveTo>
                  <a:pt x="0" y="55364"/>
                </a:moveTo>
                <a:cubicBezTo>
                  <a:pt x="0" y="24787"/>
                  <a:pt x="24787" y="0"/>
                  <a:pt x="55364" y="0"/>
                </a:cubicBezTo>
                <a:lnTo>
                  <a:pt x="867370" y="0"/>
                </a:lnTo>
                <a:cubicBezTo>
                  <a:pt x="897947" y="0"/>
                  <a:pt x="922734" y="24787"/>
                  <a:pt x="922734" y="55364"/>
                </a:cubicBezTo>
                <a:lnTo>
                  <a:pt x="922734" y="498276"/>
                </a:lnTo>
                <a:cubicBezTo>
                  <a:pt x="922734" y="528853"/>
                  <a:pt x="897947" y="553640"/>
                  <a:pt x="867370" y="553640"/>
                </a:cubicBezTo>
                <a:lnTo>
                  <a:pt x="55364" y="553640"/>
                </a:lnTo>
                <a:cubicBezTo>
                  <a:pt x="24787" y="553640"/>
                  <a:pt x="0" y="528853"/>
                  <a:pt x="0" y="498276"/>
                </a:cubicBezTo>
                <a:lnTo>
                  <a:pt x="0" y="5536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1116192"/>
              <a:satOff val="6725"/>
              <a:lumOff val="539"/>
              <a:alphaOff val="0"/>
            </a:schemeClr>
          </a:fillRef>
          <a:effectRef idx="0">
            <a:schemeClr val="accent4">
              <a:hueOff val="-1116192"/>
              <a:satOff val="6725"/>
              <a:lumOff val="53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5746" tIns="65746" rIns="65746" bIns="65746" numCol="1" spcCol="1270" anchor="ctr" anchorCtr="0">
            <a:noAutofit/>
          </a:bodyPr>
          <a:lstStyle/>
          <a:p>
            <a:pPr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elevance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FE87C0B-43AC-4943-A87D-40290B4AA5C4}"/>
              </a:ext>
            </a:extLst>
          </p:cNvPr>
          <p:cNvSpPr/>
          <p:nvPr/>
        </p:nvSpPr>
        <p:spPr>
          <a:xfrm>
            <a:off x="5048612" y="3762157"/>
            <a:ext cx="277557" cy="773846"/>
          </a:xfrm>
          <a:custGeom>
            <a:avLst/>
            <a:gdLst>
              <a:gd name="connsiteX0" fmla="*/ 0 w 195619"/>
              <a:gd name="connsiteY0" fmla="*/ 45768 h 228838"/>
              <a:gd name="connsiteX1" fmla="*/ 97810 w 195619"/>
              <a:gd name="connsiteY1" fmla="*/ 45768 h 228838"/>
              <a:gd name="connsiteX2" fmla="*/ 97810 w 195619"/>
              <a:gd name="connsiteY2" fmla="*/ 0 h 228838"/>
              <a:gd name="connsiteX3" fmla="*/ 195619 w 195619"/>
              <a:gd name="connsiteY3" fmla="*/ 114419 h 228838"/>
              <a:gd name="connsiteX4" fmla="*/ 97810 w 195619"/>
              <a:gd name="connsiteY4" fmla="*/ 228838 h 228838"/>
              <a:gd name="connsiteX5" fmla="*/ 97810 w 195619"/>
              <a:gd name="connsiteY5" fmla="*/ 183070 h 228838"/>
              <a:gd name="connsiteX6" fmla="*/ 0 w 195619"/>
              <a:gd name="connsiteY6" fmla="*/ 183070 h 228838"/>
              <a:gd name="connsiteX7" fmla="*/ 0 w 195619"/>
              <a:gd name="connsiteY7" fmla="*/ 45768 h 228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619" h="228838">
                <a:moveTo>
                  <a:pt x="0" y="45768"/>
                </a:moveTo>
                <a:lnTo>
                  <a:pt x="97810" y="45768"/>
                </a:lnTo>
                <a:lnTo>
                  <a:pt x="97810" y="0"/>
                </a:lnTo>
                <a:lnTo>
                  <a:pt x="195619" y="114419"/>
                </a:lnTo>
                <a:lnTo>
                  <a:pt x="97810" y="228838"/>
                </a:lnTo>
                <a:lnTo>
                  <a:pt x="97810" y="183070"/>
                </a:lnTo>
                <a:lnTo>
                  <a:pt x="0" y="183070"/>
                </a:lnTo>
                <a:lnTo>
                  <a:pt x="0" y="4576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1488257"/>
              <a:satOff val="8966"/>
              <a:lumOff val="719"/>
              <a:alphaOff val="0"/>
            </a:schemeClr>
          </a:fillRef>
          <a:effectRef idx="0">
            <a:schemeClr val="accent4">
              <a:hueOff val="-1488257"/>
              <a:satOff val="8966"/>
              <a:lumOff val="71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45768" rIns="58686" bIns="45768" numCol="1" spcCol="1270" anchor="ctr" anchorCtr="0">
            <a:noAutofit/>
          </a:bodyPr>
          <a:lstStyle/>
          <a:p>
            <a:pPr algn="ctr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90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FBF1233-93E6-445F-A6E1-FFE58721DCEF}"/>
              </a:ext>
            </a:extLst>
          </p:cNvPr>
          <p:cNvSpPr/>
          <p:nvPr/>
        </p:nvSpPr>
        <p:spPr>
          <a:xfrm>
            <a:off x="5441381" y="3212977"/>
            <a:ext cx="1309236" cy="1323027"/>
          </a:xfrm>
          <a:custGeom>
            <a:avLst/>
            <a:gdLst>
              <a:gd name="connsiteX0" fmla="*/ 0 w 922734"/>
              <a:gd name="connsiteY0" fmla="*/ 55364 h 553640"/>
              <a:gd name="connsiteX1" fmla="*/ 55364 w 922734"/>
              <a:gd name="connsiteY1" fmla="*/ 0 h 553640"/>
              <a:gd name="connsiteX2" fmla="*/ 867370 w 922734"/>
              <a:gd name="connsiteY2" fmla="*/ 0 h 553640"/>
              <a:gd name="connsiteX3" fmla="*/ 922734 w 922734"/>
              <a:gd name="connsiteY3" fmla="*/ 55364 h 553640"/>
              <a:gd name="connsiteX4" fmla="*/ 922734 w 922734"/>
              <a:gd name="connsiteY4" fmla="*/ 498276 h 553640"/>
              <a:gd name="connsiteX5" fmla="*/ 867370 w 922734"/>
              <a:gd name="connsiteY5" fmla="*/ 553640 h 553640"/>
              <a:gd name="connsiteX6" fmla="*/ 55364 w 922734"/>
              <a:gd name="connsiteY6" fmla="*/ 553640 h 553640"/>
              <a:gd name="connsiteX7" fmla="*/ 0 w 922734"/>
              <a:gd name="connsiteY7" fmla="*/ 498276 h 553640"/>
              <a:gd name="connsiteX8" fmla="*/ 0 w 922734"/>
              <a:gd name="connsiteY8" fmla="*/ 55364 h 55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734" h="553640">
                <a:moveTo>
                  <a:pt x="0" y="55364"/>
                </a:moveTo>
                <a:cubicBezTo>
                  <a:pt x="0" y="24787"/>
                  <a:pt x="24787" y="0"/>
                  <a:pt x="55364" y="0"/>
                </a:cubicBezTo>
                <a:lnTo>
                  <a:pt x="867370" y="0"/>
                </a:lnTo>
                <a:cubicBezTo>
                  <a:pt x="897947" y="0"/>
                  <a:pt x="922734" y="24787"/>
                  <a:pt x="922734" y="55364"/>
                </a:cubicBezTo>
                <a:lnTo>
                  <a:pt x="922734" y="498276"/>
                </a:lnTo>
                <a:cubicBezTo>
                  <a:pt x="922734" y="528853"/>
                  <a:pt x="897947" y="553640"/>
                  <a:pt x="867370" y="553640"/>
                </a:cubicBezTo>
                <a:lnTo>
                  <a:pt x="55364" y="553640"/>
                </a:lnTo>
                <a:cubicBezTo>
                  <a:pt x="24787" y="553640"/>
                  <a:pt x="0" y="528853"/>
                  <a:pt x="0" y="498276"/>
                </a:cubicBezTo>
                <a:lnTo>
                  <a:pt x="0" y="5536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2232385"/>
              <a:satOff val="13449"/>
              <a:lumOff val="1078"/>
              <a:alphaOff val="0"/>
            </a:schemeClr>
          </a:fillRef>
          <a:effectRef idx="0">
            <a:schemeClr val="accent4">
              <a:hueOff val="-2232385"/>
              <a:satOff val="13449"/>
              <a:lumOff val="1078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5746" tIns="65746" rIns="65746" bIns="65746" numCol="1" spcCol="1270" anchor="ctr" anchorCtr="0">
            <a:noAutofit/>
          </a:bodyPr>
          <a:lstStyle/>
          <a:p>
            <a:pPr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uthority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D60163D-C9E9-4B84-810D-72F58856C1D7}"/>
              </a:ext>
            </a:extLst>
          </p:cNvPr>
          <p:cNvSpPr/>
          <p:nvPr/>
        </p:nvSpPr>
        <p:spPr>
          <a:xfrm>
            <a:off x="6881543" y="3762157"/>
            <a:ext cx="277557" cy="773846"/>
          </a:xfrm>
          <a:custGeom>
            <a:avLst/>
            <a:gdLst>
              <a:gd name="connsiteX0" fmla="*/ 0 w 195619"/>
              <a:gd name="connsiteY0" fmla="*/ 45768 h 228838"/>
              <a:gd name="connsiteX1" fmla="*/ 97810 w 195619"/>
              <a:gd name="connsiteY1" fmla="*/ 45768 h 228838"/>
              <a:gd name="connsiteX2" fmla="*/ 97810 w 195619"/>
              <a:gd name="connsiteY2" fmla="*/ 0 h 228838"/>
              <a:gd name="connsiteX3" fmla="*/ 195619 w 195619"/>
              <a:gd name="connsiteY3" fmla="*/ 114419 h 228838"/>
              <a:gd name="connsiteX4" fmla="*/ 97810 w 195619"/>
              <a:gd name="connsiteY4" fmla="*/ 228838 h 228838"/>
              <a:gd name="connsiteX5" fmla="*/ 97810 w 195619"/>
              <a:gd name="connsiteY5" fmla="*/ 183070 h 228838"/>
              <a:gd name="connsiteX6" fmla="*/ 0 w 195619"/>
              <a:gd name="connsiteY6" fmla="*/ 183070 h 228838"/>
              <a:gd name="connsiteX7" fmla="*/ 0 w 195619"/>
              <a:gd name="connsiteY7" fmla="*/ 45768 h 228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619" h="228838">
                <a:moveTo>
                  <a:pt x="0" y="45768"/>
                </a:moveTo>
                <a:lnTo>
                  <a:pt x="97810" y="45768"/>
                </a:lnTo>
                <a:lnTo>
                  <a:pt x="97810" y="0"/>
                </a:lnTo>
                <a:lnTo>
                  <a:pt x="195619" y="114419"/>
                </a:lnTo>
                <a:lnTo>
                  <a:pt x="97810" y="228838"/>
                </a:lnTo>
                <a:lnTo>
                  <a:pt x="97810" y="183070"/>
                </a:lnTo>
                <a:lnTo>
                  <a:pt x="0" y="183070"/>
                </a:lnTo>
                <a:lnTo>
                  <a:pt x="0" y="4576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2976513"/>
              <a:satOff val="17933"/>
              <a:lumOff val="1437"/>
              <a:alphaOff val="0"/>
            </a:schemeClr>
          </a:fillRef>
          <a:effectRef idx="0">
            <a:schemeClr val="accent4">
              <a:hueOff val="-2976513"/>
              <a:satOff val="17933"/>
              <a:lumOff val="1437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45768" rIns="58686" bIns="45768" numCol="1" spcCol="1270" anchor="ctr" anchorCtr="0">
            <a:noAutofit/>
          </a:bodyPr>
          <a:lstStyle/>
          <a:p>
            <a:pPr algn="ctr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9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02621E3-88F5-4E99-A4EB-D8E3B6C918AB}"/>
              </a:ext>
            </a:extLst>
          </p:cNvPr>
          <p:cNvSpPr/>
          <p:nvPr/>
        </p:nvSpPr>
        <p:spPr>
          <a:xfrm>
            <a:off x="7274312" y="3212977"/>
            <a:ext cx="1309236" cy="1323027"/>
          </a:xfrm>
          <a:custGeom>
            <a:avLst/>
            <a:gdLst>
              <a:gd name="connsiteX0" fmla="*/ 0 w 922734"/>
              <a:gd name="connsiteY0" fmla="*/ 55364 h 553640"/>
              <a:gd name="connsiteX1" fmla="*/ 55364 w 922734"/>
              <a:gd name="connsiteY1" fmla="*/ 0 h 553640"/>
              <a:gd name="connsiteX2" fmla="*/ 867370 w 922734"/>
              <a:gd name="connsiteY2" fmla="*/ 0 h 553640"/>
              <a:gd name="connsiteX3" fmla="*/ 922734 w 922734"/>
              <a:gd name="connsiteY3" fmla="*/ 55364 h 553640"/>
              <a:gd name="connsiteX4" fmla="*/ 922734 w 922734"/>
              <a:gd name="connsiteY4" fmla="*/ 498276 h 553640"/>
              <a:gd name="connsiteX5" fmla="*/ 867370 w 922734"/>
              <a:gd name="connsiteY5" fmla="*/ 553640 h 553640"/>
              <a:gd name="connsiteX6" fmla="*/ 55364 w 922734"/>
              <a:gd name="connsiteY6" fmla="*/ 553640 h 553640"/>
              <a:gd name="connsiteX7" fmla="*/ 0 w 922734"/>
              <a:gd name="connsiteY7" fmla="*/ 498276 h 553640"/>
              <a:gd name="connsiteX8" fmla="*/ 0 w 922734"/>
              <a:gd name="connsiteY8" fmla="*/ 55364 h 55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734" h="553640">
                <a:moveTo>
                  <a:pt x="0" y="55364"/>
                </a:moveTo>
                <a:cubicBezTo>
                  <a:pt x="0" y="24787"/>
                  <a:pt x="24787" y="0"/>
                  <a:pt x="55364" y="0"/>
                </a:cubicBezTo>
                <a:lnTo>
                  <a:pt x="867370" y="0"/>
                </a:lnTo>
                <a:cubicBezTo>
                  <a:pt x="897947" y="0"/>
                  <a:pt x="922734" y="24787"/>
                  <a:pt x="922734" y="55364"/>
                </a:cubicBezTo>
                <a:lnTo>
                  <a:pt x="922734" y="498276"/>
                </a:lnTo>
                <a:cubicBezTo>
                  <a:pt x="922734" y="528853"/>
                  <a:pt x="897947" y="553640"/>
                  <a:pt x="867370" y="553640"/>
                </a:cubicBezTo>
                <a:lnTo>
                  <a:pt x="55364" y="553640"/>
                </a:lnTo>
                <a:cubicBezTo>
                  <a:pt x="24787" y="553640"/>
                  <a:pt x="0" y="528853"/>
                  <a:pt x="0" y="498276"/>
                </a:cubicBezTo>
                <a:lnTo>
                  <a:pt x="0" y="5536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3348577"/>
              <a:satOff val="20174"/>
              <a:lumOff val="1617"/>
              <a:alphaOff val="0"/>
            </a:schemeClr>
          </a:fillRef>
          <a:effectRef idx="0">
            <a:schemeClr val="accent4">
              <a:hueOff val="-3348577"/>
              <a:satOff val="20174"/>
              <a:lumOff val="1617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5746" tIns="65746" rIns="65746" bIns="65746" numCol="1" spcCol="1270" anchor="ctr" anchorCtr="0">
            <a:noAutofit/>
          </a:bodyPr>
          <a:lstStyle/>
          <a:p>
            <a:pPr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ccuracy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6DFF161-FED2-4334-8E75-E55BC131B745}"/>
              </a:ext>
            </a:extLst>
          </p:cNvPr>
          <p:cNvSpPr/>
          <p:nvPr/>
        </p:nvSpPr>
        <p:spPr>
          <a:xfrm>
            <a:off x="8714473" y="3762157"/>
            <a:ext cx="277557" cy="773846"/>
          </a:xfrm>
          <a:custGeom>
            <a:avLst/>
            <a:gdLst>
              <a:gd name="connsiteX0" fmla="*/ 0 w 195619"/>
              <a:gd name="connsiteY0" fmla="*/ 45768 h 228838"/>
              <a:gd name="connsiteX1" fmla="*/ 97810 w 195619"/>
              <a:gd name="connsiteY1" fmla="*/ 45768 h 228838"/>
              <a:gd name="connsiteX2" fmla="*/ 97810 w 195619"/>
              <a:gd name="connsiteY2" fmla="*/ 0 h 228838"/>
              <a:gd name="connsiteX3" fmla="*/ 195619 w 195619"/>
              <a:gd name="connsiteY3" fmla="*/ 114419 h 228838"/>
              <a:gd name="connsiteX4" fmla="*/ 97810 w 195619"/>
              <a:gd name="connsiteY4" fmla="*/ 228838 h 228838"/>
              <a:gd name="connsiteX5" fmla="*/ 97810 w 195619"/>
              <a:gd name="connsiteY5" fmla="*/ 183070 h 228838"/>
              <a:gd name="connsiteX6" fmla="*/ 0 w 195619"/>
              <a:gd name="connsiteY6" fmla="*/ 183070 h 228838"/>
              <a:gd name="connsiteX7" fmla="*/ 0 w 195619"/>
              <a:gd name="connsiteY7" fmla="*/ 45768 h 228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619" h="228838">
                <a:moveTo>
                  <a:pt x="0" y="45768"/>
                </a:moveTo>
                <a:lnTo>
                  <a:pt x="97810" y="45768"/>
                </a:lnTo>
                <a:lnTo>
                  <a:pt x="97810" y="0"/>
                </a:lnTo>
                <a:lnTo>
                  <a:pt x="195619" y="114419"/>
                </a:lnTo>
                <a:lnTo>
                  <a:pt x="97810" y="228838"/>
                </a:lnTo>
                <a:lnTo>
                  <a:pt x="97810" y="183070"/>
                </a:lnTo>
                <a:lnTo>
                  <a:pt x="0" y="183070"/>
                </a:lnTo>
                <a:lnTo>
                  <a:pt x="0" y="4576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4464770"/>
              <a:satOff val="26899"/>
              <a:lumOff val="2156"/>
              <a:alphaOff val="0"/>
            </a:schemeClr>
          </a:fillRef>
          <a:effectRef idx="0">
            <a:schemeClr val="accent4">
              <a:hueOff val="-4464770"/>
              <a:satOff val="26899"/>
              <a:lumOff val="215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45768" rIns="58686" bIns="45768" numCol="1" spcCol="1270" anchor="ctr" anchorCtr="0">
            <a:noAutofit/>
          </a:bodyPr>
          <a:lstStyle/>
          <a:p>
            <a:pPr algn="ctr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90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511FE8C-23FC-4EEA-B1E4-847C0D50968D}"/>
              </a:ext>
            </a:extLst>
          </p:cNvPr>
          <p:cNvSpPr/>
          <p:nvPr/>
        </p:nvSpPr>
        <p:spPr>
          <a:xfrm>
            <a:off x="9107244" y="3212977"/>
            <a:ext cx="1309236" cy="1323027"/>
          </a:xfrm>
          <a:custGeom>
            <a:avLst/>
            <a:gdLst>
              <a:gd name="connsiteX0" fmla="*/ 0 w 922734"/>
              <a:gd name="connsiteY0" fmla="*/ 55364 h 553640"/>
              <a:gd name="connsiteX1" fmla="*/ 55364 w 922734"/>
              <a:gd name="connsiteY1" fmla="*/ 0 h 553640"/>
              <a:gd name="connsiteX2" fmla="*/ 867370 w 922734"/>
              <a:gd name="connsiteY2" fmla="*/ 0 h 553640"/>
              <a:gd name="connsiteX3" fmla="*/ 922734 w 922734"/>
              <a:gd name="connsiteY3" fmla="*/ 55364 h 553640"/>
              <a:gd name="connsiteX4" fmla="*/ 922734 w 922734"/>
              <a:gd name="connsiteY4" fmla="*/ 498276 h 553640"/>
              <a:gd name="connsiteX5" fmla="*/ 867370 w 922734"/>
              <a:gd name="connsiteY5" fmla="*/ 553640 h 553640"/>
              <a:gd name="connsiteX6" fmla="*/ 55364 w 922734"/>
              <a:gd name="connsiteY6" fmla="*/ 553640 h 553640"/>
              <a:gd name="connsiteX7" fmla="*/ 0 w 922734"/>
              <a:gd name="connsiteY7" fmla="*/ 498276 h 553640"/>
              <a:gd name="connsiteX8" fmla="*/ 0 w 922734"/>
              <a:gd name="connsiteY8" fmla="*/ 55364 h 55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734" h="553640">
                <a:moveTo>
                  <a:pt x="0" y="55364"/>
                </a:moveTo>
                <a:cubicBezTo>
                  <a:pt x="0" y="24787"/>
                  <a:pt x="24787" y="0"/>
                  <a:pt x="55364" y="0"/>
                </a:cubicBezTo>
                <a:lnTo>
                  <a:pt x="867370" y="0"/>
                </a:lnTo>
                <a:cubicBezTo>
                  <a:pt x="897947" y="0"/>
                  <a:pt x="922734" y="24787"/>
                  <a:pt x="922734" y="55364"/>
                </a:cubicBezTo>
                <a:lnTo>
                  <a:pt x="922734" y="498276"/>
                </a:lnTo>
                <a:cubicBezTo>
                  <a:pt x="922734" y="528853"/>
                  <a:pt x="897947" y="553640"/>
                  <a:pt x="867370" y="553640"/>
                </a:cubicBezTo>
                <a:lnTo>
                  <a:pt x="55364" y="553640"/>
                </a:lnTo>
                <a:cubicBezTo>
                  <a:pt x="24787" y="553640"/>
                  <a:pt x="0" y="528853"/>
                  <a:pt x="0" y="498276"/>
                </a:cubicBezTo>
                <a:lnTo>
                  <a:pt x="0" y="5536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4464770"/>
              <a:satOff val="26899"/>
              <a:lumOff val="2156"/>
              <a:alphaOff val="0"/>
            </a:schemeClr>
          </a:fillRef>
          <a:effectRef idx="0">
            <a:schemeClr val="accent4">
              <a:hueOff val="-4464770"/>
              <a:satOff val="26899"/>
              <a:lumOff val="215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5746" tIns="65746" rIns="65746" bIns="65746" numCol="1" spcCol="1270" anchor="ctr" anchorCtr="0">
            <a:noAutofit/>
          </a:bodyPr>
          <a:lstStyle/>
          <a:p>
            <a:pPr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urpose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30D6832-D0B5-418C-A4B2-65369FED1E8D}"/>
              </a:ext>
            </a:extLst>
          </p:cNvPr>
          <p:cNvSpPr txBox="1"/>
          <p:nvPr/>
        </p:nvSpPr>
        <p:spPr>
          <a:xfrm>
            <a:off x="3215681" y="4860751"/>
            <a:ext cx="59871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Let us look at each of these in more detail. </a:t>
            </a:r>
          </a:p>
        </p:txBody>
      </p:sp>
    </p:spTree>
    <p:extLst>
      <p:ext uri="{BB962C8B-B14F-4D97-AF65-F5344CB8AC3E}">
        <p14:creationId xmlns:p14="http://schemas.microsoft.com/office/powerpoint/2010/main" val="13429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AEACC-7C4D-46D4-AC62-02591C9A7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350"/>
              </a:spcBef>
            </a:pPr>
            <a:r>
              <a:rPr lang="en-US" sz="4400" b="0" i="1" u="sng" dirty="0">
                <a:solidFill>
                  <a:srgbClr val="FF0000"/>
                </a:solidFill>
                <a:uFill>
                  <a:solidFill>
                    <a:srgbClr val="323232"/>
                  </a:solidFill>
                </a:uFill>
                <a:latin typeface="Times New Roman" panose="02020603050405020304" pitchFamily="18" charset="0"/>
                <a:ea typeface="Georgia" panose="02040502050405020303" pitchFamily="18" charset="0"/>
                <a:cs typeface="Georgia" panose="02040502050405020303" pitchFamily="18" charset="0"/>
              </a:rPr>
              <a:t>C</a:t>
            </a:r>
            <a:r>
              <a:rPr lang="en-US" sz="4000" b="0" dirty="0">
                <a:solidFill>
                  <a:srgbClr val="323232"/>
                </a:solidFill>
                <a:latin typeface="Times New Roman" panose="02020603050405020304" pitchFamily="18" charset="0"/>
                <a:ea typeface="Georgia" panose="02040502050405020303" pitchFamily="18" charset="0"/>
                <a:cs typeface="Georgia" panose="02040502050405020303" pitchFamily="18" charset="0"/>
              </a:rPr>
              <a:t>urrency</a:t>
            </a:r>
            <a:r>
              <a:rPr lang="en-US" sz="40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: </a:t>
            </a:r>
            <a:r>
              <a:rPr lang="en-US" b="0" i="1" dirty="0">
                <a:solidFill>
                  <a:srgbClr val="323232"/>
                </a:solidFill>
                <a:latin typeface="Times New Roman" panose="02020603050405020304" pitchFamily="18" charset="0"/>
                <a:ea typeface="Georgia" panose="02040502050405020303" pitchFamily="18" charset="0"/>
                <a:cs typeface="Georgia" panose="02040502050405020303" pitchFamily="18" charset="0"/>
              </a:rPr>
              <a:t>The timeliness of the information</a:t>
            </a:r>
            <a:r>
              <a:rPr lang="en-US" b="0" dirty="0">
                <a:solidFill>
                  <a:srgbClr val="323232"/>
                </a:solidFill>
                <a:latin typeface="Times New Roman" panose="02020603050405020304" pitchFamily="18" charset="0"/>
                <a:ea typeface="Georgia" panose="02040502050405020303" pitchFamily="18" charset="0"/>
                <a:cs typeface="Georgia" panose="02040502050405020303" pitchFamily="18" charset="0"/>
              </a:rPr>
              <a:t>.</a:t>
            </a:r>
            <a:endParaRPr lang="en-GB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115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When was the information published or</a:t>
            </a:r>
            <a:r>
              <a:rPr lang="en-US" b="0" spc="65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posted?</a:t>
            </a:r>
            <a:endParaRPr lang="en-GB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65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Has the information been revised or</a:t>
            </a:r>
            <a:r>
              <a:rPr lang="en-US" b="0" spc="6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updated?</a:t>
            </a:r>
            <a:endParaRPr lang="en-GB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7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Does your topic require current information, or will older sources work as</a:t>
            </a:r>
            <a:r>
              <a:rPr lang="en-US" b="0" spc="18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well?</a:t>
            </a:r>
            <a:endParaRPr lang="en-GB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110"/>
              </a:spcBef>
              <a:buSzPts val="900"/>
              <a:buFont typeface="Wingdings" panose="05000000000000000000" pitchFamily="2" charset="2"/>
              <a:buChar char=""/>
              <a:tabLst>
                <a:tab pos="414020" algn="l"/>
              </a:tabLst>
            </a:pPr>
            <a:r>
              <a:rPr lang="en-US" b="0" spc="5" dirty="0">
                <a:solidFill>
                  <a:srgbClr val="323232"/>
                </a:solidFill>
                <a:latin typeface="Georgia" panose="02040502050405020303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Are the links</a:t>
            </a:r>
            <a:r>
              <a:rPr lang="en-US" b="0" spc="30" dirty="0">
                <a:solidFill>
                  <a:srgbClr val="323232"/>
                </a:solidFill>
                <a:latin typeface="Georgia" panose="02040502050405020303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b="0" spc="5" dirty="0">
                <a:solidFill>
                  <a:srgbClr val="323232"/>
                </a:solidFill>
                <a:latin typeface="Georgia" panose="02040502050405020303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functional?</a:t>
            </a:r>
            <a:endParaRPr lang="en-GB" b="0" spc="5" dirty="0">
              <a:latin typeface="Georgia" panose="02040502050405020303" pitchFamily="18" charset="0"/>
              <a:ea typeface="Wingdings" panose="05000000000000000000" pitchFamily="2" charset="2"/>
              <a:cs typeface="Wingdings" panose="05000000000000000000" pitchFamily="2" charset="2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C532E21-04B1-42F3-982D-94FAF5330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b="1" dirty="0">
                <a:solidFill>
                  <a:srgbClr val="FF0000"/>
                </a:solidFill>
              </a:rPr>
              <a:t>C</a:t>
            </a:r>
            <a:r>
              <a:rPr lang="en-GB" dirty="0"/>
              <a:t>RAAP test?</a:t>
            </a:r>
          </a:p>
        </p:txBody>
      </p:sp>
    </p:spTree>
    <p:extLst>
      <p:ext uri="{BB962C8B-B14F-4D97-AF65-F5344CB8AC3E}">
        <p14:creationId xmlns:p14="http://schemas.microsoft.com/office/powerpoint/2010/main" val="1839814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AEACC-7C4D-46D4-AC62-02591C9A7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5128" y="2077106"/>
            <a:ext cx="10333074" cy="3827722"/>
          </a:xfrm>
        </p:spPr>
        <p:txBody>
          <a:bodyPr>
            <a:normAutofit/>
          </a:bodyPr>
          <a:lstStyle/>
          <a:p>
            <a:pPr>
              <a:spcBef>
                <a:spcPts val="350"/>
              </a:spcBef>
            </a:pPr>
            <a:r>
              <a:rPr lang="en-US" sz="4400" b="0" i="1" u="sng" dirty="0">
                <a:solidFill>
                  <a:srgbClr val="FF0000"/>
                </a:solidFill>
                <a:uFill>
                  <a:solidFill>
                    <a:srgbClr val="323232"/>
                  </a:solidFill>
                </a:uFill>
                <a:latin typeface="Times New Roman" panose="02020603050405020304" pitchFamily="18" charset="0"/>
                <a:ea typeface="Georgia" panose="02040502050405020303" pitchFamily="18" charset="0"/>
                <a:cs typeface="Georgia" panose="02040502050405020303" pitchFamily="18" charset="0"/>
              </a:rPr>
              <a:t>C</a:t>
            </a:r>
            <a:r>
              <a:rPr lang="en-US" sz="4000" b="0" dirty="0">
                <a:solidFill>
                  <a:srgbClr val="323232"/>
                </a:solidFill>
                <a:latin typeface="Times New Roman" panose="02020603050405020304" pitchFamily="18" charset="0"/>
                <a:ea typeface="Georgia" panose="02040502050405020303" pitchFamily="18" charset="0"/>
                <a:cs typeface="Georgia" panose="02040502050405020303" pitchFamily="18" charset="0"/>
              </a:rPr>
              <a:t>urrency</a:t>
            </a:r>
            <a:r>
              <a:rPr lang="en-US" sz="40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: </a:t>
            </a:r>
            <a:r>
              <a:rPr lang="en-US" b="0" i="1" dirty="0">
                <a:solidFill>
                  <a:srgbClr val="323232"/>
                </a:solidFill>
                <a:latin typeface="Times New Roman" panose="02020603050405020304" pitchFamily="18" charset="0"/>
                <a:ea typeface="Georgia" panose="02040502050405020303" pitchFamily="18" charset="0"/>
                <a:cs typeface="Georgia" panose="02040502050405020303" pitchFamily="18" charset="0"/>
              </a:rPr>
              <a:t>The timeliness of the information</a:t>
            </a:r>
            <a:r>
              <a:rPr lang="en-US" b="0" dirty="0">
                <a:solidFill>
                  <a:srgbClr val="323232"/>
                </a:solidFill>
                <a:latin typeface="Times New Roman" panose="02020603050405020304" pitchFamily="18" charset="0"/>
                <a:ea typeface="Georgia" panose="02040502050405020303" pitchFamily="18" charset="0"/>
                <a:cs typeface="Georgia" panose="02040502050405020303" pitchFamily="18" charset="0"/>
              </a:rPr>
              <a:t>.</a:t>
            </a:r>
            <a:endParaRPr lang="en-GB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115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When was the information published or</a:t>
            </a:r>
            <a:r>
              <a:rPr lang="en-US" b="0" spc="65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posted?</a:t>
            </a:r>
            <a:endParaRPr lang="en-GB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65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Has the information been revised or</a:t>
            </a:r>
            <a:r>
              <a:rPr lang="en-US" b="0" spc="6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updated?</a:t>
            </a:r>
            <a:endParaRPr lang="en-GB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7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Does your topic require current information, or will older sources work as</a:t>
            </a:r>
            <a:r>
              <a:rPr lang="en-US" b="0" spc="18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well?</a:t>
            </a:r>
            <a:endParaRPr lang="en-GB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110"/>
              </a:spcBef>
              <a:buSzPts val="900"/>
              <a:buFont typeface="Wingdings" panose="05000000000000000000" pitchFamily="2" charset="2"/>
              <a:buChar char=""/>
              <a:tabLst>
                <a:tab pos="414020" algn="l"/>
              </a:tabLst>
            </a:pPr>
            <a:r>
              <a:rPr lang="en-US" b="0" spc="5" dirty="0">
                <a:solidFill>
                  <a:srgbClr val="323232"/>
                </a:solidFill>
                <a:latin typeface="Georgia" panose="02040502050405020303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Are the links</a:t>
            </a:r>
            <a:r>
              <a:rPr lang="en-US" b="0" spc="30" dirty="0">
                <a:solidFill>
                  <a:srgbClr val="323232"/>
                </a:solidFill>
                <a:latin typeface="Georgia" panose="02040502050405020303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b="0" spc="5" dirty="0">
                <a:solidFill>
                  <a:srgbClr val="323232"/>
                </a:solidFill>
                <a:latin typeface="Georgia" panose="02040502050405020303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functional?</a:t>
            </a:r>
            <a:endParaRPr lang="en-GB" b="0" spc="5" dirty="0">
              <a:latin typeface="Georgia" panose="02040502050405020303" pitchFamily="18" charset="0"/>
              <a:ea typeface="Wingdings" panose="05000000000000000000" pitchFamily="2" charset="2"/>
              <a:cs typeface="Wingdings" panose="05000000000000000000" pitchFamily="2" charset="2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C532E21-04B1-42F3-982D-94FAF5330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b="1" dirty="0">
                <a:solidFill>
                  <a:srgbClr val="FF0000"/>
                </a:solidFill>
              </a:rPr>
              <a:t>C</a:t>
            </a:r>
            <a:r>
              <a:rPr lang="en-GB" dirty="0"/>
              <a:t>RAAP test?</a:t>
            </a:r>
          </a:p>
        </p:txBody>
      </p:sp>
    </p:spTree>
    <p:extLst>
      <p:ext uri="{BB962C8B-B14F-4D97-AF65-F5344CB8AC3E}">
        <p14:creationId xmlns:p14="http://schemas.microsoft.com/office/powerpoint/2010/main" val="1785892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AEACC-7C4D-46D4-AC62-02591C9A7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spcBef>
                <a:spcPts val="800"/>
              </a:spcBef>
            </a:pPr>
            <a:r>
              <a:rPr lang="en-US" sz="4400" b="0" i="1" u="sng" dirty="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R</a:t>
            </a:r>
            <a:r>
              <a:rPr lang="en-US" sz="4000" b="0" dirty="0">
                <a:solidFill>
                  <a:srgbClr val="323232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elevance</a:t>
            </a:r>
            <a:r>
              <a:rPr lang="en-US" sz="4000" b="0" dirty="0">
                <a:solidFill>
                  <a:srgbClr val="323232"/>
                </a:solidFill>
                <a:uFill>
                  <a:solidFill>
                    <a:srgbClr val="000000"/>
                  </a:solidFill>
                </a:uFill>
                <a:latin typeface="Georgia" panose="02040502050405020303" pitchFamily="18" charset="0"/>
                <a:ea typeface="Times New Roman" panose="02020603050405020304" pitchFamily="18" charset="0"/>
              </a:rPr>
              <a:t>: </a:t>
            </a:r>
            <a:r>
              <a:rPr lang="en-US" b="0" i="1" dirty="0">
                <a:solidFill>
                  <a:srgbClr val="323232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The importance of the information for your needs</a:t>
            </a:r>
            <a:r>
              <a:rPr lang="en-US" b="0" dirty="0">
                <a:solidFill>
                  <a:srgbClr val="323232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b="0" i="1" u="sng" dirty="0"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155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Does the information relate to your topic or answer your</a:t>
            </a:r>
            <a:r>
              <a:rPr lang="en-US" b="0" spc="11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question?</a:t>
            </a:r>
            <a:endParaRPr lang="en-GB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11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Who is the intended</a:t>
            </a:r>
            <a:r>
              <a:rPr lang="en-US" b="0" spc="3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audience?</a:t>
            </a:r>
            <a:endParaRPr lang="en-GB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12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b="0" dirty="0"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Is the information at an appropriate level (i.e. not too elementary or advanced for your</a:t>
            </a:r>
            <a:r>
              <a:rPr lang="en-US" b="0" spc="65" dirty="0"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b="0" dirty="0"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needs)?</a:t>
            </a:r>
            <a:endParaRPr lang="en-GB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12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Have you looked at a variety of sources before determining this is one you will</a:t>
            </a:r>
            <a:r>
              <a:rPr lang="en-US" b="0" spc="1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use?</a:t>
            </a:r>
            <a:endParaRPr lang="en-GB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115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Would you be comfortable citing this source in your research</a:t>
            </a:r>
            <a:r>
              <a:rPr lang="en-US" b="0" spc="125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paper?</a:t>
            </a:r>
            <a:endParaRPr lang="en-GB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C532E21-04B1-42F3-982D-94FAF5330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</a:t>
            </a:r>
            <a:r>
              <a:rPr lang="en-GB" b="1" dirty="0">
                <a:solidFill>
                  <a:srgbClr val="00B050"/>
                </a:solidFill>
              </a:rPr>
              <a:t>R</a:t>
            </a:r>
            <a:r>
              <a:rPr lang="en-GB" dirty="0"/>
              <a:t>AAP test?</a:t>
            </a:r>
          </a:p>
        </p:txBody>
      </p:sp>
    </p:spTree>
    <p:extLst>
      <p:ext uri="{BB962C8B-B14F-4D97-AF65-F5344CB8AC3E}">
        <p14:creationId xmlns:p14="http://schemas.microsoft.com/office/powerpoint/2010/main" val="1691348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AEACC-7C4D-46D4-AC62-02591C9A7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spcBef>
                <a:spcPts val="925"/>
              </a:spcBef>
            </a:pPr>
            <a:r>
              <a:rPr lang="en-US" sz="3600" b="0" i="1" u="sng" dirty="0">
                <a:solidFill>
                  <a:srgbClr val="FF0000"/>
                </a:solidFill>
                <a:uFill>
                  <a:solidFill>
                    <a:srgbClr val="323232"/>
                  </a:solidFill>
                </a:uFill>
                <a:latin typeface="Times New Roman" panose="02020603050405020304" pitchFamily="18" charset="0"/>
                <a:ea typeface="Georgia" panose="02040502050405020303" pitchFamily="18" charset="0"/>
                <a:cs typeface="Georgia" panose="02040502050405020303" pitchFamily="18" charset="0"/>
              </a:rPr>
              <a:t>A</a:t>
            </a:r>
            <a:r>
              <a:rPr lang="en-US" b="0" dirty="0">
                <a:solidFill>
                  <a:srgbClr val="323232"/>
                </a:solidFill>
                <a:latin typeface="Times New Roman" panose="02020603050405020304" pitchFamily="18" charset="0"/>
                <a:ea typeface="Georgia" panose="02040502050405020303" pitchFamily="18" charset="0"/>
                <a:cs typeface="Georgia" panose="02040502050405020303" pitchFamily="18" charset="0"/>
              </a:rPr>
              <a:t>uthority</a:t>
            </a:r>
            <a:r>
              <a:rPr lang="en-US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: </a:t>
            </a:r>
            <a:r>
              <a:rPr lang="en-US" sz="2800" b="0" i="1" dirty="0">
                <a:solidFill>
                  <a:srgbClr val="323232"/>
                </a:solidFill>
                <a:latin typeface="Times New Roman" panose="02020603050405020304" pitchFamily="18" charset="0"/>
                <a:ea typeface="Georgia" panose="02040502050405020303" pitchFamily="18" charset="0"/>
                <a:cs typeface="Georgia" panose="02040502050405020303" pitchFamily="18" charset="0"/>
              </a:rPr>
              <a:t>The source of the information.</a:t>
            </a:r>
            <a:endParaRPr lang="en-GB" sz="2800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11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28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Who is the</a:t>
            </a:r>
            <a:r>
              <a:rPr lang="en-US" sz="2800" b="0" spc="4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28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author/publisher/source/sponsor?</a:t>
            </a:r>
            <a:endParaRPr lang="en-GB" sz="2800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65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28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What are the author's credentials or organizational</a:t>
            </a:r>
            <a:r>
              <a:rPr lang="en-US" sz="2800" b="0" spc="45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28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affiliations?</a:t>
            </a:r>
            <a:endParaRPr lang="en-GB" sz="2800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70"/>
              </a:spcBef>
              <a:buFont typeface="Wingdings" panose="05000000000000000000" pitchFamily="2" charset="2"/>
              <a:buChar char=""/>
              <a:tabLst>
                <a:tab pos="432435" algn="l"/>
              </a:tabLst>
            </a:pPr>
            <a:r>
              <a:rPr lang="en-US" sz="28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Is the author qualified to write on the</a:t>
            </a:r>
            <a:r>
              <a:rPr lang="en-US" sz="2800" b="0" spc="75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28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topic?</a:t>
            </a:r>
            <a:endParaRPr lang="en-GB" sz="2800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70"/>
              </a:spcBef>
              <a:buFont typeface="Wingdings" panose="05000000000000000000" pitchFamily="2" charset="2"/>
              <a:buChar char=""/>
              <a:tabLst>
                <a:tab pos="432435" algn="l"/>
              </a:tabLst>
            </a:pPr>
            <a:r>
              <a:rPr lang="en-US" sz="28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Is there contact information, such as a publisher or email</a:t>
            </a:r>
            <a:r>
              <a:rPr lang="en-US" sz="2800" b="0" spc="55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28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address?</a:t>
            </a:r>
            <a:endParaRPr lang="en-GB" sz="2800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marR="2821305">
              <a:lnSpc>
                <a:spcPct val="107000"/>
              </a:lnSpc>
              <a:spcBef>
                <a:spcPts val="110"/>
              </a:spcBef>
              <a:buSzPts val="900"/>
              <a:buFont typeface="Wingdings" panose="05000000000000000000" pitchFamily="2" charset="2"/>
              <a:buChar char=""/>
              <a:tabLst>
                <a:tab pos="413385" algn="l"/>
              </a:tabLst>
            </a:pPr>
            <a:r>
              <a:rPr lang="en-US" sz="2800" b="0" spc="5" dirty="0">
                <a:solidFill>
                  <a:srgbClr val="323232"/>
                </a:solidFill>
                <a:latin typeface="Georgia" panose="02040502050405020303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Does the URL reveal anything about the author or source? examples: </a:t>
            </a:r>
            <a:r>
              <a:rPr lang="en-US" sz="2800" b="0" spc="5" dirty="0">
                <a:solidFill>
                  <a:srgbClr val="323232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Georgia" panose="02040502050405020303" pitchFamily="18" charset="0"/>
              </a:rPr>
              <a:t>.com .</a:t>
            </a:r>
            <a:r>
              <a:rPr lang="en-US" sz="2800" b="0" spc="5" dirty="0" err="1">
                <a:solidFill>
                  <a:srgbClr val="323232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Georgia" panose="02040502050405020303" pitchFamily="18" charset="0"/>
              </a:rPr>
              <a:t>edu</a:t>
            </a:r>
            <a:r>
              <a:rPr lang="en-US" sz="2800" b="0" spc="5" dirty="0">
                <a:solidFill>
                  <a:srgbClr val="323232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Georgia" panose="02040502050405020303" pitchFamily="18" charset="0"/>
              </a:rPr>
              <a:t> .gov .org</a:t>
            </a:r>
            <a:r>
              <a:rPr lang="en-US" sz="2800" b="0" spc="65" dirty="0">
                <a:solidFill>
                  <a:srgbClr val="323232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Georgia" panose="02040502050405020303" pitchFamily="18" charset="0"/>
              </a:rPr>
              <a:t> </a:t>
            </a:r>
            <a:r>
              <a:rPr lang="en-US" sz="2800" b="0" spc="5" dirty="0" err="1">
                <a:solidFill>
                  <a:srgbClr val="323232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Georgia" panose="02040502050405020303" pitchFamily="18" charset="0"/>
              </a:rPr>
              <a:t>.net</a:t>
            </a:r>
            <a:endParaRPr lang="en-GB" sz="2800" b="0" spc="5" dirty="0">
              <a:latin typeface="Georgia" panose="02040502050405020303" pitchFamily="18" charset="0"/>
              <a:ea typeface="Wingdings" panose="05000000000000000000" pitchFamily="2" charset="2"/>
              <a:cs typeface="Wingdings" panose="05000000000000000000" pitchFamily="2" charset="2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C532E21-04B1-42F3-982D-94FAF5330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CR</a:t>
            </a:r>
            <a:r>
              <a:rPr lang="en-GB" b="1" dirty="0">
                <a:solidFill>
                  <a:srgbClr val="0070C0"/>
                </a:solidFill>
              </a:rPr>
              <a:t>A</a:t>
            </a:r>
            <a:r>
              <a:rPr lang="en-GB" dirty="0"/>
              <a:t>AP test?</a:t>
            </a:r>
          </a:p>
        </p:txBody>
      </p:sp>
    </p:spTree>
    <p:extLst>
      <p:ext uri="{BB962C8B-B14F-4D97-AF65-F5344CB8AC3E}">
        <p14:creationId xmlns:p14="http://schemas.microsoft.com/office/powerpoint/2010/main" val="3089403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AEACC-7C4D-46D4-AC62-02591C9A7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spcBef>
                <a:spcPts val="820"/>
              </a:spcBef>
            </a:pPr>
            <a:r>
              <a:rPr lang="en-US" sz="3600" b="0" i="1" u="sng" dirty="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A</a:t>
            </a:r>
            <a:r>
              <a:rPr lang="en-US" b="0" dirty="0">
                <a:solidFill>
                  <a:srgbClr val="323232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ccuracy</a:t>
            </a:r>
            <a:r>
              <a:rPr lang="en-US" b="0" dirty="0">
                <a:solidFill>
                  <a:srgbClr val="323232"/>
                </a:solidFill>
                <a:uFill>
                  <a:solidFill>
                    <a:srgbClr val="000000"/>
                  </a:solidFill>
                </a:uFill>
                <a:latin typeface="Georgia" panose="02040502050405020303" pitchFamily="18" charset="0"/>
                <a:ea typeface="Times New Roman" panose="02020603050405020304" pitchFamily="18" charset="0"/>
              </a:rPr>
              <a:t>: </a:t>
            </a:r>
            <a:r>
              <a:rPr lang="en-US" sz="2800" b="0" i="1" dirty="0">
                <a:solidFill>
                  <a:srgbClr val="323232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Times New Roman" panose="02020603050405020304" pitchFamily="18" charset="0"/>
              </a:rPr>
              <a:t>The reliability, truthfulness and correctness of the content.</a:t>
            </a:r>
            <a:endParaRPr lang="en-GB" sz="2800" b="0" i="1" u="sng" dirty="0">
              <a:uFill>
                <a:solidFill>
                  <a:srgbClr val="000000"/>
                </a:solidFill>
              </a:u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16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28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Where does the information come</a:t>
            </a:r>
            <a:r>
              <a:rPr lang="en-US" sz="2800" b="0" spc="4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28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from?</a:t>
            </a:r>
            <a:endParaRPr lang="en-GB" sz="2800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11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28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Is the information supported by</a:t>
            </a:r>
            <a:r>
              <a:rPr lang="en-US" sz="2800" b="0" spc="45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28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evidence?</a:t>
            </a:r>
            <a:endParaRPr lang="en-GB" sz="2800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12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2800" b="0" dirty="0"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Has the information been reviewed or</a:t>
            </a:r>
            <a:r>
              <a:rPr lang="en-US" sz="2800" b="0" spc="60" dirty="0"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2800" b="0" dirty="0"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refereed?</a:t>
            </a:r>
            <a:endParaRPr lang="en-GB" sz="2800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115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28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Can you verify any of the information in another source or from personal</a:t>
            </a:r>
            <a:r>
              <a:rPr lang="en-US" sz="2800" b="0" spc="225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28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knowledge?</a:t>
            </a:r>
            <a:endParaRPr lang="en-GB" sz="2800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12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28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Does the language or tone seem unbiased and free of</a:t>
            </a:r>
            <a:r>
              <a:rPr lang="en-US" sz="2800" b="0" spc="9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28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emotion?</a:t>
            </a:r>
            <a:endParaRPr lang="en-GB" sz="2800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12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28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Are there spelling, grammar or typographical</a:t>
            </a:r>
            <a:r>
              <a:rPr lang="en-US" sz="2800" b="0" spc="65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28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errors</a:t>
            </a:r>
            <a:r>
              <a:rPr lang="en-US" sz="280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?</a:t>
            </a:r>
            <a:endParaRPr lang="en-GB" sz="280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C532E21-04B1-42F3-982D-94FAF5330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CRA</a:t>
            </a:r>
            <a:r>
              <a:rPr lang="en-GB" b="1" dirty="0">
                <a:solidFill>
                  <a:srgbClr val="7030A0"/>
                </a:solidFill>
              </a:rPr>
              <a:t>A</a:t>
            </a:r>
            <a:r>
              <a:rPr lang="en-GB" dirty="0"/>
              <a:t>P test?</a:t>
            </a:r>
          </a:p>
        </p:txBody>
      </p:sp>
    </p:spTree>
    <p:extLst>
      <p:ext uri="{BB962C8B-B14F-4D97-AF65-F5344CB8AC3E}">
        <p14:creationId xmlns:p14="http://schemas.microsoft.com/office/powerpoint/2010/main" val="3537579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AEACC-7C4D-46D4-AC62-02591C9A7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spcBef>
                <a:spcPts val="915"/>
              </a:spcBef>
            </a:pPr>
            <a:r>
              <a:rPr lang="en-US" sz="5700" b="0" i="1" u="sng" dirty="0">
                <a:solidFill>
                  <a:srgbClr val="FF0000"/>
                </a:solidFill>
                <a:uFill>
                  <a:solidFill>
                    <a:srgbClr val="323232"/>
                  </a:solidFill>
                </a:uFill>
                <a:latin typeface="Times New Roman" panose="02020603050405020304" pitchFamily="18" charset="0"/>
                <a:ea typeface="Georgia" panose="02040502050405020303" pitchFamily="18" charset="0"/>
                <a:cs typeface="Georgia" panose="02040502050405020303" pitchFamily="18" charset="0"/>
              </a:rPr>
              <a:t>P</a:t>
            </a:r>
            <a:r>
              <a:rPr lang="en-US" sz="5100" b="0" dirty="0">
                <a:solidFill>
                  <a:srgbClr val="323232"/>
                </a:solidFill>
                <a:latin typeface="Times New Roman" panose="02020603050405020304" pitchFamily="18" charset="0"/>
                <a:ea typeface="Georgia" panose="02040502050405020303" pitchFamily="18" charset="0"/>
                <a:cs typeface="Georgia" panose="02040502050405020303" pitchFamily="18" charset="0"/>
              </a:rPr>
              <a:t>urpose: </a:t>
            </a:r>
            <a:r>
              <a:rPr lang="en-US" sz="4000" b="0" i="1" dirty="0">
                <a:solidFill>
                  <a:srgbClr val="323232"/>
                </a:solidFill>
                <a:latin typeface="Times New Roman" panose="02020603050405020304" pitchFamily="18" charset="0"/>
                <a:ea typeface="Georgia" panose="02040502050405020303" pitchFamily="18" charset="0"/>
                <a:cs typeface="Georgia" panose="02040502050405020303" pitchFamily="18" charset="0"/>
              </a:rPr>
              <a:t>The reason the information exists</a:t>
            </a:r>
            <a:r>
              <a:rPr lang="en-US" sz="4000" b="0" dirty="0">
                <a:solidFill>
                  <a:srgbClr val="323232"/>
                </a:solidFill>
                <a:latin typeface="Times New Roman" panose="02020603050405020304" pitchFamily="18" charset="0"/>
                <a:ea typeface="Georgia" panose="02040502050405020303" pitchFamily="18" charset="0"/>
                <a:cs typeface="Georgia" panose="02040502050405020303" pitchFamily="18" charset="0"/>
              </a:rPr>
              <a:t>.</a:t>
            </a:r>
            <a:endParaRPr lang="en-GB" sz="4000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115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40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What is the purpose of the information? Is it to inform, teach, sell, entertain or</a:t>
            </a:r>
            <a:r>
              <a:rPr lang="en-US" sz="4000" b="0" spc="-5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40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persuade?</a:t>
            </a:r>
            <a:endParaRPr lang="en-GB" sz="4000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7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40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Do the authors/sponsors make their intentions or purpose</a:t>
            </a:r>
            <a:r>
              <a:rPr lang="en-US" sz="4000" b="0" spc="65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40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clear?</a:t>
            </a:r>
            <a:endParaRPr lang="en-GB" sz="4000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65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40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Is the information fact, opinion or</a:t>
            </a:r>
            <a:r>
              <a:rPr lang="en-US" sz="4000" b="0" spc="4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40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propaganda?</a:t>
            </a:r>
            <a:endParaRPr lang="en-GB" sz="4000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7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40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Does the point of view appear objective and</a:t>
            </a:r>
            <a:r>
              <a:rPr lang="en-US" sz="4000" b="0" spc="9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40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impartial?</a:t>
            </a:r>
            <a:endParaRPr lang="en-GB" sz="4000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spcBef>
                <a:spcPts val="7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40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Are there political, ideological, cultural, religious, institutional or personal</a:t>
            </a:r>
            <a:r>
              <a:rPr lang="en-US" sz="4000" b="0" spc="75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4000" b="0" dirty="0">
                <a:solidFill>
                  <a:srgbClr val="323232"/>
                </a:solidFill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biases?</a:t>
            </a:r>
            <a:endParaRPr lang="en-GB" sz="4000" b="0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C532E21-04B1-42F3-982D-94FAF5330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CRAA</a:t>
            </a:r>
            <a:r>
              <a:rPr lang="en-GB" b="1" dirty="0">
                <a:solidFill>
                  <a:srgbClr val="FFFF00"/>
                </a:solidFill>
              </a:rPr>
              <a:t>P</a:t>
            </a:r>
            <a:r>
              <a:rPr lang="en-GB" dirty="0"/>
              <a:t> test?</a:t>
            </a:r>
          </a:p>
        </p:txBody>
      </p:sp>
    </p:spTree>
    <p:extLst>
      <p:ext uri="{BB962C8B-B14F-4D97-AF65-F5344CB8AC3E}">
        <p14:creationId xmlns:p14="http://schemas.microsoft.com/office/powerpoint/2010/main" val="328935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8FFF354-0D89-4D9D-92D8-A691EB70A1AF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832304" y="4293096"/>
            <a:ext cx="1835696" cy="129614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0C817-4165-4D7D-AFD4-7E3A3AA00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source that you found in activity 2, use the CRAAP to evaluate your article </a:t>
            </a:r>
          </a:p>
          <a:p>
            <a:endParaRPr lang="en-GB" dirty="0"/>
          </a:p>
          <a:p>
            <a:r>
              <a:rPr lang="en-GB" dirty="0"/>
              <a:t>Is this a source that you will be able to use?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78A9E0B-BCC7-47AC-9D45-2D11010B1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2463" y="618518"/>
            <a:ext cx="8229600" cy="1143000"/>
          </a:xfrm>
        </p:spPr>
        <p:txBody>
          <a:bodyPr/>
          <a:lstStyle/>
          <a:p>
            <a:pPr algn="ctr"/>
            <a:r>
              <a:rPr lang="en-GB" dirty="0"/>
              <a:t>Activity 3 – Use the CRAAP test</a:t>
            </a:r>
          </a:p>
        </p:txBody>
      </p:sp>
    </p:spTree>
    <p:extLst>
      <p:ext uri="{BB962C8B-B14F-4D97-AF65-F5344CB8AC3E}">
        <p14:creationId xmlns:p14="http://schemas.microsoft.com/office/powerpoint/2010/main" val="2171937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C1FD8-2D94-8745-8484-065EEB0E85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Lesson Summary/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C7251-46C3-3447-A7E2-ADE51ACAFD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What is a search strategy?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Why is a search strategy helpful?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What are the components of the CRRAP Test?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Why is evaluating sources important? </a:t>
            </a:r>
          </a:p>
        </p:txBody>
      </p:sp>
    </p:spTree>
    <p:extLst>
      <p:ext uri="{BB962C8B-B14F-4D97-AF65-F5344CB8AC3E}">
        <p14:creationId xmlns:p14="http://schemas.microsoft.com/office/powerpoint/2010/main" val="23739827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21117CB-D197-45F3-B441-4AC4D215E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9134A0-5595-B647-A40C-386207C34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6614" y="31226"/>
            <a:ext cx="3363687" cy="306920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Next week: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075E7-D56F-0B44-B02F-D9B46AB8AB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847" y="3229343"/>
            <a:ext cx="4011678" cy="299255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dirty="0"/>
              <a:t>Next week we will be exploring evidence-based practice and reflective practice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8407E26-87C7-42DE-8E90-7BD332BB1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5526493" y="-27388"/>
            <a:ext cx="5371548" cy="6758610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ED55459-2CBB-4DB7-B9D3-F43A3444A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5574057" y="-57427"/>
            <a:ext cx="5371548" cy="675861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9E348540-F51D-4D4F-B685-AE0FB2DFB6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68618" y="877984"/>
            <a:ext cx="4903202" cy="4903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3915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9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2" name="Rectangle 13">
            <a:extLst>
              <a:ext uri="{FF2B5EF4-FFF2-40B4-BE49-F238E27FC236}">
                <a16:creationId xmlns:a16="http://schemas.microsoft.com/office/drawing/2014/main" id="{421117CB-D197-45F3-B441-4AC4D215E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90E7C8-CE5F-2549-BC67-FDDF3F998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0904" y="1017768"/>
            <a:ext cx="3363687" cy="306920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Questions? </a:t>
            </a:r>
          </a:p>
        </p:txBody>
      </p:sp>
      <p:sp>
        <p:nvSpPr>
          <p:cNvPr id="23" name="Freeform: Shape 15">
            <a:extLst>
              <a:ext uri="{FF2B5EF4-FFF2-40B4-BE49-F238E27FC236}">
                <a16:creationId xmlns:a16="http://schemas.microsoft.com/office/drawing/2014/main" id="{E8407E26-87C7-42DE-8E90-7BD332BB1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5526493" y="-27388"/>
            <a:ext cx="5371548" cy="6758610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4" name="Freeform: Shape 17">
            <a:extLst>
              <a:ext uri="{FF2B5EF4-FFF2-40B4-BE49-F238E27FC236}">
                <a16:creationId xmlns:a16="http://schemas.microsoft.com/office/drawing/2014/main" id="{1ED55459-2CBB-4DB7-B9D3-F43A3444A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5574057" y="-57427"/>
            <a:ext cx="5371548" cy="675861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pic>
        <p:nvPicPr>
          <p:cNvPr id="25" name="Graphic 6" descr="Questions">
            <a:extLst>
              <a:ext uri="{FF2B5EF4-FFF2-40B4-BE49-F238E27FC236}">
                <a16:creationId xmlns:a16="http://schemas.microsoft.com/office/drawing/2014/main" id="{F3DE810A-36EA-4857-9C5E-427A642D33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68618" y="877984"/>
            <a:ext cx="4903202" cy="4903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155597"/>
      </p:ext>
    </p:extLst>
  </p:cSld>
  <p:clrMapOvr>
    <a:masterClrMapping/>
  </p:clrMapOvr>
</p:sld>
</file>

<file path=ppt/theme/theme1.xml><?xml version="1.0" encoding="utf-8"?>
<a:theme xmlns:a="http://schemas.openxmlformats.org/drawingml/2006/main" name="ChitchatVTI">
  <a:themeElements>
    <a:clrScheme name="AnalogousFromLightSeedRightStep">
      <a:dk1>
        <a:srgbClr val="000000"/>
      </a:dk1>
      <a:lt1>
        <a:srgbClr val="FFFFFF"/>
      </a:lt1>
      <a:dk2>
        <a:srgbClr val="3C3122"/>
      </a:dk2>
      <a:lt2>
        <a:srgbClr val="E2E8E6"/>
      </a:lt2>
      <a:accent1>
        <a:srgbClr val="CC90A0"/>
      </a:accent1>
      <a:accent2>
        <a:srgbClr val="C18377"/>
      </a:accent2>
      <a:accent3>
        <a:srgbClr val="C09F74"/>
      </a:accent3>
      <a:accent4>
        <a:srgbClr val="A8A768"/>
      </a:accent4>
      <a:accent5>
        <a:srgbClr val="96AB78"/>
      </a:accent5>
      <a:accent6>
        <a:srgbClr val="7AB16D"/>
      </a:accent6>
      <a:hlink>
        <a:srgbClr val="568F80"/>
      </a:hlink>
      <a:folHlink>
        <a:srgbClr val="7F7F7F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1210</Words>
  <Application>Microsoft Macintosh PowerPoint</Application>
  <PresentationFormat>Widescreen</PresentationFormat>
  <Paragraphs>132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Arial</vt:lpstr>
      <vt:lpstr>Calibri</vt:lpstr>
      <vt:lpstr>Georgia</vt:lpstr>
      <vt:lpstr>The Hand</vt:lpstr>
      <vt:lpstr>The Serif Hand</vt:lpstr>
      <vt:lpstr>Times New Roman</vt:lpstr>
      <vt:lpstr>Wingdings</vt:lpstr>
      <vt:lpstr>ChitchatVTI</vt:lpstr>
      <vt:lpstr>How to conduct Research? </vt:lpstr>
      <vt:lpstr>Lesson aim and objectives </vt:lpstr>
      <vt:lpstr>Where do we begin research?</vt:lpstr>
      <vt:lpstr>Library Vs Inter-net</vt:lpstr>
      <vt:lpstr>What is a search strategy? </vt:lpstr>
      <vt:lpstr>Search Strategy </vt:lpstr>
      <vt:lpstr>Search Strategy</vt:lpstr>
      <vt:lpstr>Activity 1</vt:lpstr>
      <vt:lpstr>Search Strategy: Narrowing down searches</vt:lpstr>
      <vt:lpstr> Activity 2</vt:lpstr>
      <vt:lpstr>Example of a search Strategy </vt:lpstr>
      <vt:lpstr>Search Strategy Guide/activity 3</vt:lpstr>
      <vt:lpstr>Suitability of a source of information</vt:lpstr>
      <vt:lpstr>What is CRAAP test?</vt:lpstr>
      <vt:lpstr>What is CRAAP test?</vt:lpstr>
      <vt:lpstr>What is CRAAP test?</vt:lpstr>
      <vt:lpstr>What is CRAAP test?</vt:lpstr>
      <vt:lpstr>What is CRAAP test?</vt:lpstr>
      <vt:lpstr>What is CRAAP test?</vt:lpstr>
      <vt:lpstr>What is CRAAP test?</vt:lpstr>
      <vt:lpstr>Activity 3 – Use the CRAAP test</vt:lpstr>
      <vt:lpstr>Lesson Summary/ Questions</vt:lpstr>
      <vt:lpstr>Next week: 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conduct Research? </dc:title>
  <dc:creator>Jonathan Andrew Wyatt (P144511)</dc:creator>
  <cp:lastModifiedBy>Jonathan Andrew Wyatt (P144511)</cp:lastModifiedBy>
  <cp:revision>2</cp:revision>
  <dcterms:created xsi:type="dcterms:W3CDTF">2022-02-07T13:29:09Z</dcterms:created>
  <dcterms:modified xsi:type="dcterms:W3CDTF">2022-02-07T14:21:33Z</dcterms:modified>
</cp:coreProperties>
</file>