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Calibri" panose="020F0502020204030204" pitchFamily="34" charset="0"/>
      <p:regular r:id="rId12"/>
      <p:bold r:id="rId13"/>
      <p:italic r:id="rId14"/>
      <p:boldItalic r:id="rId15"/>
    </p:embeddedFont>
    <p:embeddedFont>
      <p:font typeface="Lexend" panose="020B0604020202020204" charset="0"/>
      <p:regular r:id="rId16"/>
      <p:bold r:id="rId17"/>
    </p:embeddedFont>
    <p:embeddedFont>
      <p:font typeface="Raleway" panose="020B060402020202020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j9GHyCrbQgYD5yR0jMEqfIFMVFk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87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 name="Google Shape;12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9" name="Google Shape;32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g394f1b1d20c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5" name="Google Shape;445;g394f1b1d20c_0_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1100"/>
              <a:buNone/>
            </a:pPr>
            <a:r>
              <a:rPr lang="en-GB">
                <a:solidFill>
                  <a:schemeClr val="dk1"/>
                </a:solidFill>
              </a:rPr>
              <a:t>Tuberculosis (TB) is a bacterial infection that is caused by Mycobacterium tuberculosis and it mainly affects the lungs. It is transmitted through air droplets, and its severity increases in elderly or immunosuppressed people and can be treated in time with the use of antibiotics (GOV.UK, 2025).</a:t>
            </a:r>
            <a:endParaRPr>
              <a:solidFill>
                <a:schemeClr val="dk1"/>
              </a:solidFill>
            </a:endParaRPr>
          </a:p>
          <a:p>
            <a:pPr marL="0" lvl="0" indent="0" algn="just" rtl="0">
              <a:lnSpc>
                <a:spcPct val="115000"/>
              </a:lnSpc>
              <a:spcBef>
                <a:spcPts val="0"/>
              </a:spcBef>
              <a:spcAft>
                <a:spcPts val="0"/>
              </a:spcAft>
              <a:buClr>
                <a:schemeClr val="dk1"/>
              </a:buClr>
              <a:buSzPts val="1100"/>
              <a:buFont typeface="Arial"/>
              <a:buNone/>
            </a:pPr>
            <a:endParaRPr sz="1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5"/>
        <p:cNvGrpSpPr/>
        <p:nvPr/>
      </p:nvGrpSpPr>
      <p:grpSpPr>
        <a:xfrm>
          <a:off x="0" y="0"/>
          <a:ext cx="0" cy="0"/>
          <a:chOff x="0" y="0"/>
          <a:chExt cx="0" cy="0"/>
        </a:xfrm>
      </p:grpSpPr>
      <p:sp>
        <p:nvSpPr>
          <p:cNvPr id="506" name="Google Shape;50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07" name="Google Shape;50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100"/>
              <a:buNone/>
            </a:pPr>
            <a:r>
              <a:rPr lang="en-GB"/>
              <a:t>Canal View is another place where the elderly get to live independently at the community level. The situation with pulmonary tuberculosis diagnosed in Mr Patel when he returned to Bangladesh indicates the risks of infections in the community (Shah et al., 2024). TB is an airborne infection, so this presentation will seek to identify solutions to measure, monitor and control the dissemination of this illness hence maintaining health in the community, and responding to the module outcomes. Member 1 presents the case and dwells upon the management aspects at Canal View. Member 2 introduces national and local TB policies, Member 3 talks about the factors affecting the health and well-being of residents, and Member 4 describes the strategies of managing and communicating the outbreaks. The points in the case study are copied in the case study without duplication of relevant points. In my opinion, the overall presentation is well-organized, articulate and in accordance with the feedback and it is based on good teamwork and comprehension.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6"/>
        <p:cNvGrpSpPr/>
        <p:nvPr/>
      </p:nvGrpSpPr>
      <p:grpSpPr>
        <a:xfrm>
          <a:off x="0" y="0"/>
          <a:ext cx="0" cy="0"/>
          <a:chOff x="0" y="0"/>
          <a:chExt cx="0" cy="0"/>
        </a:xfrm>
      </p:grpSpPr>
      <p:sp>
        <p:nvSpPr>
          <p:cNvPr id="527" name="Google Shape;52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8" name="Google Shape;528;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The UKHSA and NHS England offer national guidelines that provide a framework for TB management, detection, contact tracing, and treatment adherence (GOV.UK, 2025). At the local level, the policies of the Public Health and ICB assist in managing the infections. Isolation measures, the use of PPE, and compulsory reporting in Canal View focus on ensuring the safety and compliance of residents with national and local regulations.</a:t>
            </a:r>
            <a:endParaRPr sz="1100" b="0" i="0" u="none" strike="noStrike" cap="none">
              <a:solidFill>
                <a:srgbClr val="000000"/>
              </a:solidFill>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
        <p:cNvGrpSpPr/>
        <p:nvPr/>
      </p:nvGrpSpPr>
      <p:grpSpPr>
        <a:xfrm>
          <a:off x="0" y="0"/>
          <a:ext cx="0" cy="0"/>
          <a:chOff x="0" y="0"/>
          <a:chExt cx="0" cy="0"/>
        </a:xfrm>
      </p:grpSpPr>
      <p:sp>
        <p:nvSpPr>
          <p:cNvPr id="566" name="Google Shape;566;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67" name="Google Shape;56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GB" sz="1100" b="0" i="0" u="none" strike="noStrike" cap="none">
                <a:solidFill>
                  <a:srgbClr val="000000"/>
                </a:solidFill>
                <a:latin typeface="Arial"/>
                <a:ea typeface="Arial"/>
                <a:cs typeface="Arial"/>
                <a:sym typeface="Arial"/>
              </a:rPr>
              <a:t>Age, immunity, and living in a community influence the health and well-being of the residents, making them more vulnerable to TB (Etim </a:t>
            </a:r>
            <a:r>
              <a:rPr lang="en-GB" sz="1100" b="0" i="1" u="none" strike="noStrike" cap="none">
                <a:solidFill>
                  <a:srgbClr val="000000"/>
                </a:solidFill>
                <a:latin typeface="Arial"/>
                <a:ea typeface="Arial"/>
                <a:cs typeface="Arial"/>
                <a:sym typeface="Arial"/>
              </a:rPr>
              <a:t>et al., </a:t>
            </a:r>
            <a:r>
              <a:rPr lang="en-GB" sz="1100" b="0" i="0" u="none" strike="noStrike" cap="none">
                <a:solidFill>
                  <a:srgbClr val="000000"/>
                </a:solidFill>
                <a:latin typeface="Arial"/>
                <a:ea typeface="Arial"/>
                <a:cs typeface="Arial"/>
                <a:sym typeface="Arial"/>
              </a:rPr>
              <a:t>2024). Movement to areas with high prevalence may also lead to infections. Treatment may be delayed by socioeconomic and cultural aspects such as stigma and low health literacy. The problems affect well-being, which leads to anxiety, social alienation, and stress among the residents.</a:t>
            </a:r>
            <a:endParaRPr sz="1100" b="0" i="0" u="none" strike="noStrike" cap="none">
              <a:solidFill>
                <a:srgbClr val="000000"/>
              </a:solidFill>
              <a:latin typeface="Arial"/>
              <a:ea typeface="Arial"/>
              <a:cs typeface="Arial"/>
              <a:sym typeface="Arial"/>
            </a:endParaRPr>
          </a:p>
          <a:p>
            <a:pPr marL="158750" lvl="0" indent="0" algn="l" rtl="0">
              <a:lnSpc>
                <a:spcPct val="100000"/>
              </a:lnSpc>
              <a:spcBef>
                <a:spcPts val="0"/>
              </a:spcBef>
              <a:spcAft>
                <a:spcPts val="0"/>
              </a:spcAft>
              <a:buSzPts val="1100"/>
              <a:buNone/>
            </a:pPr>
            <a:endParaRPr sz="11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5"/>
        <p:cNvGrpSpPr/>
        <p:nvPr/>
      </p:nvGrpSpPr>
      <p:grpSpPr>
        <a:xfrm>
          <a:off x="0" y="0"/>
          <a:ext cx="0" cy="0"/>
          <a:chOff x="0" y="0"/>
          <a:chExt cx="0" cy="0"/>
        </a:xfrm>
      </p:grpSpPr>
      <p:sp>
        <p:nvSpPr>
          <p:cNvPr id="636" name="Google Shape;63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7" name="Google Shape;637;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The control of TB outbreaks involves isolation, good ventilation, and timely infection management (Wang </a:t>
            </a:r>
            <a:r>
              <a:rPr lang="en-GB" sz="1100" b="0" i="1" u="none" strike="noStrike" cap="none">
                <a:solidFill>
                  <a:srgbClr val="000000"/>
                </a:solidFill>
                <a:latin typeface="Arial"/>
                <a:ea typeface="Arial"/>
                <a:cs typeface="Arial"/>
                <a:sym typeface="Arial"/>
              </a:rPr>
              <a:t>et al., </a:t>
            </a:r>
            <a:r>
              <a:rPr lang="en-GB" sz="1100" b="0" i="0" u="none" strike="noStrike" cap="none">
                <a:solidFill>
                  <a:srgbClr val="000000"/>
                </a:solidFill>
                <a:latin typeface="Arial"/>
                <a:ea typeface="Arial"/>
                <a:cs typeface="Arial"/>
                <a:sym typeface="Arial"/>
              </a:rPr>
              <a:t>2025). Surveillance of contact and compliance with treatment aims to monitor progress. Effective interaction with healthcare providers, residents, and families can guarantee compliance and consistency (Permana </a:t>
            </a:r>
            <a:r>
              <a:rPr lang="en-GB" sz="1100" b="0" i="1" u="none" strike="noStrike" cap="none">
                <a:solidFill>
                  <a:srgbClr val="000000"/>
                </a:solidFill>
                <a:latin typeface="Arial"/>
                <a:ea typeface="Arial"/>
                <a:cs typeface="Arial"/>
                <a:sym typeface="Arial"/>
              </a:rPr>
              <a:t>et al., </a:t>
            </a:r>
            <a:r>
              <a:rPr lang="en-GB" sz="1100" b="0" i="0" u="none" strike="noStrike" cap="none">
                <a:solidFill>
                  <a:srgbClr val="000000"/>
                </a:solidFill>
                <a:latin typeface="Arial"/>
                <a:ea typeface="Arial"/>
                <a:cs typeface="Arial"/>
                <a:sym typeface="Arial"/>
              </a:rPr>
              <a:t>2025). Hygiene, respiratory etiquette, and reporting training increase readiness and restrict transmission inside the facility.</a:t>
            </a:r>
            <a:endParaRPr sz="1100" b="0" i="0" u="none" strike="noStrike" cap="none">
              <a:solidFill>
                <a:srgbClr val="000000"/>
              </a:solidFill>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6"/>
        <p:cNvGrpSpPr/>
        <p:nvPr/>
      </p:nvGrpSpPr>
      <p:grpSpPr>
        <a:xfrm>
          <a:off x="0" y="0"/>
          <a:ext cx="0" cy="0"/>
          <a:chOff x="0" y="0"/>
          <a:chExt cx="0" cy="0"/>
        </a:xfrm>
      </p:grpSpPr>
      <p:sp>
        <p:nvSpPr>
          <p:cNvPr id="657" name="Google Shape;65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8" name="Google Shape;65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GB" sz="1100" b="1" i="0" u="none" strike="noStrike" cap="none">
                <a:solidFill>
                  <a:srgbClr val="000000"/>
                </a:solidFill>
                <a:latin typeface="Arial"/>
                <a:ea typeface="Arial"/>
                <a:cs typeface="Arial"/>
                <a:sym typeface="Arial"/>
              </a:rPr>
              <a:t>Conclusion:</a:t>
            </a:r>
            <a:r>
              <a:rPr lang="en-GB" sz="1100" b="0" i="0" u="none" strike="noStrike" cap="none">
                <a:solidFill>
                  <a:srgbClr val="000000"/>
                </a:solidFill>
                <a:latin typeface="Arial"/>
                <a:ea typeface="Arial"/>
                <a:cs typeface="Arial"/>
                <a:sym typeface="Arial"/>
              </a:rPr>
              <a:t> provides security of residents, staff preparedness, and working with health specialists.</a:t>
            </a:r>
            <a:endParaRPr sz="1100" b="0" i="0" u="none" strike="noStrike" cap="none">
              <a:solidFill>
                <a:srgbClr val="000000"/>
              </a:solidFill>
              <a:latin typeface="Arial"/>
              <a:ea typeface="Arial"/>
              <a:cs typeface="Arial"/>
              <a:sym typeface="Arial"/>
            </a:endParaRPr>
          </a:p>
          <a:p>
            <a:pPr marL="158750" lvl="0" indent="0" algn="l" rtl="0">
              <a:lnSpc>
                <a:spcPct val="100000"/>
              </a:lnSpc>
              <a:spcBef>
                <a:spcPts val="0"/>
              </a:spcBef>
              <a:spcAft>
                <a:spcPts val="0"/>
              </a:spcAft>
              <a:buSzPts val="1100"/>
              <a:buNone/>
            </a:pPr>
            <a:r>
              <a:rPr lang="en-GB" sz="1100" b="0" i="0" u="none" strike="noStrike" cap="none">
                <a:solidFill>
                  <a:srgbClr val="000000"/>
                </a:solidFill>
                <a:latin typeface="Arial"/>
                <a:ea typeface="Arial"/>
                <a:cs typeface="Arial"/>
                <a:sym typeface="Arial"/>
              </a:rPr>
              <a:t>TB outbreaks lead to fear, isolation and stress among residents. Advancing early detection, improving living conditions, and improving communication in the new approach in building trust, are also encouraged. (Nathavitharana </a:t>
            </a:r>
            <a:r>
              <a:rPr lang="en-GB" sz="1100" b="0" i="1" u="none" strike="noStrike" cap="none">
                <a:solidFill>
                  <a:srgbClr val="000000"/>
                </a:solidFill>
                <a:latin typeface="Arial"/>
                <a:ea typeface="Arial"/>
                <a:cs typeface="Arial"/>
                <a:sym typeface="Arial"/>
              </a:rPr>
              <a:t>et al., </a:t>
            </a:r>
            <a:r>
              <a:rPr lang="en-GB" sz="1100" b="0" i="0" u="none" strike="noStrike" cap="none">
                <a:solidFill>
                  <a:srgbClr val="000000"/>
                </a:solidFill>
                <a:latin typeface="Arial"/>
                <a:ea typeface="Arial"/>
                <a:cs typeface="Arial"/>
                <a:sym typeface="Arial"/>
              </a:rPr>
              <a:t>2025). It will decrease stigma, enhance general well-being, and ensure compliance with national infection control principles. This will ensure the safety of residents and employees and improve cooperation with medical workers.</a:t>
            </a:r>
            <a:endParaRPr sz="1100" b="0" i="0" u="none" strike="noStrike" cap="none">
              <a:solidFill>
                <a:srgbClr val="000000"/>
              </a:solidFill>
              <a:latin typeface="Arial"/>
              <a:ea typeface="Arial"/>
              <a:cs typeface="Arial"/>
              <a:sym typeface="Aria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7"/>
        <p:cNvGrpSpPr/>
        <p:nvPr/>
      </p:nvGrpSpPr>
      <p:grpSpPr>
        <a:xfrm>
          <a:off x="0" y="0"/>
          <a:ext cx="0" cy="0"/>
          <a:chOff x="0" y="0"/>
          <a:chExt cx="0" cy="0"/>
        </a:xfrm>
      </p:grpSpPr>
      <p:sp>
        <p:nvSpPr>
          <p:cNvPr id="678" name="Google Shape;67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79" name="Google Shape;67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8"/>
        <p:cNvGrpSpPr/>
        <p:nvPr/>
      </p:nvGrpSpPr>
      <p:grpSpPr>
        <a:xfrm>
          <a:off x="0" y="0"/>
          <a:ext cx="0" cy="0"/>
          <a:chOff x="0" y="0"/>
          <a:chExt cx="0" cy="0"/>
        </a:xfrm>
      </p:grpSpPr>
      <p:sp>
        <p:nvSpPr>
          <p:cNvPr id="9" name="Google Shape;9;p10"/>
          <p:cNvSpPr/>
          <p:nvPr/>
        </p:nvSpPr>
        <p:spPr>
          <a:xfrm>
            <a:off x="8037875" y="3301650"/>
            <a:ext cx="1106124" cy="2077325"/>
          </a:xfrm>
          <a:custGeom>
            <a:avLst/>
            <a:gdLst/>
            <a:ahLst/>
            <a:cxnLst/>
            <a:rect l="l" t="t" r="r" b="b"/>
            <a:pathLst>
              <a:path w="86" h="161" extrusionOk="0">
                <a:moveTo>
                  <a:pt x="65" y="141"/>
                </a:moveTo>
                <a:cubicBezTo>
                  <a:pt x="71" y="136"/>
                  <a:pt x="86" y="119"/>
                  <a:pt x="73" y="95"/>
                </a:cubicBezTo>
                <a:cubicBezTo>
                  <a:pt x="73" y="95"/>
                  <a:pt x="60" y="103"/>
                  <a:pt x="63" y="138"/>
                </a:cubicBezTo>
                <a:cubicBezTo>
                  <a:pt x="58" y="132"/>
                  <a:pt x="54" y="126"/>
                  <a:pt x="49" y="118"/>
                </a:cubicBezTo>
                <a:cubicBezTo>
                  <a:pt x="56" y="115"/>
                  <a:pt x="74" y="102"/>
                  <a:pt x="68" y="75"/>
                </a:cubicBezTo>
                <a:cubicBezTo>
                  <a:pt x="68" y="75"/>
                  <a:pt x="53" y="80"/>
                  <a:pt x="47" y="115"/>
                </a:cubicBezTo>
                <a:cubicBezTo>
                  <a:pt x="43" y="107"/>
                  <a:pt x="39" y="99"/>
                  <a:pt x="36" y="89"/>
                </a:cubicBezTo>
                <a:cubicBezTo>
                  <a:pt x="44" y="87"/>
                  <a:pt x="63" y="78"/>
                  <a:pt x="61" y="50"/>
                </a:cubicBezTo>
                <a:cubicBezTo>
                  <a:pt x="61" y="50"/>
                  <a:pt x="47" y="52"/>
                  <a:pt x="35" y="85"/>
                </a:cubicBezTo>
                <a:cubicBezTo>
                  <a:pt x="33" y="77"/>
                  <a:pt x="32" y="69"/>
                  <a:pt x="32" y="61"/>
                </a:cubicBezTo>
                <a:cubicBezTo>
                  <a:pt x="40" y="60"/>
                  <a:pt x="61" y="53"/>
                  <a:pt x="62" y="24"/>
                </a:cubicBezTo>
                <a:cubicBezTo>
                  <a:pt x="62" y="24"/>
                  <a:pt x="47" y="25"/>
                  <a:pt x="33" y="55"/>
                </a:cubicBezTo>
                <a:cubicBezTo>
                  <a:pt x="33" y="49"/>
                  <a:pt x="34" y="42"/>
                  <a:pt x="36" y="36"/>
                </a:cubicBezTo>
                <a:cubicBezTo>
                  <a:pt x="36" y="36"/>
                  <a:pt x="36" y="36"/>
                  <a:pt x="36" y="36"/>
                </a:cubicBezTo>
                <a:cubicBezTo>
                  <a:pt x="47" y="19"/>
                  <a:pt x="38" y="0"/>
                  <a:pt x="38" y="0"/>
                </a:cubicBezTo>
                <a:cubicBezTo>
                  <a:pt x="23" y="16"/>
                  <a:pt x="29" y="31"/>
                  <a:pt x="32" y="37"/>
                </a:cubicBezTo>
                <a:cubicBezTo>
                  <a:pt x="30" y="43"/>
                  <a:pt x="29" y="50"/>
                  <a:pt x="29" y="56"/>
                </a:cubicBezTo>
                <a:cubicBezTo>
                  <a:pt x="18" y="25"/>
                  <a:pt x="3" y="24"/>
                  <a:pt x="3" y="24"/>
                </a:cubicBezTo>
                <a:cubicBezTo>
                  <a:pt x="0" y="53"/>
                  <a:pt x="22" y="60"/>
                  <a:pt x="28" y="61"/>
                </a:cubicBezTo>
                <a:cubicBezTo>
                  <a:pt x="28" y="69"/>
                  <a:pt x="29" y="76"/>
                  <a:pt x="31" y="83"/>
                </a:cubicBezTo>
                <a:cubicBezTo>
                  <a:pt x="17" y="55"/>
                  <a:pt x="3" y="56"/>
                  <a:pt x="3" y="56"/>
                </a:cubicBezTo>
                <a:cubicBezTo>
                  <a:pt x="3" y="85"/>
                  <a:pt x="26" y="90"/>
                  <a:pt x="32" y="90"/>
                </a:cubicBezTo>
                <a:cubicBezTo>
                  <a:pt x="34" y="97"/>
                  <a:pt x="37" y="103"/>
                  <a:pt x="40" y="109"/>
                </a:cubicBezTo>
                <a:cubicBezTo>
                  <a:pt x="23" y="89"/>
                  <a:pt x="10" y="91"/>
                  <a:pt x="10" y="91"/>
                </a:cubicBezTo>
                <a:cubicBezTo>
                  <a:pt x="16" y="120"/>
                  <a:pt x="39" y="121"/>
                  <a:pt x="45" y="120"/>
                </a:cubicBezTo>
                <a:cubicBezTo>
                  <a:pt x="46" y="122"/>
                  <a:pt x="47" y="123"/>
                  <a:pt x="48" y="125"/>
                </a:cubicBezTo>
                <a:cubicBezTo>
                  <a:pt x="51" y="129"/>
                  <a:pt x="53" y="132"/>
                  <a:pt x="56" y="136"/>
                </a:cubicBezTo>
                <a:cubicBezTo>
                  <a:pt x="33" y="119"/>
                  <a:pt x="21" y="125"/>
                  <a:pt x="21" y="125"/>
                </a:cubicBezTo>
                <a:cubicBezTo>
                  <a:pt x="33" y="151"/>
                  <a:pt x="55" y="146"/>
                  <a:pt x="62" y="143"/>
                </a:cubicBezTo>
                <a:cubicBezTo>
                  <a:pt x="71" y="154"/>
                  <a:pt x="79" y="160"/>
                  <a:pt x="79" y="161"/>
                </a:cubicBezTo>
                <a:cubicBezTo>
                  <a:pt x="82" y="157"/>
                  <a:pt x="82" y="157"/>
                  <a:pt x="82" y="157"/>
                </a:cubicBezTo>
                <a:cubicBezTo>
                  <a:pt x="82" y="157"/>
                  <a:pt x="74" y="151"/>
                  <a:pt x="65" y="14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3B406B"/>
              </a:solidFill>
              <a:latin typeface="Calibri"/>
              <a:ea typeface="Calibri"/>
              <a:cs typeface="Calibri"/>
              <a:sym typeface="Calibri"/>
            </a:endParaRPr>
          </a:p>
        </p:txBody>
      </p:sp>
      <p:grpSp>
        <p:nvGrpSpPr>
          <p:cNvPr id="10" name="Google Shape;10;p10"/>
          <p:cNvGrpSpPr/>
          <p:nvPr/>
        </p:nvGrpSpPr>
        <p:grpSpPr>
          <a:xfrm>
            <a:off x="7999479" y="110800"/>
            <a:ext cx="983887" cy="970915"/>
            <a:chOff x="7322885" y="2263649"/>
            <a:chExt cx="358337" cy="353600"/>
          </a:xfrm>
        </p:grpSpPr>
        <p:sp>
          <p:nvSpPr>
            <p:cNvPr id="11" name="Google Shape;11;p10"/>
            <p:cNvSpPr/>
            <p:nvPr/>
          </p:nvSpPr>
          <p:spPr>
            <a:xfrm>
              <a:off x="7649938" y="2403003"/>
              <a:ext cx="31284" cy="32232"/>
            </a:xfrm>
            <a:custGeom>
              <a:avLst/>
              <a:gdLst/>
              <a:ahLst/>
              <a:cxnLst/>
              <a:rect l="l" t="t" r="r" b="b"/>
              <a:pathLst>
                <a:path w="14" h="14" extrusionOk="0">
                  <a:moveTo>
                    <a:pt x="14" y="6"/>
                  </a:moveTo>
                  <a:cubicBezTo>
                    <a:pt x="13" y="3"/>
                    <a:pt x="10" y="0"/>
                    <a:pt x="6" y="0"/>
                  </a:cubicBezTo>
                  <a:cubicBezTo>
                    <a:pt x="2" y="1"/>
                    <a:pt x="0" y="4"/>
                    <a:pt x="0" y="8"/>
                  </a:cubicBezTo>
                  <a:cubicBezTo>
                    <a:pt x="0" y="12"/>
                    <a:pt x="4" y="14"/>
                    <a:pt x="8" y="14"/>
                  </a:cubicBezTo>
                  <a:cubicBezTo>
                    <a:pt x="11" y="14"/>
                    <a:pt x="14" y="10"/>
                    <a:pt x="14" y="6"/>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2" name="Google Shape;12;p10"/>
            <p:cNvSpPr/>
            <p:nvPr/>
          </p:nvSpPr>
          <p:spPr>
            <a:xfrm>
              <a:off x="7322885" y="2263649"/>
              <a:ext cx="331794" cy="353600"/>
            </a:xfrm>
            <a:custGeom>
              <a:avLst/>
              <a:gdLst/>
              <a:ahLst/>
              <a:cxnLst/>
              <a:rect l="l" t="t" r="r" b="b"/>
              <a:pathLst>
                <a:path w="147" h="157" extrusionOk="0">
                  <a:moveTo>
                    <a:pt x="142" y="93"/>
                  </a:moveTo>
                  <a:cubicBezTo>
                    <a:pt x="139" y="91"/>
                    <a:pt x="136" y="92"/>
                    <a:pt x="134" y="94"/>
                  </a:cubicBezTo>
                  <a:cubicBezTo>
                    <a:pt x="125" y="88"/>
                    <a:pt x="125" y="88"/>
                    <a:pt x="125" y="88"/>
                  </a:cubicBezTo>
                  <a:cubicBezTo>
                    <a:pt x="125" y="85"/>
                    <a:pt x="125" y="83"/>
                    <a:pt x="125" y="80"/>
                  </a:cubicBezTo>
                  <a:cubicBezTo>
                    <a:pt x="125" y="79"/>
                    <a:pt x="125" y="78"/>
                    <a:pt x="125" y="77"/>
                  </a:cubicBezTo>
                  <a:cubicBezTo>
                    <a:pt x="145" y="70"/>
                    <a:pt x="145" y="70"/>
                    <a:pt x="145" y="70"/>
                  </a:cubicBezTo>
                  <a:cubicBezTo>
                    <a:pt x="145" y="69"/>
                    <a:pt x="145" y="69"/>
                    <a:pt x="145" y="69"/>
                  </a:cubicBezTo>
                  <a:cubicBezTo>
                    <a:pt x="124" y="68"/>
                    <a:pt x="124" y="68"/>
                    <a:pt x="124" y="68"/>
                  </a:cubicBezTo>
                  <a:cubicBezTo>
                    <a:pt x="123" y="65"/>
                    <a:pt x="122" y="62"/>
                    <a:pt x="120" y="59"/>
                  </a:cubicBezTo>
                  <a:cubicBezTo>
                    <a:pt x="129" y="52"/>
                    <a:pt x="129" y="52"/>
                    <a:pt x="129" y="52"/>
                  </a:cubicBezTo>
                  <a:cubicBezTo>
                    <a:pt x="131" y="54"/>
                    <a:pt x="134" y="55"/>
                    <a:pt x="137" y="54"/>
                  </a:cubicBezTo>
                  <a:cubicBezTo>
                    <a:pt x="140" y="52"/>
                    <a:pt x="142" y="48"/>
                    <a:pt x="140" y="45"/>
                  </a:cubicBezTo>
                  <a:cubicBezTo>
                    <a:pt x="139" y="41"/>
                    <a:pt x="134" y="40"/>
                    <a:pt x="131" y="41"/>
                  </a:cubicBezTo>
                  <a:cubicBezTo>
                    <a:pt x="128" y="43"/>
                    <a:pt x="127" y="46"/>
                    <a:pt x="127" y="49"/>
                  </a:cubicBezTo>
                  <a:cubicBezTo>
                    <a:pt x="116" y="52"/>
                    <a:pt x="116" y="52"/>
                    <a:pt x="116" y="52"/>
                  </a:cubicBezTo>
                  <a:cubicBezTo>
                    <a:pt x="113" y="48"/>
                    <a:pt x="109" y="45"/>
                    <a:pt x="106" y="42"/>
                  </a:cubicBezTo>
                  <a:cubicBezTo>
                    <a:pt x="112" y="25"/>
                    <a:pt x="112" y="25"/>
                    <a:pt x="112" y="25"/>
                  </a:cubicBezTo>
                  <a:cubicBezTo>
                    <a:pt x="115" y="26"/>
                    <a:pt x="118" y="25"/>
                    <a:pt x="120" y="22"/>
                  </a:cubicBezTo>
                  <a:cubicBezTo>
                    <a:pt x="122" y="19"/>
                    <a:pt x="121" y="15"/>
                    <a:pt x="118" y="12"/>
                  </a:cubicBezTo>
                  <a:cubicBezTo>
                    <a:pt x="114" y="10"/>
                    <a:pt x="110" y="11"/>
                    <a:pt x="108" y="15"/>
                  </a:cubicBezTo>
                  <a:cubicBezTo>
                    <a:pt x="106" y="17"/>
                    <a:pt x="107" y="21"/>
                    <a:pt x="109" y="23"/>
                  </a:cubicBezTo>
                  <a:cubicBezTo>
                    <a:pt x="96" y="37"/>
                    <a:pt x="96" y="37"/>
                    <a:pt x="96" y="37"/>
                  </a:cubicBezTo>
                  <a:cubicBezTo>
                    <a:pt x="95" y="37"/>
                    <a:pt x="94" y="36"/>
                    <a:pt x="94" y="36"/>
                  </a:cubicBezTo>
                  <a:cubicBezTo>
                    <a:pt x="94" y="31"/>
                    <a:pt x="94" y="31"/>
                    <a:pt x="94" y="31"/>
                  </a:cubicBezTo>
                  <a:cubicBezTo>
                    <a:pt x="97" y="30"/>
                    <a:pt x="99" y="28"/>
                    <a:pt x="100" y="25"/>
                  </a:cubicBezTo>
                  <a:cubicBezTo>
                    <a:pt x="101" y="22"/>
                    <a:pt x="99" y="18"/>
                    <a:pt x="95" y="17"/>
                  </a:cubicBezTo>
                  <a:cubicBezTo>
                    <a:pt x="91" y="16"/>
                    <a:pt x="87" y="18"/>
                    <a:pt x="87" y="22"/>
                  </a:cubicBezTo>
                  <a:cubicBezTo>
                    <a:pt x="86" y="25"/>
                    <a:pt x="87" y="28"/>
                    <a:pt x="90" y="30"/>
                  </a:cubicBezTo>
                  <a:cubicBezTo>
                    <a:pt x="88" y="35"/>
                    <a:pt x="88" y="35"/>
                    <a:pt x="88" y="35"/>
                  </a:cubicBezTo>
                  <a:cubicBezTo>
                    <a:pt x="86" y="34"/>
                    <a:pt x="84" y="34"/>
                    <a:pt x="82" y="34"/>
                  </a:cubicBezTo>
                  <a:cubicBezTo>
                    <a:pt x="78" y="13"/>
                    <a:pt x="78" y="13"/>
                    <a:pt x="78" y="13"/>
                  </a:cubicBezTo>
                  <a:cubicBezTo>
                    <a:pt x="81" y="13"/>
                    <a:pt x="83" y="10"/>
                    <a:pt x="83" y="7"/>
                  </a:cubicBezTo>
                  <a:cubicBezTo>
                    <a:pt x="83" y="3"/>
                    <a:pt x="80" y="0"/>
                    <a:pt x="76" y="0"/>
                  </a:cubicBezTo>
                  <a:cubicBezTo>
                    <a:pt x="72" y="0"/>
                    <a:pt x="69" y="3"/>
                    <a:pt x="69" y="7"/>
                  </a:cubicBezTo>
                  <a:cubicBezTo>
                    <a:pt x="69" y="10"/>
                    <a:pt x="71" y="13"/>
                    <a:pt x="74" y="14"/>
                  </a:cubicBezTo>
                  <a:cubicBezTo>
                    <a:pt x="71" y="35"/>
                    <a:pt x="71" y="35"/>
                    <a:pt x="71" y="35"/>
                  </a:cubicBezTo>
                  <a:cubicBezTo>
                    <a:pt x="68" y="35"/>
                    <a:pt x="65" y="36"/>
                    <a:pt x="62" y="37"/>
                  </a:cubicBezTo>
                  <a:cubicBezTo>
                    <a:pt x="57" y="29"/>
                    <a:pt x="57" y="29"/>
                    <a:pt x="57" y="29"/>
                  </a:cubicBezTo>
                  <a:cubicBezTo>
                    <a:pt x="59" y="27"/>
                    <a:pt x="60" y="24"/>
                    <a:pt x="59" y="21"/>
                  </a:cubicBezTo>
                  <a:cubicBezTo>
                    <a:pt x="57" y="18"/>
                    <a:pt x="53" y="16"/>
                    <a:pt x="50" y="18"/>
                  </a:cubicBezTo>
                  <a:cubicBezTo>
                    <a:pt x="46" y="19"/>
                    <a:pt x="45" y="23"/>
                    <a:pt x="46" y="27"/>
                  </a:cubicBezTo>
                  <a:cubicBezTo>
                    <a:pt x="47" y="30"/>
                    <a:pt x="51" y="31"/>
                    <a:pt x="54" y="31"/>
                  </a:cubicBezTo>
                  <a:cubicBezTo>
                    <a:pt x="56" y="40"/>
                    <a:pt x="56" y="40"/>
                    <a:pt x="56" y="40"/>
                  </a:cubicBezTo>
                  <a:cubicBezTo>
                    <a:pt x="52" y="42"/>
                    <a:pt x="48" y="45"/>
                    <a:pt x="45" y="49"/>
                  </a:cubicBezTo>
                  <a:cubicBezTo>
                    <a:pt x="25" y="40"/>
                    <a:pt x="25" y="40"/>
                    <a:pt x="25" y="40"/>
                  </a:cubicBezTo>
                  <a:cubicBezTo>
                    <a:pt x="26" y="37"/>
                    <a:pt x="25" y="34"/>
                    <a:pt x="22" y="32"/>
                  </a:cubicBezTo>
                  <a:cubicBezTo>
                    <a:pt x="19" y="30"/>
                    <a:pt x="15" y="31"/>
                    <a:pt x="12" y="34"/>
                  </a:cubicBezTo>
                  <a:cubicBezTo>
                    <a:pt x="10" y="37"/>
                    <a:pt x="11" y="42"/>
                    <a:pt x="14" y="44"/>
                  </a:cubicBezTo>
                  <a:cubicBezTo>
                    <a:pt x="17" y="46"/>
                    <a:pt x="20" y="45"/>
                    <a:pt x="23" y="43"/>
                  </a:cubicBezTo>
                  <a:cubicBezTo>
                    <a:pt x="38" y="58"/>
                    <a:pt x="38" y="58"/>
                    <a:pt x="38" y="58"/>
                  </a:cubicBezTo>
                  <a:cubicBezTo>
                    <a:pt x="37" y="61"/>
                    <a:pt x="35" y="65"/>
                    <a:pt x="35" y="68"/>
                  </a:cubicBezTo>
                  <a:cubicBezTo>
                    <a:pt x="24" y="69"/>
                    <a:pt x="24" y="69"/>
                    <a:pt x="24" y="69"/>
                  </a:cubicBezTo>
                  <a:cubicBezTo>
                    <a:pt x="24" y="67"/>
                    <a:pt x="21" y="64"/>
                    <a:pt x="18" y="64"/>
                  </a:cubicBezTo>
                  <a:cubicBezTo>
                    <a:pt x="14" y="64"/>
                    <a:pt x="11" y="66"/>
                    <a:pt x="10" y="70"/>
                  </a:cubicBezTo>
                  <a:cubicBezTo>
                    <a:pt x="10" y="74"/>
                    <a:pt x="13" y="77"/>
                    <a:pt x="17" y="78"/>
                  </a:cubicBezTo>
                  <a:cubicBezTo>
                    <a:pt x="20" y="78"/>
                    <a:pt x="23" y="76"/>
                    <a:pt x="24" y="73"/>
                  </a:cubicBezTo>
                  <a:cubicBezTo>
                    <a:pt x="33" y="76"/>
                    <a:pt x="33" y="76"/>
                    <a:pt x="33" y="76"/>
                  </a:cubicBezTo>
                  <a:cubicBezTo>
                    <a:pt x="33" y="77"/>
                    <a:pt x="33" y="79"/>
                    <a:pt x="33" y="80"/>
                  </a:cubicBezTo>
                  <a:cubicBezTo>
                    <a:pt x="33" y="81"/>
                    <a:pt x="33" y="83"/>
                    <a:pt x="33" y="84"/>
                  </a:cubicBezTo>
                  <a:cubicBezTo>
                    <a:pt x="14" y="95"/>
                    <a:pt x="14" y="95"/>
                    <a:pt x="14" y="95"/>
                  </a:cubicBezTo>
                  <a:cubicBezTo>
                    <a:pt x="14" y="96"/>
                    <a:pt x="14" y="96"/>
                    <a:pt x="14" y="96"/>
                  </a:cubicBezTo>
                  <a:cubicBezTo>
                    <a:pt x="13" y="92"/>
                    <a:pt x="9" y="90"/>
                    <a:pt x="5" y="91"/>
                  </a:cubicBezTo>
                  <a:cubicBezTo>
                    <a:pt x="2" y="92"/>
                    <a:pt x="0" y="96"/>
                    <a:pt x="1" y="100"/>
                  </a:cubicBezTo>
                  <a:cubicBezTo>
                    <a:pt x="2" y="103"/>
                    <a:pt x="6" y="105"/>
                    <a:pt x="10" y="104"/>
                  </a:cubicBezTo>
                  <a:cubicBezTo>
                    <a:pt x="13" y="103"/>
                    <a:pt x="15" y="99"/>
                    <a:pt x="14" y="96"/>
                  </a:cubicBezTo>
                  <a:cubicBezTo>
                    <a:pt x="14" y="96"/>
                    <a:pt x="14" y="96"/>
                    <a:pt x="14" y="96"/>
                  </a:cubicBezTo>
                  <a:cubicBezTo>
                    <a:pt x="35" y="94"/>
                    <a:pt x="35" y="94"/>
                    <a:pt x="35" y="94"/>
                  </a:cubicBezTo>
                  <a:cubicBezTo>
                    <a:pt x="36" y="96"/>
                    <a:pt x="37" y="98"/>
                    <a:pt x="38" y="100"/>
                  </a:cubicBezTo>
                  <a:cubicBezTo>
                    <a:pt x="30" y="108"/>
                    <a:pt x="30" y="108"/>
                    <a:pt x="30" y="108"/>
                  </a:cubicBezTo>
                  <a:cubicBezTo>
                    <a:pt x="27" y="106"/>
                    <a:pt x="24" y="106"/>
                    <a:pt x="22" y="108"/>
                  </a:cubicBezTo>
                  <a:cubicBezTo>
                    <a:pt x="18" y="110"/>
                    <a:pt x="17" y="114"/>
                    <a:pt x="20" y="117"/>
                  </a:cubicBezTo>
                  <a:cubicBezTo>
                    <a:pt x="22" y="121"/>
                    <a:pt x="26" y="122"/>
                    <a:pt x="29" y="119"/>
                  </a:cubicBezTo>
                  <a:cubicBezTo>
                    <a:pt x="32" y="118"/>
                    <a:pt x="33" y="114"/>
                    <a:pt x="32" y="111"/>
                  </a:cubicBezTo>
                  <a:cubicBezTo>
                    <a:pt x="42" y="107"/>
                    <a:pt x="42" y="107"/>
                    <a:pt x="42" y="107"/>
                  </a:cubicBezTo>
                  <a:cubicBezTo>
                    <a:pt x="43" y="109"/>
                    <a:pt x="45" y="111"/>
                    <a:pt x="47" y="113"/>
                  </a:cubicBezTo>
                  <a:cubicBezTo>
                    <a:pt x="38" y="131"/>
                    <a:pt x="38" y="131"/>
                    <a:pt x="38" y="131"/>
                  </a:cubicBezTo>
                  <a:cubicBezTo>
                    <a:pt x="38" y="131"/>
                    <a:pt x="38" y="131"/>
                    <a:pt x="38" y="131"/>
                  </a:cubicBezTo>
                  <a:cubicBezTo>
                    <a:pt x="35" y="129"/>
                    <a:pt x="31" y="129"/>
                    <a:pt x="28" y="132"/>
                  </a:cubicBezTo>
                  <a:cubicBezTo>
                    <a:pt x="26" y="135"/>
                    <a:pt x="27" y="140"/>
                    <a:pt x="30" y="142"/>
                  </a:cubicBezTo>
                  <a:cubicBezTo>
                    <a:pt x="33" y="144"/>
                    <a:pt x="37" y="144"/>
                    <a:pt x="39" y="141"/>
                  </a:cubicBezTo>
                  <a:cubicBezTo>
                    <a:pt x="42" y="138"/>
                    <a:pt x="41" y="133"/>
                    <a:pt x="38" y="131"/>
                  </a:cubicBezTo>
                  <a:cubicBezTo>
                    <a:pt x="39" y="132"/>
                    <a:pt x="39" y="132"/>
                    <a:pt x="39" y="132"/>
                  </a:cubicBezTo>
                  <a:cubicBezTo>
                    <a:pt x="53" y="118"/>
                    <a:pt x="53" y="118"/>
                    <a:pt x="53" y="118"/>
                  </a:cubicBezTo>
                  <a:cubicBezTo>
                    <a:pt x="55" y="120"/>
                    <a:pt x="58" y="121"/>
                    <a:pt x="60" y="122"/>
                  </a:cubicBezTo>
                  <a:cubicBezTo>
                    <a:pt x="59" y="127"/>
                    <a:pt x="59" y="127"/>
                    <a:pt x="59" y="127"/>
                  </a:cubicBezTo>
                  <a:cubicBezTo>
                    <a:pt x="56" y="127"/>
                    <a:pt x="54" y="129"/>
                    <a:pt x="53" y="132"/>
                  </a:cubicBezTo>
                  <a:cubicBezTo>
                    <a:pt x="51" y="136"/>
                    <a:pt x="53" y="140"/>
                    <a:pt x="57" y="141"/>
                  </a:cubicBezTo>
                  <a:cubicBezTo>
                    <a:pt x="61" y="142"/>
                    <a:pt x="65" y="140"/>
                    <a:pt x="66" y="137"/>
                  </a:cubicBezTo>
                  <a:cubicBezTo>
                    <a:pt x="67" y="134"/>
                    <a:pt x="66" y="130"/>
                    <a:pt x="63" y="129"/>
                  </a:cubicBezTo>
                  <a:cubicBezTo>
                    <a:pt x="65" y="124"/>
                    <a:pt x="65" y="124"/>
                    <a:pt x="65" y="124"/>
                  </a:cubicBezTo>
                  <a:cubicBezTo>
                    <a:pt x="69" y="125"/>
                    <a:pt x="72" y="126"/>
                    <a:pt x="76" y="126"/>
                  </a:cubicBezTo>
                  <a:cubicBezTo>
                    <a:pt x="78" y="143"/>
                    <a:pt x="78" y="143"/>
                    <a:pt x="78" y="143"/>
                  </a:cubicBezTo>
                  <a:cubicBezTo>
                    <a:pt x="79" y="143"/>
                    <a:pt x="79" y="143"/>
                    <a:pt x="79" y="143"/>
                  </a:cubicBezTo>
                  <a:cubicBezTo>
                    <a:pt x="75" y="143"/>
                    <a:pt x="72" y="146"/>
                    <a:pt x="71" y="150"/>
                  </a:cubicBezTo>
                  <a:cubicBezTo>
                    <a:pt x="71" y="154"/>
                    <a:pt x="74" y="157"/>
                    <a:pt x="78" y="157"/>
                  </a:cubicBezTo>
                  <a:cubicBezTo>
                    <a:pt x="82" y="157"/>
                    <a:pt x="85" y="154"/>
                    <a:pt x="85" y="151"/>
                  </a:cubicBezTo>
                  <a:cubicBezTo>
                    <a:pt x="85" y="147"/>
                    <a:pt x="83" y="143"/>
                    <a:pt x="79" y="143"/>
                  </a:cubicBezTo>
                  <a:cubicBezTo>
                    <a:pt x="80" y="143"/>
                    <a:pt x="80" y="143"/>
                    <a:pt x="80" y="143"/>
                  </a:cubicBezTo>
                  <a:cubicBezTo>
                    <a:pt x="83" y="126"/>
                    <a:pt x="83" y="126"/>
                    <a:pt x="83" y="126"/>
                  </a:cubicBezTo>
                  <a:cubicBezTo>
                    <a:pt x="88" y="125"/>
                    <a:pt x="92" y="124"/>
                    <a:pt x="96" y="123"/>
                  </a:cubicBezTo>
                  <a:cubicBezTo>
                    <a:pt x="99" y="128"/>
                    <a:pt x="99" y="128"/>
                    <a:pt x="99" y="128"/>
                  </a:cubicBezTo>
                  <a:cubicBezTo>
                    <a:pt x="96" y="130"/>
                    <a:pt x="95" y="133"/>
                    <a:pt x="96" y="136"/>
                  </a:cubicBezTo>
                  <a:cubicBezTo>
                    <a:pt x="97" y="140"/>
                    <a:pt x="101" y="142"/>
                    <a:pt x="105" y="141"/>
                  </a:cubicBezTo>
                  <a:cubicBezTo>
                    <a:pt x="109" y="139"/>
                    <a:pt x="111" y="135"/>
                    <a:pt x="109" y="132"/>
                  </a:cubicBezTo>
                  <a:cubicBezTo>
                    <a:pt x="108" y="129"/>
                    <a:pt x="106" y="127"/>
                    <a:pt x="102" y="127"/>
                  </a:cubicBezTo>
                  <a:cubicBezTo>
                    <a:pt x="101" y="120"/>
                    <a:pt x="101" y="120"/>
                    <a:pt x="101" y="120"/>
                  </a:cubicBezTo>
                  <a:cubicBezTo>
                    <a:pt x="105" y="118"/>
                    <a:pt x="108" y="116"/>
                    <a:pt x="111" y="113"/>
                  </a:cubicBezTo>
                  <a:cubicBezTo>
                    <a:pt x="128" y="128"/>
                    <a:pt x="128" y="128"/>
                    <a:pt x="128" y="128"/>
                  </a:cubicBezTo>
                  <a:cubicBezTo>
                    <a:pt x="128" y="127"/>
                    <a:pt x="128" y="127"/>
                    <a:pt x="128" y="127"/>
                  </a:cubicBezTo>
                  <a:cubicBezTo>
                    <a:pt x="125" y="130"/>
                    <a:pt x="125" y="134"/>
                    <a:pt x="127" y="137"/>
                  </a:cubicBezTo>
                  <a:cubicBezTo>
                    <a:pt x="129" y="140"/>
                    <a:pt x="133" y="141"/>
                    <a:pt x="136" y="139"/>
                  </a:cubicBezTo>
                  <a:cubicBezTo>
                    <a:pt x="140" y="136"/>
                    <a:pt x="140" y="132"/>
                    <a:pt x="138" y="129"/>
                  </a:cubicBezTo>
                  <a:cubicBezTo>
                    <a:pt x="136" y="126"/>
                    <a:pt x="131" y="125"/>
                    <a:pt x="128" y="127"/>
                  </a:cubicBezTo>
                  <a:cubicBezTo>
                    <a:pt x="129" y="127"/>
                    <a:pt x="129" y="127"/>
                    <a:pt x="129" y="127"/>
                  </a:cubicBezTo>
                  <a:cubicBezTo>
                    <a:pt x="118" y="105"/>
                    <a:pt x="118" y="105"/>
                    <a:pt x="118" y="105"/>
                  </a:cubicBezTo>
                  <a:cubicBezTo>
                    <a:pt x="120" y="102"/>
                    <a:pt x="121" y="99"/>
                    <a:pt x="123" y="95"/>
                  </a:cubicBezTo>
                  <a:cubicBezTo>
                    <a:pt x="132" y="98"/>
                    <a:pt x="132" y="98"/>
                    <a:pt x="132" y="98"/>
                  </a:cubicBezTo>
                  <a:cubicBezTo>
                    <a:pt x="131" y="101"/>
                    <a:pt x="133" y="104"/>
                    <a:pt x="136" y="105"/>
                  </a:cubicBezTo>
                  <a:cubicBezTo>
                    <a:pt x="139" y="107"/>
                    <a:pt x="143" y="105"/>
                    <a:pt x="145" y="102"/>
                  </a:cubicBezTo>
                  <a:cubicBezTo>
                    <a:pt x="147" y="99"/>
                    <a:pt x="145" y="94"/>
                    <a:pt x="142" y="93"/>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13" name="Google Shape;13;p10"/>
          <p:cNvSpPr/>
          <p:nvPr/>
        </p:nvSpPr>
        <p:spPr>
          <a:xfrm>
            <a:off x="-342400" y="533175"/>
            <a:ext cx="8771400" cy="4075500"/>
          </a:xfrm>
          <a:prstGeom prst="roundRect">
            <a:avLst>
              <a:gd name="adj" fmla="val 5857"/>
            </a:avLst>
          </a:prstGeom>
          <a:solidFill>
            <a:schemeClr val="lt1"/>
          </a:solidFill>
          <a:ln>
            <a:noFill/>
          </a:ln>
          <a:effectLst>
            <a:outerShdw blurRad="728663" dist="171450" dir="4200000" algn="bl" rotWithShape="0">
              <a:schemeClr val="dk2">
                <a:alpha val="46666"/>
              </a:scheme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14" name="Google Shape;14;p10"/>
          <p:cNvSpPr/>
          <p:nvPr/>
        </p:nvSpPr>
        <p:spPr>
          <a:xfrm>
            <a:off x="4837700" y="535000"/>
            <a:ext cx="3591600" cy="4075500"/>
          </a:xfrm>
          <a:prstGeom prst="roundRect">
            <a:avLst>
              <a:gd name="adj" fmla="val 6647"/>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15" name="Google Shape;15;p10"/>
          <p:cNvSpPr txBox="1">
            <a:spLocks noGrp="1"/>
          </p:cNvSpPr>
          <p:nvPr>
            <p:ph type="ctrTitle"/>
          </p:nvPr>
        </p:nvSpPr>
        <p:spPr>
          <a:xfrm>
            <a:off x="1065000" y="1467050"/>
            <a:ext cx="3108000" cy="1383000"/>
          </a:xfrm>
          <a:prstGeom prst="rect">
            <a:avLst/>
          </a:prstGeom>
          <a:noFill/>
          <a:ln>
            <a:noFill/>
          </a:ln>
        </p:spPr>
        <p:txBody>
          <a:bodyPr spcFirstLastPara="1" wrap="square" lIns="91425" tIns="91425" rIns="91425" bIns="91425" anchor="ctr" anchorCtr="0">
            <a:noAutofit/>
          </a:bodyPr>
          <a:lstStyle>
            <a:lvl1pPr lvl="0" algn="l">
              <a:lnSpc>
                <a:spcPct val="90000"/>
              </a:lnSpc>
              <a:spcBef>
                <a:spcPts val="0"/>
              </a:spcBef>
              <a:spcAft>
                <a:spcPts val="0"/>
              </a:spcAft>
              <a:buClr>
                <a:srgbClr val="191919"/>
              </a:buClr>
              <a:buSzPts val="5200"/>
              <a:buNone/>
              <a:defRPr sz="4800">
                <a:solidFill>
                  <a:schemeClr val="dk2"/>
                </a:solidFill>
              </a:defRPr>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6" name="Google Shape;16;p10"/>
          <p:cNvSpPr txBox="1">
            <a:spLocks noGrp="1"/>
          </p:cNvSpPr>
          <p:nvPr>
            <p:ph type="subTitle" idx="1"/>
          </p:nvPr>
        </p:nvSpPr>
        <p:spPr>
          <a:xfrm>
            <a:off x="1065000" y="3301138"/>
            <a:ext cx="3543900" cy="3753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1200"/>
              <a:buNone/>
              <a:defRPr sz="14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lt2"/>
        </a:solidFill>
        <a:effectLst/>
      </p:bgPr>
    </p:bg>
    <p:spTree>
      <p:nvGrpSpPr>
        <p:cNvPr id="1" name="Shape 17"/>
        <p:cNvGrpSpPr/>
        <p:nvPr/>
      </p:nvGrpSpPr>
      <p:grpSpPr>
        <a:xfrm>
          <a:off x="0" y="0"/>
          <a:ext cx="0" cy="0"/>
          <a:chOff x="0" y="0"/>
          <a:chExt cx="0" cy="0"/>
        </a:xfrm>
      </p:grpSpPr>
      <p:sp>
        <p:nvSpPr>
          <p:cNvPr id="18" name="Google Shape;18;p11"/>
          <p:cNvSpPr/>
          <p:nvPr/>
        </p:nvSpPr>
        <p:spPr>
          <a:xfrm rot="-2699940" flipH="1">
            <a:off x="8737740" y="202048"/>
            <a:ext cx="747290" cy="1430900"/>
          </a:xfrm>
          <a:custGeom>
            <a:avLst/>
            <a:gdLst/>
            <a:ahLst/>
            <a:cxnLst/>
            <a:rect l="l" t="t" r="r" b="b"/>
            <a:pathLst>
              <a:path w="74" h="141" extrusionOk="0">
                <a:moveTo>
                  <a:pt x="74" y="106"/>
                </a:moveTo>
                <a:cubicBezTo>
                  <a:pt x="73" y="103"/>
                  <a:pt x="69" y="100"/>
                  <a:pt x="66" y="101"/>
                </a:cubicBezTo>
                <a:cubicBezTo>
                  <a:pt x="62" y="101"/>
                  <a:pt x="59" y="105"/>
                  <a:pt x="60" y="108"/>
                </a:cubicBezTo>
                <a:cubicBezTo>
                  <a:pt x="60" y="110"/>
                  <a:pt x="61" y="111"/>
                  <a:pt x="61" y="112"/>
                </a:cubicBezTo>
                <a:cubicBezTo>
                  <a:pt x="55" y="122"/>
                  <a:pt x="55" y="122"/>
                  <a:pt x="55" y="122"/>
                </a:cubicBezTo>
                <a:cubicBezTo>
                  <a:pt x="55" y="115"/>
                  <a:pt x="54" y="108"/>
                  <a:pt x="53" y="101"/>
                </a:cubicBezTo>
                <a:cubicBezTo>
                  <a:pt x="53" y="101"/>
                  <a:pt x="53" y="101"/>
                  <a:pt x="53" y="101"/>
                </a:cubicBezTo>
                <a:cubicBezTo>
                  <a:pt x="59" y="86"/>
                  <a:pt x="59" y="86"/>
                  <a:pt x="59" y="86"/>
                </a:cubicBezTo>
                <a:cubicBezTo>
                  <a:pt x="61" y="87"/>
                  <a:pt x="62" y="87"/>
                  <a:pt x="64" y="86"/>
                </a:cubicBezTo>
                <a:cubicBezTo>
                  <a:pt x="67" y="85"/>
                  <a:pt x="70" y="82"/>
                  <a:pt x="69" y="78"/>
                </a:cubicBezTo>
                <a:cubicBezTo>
                  <a:pt x="68" y="74"/>
                  <a:pt x="64" y="72"/>
                  <a:pt x="61" y="73"/>
                </a:cubicBezTo>
                <a:cubicBezTo>
                  <a:pt x="57" y="74"/>
                  <a:pt x="55" y="78"/>
                  <a:pt x="56" y="81"/>
                </a:cubicBezTo>
                <a:cubicBezTo>
                  <a:pt x="56" y="82"/>
                  <a:pt x="56" y="83"/>
                  <a:pt x="57" y="84"/>
                </a:cubicBezTo>
                <a:cubicBezTo>
                  <a:pt x="52" y="97"/>
                  <a:pt x="52" y="97"/>
                  <a:pt x="52" y="97"/>
                </a:cubicBezTo>
                <a:cubicBezTo>
                  <a:pt x="50" y="89"/>
                  <a:pt x="48" y="83"/>
                  <a:pt x="47" y="77"/>
                </a:cubicBezTo>
                <a:cubicBezTo>
                  <a:pt x="52" y="61"/>
                  <a:pt x="52" y="61"/>
                  <a:pt x="52" y="61"/>
                </a:cubicBezTo>
                <a:cubicBezTo>
                  <a:pt x="54" y="62"/>
                  <a:pt x="55" y="62"/>
                  <a:pt x="57" y="61"/>
                </a:cubicBezTo>
                <a:cubicBezTo>
                  <a:pt x="60" y="60"/>
                  <a:pt x="62" y="56"/>
                  <a:pt x="61" y="53"/>
                </a:cubicBezTo>
                <a:cubicBezTo>
                  <a:pt x="60" y="49"/>
                  <a:pt x="57" y="47"/>
                  <a:pt x="53" y="48"/>
                </a:cubicBezTo>
                <a:cubicBezTo>
                  <a:pt x="49" y="49"/>
                  <a:pt x="47" y="53"/>
                  <a:pt x="48" y="57"/>
                </a:cubicBezTo>
                <a:cubicBezTo>
                  <a:pt x="49" y="58"/>
                  <a:pt x="49" y="59"/>
                  <a:pt x="50" y="60"/>
                </a:cubicBezTo>
                <a:cubicBezTo>
                  <a:pt x="45" y="72"/>
                  <a:pt x="45" y="72"/>
                  <a:pt x="45" y="72"/>
                </a:cubicBezTo>
                <a:cubicBezTo>
                  <a:pt x="43" y="66"/>
                  <a:pt x="41" y="59"/>
                  <a:pt x="38" y="54"/>
                </a:cubicBezTo>
                <a:cubicBezTo>
                  <a:pt x="38" y="54"/>
                  <a:pt x="38" y="54"/>
                  <a:pt x="38" y="54"/>
                </a:cubicBezTo>
                <a:cubicBezTo>
                  <a:pt x="40" y="37"/>
                  <a:pt x="40" y="37"/>
                  <a:pt x="40" y="37"/>
                </a:cubicBezTo>
                <a:cubicBezTo>
                  <a:pt x="41" y="37"/>
                  <a:pt x="43" y="37"/>
                  <a:pt x="44" y="36"/>
                </a:cubicBezTo>
                <a:cubicBezTo>
                  <a:pt x="47" y="34"/>
                  <a:pt x="48" y="30"/>
                  <a:pt x="47" y="27"/>
                </a:cubicBezTo>
                <a:cubicBezTo>
                  <a:pt x="45" y="24"/>
                  <a:pt x="40" y="22"/>
                  <a:pt x="37" y="24"/>
                </a:cubicBezTo>
                <a:cubicBezTo>
                  <a:pt x="34" y="26"/>
                  <a:pt x="33" y="31"/>
                  <a:pt x="35" y="34"/>
                </a:cubicBezTo>
                <a:cubicBezTo>
                  <a:pt x="35" y="35"/>
                  <a:pt x="36" y="36"/>
                  <a:pt x="37" y="36"/>
                </a:cubicBezTo>
                <a:cubicBezTo>
                  <a:pt x="36" y="49"/>
                  <a:pt x="36" y="49"/>
                  <a:pt x="36" y="49"/>
                </a:cubicBezTo>
                <a:cubicBezTo>
                  <a:pt x="33" y="44"/>
                  <a:pt x="31" y="40"/>
                  <a:pt x="29" y="35"/>
                </a:cubicBezTo>
                <a:cubicBezTo>
                  <a:pt x="27" y="19"/>
                  <a:pt x="27" y="19"/>
                  <a:pt x="27" y="19"/>
                </a:cubicBezTo>
                <a:cubicBezTo>
                  <a:pt x="29" y="19"/>
                  <a:pt x="30" y="18"/>
                  <a:pt x="31" y="17"/>
                </a:cubicBezTo>
                <a:cubicBezTo>
                  <a:pt x="34" y="15"/>
                  <a:pt x="34" y="10"/>
                  <a:pt x="32" y="7"/>
                </a:cubicBezTo>
                <a:cubicBezTo>
                  <a:pt x="29" y="5"/>
                  <a:pt x="25" y="4"/>
                  <a:pt x="22" y="7"/>
                </a:cubicBezTo>
                <a:cubicBezTo>
                  <a:pt x="19" y="10"/>
                  <a:pt x="19" y="14"/>
                  <a:pt x="21" y="17"/>
                </a:cubicBezTo>
                <a:cubicBezTo>
                  <a:pt x="22" y="18"/>
                  <a:pt x="23" y="18"/>
                  <a:pt x="24" y="19"/>
                </a:cubicBezTo>
                <a:cubicBezTo>
                  <a:pt x="25" y="30"/>
                  <a:pt x="25" y="30"/>
                  <a:pt x="25" y="30"/>
                </a:cubicBezTo>
                <a:cubicBezTo>
                  <a:pt x="20" y="21"/>
                  <a:pt x="15" y="16"/>
                  <a:pt x="13" y="12"/>
                </a:cubicBezTo>
                <a:cubicBezTo>
                  <a:pt x="14" y="10"/>
                  <a:pt x="15" y="8"/>
                  <a:pt x="14" y="5"/>
                </a:cubicBezTo>
                <a:cubicBezTo>
                  <a:pt x="13" y="1"/>
                  <a:pt x="9" y="0"/>
                  <a:pt x="6" y="1"/>
                </a:cubicBezTo>
                <a:cubicBezTo>
                  <a:pt x="2" y="2"/>
                  <a:pt x="0" y="6"/>
                  <a:pt x="1" y="9"/>
                </a:cubicBezTo>
                <a:cubicBezTo>
                  <a:pt x="2" y="13"/>
                  <a:pt x="6" y="15"/>
                  <a:pt x="10" y="14"/>
                </a:cubicBezTo>
                <a:cubicBezTo>
                  <a:pt x="10" y="14"/>
                  <a:pt x="10" y="14"/>
                  <a:pt x="10" y="14"/>
                </a:cubicBezTo>
                <a:cubicBezTo>
                  <a:pt x="13" y="17"/>
                  <a:pt x="19" y="25"/>
                  <a:pt x="26" y="36"/>
                </a:cubicBezTo>
                <a:cubicBezTo>
                  <a:pt x="15" y="30"/>
                  <a:pt x="15" y="30"/>
                  <a:pt x="15" y="30"/>
                </a:cubicBezTo>
                <a:cubicBezTo>
                  <a:pt x="16" y="29"/>
                  <a:pt x="15" y="28"/>
                  <a:pt x="15" y="26"/>
                </a:cubicBezTo>
                <a:cubicBezTo>
                  <a:pt x="14" y="23"/>
                  <a:pt x="10" y="21"/>
                  <a:pt x="6" y="23"/>
                </a:cubicBezTo>
                <a:cubicBezTo>
                  <a:pt x="3" y="24"/>
                  <a:pt x="1" y="28"/>
                  <a:pt x="2" y="32"/>
                </a:cubicBezTo>
                <a:cubicBezTo>
                  <a:pt x="4" y="35"/>
                  <a:pt x="8" y="37"/>
                  <a:pt x="11" y="35"/>
                </a:cubicBezTo>
                <a:cubicBezTo>
                  <a:pt x="13" y="35"/>
                  <a:pt x="14" y="34"/>
                  <a:pt x="14" y="33"/>
                </a:cubicBezTo>
                <a:cubicBezTo>
                  <a:pt x="29" y="41"/>
                  <a:pt x="29" y="41"/>
                  <a:pt x="29" y="41"/>
                </a:cubicBezTo>
                <a:cubicBezTo>
                  <a:pt x="31" y="45"/>
                  <a:pt x="33" y="50"/>
                  <a:pt x="35" y="55"/>
                </a:cubicBezTo>
                <a:cubicBezTo>
                  <a:pt x="23" y="50"/>
                  <a:pt x="23" y="50"/>
                  <a:pt x="23" y="50"/>
                </a:cubicBezTo>
                <a:cubicBezTo>
                  <a:pt x="23" y="50"/>
                  <a:pt x="23" y="50"/>
                  <a:pt x="23" y="50"/>
                </a:cubicBezTo>
                <a:cubicBezTo>
                  <a:pt x="22" y="46"/>
                  <a:pt x="19" y="43"/>
                  <a:pt x="15" y="43"/>
                </a:cubicBezTo>
                <a:cubicBezTo>
                  <a:pt x="12" y="43"/>
                  <a:pt x="9" y="47"/>
                  <a:pt x="9" y="50"/>
                </a:cubicBezTo>
                <a:cubicBezTo>
                  <a:pt x="9" y="54"/>
                  <a:pt x="12" y="57"/>
                  <a:pt x="16" y="57"/>
                </a:cubicBezTo>
                <a:cubicBezTo>
                  <a:pt x="19" y="57"/>
                  <a:pt x="21" y="55"/>
                  <a:pt x="22" y="53"/>
                </a:cubicBezTo>
                <a:cubicBezTo>
                  <a:pt x="37" y="58"/>
                  <a:pt x="37" y="58"/>
                  <a:pt x="37" y="58"/>
                </a:cubicBezTo>
                <a:cubicBezTo>
                  <a:pt x="39" y="64"/>
                  <a:pt x="41" y="69"/>
                  <a:pt x="43" y="75"/>
                </a:cubicBezTo>
                <a:cubicBezTo>
                  <a:pt x="30" y="71"/>
                  <a:pt x="30" y="71"/>
                  <a:pt x="30" y="71"/>
                </a:cubicBezTo>
                <a:cubicBezTo>
                  <a:pt x="30" y="71"/>
                  <a:pt x="30" y="71"/>
                  <a:pt x="30" y="70"/>
                </a:cubicBezTo>
                <a:cubicBezTo>
                  <a:pt x="30" y="66"/>
                  <a:pt x="27" y="64"/>
                  <a:pt x="23" y="64"/>
                </a:cubicBezTo>
                <a:cubicBezTo>
                  <a:pt x="19" y="64"/>
                  <a:pt x="16" y="67"/>
                  <a:pt x="17" y="71"/>
                </a:cubicBezTo>
                <a:cubicBezTo>
                  <a:pt x="17" y="75"/>
                  <a:pt x="20" y="78"/>
                  <a:pt x="24" y="78"/>
                </a:cubicBezTo>
                <a:cubicBezTo>
                  <a:pt x="26" y="77"/>
                  <a:pt x="29" y="76"/>
                  <a:pt x="30" y="74"/>
                </a:cubicBezTo>
                <a:cubicBezTo>
                  <a:pt x="44" y="79"/>
                  <a:pt x="44" y="79"/>
                  <a:pt x="44" y="79"/>
                </a:cubicBezTo>
                <a:cubicBezTo>
                  <a:pt x="46" y="84"/>
                  <a:pt x="47" y="90"/>
                  <a:pt x="49" y="95"/>
                </a:cubicBezTo>
                <a:cubicBezTo>
                  <a:pt x="35" y="91"/>
                  <a:pt x="35" y="91"/>
                  <a:pt x="35" y="91"/>
                </a:cubicBezTo>
                <a:cubicBezTo>
                  <a:pt x="35" y="91"/>
                  <a:pt x="35" y="90"/>
                  <a:pt x="35" y="90"/>
                </a:cubicBezTo>
                <a:cubicBezTo>
                  <a:pt x="35" y="86"/>
                  <a:pt x="32" y="83"/>
                  <a:pt x="28" y="84"/>
                </a:cubicBezTo>
                <a:cubicBezTo>
                  <a:pt x="24" y="84"/>
                  <a:pt x="21" y="87"/>
                  <a:pt x="21" y="91"/>
                </a:cubicBezTo>
                <a:cubicBezTo>
                  <a:pt x="22" y="95"/>
                  <a:pt x="25" y="98"/>
                  <a:pt x="29" y="97"/>
                </a:cubicBezTo>
                <a:cubicBezTo>
                  <a:pt x="31" y="97"/>
                  <a:pt x="33" y="96"/>
                  <a:pt x="34" y="94"/>
                </a:cubicBezTo>
                <a:cubicBezTo>
                  <a:pt x="49" y="99"/>
                  <a:pt x="49" y="99"/>
                  <a:pt x="49" y="99"/>
                </a:cubicBezTo>
                <a:cubicBezTo>
                  <a:pt x="50" y="104"/>
                  <a:pt x="51" y="110"/>
                  <a:pt x="52" y="116"/>
                </a:cubicBezTo>
                <a:cubicBezTo>
                  <a:pt x="39" y="111"/>
                  <a:pt x="39" y="111"/>
                  <a:pt x="39" y="111"/>
                </a:cubicBezTo>
                <a:cubicBezTo>
                  <a:pt x="39" y="111"/>
                  <a:pt x="39" y="111"/>
                  <a:pt x="39" y="111"/>
                </a:cubicBezTo>
                <a:cubicBezTo>
                  <a:pt x="39" y="107"/>
                  <a:pt x="35" y="104"/>
                  <a:pt x="32" y="104"/>
                </a:cubicBezTo>
                <a:cubicBezTo>
                  <a:pt x="28" y="104"/>
                  <a:pt x="25" y="108"/>
                  <a:pt x="25" y="111"/>
                </a:cubicBezTo>
                <a:cubicBezTo>
                  <a:pt x="25" y="115"/>
                  <a:pt x="29" y="118"/>
                  <a:pt x="32" y="118"/>
                </a:cubicBezTo>
                <a:cubicBezTo>
                  <a:pt x="35" y="118"/>
                  <a:pt x="37" y="116"/>
                  <a:pt x="38" y="114"/>
                </a:cubicBezTo>
                <a:cubicBezTo>
                  <a:pt x="52" y="119"/>
                  <a:pt x="52" y="119"/>
                  <a:pt x="52" y="119"/>
                </a:cubicBezTo>
                <a:cubicBezTo>
                  <a:pt x="53" y="121"/>
                  <a:pt x="53" y="124"/>
                  <a:pt x="53" y="127"/>
                </a:cubicBezTo>
                <a:cubicBezTo>
                  <a:pt x="53" y="127"/>
                  <a:pt x="53" y="127"/>
                  <a:pt x="53" y="127"/>
                </a:cubicBezTo>
                <a:cubicBezTo>
                  <a:pt x="53" y="127"/>
                  <a:pt x="53" y="127"/>
                  <a:pt x="53" y="127"/>
                </a:cubicBezTo>
                <a:cubicBezTo>
                  <a:pt x="53" y="131"/>
                  <a:pt x="53" y="136"/>
                  <a:pt x="53" y="141"/>
                </a:cubicBezTo>
                <a:cubicBezTo>
                  <a:pt x="56" y="141"/>
                  <a:pt x="56" y="141"/>
                  <a:pt x="56" y="141"/>
                </a:cubicBezTo>
                <a:cubicBezTo>
                  <a:pt x="56" y="136"/>
                  <a:pt x="56" y="132"/>
                  <a:pt x="56" y="127"/>
                </a:cubicBezTo>
                <a:cubicBezTo>
                  <a:pt x="63" y="113"/>
                  <a:pt x="63" y="113"/>
                  <a:pt x="63" y="113"/>
                </a:cubicBezTo>
                <a:cubicBezTo>
                  <a:pt x="65" y="114"/>
                  <a:pt x="66" y="114"/>
                  <a:pt x="68" y="114"/>
                </a:cubicBezTo>
                <a:cubicBezTo>
                  <a:pt x="71" y="114"/>
                  <a:pt x="74" y="110"/>
                  <a:pt x="74" y="106"/>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 name="Google Shape;19;p11"/>
          <p:cNvSpPr/>
          <p:nvPr/>
        </p:nvSpPr>
        <p:spPr>
          <a:xfrm>
            <a:off x="372475" y="1146100"/>
            <a:ext cx="8771400" cy="3462900"/>
          </a:xfrm>
          <a:prstGeom prst="roundRect">
            <a:avLst>
              <a:gd name="adj" fmla="val 5857"/>
            </a:avLst>
          </a:prstGeom>
          <a:solidFill>
            <a:schemeClr val="lt1"/>
          </a:solidFill>
          <a:ln>
            <a:noFill/>
          </a:ln>
          <a:effectLst>
            <a:outerShdw blurRad="728663" dist="171450" dir="4200000" algn="bl" rotWithShape="0">
              <a:schemeClr val="dk2">
                <a:alpha val="46666"/>
              </a:scheme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20" name="Google Shape;20;p11"/>
          <p:cNvSpPr txBox="1">
            <a:spLocks noGrp="1"/>
          </p:cNvSpPr>
          <p:nvPr>
            <p:ph type="title"/>
          </p:nvPr>
        </p:nvSpPr>
        <p:spPr>
          <a:xfrm>
            <a:off x="720000" y="535000"/>
            <a:ext cx="7708800" cy="42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21" name="Google Shape;21;p11"/>
          <p:cNvSpPr txBox="1">
            <a:spLocks noGrp="1"/>
          </p:cNvSpPr>
          <p:nvPr>
            <p:ph type="title" idx="2"/>
          </p:nvPr>
        </p:nvSpPr>
        <p:spPr>
          <a:xfrm>
            <a:off x="1337700" y="1581558"/>
            <a:ext cx="734700" cy="447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2" name="Google Shape;22;p11"/>
          <p:cNvSpPr txBox="1">
            <a:spLocks noGrp="1"/>
          </p:cNvSpPr>
          <p:nvPr>
            <p:ph type="title" idx="3"/>
          </p:nvPr>
        </p:nvSpPr>
        <p:spPr>
          <a:xfrm>
            <a:off x="1337700" y="3084666"/>
            <a:ext cx="734700" cy="447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3" name="Google Shape;23;p11"/>
          <p:cNvSpPr txBox="1">
            <a:spLocks noGrp="1"/>
          </p:cNvSpPr>
          <p:nvPr>
            <p:ph type="title" idx="4"/>
          </p:nvPr>
        </p:nvSpPr>
        <p:spPr>
          <a:xfrm>
            <a:off x="3544355" y="1581558"/>
            <a:ext cx="734700" cy="447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4" name="Google Shape;24;p11"/>
          <p:cNvSpPr txBox="1">
            <a:spLocks noGrp="1"/>
          </p:cNvSpPr>
          <p:nvPr>
            <p:ph type="title" idx="5"/>
          </p:nvPr>
        </p:nvSpPr>
        <p:spPr>
          <a:xfrm>
            <a:off x="3544350" y="3084666"/>
            <a:ext cx="734700" cy="447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5" name="Google Shape;25;p11"/>
          <p:cNvSpPr txBox="1">
            <a:spLocks noGrp="1"/>
          </p:cNvSpPr>
          <p:nvPr>
            <p:ph type="title" idx="6"/>
          </p:nvPr>
        </p:nvSpPr>
        <p:spPr>
          <a:xfrm>
            <a:off x="5751010" y="1581558"/>
            <a:ext cx="734700" cy="447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6" name="Google Shape;26;p11"/>
          <p:cNvSpPr txBox="1">
            <a:spLocks noGrp="1"/>
          </p:cNvSpPr>
          <p:nvPr>
            <p:ph type="title" idx="7"/>
          </p:nvPr>
        </p:nvSpPr>
        <p:spPr>
          <a:xfrm>
            <a:off x="5751010" y="3084666"/>
            <a:ext cx="734700" cy="447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7" name="Google Shape;27;p11"/>
          <p:cNvSpPr txBox="1">
            <a:spLocks noGrp="1"/>
          </p:cNvSpPr>
          <p:nvPr>
            <p:ph type="subTitle" idx="1"/>
          </p:nvPr>
        </p:nvSpPr>
        <p:spPr>
          <a:xfrm>
            <a:off x="720000" y="2029150"/>
            <a:ext cx="1970100" cy="635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400"/>
              <a:buFont typeface="Raleway"/>
              <a:buNone/>
              <a:defRPr sz="1400"/>
            </a:lvl1pPr>
            <a:lvl2pPr lvl="1" algn="l">
              <a:lnSpc>
                <a:spcPct val="100000"/>
              </a:lnSpc>
              <a:spcBef>
                <a:spcPts val="0"/>
              </a:spcBef>
              <a:spcAft>
                <a:spcPts val="0"/>
              </a:spcAft>
              <a:buSzPts val="2400"/>
              <a:buFont typeface="Raleway"/>
              <a:buNone/>
              <a:defRPr sz="2400">
                <a:latin typeface="Raleway"/>
                <a:ea typeface="Raleway"/>
                <a:cs typeface="Raleway"/>
                <a:sym typeface="Raleway"/>
              </a:defRPr>
            </a:lvl2pPr>
            <a:lvl3pPr lvl="2" algn="l">
              <a:lnSpc>
                <a:spcPct val="100000"/>
              </a:lnSpc>
              <a:spcBef>
                <a:spcPts val="0"/>
              </a:spcBef>
              <a:spcAft>
                <a:spcPts val="0"/>
              </a:spcAft>
              <a:buSzPts val="2400"/>
              <a:buFont typeface="Raleway"/>
              <a:buNone/>
              <a:defRPr sz="2400">
                <a:latin typeface="Raleway"/>
                <a:ea typeface="Raleway"/>
                <a:cs typeface="Raleway"/>
                <a:sym typeface="Raleway"/>
              </a:defRPr>
            </a:lvl3pPr>
            <a:lvl4pPr lvl="3" algn="l">
              <a:lnSpc>
                <a:spcPct val="100000"/>
              </a:lnSpc>
              <a:spcBef>
                <a:spcPts val="0"/>
              </a:spcBef>
              <a:spcAft>
                <a:spcPts val="0"/>
              </a:spcAft>
              <a:buSzPts val="2400"/>
              <a:buFont typeface="Raleway"/>
              <a:buNone/>
              <a:defRPr sz="2400">
                <a:latin typeface="Raleway"/>
                <a:ea typeface="Raleway"/>
                <a:cs typeface="Raleway"/>
                <a:sym typeface="Raleway"/>
              </a:defRPr>
            </a:lvl4pPr>
            <a:lvl5pPr lvl="4" algn="l">
              <a:lnSpc>
                <a:spcPct val="100000"/>
              </a:lnSpc>
              <a:spcBef>
                <a:spcPts val="0"/>
              </a:spcBef>
              <a:spcAft>
                <a:spcPts val="0"/>
              </a:spcAft>
              <a:buSzPts val="2400"/>
              <a:buFont typeface="Raleway"/>
              <a:buNone/>
              <a:defRPr sz="2400">
                <a:latin typeface="Raleway"/>
                <a:ea typeface="Raleway"/>
                <a:cs typeface="Raleway"/>
                <a:sym typeface="Raleway"/>
              </a:defRPr>
            </a:lvl5pPr>
            <a:lvl6pPr lvl="5" algn="l">
              <a:lnSpc>
                <a:spcPct val="100000"/>
              </a:lnSpc>
              <a:spcBef>
                <a:spcPts val="0"/>
              </a:spcBef>
              <a:spcAft>
                <a:spcPts val="0"/>
              </a:spcAft>
              <a:buSzPts val="2400"/>
              <a:buFont typeface="Raleway"/>
              <a:buNone/>
              <a:defRPr sz="2400">
                <a:latin typeface="Raleway"/>
                <a:ea typeface="Raleway"/>
                <a:cs typeface="Raleway"/>
                <a:sym typeface="Raleway"/>
              </a:defRPr>
            </a:lvl6pPr>
            <a:lvl7pPr lvl="6" algn="l">
              <a:lnSpc>
                <a:spcPct val="100000"/>
              </a:lnSpc>
              <a:spcBef>
                <a:spcPts val="0"/>
              </a:spcBef>
              <a:spcAft>
                <a:spcPts val="0"/>
              </a:spcAft>
              <a:buSzPts val="2400"/>
              <a:buFont typeface="Raleway"/>
              <a:buNone/>
              <a:defRPr sz="2400">
                <a:latin typeface="Raleway"/>
                <a:ea typeface="Raleway"/>
                <a:cs typeface="Raleway"/>
                <a:sym typeface="Raleway"/>
              </a:defRPr>
            </a:lvl7pPr>
            <a:lvl8pPr lvl="7" algn="l">
              <a:lnSpc>
                <a:spcPct val="100000"/>
              </a:lnSpc>
              <a:spcBef>
                <a:spcPts val="0"/>
              </a:spcBef>
              <a:spcAft>
                <a:spcPts val="0"/>
              </a:spcAft>
              <a:buSzPts val="2400"/>
              <a:buFont typeface="Raleway"/>
              <a:buNone/>
              <a:defRPr sz="2400">
                <a:latin typeface="Raleway"/>
                <a:ea typeface="Raleway"/>
                <a:cs typeface="Raleway"/>
                <a:sym typeface="Raleway"/>
              </a:defRPr>
            </a:lvl8pPr>
            <a:lvl9pPr lvl="8" algn="l">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28" name="Google Shape;28;p11"/>
          <p:cNvSpPr txBox="1">
            <a:spLocks noGrp="1"/>
          </p:cNvSpPr>
          <p:nvPr>
            <p:ph type="subTitle" idx="8"/>
          </p:nvPr>
        </p:nvSpPr>
        <p:spPr>
          <a:xfrm>
            <a:off x="2926650" y="2029150"/>
            <a:ext cx="1970100" cy="635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400"/>
              <a:buFont typeface="Raleway"/>
              <a:buNone/>
              <a:defRPr sz="1400"/>
            </a:lvl1pPr>
            <a:lvl2pPr lvl="1" algn="l">
              <a:lnSpc>
                <a:spcPct val="100000"/>
              </a:lnSpc>
              <a:spcBef>
                <a:spcPts val="0"/>
              </a:spcBef>
              <a:spcAft>
                <a:spcPts val="0"/>
              </a:spcAft>
              <a:buSzPts val="2400"/>
              <a:buFont typeface="Raleway"/>
              <a:buNone/>
              <a:defRPr sz="2400">
                <a:latin typeface="Raleway"/>
                <a:ea typeface="Raleway"/>
                <a:cs typeface="Raleway"/>
                <a:sym typeface="Raleway"/>
              </a:defRPr>
            </a:lvl2pPr>
            <a:lvl3pPr lvl="2" algn="l">
              <a:lnSpc>
                <a:spcPct val="100000"/>
              </a:lnSpc>
              <a:spcBef>
                <a:spcPts val="0"/>
              </a:spcBef>
              <a:spcAft>
                <a:spcPts val="0"/>
              </a:spcAft>
              <a:buSzPts val="2400"/>
              <a:buFont typeface="Raleway"/>
              <a:buNone/>
              <a:defRPr sz="2400">
                <a:latin typeface="Raleway"/>
                <a:ea typeface="Raleway"/>
                <a:cs typeface="Raleway"/>
                <a:sym typeface="Raleway"/>
              </a:defRPr>
            </a:lvl3pPr>
            <a:lvl4pPr lvl="3" algn="l">
              <a:lnSpc>
                <a:spcPct val="100000"/>
              </a:lnSpc>
              <a:spcBef>
                <a:spcPts val="0"/>
              </a:spcBef>
              <a:spcAft>
                <a:spcPts val="0"/>
              </a:spcAft>
              <a:buSzPts val="2400"/>
              <a:buFont typeface="Raleway"/>
              <a:buNone/>
              <a:defRPr sz="2400">
                <a:latin typeface="Raleway"/>
                <a:ea typeface="Raleway"/>
                <a:cs typeface="Raleway"/>
                <a:sym typeface="Raleway"/>
              </a:defRPr>
            </a:lvl4pPr>
            <a:lvl5pPr lvl="4" algn="l">
              <a:lnSpc>
                <a:spcPct val="100000"/>
              </a:lnSpc>
              <a:spcBef>
                <a:spcPts val="0"/>
              </a:spcBef>
              <a:spcAft>
                <a:spcPts val="0"/>
              </a:spcAft>
              <a:buSzPts val="2400"/>
              <a:buFont typeface="Raleway"/>
              <a:buNone/>
              <a:defRPr sz="2400">
                <a:latin typeface="Raleway"/>
                <a:ea typeface="Raleway"/>
                <a:cs typeface="Raleway"/>
                <a:sym typeface="Raleway"/>
              </a:defRPr>
            </a:lvl5pPr>
            <a:lvl6pPr lvl="5" algn="l">
              <a:lnSpc>
                <a:spcPct val="100000"/>
              </a:lnSpc>
              <a:spcBef>
                <a:spcPts val="0"/>
              </a:spcBef>
              <a:spcAft>
                <a:spcPts val="0"/>
              </a:spcAft>
              <a:buSzPts val="2400"/>
              <a:buFont typeface="Raleway"/>
              <a:buNone/>
              <a:defRPr sz="2400">
                <a:latin typeface="Raleway"/>
                <a:ea typeface="Raleway"/>
                <a:cs typeface="Raleway"/>
                <a:sym typeface="Raleway"/>
              </a:defRPr>
            </a:lvl6pPr>
            <a:lvl7pPr lvl="6" algn="l">
              <a:lnSpc>
                <a:spcPct val="100000"/>
              </a:lnSpc>
              <a:spcBef>
                <a:spcPts val="0"/>
              </a:spcBef>
              <a:spcAft>
                <a:spcPts val="0"/>
              </a:spcAft>
              <a:buSzPts val="2400"/>
              <a:buFont typeface="Raleway"/>
              <a:buNone/>
              <a:defRPr sz="2400">
                <a:latin typeface="Raleway"/>
                <a:ea typeface="Raleway"/>
                <a:cs typeface="Raleway"/>
                <a:sym typeface="Raleway"/>
              </a:defRPr>
            </a:lvl7pPr>
            <a:lvl8pPr lvl="7" algn="l">
              <a:lnSpc>
                <a:spcPct val="100000"/>
              </a:lnSpc>
              <a:spcBef>
                <a:spcPts val="0"/>
              </a:spcBef>
              <a:spcAft>
                <a:spcPts val="0"/>
              </a:spcAft>
              <a:buSzPts val="2400"/>
              <a:buFont typeface="Raleway"/>
              <a:buNone/>
              <a:defRPr sz="2400">
                <a:latin typeface="Raleway"/>
                <a:ea typeface="Raleway"/>
                <a:cs typeface="Raleway"/>
                <a:sym typeface="Raleway"/>
              </a:defRPr>
            </a:lvl8pPr>
            <a:lvl9pPr lvl="8" algn="l">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29" name="Google Shape;29;p11"/>
          <p:cNvSpPr txBox="1">
            <a:spLocks noGrp="1"/>
          </p:cNvSpPr>
          <p:nvPr>
            <p:ph type="subTitle" idx="9"/>
          </p:nvPr>
        </p:nvSpPr>
        <p:spPr>
          <a:xfrm>
            <a:off x="5133313" y="2029275"/>
            <a:ext cx="1970100" cy="635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400"/>
              <a:buFont typeface="Raleway"/>
              <a:buNone/>
              <a:defRPr sz="1400"/>
            </a:lvl1pPr>
            <a:lvl2pPr lvl="1" algn="l">
              <a:lnSpc>
                <a:spcPct val="100000"/>
              </a:lnSpc>
              <a:spcBef>
                <a:spcPts val="0"/>
              </a:spcBef>
              <a:spcAft>
                <a:spcPts val="0"/>
              </a:spcAft>
              <a:buSzPts val="2400"/>
              <a:buFont typeface="Raleway"/>
              <a:buNone/>
              <a:defRPr sz="2400">
                <a:latin typeface="Raleway"/>
                <a:ea typeface="Raleway"/>
                <a:cs typeface="Raleway"/>
                <a:sym typeface="Raleway"/>
              </a:defRPr>
            </a:lvl2pPr>
            <a:lvl3pPr lvl="2" algn="l">
              <a:lnSpc>
                <a:spcPct val="100000"/>
              </a:lnSpc>
              <a:spcBef>
                <a:spcPts val="0"/>
              </a:spcBef>
              <a:spcAft>
                <a:spcPts val="0"/>
              </a:spcAft>
              <a:buSzPts val="2400"/>
              <a:buFont typeface="Raleway"/>
              <a:buNone/>
              <a:defRPr sz="2400">
                <a:latin typeface="Raleway"/>
                <a:ea typeface="Raleway"/>
                <a:cs typeface="Raleway"/>
                <a:sym typeface="Raleway"/>
              </a:defRPr>
            </a:lvl3pPr>
            <a:lvl4pPr lvl="3" algn="l">
              <a:lnSpc>
                <a:spcPct val="100000"/>
              </a:lnSpc>
              <a:spcBef>
                <a:spcPts val="0"/>
              </a:spcBef>
              <a:spcAft>
                <a:spcPts val="0"/>
              </a:spcAft>
              <a:buSzPts val="2400"/>
              <a:buFont typeface="Raleway"/>
              <a:buNone/>
              <a:defRPr sz="2400">
                <a:latin typeface="Raleway"/>
                <a:ea typeface="Raleway"/>
                <a:cs typeface="Raleway"/>
                <a:sym typeface="Raleway"/>
              </a:defRPr>
            </a:lvl4pPr>
            <a:lvl5pPr lvl="4" algn="l">
              <a:lnSpc>
                <a:spcPct val="100000"/>
              </a:lnSpc>
              <a:spcBef>
                <a:spcPts val="0"/>
              </a:spcBef>
              <a:spcAft>
                <a:spcPts val="0"/>
              </a:spcAft>
              <a:buSzPts val="2400"/>
              <a:buFont typeface="Raleway"/>
              <a:buNone/>
              <a:defRPr sz="2400">
                <a:latin typeface="Raleway"/>
                <a:ea typeface="Raleway"/>
                <a:cs typeface="Raleway"/>
                <a:sym typeface="Raleway"/>
              </a:defRPr>
            </a:lvl5pPr>
            <a:lvl6pPr lvl="5" algn="l">
              <a:lnSpc>
                <a:spcPct val="100000"/>
              </a:lnSpc>
              <a:spcBef>
                <a:spcPts val="0"/>
              </a:spcBef>
              <a:spcAft>
                <a:spcPts val="0"/>
              </a:spcAft>
              <a:buSzPts val="2400"/>
              <a:buFont typeface="Raleway"/>
              <a:buNone/>
              <a:defRPr sz="2400">
                <a:latin typeface="Raleway"/>
                <a:ea typeface="Raleway"/>
                <a:cs typeface="Raleway"/>
                <a:sym typeface="Raleway"/>
              </a:defRPr>
            </a:lvl6pPr>
            <a:lvl7pPr lvl="6" algn="l">
              <a:lnSpc>
                <a:spcPct val="100000"/>
              </a:lnSpc>
              <a:spcBef>
                <a:spcPts val="0"/>
              </a:spcBef>
              <a:spcAft>
                <a:spcPts val="0"/>
              </a:spcAft>
              <a:buSzPts val="2400"/>
              <a:buFont typeface="Raleway"/>
              <a:buNone/>
              <a:defRPr sz="2400">
                <a:latin typeface="Raleway"/>
                <a:ea typeface="Raleway"/>
                <a:cs typeface="Raleway"/>
                <a:sym typeface="Raleway"/>
              </a:defRPr>
            </a:lvl7pPr>
            <a:lvl8pPr lvl="7" algn="l">
              <a:lnSpc>
                <a:spcPct val="100000"/>
              </a:lnSpc>
              <a:spcBef>
                <a:spcPts val="0"/>
              </a:spcBef>
              <a:spcAft>
                <a:spcPts val="0"/>
              </a:spcAft>
              <a:buSzPts val="2400"/>
              <a:buFont typeface="Raleway"/>
              <a:buNone/>
              <a:defRPr sz="2400">
                <a:latin typeface="Raleway"/>
                <a:ea typeface="Raleway"/>
                <a:cs typeface="Raleway"/>
                <a:sym typeface="Raleway"/>
              </a:defRPr>
            </a:lvl8pPr>
            <a:lvl9pPr lvl="8" algn="l">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30" name="Google Shape;30;p11"/>
          <p:cNvSpPr txBox="1">
            <a:spLocks noGrp="1"/>
          </p:cNvSpPr>
          <p:nvPr>
            <p:ph type="subTitle" idx="13"/>
          </p:nvPr>
        </p:nvSpPr>
        <p:spPr>
          <a:xfrm>
            <a:off x="720000" y="3532325"/>
            <a:ext cx="1970100" cy="635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400"/>
              <a:buFont typeface="Raleway"/>
              <a:buNone/>
              <a:defRPr sz="1400"/>
            </a:lvl1pPr>
            <a:lvl2pPr lvl="1" algn="l">
              <a:lnSpc>
                <a:spcPct val="100000"/>
              </a:lnSpc>
              <a:spcBef>
                <a:spcPts val="0"/>
              </a:spcBef>
              <a:spcAft>
                <a:spcPts val="0"/>
              </a:spcAft>
              <a:buSzPts val="2400"/>
              <a:buFont typeface="Raleway"/>
              <a:buNone/>
              <a:defRPr sz="2400">
                <a:latin typeface="Raleway"/>
                <a:ea typeface="Raleway"/>
                <a:cs typeface="Raleway"/>
                <a:sym typeface="Raleway"/>
              </a:defRPr>
            </a:lvl2pPr>
            <a:lvl3pPr lvl="2" algn="l">
              <a:lnSpc>
                <a:spcPct val="100000"/>
              </a:lnSpc>
              <a:spcBef>
                <a:spcPts val="0"/>
              </a:spcBef>
              <a:spcAft>
                <a:spcPts val="0"/>
              </a:spcAft>
              <a:buSzPts val="2400"/>
              <a:buFont typeface="Raleway"/>
              <a:buNone/>
              <a:defRPr sz="2400">
                <a:latin typeface="Raleway"/>
                <a:ea typeface="Raleway"/>
                <a:cs typeface="Raleway"/>
                <a:sym typeface="Raleway"/>
              </a:defRPr>
            </a:lvl3pPr>
            <a:lvl4pPr lvl="3" algn="l">
              <a:lnSpc>
                <a:spcPct val="100000"/>
              </a:lnSpc>
              <a:spcBef>
                <a:spcPts val="0"/>
              </a:spcBef>
              <a:spcAft>
                <a:spcPts val="0"/>
              </a:spcAft>
              <a:buSzPts val="2400"/>
              <a:buFont typeface="Raleway"/>
              <a:buNone/>
              <a:defRPr sz="2400">
                <a:latin typeface="Raleway"/>
                <a:ea typeface="Raleway"/>
                <a:cs typeface="Raleway"/>
                <a:sym typeface="Raleway"/>
              </a:defRPr>
            </a:lvl4pPr>
            <a:lvl5pPr lvl="4" algn="l">
              <a:lnSpc>
                <a:spcPct val="100000"/>
              </a:lnSpc>
              <a:spcBef>
                <a:spcPts val="0"/>
              </a:spcBef>
              <a:spcAft>
                <a:spcPts val="0"/>
              </a:spcAft>
              <a:buSzPts val="2400"/>
              <a:buFont typeface="Raleway"/>
              <a:buNone/>
              <a:defRPr sz="2400">
                <a:latin typeface="Raleway"/>
                <a:ea typeface="Raleway"/>
                <a:cs typeface="Raleway"/>
                <a:sym typeface="Raleway"/>
              </a:defRPr>
            </a:lvl5pPr>
            <a:lvl6pPr lvl="5" algn="l">
              <a:lnSpc>
                <a:spcPct val="100000"/>
              </a:lnSpc>
              <a:spcBef>
                <a:spcPts val="0"/>
              </a:spcBef>
              <a:spcAft>
                <a:spcPts val="0"/>
              </a:spcAft>
              <a:buSzPts val="2400"/>
              <a:buFont typeface="Raleway"/>
              <a:buNone/>
              <a:defRPr sz="2400">
                <a:latin typeface="Raleway"/>
                <a:ea typeface="Raleway"/>
                <a:cs typeface="Raleway"/>
                <a:sym typeface="Raleway"/>
              </a:defRPr>
            </a:lvl6pPr>
            <a:lvl7pPr lvl="6" algn="l">
              <a:lnSpc>
                <a:spcPct val="100000"/>
              </a:lnSpc>
              <a:spcBef>
                <a:spcPts val="0"/>
              </a:spcBef>
              <a:spcAft>
                <a:spcPts val="0"/>
              </a:spcAft>
              <a:buSzPts val="2400"/>
              <a:buFont typeface="Raleway"/>
              <a:buNone/>
              <a:defRPr sz="2400">
                <a:latin typeface="Raleway"/>
                <a:ea typeface="Raleway"/>
                <a:cs typeface="Raleway"/>
                <a:sym typeface="Raleway"/>
              </a:defRPr>
            </a:lvl7pPr>
            <a:lvl8pPr lvl="7" algn="l">
              <a:lnSpc>
                <a:spcPct val="100000"/>
              </a:lnSpc>
              <a:spcBef>
                <a:spcPts val="0"/>
              </a:spcBef>
              <a:spcAft>
                <a:spcPts val="0"/>
              </a:spcAft>
              <a:buSzPts val="2400"/>
              <a:buFont typeface="Raleway"/>
              <a:buNone/>
              <a:defRPr sz="2400">
                <a:latin typeface="Raleway"/>
                <a:ea typeface="Raleway"/>
                <a:cs typeface="Raleway"/>
                <a:sym typeface="Raleway"/>
              </a:defRPr>
            </a:lvl8pPr>
            <a:lvl9pPr lvl="8" algn="l">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31" name="Google Shape;31;p11"/>
          <p:cNvSpPr txBox="1">
            <a:spLocks noGrp="1"/>
          </p:cNvSpPr>
          <p:nvPr>
            <p:ph type="subTitle" idx="14"/>
          </p:nvPr>
        </p:nvSpPr>
        <p:spPr>
          <a:xfrm>
            <a:off x="2926650" y="3532325"/>
            <a:ext cx="1970100" cy="635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400"/>
              <a:buFont typeface="Raleway"/>
              <a:buNone/>
              <a:defRPr sz="1400"/>
            </a:lvl1pPr>
            <a:lvl2pPr lvl="1" algn="l">
              <a:lnSpc>
                <a:spcPct val="100000"/>
              </a:lnSpc>
              <a:spcBef>
                <a:spcPts val="0"/>
              </a:spcBef>
              <a:spcAft>
                <a:spcPts val="0"/>
              </a:spcAft>
              <a:buSzPts val="2400"/>
              <a:buFont typeface="Raleway"/>
              <a:buNone/>
              <a:defRPr sz="2400">
                <a:latin typeface="Raleway"/>
                <a:ea typeface="Raleway"/>
                <a:cs typeface="Raleway"/>
                <a:sym typeface="Raleway"/>
              </a:defRPr>
            </a:lvl2pPr>
            <a:lvl3pPr lvl="2" algn="l">
              <a:lnSpc>
                <a:spcPct val="100000"/>
              </a:lnSpc>
              <a:spcBef>
                <a:spcPts val="0"/>
              </a:spcBef>
              <a:spcAft>
                <a:spcPts val="0"/>
              </a:spcAft>
              <a:buSzPts val="2400"/>
              <a:buFont typeface="Raleway"/>
              <a:buNone/>
              <a:defRPr sz="2400">
                <a:latin typeface="Raleway"/>
                <a:ea typeface="Raleway"/>
                <a:cs typeface="Raleway"/>
                <a:sym typeface="Raleway"/>
              </a:defRPr>
            </a:lvl3pPr>
            <a:lvl4pPr lvl="3" algn="l">
              <a:lnSpc>
                <a:spcPct val="100000"/>
              </a:lnSpc>
              <a:spcBef>
                <a:spcPts val="0"/>
              </a:spcBef>
              <a:spcAft>
                <a:spcPts val="0"/>
              </a:spcAft>
              <a:buSzPts val="2400"/>
              <a:buFont typeface="Raleway"/>
              <a:buNone/>
              <a:defRPr sz="2400">
                <a:latin typeface="Raleway"/>
                <a:ea typeface="Raleway"/>
                <a:cs typeface="Raleway"/>
                <a:sym typeface="Raleway"/>
              </a:defRPr>
            </a:lvl4pPr>
            <a:lvl5pPr lvl="4" algn="l">
              <a:lnSpc>
                <a:spcPct val="100000"/>
              </a:lnSpc>
              <a:spcBef>
                <a:spcPts val="0"/>
              </a:spcBef>
              <a:spcAft>
                <a:spcPts val="0"/>
              </a:spcAft>
              <a:buSzPts val="2400"/>
              <a:buFont typeface="Raleway"/>
              <a:buNone/>
              <a:defRPr sz="2400">
                <a:latin typeface="Raleway"/>
                <a:ea typeface="Raleway"/>
                <a:cs typeface="Raleway"/>
                <a:sym typeface="Raleway"/>
              </a:defRPr>
            </a:lvl5pPr>
            <a:lvl6pPr lvl="5" algn="l">
              <a:lnSpc>
                <a:spcPct val="100000"/>
              </a:lnSpc>
              <a:spcBef>
                <a:spcPts val="0"/>
              </a:spcBef>
              <a:spcAft>
                <a:spcPts val="0"/>
              </a:spcAft>
              <a:buSzPts val="2400"/>
              <a:buFont typeface="Raleway"/>
              <a:buNone/>
              <a:defRPr sz="2400">
                <a:latin typeface="Raleway"/>
                <a:ea typeface="Raleway"/>
                <a:cs typeface="Raleway"/>
                <a:sym typeface="Raleway"/>
              </a:defRPr>
            </a:lvl6pPr>
            <a:lvl7pPr lvl="6" algn="l">
              <a:lnSpc>
                <a:spcPct val="100000"/>
              </a:lnSpc>
              <a:spcBef>
                <a:spcPts val="0"/>
              </a:spcBef>
              <a:spcAft>
                <a:spcPts val="0"/>
              </a:spcAft>
              <a:buSzPts val="2400"/>
              <a:buFont typeface="Raleway"/>
              <a:buNone/>
              <a:defRPr sz="2400">
                <a:latin typeface="Raleway"/>
                <a:ea typeface="Raleway"/>
                <a:cs typeface="Raleway"/>
                <a:sym typeface="Raleway"/>
              </a:defRPr>
            </a:lvl7pPr>
            <a:lvl8pPr lvl="7" algn="l">
              <a:lnSpc>
                <a:spcPct val="100000"/>
              </a:lnSpc>
              <a:spcBef>
                <a:spcPts val="0"/>
              </a:spcBef>
              <a:spcAft>
                <a:spcPts val="0"/>
              </a:spcAft>
              <a:buSzPts val="2400"/>
              <a:buFont typeface="Raleway"/>
              <a:buNone/>
              <a:defRPr sz="2400">
                <a:latin typeface="Raleway"/>
                <a:ea typeface="Raleway"/>
                <a:cs typeface="Raleway"/>
                <a:sym typeface="Raleway"/>
              </a:defRPr>
            </a:lvl8pPr>
            <a:lvl9pPr lvl="8" algn="l">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32" name="Google Shape;32;p11"/>
          <p:cNvSpPr txBox="1">
            <a:spLocks noGrp="1"/>
          </p:cNvSpPr>
          <p:nvPr>
            <p:ph type="subTitle" idx="15"/>
          </p:nvPr>
        </p:nvSpPr>
        <p:spPr>
          <a:xfrm>
            <a:off x="5133300" y="3532325"/>
            <a:ext cx="1970100" cy="635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400"/>
              <a:buFont typeface="Raleway"/>
              <a:buNone/>
              <a:defRPr sz="1400"/>
            </a:lvl1pPr>
            <a:lvl2pPr lvl="1" algn="l">
              <a:lnSpc>
                <a:spcPct val="100000"/>
              </a:lnSpc>
              <a:spcBef>
                <a:spcPts val="0"/>
              </a:spcBef>
              <a:spcAft>
                <a:spcPts val="0"/>
              </a:spcAft>
              <a:buSzPts val="2400"/>
              <a:buFont typeface="Raleway"/>
              <a:buNone/>
              <a:defRPr sz="2400">
                <a:latin typeface="Raleway"/>
                <a:ea typeface="Raleway"/>
                <a:cs typeface="Raleway"/>
                <a:sym typeface="Raleway"/>
              </a:defRPr>
            </a:lvl2pPr>
            <a:lvl3pPr lvl="2" algn="l">
              <a:lnSpc>
                <a:spcPct val="100000"/>
              </a:lnSpc>
              <a:spcBef>
                <a:spcPts val="0"/>
              </a:spcBef>
              <a:spcAft>
                <a:spcPts val="0"/>
              </a:spcAft>
              <a:buSzPts val="2400"/>
              <a:buFont typeface="Raleway"/>
              <a:buNone/>
              <a:defRPr sz="2400">
                <a:latin typeface="Raleway"/>
                <a:ea typeface="Raleway"/>
                <a:cs typeface="Raleway"/>
                <a:sym typeface="Raleway"/>
              </a:defRPr>
            </a:lvl3pPr>
            <a:lvl4pPr lvl="3" algn="l">
              <a:lnSpc>
                <a:spcPct val="100000"/>
              </a:lnSpc>
              <a:spcBef>
                <a:spcPts val="0"/>
              </a:spcBef>
              <a:spcAft>
                <a:spcPts val="0"/>
              </a:spcAft>
              <a:buSzPts val="2400"/>
              <a:buFont typeface="Raleway"/>
              <a:buNone/>
              <a:defRPr sz="2400">
                <a:latin typeface="Raleway"/>
                <a:ea typeface="Raleway"/>
                <a:cs typeface="Raleway"/>
                <a:sym typeface="Raleway"/>
              </a:defRPr>
            </a:lvl4pPr>
            <a:lvl5pPr lvl="4" algn="l">
              <a:lnSpc>
                <a:spcPct val="100000"/>
              </a:lnSpc>
              <a:spcBef>
                <a:spcPts val="0"/>
              </a:spcBef>
              <a:spcAft>
                <a:spcPts val="0"/>
              </a:spcAft>
              <a:buSzPts val="2400"/>
              <a:buFont typeface="Raleway"/>
              <a:buNone/>
              <a:defRPr sz="2400">
                <a:latin typeface="Raleway"/>
                <a:ea typeface="Raleway"/>
                <a:cs typeface="Raleway"/>
                <a:sym typeface="Raleway"/>
              </a:defRPr>
            </a:lvl5pPr>
            <a:lvl6pPr lvl="5" algn="l">
              <a:lnSpc>
                <a:spcPct val="100000"/>
              </a:lnSpc>
              <a:spcBef>
                <a:spcPts val="0"/>
              </a:spcBef>
              <a:spcAft>
                <a:spcPts val="0"/>
              </a:spcAft>
              <a:buSzPts val="2400"/>
              <a:buFont typeface="Raleway"/>
              <a:buNone/>
              <a:defRPr sz="2400">
                <a:latin typeface="Raleway"/>
                <a:ea typeface="Raleway"/>
                <a:cs typeface="Raleway"/>
                <a:sym typeface="Raleway"/>
              </a:defRPr>
            </a:lvl6pPr>
            <a:lvl7pPr lvl="6" algn="l">
              <a:lnSpc>
                <a:spcPct val="100000"/>
              </a:lnSpc>
              <a:spcBef>
                <a:spcPts val="0"/>
              </a:spcBef>
              <a:spcAft>
                <a:spcPts val="0"/>
              </a:spcAft>
              <a:buSzPts val="2400"/>
              <a:buFont typeface="Raleway"/>
              <a:buNone/>
              <a:defRPr sz="2400">
                <a:latin typeface="Raleway"/>
                <a:ea typeface="Raleway"/>
                <a:cs typeface="Raleway"/>
                <a:sym typeface="Raleway"/>
              </a:defRPr>
            </a:lvl7pPr>
            <a:lvl8pPr lvl="7" algn="l">
              <a:lnSpc>
                <a:spcPct val="100000"/>
              </a:lnSpc>
              <a:spcBef>
                <a:spcPts val="0"/>
              </a:spcBef>
              <a:spcAft>
                <a:spcPts val="0"/>
              </a:spcAft>
              <a:buSzPts val="2400"/>
              <a:buFont typeface="Raleway"/>
              <a:buNone/>
              <a:defRPr sz="2400">
                <a:latin typeface="Raleway"/>
                <a:ea typeface="Raleway"/>
                <a:cs typeface="Raleway"/>
                <a:sym typeface="Raleway"/>
              </a:defRPr>
            </a:lvl8pPr>
            <a:lvl9pPr lvl="8" algn="l">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lt2"/>
        </a:solidFill>
        <a:effectLst/>
      </p:bgPr>
    </p:bg>
    <p:spTree>
      <p:nvGrpSpPr>
        <p:cNvPr id="1" name="Shape 33"/>
        <p:cNvGrpSpPr/>
        <p:nvPr/>
      </p:nvGrpSpPr>
      <p:grpSpPr>
        <a:xfrm>
          <a:off x="0" y="0"/>
          <a:ext cx="0" cy="0"/>
          <a:chOff x="0" y="0"/>
          <a:chExt cx="0" cy="0"/>
        </a:xfrm>
      </p:grpSpPr>
      <p:sp>
        <p:nvSpPr>
          <p:cNvPr id="34" name="Google Shape;34;p12"/>
          <p:cNvSpPr/>
          <p:nvPr/>
        </p:nvSpPr>
        <p:spPr>
          <a:xfrm rot="5139867">
            <a:off x="5199991" y="-289008"/>
            <a:ext cx="959645" cy="1837515"/>
          </a:xfrm>
          <a:custGeom>
            <a:avLst/>
            <a:gdLst/>
            <a:ahLst/>
            <a:cxnLst/>
            <a:rect l="l" t="t" r="r" b="b"/>
            <a:pathLst>
              <a:path w="74" h="141" extrusionOk="0">
                <a:moveTo>
                  <a:pt x="74" y="106"/>
                </a:moveTo>
                <a:cubicBezTo>
                  <a:pt x="73" y="103"/>
                  <a:pt x="69" y="100"/>
                  <a:pt x="66" y="101"/>
                </a:cubicBezTo>
                <a:cubicBezTo>
                  <a:pt x="62" y="101"/>
                  <a:pt x="59" y="105"/>
                  <a:pt x="60" y="108"/>
                </a:cubicBezTo>
                <a:cubicBezTo>
                  <a:pt x="60" y="110"/>
                  <a:pt x="61" y="111"/>
                  <a:pt x="61" y="112"/>
                </a:cubicBezTo>
                <a:cubicBezTo>
                  <a:pt x="55" y="122"/>
                  <a:pt x="55" y="122"/>
                  <a:pt x="55" y="122"/>
                </a:cubicBezTo>
                <a:cubicBezTo>
                  <a:pt x="55" y="115"/>
                  <a:pt x="54" y="108"/>
                  <a:pt x="53" y="101"/>
                </a:cubicBezTo>
                <a:cubicBezTo>
                  <a:pt x="53" y="101"/>
                  <a:pt x="53" y="101"/>
                  <a:pt x="53" y="101"/>
                </a:cubicBezTo>
                <a:cubicBezTo>
                  <a:pt x="59" y="86"/>
                  <a:pt x="59" y="86"/>
                  <a:pt x="59" y="86"/>
                </a:cubicBezTo>
                <a:cubicBezTo>
                  <a:pt x="61" y="87"/>
                  <a:pt x="62" y="87"/>
                  <a:pt x="64" y="86"/>
                </a:cubicBezTo>
                <a:cubicBezTo>
                  <a:pt x="67" y="85"/>
                  <a:pt x="70" y="82"/>
                  <a:pt x="69" y="78"/>
                </a:cubicBezTo>
                <a:cubicBezTo>
                  <a:pt x="68" y="74"/>
                  <a:pt x="64" y="72"/>
                  <a:pt x="61" y="73"/>
                </a:cubicBezTo>
                <a:cubicBezTo>
                  <a:pt x="57" y="74"/>
                  <a:pt x="55" y="78"/>
                  <a:pt x="56" y="81"/>
                </a:cubicBezTo>
                <a:cubicBezTo>
                  <a:pt x="56" y="82"/>
                  <a:pt x="56" y="83"/>
                  <a:pt x="57" y="84"/>
                </a:cubicBezTo>
                <a:cubicBezTo>
                  <a:pt x="52" y="97"/>
                  <a:pt x="52" y="97"/>
                  <a:pt x="52" y="97"/>
                </a:cubicBezTo>
                <a:cubicBezTo>
                  <a:pt x="50" y="89"/>
                  <a:pt x="48" y="83"/>
                  <a:pt x="47" y="77"/>
                </a:cubicBezTo>
                <a:cubicBezTo>
                  <a:pt x="52" y="61"/>
                  <a:pt x="52" y="61"/>
                  <a:pt x="52" y="61"/>
                </a:cubicBezTo>
                <a:cubicBezTo>
                  <a:pt x="54" y="62"/>
                  <a:pt x="55" y="62"/>
                  <a:pt x="57" y="61"/>
                </a:cubicBezTo>
                <a:cubicBezTo>
                  <a:pt x="60" y="60"/>
                  <a:pt x="62" y="56"/>
                  <a:pt x="61" y="53"/>
                </a:cubicBezTo>
                <a:cubicBezTo>
                  <a:pt x="60" y="49"/>
                  <a:pt x="57" y="47"/>
                  <a:pt x="53" y="48"/>
                </a:cubicBezTo>
                <a:cubicBezTo>
                  <a:pt x="49" y="49"/>
                  <a:pt x="47" y="53"/>
                  <a:pt x="48" y="57"/>
                </a:cubicBezTo>
                <a:cubicBezTo>
                  <a:pt x="49" y="58"/>
                  <a:pt x="49" y="59"/>
                  <a:pt x="50" y="60"/>
                </a:cubicBezTo>
                <a:cubicBezTo>
                  <a:pt x="45" y="72"/>
                  <a:pt x="45" y="72"/>
                  <a:pt x="45" y="72"/>
                </a:cubicBezTo>
                <a:cubicBezTo>
                  <a:pt x="43" y="66"/>
                  <a:pt x="41" y="59"/>
                  <a:pt x="38" y="54"/>
                </a:cubicBezTo>
                <a:cubicBezTo>
                  <a:pt x="38" y="54"/>
                  <a:pt x="38" y="54"/>
                  <a:pt x="38" y="54"/>
                </a:cubicBezTo>
                <a:cubicBezTo>
                  <a:pt x="40" y="37"/>
                  <a:pt x="40" y="37"/>
                  <a:pt x="40" y="37"/>
                </a:cubicBezTo>
                <a:cubicBezTo>
                  <a:pt x="41" y="37"/>
                  <a:pt x="43" y="37"/>
                  <a:pt x="44" y="36"/>
                </a:cubicBezTo>
                <a:cubicBezTo>
                  <a:pt x="47" y="34"/>
                  <a:pt x="48" y="30"/>
                  <a:pt x="47" y="27"/>
                </a:cubicBezTo>
                <a:cubicBezTo>
                  <a:pt x="45" y="24"/>
                  <a:pt x="40" y="22"/>
                  <a:pt x="37" y="24"/>
                </a:cubicBezTo>
                <a:cubicBezTo>
                  <a:pt x="34" y="26"/>
                  <a:pt x="33" y="31"/>
                  <a:pt x="35" y="34"/>
                </a:cubicBezTo>
                <a:cubicBezTo>
                  <a:pt x="35" y="35"/>
                  <a:pt x="36" y="36"/>
                  <a:pt x="37" y="36"/>
                </a:cubicBezTo>
                <a:cubicBezTo>
                  <a:pt x="36" y="49"/>
                  <a:pt x="36" y="49"/>
                  <a:pt x="36" y="49"/>
                </a:cubicBezTo>
                <a:cubicBezTo>
                  <a:pt x="33" y="44"/>
                  <a:pt x="31" y="40"/>
                  <a:pt x="29" y="35"/>
                </a:cubicBezTo>
                <a:cubicBezTo>
                  <a:pt x="27" y="19"/>
                  <a:pt x="27" y="19"/>
                  <a:pt x="27" y="19"/>
                </a:cubicBezTo>
                <a:cubicBezTo>
                  <a:pt x="29" y="19"/>
                  <a:pt x="30" y="18"/>
                  <a:pt x="31" y="17"/>
                </a:cubicBezTo>
                <a:cubicBezTo>
                  <a:pt x="34" y="15"/>
                  <a:pt x="34" y="10"/>
                  <a:pt x="32" y="7"/>
                </a:cubicBezTo>
                <a:cubicBezTo>
                  <a:pt x="29" y="5"/>
                  <a:pt x="25" y="4"/>
                  <a:pt x="22" y="7"/>
                </a:cubicBezTo>
                <a:cubicBezTo>
                  <a:pt x="19" y="10"/>
                  <a:pt x="19" y="14"/>
                  <a:pt x="21" y="17"/>
                </a:cubicBezTo>
                <a:cubicBezTo>
                  <a:pt x="22" y="18"/>
                  <a:pt x="23" y="18"/>
                  <a:pt x="24" y="19"/>
                </a:cubicBezTo>
                <a:cubicBezTo>
                  <a:pt x="25" y="30"/>
                  <a:pt x="25" y="30"/>
                  <a:pt x="25" y="30"/>
                </a:cubicBezTo>
                <a:cubicBezTo>
                  <a:pt x="20" y="21"/>
                  <a:pt x="15" y="16"/>
                  <a:pt x="13" y="12"/>
                </a:cubicBezTo>
                <a:cubicBezTo>
                  <a:pt x="14" y="10"/>
                  <a:pt x="15" y="8"/>
                  <a:pt x="14" y="5"/>
                </a:cubicBezTo>
                <a:cubicBezTo>
                  <a:pt x="13" y="1"/>
                  <a:pt x="9" y="0"/>
                  <a:pt x="6" y="1"/>
                </a:cubicBezTo>
                <a:cubicBezTo>
                  <a:pt x="2" y="2"/>
                  <a:pt x="0" y="6"/>
                  <a:pt x="1" y="9"/>
                </a:cubicBezTo>
                <a:cubicBezTo>
                  <a:pt x="2" y="13"/>
                  <a:pt x="6" y="15"/>
                  <a:pt x="10" y="14"/>
                </a:cubicBezTo>
                <a:cubicBezTo>
                  <a:pt x="10" y="14"/>
                  <a:pt x="10" y="14"/>
                  <a:pt x="10" y="14"/>
                </a:cubicBezTo>
                <a:cubicBezTo>
                  <a:pt x="13" y="17"/>
                  <a:pt x="19" y="25"/>
                  <a:pt x="26" y="36"/>
                </a:cubicBezTo>
                <a:cubicBezTo>
                  <a:pt x="15" y="30"/>
                  <a:pt x="15" y="30"/>
                  <a:pt x="15" y="30"/>
                </a:cubicBezTo>
                <a:cubicBezTo>
                  <a:pt x="16" y="29"/>
                  <a:pt x="15" y="28"/>
                  <a:pt x="15" y="26"/>
                </a:cubicBezTo>
                <a:cubicBezTo>
                  <a:pt x="14" y="23"/>
                  <a:pt x="10" y="21"/>
                  <a:pt x="6" y="23"/>
                </a:cubicBezTo>
                <a:cubicBezTo>
                  <a:pt x="3" y="24"/>
                  <a:pt x="1" y="28"/>
                  <a:pt x="2" y="32"/>
                </a:cubicBezTo>
                <a:cubicBezTo>
                  <a:pt x="4" y="35"/>
                  <a:pt x="8" y="37"/>
                  <a:pt x="11" y="35"/>
                </a:cubicBezTo>
                <a:cubicBezTo>
                  <a:pt x="13" y="35"/>
                  <a:pt x="14" y="34"/>
                  <a:pt x="14" y="33"/>
                </a:cubicBezTo>
                <a:cubicBezTo>
                  <a:pt x="29" y="41"/>
                  <a:pt x="29" y="41"/>
                  <a:pt x="29" y="41"/>
                </a:cubicBezTo>
                <a:cubicBezTo>
                  <a:pt x="31" y="45"/>
                  <a:pt x="33" y="50"/>
                  <a:pt x="35" y="55"/>
                </a:cubicBezTo>
                <a:cubicBezTo>
                  <a:pt x="23" y="50"/>
                  <a:pt x="23" y="50"/>
                  <a:pt x="23" y="50"/>
                </a:cubicBezTo>
                <a:cubicBezTo>
                  <a:pt x="23" y="50"/>
                  <a:pt x="23" y="50"/>
                  <a:pt x="23" y="50"/>
                </a:cubicBezTo>
                <a:cubicBezTo>
                  <a:pt x="22" y="46"/>
                  <a:pt x="19" y="43"/>
                  <a:pt x="15" y="43"/>
                </a:cubicBezTo>
                <a:cubicBezTo>
                  <a:pt x="12" y="43"/>
                  <a:pt x="9" y="47"/>
                  <a:pt x="9" y="50"/>
                </a:cubicBezTo>
                <a:cubicBezTo>
                  <a:pt x="9" y="54"/>
                  <a:pt x="12" y="57"/>
                  <a:pt x="16" y="57"/>
                </a:cubicBezTo>
                <a:cubicBezTo>
                  <a:pt x="19" y="57"/>
                  <a:pt x="21" y="55"/>
                  <a:pt x="22" y="53"/>
                </a:cubicBezTo>
                <a:cubicBezTo>
                  <a:pt x="37" y="58"/>
                  <a:pt x="37" y="58"/>
                  <a:pt x="37" y="58"/>
                </a:cubicBezTo>
                <a:cubicBezTo>
                  <a:pt x="39" y="64"/>
                  <a:pt x="41" y="69"/>
                  <a:pt x="43" y="75"/>
                </a:cubicBezTo>
                <a:cubicBezTo>
                  <a:pt x="30" y="71"/>
                  <a:pt x="30" y="71"/>
                  <a:pt x="30" y="71"/>
                </a:cubicBezTo>
                <a:cubicBezTo>
                  <a:pt x="30" y="71"/>
                  <a:pt x="30" y="71"/>
                  <a:pt x="30" y="70"/>
                </a:cubicBezTo>
                <a:cubicBezTo>
                  <a:pt x="30" y="66"/>
                  <a:pt x="27" y="64"/>
                  <a:pt x="23" y="64"/>
                </a:cubicBezTo>
                <a:cubicBezTo>
                  <a:pt x="19" y="64"/>
                  <a:pt x="16" y="67"/>
                  <a:pt x="17" y="71"/>
                </a:cubicBezTo>
                <a:cubicBezTo>
                  <a:pt x="17" y="75"/>
                  <a:pt x="20" y="78"/>
                  <a:pt x="24" y="78"/>
                </a:cubicBezTo>
                <a:cubicBezTo>
                  <a:pt x="26" y="77"/>
                  <a:pt x="29" y="76"/>
                  <a:pt x="30" y="74"/>
                </a:cubicBezTo>
                <a:cubicBezTo>
                  <a:pt x="44" y="79"/>
                  <a:pt x="44" y="79"/>
                  <a:pt x="44" y="79"/>
                </a:cubicBezTo>
                <a:cubicBezTo>
                  <a:pt x="46" y="84"/>
                  <a:pt x="47" y="90"/>
                  <a:pt x="49" y="95"/>
                </a:cubicBezTo>
                <a:cubicBezTo>
                  <a:pt x="35" y="91"/>
                  <a:pt x="35" y="91"/>
                  <a:pt x="35" y="91"/>
                </a:cubicBezTo>
                <a:cubicBezTo>
                  <a:pt x="35" y="91"/>
                  <a:pt x="35" y="90"/>
                  <a:pt x="35" y="90"/>
                </a:cubicBezTo>
                <a:cubicBezTo>
                  <a:pt x="35" y="86"/>
                  <a:pt x="32" y="83"/>
                  <a:pt x="28" y="84"/>
                </a:cubicBezTo>
                <a:cubicBezTo>
                  <a:pt x="24" y="84"/>
                  <a:pt x="21" y="87"/>
                  <a:pt x="21" y="91"/>
                </a:cubicBezTo>
                <a:cubicBezTo>
                  <a:pt x="22" y="95"/>
                  <a:pt x="25" y="98"/>
                  <a:pt x="29" y="97"/>
                </a:cubicBezTo>
                <a:cubicBezTo>
                  <a:pt x="31" y="97"/>
                  <a:pt x="33" y="96"/>
                  <a:pt x="34" y="94"/>
                </a:cubicBezTo>
                <a:cubicBezTo>
                  <a:pt x="49" y="99"/>
                  <a:pt x="49" y="99"/>
                  <a:pt x="49" y="99"/>
                </a:cubicBezTo>
                <a:cubicBezTo>
                  <a:pt x="50" y="104"/>
                  <a:pt x="51" y="110"/>
                  <a:pt x="52" y="116"/>
                </a:cubicBezTo>
                <a:cubicBezTo>
                  <a:pt x="39" y="111"/>
                  <a:pt x="39" y="111"/>
                  <a:pt x="39" y="111"/>
                </a:cubicBezTo>
                <a:cubicBezTo>
                  <a:pt x="39" y="111"/>
                  <a:pt x="39" y="111"/>
                  <a:pt x="39" y="111"/>
                </a:cubicBezTo>
                <a:cubicBezTo>
                  <a:pt x="39" y="107"/>
                  <a:pt x="35" y="104"/>
                  <a:pt x="32" y="104"/>
                </a:cubicBezTo>
                <a:cubicBezTo>
                  <a:pt x="28" y="104"/>
                  <a:pt x="25" y="108"/>
                  <a:pt x="25" y="111"/>
                </a:cubicBezTo>
                <a:cubicBezTo>
                  <a:pt x="25" y="115"/>
                  <a:pt x="29" y="118"/>
                  <a:pt x="32" y="118"/>
                </a:cubicBezTo>
                <a:cubicBezTo>
                  <a:pt x="35" y="118"/>
                  <a:pt x="37" y="116"/>
                  <a:pt x="38" y="114"/>
                </a:cubicBezTo>
                <a:cubicBezTo>
                  <a:pt x="52" y="119"/>
                  <a:pt x="52" y="119"/>
                  <a:pt x="52" y="119"/>
                </a:cubicBezTo>
                <a:cubicBezTo>
                  <a:pt x="53" y="121"/>
                  <a:pt x="53" y="124"/>
                  <a:pt x="53" y="127"/>
                </a:cubicBezTo>
                <a:cubicBezTo>
                  <a:pt x="53" y="127"/>
                  <a:pt x="53" y="127"/>
                  <a:pt x="53" y="127"/>
                </a:cubicBezTo>
                <a:cubicBezTo>
                  <a:pt x="53" y="127"/>
                  <a:pt x="53" y="127"/>
                  <a:pt x="53" y="127"/>
                </a:cubicBezTo>
                <a:cubicBezTo>
                  <a:pt x="53" y="131"/>
                  <a:pt x="53" y="136"/>
                  <a:pt x="53" y="141"/>
                </a:cubicBezTo>
                <a:cubicBezTo>
                  <a:pt x="56" y="141"/>
                  <a:pt x="56" y="141"/>
                  <a:pt x="56" y="141"/>
                </a:cubicBezTo>
                <a:cubicBezTo>
                  <a:pt x="56" y="136"/>
                  <a:pt x="56" y="132"/>
                  <a:pt x="56" y="127"/>
                </a:cubicBezTo>
                <a:cubicBezTo>
                  <a:pt x="63" y="113"/>
                  <a:pt x="63" y="113"/>
                  <a:pt x="63" y="113"/>
                </a:cubicBezTo>
                <a:cubicBezTo>
                  <a:pt x="65" y="114"/>
                  <a:pt x="66" y="114"/>
                  <a:pt x="68" y="114"/>
                </a:cubicBezTo>
                <a:cubicBezTo>
                  <a:pt x="71" y="114"/>
                  <a:pt x="74" y="110"/>
                  <a:pt x="74" y="106"/>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5" name="Google Shape;35;p12"/>
          <p:cNvSpPr/>
          <p:nvPr/>
        </p:nvSpPr>
        <p:spPr>
          <a:xfrm rot="-2" flipH="1">
            <a:off x="-460481" y="3253161"/>
            <a:ext cx="1397384" cy="2007281"/>
          </a:xfrm>
          <a:custGeom>
            <a:avLst/>
            <a:gdLst/>
            <a:ahLst/>
            <a:cxnLst/>
            <a:rect l="l" t="t" r="r" b="b"/>
            <a:pathLst>
              <a:path w="99" h="142" extrusionOk="0">
                <a:moveTo>
                  <a:pt x="85" y="107"/>
                </a:moveTo>
                <a:cubicBezTo>
                  <a:pt x="75" y="108"/>
                  <a:pt x="79" y="121"/>
                  <a:pt x="82" y="129"/>
                </a:cubicBezTo>
                <a:cubicBezTo>
                  <a:pt x="77" y="124"/>
                  <a:pt x="73" y="120"/>
                  <a:pt x="69" y="115"/>
                </a:cubicBezTo>
                <a:cubicBezTo>
                  <a:pt x="86" y="104"/>
                  <a:pt x="80" y="92"/>
                  <a:pt x="74" y="91"/>
                </a:cubicBezTo>
                <a:cubicBezTo>
                  <a:pt x="63" y="90"/>
                  <a:pt x="64" y="103"/>
                  <a:pt x="65" y="111"/>
                </a:cubicBezTo>
                <a:cubicBezTo>
                  <a:pt x="62" y="107"/>
                  <a:pt x="59" y="104"/>
                  <a:pt x="57" y="100"/>
                </a:cubicBezTo>
                <a:cubicBezTo>
                  <a:pt x="73" y="88"/>
                  <a:pt x="68" y="76"/>
                  <a:pt x="61" y="76"/>
                </a:cubicBezTo>
                <a:cubicBezTo>
                  <a:pt x="51" y="75"/>
                  <a:pt x="51" y="86"/>
                  <a:pt x="53" y="93"/>
                </a:cubicBezTo>
                <a:cubicBezTo>
                  <a:pt x="50" y="89"/>
                  <a:pt x="47" y="84"/>
                  <a:pt x="45" y="79"/>
                </a:cubicBezTo>
                <a:cubicBezTo>
                  <a:pt x="63" y="71"/>
                  <a:pt x="59" y="59"/>
                  <a:pt x="53" y="57"/>
                </a:cubicBezTo>
                <a:cubicBezTo>
                  <a:pt x="44" y="54"/>
                  <a:pt x="42" y="64"/>
                  <a:pt x="42" y="72"/>
                </a:cubicBezTo>
                <a:cubicBezTo>
                  <a:pt x="40" y="68"/>
                  <a:pt x="39" y="65"/>
                  <a:pt x="37" y="61"/>
                </a:cubicBezTo>
                <a:cubicBezTo>
                  <a:pt x="56" y="53"/>
                  <a:pt x="52" y="41"/>
                  <a:pt x="46" y="39"/>
                </a:cubicBezTo>
                <a:cubicBezTo>
                  <a:pt x="37" y="36"/>
                  <a:pt x="35" y="44"/>
                  <a:pt x="34" y="52"/>
                </a:cubicBezTo>
                <a:cubicBezTo>
                  <a:pt x="33" y="47"/>
                  <a:pt x="32" y="42"/>
                  <a:pt x="31" y="38"/>
                </a:cubicBezTo>
                <a:cubicBezTo>
                  <a:pt x="49" y="31"/>
                  <a:pt x="46" y="19"/>
                  <a:pt x="40" y="17"/>
                </a:cubicBezTo>
                <a:cubicBezTo>
                  <a:pt x="34" y="14"/>
                  <a:pt x="30" y="18"/>
                  <a:pt x="29" y="23"/>
                </a:cubicBezTo>
                <a:cubicBezTo>
                  <a:pt x="28" y="23"/>
                  <a:pt x="28" y="23"/>
                  <a:pt x="28" y="23"/>
                </a:cubicBezTo>
                <a:cubicBezTo>
                  <a:pt x="28" y="16"/>
                  <a:pt x="27" y="0"/>
                  <a:pt x="15" y="1"/>
                </a:cubicBezTo>
                <a:cubicBezTo>
                  <a:pt x="9" y="2"/>
                  <a:pt x="6" y="13"/>
                  <a:pt x="25" y="25"/>
                </a:cubicBezTo>
                <a:cubicBezTo>
                  <a:pt x="25" y="26"/>
                  <a:pt x="25" y="29"/>
                  <a:pt x="25" y="32"/>
                </a:cubicBezTo>
                <a:cubicBezTo>
                  <a:pt x="20" y="25"/>
                  <a:pt x="11" y="16"/>
                  <a:pt x="4" y="24"/>
                </a:cubicBezTo>
                <a:cubicBezTo>
                  <a:pt x="0" y="29"/>
                  <a:pt x="6" y="41"/>
                  <a:pt x="26" y="37"/>
                </a:cubicBezTo>
                <a:cubicBezTo>
                  <a:pt x="27" y="41"/>
                  <a:pt x="28" y="46"/>
                  <a:pt x="29" y="51"/>
                </a:cubicBezTo>
                <a:cubicBezTo>
                  <a:pt x="24" y="45"/>
                  <a:pt x="14" y="35"/>
                  <a:pt x="8" y="44"/>
                </a:cubicBezTo>
                <a:cubicBezTo>
                  <a:pt x="4" y="49"/>
                  <a:pt x="10" y="60"/>
                  <a:pt x="31" y="57"/>
                </a:cubicBezTo>
                <a:cubicBezTo>
                  <a:pt x="32" y="60"/>
                  <a:pt x="33" y="64"/>
                  <a:pt x="35" y="68"/>
                </a:cubicBezTo>
                <a:cubicBezTo>
                  <a:pt x="29" y="62"/>
                  <a:pt x="21" y="55"/>
                  <a:pt x="15" y="63"/>
                </a:cubicBezTo>
                <a:cubicBezTo>
                  <a:pt x="12" y="68"/>
                  <a:pt x="17" y="79"/>
                  <a:pt x="38" y="76"/>
                </a:cubicBezTo>
                <a:cubicBezTo>
                  <a:pt x="40" y="80"/>
                  <a:pt x="41" y="83"/>
                  <a:pt x="43" y="87"/>
                </a:cubicBezTo>
                <a:cubicBezTo>
                  <a:pt x="37" y="82"/>
                  <a:pt x="27" y="77"/>
                  <a:pt x="24" y="86"/>
                </a:cubicBezTo>
                <a:cubicBezTo>
                  <a:pt x="21" y="92"/>
                  <a:pt x="29" y="102"/>
                  <a:pt x="47" y="94"/>
                </a:cubicBezTo>
                <a:cubicBezTo>
                  <a:pt x="50" y="98"/>
                  <a:pt x="52" y="102"/>
                  <a:pt x="55" y="106"/>
                </a:cubicBezTo>
                <a:cubicBezTo>
                  <a:pt x="48" y="102"/>
                  <a:pt x="39" y="98"/>
                  <a:pt x="36" y="107"/>
                </a:cubicBezTo>
                <a:cubicBezTo>
                  <a:pt x="34" y="113"/>
                  <a:pt x="43" y="123"/>
                  <a:pt x="60" y="112"/>
                </a:cubicBezTo>
                <a:cubicBezTo>
                  <a:pt x="63" y="116"/>
                  <a:pt x="66" y="119"/>
                  <a:pt x="69" y="122"/>
                </a:cubicBezTo>
                <a:cubicBezTo>
                  <a:pt x="62" y="120"/>
                  <a:pt x="53" y="118"/>
                  <a:pt x="51" y="127"/>
                </a:cubicBezTo>
                <a:cubicBezTo>
                  <a:pt x="50" y="133"/>
                  <a:pt x="60" y="142"/>
                  <a:pt x="75" y="129"/>
                </a:cubicBezTo>
                <a:cubicBezTo>
                  <a:pt x="80" y="133"/>
                  <a:pt x="85" y="137"/>
                  <a:pt x="90" y="141"/>
                </a:cubicBezTo>
                <a:cubicBezTo>
                  <a:pt x="93" y="137"/>
                  <a:pt x="93" y="137"/>
                  <a:pt x="93" y="137"/>
                </a:cubicBezTo>
                <a:cubicBezTo>
                  <a:pt x="91" y="136"/>
                  <a:pt x="89" y="134"/>
                  <a:pt x="87" y="132"/>
                </a:cubicBezTo>
                <a:cubicBezTo>
                  <a:pt x="99" y="116"/>
                  <a:pt x="91" y="106"/>
                  <a:pt x="85" y="10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6" name="Google Shape;36;p12"/>
          <p:cNvSpPr/>
          <p:nvPr/>
        </p:nvSpPr>
        <p:spPr>
          <a:xfrm>
            <a:off x="715100" y="533175"/>
            <a:ext cx="8428800" cy="4075500"/>
          </a:xfrm>
          <a:prstGeom prst="roundRect">
            <a:avLst>
              <a:gd name="adj" fmla="val 5857"/>
            </a:avLst>
          </a:prstGeom>
          <a:solidFill>
            <a:schemeClr val="lt1"/>
          </a:solidFill>
          <a:ln>
            <a:noFill/>
          </a:ln>
          <a:effectLst>
            <a:outerShdw blurRad="728663" dist="171450" dir="4200000" algn="bl" rotWithShape="0">
              <a:schemeClr val="dk2">
                <a:alpha val="46666"/>
              </a:scheme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37" name="Google Shape;37;p12"/>
          <p:cNvSpPr>
            <a:spLocks noGrp="1"/>
          </p:cNvSpPr>
          <p:nvPr>
            <p:ph type="pic" idx="2"/>
          </p:nvPr>
        </p:nvSpPr>
        <p:spPr>
          <a:xfrm>
            <a:off x="715100" y="535000"/>
            <a:ext cx="4103100" cy="4075500"/>
          </a:xfrm>
          <a:prstGeom prst="roundRect">
            <a:avLst>
              <a:gd name="adj" fmla="val 6023"/>
            </a:avLst>
          </a:prstGeom>
          <a:noFill/>
          <a:ln>
            <a:noFill/>
          </a:ln>
        </p:spPr>
      </p:sp>
      <p:sp>
        <p:nvSpPr>
          <p:cNvPr id="38" name="Google Shape;38;p12"/>
          <p:cNvSpPr/>
          <p:nvPr/>
        </p:nvSpPr>
        <p:spPr>
          <a:xfrm>
            <a:off x="4471100" y="535000"/>
            <a:ext cx="4672800" cy="4075500"/>
          </a:xfrm>
          <a:prstGeom prst="roundRect">
            <a:avLst>
              <a:gd name="adj" fmla="val 5871"/>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39" name="Google Shape;39;p12"/>
          <p:cNvSpPr txBox="1">
            <a:spLocks noGrp="1"/>
          </p:cNvSpPr>
          <p:nvPr>
            <p:ph type="title"/>
          </p:nvPr>
        </p:nvSpPr>
        <p:spPr>
          <a:xfrm>
            <a:off x="5188300" y="2595725"/>
            <a:ext cx="3240600" cy="1286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600"/>
              <a:buNone/>
              <a:defRPr>
                <a:solidFill>
                  <a:schemeClr val="lt1"/>
                </a:solidFill>
              </a:defRPr>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40" name="Google Shape;40;p12"/>
          <p:cNvSpPr txBox="1">
            <a:spLocks noGrp="1"/>
          </p:cNvSpPr>
          <p:nvPr>
            <p:ph type="title" idx="3"/>
          </p:nvPr>
        </p:nvSpPr>
        <p:spPr>
          <a:xfrm>
            <a:off x="5188300" y="1545825"/>
            <a:ext cx="1194900" cy="841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6000">
                <a:solidFill>
                  <a:schemeClr val="lt1"/>
                </a:solidFill>
              </a:defRPr>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lt2"/>
        </a:solidFill>
        <a:effectLst/>
      </p:bgPr>
    </p:bg>
    <p:spTree>
      <p:nvGrpSpPr>
        <p:cNvPr id="1" name="Shape 41"/>
        <p:cNvGrpSpPr/>
        <p:nvPr/>
      </p:nvGrpSpPr>
      <p:grpSpPr>
        <a:xfrm>
          <a:off x="0" y="0"/>
          <a:ext cx="0" cy="0"/>
          <a:chOff x="0" y="0"/>
          <a:chExt cx="0" cy="0"/>
        </a:xfrm>
      </p:grpSpPr>
      <p:sp>
        <p:nvSpPr>
          <p:cNvPr id="42" name="Google Shape;42;p13"/>
          <p:cNvSpPr/>
          <p:nvPr/>
        </p:nvSpPr>
        <p:spPr>
          <a:xfrm>
            <a:off x="715100" y="1308725"/>
            <a:ext cx="7703700" cy="3300300"/>
          </a:xfrm>
          <a:prstGeom prst="roundRect">
            <a:avLst>
              <a:gd name="adj" fmla="val 5857"/>
            </a:avLst>
          </a:prstGeom>
          <a:solidFill>
            <a:schemeClr val="lt1"/>
          </a:solidFill>
          <a:ln>
            <a:noFill/>
          </a:ln>
          <a:effectLst>
            <a:outerShdw blurRad="728663" dist="171450" dir="4200000" algn="bl" rotWithShape="0">
              <a:schemeClr val="dk2">
                <a:alpha val="46666"/>
              </a:scheme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43" name="Google Shape;43;p13"/>
          <p:cNvSpPr/>
          <p:nvPr/>
        </p:nvSpPr>
        <p:spPr>
          <a:xfrm>
            <a:off x="5044400" y="1310200"/>
            <a:ext cx="3384600" cy="3300300"/>
          </a:xfrm>
          <a:prstGeom prst="roundRect">
            <a:avLst>
              <a:gd name="adj" fmla="val 5625"/>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44" name="Google Shape;44;p13"/>
          <p:cNvSpPr/>
          <p:nvPr/>
        </p:nvSpPr>
        <p:spPr>
          <a:xfrm rot="31" flipH="1">
            <a:off x="8076431" y="3882093"/>
            <a:ext cx="911738" cy="1829788"/>
          </a:xfrm>
          <a:custGeom>
            <a:avLst/>
            <a:gdLst/>
            <a:ahLst/>
            <a:cxnLst/>
            <a:rect l="l" t="t" r="r" b="b"/>
            <a:pathLst>
              <a:path w="74" h="141" extrusionOk="0">
                <a:moveTo>
                  <a:pt x="74" y="106"/>
                </a:moveTo>
                <a:cubicBezTo>
                  <a:pt x="73" y="103"/>
                  <a:pt x="69" y="100"/>
                  <a:pt x="66" y="101"/>
                </a:cubicBezTo>
                <a:cubicBezTo>
                  <a:pt x="62" y="101"/>
                  <a:pt x="59" y="105"/>
                  <a:pt x="60" y="108"/>
                </a:cubicBezTo>
                <a:cubicBezTo>
                  <a:pt x="60" y="110"/>
                  <a:pt x="61" y="111"/>
                  <a:pt x="61" y="112"/>
                </a:cubicBezTo>
                <a:cubicBezTo>
                  <a:pt x="55" y="122"/>
                  <a:pt x="55" y="122"/>
                  <a:pt x="55" y="122"/>
                </a:cubicBezTo>
                <a:cubicBezTo>
                  <a:pt x="55" y="115"/>
                  <a:pt x="54" y="108"/>
                  <a:pt x="53" y="101"/>
                </a:cubicBezTo>
                <a:cubicBezTo>
                  <a:pt x="53" y="101"/>
                  <a:pt x="53" y="101"/>
                  <a:pt x="53" y="101"/>
                </a:cubicBezTo>
                <a:cubicBezTo>
                  <a:pt x="59" y="86"/>
                  <a:pt x="59" y="86"/>
                  <a:pt x="59" y="86"/>
                </a:cubicBezTo>
                <a:cubicBezTo>
                  <a:pt x="61" y="87"/>
                  <a:pt x="62" y="87"/>
                  <a:pt x="64" y="86"/>
                </a:cubicBezTo>
                <a:cubicBezTo>
                  <a:pt x="67" y="85"/>
                  <a:pt x="70" y="82"/>
                  <a:pt x="69" y="78"/>
                </a:cubicBezTo>
                <a:cubicBezTo>
                  <a:pt x="68" y="74"/>
                  <a:pt x="64" y="72"/>
                  <a:pt x="61" y="73"/>
                </a:cubicBezTo>
                <a:cubicBezTo>
                  <a:pt x="57" y="74"/>
                  <a:pt x="55" y="78"/>
                  <a:pt x="56" y="81"/>
                </a:cubicBezTo>
                <a:cubicBezTo>
                  <a:pt x="56" y="82"/>
                  <a:pt x="56" y="83"/>
                  <a:pt x="57" y="84"/>
                </a:cubicBezTo>
                <a:cubicBezTo>
                  <a:pt x="52" y="97"/>
                  <a:pt x="52" y="97"/>
                  <a:pt x="52" y="97"/>
                </a:cubicBezTo>
                <a:cubicBezTo>
                  <a:pt x="50" y="89"/>
                  <a:pt x="48" y="83"/>
                  <a:pt x="47" y="77"/>
                </a:cubicBezTo>
                <a:cubicBezTo>
                  <a:pt x="52" y="61"/>
                  <a:pt x="52" y="61"/>
                  <a:pt x="52" y="61"/>
                </a:cubicBezTo>
                <a:cubicBezTo>
                  <a:pt x="54" y="62"/>
                  <a:pt x="55" y="62"/>
                  <a:pt x="57" y="61"/>
                </a:cubicBezTo>
                <a:cubicBezTo>
                  <a:pt x="60" y="60"/>
                  <a:pt x="62" y="56"/>
                  <a:pt x="61" y="53"/>
                </a:cubicBezTo>
                <a:cubicBezTo>
                  <a:pt x="60" y="49"/>
                  <a:pt x="57" y="47"/>
                  <a:pt x="53" y="48"/>
                </a:cubicBezTo>
                <a:cubicBezTo>
                  <a:pt x="49" y="49"/>
                  <a:pt x="47" y="53"/>
                  <a:pt x="48" y="57"/>
                </a:cubicBezTo>
                <a:cubicBezTo>
                  <a:pt x="49" y="58"/>
                  <a:pt x="49" y="59"/>
                  <a:pt x="50" y="60"/>
                </a:cubicBezTo>
                <a:cubicBezTo>
                  <a:pt x="45" y="72"/>
                  <a:pt x="45" y="72"/>
                  <a:pt x="45" y="72"/>
                </a:cubicBezTo>
                <a:cubicBezTo>
                  <a:pt x="43" y="66"/>
                  <a:pt x="41" y="59"/>
                  <a:pt x="38" y="54"/>
                </a:cubicBezTo>
                <a:cubicBezTo>
                  <a:pt x="38" y="54"/>
                  <a:pt x="38" y="54"/>
                  <a:pt x="38" y="54"/>
                </a:cubicBezTo>
                <a:cubicBezTo>
                  <a:pt x="40" y="37"/>
                  <a:pt x="40" y="37"/>
                  <a:pt x="40" y="37"/>
                </a:cubicBezTo>
                <a:cubicBezTo>
                  <a:pt x="41" y="37"/>
                  <a:pt x="43" y="37"/>
                  <a:pt x="44" y="36"/>
                </a:cubicBezTo>
                <a:cubicBezTo>
                  <a:pt x="47" y="34"/>
                  <a:pt x="48" y="30"/>
                  <a:pt x="47" y="27"/>
                </a:cubicBezTo>
                <a:cubicBezTo>
                  <a:pt x="45" y="24"/>
                  <a:pt x="40" y="22"/>
                  <a:pt x="37" y="24"/>
                </a:cubicBezTo>
                <a:cubicBezTo>
                  <a:pt x="34" y="26"/>
                  <a:pt x="33" y="31"/>
                  <a:pt x="35" y="34"/>
                </a:cubicBezTo>
                <a:cubicBezTo>
                  <a:pt x="35" y="35"/>
                  <a:pt x="36" y="36"/>
                  <a:pt x="37" y="36"/>
                </a:cubicBezTo>
                <a:cubicBezTo>
                  <a:pt x="36" y="49"/>
                  <a:pt x="36" y="49"/>
                  <a:pt x="36" y="49"/>
                </a:cubicBezTo>
                <a:cubicBezTo>
                  <a:pt x="33" y="44"/>
                  <a:pt x="31" y="40"/>
                  <a:pt x="29" y="35"/>
                </a:cubicBezTo>
                <a:cubicBezTo>
                  <a:pt x="27" y="19"/>
                  <a:pt x="27" y="19"/>
                  <a:pt x="27" y="19"/>
                </a:cubicBezTo>
                <a:cubicBezTo>
                  <a:pt x="29" y="19"/>
                  <a:pt x="30" y="18"/>
                  <a:pt x="31" y="17"/>
                </a:cubicBezTo>
                <a:cubicBezTo>
                  <a:pt x="34" y="15"/>
                  <a:pt x="34" y="10"/>
                  <a:pt x="32" y="7"/>
                </a:cubicBezTo>
                <a:cubicBezTo>
                  <a:pt x="29" y="5"/>
                  <a:pt x="25" y="4"/>
                  <a:pt x="22" y="7"/>
                </a:cubicBezTo>
                <a:cubicBezTo>
                  <a:pt x="19" y="10"/>
                  <a:pt x="19" y="14"/>
                  <a:pt x="21" y="17"/>
                </a:cubicBezTo>
                <a:cubicBezTo>
                  <a:pt x="22" y="18"/>
                  <a:pt x="23" y="18"/>
                  <a:pt x="24" y="19"/>
                </a:cubicBezTo>
                <a:cubicBezTo>
                  <a:pt x="25" y="30"/>
                  <a:pt x="25" y="30"/>
                  <a:pt x="25" y="30"/>
                </a:cubicBezTo>
                <a:cubicBezTo>
                  <a:pt x="20" y="21"/>
                  <a:pt x="15" y="16"/>
                  <a:pt x="13" y="12"/>
                </a:cubicBezTo>
                <a:cubicBezTo>
                  <a:pt x="14" y="10"/>
                  <a:pt x="15" y="8"/>
                  <a:pt x="14" y="5"/>
                </a:cubicBezTo>
                <a:cubicBezTo>
                  <a:pt x="13" y="1"/>
                  <a:pt x="9" y="0"/>
                  <a:pt x="6" y="1"/>
                </a:cubicBezTo>
                <a:cubicBezTo>
                  <a:pt x="2" y="2"/>
                  <a:pt x="0" y="6"/>
                  <a:pt x="1" y="9"/>
                </a:cubicBezTo>
                <a:cubicBezTo>
                  <a:pt x="2" y="13"/>
                  <a:pt x="6" y="15"/>
                  <a:pt x="10" y="14"/>
                </a:cubicBezTo>
                <a:cubicBezTo>
                  <a:pt x="10" y="14"/>
                  <a:pt x="10" y="14"/>
                  <a:pt x="10" y="14"/>
                </a:cubicBezTo>
                <a:cubicBezTo>
                  <a:pt x="13" y="17"/>
                  <a:pt x="19" y="25"/>
                  <a:pt x="26" y="36"/>
                </a:cubicBezTo>
                <a:cubicBezTo>
                  <a:pt x="15" y="30"/>
                  <a:pt x="15" y="30"/>
                  <a:pt x="15" y="30"/>
                </a:cubicBezTo>
                <a:cubicBezTo>
                  <a:pt x="16" y="29"/>
                  <a:pt x="15" y="28"/>
                  <a:pt x="15" y="26"/>
                </a:cubicBezTo>
                <a:cubicBezTo>
                  <a:pt x="14" y="23"/>
                  <a:pt x="10" y="21"/>
                  <a:pt x="6" y="23"/>
                </a:cubicBezTo>
                <a:cubicBezTo>
                  <a:pt x="3" y="24"/>
                  <a:pt x="1" y="28"/>
                  <a:pt x="2" y="32"/>
                </a:cubicBezTo>
                <a:cubicBezTo>
                  <a:pt x="4" y="35"/>
                  <a:pt x="8" y="37"/>
                  <a:pt x="11" y="35"/>
                </a:cubicBezTo>
                <a:cubicBezTo>
                  <a:pt x="13" y="35"/>
                  <a:pt x="14" y="34"/>
                  <a:pt x="14" y="33"/>
                </a:cubicBezTo>
                <a:cubicBezTo>
                  <a:pt x="29" y="41"/>
                  <a:pt x="29" y="41"/>
                  <a:pt x="29" y="41"/>
                </a:cubicBezTo>
                <a:cubicBezTo>
                  <a:pt x="31" y="45"/>
                  <a:pt x="33" y="50"/>
                  <a:pt x="35" y="55"/>
                </a:cubicBezTo>
                <a:cubicBezTo>
                  <a:pt x="23" y="50"/>
                  <a:pt x="23" y="50"/>
                  <a:pt x="23" y="50"/>
                </a:cubicBezTo>
                <a:cubicBezTo>
                  <a:pt x="23" y="50"/>
                  <a:pt x="23" y="50"/>
                  <a:pt x="23" y="50"/>
                </a:cubicBezTo>
                <a:cubicBezTo>
                  <a:pt x="22" y="46"/>
                  <a:pt x="19" y="43"/>
                  <a:pt x="15" y="43"/>
                </a:cubicBezTo>
                <a:cubicBezTo>
                  <a:pt x="12" y="43"/>
                  <a:pt x="9" y="47"/>
                  <a:pt x="9" y="50"/>
                </a:cubicBezTo>
                <a:cubicBezTo>
                  <a:pt x="9" y="54"/>
                  <a:pt x="12" y="57"/>
                  <a:pt x="16" y="57"/>
                </a:cubicBezTo>
                <a:cubicBezTo>
                  <a:pt x="19" y="57"/>
                  <a:pt x="21" y="55"/>
                  <a:pt x="22" y="53"/>
                </a:cubicBezTo>
                <a:cubicBezTo>
                  <a:pt x="37" y="58"/>
                  <a:pt x="37" y="58"/>
                  <a:pt x="37" y="58"/>
                </a:cubicBezTo>
                <a:cubicBezTo>
                  <a:pt x="39" y="64"/>
                  <a:pt x="41" y="69"/>
                  <a:pt x="43" y="75"/>
                </a:cubicBezTo>
                <a:cubicBezTo>
                  <a:pt x="30" y="71"/>
                  <a:pt x="30" y="71"/>
                  <a:pt x="30" y="71"/>
                </a:cubicBezTo>
                <a:cubicBezTo>
                  <a:pt x="30" y="71"/>
                  <a:pt x="30" y="71"/>
                  <a:pt x="30" y="70"/>
                </a:cubicBezTo>
                <a:cubicBezTo>
                  <a:pt x="30" y="66"/>
                  <a:pt x="27" y="64"/>
                  <a:pt x="23" y="64"/>
                </a:cubicBezTo>
                <a:cubicBezTo>
                  <a:pt x="19" y="64"/>
                  <a:pt x="16" y="67"/>
                  <a:pt x="17" y="71"/>
                </a:cubicBezTo>
                <a:cubicBezTo>
                  <a:pt x="17" y="75"/>
                  <a:pt x="20" y="78"/>
                  <a:pt x="24" y="78"/>
                </a:cubicBezTo>
                <a:cubicBezTo>
                  <a:pt x="26" y="77"/>
                  <a:pt x="29" y="76"/>
                  <a:pt x="30" y="74"/>
                </a:cubicBezTo>
                <a:cubicBezTo>
                  <a:pt x="44" y="79"/>
                  <a:pt x="44" y="79"/>
                  <a:pt x="44" y="79"/>
                </a:cubicBezTo>
                <a:cubicBezTo>
                  <a:pt x="46" y="84"/>
                  <a:pt x="47" y="90"/>
                  <a:pt x="49" y="95"/>
                </a:cubicBezTo>
                <a:cubicBezTo>
                  <a:pt x="35" y="91"/>
                  <a:pt x="35" y="91"/>
                  <a:pt x="35" y="91"/>
                </a:cubicBezTo>
                <a:cubicBezTo>
                  <a:pt x="35" y="91"/>
                  <a:pt x="35" y="90"/>
                  <a:pt x="35" y="90"/>
                </a:cubicBezTo>
                <a:cubicBezTo>
                  <a:pt x="35" y="86"/>
                  <a:pt x="32" y="83"/>
                  <a:pt x="28" y="84"/>
                </a:cubicBezTo>
                <a:cubicBezTo>
                  <a:pt x="24" y="84"/>
                  <a:pt x="21" y="87"/>
                  <a:pt x="21" y="91"/>
                </a:cubicBezTo>
                <a:cubicBezTo>
                  <a:pt x="22" y="95"/>
                  <a:pt x="25" y="98"/>
                  <a:pt x="29" y="97"/>
                </a:cubicBezTo>
                <a:cubicBezTo>
                  <a:pt x="31" y="97"/>
                  <a:pt x="33" y="96"/>
                  <a:pt x="34" y="94"/>
                </a:cubicBezTo>
                <a:cubicBezTo>
                  <a:pt x="49" y="99"/>
                  <a:pt x="49" y="99"/>
                  <a:pt x="49" y="99"/>
                </a:cubicBezTo>
                <a:cubicBezTo>
                  <a:pt x="50" y="104"/>
                  <a:pt x="51" y="110"/>
                  <a:pt x="52" y="116"/>
                </a:cubicBezTo>
                <a:cubicBezTo>
                  <a:pt x="39" y="111"/>
                  <a:pt x="39" y="111"/>
                  <a:pt x="39" y="111"/>
                </a:cubicBezTo>
                <a:cubicBezTo>
                  <a:pt x="39" y="111"/>
                  <a:pt x="39" y="111"/>
                  <a:pt x="39" y="111"/>
                </a:cubicBezTo>
                <a:cubicBezTo>
                  <a:pt x="39" y="107"/>
                  <a:pt x="35" y="104"/>
                  <a:pt x="32" y="104"/>
                </a:cubicBezTo>
                <a:cubicBezTo>
                  <a:pt x="28" y="104"/>
                  <a:pt x="25" y="108"/>
                  <a:pt x="25" y="111"/>
                </a:cubicBezTo>
                <a:cubicBezTo>
                  <a:pt x="25" y="115"/>
                  <a:pt x="29" y="118"/>
                  <a:pt x="32" y="118"/>
                </a:cubicBezTo>
                <a:cubicBezTo>
                  <a:pt x="35" y="118"/>
                  <a:pt x="37" y="116"/>
                  <a:pt x="38" y="114"/>
                </a:cubicBezTo>
                <a:cubicBezTo>
                  <a:pt x="52" y="119"/>
                  <a:pt x="52" y="119"/>
                  <a:pt x="52" y="119"/>
                </a:cubicBezTo>
                <a:cubicBezTo>
                  <a:pt x="53" y="121"/>
                  <a:pt x="53" y="124"/>
                  <a:pt x="53" y="127"/>
                </a:cubicBezTo>
                <a:cubicBezTo>
                  <a:pt x="53" y="127"/>
                  <a:pt x="53" y="127"/>
                  <a:pt x="53" y="127"/>
                </a:cubicBezTo>
                <a:cubicBezTo>
                  <a:pt x="53" y="127"/>
                  <a:pt x="53" y="127"/>
                  <a:pt x="53" y="127"/>
                </a:cubicBezTo>
                <a:cubicBezTo>
                  <a:pt x="53" y="131"/>
                  <a:pt x="53" y="136"/>
                  <a:pt x="53" y="141"/>
                </a:cubicBezTo>
                <a:cubicBezTo>
                  <a:pt x="56" y="141"/>
                  <a:pt x="56" y="141"/>
                  <a:pt x="56" y="141"/>
                </a:cubicBezTo>
                <a:cubicBezTo>
                  <a:pt x="56" y="136"/>
                  <a:pt x="56" y="132"/>
                  <a:pt x="56" y="127"/>
                </a:cubicBezTo>
                <a:cubicBezTo>
                  <a:pt x="63" y="113"/>
                  <a:pt x="63" y="113"/>
                  <a:pt x="63" y="113"/>
                </a:cubicBezTo>
                <a:cubicBezTo>
                  <a:pt x="65" y="114"/>
                  <a:pt x="66" y="114"/>
                  <a:pt x="68" y="114"/>
                </a:cubicBezTo>
                <a:cubicBezTo>
                  <a:pt x="71" y="114"/>
                  <a:pt x="74" y="110"/>
                  <a:pt x="74" y="106"/>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2"/>
              </a:solidFill>
              <a:latin typeface="Calibri"/>
              <a:ea typeface="Calibri"/>
              <a:cs typeface="Calibri"/>
              <a:sym typeface="Calibri"/>
            </a:endParaRPr>
          </a:p>
        </p:txBody>
      </p:sp>
      <p:sp>
        <p:nvSpPr>
          <p:cNvPr id="45" name="Google Shape;45;p13"/>
          <p:cNvSpPr txBox="1">
            <a:spLocks noGrp="1"/>
          </p:cNvSpPr>
          <p:nvPr>
            <p:ph type="body" idx="1"/>
          </p:nvPr>
        </p:nvSpPr>
        <p:spPr>
          <a:xfrm>
            <a:off x="1069700" y="1780650"/>
            <a:ext cx="3735900" cy="2354700"/>
          </a:xfrm>
          <a:prstGeom prst="rect">
            <a:avLst/>
          </a:prstGeom>
          <a:noFill/>
          <a:ln>
            <a:noFill/>
          </a:ln>
        </p:spPr>
        <p:txBody>
          <a:bodyPr spcFirstLastPara="1" wrap="square" lIns="91425" tIns="91425" rIns="91425" bIns="91425" anchor="t" anchorCtr="0">
            <a:noAutofit/>
          </a:bodyPr>
          <a:lstStyle>
            <a:lvl1pPr marL="457200" lvl="0" indent="-317500" algn="l">
              <a:lnSpc>
                <a:spcPct val="110000"/>
              </a:lnSpc>
              <a:spcBef>
                <a:spcPts val="0"/>
              </a:spcBef>
              <a:spcAft>
                <a:spcPts val="0"/>
              </a:spcAft>
              <a:buClr>
                <a:schemeClr val="dk2"/>
              </a:buClr>
              <a:buSzPts val="1400"/>
              <a:buChar char="●"/>
              <a:defRPr>
                <a:solidFill>
                  <a:srgbClr val="434343"/>
                </a:solidFill>
              </a:defRPr>
            </a:lvl1pPr>
            <a:lvl2pPr marL="914400" lvl="1" indent="-304800" algn="l">
              <a:lnSpc>
                <a:spcPct val="115000"/>
              </a:lnSpc>
              <a:spcBef>
                <a:spcPts val="1000"/>
              </a:spcBef>
              <a:spcAft>
                <a:spcPts val="0"/>
              </a:spcAft>
              <a:buSzPts val="1200"/>
              <a:buChar char="○"/>
              <a:defRPr>
                <a:solidFill>
                  <a:srgbClr val="434343"/>
                </a:solidFill>
              </a:defRPr>
            </a:lvl2pPr>
            <a:lvl3pPr marL="1371600" lvl="2" indent="-304800" algn="l">
              <a:lnSpc>
                <a:spcPct val="115000"/>
              </a:lnSpc>
              <a:spcBef>
                <a:spcPts val="0"/>
              </a:spcBef>
              <a:spcAft>
                <a:spcPts val="0"/>
              </a:spcAft>
              <a:buSzPts val="1200"/>
              <a:buChar char="■"/>
              <a:defRPr>
                <a:solidFill>
                  <a:srgbClr val="434343"/>
                </a:solidFill>
              </a:defRPr>
            </a:lvl3pPr>
            <a:lvl4pPr marL="1828800" lvl="3" indent="-304800" algn="l">
              <a:lnSpc>
                <a:spcPct val="115000"/>
              </a:lnSpc>
              <a:spcBef>
                <a:spcPts val="0"/>
              </a:spcBef>
              <a:spcAft>
                <a:spcPts val="0"/>
              </a:spcAft>
              <a:buSzPts val="1200"/>
              <a:buChar char="●"/>
              <a:defRPr>
                <a:solidFill>
                  <a:srgbClr val="434343"/>
                </a:solidFill>
              </a:defRPr>
            </a:lvl4pPr>
            <a:lvl5pPr marL="2286000" lvl="4" indent="-304800" algn="l">
              <a:lnSpc>
                <a:spcPct val="115000"/>
              </a:lnSpc>
              <a:spcBef>
                <a:spcPts val="0"/>
              </a:spcBef>
              <a:spcAft>
                <a:spcPts val="0"/>
              </a:spcAft>
              <a:buSzPts val="1200"/>
              <a:buChar char="○"/>
              <a:defRPr>
                <a:solidFill>
                  <a:srgbClr val="434343"/>
                </a:solidFill>
              </a:defRPr>
            </a:lvl5pPr>
            <a:lvl6pPr marL="2743200" lvl="5" indent="-304800" algn="l">
              <a:lnSpc>
                <a:spcPct val="115000"/>
              </a:lnSpc>
              <a:spcBef>
                <a:spcPts val="0"/>
              </a:spcBef>
              <a:spcAft>
                <a:spcPts val="0"/>
              </a:spcAft>
              <a:buSzPts val="1200"/>
              <a:buChar char="■"/>
              <a:defRPr>
                <a:solidFill>
                  <a:srgbClr val="434343"/>
                </a:solidFill>
              </a:defRPr>
            </a:lvl6pPr>
            <a:lvl7pPr marL="3200400" lvl="6" indent="-304800" algn="l">
              <a:lnSpc>
                <a:spcPct val="115000"/>
              </a:lnSpc>
              <a:spcBef>
                <a:spcPts val="0"/>
              </a:spcBef>
              <a:spcAft>
                <a:spcPts val="0"/>
              </a:spcAft>
              <a:buSzPts val="1200"/>
              <a:buChar char="●"/>
              <a:defRPr>
                <a:solidFill>
                  <a:srgbClr val="434343"/>
                </a:solidFill>
              </a:defRPr>
            </a:lvl7pPr>
            <a:lvl8pPr marL="3657600" lvl="7" indent="-304800" algn="l">
              <a:lnSpc>
                <a:spcPct val="115000"/>
              </a:lnSpc>
              <a:spcBef>
                <a:spcPts val="0"/>
              </a:spcBef>
              <a:spcAft>
                <a:spcPts val="0"/>
              </a:spcAft>
              <a:buSzPts val="1200"/>
              <a:buChar char="○"/>
              <a:defRPr>
                <a:solidFill>
                  <a:srgbClr val="434343"/>
                </a:solidFill>
              </a:defRPr>
            </a:lvl8pPr>
            <a:lvl9pPr marL="4114800" lvl="8" indent="-304800" algn="l">
              <a:lnSpc>
                <a:spcPct val="115000"/>
              </a:lnSpc>
              <a:spcBef>
                <a:spcPts val="0"/>
              </a:spcBef>
              <a:spcAft>
                <a:spcPts val="0"/>
              </a:spcAft>
              <a:buSzPts val="1200"/>
              <a:buChar char="■"/>
              <a:defRPr>
                <a:solidFill>
                  <a:srgbClr val="434343"/>
                </a:solidFill>
              </a:defRPr>
            </a:lvl9pPr>
          </a:lstStyle>
          <a:p>
            <a:endParaRPr/>
          </a:p>
        </p:txBody>
      </p:sp>
      <p:sp>
        <p:nvSpPr>
          <p:cNvPr id="46" name="Google Shape;46;p13"/>
          <p:cNvSpPr txBox="1">
            <a:spLocks noGrp="1"/>
          </p:cNvSpPr>
          <p:nvPr>
            <p:ph type="title"/>
          </p:nvPr>
        </p:nvSpPr>
        <p:spPr>
          <a:xfrm>
            <a:off x="720000" y="535000"/>
            <a:ext cx="7708800" cy="48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2"/>
              </a:buClr>
              <a:buSzPts val="30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47" name="Google Shape;47;p13"/>
          <p:cNvSpPr>
            <a:spLocks noGrp="1"/>
          </p:cNvSpPr>
          <p:nvPr>
            <p:ph type="pic" idx="2"/>
          </p:nvPr>
        </p:nvSpPr>
        <p:spPr>
          <a:xfrm>
            <a:off x="5040150" y="1310200"/>
            <a:ext cx="3388800" cy="3300300"/>
          </a:xfrm>
          <a:prstGeom prst="roundRect">
            <a:avLst>
              <a:gd name="adj" fmla="val 5223"/>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lt2"/>
        </a:solidFill>
        <a:effectLst/>
      </p:bgPr>
    </p:bg>
    <p:spTree>
      <p:nvGrpSpPr>
        <p:cNvPr id="1" name="Shape 48"/>
        <p:cNvGrpSpPr/>
        <p:nvPr/>
      </p:nvGrpSpPr>
      <p:grpSpPr>
        <a:xfrm>
          <a:off x="0" y="0"/>
          <a:ext cx="0" cy="0"/>
          <a:chOff x="0" y="0"/>
          <a:chExt cx="0" cy="0"/>
        </a:xfrm>
      </p:grpSpPr>
      <p:sp>
        <p:nvSpPr>
          <p:cNvPr id="49" name="Google Shape;49;p14"/>
          <p:cNvSpPr/>
          <p:nvPr/>
        </p:nvSpPr>
        <p:spPr>
          <a:xfrm>
            <a:off x="0" y="1308725"/>
            <a:ext cx="8418900" cy="3300300"/>
          </a:xfrm>
          <a:prstGeom prst="roundRect">
            <a:avLst>
              <a:gd name="adj" fmla="val 5857"/>
            </a:avLst>
          </a:prstGeom>
          <a:solidFill>
            <a:srgbClr val="FFFFFF"/>
          </a:solidFill>
          <a:ln>
            <a:noFill/>
          </a:ln>
          <a:effectLst>
            <a:outerShdw blurRad="728663" dist="171450" dir="4200000" algn="bl" rotWithShape="0">
              <a:srgbClr val="7585F8">
                <a:alpha val="46666"/>
              </a:srgb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50" name="Google Shape;50;p14"/>
          <p:cNvSpPr/>
          <p:nvPr/>
        </p:nvSpPr>
        <p:spPr>
          <a:xfrm>
            <a:off x="0" y="1310200"/>
            <a:ext cx="720000" cy="3300300"/>
          </a:xfrm>
          <a:prstGeom prst="roundRect">
            <a:avLst>
              <a:gd name="adj" fmla="val 26458"/>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51" name="Google Shape;51;p14"/>
          <p:cNvSpPr txBox="1">
            <a:spLocks noGrp="1"/>
          </p:cNvSpPr>
          <p:nvPr>
            <p:ph type="title"/>
          </p:nvPr>
        </p:nvSpPr>
        <p:spPr>
          <a:xfrm>
            <a:off x="720000" y="535000"/>
            <a:ext cx="7750200" cy="3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52" name="Google Shape;52;p14"/>
          <p:cNvSpPr txBox="1">
            <a:spLocks noGrp="1"/>
          </p:cNvSpPr>
          <p:nvPr>
            <p:ph type="subTitle" idx="1"/>
          </p:nvPr>
        </p:nvSpPr>
        <p:spPr>
          <a:xfrm>
            <a:off x="4798850" y="2894725"/>
            <a:ext cx="3022800" cy="1405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b="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3" name="Google Shape;53;p14"/>
          <p:cNvSpPr txBox="1">
            <a:spLocks noGrp="1"/>
          </p:cNvSpPr>
          <p:nvPr>
            <p:ph type="subTitle" idx="2"/>
          </p:nvPr>
        </p:nvSpPr>
        <p:spPr>
          <a:xfrm>
            <a:off x="1322325" y="2894725"/>
            <a:ext cx="3022800" cy="1405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b="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4" name="Google Shape;54;p14"/>
          <p:cNvSpPr txBox="1">
            <a:spLocks noGrp="1"/>
          </p:cNvSpPr>
          <p:nvPr>
            <p:ph type="subTitle" idx="3"/>
          </p:nvPr>
        </p:nvSpPr>
        <p:spPr>
          <a:xfrm>
            <a:off x="1322325" y="2502025"/>
            <a:ext cx="3022800" cy="3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Raleway"/>
              <a:buNone/>
              <a:defRPr sz="1800" b="1">
                <a:solidFill>
                  <a:schemeClr val="dk2"/>
                </a:solidFill>
                <a:latin typeface="Raleway"/>
                <a:ea typeface="Raleway"/>
                <a:cs typeface="Raleway"/>
                <a:sym typeface="Raleway"/>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5" name="Google Shape;55;p14"/>
          <p:cNvSpPr txBox="1">
            <a:spLocks noGrp="1"/>
          </p:cNvSpPr>
          <p:nvPr>
            <p:ph type="subTitle" idx="4"/>
          </p:nvPr>
        </p:nvSpPr>
        <p:spPr>
          <a:xfrm>
            <a:off x="4798875" y="2502025"/>
            <a:ext cx="3022800" cy="3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Raleway"/>
              <a:buNone/>
              <a:defRPr sz="1800" b="1">
                <a:solidFill>
                  <a:schemeClr val="dk2"/>
                </a:solidFill>
                <a:latin typeface="Raleway"/>
                <a:ea typeface="Raleway"/>
                <a:cs typeface="Raleway"/>
                <a:sym typeface="Raleway"/>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hree columns">
  <p:cSld name="CUSTOM_6">
    <p:bg>
      <p:bgPr>
        <a:solidFill>
          <a:schemeClr val="lt2"/>
        </a:solidFill>
        <a:effectLst/>
      </p:bgPr>
    </p:bg>
    <p:spTree>
      <p:nvGrpSpPr>
        <p:cNvPr id="1" name="Shape 56"/>
        <p:cNvGrpSpPr/>
        <p:nvPr/>
      </p:nvGrpSpPr>
      <p:grpSpPr>
        <a:xfrm>
          <a:off x="0" y="0"/>
          <a:ext cx="0" cy="0"/>
          <a:chOff x="0" y="0"/>
          <a:chExt cx="0" cy="0"/>
        </a:xfrm>
      </p:grpSpPr>
      <p:sp>
        <p:nvSpPr>
          <p:cNvPr id="57" name="Google Shape;57;p15"/>
          <p:cNvSpPr/>
          <p:nvPr/>
        </p:nvSpPr>
        <p:spPr>
          <a:xfrm rot="1193982" flipH="1">
            <a:off x="8208583" y="361774"/>
            <a:ext cx="745434" cy="1496023"/>
          </a:xfrm>
          <a:custGeom>
            <a:avLst/>
            <a:gdLst/>
            <a:ahLst/>
            <a:cxnLst/>
            <a:rect l="l" t="t" r="r" b="b"/>
            <a:pathLst>
              <a:path w="74" h="141" extrusionOk="0">
                <a:moveTo>
                  <a:pt x="74" y="106"/>
                </a:moveTo>
                <a:cubicBezTo>
                  <a:pt x="73" y="103"/>
                  <a:pt x="69" y="100"/>
                  <a:pt x="66" y="101"/>
                </a:cubicBezTo>
                <a:cubicBezTo>
                  <a:pt x="62" y="101"/>
                  <a:pt x="59" y="105"/>
                  <a:pt x="60" y="108"/>
                </a:cubicBezTo>
                <a:cubicBezTo>
                  <a:pt x="60" y="110"/>
                  <a:pt x="61" y="111"/>
                  <a:pt x="61" y="112"/>
                </a:cubicBezTo>
                <a:cubicBezTo>
                  <a:pt x="55" y="122"/>
                  <a:pt x="55" y="122"/>
                  <a:pt x="55" y="122"/>
                </a:cubicBezTo>
                <a:cubicBezTo>
                  <a:pt x="55" y="115"/>
                  <a:pt x="54" y="108"/>
                  <a:pt x="53" y="101"/>
                </a:cubicBezTo>
                <a:cubicBezTo>
                  <a:pt x="53" y="101"/>
                  <a:pt x="53" y="101"/>
                  <a:pt x="53" y="101"/>
                </a:cubicBezTo>
                <a:cubicBezTo>
                  <a:pt x="59" y="86"/>
                  <a:pt x="59" y="86"/>
                  <a:pt x="59" y="86"/>
                </a:cubicBezTo>
                <a:cubicBezTo>
                  <a:pt x="61" y="87"/>
                  <a:pt x="62" y="87"/>
                  <a:pt x="64" y="86"/>
                </a:cubicBezTo>
                <a:cubicBezTo>
                  <a:pt x="67" y="85"/>
                  <a:pt x="70" y="82"/>
                  <a:pt x="69" y="78"/>
                </a:cubicBezTo>
                <a:cubicBezTo>
                  <a:pt x="68" y="74"/>
                  <a:pt x="64" y="72"/>
                  <a:pt x="61" y="73"/>
                </a:cubicBezTo>
                <a:cubicBezTo>
                  <a:pt x="57" y="74"/>
                  <a:pt x="55" y="78"/>
                  <a:pt x="56" y="81"/>
                </a:cubicBezTo>
                <a:cubicBezTo>
                  <a:pt x="56" y="82"/>
                  <a:pt x="56" y="83"/>
                  <a:pt x="57" y="84"/>
                </a:cubicBezTo>
                <a:cubicBezTo>
                  <a:pt x="52" y="97"/>
                  <a:pt x="52" y="97"/>
                  <a:pt x="52" y="97"/>
                </a:cubicBezTo>
                <a:cubicBezTo>
                  <a:pt x="50" y="89"/>
                  <a:pt x="48" y="83"/>
                  <a:pt x="47" y="77"/>
                </a:cubicBezTo>
                <a:cubicBezTo>
                  <a:pt x="52" y="61"/>
                  <a:pt x="52" y="61"/>
                  <a:pt x="52" y="61"/>
                </a:cubicBezTo>
                <a:cubicBezTo>
                  <a:pt x="54" y="62"/>
                  <a:pt x="55" y="62"/>
                  <a:pt x="57" y="61"/>
                </a:cubicBezTo>
                <a:cubicBezTo>
                  <a:pt x="60" y="60"/>
                  <a:pt x="62" y="56"/>
                  <a:pt x="61" y="53"/>
                </a:cubicBezTo>
                <a:cubicBezTo>
                  <a:pt x="60" y="49"/>
                  <a:pt x="57" y="47"/>
                  <a:pt x="53" y="48"/>
                </a:cubicBezTo>
                <a:cubicBezTo>
                  <a:pt x="49" y="49"/>
                  <a:pt x="47" y="53"/>
                  <a:pt x="48" y="57"/>
                </a:cubicBezTo>
                <a:cubicBezTo>
                  <a:pt x="49" y="58"/>
                  <a:pt x="49" y="59"/>
                  <a:pt x="50" y="60"/>
                </a:cubicBezTo>
                <a:cubicBezTo>
                  <a:pt x="45" y="72"/>
                  <a:pt x="45" y="72"/>
                  <a:pt x="45" y="72"/>
                </a:cubicBezTo>
                <a:cubicBezTo>
                  <a:pt x="43" y="66"/>
                  <a:pt x="41" y="59"/>
                  <a:pt x="38" y="54"/>
                </a:cubicBezTo>
                <a:cubicBezTo>
                  <a:pt x="38" y="54"/>
                  <a:pt x="38" y="54"/>
                  <a:pt x="38" y="54"/>
                </a:cubicBezTo>
                <a:cubicBezTo>
                  <a:pt x="40" y="37"/>
                  <a:pt x="40" y="37"/>
                  <a:pt x="40" y="37"/>
                </a:cubicBezTo>
                <a:cubicBezTo>
                  <a:pt x="41" y="37"/>
                  <a:pt x="43" y="37"/>
                  <a:pt x="44" y="36"/>
                </a:cubicBezTo>
                <a:cubicBezTo>
                  <a:pt x="47" y="34"/>
                  <a:pt x="48" y="30"/>
                  <a:pt x="47" y="27"/>
                </a:cubicBezTo>
                <a:cubicBezTo>
                  <a:pt x="45" y="24"/>
                  <a:pt x="40" y="22"/>
                  <a:pt x="37" y="24"/>
                </a:cubicBezTo>
                <a:cubicBezTo>
                  <a:pt x="34" y="26"/>
                  <a:pt x="33" y="31"/>
                  <a:pt x="35" y="34"/>
                </a:cubicBezTo>
                <a:cubicBezTo>
                  <a:pt x="35" y="35"/>
                  <a:pt x="36" y="36"/>
                  <a:pt x="37" y="36"/>
                </a:cubicBezTo>
                <a:cubicBezTo>
                  <a:pt x="36" y="49"/>
                  <a:pt x="36" y="49"/>
                  <a:pt x="36" y="49"/>
                </a:cubicBezTo>
                <a:cubicBezTo>
                  <a:pt x="33" y="44"/>
                  <a:pt x="31" y="40"/>
                  <a:pt x="29" y="35"/>
                </a:cubicBezTo>
                <a:cubicBezTo>
                  <a:pt x="27" y="19"/>
                  <a:pt x="27" y="19"/>
                  <a:pt x="27" y="19"/>
                </a:cubicBezTo>
                <a:cubicBezTo>
                  <a:pt x="29" y="19"/>
                  <a:pt x="30" y="18"/>
                  <a:pt x="31" y="17"/>
                </a:cubicBezTo>
                <a:cubicBezTo>
                  <a:pt x="34" y="15"/>
                  <a:pt x="34" y="10"/>
                  <a:pt x="32" y="7"/>
                </a:cubicBezTo>
                <a:cubicBezTo>
                  <a:pt x="29" y="5"/>
                  <a:pt x="25" y="4"/>
                  <a:pt x="22" y="7"/>
                </a:cubicBezTo>
                <a:cubicBezTo>
                  <a:pt x="19" y="10"/>
                  <a:pt x="19" y="14"/>
                  <a:pt x="21" y="17"/>
                </a:cubicBezTo>
                <a:cubicBezTo>
                  <a:pt x="22" y="18"/>
                  <a:pt x="23" y="18"/>
                  <a:pt x="24" y="19"/>
                </a:cubicBezTo>
                <a:cubicBezTo>
                  <a:pt x="25" y="30"/>
                  <a:pt x="25" y="30"/>
                  <a:pt x="25" y="30"/>
                </a:cubicBezTo>
                <a:cubicBezTo>
                  <a:pt x="20" y="21"/>
                  <a:pt x="15" y="16"/>
                  <a:pt x="13" y="12"/>
                </a:cubicBezTo>
                <a:cubicBezTo>
                  <a:pt x="14" y="10"/>
                  <a:pt x="15" y="8"/>
                  <a:pt x="14" y="5"/>
                </a:cubicBezTo>
                <a:cubicBezTo>
                  <a:pt x="13" y="1"/>
                  <a:pt x="9" y="0"/>
                  <a:pt x="6" y="1"/>
                </a:cubicBezTo>
                <a:cubicBezTo>
                  <a:pt x="2" y="2"/>
                  <a:pt x="0" y="6"/>
                  <a:pt x="1" y="9"/>
                </a:cubicBezTo>
                <a:cubicBezTo>
                  <a:pt x="2" y="13"/>
                  <a:pt x="6" y="15"/>
                  <a:pt x="10" y="14"/>
                </a:cubicBezTo>
                <a:cubicBezTo>
                  <a:pt x="10" y="14"/>
                  <a:pt x="10" y="14"/>
                  <a:pt x="10" y="14"/>
                </a:cubicBezTo>
                <a:cubicBezTo>
                  <a:pt x="13" y="17"/>
                  <a:pt x="19" y="25"/>
                  <a:pt x="26" y="36"/>
                </a:cubicBezTo>
                <a:cubicBezTo>
                  <a:pt x="15" y="30"/>
                  <a:pt x="15" y="30"/>
                  <a:pt x="15" y="30"/>
                </a:cubicBezTo>
                <a:cubicBezTo>
                  <a:pt x="16" y="29"/>
                  <a:pt x="15" y="28"/>
                  <a:pt x="15" y="26"/>
                </a:cubicBezTo>
                <a:cubicBezTo>
                  <a:pt x="14" y="23"/>
                  <a:pt x="10" y="21"/>
                  <a:pt x="6" y="23"/>
                </a:cubicBezTo>
                <a:cubicBezTo>
                  <a:pt x="3" y="24"/>
                  <a:pt x="1" y="28"/>
                  <a:pt x="2" y="32"/>
                </a:cubicBezTo>
                <a:cubicBezTo>
                  <a:pt x="4" y="35"/>
                  <a:pt x="8" y="37"/>
                  <a:pt x="11" y="35"/>
                </a:cubicBezTo>
                <a:cubicBezTo>
                  <a:pt x="13" y="35"/>
                  <a:pt x="14" y="34"/>
                  <a:pt x="14" y="33"/>
                </a:cubicBezTo>
                <a:cubicBezTo>
                  <a:pt x="29" y="41"/>
                  <a:pt x="29" y="41"/>
                  <a:pt x="29" y="41"/>
                </a:cubicBezTo>
                <a:cubicBezTo>
                  <a:pt x="31" y="45"/>
                  <a:pt x="33" y="50"/>
                  <a:pt x="35" y="55"/>
                </a:cubicBezTo>
                <a:cubicBezTo>
                  <a:pt x="23" y="50"/>
                  <a:pt x="23" y="50"/>
                  <a:pt x="23" y="50"/>
                </a:cubicBezTo>
                <a:cubicBezTo>
                  <a:pt x="23" y="50"/>
                  <a:pt x="23" y="50"/>
                  <a:pt x="23" y="50"/>
                </a:cubicBezTo>
                <a:cubicBezTo>
                  <a:pt x="22" y="46"/>
                  <a:pt x="19" y="43"/>
                  <a:pt x="15" y="43"/>
                </a:cubicBezTo>
                <a:cubicBezTo>
                  <a:pt x="12" y="43"/>
                  <a:pt x="9" y="47"/>
                  <a:pt x="9" y="50"/>
                </a:cubicBezTo>
                <a:cubicBezTo>
                  <a:pt x="9" y="54"/>
                  <a:pt x="12" y="57"/>
                  <a:pt x="16" y="57"/>
                </a:cubicBezTo>
                <a:cubicBezTo>
                  <a:pt x="19" y="57"/>
                  <a:pt x="21" y="55"/>
                  <a:pt x="22" y="53"/>
                </a:cubicBezTo>
                <a:cubicBezTo>
                  <a:pt x="37" y="58"/>
                  <a:pt x="37" y="58"/>
                  <a:pt x="37" y="58"/>
                </a:cubicBezTo>
                <a:cubicBezTo>
                  <a:pt x="39" y="64"/>
                  <a:pt x="41" y="69"/>
                  <a:pt x="43" y="75"/>
                </a:cubicBezTo>
                <a:cubicBezTo>
                  <a:pt x="30" y="71"/>
                  <a:pt x="30" y="71"/>
                  <a:pt x="30" y="71"/>
                </a:cubicBezTo>
                <a:cubicBezTo>
                  <a:pt x="30" y="71"/>
                  <a:pt x="30" y="71"/>
                  <a:pt x="30" y="70"/>
                </a:cubicBezTo>
                <a:cubicBezTo>
                  <a:pt x="30" y="66"/>
                  <a:pt x="27" y="64"/>
                  <a:pt x="23" y="64"/>
                </a:cubicBezTo>
                <a:cubicBezTo>
                  <a:pt x="19" y="64"/>
                  <a:pt x="16" y="67"/>
                  <a:pt x="17" y="71"/>
                </a:cubicBezTo>
                <a:cubicBezTo>
                  <a:pt x="17" y="75"/>
                  <a:pt x="20" y="78"/>
                  <a:pt x="24" y="78"/>
                </a:cubicBezTo>
                <a:cubicBezTo>
                  <a:pt x="26" y="77"/>
                  <a:pt x="29" y="76"/>
                  <a:pt x="30" y="74"/>
                </a:cubicBezTo>
                <a:cubicBezTo>
                  <a:pt x="44" y="79"/>
                  <a:pt x="44" y="79"/>
                  <a:pt x="44" y="79"/>
                </a:cubicBezTo>
                <a:cubicBezTo>
                  <a:pt x="46" y="84"/>
                  <a:pt x="47" y="90"/>
                  <a:pt x="49" y="95"/>
                </a:cubicBezTo>
                <a:cubicBezTo>
                  <a:pt x="35" y="91"/>
                  <a:pt x="35" y="91"/>
                  <a:pt x="35" y="91"/>
                </a:cubicBezTo>
                <a:cubicBezTo>
                  <a:pt x="35" y="91"/>
                  <a:pt x="35" y="90"/>
                  <a:pt x="35" y="90"/>
                </a:cubicBezTo>
                <a:cubicBezTo>
                  <a:pt x="35" y="86"/>
                  <a:pt x="32" y="83"/>
                  <a:pt x="28" y="84"/>
                </a:cubicBezTo>
                <a:cubicBezTo>
                  <a:pt x="24" y="84"/>
                  <a:pt x="21" y="87"/>
                  <a:pt x="21" y="91"/>
                </a:cubicBezTo>
                <a:cubicBezTo>
                  <a:pt x="22" y="95"/>
                  <a:pt x="25" y="98"/>
                  <a:pt x="29" y="97"/>
                </a:cubicBezTo>
                <a:cubicBezTo>
                  <a:pt x="31" y="97"/>
                  <a:pt x="33" y="96"/>
                  <a:pt x="34" y="94"/>
                </a:cubicBezTo>
                <a:cubicBezTo>
                  <a:pt x="49" y="99"/>
                  <a:pt x="49" y="99"/>
                  <a:pt x="49" y="99"/>
                </a:cubicBezTo>
                <a:cubicBezTo>
                  <a:pt x="50" y="104"/>
                  <a:pt x="51" y="110"/>
                  <a:pt x="52" y="116"/>
                </a:cubicBezTo>
                <a:cubicBezTo>
                  <a:pt x="39" y="111"/>
                  <a:pt x="39" y="111"/>
                  <a:pt x="39" y="111"/>
                </a:cubicBezTo>
                <a:cubicBezTo>
                  <a:pt x="39" y="111"/>
                  <a:pt x="39" y="111"/>
                  <a:pt x="39" y="111"/>
                </a:cubicBezTo>
                <a:cubicBezTo>
                  <a:pt x="39" y="107"/>
                  <a:pt x="35" y="104"/>
                  <a:pt x="32" y="104"/>
                </a:cubicBezTo>
                <a:cubicBezTo>
                  <a:pt x="28" y="104"/>
                  <a:pt x="25" y="108"/>
                  <a:pt x="25" y="111"/>
                </a:cubicBezTo>
                <a:cubicBezTo>
                  <a:pt x="25" y="115"/>
                  <a:pt x="29" y="118"/>
                  <a:pt x="32" y="118"/>
                </a:cubicBezTo>
                <a:cubicBezTo>
                  <a:pt x="35" y="118"/>
                  <a:pt x="37" y="116"/>
                  <a:pt x="38" y="114"/>
                </a:cubicBezTo>
                <a:cubicBezTo>
                  <a:pt x="52" y="119"/>
                  <a:pt x="52" y="119"/>
                  <a:pt x="52" y="119"/>
                </a:cubicBezTo>
                <a:cubicBezTo>
                  <a:pt x="53" y="121"/>
                  <a:pt x="53" y="124"/>
                  <a:pt x="53" y="127"/>
                </a:cubicBezTo>
                <a:cubicBezTo>
                  <a:pt x="53" y="127"/>
                  <a:pt x="53" y="127"/>
                  <a:pt x="53" y="127"/>
                </a:cubicBezTo>
                <a:cubicBezTo>
                  <a:pt x="53" y="127"/>
                  <a:pt x="53" y="127"/>
                  <a:pt x="53" y="127"/>
                </a:cubicBezTo>
                <a:cubicBezTo>
                  <a:pt x="53" y="131"/>
                  <a:pt x="53" y="136"/>
                  <a:pt x="53" y="141"/>
                </a:cubicBezTo>
                <a:cubicBezTo>
                  <a:pt x="56" y="141"/>
                  <a:pt x="56" y="141"/>
                  <a:pt x="56" y="141"/>
                </a:cubicBezTo>
                <a:cubicBezTo>
                  <a:pt x="56" y="136"/>
                  <a:pt x="56" y="132"/>
                  <a:pt x="56" y="127"/>
                </a:cubicBezTo>
                <a:cubicBezTo>
                  <a:pt x="63" y="113"/>
                  <a:pt x="63" y="113"/>
                  <a:pt x="63" y="113"/>
                </a:cubicBezTo>
                <a:cubicBezTo>
                  <a:pt x="65" y="114"/>
                  <a:pt x="66" y="114"/>
                  <a:pt x="68" y="114"/>
                </a:cubicBezTo>
                <a:cubicBezTo>
                  <a:pt x="71" y="114"/>
                  <a:pt x="74" y="110"/>
                  <a:pt x="74" y="106"/>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 name="Google Shape;58;p15"/>
          <p:cNvSpPr/>
          <p:nvPr/>
        </p:nvSpPr>
        <p:spPr>
          <a:xfrm>
            <a:off x="0" y="1308725"/>
            <a:ext cx="9144000" cy="3300300"/>
          </a:xfrm>
          <a:prstGeom prst="roundRect">
            <a:avLst>
              <a:gd name="adj" fmla="val 5857"/>
            </a:avLst>
          </a:prstGeom>
          <a:solidFill>
            <a:srgbClr val="FFFFFF"/>
          </a:solidFill>
          <a:ln>
            <a:noFill/>
          </a:ln>
          <a:effectLst>
            <a:outerShdw blurRad="728663" dist="171450" dir="4200000" algn="bl" rotWithShape="0">
              <a:srgbClr val="7585F8">
                <a:alpha val="46666"/>
              </a:srgb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59" name="Google Shape;59;p15"/>
          <p:cNvSpPr/>
          <p:nvPr/>
        </p:nvSpPr>
        <p:spPr>
          <a:xfrm>
            <a:off x="8428900" y="1310200"/>
            <a:ext cx="720000" cy="3300300"/>
          </a:xfrm>
          <a:prstGeom prst="roundRect">
            <a:avLst>
              <a:gd name="adj" fmla="val 26458"/>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sp>
        <p:nvSpPr>
          <p:cNvPr id="60" name="Google Shape;60;p15"/>
          <p:cNvSpPr txBox="1">
            <a:spLocks noGrp="1"/>
          </p:cNvSpPr>
          <p:nvPr>
            <p:ph type="title"/>
          </p:nvPr>
        </p:nvSpPr>
        <p:spPr>
          <a:xfrm>
            <a:off x="720000" y="535000"/>
            <a:ext cx="7708800" cy="392700"/>
          </a:xfrm>
          <a:prstGeom prst="rect">
            <a:avLst/>
          </a:prstGeom>
          <a:noFill/>
          <a:ln>
            <a:noFill/>
          </a:ln>
        </p:spPr>
        <p:txBody>
          <a:bodyPr spcFirstLastPara="1" wrap="square" lIns="91425" tIns="91425" rIns="91425" bIns="91425" anchor="t" anchorCtr="0">
            <a:noAutofit/>
          </a:bodyPr>
          <a:lstStyle>
            <a:lvl1pPr lvl="0" algn="l">
              <a:lnSpc>
                <a:spcPct val="200000"/>
              </a:lnSpc>
              <a:spcBef>
                <a:spcPts val="0"/>
              </a:spcBef>
              <a:spcAft>
                <a:spcPts val="0"/>
              </a:spcAft>
              <a:buSzPts val="30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61" name="Google Shape;61;p15"/>
          <p:cNvSpPr txBox="1">
            <a:spLocks noGrp="1"/>
          </p:cNvSpPr>
          <p:nvPr>
            <p:ph type="subTitle" idx="1"/>
          </p:nvPr>
        </p:nvSpPr>
        <p:spPr>
          <a:xfrm>
            <a:off x="826475" y="2289050"/>
            <a:ext cx="2375400" cy="200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2" name="Google Shape;62;p15"/>
          <p:cNvSpPr txBox="1">
            <a:spLocks noGrp="1"/>
          </p:cNvSpPr>
          <p:nvPr>
            <p:ph type="subTitle" idx="2"/>
          </p:nvPr>
        </p:nvSpPr>
        <p:spPr>
          <a:xfrm>
            <a:off x="3373200" y="2289050"/>
            <a:ext cx="2375400" cy="200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3" name="Google Shape;63;p15"/>
          <p:cNvSpPr txBox="1">
            <a:spLocks noGrp="1"/>
          </p:cNvSpPr>
          <p:nvPr>
            <p:ph type="subTitle" idx="3"/>
          </p:nvPr>
        </p:nvSpPr>
        <p:spPr>
          <a:xfrm>
            <a:off x="5919925" y="2289050"/>
            <a:ext cx="2375400" cy="2001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4" name="Google Shape;64;p15"/>
          <p:cNvSpPr txBox="1">
            <a:spLocks noGrp="1"/>
          </p:cNvSpPr>
          <p:nvPr>
            <p:ph type="subTitle" idx="4"/>
          </p:nvPr>
        </p:nvSpPr>
        <p:spPr>
          <a:xfrm>
            <a:off x="1461275" y="1896350"/>
            <a:ext cx="1740600" cy="3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Raleway"/>
              <a:buNone/>
              <a:defRPr sz="1800" b="1">
                <a:solidFill>
                  <a:schemeClr val="dk2"/>
                </a:solidFill>
                <a:latin typeface="Raleway"/>
                <a:ea typeface="Raleway"/>
                <a:cs typeface="Raleway"/>
                <a:sym typeface="Raleway"/>
              </a:defRPr>
            </a:lvl1pPr>
            <a:lvl2pPr lvl="1" algn="ctr">
              <a:lnSpc>
                <a:spcPct val="100000"/>
              </a:lnSpc>
              <a:spcBef>
                <a:spcPts val="0"/>
              </a:spcBef>
              <a:spcAft>
                <a:spcPts val="0"/>
              </a:spcAft>
              <a:buSzPts val="2400"/>
              <a:buFont typeface="Raleway"/>
              <a:buNone/>
              <a:defRPr sz="2400">
                <a:latin typeface="Raleway"/>
                <a:ea typeface="Raleway"/>
                <a:cs typeface="Raleway"/>
                <a:sym typeface="Raleway"/>
              </a:defRPr>
            </a:lvl2pPr>
            <a:lvl3pPr lvl="2" algn="ctr">
              <a:lnSpc>
                <a:spcPct val="100000"/>
              </a:lnSpc>
              <a:spcBef>
                <a:spcPts val="0"/>
              </a:spcBef>
              <a:spcAft>
                <a:spcPts val="0"/>
              </a:spcAft>
              <a:buSzPts val="2400"/>
              <a:buFont typeface="Raleway"/>
              <a:buNone/>
              <a:defRPr sz="2400">
                <a:latin typeface="Raleway"/>
                <a:ea typeface="Raleway"/>
                <a:cs typeface="Raleway"/>
                <a:sym typeface="Raleway"/>
              </a:defRPr>
            </a:lvl3pPr>
            <a:lvl4pPr lvl="3" algn="ctr">
              <a:lnSpc>
                <a:spcPct val="100000"/>
              </a:lnSpc>
              <a:spcBef>
                <a:spcPts val="0"/>
              </a:spcBef>
              <a:spcAft>
                <a:spcPts val="0"/>
              </a:spcAft>
              <a:buSzPts val="2400"/>
              <a:buFont typeface="Raleway"/>
              <a:buNone/>
              <a:defRPr sz="2400">
                <a:latin typeface="Raleway"/>
                <a:ea typeface="Raleway"/>
                <a:cs typeface="Raleway"/>
                <a:sym typeface="Raleway"/>
              </a:defRPr>
            </a:lvl4pPr>
            <a:lvl5pPr lvl="4" algn="ctr">
              <a:lnSpc>
                <a:spcPct val="100000"/>
              </a:lnSpc>
              <a:spcBef>
                <a:spcPts val="0"/>
              </a:spcBef>
              <a:spcAft>
                <a:spcPts val="0"/>
              </a:spcAft>
              <a:buSzPts val="2400"/>
              <a:buFont typeface="Raleway"/>
              <a:buNone/>
              <a:defRPr sz="2400">
                <a:latin typeface="Raleway"/>
                <a:ea typeface="Raleway"/>
                <a:cs typeface="Raleway"/>
                <a:sym typeface="Raleway"/>
              </a:defRPr>
            </a:lvl5pPr>
            <a:lvl6pPr lvl="5" algn="ctr">
              <a:lnSpc>
                <a:spcPct val="100000"/>
              </a:lnSpc>
              <a:spcBef>
                <a:spcPts val="0"/>
              </a:spcBef>
              <a:spcAft>
                <a:spcPts val="0"/>
              </a:spcAft>
              <a:buSzPts val="2400"/>
              <a:buFont typeface="Raleway"/>
              <a:buNone/>
              <a:defRPr sz="2400">
                <a:latin typeface="Raleway"/>
                <a:ea typeface="Raleway"/>
                <a:cs typeface="Raleway"/>
                <a:sym typeface="Raleway"/>
              </a:defRPr>
            </a:lvl6pPr>
            <a:lvl7pPr lvl="6" algn="ctr">
              <a:lnSpc>
                <a:spcPct val="100000"/>
              </a:lnSpc>
              <a:spcBef>
                <a:spcPts val="0"/>
              </a:spcBef>
              <a:spcAft>
                <a:spcPts val="0"/>
              </a:spcAft>
              <a:buSzPts val="2400"/>
              <a:buFont typeface="Raleway"/>
              <a:buNone/>
              <a:defRPr sz="2400">
                <a:latin typeface="Raleway"/>
                <a:ea typeface="Raleway"/>
                <a:cs typeface="Raleway"/>
                <a:sym typeface="Raleway"/>
              </a:defRPr>
            </a:lvl7pPr>
            <a:lvl8pPr lvl="7" algn="ctr">
              <a:lnSpc>
                <a:spcPct val="100000"/>
              </a:lnSpc>
              <a:spcBef>
                <a:spcPts val="0"/>
              </a:spcBef>
              <a:spcAft>
                <a:spcPts val="0"/>
              </a:spcAft>
              <a:buSzPts val="2400"/>
              <a:buFont typeface="Raleway"/>
              <a:buNone/>
              <a:defRPr sz="2400">
                <a:latin typeface="Raleway"/>
                <a:ea typeface="Raleway"/>
                <a:cs typeface="Raleway"/>
                <a:sym typeface="Raleway"/>
              </a:defRPr>
            </a:lvl8pPr>
            <a:lvl9pPr lvl="8" algn="ctr">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65" name="Google Shape;65;p15"/>
          <p:cNvSpPr txBox="1">
            <a:spLocks noGrp="1"/>
          </p:cNvSpPr>
          <p:nvPr>
            <p:ph type="subTitle" idx="5"/>
          </p:nvPr>
        </p:nvSpPr>
        <p:spPr>
          <a:xfrm>
            <a:off x="4008000" y="1896350"/>
            <a:ext cx="1740600" cy="3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Raleway"/>
              <a:buNone/>
              <a:defRPr sz="1800" b="1">
                <a:solidFill>
                  <a:schemeClr val="dk2"/>
                </a:solidFill>
                <a:latin typeface="Raleway"/>
                <a:ea typeface="Raleway"/>
                <a:cs typeface="Raleway"/>
                <a:sym typeface="Raleway"/>
              </a:defRPr>
            </a:lvl1pPr>
            <a:lvl2pPr lvl="1" algn="ctr">
              <a:lnSpc>
                <a:spcPct val="100000"/>
              </a:lnSpc>
              <a:spcBef>
                <a:spcPts val="0"/>
              </a:spcBef>
              <a:spcAft>
                <a:spcPts val="0"/>
              </a:spcAft>
              <a:buSzPts val="2400"/>
              <a:buFont typeface="Raleway"/>
              <a:buNone/>
              <a:defRPr sz="2400">
                <a:latin typeface="Raleway"/>
                <a:ea typeface="Raleway"/>
                <a:cs typeface="Raleway"/>
                <a:sym typeface="Raleway"/>
              </a:defRPr>
            </a:lvl2pPr>
            <a:lvl3pPr lvl="2" algn="ctr">
              <a:lnSpc>
                <a:spcPct val="100000"/>
              </a:lnSpc>
              <a:spcBef>
                <a:spcPts val="0"/>
              </a:spcBef>
              <a:spcAft>
                <a:spcPts val="0"/>
              </a:spcAft>
              <a:buSzPts val="2400"/>
              <a:buFont typeface="Raleway"/>
              <a:buNone/>
              <a:defRPr sz="2400">
                <a:latin typeface="Raleway"/>
                <a:ea typeface="Raleway"/>
                <a:cs typeface="Raleway"/>
                <a:sym typeface="Raleway"/>
              </a:defRPr>
            </a:lvl3pPr>
            <a:lvl4pPr lvl="3" algn="ctr">
              <a:lnSpc>
                <a:spcPct val="100000"/>
              </a:lnSpc>
              <a:spcBef>
                <a:spcPts val="0"/>
              </a:spcBef>
              <a:spcAft>
                <a:spcPts val="0"/>
              </a:spcAft>
              <a:buSzPts val="2400"/>
              <a:buFont typeface="Raleway"/>
              <a:buNone/>
              <a:defRPr sz="2400">
                <a:latin typeface="Raleway"/>
                <a:ea typeface="Raleway"/>
                <a:cs typeface="Raleway"/>
                <a:sym typeface="Raleway"/>
              </a:defRPr>
            </a:lvl4pPr>
            <a:lvl5pPr lvl="4" algn="ctr">
              <a:lnSpc>
                <a:spcPct val="100000"/>
              </a:lnSpc>
              <a:spcBef>
                <a:spcPts val="0"/>
              </a:spcBef>
              <a:spcAft>
                <a:spcPts val="0"/>
              </a:spcAft>
              <a:buSzPts val="2400"/>
              <a:buFont typeface="Raleway"/>
              <a:buNone/>
              <a:defRPr sz="2400">
                <a:latin typeface="Raleway"/>
                <a:ea typeface="Raleway"/>
                <a:cs typeface="Raleway"/>
                <a:sym typeface="Raleway"/>
              </a:defRPr>
            </a:lvl5pPr>
            <a:lvl6pPr lvl="5" algn="ctr">
              <a:lnSpc>
                <a:spcPct val="100000"/>
              </a:lnSpc>
              <a:spcBef>
                <a:spcPts val="0"/>
              </a:spcBef>
              <a:spcAft>
                <a:spcPts val="0"/>
              </a:spcAft>
              <a:buSzPts val="2400"/>
              <a:buFont typeface="Raleway"/>
              <a:buNone/>
              <a:defRPr sz="2400">
                <a:latin typeface="Raleway"/>
                <a:ea typeface="Raleway"/>
                <a:cs typeface="Raleway"/>
                <a:sym typeface="Raleway"/>
              </a:defRPr>
            </a:lvl6pPr>
            <a:lvl7pPr lvl="6" algn="ctr">
              <a:lnSpc>
                <a:spcPct val="100000"/>
              </a:lnSpc>
              <a:spcBef>
                <a:spcPts val="0"/>
              </a:spcBef>
              <a:spcAft>
                <a:spcPts val="0"/>
              </a:spcAft>
              <a:buSzPts val="2400"/>
              <a:buFont typeface="Raleway"/>
              <a:buNone/>
              <a:defRPr sz="2400">
                <a:latin typeface="Raleway"/>
                <a:ea typeface="Raleway"/>
                <a:cs typeface="Raleway"/>
                <a:sym typeface="Raleway"/>
              </a:defRPr>
            </a:lvl7pPr>
            <a:lvl8pPr lvl="7" algn="ctr">
              <a:lnSpc>
                <a:spcPct val="100000"/>
              </a:lnSpc>
              <a:spcBef>
                <a:spcPts val="0"/>
              </a:spcBef>
              <a:spcAft>
                <a:spcPts val="0"/>
              </a:spcAft>
              <a:buSzPts val="2400"/>
              <a:buFont typeface="Raleway"/>
              <a:buNone/>
              <a:defRPr sz="2400">
                <a:latin typeface="Raleway"/>
                <a:ea typeface="Raleway"/>
                <a:cs typeface="Raleway"/>
                <a:sym typeface="Raleway"/>
              </a:defRPr>
            </a:lvl8pPr>
            <a:lvl9pPr lvl="8" algn="ctr">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66" name="Google Shape;66;p15"/>
          <p:cNvSpPr txBox="1">
            <a:spLocks noGrp="1"/>
          </p:cNvSpPr>
          <p:nvPr>
            <p:ph type="subTitle" idx="6"/>
          </p:nvPr>
        </p:nvSpPr>
        <p:spPr>
          <a:xfrm>
            <a:off x="6554750" y="1896350"/>
            <a:ext cx="1740600" cy="39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400"/>
              <a:buFont typeface="Raleway"/>
              <a:buNone/>
              <a:defRPr sz="1800" b="1">
                <a:solidFill>
                  <a:schemeClr val="dk2"/>
                </a:solidFill>
                <a:latin typeface="Raleway"/>
                <a:ea typeface="Raleway"/>
                <a:cs typeface="Raleway"/>
                <a:sym typeface="Raleway"/>
              </a:defRPr>
            </a:lvl1pPr>
            <a:lvl2pPr lvl="1" algn="ctr">
              <a:lnSpc>
                <a:spcPct val="100000"/>
              </a:lnSpc>
              <a:spcBef>
                <a:spcPts val="0"/>
              </a:spcBef>
              <a:spcAft>
                <a:spcPts val="0"/>
              </a:spcAft>
              <a:buSzPts val="2400"/>
              <a:buFont typeface="Raleway"/>
              <a:buNone/>
              <a:defRPr sz="2400">
                <a:latin typeface="Raleway"/>
                <a:ea typeface="Raleway"/>
                <a:cs typeface="Raleway"/>
                <a:sym typeface="Raleway"/>
              </a:defRPr>
            </a:lvl2pPr>
            <a:lvl3pPr lvl="2" algn="ctr">
              <a:lnSpc>
                <a:spcPct val="100000"/>
              </a:lnSpc>
              <a:spcBef>
                <a:spcPts val="0"/>
              </a:spcBef>
              <a:spcAft>
                <a:spcPts val="0"/>
              </a:spcAft>
              <a:buSzPts val="2400"/>
              <a:buFont typeface="Raleway"/>
              <a:buNone/>
              <a:defRPr sz="2400">
                <a:latin typeface="Raleway"/>
                <a:ea typeface="Raleway"/>
                <a:cs typeface="Raleway"/>
                <a:sym typeface="Raleway"/>
              </a:defRPr>
            </a:lvl3pPr>
            <a:lvl4pPr lvl="3" algn="ctr">
              <a:lnSpc>
                <a:spcPct val="100000"/>
              </a:lnSpc>
              <a:spcBef>
                <a:spcPts val="0"/>
              </a:spcBef>
              <a:spcAft>
                <a:spcPts val="0"/>
              </a:spcAft>
              <a:buSzPts val="2400"/>
              <a:buFont typeface="Raleway"/>
              <a:buNone/>
              <a:defRPr sz="2400">
                <a:latin typeface="Raleway"/>
                <a:ea typeface="Raleway"/>
                <a:cs typeface="Raleway"/>
                <a:sym typeface="Raleway"/>
              </a:defRPr>
            </a:lvl4pPr>
            <a:lvl5pPr lvl="4" algn="ctr">
              <a:lnSpc>
                <a:spcPct val="100000"/>
              </a:lnSpc>
              <a:spcBef>
                <a:spcPts val="0"/>
              </a:spcBef>
              <a:spcAft>
                <a:spcPts val="0"/>
              </a:spcAft>
              <a:buSzPts val="2400"/>
              <a:buFont typeface="Raleway"/>
              <a:buNone/>
              <a:defRPr sz="2400">
                <a:latin typeface="Raleway"/>
                <a:ea typeface="Raleway"/>
                <a:cs typeface="Raleway"/>
                <a:sym typeface="Raleway"/>
              </a:defRPr>
            </a:lvl5pPr>
            <a:lvl6pPr lvl="5" algn="ctr">
              <a:lnSpc>
                <a:spcPct val="100000"/>
              </a:lnSpc>
              <a:spcBef>
                <a:spcPts val="0"/>
              </a:spcBef>
              <a:spcAft>
                <a:spcPts val="0"/>
              </a:spcAft>
              <a:buSzPts val="2400"/>
              <a:buFont typeface="Raleway"/>
              <a:buNone/>
              <a:defRPr sz="2400">
                <a:latin typeface="Raleway"/>
                <a:ea typeface="Raleway"/>
                <a:cs typeface="Raleway"/>
                <a:sym typeface="Raleway"/>
              </a:defRPr>
            </a:lvl6pPr>
            <a:lvl7pPr lvl="6" algn="ctr">
              <a:lnSpc>
                <a:spcPct val="100000"/>
              </a:lnSpc>
              <a:spcBef>
                <a:spcPts val="0"/>
              </a:spcBef>
              <a:spcAft>
                <a:spcPts val="0"/>
              </a:spcAft>
              <a:buSzPts val="2400"/>
              <a:buFont typeface="Raleway"/>
              <a:buNone/>
              <a:defRPr sz="2400">
                <a:latin typeface="Raleway"/>
                <a:ea typeface="Raleway"/>
                <a:cs typeface="Raleway"/>
                <a:sym typeface="Raleway"/>
              </a:defRPr>
            </a:lvl7pPr>
            <a:lvl8pPr lvl="7" algn="ctr">
              <a:lnSpc>
                <a:spcPct val="100000"/>
              </a:lnSpc>
              <a:spcBef>
                <a:spcPts val="0"/>
              </a:spcBef>
              <a:spcAft>
                <a:spcPts val="0"/>
              </a:spcAft>
              <a:buSzPts val="2400"/>
              <a:buFont typeface="Raleway"/>
              <a:buNone/>
              <a:defRPr sz="2400">
                <a:latin typeface="Raleway"/>
                <a:ea typeface="Raleway"/>
                <a:cs typeface="Raleway"/>
                <a:sym typeface="Raleway"/>
              </a:defRPr>
            </a:lvl8pPr>
            <a:lvl9pPr lvl="8" algn="ctr">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67"/>
        <p:cNvGrpSpPr/>
        <p:nvPr/>
      </p:nvGrpSpPr>
      <p:grpSpPr>
        <a:xfrm>
          <a:off x="0" y="0"/>
          <a:ext cx="0" cy="0"/>
          <a:chOff x="0" y="0"/>
          <a:chExt cx="0" cy="0"/>
        </a:xfrm>
      </p:grpSpPr>
      <p:sp>
        <p:nvSpPr>
          <p:cNvPr id="68" name="Google Shape;68;p16"/>
          <p:cNvSpPr txBox="1">
            <a:spLocks noGrp="1"/>
          </p:cNvSpPr>
          <p:nvPr>
            <p:ph type="title"/>
          </p:nvPr>
        </p:nvSpPr>
        <p:spPr>
          <a:xfrm>
            <a:off x="2724150" y="1307100"/>
            <a:ext cx="3695700" cy="25293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2"/>
              </a:buClr>
              <a:buSzPts val="6000"/>
              <a:buNone/>
              <a:defRPr sz="6000">
                <a:solidFill>
                  <a:schemeClr val="dk2"/>
                </a:solidFill>
              </a:defRPr>
            </a:lvl1pPr>
            <a:lvl2pPr lvl="1" algn="ctr">
              <a:lnSpc>
                <a:spcPct val="100000"/>
              </a:lnSpc>
              <a:spcBef>
                <a:spcPts val="0"/>
              </a:spcBef>
              <a:spcAft>
                <a:spcPts val="0"/>
              </a:spcAft>
              <a:buClr>
                <a:schemeClr val="dk2"/>
              </a:buClr>
              <a:buSzPts val="6000"/>
              <a:buNone/>
              <a:defRPr sz="6000">
                <a:solidFill>
                  <a:schemeClr val="dk2"/>
                </a:solidFill>
              </a:defRPr>
            </a:lvl2pPr>
            <a:lvl3pPr lvl="2" algn="ctr">
              <a:lnSpc>
                <a:spcPct val="100000"/>
              </a:lnSpc>
              <a:spcBef>
                <a:spcPts val="0"/>
              </a:spcBef>
              <a:spcAft>
                <a:spcPts val="0"/>
              </a:spcAft>
              <a:buClr>
                <a:schemeClr val="dk2"/>
              </a:buClr>
              <a:buSzPts val="6000"/>
              <a:buNone/>
              <a:defRPr sz="6000">
                <a:solidFill>
                  <a:schemeClr val="dk2"/>
                </a:solidFill>
              </a:defRPr>
            </a:lvl3pPr>
            <a:lvl4pPr lvl="3" algn="ctr">
              <a:lnSpc>
                <a:spcPct val="100000"/>
              </a:lnSpc>
              <a:spcBef>
                <a:spcPts val="0"/>
              </a:spcBef>
              <a:spcAft>
                <a:spcPts val="0"/>
              </a:spcAft>
              <a:buClr>
                <a:schemeClr val="dk2"/>
              </a:buClr>
              <a:buSzPts val="6000"/>
              <a:buNone/>
              <a:defRPr sz="6000">
                <a:solidFill>
                  <a:schemeClr val="dk2"/>
                </a:solidFill>
              </a:defRPr>
            </a:lvl4pPr>
            <a:lvl5pPr lvl="4" algn="ctr">
              <a:lnSpc>
                <a:spcPct val="100000"/>
              </a:lnSpc>
              <a:spcBef>
                <a:spcPts val="0"/>
              </a:spcBef>
              <a:spcAft>
                <a:spcPts val="0"/>
              </a:spcAft>
              <a:buClr>
                <a:schemeClr val="dk2"/>
              </a:buClr>
              <a:buSzPts val="6000"/>
              <a:buNone/>
              <a:defRPr sz="6000">
                <a:solidFill>
                  <a:schemeClr val="dk2"/>
                </a:solidFill>
              </a:defRPr>
            </a:lvl5pPr>
            <a:lvl6pPr lvl="5" algn="ctr">
              <a:lnSpc>
                <a:spcPct val="100000"/>
              </a:lnSpc>
              <a:spcBef>
                <a:spcPts val="0"/>
              </a:spcBef>
              <a:spcAft>
                <a:spcPts val="0"/>
              </a:spcAft>
              <a:buClr>
                <a:schemeClr val="dk2"/>
              </a:buClr>
              <a:buSzPts val="6000"/>
              <a:buNone/>
              <a:defRPr sz="6000">
                <a:solidFill>
                  <a:schemeClr val="dk2"/>
                </a:solidFill>
              </a:defRPr>
            </a:lvl6pPr>
            <a:lvl7pPr lvl="6" algn="ctr">
              <a:lnSpc>
                <a:spcPct val="100000"/>
              </a:lnSpc>
              <a:spcBef>
                <a:spcPts val="0"/>
              </a:spcBef>
              <a:spcAft>
                <a:spcPts val="0"/>
              </a:spcAft>
              <a:buClr>
                <a:schemeClr val="dk2"/>
              </a:buClr>
              <a:buSzPts val="6000"/>
              <a:buNone/>
              <a:defRPr sz="6000">
                <a:solidFill>
                  <a:schemeClr val="dk2"/>
                </a:solidFill>
              </a:defRPr>
            </a:lvl7pPr>
            <a:lvl8pPr lvl="7" algn="ctr">
              <a:lnSpc>
                <a:spcPct val="100000"/>
              </a:lnSpc>
              <a:spcBef>
                <a:spcPts val="0"/>
              </a:spcBef>
              <a:spcAft>
                <a:spcPts val="0"/>
              </a:spcAft>
              <a:buClr>
                <a:schemeClr val="dk2"/>
              </a:buClr>
              <a:buSzPts val="6000"/>
              <a:buNone/>
              <a:defRPr sz="6000">
                <a:solidFill>
                  <a:schemeClr val="dk2"/>
                </a:solidFill>
              </a:defRPr>
            </a:lvl8pPr>
            <a:lvl9pPr lvl="8" algn="ctr">
              <a:lnSpc>
                <a:spcPct val="100000"/>
              </a:lnSpc>
              <a:spcBef>
                <a:spcPts val="0"/>
              </a:spcBef>
              <a:spcAft>
                <a:spcPts val="0"/>
              </a:spcAft>
              <a:buClr>
                <a:schemeClr val="dk2"/>
              </a:buClr>
              <a:buSzPts val="6000"/>
              <a:buNone/>
              <a:defRPr sz="6000">
                <a:solidFill>
                  <a:schemeClr val="dk2"/>
                </a:solidFill>
              </a:defRPr>
            </a:lvl9pPr>
          </a:lstStyle>
          <a:p>
            <a:endParaRPr/>
          </a:p>
        </p:txBody>
      </p:sp>
      <p:sp>
        <p:nvSpPr>
          <p:cNvPr id="69" name="Google Shape;69;p16"/>
          <p:cNvSpPr/>
          <p:nvPr/>
        </p:nvSpPr>
        <p:spPr>
          <a:xfrm rot="-909696">
            <a:off x="259256" y="3752410"/>
            <a:ext cx="911688" cy="1712180"/>
          </a:xfrm>
          <a:custGeom>
            <a:avLst/>
            <a:gdLst/>
            <a:ahLst/>
            <a:cxnLst/>
            <a:rect l="l" t="t" r="r" b="b"/>
            <a:pathLst>
              <a:path w="86" h="161" extrusionOk="0">
                <a:moveTo>
                  <a:pt x="65" y="141"/>
                </a:moveTo>
                <a:cubicBezTo>
                  <a:pt x="71" y="136"/>
                  <a:pt x="86" y="119"/>
                  <a:pt x="73" y="95"/>
                </a:cubicBezTo>
                <a:cubicBezTo>
                  <a:pt x="73" y="95"/>
                  <a:pt x="60" y="103"/>
                  <a:pt x="63" y="138"/>
                </a:cubicBezTo>
                <a:cubicBezTo>
                  <a:pt x="58" y="132"/>
                  <a:pt x="54" y="126"/>
                  <a:pt x="49" y="118"/>
                </a:cubicBezTo>
                <a:cubicBezTo>
                  <a:pt x="56" y="115"/>
                  <a:pt x="74" y="102"/>
                  <a:pt x="68" y="75"/>
                </a:cubicBezTo>
                <a:cubicBezTo>
                  <a:pt x="68" y="75"/>
                  <a:pt x="53" y="80"/>
                  <a:pt x="47" y="115"/>
                </a:cubicBezTo>
                <a:cubicBezTo>
                  <a:pt x="43" y="107"/>
                  <a:pt x="39" y="99"/>
                  <a:pt x="36" y="89"/>
                </a:cubicBezTo>
                <a:cubicBezTo>
                  <a:pt x="44" y="87"/>
                  <a:pt x="63" y="78"/>
                  <a:pt x="61" y="50"/>
                </a:cubicBezTo>
                <a:cubicBezTo>
                  <a:pt x="61" y="50"/>
                  <a:pt x="47" y="52"/>
                  <a:pt x="35" y="85"/>
                </a:cubicBezTo>
                <a:cubicBezTo>
                  <a:pt x="33" y="77"/>
                  <a:pt x="32" y="69"/>
                  <a:pt x="32" y="61"/>
                </a:cubicBezTo>
                <a:cubicBezTo>
                  <a:pt x="40" y="60"/>
                  <a:pt x="61" y="53"/>
                  <a:pt x="62" y="24"/>
                </a:cubicBezTo>
                <a:cubicBezTo>
                  <a:pt x="62" y="24"/>
                  <a:pt x="47" y="25"/>
                  <a:pt x="33" y="55"/>
                </a:cubicBezTo>
                <a:cubicBezTo>
                  <a:pt x="33" y="49"/>
                  <a:pt x="34" y="42"/>
                  <a:pt x="36" y="36"/>
                </a:cubicBezTo>
                <a:cubicBezTo>
                  <a:pt x="36" y="36"/>
                  <a:pt x="36" y="36"/>
                  <a:pt x="36" y="36"/>
                </a:cubicBezTo>
                <a:cubicBezTo>
                  <a:pt x="47" y="19"/>
                  <a:pt x="38" y="0"/>
                  <a:pt x="38" y="0"/>
                </a:cubicBezTo>
                <a:cubicBezTo>
                  <a:pt x="23" y="16"/>
                  <a:pt x="29" y="31"/>
                  <a:pt x="32" y="37"/>
                </a:cubicBezTo>
                <a:cubicBezTo>
                  <a:pt x="30" y="43"/>
                  <a:pt x="29" y="50"/>
                  <a:pt x="29" y="56"/>
                </a:cubicBezTo>
                <a:cubicBezTo>
                  <a:pt x="18" y="25"/>
                  <a:pt x="3" y="24"/>
                  <a:pt x="3" y="24"/>
                </a:cubicBezTo>
                <a:cubicBezTo>
                  <a:pt x="0" y="53"/>
                  <a:pt x="22" y="60"/>
                  <a:pt x="28" y="61"/>
                </a:cubicBezTo>
                <a:cubicBezTo>
                  <a:pt x="28" y="69"/>
                  <a:pt x="29" y="76"/>
                  <a:pt x="31" y="83"/>
                </a:cubicBezTo>
                <a:cubicBezTo>
                  <a:pt x="17" y="55"/>
                  <a:pt x="3" y="56"/>
                  <a:pt x="3" y="56"/>
                </a:cubicBezTo>
                <a:cubicBezTo>
                  <a:pt x="3" y="85"/>
                  <a:pt x="26" y="90"/>
                  <a:pt x="32" y="90"/>
                </a:cubicBezTo>
                <a:cubicBezTo>
                  <a:pt x="34" y="97"/>
                  <a:pt x="37" y="103"/>
                  <a:pt x="40" y="109"/>
                </a:cubicBezTo>
                <a:cubicBezTo>
                  <a:pt x="23" y="89"/>
                  <a:pt x="10" y="91"/>
                  <a:pt x="10" y="91"/>
                </a:cubicBezTo>
                <a:cubicBezTo>
                  <a:pt x="16" y="120"/>
                  <a:pt x="39" y="121"/>
                  <a:pt x="45" y="120"/>
                </a:cubicBezTo>
                <a:cubicBezTo>
                  <a:pt x="46" y="122"/>
                  <a:pt x="47" y="123"/>
                  <a:pt x="48" y="125"/>
                </a:cubicBezTo>
                <a:cubicBezTo>
                  <a:pt x="51" y="129"/>
                  <a:pt x="53" y="132"/>
                  <a:pt x="56" y="136"/>
                </a:cubicBezTo>
                <a:cubicBezTo>
                  <a:pt x="33" y="119"/>
                  <a:pt x="21" y="125"/>
                  <a:pt x="21" y="125"/>
                </a:cubicBezTo>
                <a:cubicBezTo>
                  <a:pt x="33" y="151"/>
                  <a:pt x="55" y="146"/>
                  <a:pt x="62" y="143"/>
                </a:cubicBezTo>
                <a:cubicBezTo>
                  <a:pt x="71" y="154"/>
                  <a:pt x="79" y="160"/>
                  <a:pt x="79" y="161"/>
                </a:cubicBezTo>
                <a:cubicBezTo>
                  <a:pt x="82" y="157"/>
                  <a:pt x="82" y="157"/>
                  <a:pt x="82" y="157"/>
                </a:cubicBezTo>
                <a:cubicBezTo>
                  <a:pt x="82" y="157"/>
                  <a:pt x="74" y="151"/>
                  <a:pt x="65" y="14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nvGrpSpPr>
          <p:cNvPr id="70" name="Google Shape;70;p16"/>
          <p:cNvGrpSpPr/>
          <p:nvPr/>
        </p:nvGrpSpPr>
        <p:grpSpPr>
          <a:xfrm rot="-756243">
            <a:off x="8362823" y="392118"/>
            <a:ext cx="1169979" cy="994306"/>
            <a:chOff x="1219201" y="809625"/>
            <a:chExt cx="3148014" cy="2675335"/>
          </a:xfrm>
        </p:grpSpPr>
        <p:sp>
          <p:nvSpPr>
            <p:cNvPr id="71" name="Google Shape;71;p16"/>
            <p:cNvSpPr/>
            <p:nvPr/>
          </p:nvSpPr>
          <p:spPr>
            <a:xfrm>
              <a:off x="1219201" y="809625"/>
              <a:ext cx="3148014" cy="2675335"/>
            </a:xfrm>
            <a:custGeom>
              <a:avLst/>
              <a:gdLst/>
              <a:ahLst/>
              <a:cxnLst/>
              <a:rect l="l" t="t" r="r" b="b"/>
              <a:pathLst>
                <a:path w="1114" h="946" extrusionOk="0">
                  <a:moveTo>
                    <a:pt x="1108" y="607"/>
                  </a:moveTo>
                  <a:cubicBezTo>
                    <a:pt x="1114" y="624"/>
                    <a:pt x="1105" y="643"/>
                    <a:pt x="1088" y="649"/>
                  </a:cubicBezTo>
                  <a:cubicBezTo>
                    <a:pt x="249" y="940"/>
                    <a:pt x="249" y="940"/>
                    <a:pt x="249" y="940"/>
                  </a:cubicBezTo>
                  <a:cubicBezTo>
                    <a:pt x="232" y="946"/>
                    <a:pt x="214" y="937"/>
                    <a:pt x="208" y="920"/>
                  </a:cubicBezTo>
                  <a:cubicBezTo>
                    <a:pt x="6" y="338"/>
                    <a:pt x="6" y="338"/>
                    <a:pt x="6" y="338"/>
                  </a:cubicBezTo>
                  <a:cubicBezTo>
                    <a:pt x="0" y="321"/>
                    <a:pt x="9" y="303"/>
                    <a:pt x="26" y="297"/>
                  </a:cubicBezTo>
                  <a:cubicBezTo>
                    <a:pt x="864" y="5"/>
                    <a:pt x="864" y="5"/>
                    <a:pt x="864" y="5"/>
                  </a:cubicBezTo>
                  <a:cubicBezTo>
                    <a:pt x="881" y="0"/>
                    <a:pt x="900" y="9"/>
                    <a:pt x="906" y="26"/>
                  </a:cubicBezTo>
                  <a:lnTo>
                    <a:pt x="1108" y="607"/>
                  </a:ln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2" name="Google Shape;72;p16"/>
            <p:cNvSpPr/>
            <p:nvPr/>
          </p:nvSpPr>
          <p:spPr>
            <a:xfrm>
              <a:off x="1459707" y="1671638"/>
              <a:ext cx="471487" cy="470297"/>
            </a:xfrm>
            <a:custGeom>
              <a:avLst/>
              <a:gdLst/>
              <a:ahLst/>
              <a:cxnLst/>
              <a:rect l="l" t="t" r="r" b="b"/>
              <a:pathLst>
                <a:path w="167" h="166" extrusionOk="0">
                  <a:moveTo>
                    <a:pt x="154" y="59"/>
                  </a:moveTo>
                  <a:cubicBezTo>
                    <a:pt x="167" y="97"/>
                    <a:pt x="147" y="140"/>
                    <a:pt x="108" y="153"/>
                  </a:cubicBezTo>
                  <a:cubicBezTo>
                    <a:pt x="69" y="166"/>
                    <a:pt x="27" y="146"/>
                    <a:pt x="14" y="107"/>
                  </a:cubicBezTo>
                  <a:cubicBezTo>
                    <a:pt x="0" y="69"/>
                    <a:pt x="21" y="27"/>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3" name="Google Shape;73;p16"/>
            <p:cNvSpPr/>
            <p:nvPr/>
          </p:nvSpPr>
          <p:spPr>
            <a:xfrm>
              <a:off x="1626395" y="1671638"/>
              <a:ext cx="304800" cy="433387"/>
            </a:xfrm>
            <a:custGeom>
              <a:avLst/>
              <a:gdLst/>
              <a:ahLst/>
              <a:cxnLst/>
              <a:rect l="l" t="t" r="r" b="b"/>
              <a:pathLst>
                <a:path w="108" h="153" extrusionOk="0">
                  <a:moveTo>
                    <a:pt x="95" y="59"/>
                  </a:moveTo>
                  <a:cubicBezTo>
                    <a:pt x="81" y="20"/>
                    <a:pt x="39" y="0"/>
                    <a:pt x="0" y="13"/>
                  </a:cubicBezTo>
                  <a:cubicBezTo>
                    <a:pt x="49" y="153"/>
                    <a:pt x="49" y="153"/>
                    <a:pt x="49" y="153"/>
                  </a:cubicBezTo>
                  <a:cubicBezTo>
                    <a:pt x="88" y="140"/>
                    <a:pt x="108" y="97"/>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4" name="Google Shape;74;p16"/>
            <p:cNvSpPr/>
            <p:nvPr/>
          </p:nvSpPr>
          <p:spPr>
            <a:xfrm>
              <a:off x="2010966" y="1479947"/>
              <a:ext cx="471487" cy="472678"/>
            </a:xfrm>
            <a:custGeom>
              <a:avLst/>
              <a:gdLst/>
              <a:ahLst/>
              <a:cxnLst/>
              <a:rect l="l" t="t" r="r" b="b"/>
              <a:pathLst>
                <a:path w="167" h="167" extrusionOk="0">
                  <a:moveTo>
                    <a:pt x="154" y="59"/>
                  </a:moveTo>
                  <a:cubicBezTo>
                    <a:pt x="167" y="98"/>
                    <a:pt x="147" y="140"/>
                    <a:pt x="108" y="153"/>
                  </a:cubicBezTo>
                  <a:cubicBezTo>
                    <a:pt x="69" y="167"/>
                    <a:pt x="27" y="146"/>
                    <a:pt x="14" y="108"/>
                  </a:cubicBezTo>
                  <a:cubicBezTo>
                    <a:pt x="0" y="69"/>
                    <a:pt x="21" y="27"/>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5" name="Google Shape;75;p16"/>
            <p:cNvSpPr/>
            <p:nvPr/>
          </p:nvSpPr>
          <p:spPr>
            <a:xfrm>
              <a:off x="2177654" y="1479947"/>
              <a:ext cx="304800" cy="432197"/>
            </a:xfrm>
            <a:custGeom>
              <a:avLst/>
              <a:gdLst/>
              <a:ahLst/>
              <a:cxnLst/>
              <a:rect l="l" t="t" r="r" b="b"/>
              <a:pathLst>
                <a:path w="108" h="153" extrusionOk="0">
                  <a:moveTo>
                    <a:pt x="95" y="59"/>
                  </a:moveTo>
                  <a:cubicBezTo>
                    <a:pt x="81" y="20"/>
                    <a:pt x="39" y="0"/>
                    <a:pt x="0" y="13"/>
                  </a:cubicBezTo>
                  <a:cubicBezTo>
                    <a:pt x="49" y="153"/>
                    <a:pt x="49" y="153"/>
                    <a:pt x="49" y="153"/>
                  </a:cubicBezTo>
                  <a:cubicBezTo>
                    <a:pt x="88" y="140"/>
                    <a:pt x="108" y="98"/>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6" name="Google Shape;76;p16"/>
            <p:cNvSpPr/>
            <p:nvPr/>
          </p:nvSpPr>
          <p:spPr>
            <a:xfrm>
              <a:off x="2601516" y="1276350"/>
              <a:ext cx="469106" cy="469106"/>
            </a:xfrm>
            <a:custGeom>
              <a:avLst/>
              <a:gdLst/>
              <a:ahLst/>
              <a:cxnLst/>
              <a:rect l="l" t="t" r="r" b="b"/>
              <a:pathLst>
                <a:path w="166" h="166" extrusionOk="0">
                  <a:moveTo>
                    <a:pt x="153" y="59"/>
                  </a:moveTo>
                  <a:cubicBezTo>
                    <a:pt x="166" y="97"/>
                    <a:pt x="146" y="140"/>
                    <a:pt x="107" y="153"/>
                  </a:cubicBezTo>
                  <a:cubicBezTo>
                    <a:pt x="69" y="166"/>
                    <a:pt x="26" y="146"/>
                    <a:pt x="13" y="107"/>
                  </a:cubicBezTo>
                  <a:cubicBezTo>
                    <a:pt x="0" y="69"/>
                    <a:pt x="20" y="27"/>
                    <a:pt x="59" y="13"/>
                  </a:cubicBezTo>
                  <a:cubicBezTo>
                    <a:pt x="97" y="0"/>
                    <a:pt x="139"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7" name="Google Shape;77;p16"/>
            <p:cNvSpPr/>
            <p:nvPr/>
          </p:nvSpPr>
          <p:spPr>
            <a:xfrm>
              <a:off x="2768204" y="1276350"/>
              <a:ext cx="302419" cy="432197"/>
            </a:xfrm>
            <a:custGeom>
              <a:avLst/>
              <a:gdLst/>
              <a:ahLst/>
              <a:cxnLst/>
              <a:rect l="l" t="t" r="r" b="b"/>
              <a:pathLst>
                <a:path w="107" h="153" extrusionOk="0">
                  <a:moveTo>
                    <a:pt x="94" y="59"/>
                  </a:moveTo>
                  <a:cubicBezTo>
                    <a:pt x="80" y="20"/>
                    <a:pt x="38" y="0"/>
                    <a:pt x="0" y="13"/>
                  </a:cubicBezTo>
                  <a:cubicBezTo>
                    <a:pt x="48" y="153"/>
                    <a:pt x="48" y="153"/>
                    <a:pt x="48" y="153"/>
                  </a:cubicBezTo>
                  <a:cubicBezTo>
                    <a:pt x="87" y="140"/>
                    <a:pt x="107"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8" name="Google Shape;78;p16"/>
            <p:cNvSpPr/>
            <p:nvPr/>
          </p:nvSpPr>
          <p:spPr>
            <a:xfrm>
              <a:off x="3225404" y="1058466"/>
              <a:ext cx="469106" cy="472678"/>
            </a:xfrm>
            <a:custGeom>
              <a:avLst/>
              <a:gdLst/>
              <a:ahLst/>
              <a:cxnLst/>
              <a:rect l="l" t="t" r="r" b="b"/>
              <a:pathLst>
                <a:path w="166" h="167" extrusionOk="0">
                  <a:moveTo>
                    <a:pt x="153" y="59"/>
                  </a:moveTo>
                  <a:cubicBezTo>
                    <a:pt x="166" y="98"/>
                    <a:pt x="146" y="140"/>
                    <a:pt x="107" y="153"/>
                  </a:cubicBezTo>
                  <a:cubicBezTo>
                    <a:pt x="69" y="167"/>
                    <a:pt x="27" y="146"/>
                    <a:pt x="13" y="107"/>
                  </a:cubicBezTo>
                  <a:cubicBezTo>
                    <a:pt x="0" y="69"/>
                    <a:pt x="20" y="27"/>
                    <a:pt x="59" y="13"/>
                  </a:cubicBezTo>
                  <a:cubicBezTo>
                    <a:pt x="97"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9" name="Google Shape;79;p16"/>
            <p:cNvSpPr/>
            <p:nvPr/>
          </p:nvSpPr>
          <p:spPr>
            <a:xfrm>
              <a:off x="3392091" y="1058466"/>
              <a:ext cx="302419" cy="432197"/>
            </a:xfrm>
            <a:custGeom>
              <a:avLst/>
              <a:gdLst/>
              <a:ahLst/>
              <a:cxnLst/>
              <a:rect l="l" t="t" r="r" b="b"/>
              <a:pathLst>
                <a:path w="107" h="153" extrusionOk="0">
                  <a:moveTo>
                    <a:pt x="94" y="59"/>
                  </a:moveTo>
                  <a:cubicBezTo>
                    <a:pt x="81" y="20"/>
                    <a:pt x="38" y="0"/>
                    <a:pt x="0" y="13"/>
                  </a:cubicBezTo>
                  <a:cubicBezTo>
                    <a:pt x="48" y="153"/>
                    <a:pt x="48" y="153"/>
                    <a:pt x="48" y="153"/>
                  </a:cubicBezTo>
                  <a:cubicBezTo>
                    <a:pt x="87" y="140"/>
                    <a:pt x="107" y="98"/>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0" name="Google Shape;80;p16"/>
            <p:cNvSpPr/>
            <p:nvPr/>
          </p:nvSpPr>
          <p:spPr>
            <a:xfrm>
              <a:off x="1657351" y="2240756"/>
              <a:ext cx="471487" cy="469106"/>
            </a:xfrm>
            <a:custGeom>
              <a:avLst/>
              <a:gdLst/>
              <a:ahLst/>
              <a:cxnLst/>
              <a:rect l="l" t="t" r="r" b="b"/>
              <a:pathLst>
                <a:path w="167" h="166" extrusionOk="0">
                  <a:moveTo>
                    <a:pt x="153" y="59"/>
                  </a:moveTo>
                  <a:cubicBezTo>
                    <a:pt x="167" y="97"/>
                    <a:pt x="146" y="140"/>
                    <a:pt x="108" y="153"/>
                  </a:cubicBezTo>
                  <a:cubicBezTo>
                    <a:pt x="69" y="166"/>
                    <a:pt x="27" y="146"/>
                    <a:pt x="13" y="107"/>
                  </a:cubicBezTo>
                  <a:cubicBezTo>
                    <a:pt x="0" y="69"/>
                    <a:pt x="20" y="26"/>
                    <a:pt x="59" y="13"/>
                  </a:cubicBezTo>
                  <a:cubicBezTo>
                    <a:pt x="98"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1" name="Google Shape;81;p16"/>
            <p:cNvSpPr/>
            <p:nvPr/>
          </p:nvSpPr>
          <p:spPr>
            <a:xfrm>
              <a:off x="1824038" y="2240756"/>
              <a:ext cx="304800" cy="432197"/>
            </a:xfrm>
            <a:custGeom>
              <a:avLst/>
              <a:gdLst/>
              <a:ahLst/>
              <a:cxnLst/>
              <a:rect l="l" t="t" r="r" b="b"/>
              <a:pathLst>
                <a:path w="108" h="153" extrusionOk="0">
                  <a:moveTo>
                    <a:pt x="94" y="59"/>
                  </a:moveTo>
                  <a:cubicBezTo>
                    <a:pt x="81" y="20"/>
                    <a:pt x="39" y="0"/>
                    <a:pt x="0" y="13"/>
                  </a:cubicBezTo>
                  <a:cubicBezTo>
                    <a:pt x="49" y="153"/>
                    <a:pt x="49" y="153"/>
                    <a:pt x="49" y="153"/>
                  </a:cubicBezTo>
                  <a:cubicBezTo>
                    <a:pt x="87" y="140"/>
                    <a:pt x="108"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2" name="Google Shape;82;p16"/>
            <p:cNvSpPr/>
            <p:nvPr/>
          </p:nvSpPr>
          <p:spPr>
            <a:xfrm>
              <a:off x="2208610" y="2047875"/>
              <a:ext cx="471487" cy="472678"/>
            </a:xfrm>
            <a:custGeom>
              <a:avLst/>
              <a:gdLst/>
              <a:ahLst/>
              <a:cxnLst/>
              <a:rect l="l" t="t" r="r" b="b"/>
              <a:pathLst>
                <a:path w="167" h="167" extrusionOk="0">
                  <a:moveTo>
                    <a:pt x="153" y="59"/>
                  </a:moveTo>
                  <a:cubicBezTo>
                    <a:pt x="167" y="98"/>
                    <a:pt x="146" y="140"/>
                    <a:pt x="108" y="153"/>
                  </a:cubicBezTo>
                  <a:cubicBezTo>
                    <a:pt x="69" y="167"/>
                    <a:pt x="27" y="146"/>
                    <a:pt x="14" y="107"/>
                  </a:cubicBezTo>
                  <a:cubicBezTo>
                    <a:pt x="0" y="69"/>
                    <a:pt x="21" y="27"/>
                    <a:pt x="59" y="13"/>
                  </a:cubicBezTo>
                  <a:cubicBezTo>
                    <a:pt x="98"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3" name="Google Shape;83;p16"/>
            <p:cNvSpPr/>
            <p:nvPr/>
          </p:nvSpPr>
          <p:spPr>
            <a:xfrm>
              <a:off x="2375297" y="2047875"/>
              <a:ext cx="304800" cy="433387"/>
            </a:xfrm>
            <a:custGeom>
              <a:avLst/>
              <a:gdLst/>
              <a:ahLst/>
              <a:cxnLst/>
              <a:rect l="l" t="t" r="r" b="b"/>
              <a:pathLst>
                <a:path w="108" h="153" extrusionOk="0">
                  <a:moveTo>
                    <a:pt x="94" y="59"/>
                  </a:moveTo>
                  <a:cubicBezTo>
                    <a:pt x="81" y="20"/>
                    <a:pt x="39" y="0"/>
                    <a:pt x="0" y="13"/>
                  </a:cubicBezTo>
                  <a:cubicBezTo>
                    <a:pt x="49" y="153"/>
                    <a:pt x="49" y="153"/>
                    <a:pt x="49" y="153"/>
                  </a:cubicBezTo>
                  <a:cubicBezTo>
                    <a:pt x="87" y="140"/>
                    <a:pt x="108" y="98"/>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4" name="Google Shape;84;p16"/>
            <p:cNvSpPr/>
            <p:nvPr/>
          </p:nvSpPr>
          <p:spPr>
            <a:xfrm>
              <a:off x="2795588" y="1844279"/>
              <a:ext cx="472678" cy="470297"/>
            </a:xfrm>
            <a:custGeom>
              <a:avLst/>
              <a:gdLst/>
              <a:ahLst/>
              <a:cxnLst/>
              <a:rect l="l" t="t" r="r" b="b"/>
              <a:pathLst>
                <a:path w="167" h="166" extrusionOk="0">
                  <a:moveTo>
                    <a:pt x="154" y="59"/>
                  </a:moveTo>
                  <a:cubicBezTo>
                    <a:pt x="167" y="97"/>
                    <a:pt x="147" y="139"/>
                    <a:pt x="108" y="153"/>
                  </a:cubicBezTo>
                  <a:cubicBezTo>
                    <a:pt x="69" y="166"/>
                    <a:pt x="27" y="146"/>
                    <a:pt x="14" y="107"/>
                  </a:cubicBezTo>
                  <a:cubicBezTo>
                    <a:pt x="0" y="69"/>
                    <a:pt x="21" y="26"/>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5" name="Google Shape;85;p16"/>
            <p:cNvSpPr/>
            <p:nvPr/>
          </p:nvSpPr>
          <p:spPr>
            <a:xfrm>
              <a:off x="2962276" y="1844278"/>
              <a:ext cx="305991" cy="433387"/>
            </a:xfrm>
            <a:custGeom>
              <a:avLst/>
              <a:gdLst/>
              <a:ahLst/>
              <a:cxnLst/>
              <a:rect l="l" t="t" r="r" b="b"/>
              <a:pathLst>
                <a:path w="108" h="153" extrusionOk="0">
                  <a:moveTo>
                    <a:pt x="95" y="59"/>
                  </a:moveTo>
                  <a:cubicBezTo>
                    <a:pt x="81" y="20"/>
                    <a:pt x="39" y="0"/>
                    <a:pt x="0" y="13"/>
                  </a:cubicBezTo>
                  <a:cubicBezTo>
                    <a:pt x="49" y="153"/>
                    <a:pt x="49" y="153"/>
                    <a:pt x="49" y="153"/>
                  </a:cubicBezTo>
                  <a:cubicBezTo>
                    <a:pt x="88" y="139"/>
                    <a:pt x="108" y="97"/>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6" name="Google Shape;86;p16"/>
            <p:cNvSpPr/>
            <p:nvPr/>
          </p:nvSpPr>
          <p:spPr>
            <a:xfrm>
              <a:off x="3423047" y="1626394"/>
              <a:ext cx="469106" cy="470297"/>
            </a:xfrm>
            <a:custGeom>
              <a:avLst/>
              <a:gdLst/>
              <a:ahLst/>
              <a:cxnLst/>
              <a:rect l="l" t="t" r="r" b="b"/>
              <a:pathLst>
                <a:path w="166" h="166" extrusionOk="0">
                  <a:moveTo>
                    <a:pt x="153" y="59"/>
                  </a:moveTo>
                  <a:cubicBezTo>
                    <a:pt x="166" y="97"/>
                    <a:pt x="146" y="140"/>
                    <a:pt x="107" y="153"/>
                  </a:cubicBezTo>
                  <a:cubicBezTo>
                    <a:pt x="69" y="166"/>
                    <a:pt x="26" y="146"/>
                    <a:pt x="13" y="107"/>
                  </a:cubicBezTo>
                  <a:cubicBezTo>
                    <a:pt x="0" y="69"/>
                    <a:pt x="20" y="27"/>
                    <a:pt x="59" y="13"/>
                  </a:cubicBezTo>
                  <a:cubicBezTo>
                    <a:pt x="97" y="0"/>
                    <a:pt x="139"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7" name="Google Shape;87;p16"/>
            <p:cNvSpPr/>
            <p:nvPr/>
          </p:nvSpPr>
          <p:spPr>
            <a:xfrm>
              <a:off x="3589735" y="1626394"/>
              <a:ext cx="302419" cy="433387"/>
            </a:xfrm>
            <a:custGeom>
              <a:avLst/>
              <a:gdLst/>
              <a:ahLst/>
              <a:cxnLst/>
              <a:rect l="l" t="t" r="r" b="b"/>
              <a:pathLst>
                <a:path w="107" h="153" extrusionOk="0">
                  <a:moveTo>
                    <a:pt x="94" y="59"/>
                  </a:moveTo>
                  <a:cubicBezTo>
                    <a:pt x="80" y="20"/>
                    <a:pt x="38" y="0"/>
                    <a:pt x="0" y="13"/>
                  </a:cubicBezTo>
                  <a:cubicBezTo>
                    <a:pt x="48" y="153"/>
                    <a:pt x="48" y="153"/>
                    <a:pt x="48" y="153"/>
                  </a:cubicBezTo>
                  <a:cubicBezTo>
                    <a:pt x="87" y="140"/>
                    <a:pt x="107"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8" name="Google Shape;88;p16"/>
            <p:cNvSpPr/>
            <p:nvPr/>
          </p:nvSpPr>
          <p:spPr>
            <a:xfrm>
              <a:off x="1854995" y="2806303"/>
              <a:ext cx="471487" cy="472678"/>
            </a:xfrm>
            <a:custGeom>
              <a:avLst/>
              <a:gdLst/>
              <a:ahLst/>
              <a:cxnLst/>
              <a:rect l="l" t="t" r="r" b="b"/>
              <a:pathLst>
                <a:path w="167" h="167" extrusionOk="0">
                  <a:moveTo>
                    <a:pt x="153" y="60"/>
                  </a:moveTo>
                  <a:cubicBezTo>
                    <a:pt x="167" y="98"/>
                    <a:pt x="146" y="140"/>
                    <a:pt x="107" y="154"/>
                  </a:cubicBezTo>
                  <a:cubicBezTo>
                    <a:pt x="69" y="167"/>
                    <a:pt x="27" y="147"/>
                    <a:pt x="13" y="108"/>
                  </a:cubicBezTo>
                  <a:cubicBezTo>
                    <a:pt x="0" y="70"/>
                    <a:pt x="20" y="27"/>
                    <a:pt x="59" y="14"/>
                  </a:cubicBezTo>
                  <a:cubicBezTo>
                    <a:pt x="97" y="0"/>
                    <a:pt x="140" y="21"/>
                    <a:pt x="153" y="60"/>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89" name="Google Shape;89;p16"/>
            <p:cNvSpPr/>
            <p:nvPr/>
          </p:nvSpPr>
          <p:spPr>
            <a:xfrm>
              <a:off x="2021682" y="2806304"/>
              <a:ext cx="304800" cy="435769"/>
            </a:xfrm>
            <a:custGeom>
              <a:avLst/>
              <a:gdLst/>
              <a:ahLst/>
              <a:cxnLst/>
              <a:rect l="l" t="t" r="r" b="b"/>
              <a:pathLst>
                <a:path w="108" h="154" extrusionOk="0">
                  <a:moveTo>
                    <a:pt x="94" y="60"/>
                  </a:moveTo>
                  <a:cubicBezTo>
                    <a:pt x="81" y="21"/>
                    <a:pt x="38" y="0"/>
                    <a:pt x="0" y="14"/>
                  </a:cubicBezTo>
                  <a:cubicBezTo>
                    <a:pt x="48" y="154"/>
                    <a:pt x="48" y="154"/>
                    <a:pt x="48" y="154"/>
                  </a:cubicBezTo>
                  <a:cubicBezTo>
                    <a:pt x="87" y="140"/>
                    <a:pt x="108" y="98"/>
                    <a:pt x="94" y="6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90" name="Google Shape;90;p16"/>
            <p:cNvSpPr/>
            <p:nvPr/>
          </p:nvSpPr>
          <p:spPr>
            <a:xfrm>
              <a:off x="2406253" y="2616994"/>
              <a:ext cx="471487" cy="469106"/>
            </a:xfrm>
            <a:custGeom>
              <a:avLst/>
              <a:gdLst/>
              <a:ahLst/>
              <a:cxnLst/>
              <a:rect l="l" t="t" r="r" b="b"/>
              <a:pathLst>
                <a:path w="167" h="166" extrusionOk="0">
                  <a:moveTo>
                    <a:pt x="153" y="59"/>
                  </a:moveTo>
                  <a:cubicBezTo>
                    <a:pt x="167" y="97"/>
                    <a:pt x="146" y="140"/>
                    <a:pt x="108" y="153"/>
                  </a:cubicBezTo>
                  <a:cubicBezTo>
                    <a:pt x="69" y="166"/>
                    <a:pt x="27" y="146"/>
                    <a:pt x="13" y="107"/>
                  </a:cubicBezTo>
                  <a:cubicBezTo>
                    <a:pt x="0" y="69"/>
                    <a:pt x="20" y="27"/>
                    <a:pt x="59" y="13"/>
                  </a:cubicBezTo>
                  <a:cubicBezTo>
                    <a:pt x="98"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91" name="Google Shape;91;p16"/>
            <p:cNvSpPr/>
            <p:nvPr/>
          </p:nvSpPr>
          <p:spPr>
            <a:xfrm>
              <a:off x="2572941" y="2616994"/>
              <a:ext cx="304800" cy="432197"/>
            </a:xfrm>
            <a:custGeom>
              <a:avLst/>
              <a:gdLst/>
              <a:ahLst/>
              <a:cxnLst/>
              <a:rect l="l" t="t" r="r" b="b"/>
              <a:pathLst>
                <a:path w="108" h="153" extrusionOk="0">
                  <a:moveTo>
                    <a:pt x="94" y="59"/>
                  </a:moveTo>
                  <a:cubicBezTo>
                    <a:pt x="81" y="20"/>
                    <a:pt x="39" y="0"/>
                    <a:pt x="0" y="13"/>
                  </a:cubicBezTo>
                  <a:cubicBezTo>
                    <a:pt x="49" y="153"/>
                    <a:pt x="49" y="153"/>
                    <a:pt x="49" y="153"/>
                  </a:cubicBezTo>
                  <a:cubicBezTo>
                    <a:pt x="87" y="140"/>
                    <a:pt x="108"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92" name="Google Shape;92;p16"/>
            <p:cNvSpPr/>
            <p:nvPr/>
          </p:nvSpPr>
          <p:spPr>
            <a:xfrm>
              <a:off x="2994422" y="2409825"/>
              <a:ext cx="471487" cy="472678"/>
            </a:xfrm>
            <a:custGeom>
              <a:avLst/>
              <a:gdLst/>
              <a:ahLst/>
              <a:cxnLst/>
              <a:rect l="l" t="t" r="r" b="b"/>
              <a:pathLst>
                <a:path w="167" h="167" extrusionOk="0">
                  <a:moveTo>
                    <a:pt x="153" y="59"/>
                  </a:moveTo>
                  <a:cubicBezTo>
                    <a:pt x="167" y="98"/>
                    <a:pt x="146" y="140"/>
                    <a:pt x="108" y="154"/>
                  </a:cubicBezTo>
                  <a:cubicBezTo>
                    <a:pt x="69" y="167"/>
                    <a:pt x="27" y="147"/>
                    <a:pt x="14" y="108"/>
                  </a:cubicBezTo>
                  <a:cubicBezTo>
                    <a:pt x="0" y="69"/>
                    <a:pt x="21" y="27"/>
                    <a:pt x="59" y="14"/>
                  </a:cubicBezTo>
                  <a:cubicBezTo>
                    <a:pt x="98" y="0"/>
                    <a:pt x="140" y="21"/>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93" name="Google Shape;93;p16"/>
            <p:cNvSpPr/>
            <p:nvPr/>
          </p:nvSpPr>
          <p:spPr>
            <a:xfrm>
              <a:off x="3161110" y="2409825"/>
              <a:ext cx="304800" cy="435769"/>
            </a:xfrm>
            <a:custGeom>
              <a:avLst/>
              <a:gdLst/>
              <a:ahLst/>
              <a:cxnLst/>
              <a:rect l="l" t="t" r="r" b="b"/>
              <a:pathLst>
                <a:path w="108" h="154" extrusionOk="0">
                  <a:moveTo>
                    <a:pt x="94" y="59"/>
                  </a:moveTo>
                  <a:cubicBezTo>
                    <a:pt x="81" y="21"/>
                    <a:pt x="39" y="0"/>
                    <a:pt x="0" y="14"/>
                  </a:cubicBezTo>
                  <a:cubicBezTo>
                    <a:pt x="49" y="154"/>
                    <a:pt x="49" y="154"/>
                    <a:pt x="49" y="154"/>
                  </a:cubicBezTo>
                  <a:cubicBezTo>
                    <a:pt x="87" y="140"/>
                    <a:pt x="108" y="98"/>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94" name="Google Shape;94;p16"/>
            <p:cNvSpPr/>
            <p:nvPr/>
          </p:nvSpPr>
          <p:spPr>
            <a:xfrm>
              <a:off x="3618310" y="2195513"/>
              <a:ext cx="471487" cy="469106"/>
            </a:xfrm>
            <a:custGeom>
              <a:avLst/>
              <a:gdLst/>
              <a:ahLst/>
              <a:cxnLst/>
              <a:rect l="l" t="t" r="r" b="b"/>
              <a:pathLst>
                <a:path w="167" h="166" extrusionOk="0">
                  <a:moveTo>
                    <a:pt x="154" y="59"/>
                  </a:moveTo>
                  <a:cubicBezTo>
                    <a:pt x="167" y="97"/>
                    <a:pt x="147" y="139"/>
                    <a:pt x="108" y="153"/>
                  </a:cubicBezTo>
                  <a:cubicBezTo>
                    <a:pt x="69" y="166"/>
                    <a:pt x="27" y="146"/>
                    <a:pt x="14" y="107"/>
                  </a:cubicBezTo>
                  <a:cubicBezTo>
                    <a:pt x="0" y="69"/>
                    <a:pt x="21" y="26"/>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95" name="Google Shape;95;p16"/>
            <p:cNvSpPr/>
            <p:nvPr/>
          </p:nvSpPr>
          <p:spPr>
            <a:xfrm>
              <a:off x="3784997" y="2195513"/>
              <a:ext cx="304800" cy="432197"/>
            </a:xfrm>
            <a:custGeom>
              <a:avLst/>
              <a:gdLst/>
              <a:ahLst/>
              <a:cxnLst/>
              <a:rect l="l" t="t" r="r" b="b"/>
              <a:pathLst>
                <a:path w="108" h="153" extrusionOk="0">
                  <a:moveTo>
                    <a:pt x="95" y="59"/>
                  </a:moveTo>
                  <a:cubicBezTo>
                    <a:pt x="81" y="20"/>
                    <a:pt x="39" y="0"/>
                    <a:pt x="0" y="13"/>
                  </a:cubicBezTo>
                  <a:cubicBezTo>
                    <a:pt x="49" y="153"/>
                    <a:pt x="49" y="153"/>
                    <a:pt x="49" y="153"/>
                  </a:cubicBezTo>
                  <a:cubicBezTo>
                    <a:pt x="88" y="139"/>
                    <a:pt x="108" y="97"/>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lt2"/>
        </a:solidFill>
        <a:effectLst/>
      </p:bgPr>
    </p:bg>
    <p:spTree>
      <p:nvGrpSpPr>
        <p:cNvPr id="1" name="Shape 96"/>
        <p:cNvGrpSpPr/>
        <p:nvPr/>
      </p:nvGrpSpPr>
      <p:grpSpPr>
        <a:xfrm>
          <a:off x="0" y="0"/>
          <a:ext cx="0" cy="0"/>
          <a:chOff x="0" y="0"/>
          <a:chExt cx="0" cy="0"/>
        </a:xfrm>
      </p:grpSpPr>
      <p:sp>
        <p:nvSpPr>
          <p:cNvPr id="97" name="Google Shape;97;p17"/>
          <p:cNvSpPr txBox="1">
            <a:spLocks noGrp="1"/>
          </p:cNvSpPr>
          <p:nvPr>
            <p:ph type="title"/>
          </p:nvPr>
        </p:nvSpPr>
        <p:spPr>
          <a:xfrm>
            <a:off x="2201850" y="1584874"/>
            <a:ext cx="4740300" cy="8418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600"/>
              <a:buNone/>
              <a:defRPr sz="45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98" name="Google Shape;98;p17"/>
          <p:cNvSpPr txBox="1">
            <a:spLocks noGrp="1"/>
          </p:cNvSpPr>
          <p:nvPr>
            <p:ph type="subTitle" idx="1"/>
          </p:nvPr>
        </p:nvSpPr>
        <p:spPr>
          <a:xfrm>
            <a:off x="2201925" y="2427926"/>
            <a:ext cx="4740300" cy="1130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sp>
        <p:nvSpPr>
          <p:cNvPr id="100" name="Google Shape;100;p18"/>
          <p:cNvSpPr>
            <a:spLocks noGrp="1"/>
          </p:cNvSpPr>
          <p:nvPr>
            <p:ph type="pic" idx="2"/>
          </p:nvPr>
        </p:nvSpPr>
        <p:spPr>
          <a:xfrm>
            <a:off x="-6875" y="0"/>
            <a:ext cx="9144000" cy="5157300"/>
          </a:xfrm>
          <a:prstGeom prst="rect">
            <a:avLst/>
          </a:prstGeom>
          <a:noFill/>
          <a:ln>
            <a:noFill/>
          </a:ln>
        </p:spPr>
      </p:sp>
      <p:sp>
        <p:nvSpPr>
          <p:cNvPr id="101" name="Google Shape;101;p18"/>
          <p:cNvSpPr txBox="1">
            <a:spLocks noGrp="1"/>
          </p:cNvSpPr>
          <p:nvPr>
            <p:ph type="title"/>
          </p:nvPr>
        </p:nvSpPr>
        <p:spPr>
          <a:xfrm>
            <a:off x="720000" y="4038000"/>
            <a:ext cx="7704000" cy="572700"/>
          </a:xfrm>
          <a:prstGeom prst="rect">
            <a:avLst/>
          </a:prstGeom>
          <a:solidFill>
            <a:schemeClr val="accent2"/>
          </a:solid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a:solidFill>
                  <a:schemeClr val="lt1"/>
                </a:solidFill>
              </a:defRPr>
            </a:lvl1pPr>
            <a:lvl2pPr lvl="1" algn="ctr">
              <a:lnSpc>
                <a:spcPct val="100000"/>
              </a:lnSpc>
              <a:spcBef>
                <a:spcPts val="0"/>
              </a:spcBef>
              <a:spcAft>
                <a:spcPts val="0"/>
              </a:spcAft>
              <a:buSzPts val="3500"/>
              <a:buNone/>
              <a:defRPr/>
            </a:lvl2pPr>
            <a:lvl3pPr lvl="2" algn="ctr">
              <a:lnSpc>
                <a:spcPct val="100000"/>
              </a:lnSpc>
              <a:spcBef>
                <a:spcPts val="0"/>
              </a:spcBef>
              <a:spcAft>
                <a:spcPts val="0"/>
              </a:spcAft>
              <a:buSzPts val="3500"/>
              <a:buNone/>
              <a:defRPr/>
            </a:lvl3pPr>
            <a:lvl4pPr lvl="3" algn="ctr">
              <a:lnSpc>
                <a:spcPct val="100000"/>
              </a:lnSpc>
              <a:spcBef>
                <a:spcPts val="0"/>
              </a:spcBef>
              <a:spcAft>
                <a:spcPts val="0"/>
              </a:spcAft>
              <a:buSzPts val="3500"/>
              <a:buNone/>
              <a:defRPr/>
            </a:lvl4pPr>
            <a:lvl5pPr lvl="4" algn="ctr">
              <a:lnSpc>
                <a:spcPct val="100000"/>
              </a:lnSpc>
              <a:spcBef>
                <a:spcPts val="0"/>
              </a:spcBef>
              <a:spcAft>
                <a:spcPts val="0"/>
              </a:spcAft>
              <a:buSzPts val="3500"/>
              <a:buNone/>
              <a:defRPr/>
            </a:lvl5pPr>
            <a:lvl6pPr lvl="5" algn="ctr">
              <a:lnSpc>
                <a:spcPct val="100000"/>
              </a:lnSpc>
              <a:spcBef>
                <a:spcPts val="0"/>
              </a:spcBef>
              <a:spcAft>
                <a:spcPts val="0"/>
              </a:spcAft>
              <a:buSzPts val="3500"/>
              <a:buNone/>
              <a:defRPr/>
            </a:lvl6pPr>
            <a:lvl7pPr lvl="6" algn="ctr">
              <a:lnSpc>
                <a:spcPct val="100000"/>
              </a:lnSpc>
              <a:spcBef>
                <a:spcPts val="0"/>
              </a:spcBef>
              <a:spcAft>
                <a:spcPts val="0"/>
              </a:spcAft>
              <a:buSzPts val="3500"/>
              <a:buNone/>
              <a:defRPr/>
            </a:lvl7pPr>
            <a:lvl8pPr lvl="7" algn="ctr">
              <a:lnSpc>
                <a:spcPct val="100000"/>
              </a:lnSpc>
              <a:spcBef>
                <a:spcPts val="0"/>
              </a:spcBef>
              <a:spcAft>
                <a:spcPts val="0"/>
              </a:spcAft>
              <a:buSzPts val="3500"/>
              <a:buNone/>
              <a:defRPr/>
            </a:lvl8pPr>
            <a:lvl9pPr lvl="8" algn="ctr">
              <a:lnSpc>
                <a:spcPct val="100000"/>
              </a:lnSpc>
              <a:spcBef>
                <a:spcPts val="0"/>
              </a:spcBef>
              <a:spcAft>
                <a:spcPts val="0"/>
              </a:spcAft>
              <a:buSzPts val="35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102"/>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chemeClr val="lt2"/>
        </a:solidFill>
        <a:effectLst/>
      </p:bgPr>
    </p:bg>
    <p:spTree>
      <p:nvGrpSpPr>
        <p:cNvPr id="1" name="Shape 103"/>
        <p:cNvGrpSpPr/>
        <p:nvPr/>
      </p:nvGrpSpPr>
      <p:grpSpPr>
        <a:xfrm>
          <a:off x="0" y="0"/>
          <a:ext cx="0" cy="0"/>
          <a:chOff x="0" y="0"/>
          <a:chExt cx="0" cy="0"/>
        </a:xfrm>
      </p:grpSpPr>
      <p:sp>
        <p:nvSpPr>
          <p:cNvPr id="104" name="Google Shape;104;p20"/>
          <p:cNvSpPr/>
          <p:nvPr/>
        </p:nvSpPr>
        <p:spPr>
          <a:xfrm>
            <a:off x="715100" y="535000"/>
            <a:ext cx="7713900" cy="4073700"/>
          </a:xfrm>
          <a:prstGeom prst="roundRect">
            <a:avLst>
              <a:gd name="adj" fmla="val 5857"/>
            </a:avLst>
          </a:prstGeom>
          <a:solidFill>
            <a:srgbClr val="FFFFFF"/>
          </a:solidFill>
          <a:ln>
            <a:noFill/>
          </a:ln>
          <a:effectLst>
            <a:outerShdw blurRad="728663" dist="171450" dir="4200000" algn="bl" rotWithShape="0">
              <a:srgbClr val="7585F8">
                <a:alpha val="46666"/>
              </a:srgbClr>
            </a:outerShdw>
          </a:effectLst>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Lexend"/>
              <a:ea typeface="Lexend"/>
              <a:cs typeface="Lexend"/>
              <a:sym typeface="Lexend"/>
            </a:endParaRPr>
          </a:p>
        </p:txBody>
      </p:sp>
      <p:grpSp>
        <p:nvGrpSpPr>
          <p:cNvPr id="105" name="Google Shape;105;p20"/>
          <p:cNvGrpSpPr/>
          <p:nvPr/>
        </p:nvGrpSpPr>
        <p:grpSpPr>
          <a:xfrm>
            <a:off x="7940830" y="3898605"/>
            <a:ext cx="1077294" cy="1104777"/>
            <a:chOff x="6930629" y="1890951"/>
            <a:chExt cx="933449" cy="957263"/>
          </a:xfrm>
        </p:grpSpPr>
        <p:sp>
          <p:nvSpPr>
            <p:cNvPr id="106" name="Google Shape;106;p20"/>
            <p:cNvSpPr/>
            <p:nvPr/>
          </p:nvSpPr>
          <p:spPr>
            <a:xfrm>
              <a:off x="6993732" y="2355295"/>
              <a:ext cx="779859" cy="492919"/>
            </a:xfrm>
            <a:custGeom>
              <a:avLst/>
              <a:gdLst/>
              <a:ahLst/>
              <a:cxnLst/>
              <a:rect l="l" t="t" r="r" b="b"/>
              <a:pathLst>
                <a:path w="276" h="174" extrusionOk="0">
                  <a:moveTo>
                    <a:pt x="227" y="174"/>
                  </a:moveTo>
                  <a:cubicBezTo>
                    <a:pt x="214" y="174"/>
                    <a:pt x="196" y="167"/>
                    <a:pt x="178" y="141"/>
                  </a:cubicBezTo>
                  <a:cubicBezTo>
                    <a:pt x="140" y="83"/>
                    <a:pt x="59" y="7"/>
                    <a:pt x="1" y="17"/>
                  </a:cubicBezTo>
                  <a:cubicBezTo>
                    <a:pt x="0" y="11"/>
                    <a:pt x="0" y="11"/>
                    <a:pt x="0" y="11"/>
                  </a:cubicBezTo>
                  <a:cubicBezTo>
                    <a:pt x="61" y="0"/>
                    <a:pt x="144" y="78"/>
                    <a:pt x="183" y="137"/>
                  </a:cubicBezTo>
                  <a:cubicBezTo>
                    <a:pt x="200" y="161"/>
                    <a:pt x="219" y="172"/>
                    <a:pt x="236" y="166"/>
                  </a:cubicBezTo>
                  <a:cubicBezTo>
                    <a:pt x="256" y="160"/>
                    <a:pt x="270" y="136"/>
                    <a:pt x="270" y="110"/>
                  </a:cubicBezTo>
                  <a:cubicBezTo>
                    <a:pt x="270" y="71"/>
                    <a:pt x="253" y="44"/>
                    <a:pt x="252" y="44"/>
                  </a:cubicBezTo>
                  <a:cubicBezTo>
                    <a:pt x="257" y="41"/>
                    <a:pt x="257" y="41"/>
                    <a:pt x="257" y="41"/>
                  </a:cubicBezTo>
                  <a:cubicBezTo>
                    <a:pt x="258" y="42"/>
                    <a:pt x="276" y="69"/>
                    <a:pt x="276" y="110"/>
                  </a:cubicBezTo>
                  <a:cubicBezTo>
                    <a:pt x="276" y="139"/>
                    <a:pt x="260" y="165"/>
                    <a:pt x="238" y="172"/>
                  </a:cubicBezTo>
                  <a:cubicBezTo>
                    <a:pt x="235" y="173"/>
                    <a:pt x="231" y="174"/>
                    <a:pt x="227" y="174"/>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07" name="Google Shape;107;p20"/>
            <p:cNvSpPr/>
            <p:nvPr/>
          </p:nvSpPr>
          <p:spPr>
            <a:xfrm>
              <a:off x="6930629" y="2324339"/>
              <a:ext cx="145500" cy="141900"/>
            </a:xfrm>
            <a:prstGeom prst="ellipse">
              <a:avLst/>
            </a:pr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08" name="Google Shape;108;p20"/>
            <p:cNvSpPr/>
            <p:nvPr/>
          </p:nvSpPr>
          <p:spPr>
            <a:xfrm>
              <a:off x="6967538" y="2358866"/>
              <a:ext cx="71700" cy="70200"/>
            </a:xfrm>
            <a:prstGeom prst="ellipse">
              <a:avLst/>
            </a:pr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09" name="Google Shape;109;p20"/>
            <p:cNvSpPr/>
            <p:nvPr/>
          </p:nvSpPr>
          <p:spPr>
            <a:xfrm>
              <a:off x="7368779" y="1950482"/>
              <a:ext cx="334566" cy="538163"/>
            </a:xfrm>
            <a:custGeom>
              <a:avLst/>
              <a:gdLst/>
              <a:ahLst/>
              <a:cxnLst/>
              <a:rect l="l" t="t" r="r" b="b"/>
              <a:pathLst>
                <a:path w="118" h="190" extrusionOk="0">
                  <a:moveTo>
                    <a:pt x="117" y="190"/>
                  </a:moveTo>
                  <a:cubicBezTo>
                    <a:pt x="69" y="182"/>
                    <a:pt x="24" y="133"/>
                    <a:pt x="7" y="68"/>
                  </a:cubicBezTo>
                  <a:cubicBezTo>
                    <a:pt x="0" y="45"/>
                    <a:pt x="2" y="27"/>
                    <a:pt x="12" y="15"/>
                  </a:cubicBezTo>
                  <a:cubicBezTo>
                    <a:pt x="25" y="0"/>
                    <a:pt x="46" y="2"/>
                    <a:pt x="47" y="2"/>
                  </a:cubicBezTo>
                  <a:cubicBezTo>
                    <a:pt x="47" y="8"/>
                    <a:pt x="47" y="8"/>
                    <a:pt x="47" y="8"/>
                  </a:cubicBezTo>
                  <a:cubicBezTo>
                    <a:pt x="46" y="8"/>
                    <a:pt x="27" y="6"/>
                    <a:pt x="16" y="19"/>
                  </a:cubicBezTo>
                  <a:cubicBezTo>
                    <a:pt x="8" y="29"/>
                    <a:pt x="7" y="45"/>
                    <a:pt x="12" y="67"/>
                  </a:cubicBezTo>
                  <a:cubicBezTo>
                    <a:pt x="29" y="129"/>
                    <a:pt x="72" y="177"/>
                    <a:pt x="118" y="184"/>
                  </a:cubicBezTo>
                  <a:lnTo>
                    <a:pt x="117" y="19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10" name="Google Shape;110;p20"/>
            <p:cNvSpPr/>
            <p:nvPr/>
          </p:nvSpPr>
          <p:spPr>
            <a:xfrm>
              <a:off x="7623572" y="1890951"/>
              <a:ext cx="240506" cy="595313"/>
            </a:xfrm>
            <a:custGeom>
              <a:avLst/>
              <a:gdLst/>
              <a:ahLst/>
              <a:cxnLst/>
              <a:rect l="l" t="t" r="r" b="b"/>
              <a:pathLst>
                <a:path w="85" h="210" extrusionOk="0">
                  <a:moveTo>
                    <a:pt x="33" y="210"/>
                  </a:moveTo>
                  <a:cubicBezTo>
                    <a:pt x="29" y="205"/>
                    <a:pt x="29" y="205"/>
                    <a:pt x="29" y="205"/>
                  </a:cubicBezTo>
                  <a:cubicBezTo>
                    <a:pt x="65" y="177"/>
                    <a:pt x="79" y="114"/>
                    <a:pt x="62" y="52"/>
                  </a:cubicBezTo>
                  <a:cubicBezTo>
                    <a:pt x="57" y="30"/>
                    <a:pt x="47" y="17"/>
                    <a:pt x="35" y="12"/>
                  </a:cubicBezTo>
                  <a:cubicBezTo>
                    <a:pt x="20" y="7"/>
                    <a:pt x="3" y="17"/>
                    <a:pt x="3" y="17"/>
                  </a:cubicBezTo>
                  <a:cubicBezTo>
                    <a:pt x="0" y="13"/>
                    <a:pt x="0" y="13"/>
                    <a:pt x="0" y="13"/>
                  </a:cubicBezTo>
                  <a:cubicBezTo>
                    <a:pt x="1" y="12"/>
                    <a:pt x="19" y="0"/>
                    <a:pt x="37" y="7"/>
                  </a:cubicBezTo>
                  <a:cubicBezTo>
                    <a:pt x="51" y="12"/>
                    <a:pt x="62" y="27"/>
                    <a:pt x="68" y="50"/>
                  </a:cubicBezTo>
                  <a:cubicBezTo>
                    <a:pt x="85" y="114"/>
                    <a:pt x="71" y="180"/>
                    <a:pt x="33" y="210"/>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11" name="Google Shape;111;p20"/>
            <p:cNvSpPr/>
            <p:nvPr/>
          </p:nvSpPr>
          <p:spPr>
            <a:xfrm>
              <a:off x="7459266" y="1944529"/>
              <a:ext cx="73819" cy="40481"/>
            </a:xfrm>
            <a:custGeom>
              <a:avLst/>
              <a:gdLst/>
              <a:ahLst/>
              <a:cxnLst/>
              <a:rect l="l" t="t" r="r" b="b"/>
              <a:pathLst>
                <a:path w="26" h="14" extrusionOk="0">
                  <a:moveTo>
                    <a:pt x="26" y="7"/>
                  </a:moveTo>
                  <a:cubicBezTo>
                    <a:pt x="26" y="11"/>
                    <a:pt x="23" y="14"/>
                    <a:pt x="19" y="14"/>
                  </a:cubicBezTo>
                  <a:cubicBezTo>
                    <a:pt x="7" y="14"/>
                    <a:pt x="7" y="14"/>
                    <a:pt x="7" y="14"/>
                  </a:cubicBezTo>
                  <a:cubicBezTo>
                    <a:pt x="3" y="14"/>
                    <a:pt x="0" y="11"/>
                    <a:pt x="0" y="7"/>
                  </a:cubicBezTo>
                  <a:cubicBezTo>
                    <a:pt x="0" y="3"/>
                    <a:pt x="3" y="0"/>
                    <a:pt x="7" y="0"/>
                  </a:cubicBezTo>
                  <a:cubicBezTo>
                    <a:pt x="19" y="0"/>
                    <a:pt x="19" y="0"/>
                    <a:pt x="19" y="0"/>
                  </a:cubicBezTo>
                  <a:cubicBezTo>
                    <a:pt x="23" y="0"/>
                    <a:pt x="26" y="3"/>
                    <a:pt x="26" y="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12" name="Google Shape;112;p20"/>
            <p:cNvSpPr/>
            <p:nvPr/>
          </p:nvSpPr>
          <p:spPr>
            <a:xfrm>
              <a:off x="7592616" y="1908810"/>
              <a:ext cx="70247" cy="58341"/>
            </a:xfrm>
            <a:custGeom>
              <a:avLst/>
              <a:gdLst/>
              <a:ahLst/>
              <a:cxnLst/>
              <a:rect l="l" t="t" r="r" b="b"/>
              <a:pathLst>
                <a:path w="25" h="21" extrusionOk="0">
                  <a:moveTo>
                    <a:pt x="24" y="4"/>
                  </a:moveTo>
                  <a:cubicBezTo>
                    <a:pt x="25" y="7"/>
                    <a:pt x="24" y="11"/>
                    <a:pt x="21" y="13"/>
                  </a:cubicBezTo>
                  <a:cubicBezTo>
                    <a:pt x="11" y="19"/>
                    <a:pt x="11" y="19"/>
                    <a:pt x="11" y="19"/>
                  </a:cubicBezTo>
                  <a:cubicBezTo>
                    <a:pt x="7" y="21"/>
                    <a:pt x="3" y="20"/>
                    <a:pt x="2" y="17"/>
                  </a:cubicBezTo>
                  <a:cubicBezTo>
                    <a:pt x="0" y="13"/>
                    <a:pt x="1" y="9"/>
                    <a:pt x="4" y="8"/>
                  </a:cubicBezTo>
                  <a:cubicBezTo>
                    <a:pt x="14" y="2"/>
                    <a:pt x="14" y="2"/>
                    <a:pt x="14" y="2"/>
                  </a:cubicBezTo>
                  <a:cubicBezTo>
                    <a:pt x="18" y="0"/>
                    <a:pt x="22" y="1"/>
                    <a:pt x="24" y="4"/>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13" name="Google Shape;113;p20"/>
            <p:cNvSpPr/>
            <p:nvPr/>
          </p:nvSpPr>
          <p:spPr>
            <a:xfrm>
              <a:off x="7490222" y="2287429"/>
              <a:ext cx="351235" cy="227410"/>
            </a:xfrm>
            <a:custGeom>
              <a:avLst/>
              <a:gdLst/>
              <a:ahLst/>
              <a:cxnLst/>
              <a:rect l="l" t="t" r="r" b="b"/>
              <a:pathLst>
                <a:path w="124" h="80" extrusionOk="0">
                  <a:moveTo>
                    <a:pt x="2" y="29"/>
                  </a:moveTo>
                  <a:cubicBezTo>
                    <a:pt x="2" y="29"/>
                    <a:pt x="6" y="21"/>
                    <a:pt x="12" y="21"/>
                  </a:cubicBezTo>
                  <a:cubicBezTo>
                    <a:pt x="18" y="20"/>
                    <a:pt x="54" y="61"/>
                    <a:pt x="74" y="55"/>
                  </a:cubicBezTo>
                  <a:cubicBezTo>
                    <a:pt x="91" y="50"/>
                    <a:pt x="104" y="2"/>
                    <a:pt x="110" y="1"/>
                  </a:cubicBezTo>
                  <a:cubicBezTo>
                    <a:pt x="116" y="0"/>
                    <a:pt x="124" y="4"/>
                    <a:pt x="122" y="9"/>
                  </a:cubicBezTo>
                  <a:cubicBezTo>
                    <a:pt x="119" y="15"/>
                    <a:pt x="105" y="71"/>
                    <a:pt x="76" y="76"/>
                  </a:cubicBezTo>
                  <a:cubicBezTo>
                    <a:pt x="51" y="80"/>
                    <a:pt x="0" y="41"/>
                    <a:pt x="2" y="29"/>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114" name="Google Shape;114;p20"/>
          <p:cNvSpPr/>
          <p:nvPr/>
        </p:nvSpPr>
        <p:spPr>
          <a:xfrm rot="222746" flipH="1">
            <a:off x="49176" y="3733890"/>
            <a:ext cx="769397" cy="1544097"/>
          </a:xfrm>
          <a:custGeom>
            <a:avLst/>
            <a:gdLst/>
            <a:ahLst/>
            <a:cxnLst/>
            <a:rect l="l" t="t" r="r" b="b"/>
            <a:pathLst>
              <a:path w="74" h="141" extrusionOk="0">
                <a:moveTo>
                  <a:pt x="74" y="106"/>
                </a:moveTo>
                <a:cubicBezTo>
                  <a:pt x="73" y="103"/>
                  <a:pt x="69" y="100"/>
                  <a:pt x="66" y="101"/>
                </a:cubicBezTo>
                <a:cubicBezTo>
                  <a:pt x="62" y="101"/>
                  <a:pt x="59" y="105"/>
                  <a:pt x="60" y="108"/>
                </a:cubicBezTo>
                <a:cubicBezTo>
                  <a:pt x="60" y="110"/>
                  <a:pt x="61" y="111"/>
                  <a:pt x="61" y="112"/>
                </a:cubicBezTo>
                <a:cubicBezTo>
                  <a:pt x="55" y="122"/>
                  <a:pt x="55" y="122"/>
                  <a:pt x="55" y="122"/>
                </a:cubicBezTo>
                <a:cubicBezTo>
                  <a:pt x="55" y="115"/>
                  <a:pt x="54" y="108"/>
                  <a:pt x="53" y="101"/>
                </a:cubicBezTo>
                <a:cubicBezTo>
                  <a:pt x="53" y="101"/>
                  <a:pt x="53" y="101"/>
                  <a:pt x="53" y="101"/>
                </a:cubicBezTo>
                <a:cubicBezTo>
                  <a:pt x="59" y="86"/>
                  <a:pt x="59" y="86"/>
                  <a:pt x="59" y="86"/>
                </a:cubicBezTo>
                <a:cubicBezTo>
                  <a:pt x="61" y="87"/>
                  <a:pt x="62" y="87"/>
                  <a:pt x="64" y="86"/>
                </a:cubicBezTo>
                <a:cubicBezTo>
                  <a:pt x="67" y="85"/>
                  <a:pt x="70" y="82"/>
                  <a:pt x="69" y="78"/>
                </a:cubicBezTo>
                <a:cubicBezTo>
                  <a:pt x="68" y="74"/>
                  <a:pt x="64" y="72"/>
                  <a:pt x="61" y="73"/>
                </a:cubicBezTo>
                <a:cubicBezTo>
                  <a:pt x="57" y="74"/>
                  <a:pt x="55" y="78"/>
                  <a:pt x="56" y="81"/>
                </a:cubicBezTo>
                <a:cubicBezTo>
                  <a:pt x="56" y="82"/>
                  <a:pt x="56" y="83"/>
                  <a:pt x="57" y="84"/>
                </a:cubicBezTo>
                <a:cubicBezTo>
                  <a:pt x="52" y="97"/>
                  <a:pt x="52" y="97"/>
                  <a:pt x="52" y="97"/>
                </a:cubicBezTo>
                <a:cubicBezTo>
                  <a:pt x="50" y="89"/>
                  <a:pt x="48" y="83"/>
                  <a:pt x="47" y="77"/>
                </a:cubicBezTo>
                <a:cubicBezTo>
                  <a:pt x="52" y="61"/>
                  <a:pt x="52" y="61"/>
                  <a:pt x="52" y="61"/>
                </a:cubicBezTo>
                <a:cubicBezTo>
                  <a:pt x="54" y="62"/>
                  <a:pt x="55" y="62"/>
                  <a:pt x="57" y="61"/>
                </a:cubicBezTo>
                <a:cubicBezTo>
                  <a:pt x="60" y="60"/>
                  <a:pt x="62" y="56"/>
                  <a:pt x="61" y="53"/>
                </a:cubicBezTo>
                <a:cubicBezTo>
                  <a:pt x="60" y="49"/>
                  <a:pt x="57" y="47"/>
                  <a:pt x="53" y="48"/>
                </a:cubicBezTo>
                <a:cubicBezTo>
                  <a:pt x="49" y="49"/>
                  <a:pt x="47" y="53"/>
                  <a:pt x="48" y="57"/>
                </a:cubicBezTo>
                <a:cubicBezTo>
                  <a:pt x="49" y="58"/>
                  <a:pt x="49" y="59"/>
                  <a:pt x="50" y="60"/>
                </a:cubicBezTo>
                <a:cubicBezTo>
                  <a:pt x="45" y="72"/>
                  <a:pt x="45" y="72"/>
                  <a:pt x="45" y="72"/>
                </a:cubicBezTo>
                <a:cubicBezTo>
                  <a:pt x="43" y="66"/>
                  <a:pt x="41" y="59"/>
                  <a:pt x="38" y="54"/>
                </a:cubicBezTo>
                <a:cubicBezTo>
                  <a:pt x="38" y="54"/>
                  <a:pt x="38" y="54"/>
                  <a:pt x="38" y="54"/>
                </a:cubicBezTo>
                <a:cubicBezTo>
                  <a:pt x="40" y="37"/>
                  <a:pt x="40" y="37"/>
                  <a:pt x="40" y="37"/>
                </a:cubicBezTo>
                <a:cubicBezTo>
                  <a:pt x="41" y="37"/>
                  <a:pt x="43" y="37"/>
                  <a:pt x="44" y="36"/>
                </a:cubicBezTo>
                <a:cubicBezTo>
                  <a:pt x="47" y="34"/>
                  <a:pt x="48" y="30"/>
                  <a:pt x="47" y="27"/>
                </a:cubicBezTo>
                <a:cubicBezTo>
                  <a:pt x="45" y="24"/>
                  <a:pt x="40" y="22"/>
                  <a:pt x="37" y="24"/>
                </a:cubicBezTo>
                <a:cubicBezTo>
                  <a:pt x="34" y="26"/>
                  <a:pt x="33" y="31"/>
                  <a:pt x="35" y="34"/>
                </a:cubicBezTo>
                <a:cubicBezTo>
                  <a:pt x="35" y="35"/>
                  <a:pt x="36" y="36"/>
                  <a:pt x="37" y="36"/>
                </a:cubicBezTo>
                <a:cubicBezTo>
                  <a:pt x="36" y="49"/>
                  <a:pt x="36" y="49"/>
                  <a:pt x="36" y="49"/>
                </a:cubicBezTo>
                <a:cubicBezTo>
                  <a:pt x="33" y="44"/>
                  <a:pt x="31" y="40"/>
                  <a:pt x="29" y="35"/>
                </a:cubicBezTo>
                <a:cubicBezTo>
                  <a:pt x="27" y="19"/>
                  <a:pt x="27" y="19"/>
                  <a:pt x="27" y="19"/>
                </a:cubicBezTo>
                <a:cubicBezTo>
                  <a:pt x="29" y="19"/>
                  <a:pt x="30" y="18"/>
                  <a:pt x="31" y="17"/>
                </a:cubicBezTo>
                <a:cubicBezTo>
                  <a:pt x="34" y="15"/>
                  <a:pt x="34" y="10"/>
                  <a:pt x="32" y="7"/>
                </a:cubicBezTo>
                <a:cubicBezTo>
                  <a:pt x="29" y="5"/>
                  <a:pt x="25" y="4"/>
                  <a:pt x="22" y="7"/>
                </a:cubicBezTo>
                <a:cubicBezTo>
                  <a:pt x="19" y="10"/>
                  <a:pt x="19" y="14"/>
                  <a:pt x="21" y="17"/>
                </a:cubicBezTo>
                <a:cubicBezTo>
                  <a:pt x="22" y="18"/>
                  <a:pt x="23" y="18"/>
                  <a:pt x="24" y="19"/>
                </a:cubicBezTo>
                <a:cubicBezTo>
                  <a:pt x="25" y="30"/>
                  <a:pt x="25" y="30"/>
                  <a:pt x="25" y="30"/>
                </a:cubicBezTo>
                <a:cubicBezTo>
                  <a:pt x="20" y="21"/>
                  <a:pt x="15" y="16"/>
                  <a:pt x="13" y="12"/>
                </a:cubicBezTo>
                <a:cubicBezTo>
                  <a:pt x="14" y="10"/>
                  <a:pt x="15" y="8"/>
                  <a:pt x="14" y="5"/>
                </a:cubicBezTo>
                <a:cubicBezTo>
                  <a:pt x="13" y="1"/>
                  <a:pt x="9" y="0"/>
                  <a:pt x="6" y="1"/>
                </a:cubicBezTo>
                <a:cubicBezTo>
                  <a:pt x="2" y="2"/>
                  <a:pt x="0" y="6"/>
                  <a:pt x="1" y="9"/>
                </a:cubicBezTo>
                <a:cubicBezTo>
                  <a:pt x="2" y="13"/>
                  <a:pt x="6" y="15"/>
                  <a:pt x="10" y="14"/>
                </a:cubicBezTo>
                <a:cubicBezTo>
                  <a:pt x="10" y="14"/>
                  <a:pt x="10" y="14"/>
                  <a:pt x="10" y="14"/>
                </a:cubicBezTo>
                <a:cubicBezTo>
                  <a:pt x="13" y="17"/>
                  <a:pt x="19" y="25"/>
                  <a:pt x="26" y="36"/>
                </a:cubicBezTo>
                <a:cubicBezTo>
                  <a:pt x="15" y="30"/>
                  <a:pt x="15" y="30"/>
                  <a:pt x="15" y="30"/>
                </a:cubicBezTo>
                <a:cubicBezTo>
                  <a:pt x="16" y="29"/>
                  <a:pt x="15" y="28"/>
                  <a:pt x="15" y="26"/>
                </a:cubicBezTo>
                <a:cubicBezTo>
                  <a:pt x="14" y="23"/>
                  <a:pt x="10" y="21"/>
                  <a:pt x="6" y="23"/>
                </a:cubicBezTo>
                <a:cubicBezTo>
                  <a:pt x="3" y="24"/>
                  <a:pt x="1" y="28"/>
                  <a:pt x="2" y="32"/>
                </a:cubicBezTo>
                <a:cubicBezTo>
                  <a:pt x="4" y="35"/>
                  <a:pt x="8" y="37"/>
                  <a:pt x="11" y="35"/>
                </a:cubicBezTo>
                <a:cubicBezTo>
                  <a:pt x="13" y="35"/>
                  <a:pt x="14" y="34"/>
                  <a:pt x="14" y="33"/>
                </a:cubicBezTo>
                <a:cubicBezTo>
                  <a:pt x="29" y="41"/>
                  <a:pt x="29" y="41"/>
                  <a:pt x="29" y="41"/>
                </a:cubicBezTo>
                <a:cubicBezTo>
                  <a:pt x="31" y="45"/>
                  <a:pt x="33" y="50"/>
                  <a:pt x="35" y="55"/>
                </a:cubicBezTo>
                <a:cubicBezTo>
                  <a:pt x="23" y="50"/>
                  <a:pt x="23" y="50"/>
                  <a:pt x="23" y="50"/>
                </a:cubicBezTo>
                <a:cubicBezTo>
                  <a:pt x="23" y="50"/>
                  <a:pt x="23" y="50"/>
                  <a:pt x="23" y="50"/>
                </a:cubicBezTo>
                <a:cubicBezTo>
                  <a:pt x="22" y="46"/>
                  <a:pt x="19" y="43"/>
                  <a:pt x="15" y="43"/>
                </a:cubicBezTo>
                <a:cubicBezTo>
                  <a:pt x="12" y="43"/>
                  <a:pt x="9" y="47"/>
                  <a:pt x="9" y="50"/>
                </a:cubicBezTo>
                <a:cubicBezTo>
                  <a:pt x="9" y="54"/>
                  <a:pt x="12" y="57"/>
                  <a:pt x="16" y="57"/>
                </a:cubicBezTo>
                <a:cubicBezTo>
                  <a:pt x="19" y="57"/>
                  <a:pt x="21" y="55"/>
                  <a:pt x="22" y="53"/>
                </a:cubicBezTo>
                <a:cubicBezTo>
                  <a:pt x="37" y="58"/>
                  <a:pt x="37" y="58"/>
                  <a:pt x="37" y="58"/>
                </a:cubicBezTo>
                <a:cubicBezTo>
                  <a:pt x="39" y="64"/>
                  <a:pt x="41" y="69"/>
                  <a:pt x="43" y="75"/>
                </a:cubicBezTo>
                <a:cubicBezTo>
                  <a:pt x="30" y="71"/>
                  <a:pt x="30" y="71"/>
                  <a:pt x="30" y="71"/>
                </a:cubicBezTo>
                <a:cubicBezTo>
                  <a:pt x="30" y="71"/>
                  <a:pt x="30" y="71"/>
                  <a:pt x="30" y="70"/>
                </a:cubicBezTo>
                <a:cubicBezTo>
                  <a:pt x="30" y="66"/>
                  <a:pt x="27" y="64"/>
                  <a:pt x="23" y="64"/>
                </a:cubicBezTo>
                <a:cubicBezTo>
                  <a:pt x="19" y="64"/>
                  <a:pt x="16" y="67"/>
                  <a:pt x="17" y="71"/>
                </a:cubicBezTo>
                <a:cubicBezTo>
                  <a:pt x="17" y="75"/>
                  <a:pt x="20" y="78"/>
                  <a:pt x="24" y="78"/>
                </a:cubicBezTo>
                <a:cubicBezTo>
                  <a:pt x="26" y="77"/>
                  <a:pt x="29" y="76"/>
                  <a:pt x="30" y="74"/>
                </a:cubicBezTo>
                <a:cubicBezTo>
                  <a:pt x="44" y="79"/>
                  <a:pt x="44" y="79"/>
                  <a:pt x="44" y="79"/>
                </a:cubicBezTo>
                <a:cubicBezTo>
                  <a:pt x="46" y="84"/>
                  <a:pt x="47" y="90"/>
                  <a:pt x="49" y="95"/>
                </a:cubicBezTo>
                <a:cubicBezTo>
                  <a:pt x="35" y="91"/>
                  <a:pt x="35" y="91"/>
                  <a:pt x="35" y="91"/>
                </a:cubicBezTo>
                <a:cubicBezTo>
                  <a:pt x="35" y="91"/>
                  <a:pt x="35" y="90"/>
                  <a:pt x="35" y="90"/>
                </a:cubicBezTo>
                <a:cubicBezTo>
                  <a:pt x="35" y="86"/>
                  <a:pt x="32" y="83"/>
                  <a:pt x="28" y="84"/>
                </a:cubicBezTo>
                <a:cubicBezTo>
                  <a:pt x="24" y="84"/>
                  <a:pt x="21" y="87"/>
                  <a:pt x="21" y="91"/>
                </a:cubicBezTo>
                <a:cubicBezTo>
                  <a:pt x="22" y="95"/>
                  <a:pt x="25" y="98"/>
                  <a:pt x="29" y="97"/>
                </a:cubicBezTo>
                <a:cubicBezTo>
                  <a:pt x="31" y="97"/>
                  <a:pt x="33" y="96"/>
                  <a:pt x="34" y="94"/>
                </a:cubicBezTo>
                <a:cubicBezTo>
                  <a:pt x="49" y="99"/>
                  <a:pt x="49" y="99"/>
                  <a:pt x="49" y="99"/>
                </a:cubicBezTo>
                <a:cubicBezTo>
                  <a:pt x="50" y="104"/>
                  <a:pt x="51" y="110"/>
                  <a:pt x="52" y="116"/>
                </a:cubicBezTo>
                <a:cubicBezTo>
                  <a:pt x="39" y="111"/>
                  <a:pt x="39" y="111"/>
                  <a:pt x="39" y="111"/>
                </a:cubicBezTo>
                <a:cubicBezTo>
                  <a:pt x="39" y="111"/>
                  <a:pt x="39" y="111"/>
                  <a:pt x="39" y="111"/>
                </a:cubicBezTo>
                <a:cubicBezTo>
                  <a:pt x="39" y="107"/>
                  <a:pt x="35" y="104"/>
                  <a:pt x="32" y="104"/>
                </a:cubicBezTo>
                <a:cubicBezTo>
                  <a:pt x="28" y="104"/>
                  <a:pt x="25" y="108"/>
                  <a:pt x="25" y="111"/>
                </a:cubicBezTo>
                <a:cubicBezTo>
                  <a:pt x="25" y="115"/>
                  <a:pt x="29" y="118"/>
                  <a:pt x="32" y="118"/>
                </a:cubicBezTo>
                <a:cubicBezTo>
                  <a:pt x="35" y="118"/>
                  <a:pt x="37" y="116"/>
                  <a:pt x="38" y="114"/>
                </a:cubicBezTo>
                <a:cubicBezTo>
                  <a:pt x="52" y="119"/>
                  <a:pt x="52" y="119"/>
                  <a:pt x="52" y="119"/>
                </a:cubicBezTo>
                <a:cubicBezTo>
                  <a:pt x="53" y="121"/>
                  <a:pt x="53" y="124"/>
                  <a:pt x="53" y="127"/>
                </a:cubicBezTo>
                <a:cubicBezTo>
                  <a:pt x="53" y="127"/>
                  <a:pt x="53" y="127"/>
                  <a:pt x="53" y="127"/>
                </a:cubicBezTo>
                <a:cubicBezTo>
                  <a:pt x="53" y="127"/>
                  <a:pt x="53" y="127"/>
                  <a:pt x="53" y="127"/>
                </a:cubicBezTo>
                <a:cubicBezTo>
                  <a:pt x="53" y="131"/>
                  <a:pt x="53" y="136"/>
                  <a:pt x="53" y="141"/>
                </a:cubicBezTo>
                <a:cubicBezTo>
                  <a:pt x="56" y="141"/>
                  <a:pt x="56" y="141"/>
                  <a:pt x="56" y="141"/>
                </a:cubicBezTo>
                <a:cubicBezTo>
                  <a:pt x="56" y="136"/>
                  <a:pt x="56" y="132"/>
                  <a:pt x="56" y="127"/>
                </a:cubicBezTo>
                <a:cubicBezTo>
                  <a:pt x="63" y="113"/>
                  <a:pt x="63" y="113"/>
                  <a:pt x="63" y="113"/>
                </a:cubicBezTo>
                <a:cubicBezTo>
                  <a:pt x="65" y="114"/>
                  <a:pt x="66" y="114"/>
                  <a:pt x="68" y="114"/>
                </a:cubicBezTo>
                <a:cubicBezTo>
                  <a:pt x="71" y="114"/>
                  <a:pt x="74" y="110"/>
                  <a:pt x="74" y="106"/>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nvGrpSpPr>
          <p:cNvPr id="115" name="Google Shape;115;p20"/>
          <p:cNvGrpSpPr/>
          <p:nvPr/>
        </p:nvGrpSpPr>
        <p:grpSpPr>
          <a:xfrm rot="763532">
            <a:off x="8209345" y="1200513"/>
            <a:ext cx="540278" cy="628263"/>
            <a:chOff x="5849938" y="3186113"/>
            <a:chExt cx="1179513" cy="1371599"/>
          </a:xfrm>
        </p:grpSpPr>
        <p:sp>
          <p:nvSpPr>
            <p:cNvPr id="116" name="Google Shape;116;p20"/>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17" name="Google Shape;117;p20"/>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9"/>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000"/>
              <a:buFont typeface="Raleway"/>
              <a:buNone/>
              <a:defRPr sz="3000" b="1" i="0" u="none" strike="noStrike" cap="none">
                <a:solidFill>
                  <a:schemeClr val="dk1"/>
                </a:solidFill>
                <a:latin typeface="Raleway"/>
                <a:ea typeface="Raleway"/>
                <a:cs typeface="Raleway"/>
                <a:sym typeface="Raleway"/>
              </a:defRPr>
            </a:lvl1pPr>
            <a:lvl2pPr marR="0" lvl="1"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2pPr>
            <a:lvl3pPr marR="0" lvl="2"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3pPr>
            <a:lvl4pPr marR="0" lvl="3"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4pPr>
            <a:lvl5pPr marR="0" lvl="4"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5pPr>
            <a:lvl6pPr marR="0" lvl="5"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6pPr>
            <a:lvl7pPr marR="0" lvl="6"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7pPr>
            <a:lvl8pPr marR="0" lvl="7"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8pPr>
            <a:lvl9pPr marR="0" lvl="8" algn="l" rtl="0">
              <a:lnSpc>
                <a:spcPct val="100000"/>
              </a:lnSpc>
              <a:spcBef>
                <a:spcPts val="0"/>
              </a:spcBef>
              <a:spcAft>
                <a:spcPts val="0"/>
              </a:spcAft>
              <a:buClr>
                <a:schemeClr val="dk1"/>
              </a:buClr>
              <a:buSzPts val="3500"/>
              <a:buFont typeface="Raleway"/>
              <a:buNone/>
              <a:defRPr sz="3500" b="0" i="0" u="none" strike="noStrike" cap="none">
                <a:solidFill>
                  <a:schemeClr val="dk1"/>
                </a:solidFill>
                <a:latin typeface="Raleway"/>
                <a:ea typeface="Raleway"/>
                <a:cs typeface="Raleway"/>
                <a:sym typeface="Raleway"/>
              </a:defRPr>
            </a:lvl9pPr>
          </a:lstStyle>
          <a:p>
            <a:endParaRPr/>
          </a:p>
        </p:txBody>
      </p:sp>
      <p:sp>
        <p:nvSpPr>
          <p:cNvPr id="7" name="Google Shape;7;p9"/>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1pPr>
            <a:lvl2pPr marL="914400" marR="0" lvl="1"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2pPr>
            <a:lvl3pPr marL="1371600" marR="0" lvl="2"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3pPr>
            <a:lvl4pPr marL="1828800" marR="0" lvl="3"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4pPr>
            <a:lvl5pPr marL="2286000" marR="0" lvl="4"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5pPr>
            <a:lvl6pPr marL="2743200" marR="0" lvl="5"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6pPr>
            <a:lvl7pPr marL="3200400" marR="0" lvl="6"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7pPr>
            <a:lvl8pPr marL="3657600" marR="0" lvl="7"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8pPr>
            <a:lvl9pPr marL="4114800" marR="0" lvl="8" indent="-304800" algn="l" rtl="0">
              <a:lnSpc>
                <a:spcPct val="100000"/>
              </a:lnSpc>
              <a:spcBef>
                <a:spcPts val="0"/>
              </a:spcBef>
              <a:spcAft>
                <a:spcPts val="0"/>
              </a:spcAft>
              <a:buClr>
                <a:schemeClr val="dk1"/>
              </a:buClr>
              <a:buSzPts val="1200"/>
              <a:buFont typeface="Lexend"/>
              <a:buChar char="■"/>
              <a:defRPr sz="1200" b="0" i="0" u="none" strike="noStrike" cap="none">
                <a:solidFill>
                  <a:schemeClr val="dk1"/>
                </a:solidFill>
                <a:latin typeface="Lexend"/>
                <a:ea typeface="Lexend"/>
                <a:cs typeface="Lexend"/>
                <a:sym typeface="Lexend"/>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50">
          <p15:clr>
            <a:srgbClr val="EA4335"/>
          </p15:clr>
        </p15:guide>
        <p15:guide id="2" orient="horz" pos="337">
          <p15:clr>
            <a:srgbClr val="EA4335"/>
          </p15:clr>
        </p15:guide>
        <p15:guide id="3" pos="5310">
          <p15:clr>
            <a:srgbClr val="EA4335"/>
          </p15:clr>
        </p15:guide>
        <p15:guide id="4" orient="horz" pos="2903">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tuberculosis-tb-action-plan-for-england/tuberculosis-tb-action-plan-for-england-2021-to-2026"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
          <p:cNvSpPr txBox="1">
            <a:spLocks noGrp="1"/>
          </p:cNvSpPr>
          <p:nvPr>
            <p:ph type="ctrTitle"/>
          </p:nvPr>
        </p:nvSpPr>
        <p:spPr>
          <a:xfrm>
            <a:off x="179769" y="1246134"/>
            <a:ext cx="4344386" cy="2296943"/>
          </a:xfrm>
          <a:prstGeom prst="rect">
            <a:avLst/>
          </a:prstGeom>
          <a:noFill/>
          <a:ln>
            <a:noFill/>
          </a:ln>
        </p:spPr>
        <p:txBody>
          <a:bodyPr spcFirstLastPara="1" wrap="square" lIns="0" tIns="91425" rIns="91425" bIns="91425" anchor="ctr" anchorCtr="0">
            <a:noAutofit/>
          </a:bodyPr>
          <a:lstStyle/>
          <a:p>
            <a:pPr marL="0" lvl="0" indent="0" algn="ctr" rtl="0">
              <a:lnSpc>
                <a:spcPct val="100000"/>
              </a:lnSpc>
              <a:spcBef>
                <a:spcPts val="0"/>
              </a:spcBef>
              <a:spcAft>
                <a:spcPts val="0"/>
              </a:spcAft>
              <a:buSzPts val="5200"/>
              <a:buNone/>
            </a:pPr>
            <a:r>
              <a:rPr lang="en-GB" sz="2000">
                <a:latin typeface="Times New Roman"/>
                <a:ea typeface="Times New Roman"/>
                <a:cs typeface="Times New Roman"/>
                <a:sym typeface="Times New Roman"/>
              </a:rPr>
              <a:t>Certificate of Higher Education Skills for the Workplace </a:t>
            </a:r>
            <a:br>
              <a:rPr lang="en-GB" sz="2000">
                <a:latin typeface="Times New Roman"/>
                <a:ea typeface="Times New Roman"/>
                <a:cs typeface="Times New Roman"/>
                <a:sym typeface="Times New Roman"/>
              </a:rPr>
            </a:br>
            <a:r>
              <a:rPr lang="en-GB" sz="2000">
                <a:latin typeface="Times New Roman"/>
                <a:ea typeface="Times New Roman"/>
                <a:cs typeface="Times New Roman"/>
                <a:sym typeface="Times New Roman"/>
              </a:rPr>
              <a:t>(Health and Social Care)</a:t>
            </a:r>
            <a:br>
              <a:rPr lang="en-GB" sz="2000">
                <a:latin typeface="Times New Roman"/>
                <a:ea typeface="Times New Roman"/>
                <a:cs typeface="Times New Roman"/>
                <a:sym typeface="Times New Roman"/>
              </a:rPr>
            </a:br>
            <a:br>
              <a:rPr lang="en-GB" sz="2000">
                <a:latin typeface="Times New Roman"/>
                <a:ea typeface="Times New Roman"/>
                <a:cs typeface="Times New Roman"/>
                <a:sym typeface="Times New Roman"/>
              </a:rPr>
            </a:br>
            <a:r>
              <a:rPr lang="en-GB" sz="2000">
                <a:latin typeface="Times New Roman"/>
                <a:ea typeface="Times New Roman"/>
                <a:cs typeface="Times New Roman"/>
                <a:sym typeface="Times New Roman"/>
              </a:rPr>
              <a:t>Introduction to Public Health</a:t>
            </a:r>
            <a:br>
              <a:rPr lang="en-GB" sz="2000">
                <a:latin typeface="Times New Roman"/>
                <a:ea typeface="Times New Roman"/>
                <a:cs typeface="Times New Roman"/>
                <a:sym typeface="Times New Roman"/>
              </a:rPr>
            </a:br>
            <a:r>
              <a:rPr lang="en-GB" sz="2000">
                <a:latin typeface="Times New Roman"/>
                <a:ea typeface="Times New Roman"/>
                <a:cs typeface="Times New Roman"/>
                <a:sym typeface="Times New Roman"/>
              </a:rPr>
              <a:t> </a:t>
            </a:r>
            <a:br>
              <a:rPr lang="en-GB" sz="2000">
                <a:latin typeface="Times New Roman"/>
                <a:ea typeface="Times New Roman"/>
                <a:cs typeface="Times New Roman"/>
                <a:sym typeface="Times New Roman"/>
              </a:rPr>
            </a:br>
            <a:r>
              <a:rPr lang="en-GB" sz="2000">
                <a:latin typeface="Times New Roman"/>
                <a:ea typeface="Times New Roman"/>
                <a:cs typeface="Times New Roman"/>
                <a:sym typeface="Times New Roman"/>
              </a:rPr>
              <a:t>LCHS4008</a:t>
            </a:r>
            <a:endParaRPr sz="2000">
              <a:latin typeface="Times New Roman"/>
              <a:ea typeface="Times New Roman"/>
              <a:cs typeface="Times New Roman"/>
              <a:sym typeface="Times New Roman"/>
            </a:endParaRPr>
          </a:p>
        </p:txBody>
      </p:sp>
      <p:grpSp>
        <p:nvGrpSpPr>
          <p:cNvPr id="123" name="Google Shape;123;p1"/>
          <p:cNvGrpSpPr/>
          <p:nvPr/>
        </p:nvGrpSpPr>
        <p:grpSpPr>
          <a:xfrm rot="-1213354">
            <a:off x="4745596" y="2129411"/>
            <a:ext cx="919783" cy="1432208"/>
            <a:chOff x="2993182" y="1958481"/>
            <a:chExt cx="827106" cy="1287899"/>
          </a:xfrm>
        </p:grpSpPr>
        <p:sp>
          <p:nvSpPr>
            <p:cNvPr id="124" name="Google Shape;124;p1"/>
            <p:cNvSpPr/>
            <p:nvPr/>
          </p:nvSpPr>
          <p:spPr>
            <a:xfrm>
              <a:off x="3190813" y="2164255"/>
              <a:ext cx="627266" cy="1082125"/>
            </a:xfrm>
            <a:custGeom>
              <a:avLst/>
              <a:gdLst/>
              <a:ahLst/>
              <a:cxnLst/>
              <a:rect l="l" t="t" r="r" b="b"/>
              <a:pathLst>
                <a:path w="627266" h="1082125" extrusionOk="0">
                  <a:moveTo>
                    <a:pt x="601589" y="1082126"/>
                  </a:moveTo>
                  <a:lnTo>
                    <a:pt x="627266" y="1045444"/>
                  </a:lnTo>
                  <a:cubicBezTo>
                    <a:pt x="62360" y="627266"/>
                    <a:pt x="44019" y="7336"/>
                    <a:pt x="44019" y="0"/>
                  </a:cubicBezTo>
                  <a:lnTo>
                    <a:pt x="0" y="0"/>
                  </a:lnTo>
                  <a:cubicBezTo>
                    <a:pt x="0" y="7336"/>
                    <a:pt x="18341" y="649276"/>
                    <a:pt x="601589" y="1082126"/>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25" name="Google Shape;125;p1"/>
            <p:cNvSpPr/>
            <p:nvPr/>
          </p:nvSpPr>
          <p:spPr>
            <a:xfrm>
              <a:off x="3062953" y="1958481"/>
              <a:ext cx="159066" cy="238788"/>
            </a:xfrm>
            <a:custGeom>
              <a:avLst/>
              <a:gdLst/>
              <a:ahLst/>
              <a:cxnLst/>
              <a:rect l="l" t="t" r="r" b="b"/>
              <a:pathLst>
                <a:path w="159066" h="238788" extrusionOk="0">
                  <a:moveTo>
                    <a:pt x="157205" y="238788"/>
                  </a:moveTo>
                  <a:cubicBezTo>
                    <a:pt x="157205" y="238788"/>
                    <a:pt x="182882" y="-10651"/>
                    <a:pt x="43490" y="354"/>
                  </a:cubicBezTo>
                  <a:cubicBezTo>
                    <a:pt x="-15202" y="7690"/>
                    <a:pt x="-44547" y="121405"/>
                    <a:pt x="157205" y="238788"/>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26" name="Google Shape;126;p1"/>
            <p:cNvSpPr/>
            <p:nvPr/>
          </p:nvSpPr>
          <p:spPr>
            <a:xfrm>
              <a:off x="2993182" y="2142908"/>
              <a:ext cx="237980" cy="157496"/>
            </a:xfrm>
            <a:custGeom>
              <a:avLst/>
              <a:gdLst/>
              <a:ahLst/>
              <a:cxnLst/>
              <a:rect l="l" t="t" r="r" b="b"/>
              <a:pathLst>
                <a:path w="237980" h="157496" extrusionOk="0">
                  <a:moveTo>
                    <a:pt x="237981" y="146067"/>
                  </a:moveTo>
                  <a:cubicBezTo>
                    <a:pt x="237981" y="146067"/>
                    <a:pt x="94920" y="-77695"/>
                    <a:pt x="10551" y="28684"/>
                  </a:cubicBezTo>
                  <a:cubicBezTo>
                    <a:pt x="-26132" y="80039"/>
                    <a:pt x="28892" y="193754"/>
                    <a:pt x="237981" y="146067"/>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27" name="Google Shape;127;p1"/>
            <p:cNvSpPr/>
            <p:nvPr/>
          </p:nvSpPr>
          <p:spPr>
            <a:xfrm>
              <a:off x="3218297" y="2095990"/>
              <a:ext cx="156400" cy="214994"/>
            </a:xfrm>
            <a:custGeom>
              <a:avLst/>
              <a:gdLst/>
              <a:ahLst/>
              <a:cxnLst/>
              <a:rect l="l" t="t" r="r" b="b"/>
              <a:pathLst>
                <a:path w="156400" h="214994" extrusionOk="0">
                  <a:moveTo>
                    <a:pt x="1861" y="214994"/>
                  </a:moveTo>
                  <a:cubicBezTo>
                    <a:pt x="1861" y="214994"/>
                    <a:pt x="-23816" y="-41781"/>
                    <a:pt x="115576" y="5906"/>
                  </a:cubicBezTo>
                  <a:cubicBezTo>
                    <a:pt x="170600" y="27915"/>
                    <a:pt x="199945" y="148966"/>
                    <a:pt x="1861" y="214994"/>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28" name="Google Shape;128;p1"/>
            <p:cNvSpPr/>
            <p:nvPr/>
          </p:nvSpPr>
          <p:spPr>
            <a:xfrm>
              <a:off x="3277270" y="2303014"/>
              <a:ext cx="156084" cy="220727"/>
            </a:xfrm>
            <a:custGeom>
              <a:avLst/>
              <a:gdLst/>
              <a:ahLst/>
              <a:cxnLst/>
              <a:rect l="l" t="t" r="r" b="b"/>
              <a:pathLst>
                <a:path w="156084" h="220727" extrusionOk="0">
                  <a:moveTo>
                    <a:pt x="5248" y="220727"/>
                  </a:moveTo>
                  <a:cubicBezTo>
                    <a:pt x="5248" y="220727"/>
                    <a:pt x="-35102" y="-36048"/>
                    <a:pt x="107959" y="4302"/>
                  </a:cubicBezTo>
                  <a:cubicBezTo>
                    <a:pt x="170318" y="22643"/>
                    <a:pt x="203333" y="140026"/>
                    <a:pt x="5248" y="220727"/>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29" name="Google Shape;129;p1"/>
            <p:cNvSpPr/>
            <p:nvPr/>
          </p:nvSpPr>
          <p:spPr>
            <a:xfrm>
              <a:off x="3344184" y="2468084"/>
              <a:ext cx="155197" cy="220727"/>
            </a:xfrm>
            <a:custGeom>
              <a:avLst/>
              <a:gdLst/>
              <a:ahLst/>
              <a:cxnLst/>
              <a:rect l="l" t="t" r="r" b="b"/>
              <a:pathLst>
                <a:path w="155197" h="220727" extrusionOk="0">
                  <a:moveTo>
                    <a:pt x="4362" y="220727"/>
                  </a:moveTo>
                  <a:cubicBezTo>
                    <a:pt x="4362" y="220727"/>
                    <a:pt x="-32320" y="-36048"/>
                    <a:pt x="107072" y="4302"/>
                  </a:cubicBezTo>
                  <a:cubicBezTo>
                    <a:pt x="169432" y="26311"/>
                    <a:pt x="202446" y="143695"/>
                    <a:pt x="4362" y="220727"/>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0" name="Google Shape;130;p1"/>
            <p:cNvSpPr/>
            <p:nvPr/>
          </p:nvSpPr>
          <p:spPr>
            <a:xfrm>
              <a:off x="3439582" y="2647510"/>
              <a:ext cx="143319" cy="235717"/>
            </a:xfrm>
            <a:custGeom>
              <a:avLst/>
              <a:gdLst/>
              <a:ahLst/>
              <a:cxnLst/>
              <a:rect l="l" t="t" r="r" b="b"/>
              <a:pathLst>
                <a:path w="143319" h="235717" extrusionOk="0">
                  <a:moveTo>
                    <a:pt x="22679" y="235717"/>
                  </a:moveTo>
                  <a:cubicBezTo>
                    <a:pt x="22679" y="235717"/>
                    <a:pt x="-58022" y="-17390"/>
                    <a:pt x="85039" y="951"/>
                  </a:cubicBezTo>
                  <a:cubicBezTo>
                    <a:pt x="147399" y="4619"/>
                    <a:pt x="198754" y="118334"/>
                    <a:pt x="22679" y="235717"/>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1" name="Google Shape;131;p1"/>
            <p:cNvSpPr/>
            <p:nvPr/>
          </p:nvSpPr>
          <p:spPr>
            <a:xfrm>
              <a:off x="3557168" y="2790165"/>
              <a:ext cx="143203" cy="232454"/>
            </a:xfrm>
            <a:custGeom>
              <a:avLst/>
              <a:gdLst/>
              <a:ahLst/>
              <a:cxnLst/>
              <a:rect l="l" t="t" r="r" b="b"/>
              <a:pathLst>
                <a:path w="143203" h="232454" extrusionOk="0">
                  <a:moveTo>
                    <a:pt x="18808" y="232455"/>
                  </a:moveTo>
                  <a:cubicBezTo>
                    <a:pt x="18808" y="232455"/>
                    <a:pt x="-54556" y="-20653"/>
                    <a:pt x="88505" y="1356"/>
                  </a:cubicBezTo>
                  <a:cubicBezTo>
                    <a:pt x="147196" y="8693"/>
                    <a:pt x="198551" y="122408"/>
                    <a:pt x="18808" y="232455"/>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2" name="Google Shape;132;p1"/>
            <p:cNvSpPr/>
            <p:nvPr/>
          </p:nvSpPr>
          <p:spPr>
            <a:xfrm>
              <a:off x="3684392" y="2926877"/>
              <a:ext cx="135896" cy="253476"/>
            </a:xfrm>
            <a:custGeom>
              <a:avLst/>
              <a:gdLst/>
              <a:ahLst/>
              <a:cxnLst/>
              <a:rect l="l" t="t" r="r" b="b"/>
              <a:pathLst>
                <a:path w="135896" h="253476" extrusionOk="0">
                  <a:moveTo>
                    <a:pt x="60322" y="253476"/>
                  </a:moveTo>
                  <a:cubicBezTo>
                    <a:pt x="60322" y="253476"/>
                    <a:pt x="-75402" y="22378"/>
                    <a:pt x="60322" y="369"/>
                  </a:cubicBezTo>
                  <a:cubicBezTo>
                    <a:pt x="119013" y="-6967"/>
                    <a:pt x="196046" y="95743"/>
                    <a:pt x="60322" y="253476"/>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3" name="Google Shape;133;p1"/>
            <p:cNvSpPr/>
            <p:nvPr/>
          </p:nvSpPr>
          <p:spPr>
            <a:xfrm>
              <a:off x="3029865" y="2322651"/>
              <a:ext cx="237980" cy="156001"/>
            </a:xfrm>
            <a:custGeom>
              <a:avLst/>
              <a:gdLst/>
              <a:ahLst/>
              <a:cxnLst/>
              <a:rect l="l" t="t" r="r" b="b"/>
              <a:pathLst>
                <a:path w="237980" h="156001" extrusionOk="0">
                  <a:moveTo>
                    <a:pt x="237981" y="146067"/>
                  </a:moveTo>
                  <a:cubicBezTo>
                    <a:pt x="237981" y="146067"/>
                    <a:pt x="91252" y="-77695"/>
                    <a:pt x="10551" y="28684"/>
                  </a:cubicBezTo>
                  <a:cubicBezTo>
                    <a:pt x="-26132" y="76371"/>
                    <a:pt x="28892" y="190085"/>
                    <a:pt x="237981" y="146067"/>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4" name="Google Shape;134;p1"/>
            <p:cNvSpPr/>
            <p:nvPr/>
          </p:nvSpPr>
          <p:spPr>
            <a:xfrm>
              <a:off x="3095893" y="2495057"/>
              <a:ext cx="237980" cy="156235"/>
            </a:xfrm>
            <a:custGeom>
              <a:avLst/>
              <a:gdLst/>
              <a:ahLst/>
              <a:cxnLst/>
              <a:rect l="l" t="t" r="r" b="b"/>
              <a:pathLst>
                <a:path w="237980" h="156235" extrusionOk="0">
                  <a:moveTo>
                    <a:pt x="237981" y="146067"/>
                  </a:moveTo>
                  <a:cubicBezTo>
                    <a:pt x="237981" y="146067"/>
                    <a:pt x="91252" y="-77695"/>
                    <a:pt x="10551" y="28684"/>
                  </a:cubicBezTo>
                  <a:cubicBezTo>
                    <a:pt x="-26132" y="80039"/>
                    <a:pt x="28892" y="190085"/>
                    <a:pt x="237981" y="146067"/>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5" name="Google Shape;135;p1"/>
            <p:cNvSpPr/>
            <p:nvPr/>
          </p:nvSpPr>
          <p:spPr>
            <a:xfrm>
              <a:off x="3176155" y="2695745"/>
              <a:ext cx="245755" cy="145782"/>
            </a:xfrm>
            <a:custGeom>
              <a:avLst/>
              <a:gdLst/>
              <a:ahLst/>
              <a:cxnLst/>
              <a:rect l="l" t="t" r="r" b="b"/>
              <a:pathLst>
                <a:path w="245755" h="145782" extrusionOk="0">
                  <a:moveTo>
                    <a:pt x="245756" y="106782"/>
                  </a:moveTo>
                  <a:cubicBezTo>
                    <a:pt x="245756" y="106782"/>
                    <a:pt x="58677" y="-83966"/>
                    <a:pt x="3653" y="44422"/>
                  </a:cubicBezTo>
                  <a:cubicBezTo>
                    <a:pt x="-18356" y="99445"/>
                    <a:pt x="58677" y="202155"/>
                    <a:pt x="245756" y="106782"/>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6" name="Google Shape;136;p1"/>
            <p:cNvSpPr/>
            <p:nvPr/>
          </p:nvSpPr>
          <p:spPr>
            <a:xfrm>
              <a:off x="3291888" y="2878826"/>
              <a:ext cx="243737" cy="145405"/>
            </a:xfrm>
            <a:custGeom>
              <a:avLst/>
              <a:gdLst/>
              <a:ahLst/>
              <a:cxnLst/>
              <a:rect l="l" t="t" r="r" b="b"/>
              <a:pathLst>
                <a:path w="243737" h="145405" extrusionOk="0">
                  <a:moveTo>
                    <a:pt x="243738" y="88770"/>
                  </a:moveTo>
                  <a:cubicBezTo>
                    <a:pt x="243738" y="88770"/>
                    <a:pt x="41985" y="-83636"/>
                    <a:pt x="1635" y="52088"/>
                  </a:cubicBezTo>
                  <a:cubicBezTo>
                    <a:pt x="-13038" y="114448"/>
                    <a:pt x="71331" y="206153"/>
                    <a:pt x="243738" y="88770"/>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sp>
          <p:nvSpPr>
            <p:cNvPr id="137" name="Google Shape;137;p1"/>
            <p:cNvSpPr/>
            <p:nvPr/>
          </p:nvSpPr>
          <p:spPr>
            <a:xfrm>
              <a:off x="3432533" y="3050742"/>
              <a:ext cx="242484" cy="144493"/>
            </a:xfrm>
            <a:custGeom>
              <a:avLst/>
              <a:gdLst/>
              <a:ahLst/>
              <a:cxnLst/>
              <a:rect l="l" t="t" r="r" b="b"/>
              <a:pathLst>
                <a:path w="242484" h="144493" extrusionOk="0">
                  <a:moveTo>
                    <a:pt x="242484" y="63583"/>
                  </a:moveTo>
                  <a:cubicBezTo>
                    <a:pt x="242484" y="63583"/>
                    <a:pt x="22391" y="-79478"/>
                    <a:pt x="382" y="63583"/>
                  </a:cubicBezTo>
                  <a:cubicBezTo>
                    <a:pt x="-6955" y="129611"/>
                    <a:pt x="92087" y="206643"/>
                    <a:pt x="242484" y="63583"/>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Calibri"/>
                <a:ea typeface="Calibri"/>
                <a:cs typeface="Calibri"/>
                <a:sym typeface="Calibri"/>
              </a:endParaRPr>
            </a:p>
          </p:txBody>
        </p:sp>
      </p:grpSp>
      <p:grpSp>
        <p:nvGrpSpPr>
          <p:cNvPr id="138" name="Google Shape;138;p1"/>
          <p:cNvGrpSpPr/>
          <p:nvPr/>
        </p:nvGrpSpPr>
        <p:grpSpPr>
          <a:xfrm>
            <a:off x="4608895" y="977483"/>
            <a:ext cx="596480" cy="693618"/>
            <a:chOff x="5849938" y="3186113"/>
            <a:chExt cx="1179513" cy="1371599"/>
          </a:xfrm>
        </p:grpSpPr>
        <p:sp>
          <p:nvSpPr>
            <p:cNvPr id="139" name="Google Shape;139;p1"/>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40" name="Google Shape;140;p1"/>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141" name="Google Shape;141;p1"/>
          <p:cNvGrpSpPr/>
          <p:nvPr/>
        </p:nvGrpSpPr>
        <p:grpSpPr>
          <a:xfrm rot="-1230652" flipH="1">
            <a:off x="8201564" y="1894089"/>
            <a:ext cx="455129" cy="529247"/>
            <a:chOff x="5849938" y="3186113"/>
            <a:chExt cx="1179513" cy="1371599"/>
          </a:xfrm>
        </p:grpSpPr>
        <p:sp>
          <p:nvSpPr>
            <p:cNvPr id="142" name="Google Shape;142;p1"/>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43" name="Google Shape;143;p1"/>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144" name="Google Shape;144;p1"/>
          <p:cNvGrpSpPr/>
          <p:nvPr/>
        </p:nvGrpSpPr>
        <p:grpSpPr>
          <a:xfrm>
            <a:off x="5161460" y="1554136"/>
            <a:ext cx="3101813" cy="2067158"/>
            <a:chOff x="5161460" y="1554136"/>
            <a:chExt cx="3101813" cy="2067158"/>
          </a:xfrm>
        </p:grpSpPr>
        <p:sp>
          <p:nvSpPr>
            <p:cNvPr id="145" name="Google Shape;145;p1"/>
            <p:cNvSpPr/>
            <p:nvPr/>
          </p:nvSpPr>
          <p:spPr>
            <a:xfrm>
              <a:off x="5161460" y="3421315"/>
              <a:ext cx="2898168" cy="199979"/>
            </a:xfrm>
            <a:custGeom>
              <a:avLst/>
              <a:gdLst/>
              <a:ahLst/>
              <a:cxnLst/>
              <a:rect l="l" t="t" r="r" b="b"/>
              <a:pathLst>
                <a:path w="3455465" h="238434" extrusionOk="0">
                  <a:moveTo>
                    <a:pt x="3455466" y="88037"/>
                  </a:moveTo>
                  <a:cubicBezTo>
                    <a:pt x="3455466" y="154066"/>
                    <a:pt x="3312405" y="238434"/>
                    <a:pt x="1940490" y="238434"/>
                  </a:cubicBezTo>
                  <a:cubicBezTo>
                    <a:pt x="568575" y="238434"/>
                    <a:pt x="0" y="187079"/>
                    <a:pt x="0" y="121051"/>
                  </a:cubicBezTo>
                  <a:cubicBezTo>
                    <a:pt x="0" y="55023"/>
                    <a:pt x="561238" y="0"/>
                    <a:pt x="1936822" y="0"/>
                  </a:cubicBezTo>
                  <a:cubicBezTo>
                    <a:pt x="3312405" y="0"/>
                    <a:pt x="3455466" y="22009"/>
                    <a:pt x="3455466" y="88037"/>
                  </a:cubicBez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nvGrpSpPr>
            <p:cNvPr id="146" name="Google Shape;146;p1"/>
            <p:cNvGrpSpPr/>
            <p:nvPr/>
          </p:nvGrpSpPr>
          <p:grpSpPr>
            <a:xfrm>
              <a:off x="7509564" y="2501265"/>
              <a:ext cx="753709" cy="876452"/>
              <a:chOff x="5849938" y="3186113"/>
              <a:chExt cx="1179513" cy="1371599"/>
            </a:xfrm>
          </p:grpSpPr>
          <p:sp>
            <p:nvSpPr>
              <p:cNvPr id="147" name="Google Shape;147;p1"/>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48" name="Google Shape;148;p1"/>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149" name="Google Shape;149;p1"/>
            <p:cNvGrpSpPr/>
            <p:nvPr/>
          </p:nvGrpSpPr>
          <p:grpSpPr>
            <a:xfrm>
              <a:off x="5407661" y="1868383"/>
              <a:ext cx="608941" cy="1230183"/>
              <a:chOff x="3429247" y="1478298"/>
              <a:chExt cx="726308" cy="1467289"/>
            </a:xfrm>
          </p:grpSpPr>
          <p:sp>
            <p:nvSpPr>
              <p:cNvPr id="150" name="Google Shape;150;p1"/>
              <p:cNvSpPr/>
              <p:nvPr/>
            </p:nvSpPr>
            <p:spPr>
              <a:xfrm>
                <a:off x="3667056" y="1790097"/>
                <a:ext cx="488499" cy="1155490"/>
              </a:xfrm>
              <a:custGeom>
                <a:avLst/>
                <a:gdLst/>
                <a:ahLst/>
                <a:cxnLst/>
                <a:rect l="l" t="t" r="r" b="b"/>
                <a:pathLst>
                  <a:path w="488499" h="1155490" extrusionOk="0">
                    <a:moveTo>
                      <a:pt x="488499" y="1126144"/>
                    </a:moveTo>
                    <a:lnTo>
                      <a:pt x="466490" y="1155490"/>
                    </a:lnTo>
                    <a:cubicBezTo>
                      <a:pt x="459154" y="1151822"/>
                      <a:pt x="308756" y="1027102"/>
                      <a:pt x="180369" y="825350"/>
                    </a:cubicBezTo>
                    <a:cubicBezTo>
                      <a:pt x="7962" y="553902"/>
                      <a:pt x="-43393" y="271448"/>
                      <a:pt x="37308" y="0"/>
                    </a:cubicBezTo>
                    <a:lnTo>
                      <a:pt x="70322" y="7336"/>
                    </a:lnTo>
                    <a:cubicBezTo>
                      <a:pt x="-116757" y="638271"/>
                      <a:pt x="481163" y="1122476"/>
                      <a:pt x="488499" y="1126144"/>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1" name="Google Shape;151;p1"/>
              <p:cNvSpPr/>
              <p:nvPr/>
            </p:nvSpPr>
            <p:spPr>
              <a:xfrm>
                <a:off x="3658097" y="1478298"/>
                <a:ext cx="124406" cy="359485"/>
              </a:xfrm>
              <a:custGeom>
                <a:avLst/>
                <a:gdLst/>
                <a:ahLst/>
                <a:cxnLst/>
                <a:rect l="l" t="t" r="r" b="b"/>
                <a:pathLst>
                  <a:path w="124406" h="359485" extrusionOk="0">
                    <a:moveTo>
                      <a:pt x="49935" y="359486"/>
                    </a:moveTo>
                    <a:cubicBezTo>
                      <a:pt x="49935" y="359486"/>
                      <a:pt x="-85790" y="183411"/>
                      <a:pt x="90285" y="0"/>
                    </a:cubicBezTo>
                    <a:cubicBezTo>
                      <a:pt x="90285" y="0"/>
                      <a:pt x="189327" y="198084"/>
                      <a:pt x="49935" y="359486"/>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2" name="Google Shape;152;p1"/>
              <p:cNvSpPr/>
              <p:nvPr/>
            </p:nvSpPr>
            <p:spPr>
              <a:xfrm>
                <a:off x="3431244" y="1691054"/>
                <a:ext cx="254778" cy="352149"/>
              </a:xfrm>
              <a:custGeom>
                <a:avLst/>
                <a:gdLst/>
                <a:ahLst/>
                <a:cxnLst/>
                <a:rect l="l" t="t" r="r" b="b"/>
                <a:pathLst>
                  <a:path w="254778" h="352149" extrusionOk="0">
                    <a:moveTo>
                      <a:pt x="254778" y="352149"/>
                    </a:moveTo>
                    <a:cubicBezTo>
                      <a:pt x="254778" y="352149"/>
                      <a:pt x="-24007" y="322804"/>
                      <a:pt x="1671" y="0"/>
                    </a:cubicBezTo>
                    <a:cubicBezTo>
                      <a:pt x="1671" y="0"/>
                      <a:pt x="152068" y="11005"/>
                      <a:pt x="254778" y="352149"/>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3" name="Google Shape;153;p1"/>
              <p:cNvSpPr/>
              <p:nvPr/>
            </p:nvSpPr>
            <p:spPr>
              <a:xfrm>
                <a:off x="3675018" y="1698391"/>
                <a:ext cx="293457" cy="341144"/>
              </a:xfrm>
              <a:custGeom>
                <a:avLst/>
                <a:gdLst/>
                <a:ahLst/>
                <a:cxnLst/>
                <a:rect l="l" t="t" r="r" b="b"/>
                <a:pathLst>
                  <a:path w="293457" h="341144" extrusionOk="0">
                    <a:moveTo>
                      <a:pt x="0" y="341145"/>
                    </a:moveTo>
                    <a:cubicBezTo>
                      <a:pt x="0" y="341145"/>
                      <a:pt x="282453" y="319135"/>
                      <a:pt x="293458" y="0"/>
                    </a:cubicBezTo>
                    <a:cubicBezTo>
                      <a:pt x="293458" y="0"/>
                      <a:pt x="143061" y="7336"/>
                      <a:pt x="0" y="341145"/>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4" name="Google Shape;154;p1"/>
              <p:cNvSpPr/>
              <p:nvPr/>
            </p:nvSpPr>
            <p:spPr>
              <a:xfrm>
                <a:off x="3429247" y="1984511"/>
                <a:ext cx="289789" cy="319137"/>
              </a:xfrm>
              <a:custGeom>
                <a:avLst/>
                <a:gdLst/>
                <a:ahLst/>
                <a:cxnLst/>
                <a:rect l="l" t="t" r="r" b="b"/>
                <a:pathLst>
                  <a:path w="289789" h="319137" extrusionOk="0">
                    <a:moveTo>
                      <a:pt x="289790" y="319137"/>
                    </a:moveTo>
                    <a:cubicBezTo>
                      <a:pt x="289790" y="319137"/>
                      <a:pt x="7336" y="319137"/>
                      <a:pt x="0" y="2"/>
                    </a:cubicBezTo>
                    <a:cubicBezTo>
                      <a:pt x="0" y="2"/>
                      <a:pt x="154065" y="-3666"/>
                      <a:pt x="289790" y="319137"/>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5" name="Google Shape;155;p1"/>
              <p:cNvSpPr/>
              <p:nvPr/>
            </p:nvSpPr>
            <p:spPr>
              <a:xfrm>
                <a:off x="3708032" y="1933157"/>
                <a:ext cx="261666" cy="370490"/>
              </a:xfrm>
              <a:custGeom>
                <a:avLst/>
                <a:gdLst/>
                <a:ahLst/>
                <a:cxnLst/>
                <a:rect l="l" t="t" r="r" b="b"/>
                <a:pathLst>
                  <a:path w="261666" h="370490" extrusionOk="0">
                    <a:moveTo>
                      <a:pt x="0" y="370490"/>
                    </a:moveTo>
                    <a:cubicBezTo>
                      <a:pt x="0" y="370490"/>
                      <a:pt x="282453" y="319135"/>
                      <a:pt x="260444" y="0"/>
                    </a:cubicBezTo>
                    <a:cubicBezTo>
                      <a:pt x="260444" y="0"/>
                      <a:pt x="110047" y="22009"/>
                      <a:pt x="0" y="370490"/>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6" name="Google Shape;156;p1"/>
              <p:cNvSpPr/>
              <p:nvPr/>
            </p:nvSpPr>
            <p:spPr>
              <a:xfrm>
                <a:off x="3495275" y="2312158"/>
                <a:ext cx="341144" cy="265602"/>
              </a:xfrm>
              <a:custGeom>
                <a:avLst/>
                <a:gdLst/>
                <a:ahLst/>
                <a:cxnLst/>
                <a:rect l="l" t="t" r="r" b="b"/>
                <a:pathLst>
                  <a:path w="341144" h="265602" extrusionOk="0">
                    <a:moveTo>
                      <a:pt x="341145" y="262938"/>
                    </a:moveTo>
                    <a:cubicBezTo>
                      <a:pt x="341145" y="262938"/>
                      <a:pt x="58692" y="310625"/>
                      <a:pt x="0" y="2494"/>
                    </a:cubicBezTo>
                    <a:cubicBezTo>
                      <a:pt x="3668" y="-1174"/>
                      <a:pt x="154065" y="-30520"/>
                      <a:pt x="341145" y="262938"/>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7" name="Google Shape;157;p1"/>
              <p:cNvSpPr/>
              <p:nvPr/>
            </p:nvSpPr>
            <p:spPr>
              <a:xfrm>
                <a:off x="3829083" y="2167923"/>
                <a:ext cx="210664" cy="407172"/>
              </a:xfrm>
              <a:custGeom>
                <a:avLst/>
                <a:gdLst/>
                <a:ahLst/>
                <a:cxnLst/>
                <a:rect l="l" t="t" r="r" b="b"/>
                <a:pathLst>
                  <a:path w="210664" h="407172" extrusionOk="0">
                    <a:moveTo>
                      <a:pt x="0" y="407173"/>
                    </a:moveTo>
                    <a:cubicBezTo>
                      <a:pt x="0" y="407173"/>
                      <a:pt x="271449" y="308131"/>
                      <a:pt x="198084" y="0"/>
                    </a:cubicBezTo>
                    <a:cubicBezTo>
                      <a:pt x="194416" y="0"/>
                      <a:pt x="47687" y="47687"/>
                      <a:pt x="0" y="407173"/>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8" name="Google Shape;158;p1"/>
              <p:cNvSpPr/>
              <p:nvPr/>
            </p:nvSpPr>
            <p:spPr>
              <a:xfrm>
                <a:off x="3597915" y="2612719"/>
                <a:ext cx="396238" cy="195227"/>
              </a:xfrm>
              <a:custGeom>
                <a:avLst/>
                <a:gdLst/>
                <a:ahLst/>
                <a:cxnLst/>
                <a:rect l="l" t="t" r="r" b="b"/>
                <a:pathLst>
                  <a:path w="396238" h="195227" extrusionOk="0">
                    <a:moveTo>
                      <a:pt x="396239" y="167798"/>
                    </a:moveTo>
                    <a:cubicBezTo>
                      <a:pt x="396239" y="167798"/>
                      <a:pt x="132127" y="292517"/>
                      <a:pt x="71" y="10064"/>
                    </a:cubicBezTo>
                    <a:cubicBezTo>
                      <a:pt x="-3598" y="10064"/>
                      <a:pt x="135795" y="-59632"/>
                      <a:pt x="396239" y="167798"/>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59" name="Google Shape;159;p1"/>
              <p:cNvSpPr/>
              <p:nvPr/>
            </p:nvSpPr>
            <p:spPr>
              <a:xfrm>
                <a:off x="3975473" y="2343998"/>
                <a:ext cx="145480" cy="440186"/>
              </a:xfrm>
              <a:custGeom>
                <a:avLst/>
                <a:gdLst/>
                <a:ahLst/>
                <a:cxnLst/>
                <a:rect l="l" t="t" r="r" b="b"/>
                <a:pathLst>
                  <a:path w="145480" h="440186" extrusionOk="0">
                    <a:moveTo>
                      <a:pt x="7676" y="440187"/>
                    </a:moveTo>
                    <a:cubicBezTo>
                      <a:pt x="7676" y="440187"/>
                      <a:pt x="246110" y="271448"/>
                      <a:pt x="95713" y="0"/>
                    </a:cubicBezTo>
                    <a:cubicBezTo>
                      <a:pt x="99381" y="0"/>
                      <a:pt x="-32675" y="84369"/>
                      <a:pt x="7676" y="440187"/>
                    </a:cubicBezTo>
                    <a:close/>
                  </a:path>
                </a:pathLst>
              </a:custGeom>
              <a:solidFill>
                <a:schemeClr val="accent3"/>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160" name="Google Shape;160;p1"/>
            <p:cNvGrpSpPr/>
            <p:nvPr/>
          </p:nvGrpSpPr>
          <p:grpSpPr>
            <a:xfrm>
              <a:off x="7130311" y="1745758"/>
              <a:ext cx="559672" cy="1082167"/>
              <a:chOff x="5483921" y="1332038"/>
              <a:chExt cx="667543" cy="1290744"/>
            </a:xfrm>
          </p:grpSpPr>
          <p:sp>
            <p:nvSpPr>
              <p:cNvPr id="161" name="Google Shape;161;p1"/>
              <p:cNvSpPr/>
              <p:nvPr/>
            </p:nvSpPr>
            <p:spPr>
              <a:xfrm>
                <a:off x="5545811" y="1408601"/>
                <a:ext cx="447523" cy="1214181"/>
              </a:xfrm>
              <a:custGeom>
                <a:avLst/>
                <a:gdLst/>
                <a:ahLst/>
                <a:cxnLst/>
                <a:rect l="l" t="t" r="r" b="b"/>
                <a:pathLst>
                  <a:path w="447523" h="1214181" extrusionOk="0">
                    <a:moveTo>
                      <a:pt x="447523" y="1210514"/>
                    </a:moveTo>
                    <a:cubicBezTo>
                      <a:pt x="447523" y="440187"/>
                      <a:pt x="25678" y="3668"/>
                      <a:pt x="18341" y="0"/>
                    </a:cubicBezTo>
                    <a:lnTo>
                      <a:pt x="0" y="18341"/>
                    </a:lnTo>
                    <a:cubicBezTo>
                      <a:pt x="7337" y="22009"/>
                      <a:pt x="418177" y="451191"/>
                      <a:pt x="421846" y="1214182"/>
                    </a:cubicBezTo>
                    <a:lnTo>
                      <a:pt x="447523" y="1210514"/>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2" name="Google Shape;162;p1"/>
              <p:cNvSpPr/>
              <p:nvPr/>
            </p:nvSpPr>
            <p:spPr>
              <a:xfrm rot="-3548076">
                <a:off x="5659084" y="1557722"/>
                <a:ext cx="25652" cy="179564"/>
              </a:xfrm>
              <a:custGeom>
                <a:avLst/>
                <a:gdLst/>
                <a:ahLst/>
                <a:cxnLst/>
                <a:rect l="l" t="t" r="r" b="b"/>
                <a:pathLst>
                  <a:path w="25678" h="179747" extrusionOk="0">
                    <a:moveTo>
                      <a:pt x="0" y="0"/>
                    </a:moveTo>
                    <a:lnTo>
                      <a:pt x="25678" y="0"/>
                    </a:lnTo>
                    <a:lnTo>
                      <a:pt x="25678" y="179748"/>
                    </a:lnTo>
                    <a:lnTo>
                      <a:pt x="0" y="179748"/>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3" name="Google Shape;163;p1"/>
              <p:cNvSpPr/>
              <p:nvPr/>
            </p:nvSpPr>
            <p:spPr>
              <a:xfrm>
                <a:off x="5652190" y="1782760"/>
                <a:ext cx="179742" cy="80700"/>
              </a:xfrm>
              <a:custGeom>
                <a:avLst/>
                <a:gdLst/>
                <a:ahLst/>
                <a:cxnLst/>
                <a:rect l="l" t="t" r="r" b="b"/>
                <a:pathLst>
                  <a:path w="179742" h="80700" extrusionOk="0">
                    <a:moveTo>
                      <a:pt x="168738" y="80701"/>
                    </a:moveTo>
                    <a:lnTo>
                      <a:pt x="179743" y="58692"/>
                    </a:lnTo>
                    <a:lnTo>
                      <a:pt x="7336" y="0"/>
                    </a:lnTo>
                    <a:lnTo>
                      <a:pt x="0" y="22009"/>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4" name="Google Shape;164;p1"/>
              <p:cNvSpPr/>
              <p:nvPr/>
            </p:nvSpPr>
            <p:spPr>
              <a:xfrm>
                <a:off x="5721886" y="1969839"/>
                <a:ext cx="179742" cy="84369"/>
              </a:xfrm>
              <a:custGeom>
                <a:avLst/>
                <a:gdLst/>
                <a:ahLst/>
                <a:cxnLst/>
                <a:rect l="l" t="t" r="r" b="b"/>
                <a:pathLst>
                  <a:path w="179742" h="84369" extrusionOk="0">
                    <a:moveTo>
                      <a:pt x="172406" y="84369"/>
                    </a:moveTo>
                    <a:lnTo>
                      <a:pt x="179743" y="58692"/>
                    </a:lnTo>
                    <a:lnTo>
                      <a:pt x="7336" y="0"/>
                    </a:lnTo>
                    <a:lnTo>
                      <a:pt x="0" y="25678"/>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5" name="Google Shape;165;p1"/>
              <p:cNvSpPr/>
              <p:nvPr/>
            </p:nvSpPr>
            <p:spPr>
              <a:xfrm rot="-4272180">
                <a:off x="5840501" y="2102034"/>
                <a:ext cx="25700" cy="179901"/>
              </a:xfrm>
              <a:custGeom>
                <a:avLst/>
                <a:gdLst/>
                <a:ahLst/>
                <a:cxnLst/>
                <a:rect l="l" t="t" r="r" b="b"/>
                <a:pathLst>
                  <a:path w="25677" h="179743" extrusionOk="0">
                    <a:moveTo>
                      <a:pt x="0" y="0"/>
                    </a:moveTo>
                    <a:lnTo>
                      <a:pt x="25677" y="0"/>
                    </a:lnTo>
                    <a:lnTo>
                      <a:pt x="25677" y="179743"/>
                    </a:lnTo>
                    <a:lnTo>
                      <a:pt x="0" y="179743"/>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6" name="Google Shape;166;p1"/>
              <p:cNvSpPr/>
              <p:nvPr/>
            </p:nvSpPr>
            <p:spPr>
              <a:xfrm rot="-4280315">
                <a:off x="5877735" y="2293695"/>
                <a:ext cx="25679" cy="179753"/>
              </a:xfrm>
              <a:custGeom>
                <a:avLst/>
                <a:gdLst/>
                <a:ahLst/>
                <a:cxnLst/>
                <a:rect l="l" t="t" r="r" b="b"/>
                <a:pathLst>
                  <a:path w="25677" h="179739" extrusionOk="0">
                    <a:moveTo>
                      <a:pt x="0" y="0"/>
                    </a:moveTo>
                    <a:lnTo>
                      <a:pt x="25677" y="0"/>
                    </a:lnTo>
                    <a:lnTo>
                      <a:pt x="25677" y="179739"/>
                    </a:lnTo>
                    <a:lnTo>
                      <a:pt x="0" y="179739"/>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7" name="Google Shape;167;p1"/>
              <p:cNvSpPr/>
              <p:nvPr/>
            </p:nvSpPr>
            <p:spPr>
              <a:xfrm>
                <a:off x="5696208" y="1474629"/>
                <a:ext cx="44018" cy="183411"/>
              </a:xfrm>
              <a:custGeom>
                <a:avLst/>
                <a:gdLst/>
                <a:ahLst/>
                <a:cxnLst/>
                <a:rect l="l" t="t" r="r" b="b"/>
                <a:pathLst>
                  <a:path w="44018" h="183411" extrusionOk="0">
                    <a:moveTo>
                      <a:pt x="44019" y="179743"/>
                    </a:moveTo>
                    <a:lnTo>
                      <a:pt x="25678" y="0"/>
                    </a:lnTo>
                    <a:lnTo>
                      <a:pt x="0" y="3668"/>
                    </a:lnTo>
                    <a:lnTo>
                      <a:pt x="18341" y="183411"/>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8" name="Google Shape;168;p1"/>
              <p:cNvSpPr/>
              <p:nvPr/>
            </p:nvSpPr>
            <p:spPr>
              <a:xfrm>
                <a:off x="5802587" y="1639699"/>
                <a:ext cx="44018" cy="183411"/>
              </a:xfrm>
              <a:custGeom>
                <a:avLst/>
                <a:gdLst/>
                <a:ahLst/>
                <a:cxnLst/>
                <a:rect l="l" t="t" r="r" b="b"/>
                <a:pathLst>
                  <a:path w="44018" h="183411" extrusionOk="0">
                    <a:moveTo>
                      <a:pt x="25678" y="183411"/>
                    </a:moveTo>
                    <a:lnTo>
                      <a:pt x="44019" y="3668"/>
                    </a:lnTo>
                    <a:lnTo>
                      <a:pt x="18341" y="0"/>
                    </a:lnTo>
                    <a:lnTo>
                      <a:pt x="0" y="179743"/>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69" name="Google Shape;169;p1"/>
              <p:cNvSpPr/>
              <p:nvPr/>
            </p:nvSpPr>
            <p:spPr>
              <a:xfrm rot="-4152556">
                <a:off x="5832170" y="1930704"/>
                <a:ext cx="179764" cy="25680"/>
              </a:xfrm>
              <a:custGeom>
                <a:avLst/>
                <a:gdLst/>
                <a:ahLst/>
                <a:cxnLst/>
                <a:rect l="l" t="t" r="r" b="b"/>
                <a:pathLst>
                  <a:path w="179742" h="25677" extrusionOk="0">
                    <a:moveTo>
                      <a:pt x="0" y="0"/>
                    </a:moveTo>
                    <a:lnTo>
                      <a:pt x="179742" y="0"/>
                    </a:lnTo>
                    <a:lnTo>
                      <a:pt x="179742" y="25678"/>
                    </a:lnTo>
                    <a:lnTo>
                      <a:pt x="0" y="25678"/>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0" name="Google Shape;170;p1"/>
              <p:cNvSpPr/>
              <p:nvPr/>
            </p:nvSpPr>
            <p:spPr>
              <a:xfrm>
                <a:off x="5938311" y="2079886"/>
                <a:ext cx="95373" cy="176074"/>
              </a:xfrm>
              <a:custGeom>
                <a:avLst/>
                <a:gdLst/>
                <a:ahLst/>
                <a:cxnLst/>
                <a:rect l="l" t="t" r="r" b="b"/>
                <a:pathLst>
                  <a:path w="95373" h="176074" extrusionOk="0">
                    <a:moveTo>
                      <a:pt x="22009" y="176075"/>
                    </a:moveTo>
                    <a:lnTo>
                      <a:pt x="95374" y="11005"/>
                    </a:lnTo>
                    <a:lnTo>
                      <a:pt x="69696" y="0"/>
                    </a:lnTo>
                    <a:lnTo>
                      <a:pt x="0" y="165070"/>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1" name="Google Shape;171;p1"/>
              <p:cNvSpPr/>
              <p:nvPr/>
            </p:nvSpPr>
            <p:spPr>
              <a:xfrm rot="-3660061">
                <a:off x="5925334" y="2402817"/>
                <a:ext cx="179821" cy="25688"/>
              </a:xfrm>
              <a:custGeom>
                <a:avLst/>
                <a:gdLst/>
                <a:ahLst/>
                <a:cxnLst/>
                <a:rect l="l" t="t" r="r" b="b"/>
                <a:pathLst>
                  <a:path w="179745" h="25677" extrusionOk="0">
                    <a:moveTo>
                      <a:pt x="0" y="0"/>
                    </a:moveTo>
                    <a:lnTo>
                      <a:pt x="179746" y="0"/>
                    </a:lnTo>
                    <a:lnTo>
                      <a:pt x="179746" y="25678"/>
                    </a:lnTo>
                    <a:lnTo>
                      <a:pt x="0" y="25678"/>
                    </a:ln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2" name="Google Shape;172;p1"/>
              <p:cNvSpPr/>
              <p:nvPr/>
            </p:nvSpPr>
            <p:spPr>
              <a:xfrm>
                <a:off x="5483921" y="1332038"/>
                <a:ext cx="127450" cy="127449"/>
              </a:xfrm>
              <a:custGeom>
                <a:avLst/>
                <a:gdLst/>
                <a:ahLst/>
                <a:cxnLst/>
                <a:rect l="l" t="t" r="r" b="b"/>
                <a:pathLst>
                  <a:path w="127450" h="127449" extrusionOk="0">
                    <a:moveTo>
                      <a:pt x="3199" y="83900"/>
                    </a:moveTo>
                    <a:cubicBezTo>
                      <a:pt x="14204" y="116914"/>
                      <a:pt x="50886" y="135255"/>
                      <a:pt x="83900" y="124251"/>
                    </a:cubicBezTo>
                    <a:cubicBezTo>
                      <a:pt x="116914" y="113246"/>
                      <a:pt x="135255" y="76564"/>
                      <a:pt x="124251" y="43550"/>
                    </a:cubicBezTo>
                    <a:cubicBezTo>
                      <a:pt x="113246" y="10536"/>
                      <a:pt x="76564" y="-7805"/>
                      <a:pt x="43550" y="3199"/>
                    </a:cubicBezTo>
                    <a:cubicBezTo>
                      <a:pt x="10536" y="14204"/>
                      <a:pt x="-7805" y="50886"/>
                      <a:pt x="3199" y="83900"/>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3" name="Google Shape;173;p1"/>
              <p:cNvSpPr/>
              <p:nvPr/>
            </p:nvSpPr>
            <p:spPr>
              <a:xfrm>
                <a:off x="5492437" y="1531301"/>
                <a:ext cx="125090" cy="125090"/>
              </a:xfrm>
              <a:custGeom>
                <a:avLst/>
                <a:gdLst/>
                <a:ahLst/>
                <a:cxnLst/>
                <a:rect l="l" t="t" r="r" b="b"/>
                <a:pathLst>
                  <a:path w="125090" h="125090" extrusionOk="0">
                    <a:moveTo>
                      <a:pt x="5688" y="86389"/>
                    </a:moveTo>
                    <a:cubicBezTo>
                      <a:pt x="20360" y="119403"/>
                      <a:pt x="57043" y="134075"/>
                      <a:pt x="86388" y="119403"/>
                    </a:cubicBezTo>
                    <a:cubicBezTo>
                      <a:pt x="119403" y="104730"/>
                      <a:pt x="134075" y="68047"/>
                      <a:pt x="119403" y="38702"/>
                    </a:cubicBezTo>
                    <a:cubicBezTo>
                      <a:pt x="104730" y="5688"/>
                      <a:pt x="68047" y="-8985"/>
                      <a:pt x="38701" y="5688"/>
                    </a:cubicBezTo>
                    <a:cubicBezTo>
                      <a:pt x="5688" y="16692"/>
                      <a:pt x="-8985" y="53375"/>
                      <a:pt x="5688" y="86389"/>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4" name="Google Shape;174;p1"/>
              <p:cNvSpPr/>
              <p:nvPr/>
            </p:nvSpPr>
            <p:spPr>
              <a:xfrm>
                <a:off x="5556816" y="1723758"/>
                <a:ext cx="125030" cy="125379"/>
              </a:xfrm>
              <a:custGeom>
                <a:avLst/>
                <a:gdLst/>
                <a:ahLst/>
                <a:cxnLst/>
                <a:rect l="l" t="t" r="r" b="b"/>
                <a:pathLst>
                  <a:path w="125030" h="125379" extrusionOk="0">
                    <a:moveTo>
                      <a:pt x="0" y="66339"/>
                    </a:moveTo>
                    <a:cubicBezTo>
                      <a:pt x="0" y="103021"/>
                      <a:pt x="33014" y="128699"/>
                      <a:pt x="66028" y="125031"/>
                    </a:cubicBezTo>
                    <a:cubicBezTo>
                      <a:pt x="99042" y="121362"/>
                      <a:pt x="128388" y="92016"/>
                      <a:pt x="124720" y="59002"/>
                    </a:cubicBezTo>
                    <a:cubicBezTo>
                      <a:pt x="121051" y="25988"/>
                      <a:pt x="91706" y="-3357"/>
                      <a:pt x="58692" y="311"/>
                    </a:cubicBezTo>
                    <a:cubicBezTo>
                      <a:pt x="25677" y="3979"/>
                      <a:pt x="0" y="33325"/>
                      <a:pt x="0" y="66339"/>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5" name="Google Shape;175;p1"/>
              <p:cNvSpPr/>
              <p:nvPr/>
            </p:nvSpPr>
            <p:spPr>
              <a:xfrm>
                <a:off x="5629832" y="1914505"/>
                <a:ext cx="125379" cy="125378"/>
              </a:xfrm>
              <a:custGeom>
                <a:avLst/>
                <a:gdLst/>
                <a:ahLst/>
                <a:cxnLst/>
                <a:rect l="l" t="t" r="r" b="b"/>
                <a:pathLst>
                  <a:path w="125379" h="125378" extrusionOk="0">
                    <a:moveTo>
                      <a:pt x="349" y="66339"/>
                    </a:moveTo>
                    <a:cubicBezTo>
                      <a:pt x="4017" y="103021"/>
                      <a:pt x="33363" y="128699"/>
                      <a:pt x="66376" y="125030"/>
                    </a:cubicBezTo>
                    <a:cubicBezTo>
                      <a:pt x="99390" y="121362"/>
                      <a:pt x="128736" y="92016"/>
                      <a:pt x="125068" y="59002"/>
                    </a:cubicBezTo>
                    <a:cubicBezTo>
                      <a:pt x="121400" y="25989"/>
                      <a:pt x="92054" y="-3357"/>
                      <a:pt x="59040" y="311"/>
                    </a:cubicBezTo>
                    <a:cubicBezTo>
                      <a:pt x="22358" y="311"/>
                      <a:pt x="-3320" y="29657"/>
                      <a:pt x="349" y="66339"/>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6" name="Google Shape;176;p1"/>
              <p:cNvSpPr/>
              <p:nvPr/>
            </p:nvSpPr>
            <p:spPr>
              <a:xfrm>
                <a:off x="5670531" y="2094210"/>
                <a:ext cx="125030" cy="125416"/>
              </a:xfrm>
              <a:custGeom>
                <a:avLst/>
                <a:gdLst/>
                <a:ahLst/>
                <a:cxnLst/>
                <a:rect l="l" t="t" r="r" b="b"/>
                <a:pathLst>
                  <a:path w="125030" h="125416" extrusionOk="0">
                    <a:moveTo>
                      <a:pt x="0" y="66377"/>
                    </a:moveTo>
                    <a:cubicBezTo>
                      <a:pt x="3668" y="103059"/>
                      <a:pt x="33014" y="128736"/>
                      <a:pt x="66028" y="125068"/>
                    </a:cubicBezTo>
                    <a:cubicBezTo>
                      <a:pt x="99042" y="121400"/>
                      <a:pt x="128388" y="92054"/>
                      <a:pt x="124720" y="59040"/>
                    </a:cubicBezTo>
                    <a:cubicBezTo>
                      <a:pt x="121051" y="22358"/>
                      <a:pt x="91706" y="-3320"/>
                      <a:pt x="58692" y="349"/>
                    </a:cubicBezTo>
                    <a:cubicBezTo>
                      <a:pt x="25677" y="4017"/>
                      <a:pt x="0" y="33363"/>
                      <a:pt x="0" y="66377"/>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7" name="Google Shape;177;p1"/>
              <p:cNvSpPr/>
              <p:nvPr/>
            </p:nvSpPr>
            <p:spPr>
              <a:xfrm>
                <a:off x="5707213" y="2284996"/>
                <a:ext cx="125030" cy="125341"/>
              </a:xfrm>
              <a:custGeom>
                <a:avLst/>
                <a:gdLst/>
                <a:ahLst/>
                <a:cxnLst/>
                <a:rect l="l" t="t" r="r" b="b"/>
                <a:pathLst>
                  <a:path w="125030" h="125341" extrusionOk="0">
                    <a:moveTo>
                      <a:pt x="0" y="66339"/>
                    </a:moveTo>
                    <a:cubicBezTo>
                      <a:pt x="3668" y="99353"/>
                      <a:pt x="33014" y="128699"/>
                      <a:pt x="66028" y="125031"/>
                    </a:cubicBezTo>
                    <a:cubicBezTo>
                      <a:pt x="99042" y="121362"/>
                      <a:pt x="128388" y="92016"/>
                      <a:pt x="124720" y="59003"/>
                    </a:cubicBezTo>
                    <a:cubicBezTo>
                      <a:pt x="121051" y="25988"/>
                      <a:pt x="91706" y="-3357"/>
                      <a:pt x="58692" y="311"/>
                    </a:cubicBezTo>
                    <a:cubicBezTo>
                      <a:pt x="25677" y="311"/>
                      <a:pt x="0" y="29657"/>
                      <a:pt x="0" y="66339"/>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8" name="Google Shape;178;p1"/>
              <p:cNvSpPr/>
              <p:nvPr/>
            </p:nvSpPr>
            <p:spPr>
              <a:xfrm>
                <a:off x="5658124" y="1376406"/>
                <a:ext cx="123855" cy="125302"/>
              </a:xfrm>
              <a:custGeom>
                <a:avLst/>
                <a:gdLst/>
                <a:ahLst/>
                <a:cxnLst/>
                <a:rect l="l" t="t" r="r" b="b"/>
                <a:pathLst>
                  <a:path w="123855" h="125302" extrusionOk="0">
                    <a:moveTo>
                      <a:pt x="107780" y="21190"/>
                    </a:moveTo>
                    <a:cubicBezTo>
                      <a:pt x="129790" y="46868"/>
                      <a:pt x="129790" y="87218"/>
                      <a:pt x="104112" y="109228"/>
                    </a:cubicBezTo>
                    <a:cubicBezTo>
                      <a:pt x="78435" y="131237"/>
                      <a:pt x="38084" y="131237"/>
                      <a:pt x="16075" y="105559"/>
                    </a:cubicBezTo>
                    <a:cubicBezTo>
                      <a:pt x="-5934" y="79882"/>
                      <a:pt x="-5934" y="39531"/>
                      <a:pt x="19743" y="17522"/>
                    </a:cubicBezTo>
                    <a:cubicBezTo>
                      <a:pt x="45421" y="-8156"/>
                      <a:pt x="85771" y="-4487"/>
                      <a:pt x="107780" y="21190"/>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79" name="Google Shape;179;p1"/>
              <p:cNvSpPr/>
              <p:nvPr/>
            </p:nvSpPr>
            <p:spPr>
              <a:xfrm>
                <a:off x="5786284" y="1542695"/>
                <a:ext cx="127980" cy="126349"/>
              </a:xfrm>
              <a:custGeom>
                <a:avLst/>
                <a:gdLst/>
                <a:ahLst/>
                <a:cxnLst/>
                <a:rect l="l" t="t" r="r" b="b"/>
                <a:pathLst>
                  <a:path w="127980" h="126349" extrusionOk="0">
                    <a:moveTo>
                      <a:pt x="119013" y="30976"/>
                    </a:moveTo>
                    <a:cubicBezTo>
                      <a:pt x="137355" y="60322"/>
                      <a:pt x="126350" y="100672"/>
                      <a:pt x="97004" y="119013"/>
                    </a:cubicBezTo>
                    <a:cubicBezTo>
                      <a:pt x="67658" y="133686"/>
                      <a:pt x="27308" y="126350"/>
                      <a:pt x="8967" y="97004"/>
                    </a:cubicBezTo>
                    <a:cubicBezTo>
                      <a:pt x="-9374" y="67658"/>
                      <a:pt x="1630" y="27308"/>
                      <a:pt x="30976" y="8967"/>
                    </a:cubicBezTo>
                    <a:cubicBezTo>
                      <a:pt x="60322" y="-9374"/>
                      <a:pt x="100672" y="1630"/>
                      <a:pt x="119013" y="30976"/>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80" name="Google Shape;180;p1"/>
              <p:cNvSpPr/>
              <p:nvPr/>
            </p:nvSpPr>
            <p:spPr>
              <a:xfrm>
                <a:off x="5917108" y="1765225"/>
                <a:ext cx="126776" cy="126776"/>
              </a:xfrm>
              <a:custGeom>
                <a:avLst/>
                <a:gdLst/>
                <a:ahLst/>
                <a:cxnLst/>
                <a:rect l="l" t="t" r="r" b="b"/>
                <a:pathLst>
                  <a:path w="126776" h="126776" extrusionOk="0">
                    <a:moveTo>
                      <a:pt x="123914" y="46881"/>
                    </a:moveTo>
                    <a:cubicBezTo>
                      <a:pt x="134919" y="79895"/>
                      <a:pt x="112909" y="116578"/>
                      <a:pt x="79895" y="123914"/>
                    </a:cubicBezTo>
                    <a:cubicBezTo>
                      <a:pt x="46881" y="134919"/>
                      <a:pt x="10199" y="112909"/>
                      <a:pt x="2863" y="79895"/>
                    </a:cubicBezTo>
                    <a:cubicBezTo>
                      <a:pt x="-8142" y="46881"/>
                      <a:pt x="13867" y="10199"/>
                      <a:pt x="46881" y="2863"/>
                    </a:cubicBezTo>
                    <a:cubicBezTo>
                      <a:pt x="79895" y="-8142"/>
                      <a:pt x="112909" y="13867"/>
                      <a:pt x="123914" y="46881"/>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81" name="Google Shape;181;p1"/>
              <p:cNvSpPr/>
              <p:nvPr/>
            </p:nvSpPr>
            <p:spPr>
              <a:xfrm>
                <a:off x="5980916" y="1994103"/>
                <a:ext cx="127546" cy="127546"/>
              </a:xfrm>
              <a:custGeom>
                <a:avLst/>
                <a:gdLst/>
                <a:ahLst/>
                <a:cxnLst/>
                <a:rect l="l" t="t" r="r" b="b"/>
                <a:pathLst>
                  <a:path w="127546" h="127546" extrusionOk="0">
                    <a:moveTo>
                      <a:pt x="126133" y="49101"/>
                    </a:moveTo>
                    <a:cubicBezTo>
                      <a:pt x="133470" y="82115"/>
                      <a:pt x="111460" y="118797"/>
                      <a:pt x="78446" y="126133"/>
                    </a:cubicBezTo>
                    <a:cubicBezTo>
                      <a:pt x="45432" y="133470"/>
                      <a:pt x="8750" y="111460"/>
                      <a:pt x="1414" y="78446"/>
                    </a:cubicBezTo>
                    <a:cubicBezTo>
                      <a:pt x="-5923" y="45432"/>
                      <a:pt x="16087" y="12418"/>
                      <a:pt x="49101" y="1414"/>
                    </a:cubicBezTo>
                    <a:cubicBezTo>
                      <a:pt x="85783" y="-5923"/>
                      <a:pt x="118797" y="16087"/>
                      <a:pt x="126133" y="49101"/>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82" name="Google Shape;182;p1"/>
              <p:cNvSpPr/>
              <p:nvPr/>
            </p:nvSpPr>
            <p:spPr>
              <a:xfrm>
                <a:off x="6025951" y="2248275"/>
                <a:ext cx="125513" cy="125466"/>
              </a:xfrm>
              <a:custGeom>
                <a:avLst/>
                <a:gdLst/>
                <a:ahLst/>
                <a:cxnLst/>
                <a:rect l="l" t="t" r="r" b="b"/>
                <a:pathLst>
                  <a:path w="125513" h="125466" extrusionOk="0">
                    <a:moveTo>
                      <a:pt x="125117" y="55373"/>
                    </a:moveTo>
                    <a:cubicBezTo>
                      <a:pt x="128785" y="88387"/>
                      <a:pt x="106776" y="121401"/>
                      <a:pt x="70093" y="125069"/>
                    </a:cubicBezTo>
                    <a:cubicBezTo>
                      <a:pt x="37079" y="128737"/>
                      <a:pt x="4066" y="106728"/>
                      <a:pt x="397" y="70046"/>
                    </a:cubicBezTo>
                    <a:cubicBezTo>
                      <a:pt x="-3271" y="37032"/>
                      <a:pt x="18738" y="4018"/>
                      <a:pt x="55420" y="349"/>
                    </a:cubicBezTo>
                    <a:cubicBezTo>
                      <a:pt x="88435" y="-3319"/>
                      <a:pt x="121449" y="22359"/>
                      <a:pt x="125117" y="55373"/>
                    </a:cubicBezTo>
                    <a:close/>
                  </a:path>
                </a:pathLst>
              </a:custGeom>
              <a:solidFill>
                <a:schemeClr val="l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183" name="Google Shape;183;p1"/>
            <p:cNvGrpSpPr/>
            <p:nvPr/>
          </p:nvGrpSpPr>
          <p:grpSpPr>
            <a:xfrm>
              <a:off x="5426902" y="1554136"/>
              <a:ext cx="2354734" cy="1965217"/>
              <a:chOff x="3453728" y="1104139"/>
              <a:chExt cx="2808586" cy="2343994"/>
            </a:xfrm>
          </p:grpSpPr>
          <p:grpSp>
            <p:nvGrpSpPr>
              <p:cNvPr id="184" name="Google Shape;184;p1"/>
              <p:cNvGrpSpPr/>
              <p:nvPr/>
            </p:nvGrpSpPr>
            <p:grpSpPr>
              <a:xfrm>
                <a:off x="3453728" y="1104139"/>
                <a:ext cx="1534513" cy="2340325"/>
                <a:chOff x="3453728" y="1104139"/>
                <a:chExt cx="1534513" cy="2340325"/>
              </a:xfrm>
            </p:grpSpPr>
            <p:sp>
              <p:nvSpPr>
                <p:cNvPr id="185" name="Google Shape;185;p1"/>
                <p:cNvSpPr/>
                <p:nvPr/>
              </p:nvSpPr>
              <p:spPr>
                <a:xfrm>
                  <a:off x="3453728" y="1523131"/>
                  <a:ext cx="1263269" cy="1921333"/>
                </a:xfrm>
                <a:custGeom>
                  <a:avLst/>
                  <a:gdLst/>
                  <a:ahLst/>
                  <a:cxnLst/>
                  <a:rect l="l" t="t" r="r" b="b"/>
                  <a:pathLst>
                    <a:path w="1263269" h="1921333" extrusionOk="0">
                      <a:moveTo>
                        <a:pt x="1149350" y="79886"/>
                      </a:moveTo>
                      <a:cubicBezTo>
                        <a:pt x="1149350" y="79886"/>
                        <a:pt x="1024630" y="-99857"/>
                        <a:pt x="789864" y="79886"/>
                      </a:cubicBezTo>
                      <a:cubicBezTo>
                        <a:pt x="588112" y="226615"/>
                        <a:pt x="-138196" y="945586"/>
                        <a:pt x="23206" y="1836965"/>
                      </a:cubicBezTo>
                      <a:cubicBezTo>
                        <a:pt x="23206" y="1836965"/>
                        <a:pt x="34210" y="1921334"/>
                        <a:pt x="202949" y="1921334"/>
                      </a:cubicBezTo>
                      <a:cubicBezTo>
                        <a:pt x="371687" y="1921334"/>
                        <a:pt x="368019" y="1829628"/>
                        <a:pt x="599117" y="1796614"/>
                      </a:cubicBezTo>
                      <a:cubicBezTo>
                        <a:pt x="830215" y="1763600"/>
                        <a:pt x="1244724" y="1734254"/>
                        <a:pt x="1255728" y="1268390"/>
                      </a:cubicBezTo>
                      <a:cubicBezTo>
                        <a:pt x="1266733" y="802526"/>
                        <a:pt x="1285074" y="230283"/>
                        <a:pt x="1149350" y="79886"/>
                      </a:cubicBez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86" name="Google Shape;186;p1"/>
                <p:cNvSpPr/>
                <p:nvPr/>
              </p:nvSpPr>
              <p:spPr>
                <a:xfrm>
                  <a:off x="3656677" y="1104139"/>
                  <a:ext cx="1331564" cy="2050536"/>
                </a:xfrm>
                <a:custGeom>
                  <a:avLst/>
                  <a:gdLst/>
                  <a:ahLst/>
                  <a:cxnLst/>
                  <a:rect l="l" t="t" r="r" b="b"/>
                  <a:pathLst>
                    <a:path w="1331564" h="2050536" extrusionOk="0">
                      <a:moveTo>
                        <a:pt x="1331565" y="0"/>
                      </a:moveTo>
                      <a:lnTo>
                        <a:pt x="1093130" y="0"/>
                      </a:lnTo>
                      <a:lnTo>
                        <a:pt x="1093130" y="821682"/>
                      </a:lnTo>
                      <a:cubicBezTo>
                        <a:pt x="1093130" y="821682"/>
                        <a:pt x="1082126" y="1030771"/>
                        <a:pt x="887710" y="1093130"/>
                      </a:cubicBezTo>
                      <a:cubicBezTo>
                        <a:pt x="693294" y="1155490"/>
                        <a:pt x="410841" y="1155490"/>
                        <a:pt x="315467" y="1478294"/>
                      </a:cubicBezTo>
                      <a:cubicBezTo>
                        <a:pt x="220093" y="1801097"/>
                        <a:pt x="95374" y="2010186"/>
                        <a:pt x="0" y="2050537"/>
                      </a:cubicBezTo>
                      <a:cubicBezTo>
                        <a:pt x="0" y="2050537"/>
                        <a:pt x="238434" y="1969836"/>
                        <a:pt x="392500" y="1448948"/>
                      </a:cubicBezTo>
                      <a:cubicBezTo>
                        <a:pt x="425514" y="1335233"/>
                        <a:pt x="539229" y="1203177"/>
                        <a:pt x="891378" y="1258201"/>
                      </a:cubicBezTo>
                      <a:cubicBezTo>
                        <a:pt x="994088" y="1272873"/>
                        <a:pt x="1159158" y="1291214"/>
                        <a:pt x="1214182" y="1001425"/>
                      </a:cubicBezTo>
                      <a:lnTo>
                        <a:pt x="1331565"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87" name="Google Shape;187;p1"/>
                <p:cNvSpPr/>
                <p:nvPr/>
              </p:nvSpPr>
              <p:spPr>
                <a:xfrm>
                  <a:off x="3506280" y="1523131"/>
                  <a:ext cx="1155490" cy="1191340"/>
                </a:xfrm>
                <a:custGeom>
                  <a:avLst/>
                  <a:gdLst/>
                  <a:ahLst/>
                  <a:cxnLst/>
                  <a:rect l="l" t="t" r="r" b="b"/>
                  <a:pathLst>
                    <a:path w="1155490" h="1191340" extrusionOk="0">
                      <a:moveTo>
                        <a:pt x="755654" y="65213"/>
                      </a:moveTo>
                      <a:cubicBezTo>
                        <a:pt x="957406" y="-81516"/>
                        <a:pt x="1085794" y="65213"/>
                        <a:pt x="1085794" y="65213"/>
                      </a:cubicBezTo>
                      <a:cubicBezTo>
                        <a:pt x="1111471" y="94559"/>
                        <a:pt x="1140817" y="145914"/>
                        <a:pt x="1155490" y="197269"/>
                      </a:cubicBezTo>
                      <a:cubicBezTo>
                        <a:pt x="1140817" y="329325"/>
                        <a:pt x="1082126" y="457713"/>
                        <a:pt x="935397" y="476054"/>
                      </a:cubicBezTo>
                      <a:cubicBezTo>
                        <a:pt x="645607" y="509068"/>
                        <a:pt x="341145" y="542082"/>
                        <a:pt x="275117" y="736498"/>
                      </a:cubicBezTo>
                      <a:cubicBezTo>
                        <a:pt x="220093" y="894231"/>
                        <a:pt x="110047" y="1246381"/>
                        <a:pt x="0" y="1184021"/>
                      </a:cubicBezTo>
                      <a:cubicBezTo>
                        <a:pt x="172406" y="556755"/>
                        <a:pt x="608925" y="171591"/>
                        <a:pt x="755654" y="65213"/>
                      </a:cubicBezTo>
                      <a:close/>
                    </a:path>
                  </a:pathLst>
                </a:custGeom>
                <a:solidFill>
                  <a:schemeClr val="accent6"/>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88" name="Google Shape;188;p1"/>
                <p:cNvSpPr/>
                <p:nvPr/>
              </p:nvSpPr>
              <p:spPr>
                <a:xfrm>
                  <a:off x="4280275" y="1665377"/>
                  <a:ext cx="213056" cy="627266"/>
                </a:xfrm>
                <a:custGeom>
                  <a:avLst/>
                  <a:gdLst/>
                  <a:ahLst/>
                  <a:cxnLst/>
                  <a:rect l="l" t="t" r="r" b="b"/>
                  <a:pathLst>
                    <a:path w="213056" h="627266" extrusionOk="0">
                      <a:moveTo>
                        <a:pt x="51355" y="627266"/>
                      </a:moveTo>
                      <a:cubicBezTo>
                        <a:pt x="51355" y="627266"/>
                        <a:pt x="271449" y="535561"/>
                        <a:pt x="198084" y="396168"/>
                      </a:cubicBezTo>
                      <a:cubicBezTo>
                        <a:pt x="91706" y="187079"/>
                        <a:pt x="146729" y="0"/>
                        <a:pt x="146729" y="0"/>
                      </a:cubicBezTo>
                      <a:cubicBezTo>
                        <a:pt x="146729" y="0"/>
                        <a:pt x="80701" y="205420"/>
                        <a:pt x="132056" y="322804"/>
                      </a:cubicBezTo>
                      <a:cubicBezTo>
                        <a:pt x="187079" y="440187"/>
                        <a:pt x="227430" y="498878"/>
                        <a:pt x="0" y="601588"/>
                      </a:cubicBezTo>
                      <a:lnTo>
                        <a:pt x="51355" y="62726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89" name="Google Shape;189;p1"/>
                <p:cNvSpPr/>
                <p:nvPr/>
              </p:nvSpPr>
              <p:spPr>
                <a:xfrm>
                  <a:off x="4311658" y="1808438"/>
                  <a:ext cx="148359" cy="256775"/>
                </a:xfrm>
                <a:custGeom>
                  <a:avLst/>
                  <a:gdLst/>
                  <a:ahLst/>
                  <a:cxnLst/>
                  <a:rect l="l" t="t" r="r" b="b"/>
                  <a:pathLst>
                    <a:path w="148359" h="256775" extrusionOk="0">
                      <a:moveTo>
                        <a:pt x="130018" y="212757"/>
                      </a:moveTo>
                      <a:cubicBezTo>
                        <a:pt x="130018" y="212757"/>
                        <a:pt x="19971" y="190748"/>
                        <a:pt x="12635" y="117383"/>
                      </a:cubicBezTo>
                      <a:cubicBezTo>
                        <a:pt x="8967" y="44019"/>
                        <a:pt x="1630" y="0"/>
                        <a:pt x="1630" y="0"/>
                      </a:cubicBezTo>
                      <a:cubicBezTo>
                        <a:pt x="1630" y="0"/>
                        <a:pt x="-2038" y="69696"/>
                        <a:pt x="1630" y="124720"/>
                      </a:cubicBezTo>
                      <a:cubicBezTo>
                        <a:pt x="5298" y="168738"/>
                        <a:pt x="56654" y="249439"/>
                        <a:pt x="148359" y="256776"/>
                      </a:cubicBezTo>
                      <a:lnTo>
                        <a:pt x="130018"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0" name="Google Shape;190;p1"/>
                <p:cNvSpPr/>
                <p:nvPr/>
              </p:nvSpPr>
              <p:spPr>
                <a:xfrm>
                  <a:off x="4412331" y="1680050"/>
                  <a:ext cx="89363" cy="289789"/>
                </a:xfrm>
                <a:custGeom>
                  <a:avLst/>
                  <a:gdLst/>
                  <a:ahLst/>
                  <a:cxnLst/>
                  <a:rect l="l" t="t" r="r" b="b"/>
                  <a:pathLst>
                    <a:path w="89363" h="289789" extrusionOk="0">
                      <a:moveTo>
                        <a:pt x="3668" y="249439"/>
                      </a:moveTo>
                      <a:cubicBezTo>
                        <a:pt x="3668" y="249439"/>
                        <a:pt x="99042" y="176075"/>
                        <a:pt x="73364" y="106378"/>
                      </a:cubicBezTo>
                      <a:cubicBezTo>
                        <a:pt x="47687" y="36682"/>
                        <a:pt x="36682" y="0"/>
                        <a:pt x="36682" y="0"/>
                      </a:cubicBezTo>
                      <a:cubicBezTo>
                        <a:pt x="36682" y="0"/>
                        <a:pt x="66028" y="62360"/>
                        <a:pt x="84369" y="113715"/>
                      </a:cubicBezTo>
                      <a:cubicBezTo>
                        <a:pt x="99042" y="154065"/>
                        <a:pt x="84369" y="253107"/>
                        <a:pt x="0" y="289790"/>
                      </a:cubicBezTo>
                      <a:lnTo>
                        <a:pt x="3668" y="24943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1" name="Google Shape;191;p1"/>
                <p:cNvSpPr/>
                <p:nvPr/>
              </p:nvSpPr>
              <p:spPr>
                <a:xfrm>
                  <a:off x="4173758" y="2307316"/>
                  <a:ext cx="190909" cy="388831"/>
                </a:xfrm>
                <a:custGeom>
                  <a:avLst/>
                  <a:gdLst/>
                  <a:ahLst/>
                  <a:cxnLst/>
                  <a:rect l="l" t="t" r="r" b="b"/>
                  <a:pathLst>
                    <a:path w="190909" h="388831" extrusionOk="0">
                      <a:moveTo>
                        <a:pt x="99181" y="7336"/>
                      </a:moveTo>
                      <a:cubicBezTo>
                        <a:pt x="99181" y="7336"/>
                        <a:pt x="-69558" y="157734"/>
                        <a:pt x="33153" y="201752"/>
                      </a:cubicBezTo>
                      <a:cubicBezTo>
                        <a:pt x="187218" y="264112"/>
                        <a:pt x="190886" y="388832"/>
                        <a:pt x="190886" y="388832"/>
                      </a:cubicBezTo>
                      <a:cubicBezTo>
                        <a:pt x="190886" y="388832"/>
                        <a:pt x="194554" y="245771"/>
                        <a:pt x="110185" y="209089"/>
                      </a:cubicBezTo>
                      <a:cubicBezTo>
                        <a:pt x="29484" y="168738"/>
                        <a:pt x="-25539" y="161402"/>
                        <a:pt x="146868" y="0"/>
                      </a:cubicBezTo>
                      <a:lnTo>
                        <a:pt x="99181" y="733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2" name="Google Shape;192;p1"/>
                <p:cNvSpPr/>
                <p:nvPr/>
              </p:nvSpPr>
              <p:spPr>
                <a:xfrm>
                  <a:off x="4225251" y="2343872"/>
                  <a:ext cx="168738" cy="242229"/>
                </a:xfrm>
                <a:custGeom>
                  <a:avLst/>
                  <a:gdLst/>
                  <a:ahLst/>
                  <a:cxnLst/>
                  <a:rect l="l" t="t" r="r" b="b"/>
                  <a:pathLst>
                    <a:path w="168738" h="242229" extrusionOk="0">
                      <a:moveTo>
                        <a:pt x="22009" y="40477"/>
                      </a:moveTo>
                      <a:cubicBezTo>
                        <a:pt x="22009" y="40477"/>
                        <a:pt x="135724" y="55150"/>
                        <a:pt x="146729" y="124846"/>
                      </a:cubicBezTo>
                      <a:cubicBezTo>
                        <a:pt x="157734" y="198210"/>
                        <a:pt x="168738" y="242229"/>
                        <a:pt x="168738" y="242229"/>
                      </a:cubicBezTo>
                      <a:cubicBezTo>
                        <a:pt x="168738" y="242229"/>
                        <a:pt x="165070" y="172533"/>
                        <a:pt x="157734" y="117510"/>
                      </a:cubicBezTo>
                      <a:cubicBezTo>
                        <a:pt x="150397" y="73491"/>
                        <a:pt x="91706" y="-3542"/>
                        <a:pt x="0" y="126"/>
                      </a:cubicBezTo>
                      <a:lnTo>
                        <a:pt x="22009" y="4047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3" name="Google Shape;193;p1"/>
                <p:cNvSpPr/>
                <p:nvPr/>
              </p:nvSpPr>
              <p:spPr>
                <a:xfrm>
                  <a:off x="4125224" y="2421031"/>
                  <a:ext cx="81685" cy="293457"/>
                </a:xfrm>
                <a:custGeom>
                  <a:avLst/>
                  <a:gdLst/>
                  <a:ahLst/>
                  <a:cxnLst/>
                  <a:rect l="l" t="t" r="r" b="b"/>
                  <a:pathLst>
                    <a:path w="81685" h="293457" extrusionOk="0">
                      <a:moveTo>
                        <a:pt x="81686" y="44019"/>
                      </a:moveTo>
                      <a:cubicBezTo>
                        <a:pt x="81686" y="44019"/>
                        <a:pt x="-6352" y="124720"/>
                        <a:pt x="22994" y="190748"/>
                      </a:cubicBezTo>
                      <a:cubicBezTo>
                        <a:pt x="52340" y="256776"/>
                        <a:pt x="67013" y="293458"/>
                        <a:pt x="67013" y="293458"/>
                      </a:cubicBezTo>
                      <a:cubicBezTo>
                        <a:pt x="67013" y="293458"/>
                        <a:pt x="33999" y="234766"/>
                        <a:pt x="8321" y="183411"/>
                      </a:cubicBezTo>
                      <a:cubicBezTo>
                        <a:pt x="-10020" y="143061"/>
                        <a:pt x="-2683" y="47687"/>
                        <a:pt x="78018" y="0"/>
                      </a:cubicBezTo>
                      <a:lnTo>
                        <a:pt x="81686" y="4401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4" name="Google Shape;194;p1"/>
                <p:cNvSpPr/>
                <p:nvPr/>
              </p:nvSpPr>
              <p:spPr>
                <a:xfrm>
                  <a:off x="3902448" y="2065213"/>
                  <a:ext cx="77772" cy="154065"/>
                </a:xfrm>
                <a:custGeom>
                  <a:avLst/>
                  <a:gdLst/>
                  <a:ahLst/>
                  <a:cxnLst/>
                  <a:rect l="l" t="t" r="r" b="b"/>
                  <a:pathLst>
                    <a:path w="77772" h="154065" extrusionOk="0">
                      <a:moveTo>
                        <a:pt x="51355" y="132056"/>
                      </a:moveTo>
                      <a:cubicBezTo>
                        <a:pt x="51355" y="132056"/>
                        <a:pt x="77033" y="69696"/>
                        <a:pt x="47687" y="44019"/>
                      </a:cubicBezTo>
                      <a:cubicBezTo>
                        <a:pt x="18341" y="18341"/>
                        <a:pt x="0" y="0"/>
                        <a:pt x="0" y="0"/>
                      </a:cubicBezTo>
                      <a:cubicBezTo>
                        <a:pt x="0" y="0"/>
                        <a:pt x="33014" y="22009"/>
                        <a:pt x="55023" y="44019"/>
                      </a:cubicBezTo>
                      <a:cubicBezTo>
                        <a:pt x="73364" y="58692"/>
                        <a:pt x="91706" y="113715"/>
                        <a:pt x="62360" y="154065"/>
                      </a:cubicBezTo>
                      <a:lnTo>
                        <a:pt x="51355" y="132056"/>
                      </a:lnTo>
                      <a:close/>
                    </a:path>
                  </a:pathLst>
                </a:custGeom>
                <a:solidFill>
                  <a:srgbClr val="FEEEEE"/>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5" name="Google Shape;195;p1"/>
                <p:cNvSpPr/>
                <p:nvPr/>
              </p:nvSpPr>
              <p:spPr>
                <a:xfrm>
                  <a:off x="3656677" y="2292840"/>
                  <a:ext cx="487873" cy="275463"/>
                </a:xfrm>
                <a:custGeom>
                  <a:avLst/>
                  <a:gdLst/>
                  <a:ahLst/>
                  <a:cxnLst/>
                  <a:rect l="l" t="t" r="r" b="b"/>
                  <a:pathLst>
                    <a:path w="487873" h="275463" extrusionOk="0">
                      <a:moveTo>
                        <a:pt x="487874" y="51159"/>
                      </a:moveTo>
                      <a:cubicBezTo>
                        <a:pt x="487874" y="51159"/>
                        <a:pt x="381495" y="-44215"/>
                        <a:pt x="264112" y="25481"/>
                      </a:cubicBezTo>
                      <a:cubicBezTo>
                        <a:pt x="146729" y="95177"/>
                        <a:pt x="139392" y="256579"/>
                        <a:pt x="0" y="274920"/>
                      </a:cubicBezTo>
                      <a:cubicBezTo>
                        <a:pt x="0" y="274920"/>
                        <a:pt x="91706" y="285925"/>
                        <a:pt x="165070" y="208892"/>
                      </a:cubicBezTo>
                      <a:cubicBezTo>
                        <a:pt x="234766" y="128191"/>
                        <a:pt x="282453" y="-25874"/>
                        <a:pt x="458528" y="80504"/>
                      </a:cubicBezTo>
                      <a:lnTo>
                        <a:pt x="487874" y="5115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6" name="Google Shape;196;p1"/>
                <p:cNvSpPr/>
                <p:nvPr/>
              </p:nvSpPr>
              <p:spPr>
                <a:xfrm>
                  <a:off x="3851093" y="2094559"/>
                  <a:ext cx="182059" cy="212756"/>
                </a:xfrm>
                <a:custGeom>
                  <a:avLst/>
                  <a:gdLst/>
                  <a:ahLst/>
                  <a:cxnLst/>
                  <a:rect l="l" t="t" r="r" b="b"/>
                  <a:pathLst>
                    <a:path w="182059" h="212756" extrusionOk="0">
                      <a:moveTo>
                        <a:pt x="176075" y="212757"/>
                      </a:moveTo>
                      <a:cubicBezTo>
                        <a:pt x="176075" y="212757"/>
                        <a:pt x="201752" y="135724"/>
                        <a:pt x="146729" y="117383"/>
                      </a:cubicBezTo>
                      <a:cubicBezTo>
                        <a:pt x="91706" y="99042"/>
                        <a:pt x="51355" y="95374"/>
                        <a:pt x="0" y="0"/>
                      </a:cubicBezTo>
                      <a:cubicBezTo>
                        <a:pt x="0" y="0"/>
                        <a:pt x="29346" y="99042"/>
                        <a:pt x="91706" y="132056"/>
                      </a:cubicBezTo>
                      <a:cubicBezTo>
                        <a:pt x="154065" y="165070"/>
                        <a:pt x="154065" y="161402"/>
                        <a:pt x="150397" y="201752"/>
                      </a:cubicBezTo>
                      <a:lnTo>
                        <a:pt x="176075"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7" name="Google Shape;197;p1"/>
                <p:cNvSpPr/>
                <p:nvPr/>
              </p:nvSpPr>
              <p:spPr>
                <a:xfrm>
                  <a:off x="3854761" y="2512736"/>
                  <a:ext cx="42866" cy="135724"/>
                </a:xfrm>
                <a:custGeom>
                  <a:avLst/>
                  <a:gdLst/>
                  <a:ahLst/>
                  <a:cxnLst/>
                  <a:rect l="l" t="t" r="r" b="b"/>
                  <a:pathLst>
                    <a:path w="42866" h="135724" extrusionOk="0">
                      <a:moveTo>
                        <a:pt x="3668" y="18341"/>
                      </a:moveTo>
                      <a:cubicBezTo>
                        <a:pt x="3668" y="18341"/>
                        <a:pt x="47687" y="51355"/>
                        <a:pt x="36682" y="84369"/>
                      </a:cubicBezTo>
                      <a:cubicBezTo>
                        <a:pt x="25678" y="117383"/>
                        <a:pt x="18341" y="135724"/>
                        <a:pt x="18341" y="135724"/>
                      </a:cubicBezTo>
                      <a:cubicBezTo>
                        <a:pt x="18341" y="135724"/>
                        <a:pt x="33014" y="106379"/>
                        <a:pt x="40350" y="80701"/>
                      </a:cubicBezTo>
                      <a:cubicBezTo>
                        <a:pt x="47687" y="62360"/>
                        <a:pt x="40350" y="14673"/>
                        <a:pt x="0" y="0"/>
                      </a:cubicBezTo>
                      <a:lnTo>
                        <a:pt x="3668" y="18341"/>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8" name="Google Shape;198;p1"/>
                <p:cNvSpPr/>
                <p:nvPr/>
              </p:nvSpPr>
              <p:spPr>
                <a:xfrm>
                  <a:off x="3820334" y="2421031"/>
                  <a:ext cx="76981" cy="231098"/>
                </a:xfrm>
                <a:custGeom>
                  <a:avLst/>
                  <a:gdLst/>
                  <a:ahLst/>
                  <a:cxnLst/>
                  <a:rect l="l" t="t" r="r" b="b"/>
                  <a:pathLst>
                    <a:path w="76981" h="231098" extrusionOk="0">
                      <a:moveTo>
                        <a:pt x="49099" y="0"/>
                      </a:moveTo>
                      <a:cubicBezTo>
                        <a:pt x="49099" y="0"/>
                        <a:pt x="100454" y="44019"/>
                        <a:pt x="63772" y="80701"/>
                      </a:cubicBezTo>
                      <a:cubicBezTo>
                        <a:pt x="30758" y="121051"/>
                        <a:pt x="1412" y="139392"/>
                        <a:pt x="5081" y="231098"/>
                      </a:cubicBezTo>
                      <a:cubicBezTo>
                        <a:pt x="5081" y="231098"/>
                        <a:pt x="-13260" y="146729"/>
                        <a:pt x="19754" y="95374"/>
                      </a:cubicBezTo>
                      <a:cubicBezTo>
                        <a:pt x="49099" y="44019"/>
                        <a:pt x="52768" y="47687"/>
                        <a:pt x="34426" y="18341"/>
                      </a:cubicBezTo>
                      <a:lnTo>
                        <a:pt x="49099"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199" name="Google Shape;199;p1"/>
                <p:cNvSpPr/>
                <p:nvPr/>
              </p:nvSpPr>
              <p:spPr>
                <a:xfrm>
                  <a:off x="3945833" y="2648461"/>
                  <a:ext cx="156758" cy="634602"/>
                </a:xfrm>
                <a:custGeom>
                  <a:avLst/>
                  <a:gdLst/>
                  <a:ahLst/>
                  <a:cxnLst/>
                  <a:rect l="l" t="t" r="r" b="b"/>
                  <a:pathLst>
                    <a:path w="156758" h="634602" extrusionOk="0">
                      <a:moveTo>
                        <a:pt x="55657" y="0"/>
                      </a:moveTo>
                      <a:cubicBezTo>
                        <a:pt x="55657" y="0"/>
                        <a:pt x="220727" y="128388"/>
                        <a:pt x="129022" y="253107"/>
                      </a:cubicBezTo>
                      <a:cubicBezTo>
                        <a:pt x="-3034" y="440187"/>
                        <a:pt x="634" y="634603"/>
                        <a:pt x="634" y="634603"/>
                      </a:cubicBezTo>
                      <a:cubicBezTo>
                        <a:pt x="634" y="634603"/>
                        <a:pt x="-10371" y="421846"/>
                        <a:pt x="59325" y="315467"/>
                      </a:cubicBezTo>
                      <a:cubicBezTo>
                        <a:pt x="129022" y="209089"/>
                        <a:pt x="176709" y="161402"/>
                        <a:pt x="7970" y="18341"/>
                      </a:cubicBezTo>
                      <a:lnTo>
                        <a:pt x="55657"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0" name="Google Shape;200;p1"/>
                <p:cNvSpPr/>
                <p:nvPr/>
              </p:nvSpPr>
              <p:spPr>
                <a:xfrm>
                  <a:off x="3880438" y="2899575"/>
                  <a:ext cx="176074" cy="222086"/>
                </a:xfrm>
                <a:custGeom>
                  <a:avLst/>
                  <a:gdLst/>
                  <a:ahLst/>
                  <a:cxnLst/>
                  <a:rect l="l" t="t" r="r" b="b"/>
                  <a:pathLst>
                    <a:path w="176074" h="222086" extrusionOk="0">
                      <a:moveTo>
                        <a:pt x="154065" y="35007"/>
                      </a:moveTo>
                      <a:cubicBezTo>
                        <a:pt x="154065" y="35007"/>
                        <a:pt x="55023" y="38675"/>
                        <a:pt x="36682" y="108372"/>
                      </a:cubicBezTo>
                      <a:cubicBezTo>
                        <a:pt x="18341" y="178068"/>
                        <a:pt x="0" y="222087"/>
                        <a:pt x="0" y="222087"/>
                      </a:cubicBezTo>
                      <a:cubicBezTo>
                        <a:pt x="0" y="222087"/>
                        <a:pt x="11005" y="156058"/>
                        <a:pt x="25678" y="101035"/>
                      </a:cubicBezTo>
                      <a:cubicBezTo>
                        <a:pt x="36682" y="57017"/>
                        <a:pt x="99042" y="-12680"/>
                        <a:pt x="176075" y="1993"/>
                      </a:cubicBezTo>
                      <a:lnTo>
                        <a:pt x="154065" y="3500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1" name="Google Shape;201;p1"/>
                <p:cNvSpPr/>
                <p:nvPr/>
              </p:nvSpPr>
              <p:spPr>
                <a:xfrm>
                  <a:off x="3972144" y="2974933"/>
                  <a:ext cx="81918" cy="293457"/>
                </a:xfrm>
                <a:custGeom>
                  <a:avLst/>
                  <a:gdLst/>
                  <a:ahLst/>
                  <a:cxnLst/>
                  <a:rect l="l" t="t" r="r" b="b"/>
                  <a:pathLst>
                    <a:path w="81918" h="293457" extrusionOk="0">
                      <a:moveTo>
                        <a:pt x="22009" y="47687"/>
                      </a:moveTo>
                      <a:cubicBezTo>
                        <a:pt x="22009" y="47687"/>
                        <a:pt x="84369" y="135724"/>
                        <a:pt x="51355" y="198084"/>
                      </a:cubicBezTo>
                      <a:cubicBezTo>
                        <a:pt x="14673" y="260444"/>
                        <a:pt x="0" y="293458"/>
                        <a:pt x="0" y="293458"/>
                      </a:cubicBezTo>
                      <a:cubicBezTo>
                        <a:pt x="0" y="293458"/>
                        <a:pt x="36682" y="238434"/>
                        <a:pt x="66028" y="190747"/>
                      </a:cubicBezTo>
                      <a:cubicBezTo>
                        <a:pt x="88037" y="154065"/>
                        <a:pt x="95374" y="55023"/>
                        <a:pt x="33014" y="0"/>
                      </a:cubicBezTo>
                      <a:lnTo>
                        <a:pt x="22009" y="4768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202" name="Google Shape;202;p1"/>
              <p:cNvGrpSpPr/>
              <p:nvPr/>
            </p:nvGrpSpPr>
            <p:grpSpPr>
              <a:xfrm>
                <a:off x="4731466" y="1111475"/>
                <a:ext cx="1530848" cy="2336658"/>
                <a:chOff x="4731466" y="1111475"/>
                <a:chExt cx="1530848" cy="2336658"/>
              </a:xfrm>
            </p:grpSpPr>
            <p:sp>
              <p:nvSpPr>
                <p:cNvPr id="203" name="Google Shape;203;p1"/>
                <p:cNvSpPr/>
                <p:nvPr/>
              </p:nvSpPr>
              <p:spPr>
                <a:xfrm>
                  <a:off x="5002710" y="1526800"/>
                  <a:ext cx="1259604" cy="1921333"/>
                </a:xfrm>
                <a:custGeom>
                  <a:avLst/>
                  <a:gdLst/>
                  <a:ahLst/>
                  <a:cxnLst/>
                  <a:rect l="l" t="t" r="r" b="b"/>
                  <a:pathLst>
                    <a:path w="1259604" h="1921333" extrusionOk="0">
                      <a:moveTo>
                        <a:pt x="113920" y="79886"/>
                      </a:moveTo>
                      <a:cubicBezTo>
                        <a:pt x="113920" y="79886"/>
                        <a:pt x="238639" y="-99857"/>
                        <a:pt x="473405" y="79886"/>
                      </a:cubicBezTo>
                      <a:cubicBezTo>
                        <a:pt x="671489" y="230283"/>
                        <a:pt x="1397798" y="945586"/>
                        <a:pt x="1236396" y="1836965"/>
                      </a:cubicBezTo>
                      <a:cubicBezTo>
                        <a:pt x="1236396" y="1836965"/>
                        <a:pt x="1225391" y="1921334"/>
                        <a:pt x="1056653" y="1921334"/>
                      </a:cubicBezTo>
                      <a:cubicBezTo>
                        <a:pt x="887915" y="1921334"/>
                        <a:pt x="891583" y="1829628"/>
                        <a:pt x="660485" y="1796614"/>
                      </a:cubicBezTo>
                      <a:cubicBezTo>
                        <a:pt x="429387" y="1763600"/>
                        <a:pt x="14878" y="1737923"/>
                        <a:pt x="7541" y="1272058"/>
                      </a:cubicBezTo>
                      <a:cubicBezTo>
                        <a:pt x="-3464" y="806194"/>
                        <a:pt x="-21805" y="233951"/>
                        <a:pt x="113920" y="79886"/>
                      </a:cubicBez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4" name="Google Shape;204;p1"/>
                <p:cNvSpPr/>
                <p:nvPr/>
              </p:nvSpPr>
              <p:spPr>
                <a:xfrm>
                  <a:off x="4731466" y="1111475"/>
                  <a:ext cx="1331564" cy="2050536"/>
                </a:xfrm>
                <a:custGeom>
                  <a:avLst/>
                  <a:gdLst/>
                  <a:ahLst/>
                  <a:cxnLst/>
                  <a:rect l="l" t="t" r="r" b="b"/>
                  <a:pathLst>
                    <a:path w="1331564" h="2050536" extrusionOk="0">
                      <a:moveTo>
                        <a:pt x="0" y="0"/>
                      </a:moveTo>
                      <a:lnTo>
                        <a:pt x="238434" y="0"/>
                      </a:lnTo>
                      <a:lnTo>
                        <a:pt x="238434" y="821682"/>
                      </a:lnTo>
                      <a:cubicBezTo>
                        <a:pt x="238434" y="821682"/>
                        <a:pt x="249439" y="1030771"/>
                        <a:pt x="443855" y="1093131"/>
                      </a:cubicBezTo>
                      <a:cubicBezTo>
                        <a:pt x="638271" y="1155490"/>
                        <a:pt x="920724" y="1155490"/>
                        <a:pt x="1016098" y="1478294"/>
                      </a:cubicBezTo>
                      <a:cubicBezTo>
                        <a:pt x="1111471" y="1801098"/>
                        <a:pt x="1236191" y="2010186"/>
                        <a:pt x="1331565" y="2050537"/>
                      </a:cubicBezTo>
                      <a:cubicBezTo>
                        <a:pt x="1331565" y="2050537"/>
                        <a:pt x="1093130" y="1969836"/>
                        <a:pt x="939065" y="1448948"/>
                      </a:cubicBezTo>
                      <a:cubicBezTo>
                        <a:pt x="906051" y="1335233"/>
                        <a:pt x="792336" y="1203177"/>
                        <a:pt x="440187" y="1258201"/>
                      </a:cubicBezTo>
                      <a:cubicBezTo>
                        <a:pt x="337476" y="1272873"/>
                        <a:pt x="172406" y="1291214"/>
                        <a:pt x="117383" y="1001425"/>
                      </a:cubicBezTo>
                      <a:lnTo>
                        <a:pt x="0"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5" name="Google Shape;205;p1"/>
                <p:cNvSpPr/>
                <p:nvPr/>
              </p:nvSpPr>
              <p:spPr>
                <a:xfrm>
                  <a:off x="5057938" y="1530468"/>
                  <a:ext cx="1155490" cy="1191340"/>
                </a:xfrm>
                <a:custGeom>
                  <a:avLst/>
                  <a:gdLst/>
                  <a:ahLst/>
                  <a:cxnLst/>
                  <a:rect l="l" t="t" r="r" b="b"/>
                  <a:pathLst>
                    <a:path w="1155490" h="1191340" extrusionOk="0">
                      <a:moveTo>
                        <a:pt x="399836" y="65213"/>
                      </a:moveTo>
                      <a:cubicBezTo>
                        <a:pt x="198084" y="-81516"/>
                        <a:pt x="69696" y="65213"/>
                        <a:pt x="69696" y="65213"/>
                      </a:cubicBezTo>
                      <a:cubicBezTo>
                        <a:pt x="44019" y="94559"/>
                        <a:pt x="14673" y="145914"/>
                        <a:pt x="0" y="197269"/>
                      </a:cubicBezTo>
                      <a:cubicBezTo>
                        <a:pt x="14673" y="329325"/>
                        <a:pt x="73364" y="457713"/>
                        <a:pt x="220093" y="476054"/>
                      </a:cubicBezTo>
                      <a:cubicBezTo>
                        <a:pt x="509883" y="509068"/>
                        <a:pt x="814345" y="542082"/>
                        <a:pt x="880374" y="736498"/>
                      </a:cubicBezTo>
                      <a:cubicBezTo>
                        <a:pt x="935397" y="894231"/>
                        <a:pt x="1049112" y="1246381"/>
                        <a:pt x="1155490" y="1184021"/>
                      </a:cubicBezTo>
                      <a:cubicBezTo>
                        <a:pt x="983084" y="556755"/>
                        <a:pt x="546565" y="171591"/>
                        <a:pt x="399836" y="65213"/>
                      </a:cubicBezTo>
                      <a:close/>
                    </a:path>
                  </a:pathLst>
                </a:custGeom>
                <a:solidFill>
                  <a:schemeClr val="accent6"/>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6" name="Google Shape;206;p1"/>
                <p:cNvSpPr/>
                <p:nvPr/>
              </p:nvSpPr>
              <p:spPr>
                <a:xfrm>
                  <a:off x="5226377" y="1672713"/>
                  <a:ext cx="213056" cy="627266"/>
                </a:xfrm>
                <a:custGeom>
                  <a:avLst/>
                  <a:gdLst/>
                  <a:ahLst/>
                  <a:cxnLst/>
                  <a:rect l="l" t="t" r="r" b="b"/>
                  <a:pathLst>
                    <a:path w="213056" h="627266" extrusionOk="0">
                      <a:moveTo>
                        <a:pt x="161701" y="627266"/>
                      </a:moveTo>
                      <a:cubicBezTo>
                        <a:pt x="161701" y="627266"/>
                        <a:pt x="-58392" y="535561"/>
                        <a:pt x="14972" y="396168"/>
                      </a:cubicBezTo>
                      <a:cubicBezTo>
                        <a:pt x="121351" y="187079"/>
                        <a:pt x="66328" y="0"/>
                        <a:pt x="66328" y="0"/>
                      </a:cubicBezTo>
                      <a:cubicBezTo>
                        <a:pt x="66328" y="0"/>
                        <a:pt x="132355" y="205421"/>
                        <a:pt x="81000" y="322804"/>
                      </a:cubicBezTo>
                      <a:cubicBezTo>
                        <a:pt x="25977" y="440187"/>
                        <a:pt x="-14373" y="498878"/>
                        <a:pt x="213056" y="601589"/>
                      </a:cubicBezTo>
                      <a:lnTo>
                        <a:pt x="161701" y="62726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7" name="Google Shape;207;p1"/>
                <p:cNvSpPr/>
                <p:nvPr/>
              </p:nvSpPr>
              <p:spPr>
                <a:xfrm>
                  <a:off x="5259690" y="1815774"/>
                  <a:ext cx="148359" cy="256775"/>
                </a:xfrm>
                <a:custGeom>
                  <a:avLst/>
                  <a:gdLst/>
                  <a:ahLst/>
                  <a:cxnLst/>
                  <a:rect l="l" t="t" r="r" b="b"/>
                  <a:pathLst>
                    <a:path w="148359" h="256775" extrusionOk="0">
                      <a:moveTo>
                        <a:pt x="18341" y="212757"/>
                      </a:moveTo>
                      <a:cubicBezTo>
                        <a:pt x="18341" y="212757"/>
                        <a:pt x="128388" y="190748"/>
                        <a:pt x="135724" y="117383"/>
                      </a:cubicBezTo>
                      <a:cubicBezTo>
                        <a:pt x="139392" y="44019"/>
                        <a:pt x="146729" y="0"/>
                        <a:pt x="146729" y="0"/>
                      </a:cubicBezTo>
                      <a:cubicBezTo>
                        <a:pt x="146729" y="0"/>
                        <a:pt x="150397" y="69696"/>
                        <a:pt x="146729" y="124720"/>
                      </a:cubicBezTo>
                      <a:cubicBezTo>
                        <a:pt x="143061" y="168738"/>
                        <a:pt x="91706" y="249439"/>
                        <a:pt x="0" y="256776"/>
                      </a:cubicBezTo>
                      <a:lnTo>
                        <a:pt x="18341"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8" name="Google Shape;208;p1"/>
                <p:cNvSpPr/>
                <p:nvPr/>
              </p:nvSpPr>
              <p:spPr>
                <a:xfrm>
                  <a:off x="5218014" y="1687386"/>
                  <a:ext cx="89363" cy="289789"/>
                </a:xfrm>
                <a:custGeom>
                  <a:avLst/>
                  <a:gdLst/>
                  <a:ahLst/>
                  <a:cxnLst/>
                  <a:rect l="l" t="t" r="r" b="b"/>
                  <a:pathLst>
                    <a:path w="89363" h="289789" extrusionOk="0">
                      <a:moveTo>
                        <a:pt x="85695" y="249439"/>
                      </a:moveTo>
                      <a:cubicBezTo>
                        <a:pt x="85695" y="249439"/>
                        <a:pt x="-9679" y="176075"/>
                        <a:pt x="15999" y="106379"/>
                      </a:cubicBezTo>
                      <a:cubicBezTo>
                        <a:pt x="41676" y="36682"/>
                        <a:pt x="52681" y="0"/>
                        <a:pt x="52681" y="0"/>
                      </a:cubicBezTo>
                      <a:cubicBezTo>
                        <a:pt x="52681" y="0"/>
                        <a:pt x="23335" y="62360"/>
                        <a:pt x="4994" y="113715"/>
                      </a:cubicBezTo>
                      <a:cubicBezTo>
                        <a:pt x="-9679" y="154065"/>
                        <a:pt x="4994" y="253107"/>
                        <a:pt x="89363" y="289790"/>
                      </a:cubicBezTo>
                      <a:lnTo>
                        <a:pt x="85695" y="24943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09" name="Google Shape;209;p1"/>
                <p:cNvSpPr/>
                <p:nvPr/>
              </p:nvSpPr>
              <p:spPr>
                <a:xfrm>
                  <a:off x="5355040" y="2314652"/>
                  <a:ext cx="190909" cy="388831"/>
                </a:xfrm>
                <a:custGeom>
                  <a:avLst/>
                  <a:gdLst/>
                  <a:ahLst/>
                  <a:cxnLst/>
                  <a:rect l="l" t="t" r="r" b="b"/>
                  <a:pathLst>
                    <a:path w="190909" h="388831" extrusionOk="0">
                      <a:moveTo>
                        <a:pt x="91729" y="7336"/>
                      </a:moveTo>
                      <a:cubicBezTo>
                        <a:pt x="91729" y="7336"/>
                        <a:pt x="260467" y="157734"/>
                        <a:pt x="157757" y="201752"/>
                      </a:cubicBezTo>
                      <a:cubicBezTo>
                        <a:pt x="3692" y="264112"/>
                        <a:pt x="23" y="388832"/>
                        <a:pt x="23" y="388832"/>
                      </a:cubicBezTo>
                      <a:cubicBezTo>
                        <a:pt x="23" y="388832"/>
                        <a:pt x="-3645" y="245771"/>
                        <a:pt x="80724" y="209089"/>
                      </a:cubicBezTo>
                      <a:cubicBezTo>
                        <a:pt x="161425" y="168738"/>
                        <a:pt x="216449" y="161402"/>
                        <a:pt x="44042" y="0"/>
                      </a:cubicBezTo>
                      <a:lnTo>
                        <a:pt x="91729" y="733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0" name="Google Shape;210;p1"/>
                <p:cNvSpPr/>
                <p:nvPr/>
              </p:nvSpPr>
              <p:spPr>
                <a:xfrm>
                  <a:off x="5325718" y="2351208"/>
                  <a:ext cx="168738" cy="242229"/>
                </a:xfrm>
                <a:custGeom>
                  <a:avLst/>
                  <a:gdLst/>
                  <a:ahLst/>
                  <a:cxnLst/>
                  <a:rect l="l" t="t" r="r" b="b"/>
                  <a:pathLst>
                    <a:path w="168738" h="242229" extrusionOk="0">
                      <a:moveTo>
                        <a:pt x="146729" y="40477"/>
                      </a:moveTo>
                      <a:cubicBezTo>
                        <a:pt x="146729" y="40477"/>
                        <a:pt x="33014" y="55150"/>
                        <a:pt x="22009" y="124846"/>
                      </a:cubicBezTo>
                      <a:cubicBezTo>
                        <a:pt x="11005" y="198210"/>
                        <a:pt x="0" y="242229"/>
                        <a:pt x="0" y="242229"/>
                      </a:cubicBezTo>
                      <a:cubicBezTo>
                        <a:pt x="0" y="242229"/>
                        <a:pt x="3668" y="172533"/>
                        <a:pt x="11005" y="117509"/>
                      </a:cubicBezTo>
                      <a:cubicBezTo>
                        <a:pt x="18341" y="73491"/>
                        <a:pt x="77033" y="-3542"/>
                        <a:pt x="168738" y="126"/>
                      </a:cubicBezTo>
                      <a:lnTo>
                        <a:pt x="146729" y="40477"/>
                      </a:lnTo>
                      <a:close/>
                    </a:path>
                  </a:pathLst>
                </a:custGeom>
                <a:solidFill>
                  <a:srgbClr val="FEEEEE"/>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1" name="Google Shape;211;p1"/>
                <p:cNvSpPr/>
                <p:nvPr/>
              </p:nvSpPr>
              <p:spPr>
                <a:xfrm>
                  <a:off x="5512797" y="2428367"/>
                  <a:ext cx="81685" cy="293457"/>
                </a:xfrm>
                <a:custGeom>
                  <a:avLst/>
                  <a:gdLst/>
                  <a:ahLst/>
                  <a:cxnLst/>
                  <a:rect l="l" t="t" r="r" b="b"/>
                  <a:pathLst>
                    <a:path w="81685" h="293457" extrusionOk="0">
                      <a:moveTo>
                        <a:pt x="0" y="44019"/>
                      </a:moveTo>
                      <a:cubicBezTo>
                        <a:pt x="0" y="44019"/>
                        <a:pt x="88037" y="124720"/>
                        <a:pt x="58692" y="190748"/>
                      </a:cubicBezTo>
                      <a:cubicBezTo>
                        <a:pt x="29346" y="256776"/>
                        <a:pt x="14673" y="293458"/>
                        <a:pt x="14673" y="293458"/>
                      </a:cubicBezTo>
                      <a:cubicBezTo>
                        <a:pt x="14673" y="293458"/>
                        <a:pt x="47687" y="234766"/>
                        <a:pt x="73364" y="183411"/>
                      </a:cubicBezTo>
                      <a:cubicBezTo>
                        <a:pt x="91706" y="143061"/>
                        <a:pt x="84369" y="47687"/>
                        <a:pt x="3668" y="0"/>
                      </a:cubicBezTo>
                      <a:lnTo>
                        <a:pt x="0" y="4401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2" name="Google Shape;212;p1"/>
                <p:cNvSpPr/>
                <p:nvPr/>
              </p:nvSpPr>
              <p:spPr>
                <a:xfrm>
                  <a:off x="5739487" y="2072550"/>
                  <a:ext cx="77772" cy="154065"/>
                </a:xfrm>
                <a:custGeom>
                  <a:avLst/>
                  <a:gdLst/>
                  <a:ahLst/>
                  <a:cxnLst/>
                  <a:rect l="l" t="t" r="r" b="b"/>
                  <a:pathLst>
                    <a:path w="77772" h="154065" extrusionOk="0">
                      <a:moveTo>
                        <a:pt x="26417" y="132056"/>
                      </a:moveTo>
                      <a:cubicBezTo>
                        <a:pt x="26417" y="132056"/>
                        <a:pt x="740" y="69696"/>
                        <a:pt x="30086" y="44019"/>
                      </a:cubicBezTo>
                      <a:cubicBezTo>
                        <a:pt x="59432" y="18341"/>
                        <a:pt x="77773" y="0"/>
                        <a:pt x="77773" y="0"/>
                      </a:cubicBezTo>
                      <a:cubicBezTo>
                        <a:pt x="77773" y="0"/>
                        <a:pt x="44759" y="22009"/>
                        <a:pt x="22749" y="44019"/>
                      </a:cubicBezTo>
                      <a:cubicBezTo>
                        <a:pt x="4408" y="58692"/>
                        <a:pt x="-13933" y="113715"/>
                        <a:pt x="15413" y="154065"/>
                      </a:cubicBezTo>
                      <a:lnTo>
                        <a:pt x="26417" y="13205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3" name="Google Shape;213;p1"/>
                <p:cNvSpPr/>
                <p:nvPr/>
              </p:nvSpPr>
              <p:spPr>
                <a:xfrm>
                  <a:off x="5575157" y="2300176"/>
                  <a:ext cx="487873" cy="275463"/>
                </a:xfrm>
                <a:custGeom>
                  <a:avLst/>
                  <a:gdLst/>
                  <a:ahLst/>
                  <a:cxnLst/>
                  <a:rect l="l" t="t" r="r" b="b"/>
                  <a:pathLst>
                    <a:path w="487873" h="275463" extrusionOk="0">
                      <a:moveTo>
                        <a:pt x="0" y="51159"/>
                      </a:moveTo>
                      <a:cubicBezTo>
                        <a:pt x="0" y="51159"/>
                        <a:pt x="106379" y="-44215"/>
                        <a:pt x="223762" y="25481"/>
                      </a:cubicBezTo>
                      <a:cubicBezTo>
                        <a:pt x="341145" y="95177"/>
                        <a:pt x="348481" y="256579"/>
                        <a:pt x="487873" y="274920"/>
                      </a:cubicBezTo>
                      <a:cubicBezTo>
                        <a:pt x="487873" y="274920"/>
                        <a:pt x="396168" y="285925"/>
                        <a:pt x="322803" y="208892"/>
                      </a:cubicBezTo>
                      <a:cubicBezTo>
                        <a:pt x="253107" y="128191"/>
                        <a:pt x="205420" y="-25874"/>
                        <a:pt x="29346" y="80504"/>
                      </a:cubicBezTo>
                      <a:lnTo>
                        <a:pt x="0" y="5115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4" name="Google Shape;214;p1"/>
                <p:cNvSpPr/>
                <p:nvPr/>
              </p:nvSpPr>
              <p:spPr>
                <a:xfrm>
                  <a:off x="5686556" y="2098227"/>
                  <a:ext cx="182059" cy="212756"/>
                </a:xfrm>
                <a:custGeom>
                  <a:avLst/>
                  <a:gdLst/>
                  <a:ahLst/>
                  <a:cxnLst/>
                  <a:rect l="l" t="t" r="r" b="b"/>
                  <a:pathLst>
                    <a:path w="182059" h="212756" extrusionOk="0">
                      <a:moveTo>
                        <a:pt x="5984" y="212757"/>
                      </a:moveTo>
                      <a:cubicBezTo>
                        <a:pt x="5984" y="212757"/>
                        <a:pt x="-19693" y="135724"/>
                        <a:pt x="35330" y="117383"/>
                      </a:cubicBezTo>
                      <a:cubicBezTo>
                        <a:pt x="90353" y="99042"/>
                        <a:pt x="130704" y="95374"/>
                        <a:pt x="182059" y="0"/>
                      </a:cubicBezTo>
                      <a:cubicBezTo>
                        <a:pt x="182059" y="0"/>
                        <a:pt x="149045" y="99042"/>
                        <a:pt x="90353" y="132056"/>
                      </a:cubicBezTo>
                      <a:cubicBezTo>
                        <a:pt x="27994" y="165070"/>
                        <a:pt x="27994" y="161402"/>
                        <a:pt x="31662" y="201752"/>
                      </a:cubicBezTo>
                      <a:lnTo>
                        <a:pt x="5984"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5" name="Google Shape;215;p1"/>
                <p:cNvSpPr/>
                <p:nvPr/>
              </p:nvSpPr>
              <p:spPr>
                <a:xfrm>
                  <a:off x="5822080" y="2520073"/>
                  <a:ext cx="42866" cy="135724"/>
                </a:xfrm>
                <a:custGeom>
                  <a:avLst/>
                  <a:gdLst/>
                  <a:ahLst/>
                  <a:cxnLst/>
                  <a:rect l="l" t="t" r="r" b="b"/>
                  <a:pathLst>
                    <a:path w="42866" h="135724" extrusionOk="0">
                      <a:moveTo>
                        <a:pt x="39198" y="18341"/>
                      </a:moveTo>
                      <a:cubicBezTo>
                        <a:pt x="39198" y="18341"/>
                        <a:pt x="-4820" y="51355"/>
                        <a:pt x="6185" y="84369"/>
                      </a:cubicBezTo>
                      <a:cubicBezTo>
                        <a:pt x="17189" y="117383"/>
                        <a:pt x="24526" y="135724"/>
                        <a:pt x="24526" y="135724"/>
                      </a:cubicBezTo>
                      <a:cubicBezTo>
                        <a:pt x="24526" y="135724"/>
                        <a:pt x="9853" y="106379"/>
                        <a:pt x="2516" y="80701"/>
                      </a:cubicBezTo>
                      <a:cubicBezTo>
                        <a:pt x="-4820" y="62360"/>
                        <a:pt x="2516" y="14673"/>
                        <a:pt x="42867" y="0"/>
                      </a:cubicBezTo>
                      <a:lnTo>
                        <a:pt x="39198" y="18341"/>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6" name="Google Shape;216;p1"/>
                <p:cNvSpPr/>
                <p:nvPr/>
              </p:nvSpPr>
              <p:spPr>
                <a:xfrm>
                  <a:off x="5822391" y="2428367"/>
                  <a:ext cx="76981" cy="231098"/>
                </a:xfrm>
                <a:custGeom>
                  <a:avLst/>
                  <a:gdLst/>
                  <a:ahLst/>
                  <a:cxnLst/>
                  <a:rect l="l" t="t" r="r" b="b"/>
                  <a:pathLst>
                    <a:path w="76981" h="231098" extrusionOk="0">
                      <a:moveTo>
                        <a:pt x="27883" y="0"/>
                      </a:moveTo>
                      <a:cubicBezTo>
                        <a:pt x="27883" y="0"/>
                        <a:pt x="-23473" y="44019"/>
                        <a:pt x="13210" y="80701"/>
                      </a:cubicBezTo>
                      <a:cubicBezTo>
                        <a:pt x="46224" y="121051"/>
                        <a:pt x="75569" y="139392"/>
                        <a:pt x="71901" y="231098"/>
                      </a:cubicBezTo>
                      <a:cubicBezTo>
                        <a:pt x="71901" y="231098"/>
                        <a:pt x="90242" y="146729"/>
                        <a:pt x="57228" y="95374"/>
                      </a:cubicBezTo>
                      <a:cubicBezTo>
                        <a:pt x="27883" y="44019"/>
                        <a:pt x="24214" y="47687"/>
                        <a:pt x="42556" y="18341"/>
                      </a:cubicBezTo>
                      <a:lnTo>
                        <a:pt x="27883"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7" name="Google Shape;217;p1"/>
                <p:cNvSpPr/>
                <p:nvPr/>
              </p:nvSpPr>
              <p:spPr>
                <a:xfrm>
                  <a:off x="5617117" y="2655797"/>
                  <a:ext cx="156758" cy="630934"/>
                </a:xfrm>
                <a:custGeom>
                  <a:avLst/>
                  <a:gdLst/>
                  <a:ahLst/>
                  <a:cxnLst/>
                  <a:rect l="l" t="t" r="r" b="b"/>
                  <a:pathLst>
                    <a:path w="156758" h="630934" extrusionOk="0">
                      <a:moveTo>
                        <a:pt x="101101" y="0"/>
                      </a:moveTo>
                      <a:cubicBezTo>
                        <a:pt x="101101" y="0"/>
                        <a:pt x="-63969" y="128388"/>
                        <a:pt x="27737" y="253107"/>
                      </a:cubicBezTo>
                      <a:cubicBezTo>
                        <a:pt x="159793" y="440187"/>
                        <a:pt x="156125" y="630934"/>
                        <a:pt x="156125" y="630934"/>
                      </a:cubicBezTo>
                      <a:cubicBezTo>
                        <a:pt x="156125" y="630934"/>
                        <a:pt x="167129" y="418177"/>
                        <a:pt x="97433" y="311799"/>
                      </a:cubicBezTo>
                      <a:cubicBezTo>
                        <a:pt x="27737" y="205420"/>
                        <a:pt x="-19950" y="157734"/>
                        <a:pt x="148788" y="14673"/>
                      </a:cubicBezTo>
                      <a:lnTo>
                        <a:pt x="101101"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8" name="Google Shape;218;p1"/>
                <p:cNvSpPr/>
                <p:nvPr/>
              </p:nvSpPr>
              <p:spPr>
                <a:xfrm>
                  <a:off x="5663195" y="2906911"/>
                  <a:ext cx="176074" cy="222086"/>
                </a:xfrm>
                <a:custGeom>
                  <a:avLst/>
                  <a:gdLst/>
                  <a:ahLst/>
                  <a:cxnLst/>
                  <a:rect l="l" t="t" r="r" b="b"/>
                  <a:pathLst>
                    <a:path w="176074" h="222086" extrusionOk="0">
                      <a:moveTo>
                        <a:pt x="22009" y="35007"/>
                      </a:moveTo>
                      <a:cubicBezTo>
                        <a:pt x="22009" y="35007"/>
                        <a:pt x="121051" y="38675"/>
                        <a:pt x="139392" y="108372"/>
                      </a:cubicBezTo>
                      <a:cubicBezTo>
                        <a:pt x="157733" y="178068"/>
                        <a:pt x="176075" y="222087"/>
                        <a:pt x="176075" y="222087"/>
                      </a:cubicBezTo>
                      <a:cubicBezTo>
                        <a:pt x="176075" y="222087"/>
                        <a:pt x="165070" y="156059"/>
                        <a:pt x="150397" y="101035"/>
                      </a:cubicBezTo>
                      <a:cubicBezTo>
                        <a:pt x="139392" y="57017"/>
                        <a:pt x="77033" y="-12680"/>
                        <a:pt x="0" y="1993"/>
                      </a:cubicBezTo>
                      <a:lnTo>
                        <a:pt x="22009" y="3500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19" name="Google Shape;219;p1"/>
                <p:cNvSpPr/>
                <p:nvPr/>
              </p:nvSpPr>
              <p:spPr>
                <a:xfrm>
                  <a:off x="5665645" y="2982269"/>
                  <a:ext cx="81918" cy="293457"/>
                </a:xfrm>
                <a:custGeom>
                  <a:avLst/>
                  <a:gdLst/>
                  <a:ahLst/>
                  <a:cxnLst/>
                  <a:rect l="l" t="t" r="r" b="b"/>
                  <a:pathLst>
                    <a:path w="81918" h="293457" extrusionOk="0">
                      <a:moveTo>
                        <a:pt x="59909" y="47687"/>
                      </a:moveTo>
                      <a:cubicBezTo>
                        <a:pt x="59909" y="47687"/>
                        <a:pt x="-2451" y="135724"/>
                        <a:pt x="30563" y="198084"/>
                      </a:cubicBezTo>
                      <a:cubicBezTo>
                        <a:pt x="67245" y="260444"/>
                        <a:pt x="81918" y="293458"/>
                        <a:pt x="81918" y="293458"/>
                      </a:cubicBezTo>
                      <a:cubicBezTo>
                        <a:pt x="81918" y="293458"/>
                        <a:pt x="45236" y="238434"/>
                        <a:pt x="15890" y="190748"/>
                      </a:cubicBezTo>
                      <a:cubicBezTo>
                        <a:pt x="-6119" y="154065"/>
                        <a:pt x="-13455" y="55023"/>
                        <a:pt x="48904" y="0"/>
                      </a:cubicBezTo>
                      <a:lnTo>
                        <a:pt x="59909" y="4768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grpSp>
          <p:nvGrpSpPr>
            <p:cNvPr id="220" name="Google Shape;220;p1"/>
            <p:cNvGrpSpPr/>
            <p:nvPr/>
          </p:nvGrpSpPr>
          <p:grpSpPr>
            <a:xfrm>
              <a:off x="6485862" y="1631022"/>
              <a:ext cx="242961" cy="476696"/>
              <a:chOff x="4716793" y="1195844"/>
              <a:chExt cx="289789" cy="568574"/>
            </a:xfrm>
          </p:grpSpPr>
          <p:sp>
            <p:nvSpPr>
              <p:cNvPr id="221" name="Google Shape;221;p1"/>
              <p:cNvSpPr/>
              <p:nvPr/>
            </p:nvSpPr>
            <p:spPr>
              <a:xfrm>
                <a:off x="4716793" y="1195844"/>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4673"/>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22" name="Google Shape;222;p1"/>
              <p:cNvSpPr/>
              <p:nvPr/>
            </p:nvSpPr>
            <p:spPr>
              <a:xfrm>
                <a:off x="4716793" y="1331569"/>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4673"/>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23" name="Google Shape;223;p1"/>
              <p:cNvSpPr/>
              <p:nvPr/>
            </p:nvSpPr>
            <p:spPr>
              <a:xfrm>
                <a:off x="4716793" y="1536989"/>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1005"/>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24" name="Google Shape;224;p1"/>
              <p:cNvSpPr/>
              <p:nvPr/>
            </p:nvSpPr>
            <p:spPr>
              <a:xfrm>
                <a:off x="4716793" y="1705727"/>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4673"/>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225" name="Google Shape;225;p1"/>
            <p:cNvGrpSpPr/>
            <p:nvPr/>
          </p:nvGrpSpPr>
          <p:grpSpPr>
            <a:xfrm>
              <a:off x="5819690" y="1855999"/>
              <a:ext cx="1445004" cy="1719787"/>
              <a:chOff x="3920691" y="1463527"/>
              <a:chExt cx="1723515" cy="2051259"/>
            </a:xfrm>
          </p:grpSpPr>
          <p:sp>
            <p:nvSpPr>
              <p:cNvPr id="226" name="Google Shape;226;p1"/>
              <p:cNvSpPr/>
              <p:nvPr/>
            </p:nvSpPr>
            <p:spPr>
              <a:xfrm>
                <a:off x="5303419" y="1962363"/>
                <a:ext cx="340787" cy="410628"/>
              </a:xfrm>
              <a:custGeom>
                <a:avLst/>
                <a:gdLst/>
                <a:ahLst/>
                <a:cxnLst/>
                <a:rect l="l" t="t" r="r" b="b"/>
                <a:pathLst>
                  <a:path w="340787" h="410628" extrusionOk="0">
                    <a:moveTo>
                      <a:pt x="36972" y="99182"/>
                    </a:moveTo>
                    <a:cubicBezTo>
                      <a:pt x="36972" y="99182"/>
                      <a:pt x="-14383" y="77173"/>
                      <a:pt x="3958" y="29486"/>
                    </a:cubicBezTo>
                    <a:cubicBezTo>
                      <a:pt x="22299" y="-10865"/>
                      <a:pt x="44308" y="58831"/>
                      <a:pt x="121341" y="11145"/>
                    </a:cubicBezTo>
                    <a:cubicBezTo>
                      <a:pt x="161692" y="-14533"/>
                      <a:pt x="253397" y="3808"/>
                      <a:pt x="216715" y="69836"/>
                    </a:cubicBezTo>
                    <a:cubicBezTo>
                      <a:pt x="176365" y="139532"/>
                      <a:pt x="282743" y="80841"/>
                      <a:pt x="297416" y="157873"/>
                    </a:cubicBezTo>
                    <a:cubicBezTo>
                      <a:pt x="304752" y="209229"/>
                      <a:pt x="202042" y="234906"/>
                      <a:pt x="264402" y="249579"/>
                    </a:cubicBezTo>
                    <a:cubicBezTo>
                      <a:pt x="323093" y="264252"/>
                      <a:pt x="363444" y="311939"/>
                      <a:pt x="326762" y="366962"/>
                    </a:cubicBezTo>
                    <a:cubicBezTo>
                      <a:pt x="290079" y="421985"/>
                      <a:pt x="187369" y="425654"/>
                      <a:pt x="143350" y="374299"/>
                    </a:cubicBezTo>
                    <a:cubicBezTo>
                      <a:pt x="103000" y="322943"/>
                      <a:pt x="-7047" y="249579"/>
                      <a:pt x="44308" y="165210"/>
                    </a:cubicBezTo>
                    <a:cubicBezTo>
                      <a:pt x="106668" y="69836"/>
                      <a:pt x="36972" y="99182"/>
                      <a:pt x="36972" y="99182"/>
                    </a:cubicBez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27" name="Google Shape;227;p1"/>
              <p:cNvSpPr/>
              <p:nvPr/>
            </p:nvSpPr>
            <p:spPr>
              <a:xfrm>
                <a:off x="4963266" y="2224014"/>
                <a:ext cx="411530" cy="353075"/>
              </a:xfrm>
              <a:custGeom>
                <a:avLst/>
                <a:gdLst/>
                <a:ahLst/>
                <a:cxnLst/>
                <a:rect l="l" t="t" r="r" b="b"/>
                <a:pathLst>
                  <a:path w="411530" h="353075" extrusionOk="0">
                    <a:moveTo>
                      <a:pt x="380793" y="2601"/>
                    </a:moveTo>
                    <a:cubicBezTo>
                      <a:pt x="380793" y="2601"/>
                      <a:pt x="355115" y="-12072"/>
                      <a:pt x="325769" y="28279"/>
                    </a:cubicBezTo>
                    <a:cubicBezTo>
                      <a:pt x="292755" y="72298"/>
                      <a:pt x="300092" y="208022"/>
                      <a:pt x="234064" y="255709"/>
                    </a:cubicBezTo>
                    <a:cubicBezTo>
                      <a:pt x="171704" y="303396"/>
                      <a:pt x="120349" y="281386"/>
                      <a:pt x="83667" y="274050"/>
                    </a:cubicBezTo>
                    <a:cubicBezTo>
                      <a:pt x="46985" y="263045"/>
                      <a:pt x="35980" y="244704"/>
                      <a:pt x="13970" y="241036"/>
                    </a:cubicBezTo>
                    <a:cubicBezTo>
                      <a:pt x="-8039" y="237368"/>
                      <a:pt x="-8039" y="263045"/>
                      <a:pt x="43316" y="288723"/>
                    </a:cubicBezTo>
                    <a:cubicBezTo>
                      <a:pt x="68994" y="303396"/>
                      <a:pt x="190045" y="384097"/>
                      <a:pt x="278083" y="340078"/>
                    </a:cubicBezTo>
                    <a:cubicBezTo>
                      <a:pt x="395466" y="285055"/>
                      <a:pt x="450489" y="31947"/>
                      <a:pt x="380793" y="2601"/>
                    </a:cubicBezTo>
                    <a:close/>
                  </a:path>
                </a:pathLst>
              </a:custGeom>
              <a:solidFill>
                <a:schemeClr val="accent4"/>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nvGrpSpPr>
              <p:cNvPr id="228" name="Google Shape;228;p1"/>
              <p:cNvGrpSpPr/>
              <p:nvPr/>
            </p:nvGrpSpPr>
            <p:grpSpPr>
              <a:xfrm>
                <a:off x="5137049" y="2549419"/>
                <a:ext cx="478459" cy="965367"/>
                <a:chOff x="5137049" y="2549419"/>
                <a:chExt cx="478459" cy="965367"/>
              </a:xfrm>
            </p:grpSpPr>
            <p:sp>
              <p:nvSpPr>
                <p:cNvPr id="229" name="Google Shape;229;p1"/>
                <p:cNvSpPr/>
                <p:nvPr/>
              </p:nvSpPr>
              <p:spPr>
                <a:xfrm>
                  <a:off x="5153091" y="2805204"/>
                  <a:ext cx="450122" cy="705288"/>
                </a:xfrm>
                <a:custGeom>
                  <a:avLst/>
                  <a:gdLst/>
                  <a:ahLst/>
                  <a:cxnLst/>
                  <a:rect l="l" t="t" r="r" b="b"/>
                  <a:pathLst>
                    <a:path w="450122" h="705288" extrusionOk="0">
                      <a:moveTo>
                        <a:pt x="221" y="63350"/>
                      </a:moveTo>
                      <a:cubicBezTo>
                        <a:pt x="11226" y="235756"/>
                        <a:pt x="69917" y="503537"/>
                        <a:pt x="77254" y="650266"/>
                      </a:cubicBezTo>
                      <a:cubicBezTo>
                        <a:pt x="77254" y="661270"/>
                        <a:pt x="80922" y="661270"/>
                        <a:pt x="44240" y="672275"/>
                      </a:cubicBezTo>
                      <a:cubicBezTo>
                        <a:pt x="3889" y="683280"/>
                        <a:pt x="36903" y="701621"/>
                        <a:pt x="95595" y="701621"/>
                      </a:cubicBezTo>
                      <a:cubicBezTo>
                        <a:pt x="154286" y="701621"/>
                        <a:pt x="176296" y="430172"/>
                        <a:pt x="183632" y="287111"/>
                      </a:cubicBezTo>
                      <a:cubicBezTo>
                        <a:pt x="183632" y="246761"/>
                        <a:pt x="172627" y="125710"/>
                        <a:pt x="190968" y="8327"/>
                      </a:cubicBezTo>
                      <a:cubicBezTo>
                        <a:pt x="194637" y="52345"/>
                        <a:pt x="198305" y="100032"/>
                        <a:pt x="201973" y="155056"/>
                      </a:cubicBezTo>
                      <a:cubicBezTo>
                        <a:pt x="216646" y="312789"/>
                        <a:pt x="389053" y="518210"/>
                        <a:pt x="400057" y="650266"/>
                      </a:cubicBezTo>
                      <a:cubicBezTo>
                        <a:pt x="400057" y="661270"/>
                        <a:pt x="400057" y="664939"/>
                        <a:pt x="370711" y="675943"/>
                      </a:cubicBezTo>
                      <a:cubicBezTo>
                        <a:pt x="341366" y="686948"/>
                        <a:pt x="370711" y="705289"/>
                        <a:pt x="422067" y="705289"/>
                      </a:cubicBezTo>
                      <a:cubicBezTo>
                        <a:pt x="473422" y="705289"/>
                        <a:pt x="444076" y="430172"/>
                        <a:pt x="414730" y="301784"/>
                      </a:cubicBezTo>
                      <a:cubicBezTo>
                        <a:pt x="392721" y="184401"/>
                        <a:pt x="-10784" y="-134734"/>
                        <a:pt x="221" y="63350"/>
                      </a:cubicBezTo>
                      <a:close/>
                    </a:path>
                  </a:pathLst>
                </a:custGeom>
                <a:solidFill>
                  <a:srgbClr val="EE9D7F"/>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0" name="Google Shape;230;p1"/>
                <p:cNvSpPr/>
                <p:nvPr/>
              </p:nvSpPr>
              <p:spPr>
                <a:xfrm>
                  <a:off x="5137049" y="2549419"/>
                  <a:ext cx="478459" cy="866874"/>
                </a:xfrm>
                <a:custGeom>
                  <a:avLst/>
                  <a:gdLst/>
                  <a:ahLst/>
                  <a:cxnLst/>
                  <a:rect l="l" t="t" r="r" b="b"/>
                  <a:pathLst>
                    <a:path w="478459" h="866874" extrusionOk="0">
                      <a:moveTo>
                        <a:pt x="71286" y="0"/>
                      </a:moveTo>
                      <a:cubicBezTo>
                        <a:pt x="173997" y="84369"/>
                        <a:pt x="309721" y="58692"/>
                        <a:pt x="364744" y="44019"/>
                      </a:cubicBezTo>
                      <a:cubicBezTo>
                        <a:pt x="379417" y="194416"/>
                        <a:pt x="471123" y="751986"/>
                        <a:pt x="478459" y="829018"/>
                      </a:cubicBezTo>
                      <a:cubicBezTo>
                        <a:pt x="434440" y="847360"/>
                        <a:pt x="416099" y="851028"/>
                        <a:pt x="405095" y="851028"/>
                      </a:cubicBezTo>
                      <a:cubicBezTo>
                        <a:pt x="185001" y="506215"/>
                        <a:pt x="210679" y="359486"/>
                        <a:pt x="207010" y="319135"/>
                      </a:cubicBezTo>
                      <a:cubicBezTo>
                        <a:pt x="199674" y="370491"/>
                        <a:pt x="225352" y="612593"/>
                        <a:pt x="177665" y="851028"/>
                      </a:cubicBezTo>
                      <a:cubicBezTo>
                        <a:pt x="162992" y="862033"/>
                        <a:pt x="111637" y="880374"/>
                        <a:pt x="78623" y="851028"/>
                      </a:cubicBezTo>
                      <a:cubicBezTo>
                        <a:pt x="78623" y="836355"/>
                        <a:pt x="-13083" y="469533"/>
                        <a:pt x="1590" y="319135"/>
                      </a:cubicBezTo>
                      <a:cubicBezTo>
                        <a:pt x="19931" y="176075"/>
                        <a:pt x="49277" y="55023"/>
                        <a:pt x="71286" y="0"/>
                      </a:cubicBezTo>
                      <a:close/>
                    </a:path>
                  </a:pathLst>
                </a:custGeom>
                <a:solidFill>
                  <a:schemeClr val="accent5"/>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1" name="Google Shape;231;p1"/>
                <p:cNvSpPr/>
                <p:nvPr/>
              </p:nvSpPr>
              <p:spPr>
                <a:xfrm>
                  <a:off x="5182593" y="3473811"/>
                  <a:ext cx="102774" cy="35843"/>
                </a:xfrm>
                <a:custGeom>
                  <a:avLst/>
                  <a:gdLst/>
                  <a:ahLst/>
                  <a:cxnLst/>
                  <a:rect l="l" t="t" r="r" b="b"/>
                  <a:pathLst>
                    <a:path w="102774" h="35843" extrusionOk="0">
                      <a:moveTo>
                        <a:pt x="102775" y="0"/>
                      </a:moveTo>
                      <a:cubicBezTo>
                        <a:pt x="102775" y="0"/>
                        <a:pt x="58756" y="22009"/>
                        <a:pt x="29410" y="0"/>
                      </a:cubicBezTo>
                      <a:cubicBezTo>
                        <a:pt x="29410" y="0"/>
                        <a:pt x="-21945" y="7336"/>
                        <a:pt x="11069" y="22009"/>
                      </a:cubicBezTo>
                      <a:cubicBezTo>
                        <a:pt x="40415" y="36682"/>
                        <a:pt x="102775" y="51355"/>
                        <a:pt x="102775" y="0"/>
                      </a:cubicBezTo>
                      <a:close/>
                    </a:path>
                  </a:pathLst>
                </a:custGeom>
                <a:solidFill>
                  <a:schemeClr val="accent5"/>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2" name="Google Shape;232;p1"/>
                <p:cNvSpPr/>
                <p:nvPr/>
              </p:nvSpPr>
              <p:spPr>
                <a:xfrm>
                  <a:off x="5498060" y="3477479"/>
                  <a:ext cx="102774" cy="37307"/>
                </a:xfrm>
                <a:custGeom>
                  <a:avLst/>
                  <a:gdLst/>
                  <a:ahLst/>
                  <a:cxnLst/>
                  <a:rect l="l" t="t" r="r" b="b"/>
                  <a:pathLst>
                    <a:path w="102774" h="37307" extrusionOk="0">
                      <a:moveTo>
                        <a:pt x="102775" y="0"/>
                      </a:moveTo>
                      <a:cubicBezTo>
                        <a:pt x="102775" y="0"/>
                        <a:pt x="58756" y="22009"/>
                        <a:pt x="29410" y="0"/>
                      </a:cubicBezTo>
                      <a:cubicBezTo>
                        <a:pt x="29410" y="0"/>
                        <a:pt x="-21945" y="7337"/>
                        <a:pt x="11069" y="22009"/>
                      </a:cubicBezTo>
                      <a:cubicBezTo>
                        <a:pt x="40415" y="40350"/>
                        <a:pt x="102775" y="51355"/>
                        <a:pt x="102775" y="0"/>
                      </a:cubicBezTo>
                      <a:close/>
                    </a:path>
                  </a:pathLst>
                </a:custGeom>
                <a:solidFill>
                  <a:schemeClr val="accent5"/>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233" name="Google Shape;233;p1"/>
              <p:cNvSpPr/>
              <p:nvPr/>
            </p:nvSpPr>
            <p:spPr>
              <a:xfrm>
                <a:off x="5215671" y="2213147"/>
                <a:ext cx="264112" cy="372953"/>
              </a:xfrm>
              <a:custGeom>
                <a:avLst/>
                <a:gdLst/>
                <a:ahLst/>
                <a:cxnLst/>
                <a:rect l="l" t="t" r="r" b="b"/>
                <a:pathLst>
                  <a:path w="264112" h="372953" extrusionOk="0">
                    <a:moveTo>
                      <a:pt x="0" y="354613"/>
                    </a:moveTo>
                    <a:cubicBezTo>
                      <a:pt x="0" y="354613"/>
                      <a:pt x="33014" y="339940"/>
                      <a:pt x="18341" y="211552"/>
                    </a:cubicBezTo>
                    <a:cubicBezTo>
                      <a:pt x="11005" y="149192"/>
                      <a:pt x="-11005" y="145524"/>
                      <a:pt x="40351" y="75828"/>
                    </a:cubicBezTo>
                    <a:cubicBezTo>
                      <a:pt x="95374" y="6132"/>
                      <a:pt x="190748" y="-23214"/>
                      <a:pt x="220093" y="20805"/>
                    </a:cubicBezTo>
                    <a:cubicBezTo>
                      <a:pt x="278785" y="105174"/>
                      <a:pt x="256776" y="149192"/>
                      <a:pt x="249439" y="207884"/>
                    </a:cubicBezTo>
                    <a:cubicBezTo>
                      <a:pt x="245771" y="240898"/>
                      <a:pt x="216425" y="284917"/>
                      <a:pt x="264112" y="372954"/>
                    </a:cubicBezTo>
                    <a:lnTo>
                      <a:pt x="0" y="354613"/>
                    </a:lnTo>
                    <a:close/>
                  </a:path>
                </a:pathLst>
              </a:custGeom>
              <a:solidFill>
                <a:schemeClr val="accent4"/>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4" name="Google Shape;234;p1"/>
              <p:cNvSpPr/>
              <p:nvPr/>
            </p:nvSpPr>
            <p:spPr>
              <a:xfrm>
                <a:off x="5194500" y="2226615"/>
                <a:ext cx="307292" cy="393323"/>
              </a:xfrm>
              <a:custGeom>
                <a:avLst/>
                <a:gdLst/>
                <a:ahLst/>
                <a:cxnLst/>
                <a:rect l="l" t="t" r="r" b="b"/>
                <a:pathLst>
                  <a:path w="307292" h="393323" extrusionOk="0">
                    <a:moveTo>
                      <a:pt x="307293" y="374159"/>
                    </a:moveTo>
                    <a:cubicBezTo>
                      <a:pt x="307293" y="374159"/>
                      <a:pt x="127550" y="432850"/>
                      <a:pt x="6499" y="344813"/>
                    </a:cubicBezTo>
                    <a:cubicBezTo>
                      <a:pt x="6499" y="344813"/>
                      <a:pt x="-22847" y="146729"/>
                      <a:pt x="43181" y="84369"/>
                    </a:cubicBezTo>
                    <a:cubicBezTo>
                      <a:pt x="43181" y="84369"/>
                      <a:pt x="98204" y="117383"/>
                      <a:pt x="142223" y="55023"/>
                    </a:cubicBezTo>
                    <a:cubicBezTo>
                      <a:pt x="178905" y="3668"/>
                      <a:pt x="219256" y="0"/>
                      <a:pt x="219256" y="0"/>
                    </a:cubicBezTo>
                    <a:cubicBezTo>
                      <a:pt x="219256" y="0"/>
                      <a:pt x="241265" y="3668"/>
                      <a:pt x="255938" y="11005"/>
                    </a:cubicBezTo>
                    <a:cubicBezTo>
                      <a:pt x="277947" y="29346"/>
                      <a:pt x="285284" y="51355"/>
                      <a:pt x="285284" y="51355"/>
                    </a:cubicBezTo>
                    <a:lnTo>
                      <a:pt x="307293" y="374159"/>
                    </a:lnTo>
                    <a:close/>
                  </a:path>
                </a:pathLst>
              </a:custGeom>
              <a:solidFill>
                <a:schemeClr val="dk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5" name="Google Shape;235;p1"/>
              <p:cNvSpPr/>
              <p:nvPr/>
            </p:nvSpPr>
            <p:spPr>
              <a:xfrm>
                <a:off x="5273652" y="2255961"/>
                <a:ext cx="231840" cy="365359"/>
              </a:xfrm>
              <a:custGeom>
                <a:avLst/>
                <a:gdLst/>
                <a:ahLst/>
                <a:cxnLst/>
                <a:rect l="l" t="t" r="r" b="b"/>
                <a:pathLst>
                  <a:path w="231840" h="365359" extrusionOk="0">
                    <a:moveTo>
                      <a:pt x="231809" y="337477"/>
                    </a:moveTo>
                    <a:cubicBezTo>
                      <a:pt x="231809" y="337477"/>
                      <a:pt x="239146" y="388832"/>
                      <a:pt x="30057" y="352149"/>
                    </a:cubicBezTo>
                    <a:cubicBezTo>
                      <a:pt x="-2957" y="344813"/>
                      <a:pt x="59403" y="289790"/>
                      <a:pt x="96085" y="286121"/>
                    </a:cubicBezTo>
                    <a:cubicBezTo>
                      <a:pt x="140104" y="282453"/>
                      <a:pt x="103422" y="234766"/>
                      <a:pt x="52066" y="234766"/>
                    </a:cubicBezTo>
                    <a:cubicBezTo>
                      <a:pt x="711" y="234766"/>
                      <a:pt x="-21298" y="198084"/>
                      <a:pt x="26389" y="205421"/>
                    </a:cubicBezTo>
                    <a:cubicBezTo>
                      <a:pt x="74076" y="212757"/>
                      <a:pt x="110758" y="168738"/>
                      <a:pt x="96085" y="124720"/>
                    </a:cubicBezTo>
                    <a:cubicBezTo>
                      <a:pt x="85080" y="80701"/>
                      <a:pt x="147440" y="0"/>
                      <a:pt x="147440" y="0"/>
                    </a:cubicBezTo>
                    <a:lnTo>
                      <a:pt x="206132" y="25678"/>
                    </a:lnTo>
                    <a:cubicBezTo>
                      <a:pt x="206132" y="25678"/>
                      <a:pt x="206132" y="29346"/>
                      <a:pt x="206132" y="29346"/>
                    </a:cubicBezTo>
                    <a:lnTo>
                      <a:pt x="231809" y="337477"/>
                    </a:lnTo>
                    <a:close/>
                  </a:path>
                </a:pathLst>
              </a:custGeom>
              <a:solidFill>
                <a:srgbClr val="7878D6"/>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6" name="Google Shape;236;p1"/>
              <p:cNvSpPr/>
              <p:nvPr/>
            </p:nvSpPr>
            <p:spPr>
              <a:xfrm>
                <a:off x="5229237" y="2221769"/>
                <a:ext cx="375265" cy="933887"/>
              </a:xfrm>
              <a:custGeom>
                <a:avLst/>
                <a:gdLst/>
                <a:ahLst/>
                <a:cxnLst/>
                <a:rect l="l" t="t" r="r" b="b"/>
                <a:pathLst>
                  <a:path w="375265" h="933887" extrusionOk="0">
                    <a:moveTo>
                      <a:pt x="45126" y="100220"/>
                    </a:moveTo>
                    <a:cubicBezTo>
                      <a:pt x="45126" y="100220"/>
                      <a:pt x="-53916" y="687135"/>
                      <a:pt x="41458" y="925570"/>
                    </a:cubicBezTo>
                    <a:cubicBezTo>
                      <a:pt x="41458" y="925570"/>
                      <a:pt x="279892" y="962252"/>
                      <a:pt x="375266" y="881551"/>
                    </a:cubicBezTo>
                    <a:cubicBezTo>
                      <a:pt x="375266" y="881551"/>
                      <a:pt x="320243" y="81879"/>
                      <a:pt x="221201" y="12182"/>
                    </a:cubicBezTo>
                    <a:cubicBezTo>
                      <a:pt x="206528" y="1178"/>
                      <a:pt x="177182" y="-20832"/>
                      <a:pt x="118490" y="48865"/>
                    </a:cubicBezTo>
                    <a:cubicBezTo>
                      <a:pt x="103818" y="63537"/>
                      <a:pt x="74472" y="100220"/>
                      <a:pt x="45126" y="100220"/>
                    </a:cubicBezTo>
                    <a:close/>
                  </a:path>
                </a:pathLst>
              </a:custGeom>
              <a:solidFill>
                <a:srgbClr val="EBF2F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7" name="Google Shape;237;p1"/>
              <p:cNvSpPr/>
              <p:nvPr/>
            </p:nvSpPr>
            <p:spPr>
              <a:xfrm>
                <a:off x="5131302" y="2221444"/>
                <a:ext cx="216425" cy="881876"/>
              </a:xfrm>
              <a:custGeom>
                <a:avLst/>
                <a:gdLst/>
                <a:ahLst/>
                <a:cxnLst/>
                <a:rect l="l" t="t" r="r" b="b"/>
                <a:pathLst>
                  <a:path w="216425" h="881876" extrusionOk="0">
                    <a:moveTo>
                      <a:pt x="95374" y="96876"/>
                    </a:moveTo>
                    <a:cubicBezTo>
                      <a:pt x="113715" y="74867"/>
                      <a:pt x="113715" y="67531"/>
                      <a:pt x="132056" y="49189"/>
                    </a:cubicBezTo>
                    <a:cubicBezTo>
                      <a:pt x="190748" y="-13170"/>
                      <a:pt x="216425" y="1503"/>
                      <a:pt x="216425" y="1503"/>
                    </a:cubicBezTo>
                    <a:cubicBezTo>
                      <a:pt x="168738" y="34516"/>
                      <a:pt x="135724" y="71199"/>
                      <a:pt x="128388" y="100544"/>
                    </a:cubicBezTo>
                    <a:cubicBezTo>
                      <a:pt x="73364" y="287624"/>
                      <a:pt x="51355" y="881876"/>
                      <a:pt x="51355" y="881876"/>
                    </a:cubicBezTo>
                    <a:lnTo>
                      <a:pt x="0" y="859867"/>
                    </a:lnTo>
                    <a:cubicBezTo>
                      <a:pt x="0" y="859867"/>
                      <a:pt x="11005" y="243605"/>
                      <a:pt x="95374" y="96876"/>
                    </a:cubicBezTo>
                    <a:close/>
                  </a:path>
                </a:pathLst>
              </a:custGeom>
              <a:solidFill>
                <a:schemeClr val="l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8" name="Google Shape;238;p1"/>
              <p:cNvSpPr/>
              <p:nvPr/>
            </p:nvSpPr>
            <p:spPr>
              <a:xfrm>
                <a:off x="5325718" y="2094559"/>
                <a:ext cx="110046" cy="155110"/>
              </a:xfrm>
              <a:custGeom>
                <a:avLst/>
                <a:gdLst/>
                <a:ahLst/>
                <a:cxnLst/>
                <a:rect l="l" t="t" r="r" b="b"/>
                <a:pathLst>
                  <a:path w="110046" h="155110" extrusionOk="0">
                    <a:moveTo>
                      <a:pt x="110047" y="0"/>
                    </a:moveTo>
                    <a:cubicBezTo>
                      <a:pt x="110047" y="0"/>
                      <a:pt x="66028" y="84369"/>
                      <a:pt x="80701" y="117383"/>
                    </a:cubicBezTo>
                    <a:cubicBezTo>
                      <a:pt x="84369" y="128388"/>
                      <a:pt x="-7336" y="168738"/>
                      <a:pt x="3668" y="150397"/>
                    </a:cubicBezTo>
                    <a:cubicBezTo>
                      <a:pt x="22009" y="113715"/>
                      <a:pt x="22009" y="95374"/>
                      <a:pt x="0" y="66028"/>
                    </a:cubicBezTo>
                    <a:lnTo>
                      <a:pt x="110047" y="0"/>
                    </a:lnTo>
                    <a:close/>
                  </a:path>
                </a:pathLst>
              </a:custGeom>
              <a:solidFill>
                <a:schemeClr val="accent4"/>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39" name="Google Shape;239;p1"/>
              <p:cNvSpPr/>
              <p:nvPr/>
            </p:nvSpPr>
            <p:spPr>
              <a:xfrm>
                <a:off x="5308176" y="2024189"/>
                <a:ext cx="139898" cy="192212"/>
              </a:xfrm>
              <a:custGeom>
                <a:avLst/>
                <a:gdLst/>
                <a:ahLst/>
                <a:cxnLst/>
                <a:rect l="l" t="t" r="r" b="b"/>
                <a:pathLst>
                  <a:path w="139898" h="192212" extrusionOk="0">
                    <a:moveTo>
                      <a:pt x="50556" y="11678"/>
                    </a:moveTo>
                    <a:cubicBezTo>
                      <a:pt x="21210" y="37356"/>
                      <a:pt x="-19140" y="154739"/>
                      <a:pt x="10205" y="184085"/>
                    </a:cubicBezTo>
                    <a:cubicBezTo>
                      <a:pt x="21210" y="195090"/>
                      <a:pt x="79902" y="206094"/>
                      <a:pt x="116584" y="136398"/>
                    </a:cubicBezTo>
                    <a:cubicBezTo>
                      <a:pt x="127588" y="114389"/>
                      <a:pt x="153266" y="74038"/>
                      <a:pt x="131257" y="33688"/>
                    </a:cubicBezTo>
                    <a:cubicBezTo>
                      <a:pt x="123920" y="15347"/>
                      <a:pt x="87238" y="-17667"/>
                      <a:pt x="50556" y="11678"/>
                    </a:cubicBezTo>
                    <a:close/>
                  </a:path>
                </a:pathLst>
              </a:custGeom>
              <a:solidFill>
                <a:schemeClr val="accent4"/>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40" name="Google Shape;240;p1"/>
              <p:cNvSpPr/>
              <p:nvPr/>
            </p:nvSpPr>
            <p:spPr>
              <a:xfrm>
                <a:off x="5335172" y="2005039"/>
                <a:ext cx="136919" cy="155380"/>
              </a:xfrm>
              <a:custGeom>
                <a:avLst/>
                <a:gdLst/>
                <a:ahLst/>
                <a:cxnLst/>
                <a:rect l="l" t="t" r="r" b="b"/>
                <a:pathLst>
                  <a:path w="136919" h="155380" extrusionOk="0">
                    <a:moveTo>
                      <a:pt x="1551" y="34496"/>
                    </a:moveTo>
                    <a:cubicBezTo>
                      <a:pt x="-2117" y="49169"/>
                      <a:pt x="-2117" y="60174"/>
                      <a:pt x="34565" y="60174"/>
                    </a:cubicBezTo>
                    <a:cubicBezTo>
                      <a:pt x="78584" y="60174"/>
                      <a:pt x="71247" y="89520"/>
                      <a:pt x="63911" y="100525"/>
                    </a:cubicBezTo>
                    <a:cubicBezTo>
                      <a:pt x="49238" y="129870"/>
                      <a:pt x="104261" y="104193"/>
                      <a:pt x="85920" y="140875"/>
                    </a:cubicBezTo>
                    <a:cubicBezTo>
                      <a:pt x="67579" y="177557"/>
                      <a:pt x="118934" y="133539"/>
                      <a:pt x="126271" y="129870"/>
                    </a:cubicBezTo>
                    <a:cubicBezTo>
                      <a:pt x="129939" y="126202"/>
                      <a:pt x="148280" y="100525"/>
                      <a:pt x="126271" y="45501"/>
                    </a:cubicBezTo>
                    <a:cubicBezTo>
                      <a:pt x="100593" y="-13190"/>
                      <a:pt x="12555" y="-13190"/>
                      <a:pt x="1551" y="34496"/>
                    </a:cubicBez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nvGrpSpPr>
              <p:cNvPr id="241" name="Google Shape;241;p1"/>
              <p:cNvGrpSpPr/>
              <p:nvPr/>
            </p:nvGrpSpPr>
            <p:grpSpPr>
              <a:xfrm>
                <a:off x="3920691" y="1463527"/>
                <a:ext cx="1571889" cy="1263758"/>
                <a:chOff x="3920691" y="1463527"/>
                <a:chExt cx="1571889" cy="1263758"/>
              </a:xfrm>
            </p:grpSpPr>
            <p:sp>
              <p:nvSpPr>
                <p:cNvPr id="242" name="Google Shape;242;p1"/>
                <p:cNvSpPr/>
                <p:nvPr/>
              </p:nvSpPr>
              <p:spPr>
                <a:xfrm>
                  <a:off x="4935094" y="2301855"/>
                  <a:ext cx="557486" cy="425430"/>
                </a:xfrm>
                <a:custGeom>
                  <a:avLst/>
                  <a:gdLst/>
                  <a:ahLst/>
                  <a:cxnLst/>
                  <a:rect l="l" t="t" r="r" b="b"/>
                  <a:pathLst>
                    <a:path w="557486" h="425430" extrusionOk="0">
                      <a:moveTo>
                        <a:pt x="530017" y="309923"/>
                      </a:moveTo>
                      <a:cubicBezTo>
                        <a:pt x="559362" y="328264"/>
                        <a:pt x="566699" y="368615"/>
                        <a:pt x="544690" y="397961"/>
                      </a:cubicBezTo>
                      <a:lnTo>
                        <a:pt x="544690" y="397961"/>
                      </a:lnTo>
                      <a:cubicBezTo>
                        <a:pt x="526348" y="427306"/>
                        <a:pt x="485998" y="434643"/>
                        <a:pt x="456652" y="412633"/>
                      </a:cubicBezTo>
                      <a:lnTo>
                        <a:pt x="27470" y="115507"/>
                      </a:lnTo>
                      <a:cubicBezTo>
                        <a:pt x="-1876" y="97166"/>
                        <a:pt x="-9212" y="56816"/>
                        <a:pt x="12797" y="27470"/>
                      </a:cubicBezTo>
                      <a:lnTo>
                        <a:pt x="12797" y="27470"/>
                      </a:lnTo>
                      <a:cubicBezTo>
                        <a:pt x="31138" y="-1876"/>
                        <a:pt x="71489" y="-9212"/>
                        <a:pt x="100835" y="12797"/>
                      </a:cubicBezTo>
                      <a:lnTo>
                        <a:pt x="530017" y="309923"/>
                      </a:ln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43" name="Google Shape;243;p1"/>
                <p:cNvSpPr/>
                <p:nvPr/>
              </p:nvSpPr>
              <p:spPr>
                <a:xfrm>
                  <a:off x="4781116" y="2184559"/>
                  <a:ext cx="333550" cy="293200"/>
                </a:xfrm>
                <a:custGeom>
                  <a:avLst/>
                  <a:gdLst/>
                  <a:ahLst/>
                  <a:cxnLst/>
                  <a:rect l="l" t="t" r="r" b="b"/>
                  <a:pathLst>
                    <a:path w="333550" h="293200" extrusionOk="0">
                      <a:moveTo>
                        <a:pt x="291495" y="111752"/>
                      </a:moveTo>
                      <a:cubicBezTo>
                        <a:pt x="335514" y="144766"/>
                        <a:pt x="346518" y="207126"/>
                        <a:pt x="317173" y="251145"/>
                      </a:cubicBezTo>
                      <a:lnTo>
                        <a:pt x="317173" y="251145"/>
                      </a:lnTo>
                      <a:cubicBezTo>
                        <a:pt x="284159" y="295163"/>
                        <a:pt x="221799" y="306168"/>
                        <a:pt x="177780" y="276822"/>
                      </a:cubicBezTo>
                      <a:lnTo>
                        <a:pt x="42056" y="181448"/>
                      </a:lnTo>
                      <a:cubicBezTo>
                        <a:pt x="-1963" y="148434"/>
                        <a:pt x="-12967" y="86075"/>
                        <a:pt x="16378" y="42056"/>
                      </a:cubicBezTo>
                      <a:lnTo>
                        <a:pt x="16378" y="42056"/>
                      </a:lnTo>
                      <a:cubicBezTo>
                        <a:pt x="49392" y="-1963"/>
                        <a:pt x="111752" y="-12967"/>
                        <a:pt x="155771" y="16378"/>
                      </a:cubicBezTo>
                      <a:lnTo>
                        <a:pt x="291495" y="111752"/>
                      </a:ln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44" name="Google Shape;244;p1"/>
                <p:cNvSpPr/>
                <p:nvPr/>
              </p:nvSpPr>
              <p:spPr>
                <a:xfrm>
                  <a:off x="3920691" y="1463527"/>
                  <a:ext cx="1045639" cy="1045639"/>
                </a:xfrm>
                <a:custGeom>
                  <a:avLst/>
                  <a:gdLst/>
                  <a:ahLst/>
                  <a:cxnLst/>
                  <a:rect l="l" t="t" r="r" b="b"/>
                  <a:pathLst>
                    <a:path w="1045639" h="1045639" extrusionOk="0">
                      <a:moveTo>
                        <a:pt x="631032" y="11103"/>
                      </a:moveTo>
                      <a:cubicBezTo>
                        <a:pt x="348579" y="-47589"/>
                        <a:pt x="69794" y="132154"/>
                        <a:pt x="11103" y="414607"/>
                      </a:cubicBezTo>
                      <a:cubicBezTo>
                        <a:pt x="-47589" y="697060"/>
                        <a:pt x="132154" y="975845"/>
                        <a:pt x="414607" y="1034537"/>
                      </a:cubicBezTo>
                      <a:cubicBezTo>
                        <a:pt x="697060" y="1093229"/>
                        <a:pt x="975845" y="913486"/>
                        <a:pt x="1034537" y="631032"/>
                      </a:cubicBezTo>
                      <a:cubicBezTo>
                        <a:pt x="1093228" y="348579"/>
                        <a:pt x="913486" y="69794"/>
                        <a:pt x="631032" y="11103"/>
                      </a:cubicBezTo>
                      <a:close/>
                      <a:moveTo>
                        <a:pt x="440285" y="913486"/>
                      </a:moveTo>
                      <a:cubicBezTo>
                        <a:pt x="223860" y="869467"/>
                        <a:pt x="84467" y="656710"/>
                        <a:pt x="132154" y="440285"/>
                      </a:cubicBezTo>
                      <a:cubicBezTo>
                        <a:pt x="176173" y="223860"/>
                        <a:pt x="388930" y="84467"/>
                        <a:pt x="605355" y="132154"/>
                      </a:cubicBezTo>
                      <a:cubicBezTo>
                        <a:pt x="821780" y="176173"/>
                        <a:pt x="961172" y="388930"/>
                        <a:pt x="913486" y="605355"/>
                      </a:cubicBezTo>
                      <a:cubicBezTo>
                        <a:pt x="869467" y="821780"/>
                        <a:pt x="656710" y="961173"/>
                        <a:pt x="440285" y="913486"/>
                      </a:cubicBez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245" name="Google Shape;245;p1"/>
              <p:cNvSpPr/>
              <p:nvPr/>
            </p:nvSpPr>
            <p:spPr>
              <a:xfrm>
                <a:off x="5108944" y="2239740"/>
                <a:ext cx="351329" cy="328311"/>
              </a:xfrm>
              <a:custGeom>
                <a:avLst/>
                <a:gdLst/>
                <a:ahLst/>
                <a:cxnLst/>
                <a:rect l="l" t="t" r="r" b="b"/>
                <a:pathLst>
                  <a:path w="351329" h="328311" extrusionOk="0">
                    <a:moveTo>
                      <a:pt x="319485" y="1548"/>
                    </a:moveTo>
                    <a:cubicBezTo>
                      <a:pt x="319485" y="1548"/>
                      <a:pt x="293807" y="-9457"/>
                      <a:pt x="271798" y="27225"/>
                    </a:cubicBezTo>
                    <a:cubicBezTo>
                      <a:pt x="246120" y="71244"/>
                      <a:pt x="257125" y="188627"/>
                      <a:pt x="205770" y="236314"/>
                    </a:cubicBezTo>
                    <a:cubicBezTo>
                      <a:pt x="150746" y="280332"/>
                      <a:pt x="106728" y="265660"/>
                      <a:pt x="73714" y="261991"/>
                    </a:cubicBezTo>
                    <a:cubicBezTo>
                      <a:pt x="40700" y="254655"/>
                      <a:pt x="29695" y="239982"/>
                      <a:pt x="11354" y="236314"/>
                    </a:cubicBezTo>
                    <a:cubicBezTo>
                      <a:pt x="-6987" y="236314"/>
                      <a:pt x="-6987" y="258323"/>
                      <a:pt x="40700" y="280332"/>
                    </a:cubicBezTo>
                    <a:cubicBezTo>
                      <a:pt x="66377" y="291337"/>
                      <a:pt x="176424" y="357365"/>
                      <a:pt x="253457" y="313347"/>
                    </a:cubicBezTo>
                    <a:cubicBezTo>
                      <a:pt x="348830" y="254655"/>
                      <a:pt x="381844" y="23557"/>
                      <a:pt x="319485" y="1548"/>
                    </a:cubicBezTo>
                    <a:close/>
                  </a:path>
                </a:pathLst>
              </a:custGeom>
              <a:solidFill>
                <a:schemeClr val="accent4"/>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46" name="Google Shape;246;p1"/>
              <p:cNvSpPr/>
              <p:nvPr/>
            </p:nvSpPr>
            <p:spPr>
              <a:xfrm>
                <a:off x="5351396" y="2237620"/>
                <a:ext cx="111587" cy="157339"/>
              </a:xfrm>
              <a:custGeom>
                <a:avLst/>
                <a:gdLst/>
                <a:ahLst/>
                <a:cxnLst/>
                <a:rect l="l" t="t" r="r" b="b"/>
                <a:pathLst>
                  <a:path w="111587" h="157339" extrusionOk="0">
                    <a:moveTo>
                      <a:pt x="66028" y="0"/>
                    </a:moveTo>
                    <a:cubicBezTo>
                      <a:pt x="66028" y="0"/>
                      <a:pt x="135724" y="3668"/>
                      <a:pt x="102710" y="154065"/>
                    </a:cubicBezTo>
                    <a:cubicBezTo>
                      <a:pt x="102710" y="154065"/>
                      <a:pt x="47687" y="165070"/>
                      <a:pt x="0" y="146729"/>
                    </a:cubicBezTo>
                    <a:cubicBezTo>
                      <a:pt x="3668" y="146729"/>
                      <a:pt x="-3668" y="3668"/>
                      <a:pt x="66028" y="0"/>
                    </a:cubicBezTo>
                    <a:close/>
                  </a:path>
                </a:pathLst>
              </a:custGeom>
              <a:solidFill>
                <a:schemeClr val="l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grpSp>
        <p:nvGrpSpPr>
          <p:cNvPr id="247" name="Google Shape;247;p1"/>
          <p:cNvGrpSpPr/>
          <p:nvPr/>
        </p:nvGrpSpPr>
        <p:grpSpPr>
          <a:xfrm>
            <a:off x="7425860" y="3991729"/>
            <a:ext cx="1064987" cy="1055457"/>
            <a:chOff x="7600950" y="2265363"/>
            <a:chExt cx="709613" cy="703263"/>
          </a:xfrm>
        </p:grpSpPr>
        <p:sp>
          <p:nvSpPr>
            <p:cNvPr id="248" name="Google Shape;248;p1"/>
            <p:cNvSpPr/>
            <p:nvPr/>
          </p:nvSpPr>
          <p:spPr>
            <a:xfrm>
              <a:off x="7913688" y="2295526"/>
              <a:ext cx="60325" cy="152400"/>
            </a:xfrm>
            <a:custGeom>
              <a:avLst/>
              <a:gdLst/>
              <a:ahLst/>
              <a:cxnLst/>
              <a:rect l="l" t="t" r="r" b="b"/>
              <a:pathLst>
                <a:path w="38" h="96" extrusionOk="0">
                  <a:moveTo>
                    <a:pt x="15" y="0"/>
                  </a:moveTo>
                  <a:lnTo>
                    <a:pt x="0" y="96"/>
                  </a:lnTo>
                  <a:lnTo>
                    <a:pt x="38" y="96"/>
                  </a:lnTo>
                  <a:lnTo>
                    <a:pt x="19" y="0"/>
                  </a:lnTo>
                  <a:lnTo>
                    <a:pt x="15"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49" name="Google Shape;249;p1"/>
            <p:cNvSpPr/>
            <p:nvPr/>
          </p:nvSpPr>
          <p:spPr>
            <a:xfrm>
              <a:off x="7910513" y="2265363"/>
              <a:ext cx="60300" cy="60300"/>
            </a:xfrm>
            <a:prstGeom prst="ellipse">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0" name="Google Shape;250;p1"/>
            <p:cNvSpPr/>
            <p:nvPr/>
          </p:nvSpPr>
          <p:spPr>
            <a:xfrm>
              <a:off x="7680325" y="2432051"/>
              <a:ext cx="147638" cy="109538"/>
            </a:xfrm>
            <a:custGeom>
              <a:avLst/>
              <a:gdLst/>
              <a:ahLst/>
              <a:cxnLst/>
              <a:rect l="l" t="t" r="r" b="b"/>
              <a:pathLst>
                <a:path w="93" h="69" extrusionOk="0">
                  <a:moveTo>
                    <a:pt x="0" y="2"/>
                  </a:moveTo>
                  <a:lnTo>
                    <a:pt x="71" y="69"/>
                  </a:lnTo>
                  <a:lnTo>
                    <a:pt x="93" y="38"/>
                  </a:lnTo>
                  <a:lnTo>
                    <a:pt x="3" y="0"/>
                  </a:lnTo>
                  <a:lnTo>
                    <a:pt x="0" y="2"/>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1" name="Google Shape;251;p1"/>
            <p:cNvSpPr/>
            <p:nvPr/>
          </p:nvSpPr>
          <p:spPr>
            <a:xfrm>
              <a:off x="7646988" y="2398713"/>
              <a:ext cx="71438" cy="71438"/>
            </a:xfrm>
            <a:custGeom>
              <a:avLst/>
              <a:gdLst/>
              <a:ahLst/>
              <a:cxnLst/>
              <a:rect l="l" t="t" r="r" b="b"/>
              <a:pathLst>
                <a:path w="19" h="19" extrusionOk="0">
                  <a:moveTo>
                    <a:pt x="14" y="3"/>
                  </a:moveTo>
                  <a:cubicBezTo>
                    <a:pt x="18" y="5"/>
                    <a:pt x="19" y="11"/>
                    <a:pt x="16" y="14"/>
                  </a:cubicBezTo>
                  <a:cubicBezTo>
                    <a:pt x="14" y="18"/>
                    <a:pt x="9" y="19"/>
                    <a:pt x="5" y="16"/>
                  </a:cubicBezTo>
                  <a:cubicBezTo>
                    <a:pt x="1" y="14"/>
                    <a:pt x="0" y="9"/>
                    <a:pt x="3" y="5"/>
                  </a:cubicBezTo>
                  <a:cubicBezTo>
                    <a:pt x="5" y="1"/>
                    <a:pt x="11" y="0"/>
                    <a:pt x="14" y="3"/>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2" name="Google Shape;252;p1"/>
            <p:cNvSpPr/>
            <p:nvPr/>
          </p:nvSpPr>
          <p:spPr>
            <a:xfrm>
              <a:off x="8094663" y="2563813"/>
              <a:ext cx="155575" cy="60325"/>
            </a:xfrm>
            <a:custGeom>
              <a:avLst/>
              <a:gdLst/>
              <a:ahLst/>
              <a:cxnLst/>
              <a:rect l="l" t="t" r="r" b="b"/>
              <a:pathLst>
                <a:path w="98" h="38" extrusionOk="0">
                  <a:moveTo>
                    <a:pt x="98" y="5"/>
                  </a:moveTo>
                  <a:lnTo>
                    <a:pt x="0" y="0"/>
                  </a:lnTo>
                  <a:lnTo>
                    <a:pt x="5" y="38"/>
                  </a:lnTo>
                  <a:lnTo>
                    <a:pt x="98" y="10"/>
                  </a:lnTo>
                  <a:lnTo>
                    <a:pt x="98" y="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3" name="Google Shape;253;p1"/>
            <p:cNvSpPr/>
            <p:nvPr/>
          </p:nvSpPr>
          <p:spPr>
            <a:xfrm>
              <a:off x="8245475" y="2541588"/>
              <a:ext cx="65088" cy="63500"/>
            </a:xfrm>
            <a:custGeom>
              <a:avLst/>
              <a:gdLst/>
              <a:ahLst/>
              <a:cxnLst/>
              <a:rect l="l" t="t" r="r" b="b"/>
              <a:pathLst>
                <a:path w="17" h="17" extrusionOk="0">
                  <a:moveTo>
                    <a:pt x="10" y="17"/>
                  </a:moveTo>
                  <a:cubicBezTo>
                    <a:pt x="5" y="17"/>
                    <a:pt x="1" y="14"/>
                    <a:pt x="1" y="9"/>
                  </a:cubicBezTo>
                  <a:cubicBezTo>
                    <a:pt x="0" y="5"/>
                    <a:pt x="3" y="1"/>
                    <a:pt x="8" y="0"/>
                  </a:cubicBezTo>
                  <a:cubicBezTo>
                    <a:pt x="12" y="0"/>
                    <a:pt x="17" y="3"/>
                    <a:pt x="17" y="8"/>
                  </a:cubicBezTo>
                  <a:cubicBezTo>
                    <a:pt x="17" y="12"/>
                    <a:pt x="14" y="16"/>
                    <a:pt x="10" y="1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4" name="Google Shape;254;p1"/>
            <p:cNvSpPr/>
            <p:nvPr/>
          </p:nvSpPr>
          <p:spPr>
            <a:xfrm>
              <a:off x="8058150" y="2697163"/>
              <a:ext cx="120650" cy="139700"/>
            </a:xfrm>
            <a:custGeom>
              <a:avLst/>
              <a:gdLst/>
              <a:ahLst/>
              <a:cxnLst/>
              <a:rect l="l" t="t" r="r" b="b"/>
              <a:pathLst>
                <a:path w="76" h="88" extrusionOk="0">
                  <a:moveTo>
                    <a:pt x="76" y="85"/>
                  </a:moveTo>
                  <a:lnTo>
                    <a:pt x="30" y="0"/>
                  </a:lnTo>
                  <a:lnTo>
                    <a:pt x="0" y="21"/>
                  </a:lnTo>
                  <a:lnTo>
                    <a:pt x="71" y="88"/>
                  </a:lnTo>
                  <a:lnTo>
                    <a:pt x="76" y="8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5" name="Google Shape;255;p1"/>
            <p:cNvSpPr/>
            <p:nvPr/>
          </p:nvSpPr>
          <p:spPr>
            <a:xfrm>
              <a:off x="8159750" y="2824163"/>
              <a:ext cx="66675" cy="68263"/>
            </a:xfrm>
            <a:custGeom>
              <a:avLst/>
              <a:gdLst/>
              <a:ahLst/>
              <a:cxnLst/>
              <a:rect l="l" t="t" r="r" b="b"/>
              <a:pathLst>
                <a:path w="18" h="18" extrusionOk="0">
                  <a:moveTo>
                    <a:pt x="2" y="14"/>
                  </a:moveTo>
                  <a:cubicBezTo>
                    <a:pt x="0" y="10"/>
                    <a:pt x="0" y="5"/>
                    <a:pt x="4" y="2"/>
                  </a:cubicBezTo>
                  <a:cubicBezTo>
                    <a:pt x="8" y="0"/>
                    <a:pt x="13" y="0"/>
                    <a:pt x="15" y="4"/>
                  </a:cubicBezTo>
                  <a:cubicBezTo>
                    <a:pt x="18" y="8"/>
                    <a:pt x="17" y="13"/>
                    <a:pt x="14" y="16"/>
                  </a:cubicBezTo>
                  <a:cubicBezTo>
                    <a:pt x="10" y="18"/>
                    <a:pt x="5" y="18"/>
                    <a:pt x="2" y="1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6" name="Google Shape;256;p1"/>
            <p:cNvSpPr/>
            <p:nvPr/>
          </p:nvSpPr>
          <p:spPr>
            <a:xfrm>
              <a:off x="7929563" y="2752726"/>
              <a:ext cx="60325" cy="150813"/>
            </a:xfrm>
            <a:custGeom>
              <a:avLst/>
              <a:gdLst/>
              <a:ahLst/>
              <a:cxnLst/>
              <a:rect l="l" t="t" r="r" b="b"/>
              <a:pathLst>
                <a:path w="38" h="95" extrusionOk="0">
                  <a:moveTo>
                    <a:pt x="17" y="95"/>
                  </a:moveTo>
                  <a:lnTo>
                    <a:pt x="38" y="0"/>
                  </a:lnTo>
                  <a:lnTo>
                    <a:pt x="0" y="0"/>
                  </a:lnTo>
                  <a:lnTo>
                    <a:pt x="14" y="95"/>
                  </a:lnTo>
                  <a:lnTo>
                    <a:pt x="17" y="9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7" name="Google Shape;257;p1"/>
            <p:cNvSpPr/>
            <p:nvPr/>
          </p:nvSpPr>
          <p:spPr>
            <a:xfrm>
              <a:off x="7918450" y="2903538"/>
              <a:ext cx="63500" cy="65088"/>
            </a:xfrm>
            <a:custGeom>
              <a:avLst/>
              <a:gdLst/>
              <a:ahLst/>
              <a:cxnLst/>
              <a:rect l="l" t="t" r="r" b="b"/>
              <a:pathLst>
                <a:path w="17" h="17" extrusionOk="0">
                  <a:moveTo>
                    <a:pt x="1" y="8"/>
                  </a:moveTo>
                  <a:cubicBezTo>
                    <a:pt x="1" y="3"/>
                    <a:pt x="5" y="0"/>
                    <a:pt x="9" y="0"/>
                  </a:cubicBezTo>
                  <a:cubicBezTo>
                    <a:pt x="14" y="0"/>
                    <a:pt x="17" y="4"/>
                    <a:pt x="17" y="9"/>
                  </a:cubicBezTo>
                  <a:cubicBezTo>
                    <a:pt x="17" y="13"/>
                    <a:pt x="13" y="17"/>
                    <a:pt x="8" y="16"/>
                  </a:cubicBezTo>
                  <a:cubicBezTo>
                    <a:pt x="4" y="16"/>
                    <a:pt x="0" y="12"/>
                    <a:pt x="1" y="8"/>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8" name="Google Shape;258;p1"/>
            <p:cNvSpPr/>
            <p:nvPr/>
          </p:nvSpPr>
          <p:spPr>
            <a:xfrm>
              <a:off x="7666038" y="2613026"/>
              <a:ext cx="150813" cy="84138"/>
            </a:xfrm>
            <a:custGeom>
              <a:avLst/>
              <a:gdLst/>
              <a:ahLst/>
              <a:cxnLst/>
              <a:rect l="l" t="t" r="r" b="b"/>
              <a:pathLst>
                <a:path w="95" h="53" extrusionOk="0">
                  <a:moveTo>
                    <a:pt x="0" y="53"/>
                  </a:moveTo>
                  <a:lnTo>
                    <a:pt x="95" y="38"/>
                  </a:lnTo>
                  <a:lnTo>
                    <a:pt x="85" y="0"/>
                  </a:lnTo>
                  <a:lnTo>
                    <a:pt x="0" y="48"/>
                  </a:lnTo>
                  <a:lnTo>
                    <a:pt x="0" y="53"/>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59" name="Google Shape;259;p1"/>
            <p:cNvSpPr/>
            <p:nvPr/>
          </p:nvSpPr>
          <p:spPr>
            <a:xfrm>
              <a:off x="7600950" y="2667001"/>
              <a:ext cx="68263" cy="66675"/>
            </a:xfrm>
            <a:custGeom>
              <a:avLst/>
              <a:gdLst/>
              <a:ahLst/>
              <a:cxnLst/>
              <a:rect l="l" t="t" r="r" b="b"/>
              <a:pathLst>
                <a:path w="18" h="18" extrusionOk="0">
                  <a:moveTo>
                    <a:pt x="7" y="1"/>
                  </a:moveTo>
                  <a:cubicBezTo>
                    <a:pt x="11" y="0"/>
                    <a:pt x="16" y="2"/>
                    <a:pt x="17" y="7"/>
                  </a:cubicBezTo>
                  <a:cubicBezTo>
                    <a:pt x="18" y="11"/>
                    <a:pt x="16" y="16"/>
                    <a:pt x="12" y="17"/>
                  </a:cubicBezTo>
                  <a:cubicBezTo>
                    <a:pt x="7" y="18"/>
                    <a:pt x="3" y="16"/>
                    <a:pt x="1" y="12"/>
                  </a:cubicBezTo>
                  <a:cubicBezTo>
                    <a:pt x="0" y="7"/>
                    <a:pt x="2" y="3"/>
                    <a:pt x="7" y="1"/>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0" name="Google Shape;260;p1"/>
            <p:cNvSpPr/>
            <p:nvPr/>
          </p:nvSpPr>
          <p:spPr>
            <a:xfrm>
              <a:off x="7770813" y="2711451"/>
              <a:ext cx="117475" cy="139700"/>
            </a:xfrm>
            <a:custGeom>
              <a:avLst/>
              <a:gdLst/>
              <a:ahLst/>
              <a:cxnLst/>
              <a:rect l="l" t="t" r="r" b="b"/>
              <a:pathLst>
                <a:path w="74" h="88" extrusionOk="0">
                  <a:moveTo>
                    <a:pt x="3" y="88"/>
                  </a:moveTo>
                  <a:lnTo>
                    <a:pt x="74" y="24"/>
                  </a:lnTo>
                  <a:lnTo>
                    <a:pt x="43" y="0"/>
                  </a:lnTo>
                  <a:lnTo>
                    <a:pt x="0" y="86"/>
                  </a:lnTo>
                  <a:lnTo>
                    <a:pt x="3" y="88"/>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1" name="Google Shape;261;p1"/>
            <p:cNvSpPr/>
            <p:nvPr/>
          </p:nvSpPr>
          <p:spPr>
            <a:xfrm>
              <a:off x="7718425" y="2840038"/>
              <a:ext cx="71438" cy="68263"/>
            </a:xfrm>
            <a:custGeom>
              <a:avLst/>
              <a:gdLst/>
              <a:ahLst/>
              <a:cxnLst/>
              <a:rect l="l" t="t" r="r" b="b"/>
              <a:pathLst>
                <a:path w="19" h="18" extrusionOk="0">
                  <a:moveTo>
                    <a:pt x="3" y="4"/>
                  </a:moveTo>
                  <a:cubicBezTo>
                    <a:pt x="6" y="0"/>
                    <a:pt x="11" y="0"/>
                    <a:pt x="14" y="3"/>
                  </a:cubicBezTo>
                  <a:cubicBezTo>
                    <a:pt x="18" y="5"/>
                    <a:pt x="19" y="11"/>
                    <a:pt x="16" y="14"/>
                  </a:cubicBezTo>
                  <a:cubicBezTo>
                    <a:pt x="13" y="18"/>
                    <a:pt x="8" y="18"/>
                    <a:pt x="4" y="15"/>
                  </a:cubicBezTo>
                  <a:cubicBezTo>
                    <a:pt x="1" y="13"/>
                    <a:pt x="0" y="8"/>
                    <a:pt x="3" y="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2" name="Google Shape;262;p1"/>
            <p:cNvSpPr/>
            <p:nvPr/>
          </p:nvSpPr>
          <p:spPr>
            <a:xfrm>
              <a:off x="8004175" y="2344738"/>
              <a:ext cx="109538" cy="147638"/>
            </a:xfrm>
            <a:custGeom>
              <a:avLst/>
              <a:gdLst/>
              <a:ahLst/>
              <a:cxnLst/>
              <a:rect l="l" t="t" r="r" b="b"/>
              <a:pathLst>
                <a:path w="69" h="93" extrusionOk="0">
                  <a:moveTo>
                    <a:pt x="64" y="0"/>
                  </a:moveTo>
                  <a:lnTo>
                    <a:pt x="0" y="72"/>
                  </a:lnTo>
                  <a:lnTo>
                    <a:pt x="34" y="93"/>
                  </a:lnTo>
                  <a:lnTo>
                    <a:pt x="69" y="3"/>
                  </a:lnTo>
                  <a:lnTo>
                    <a:pt x="64"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3" name="Google Shape;263;p1"/>
            <p:cNvSpPr/>
            <p:nvPr/>
          </p:nvSpPr>
          <p:spPr>
            <a:xfrm>
              <a:off x="8072438" y="2311401"/>
              <a:ext cx="71438" cy="71438"/>
            </a:xfrm>
            <a:custGeom>
              <a:avLst/>
              <a:gdLst/>
              <a:ahLst/>
              <a:cxnLst/>
              <a:rect l="l" t="t" r="r" b="b"/>
              <a:pathLst>
                <a:path w="19" h="19" extrusionOk="0">
                  <a:moveTo>
                    <a:pt x="17" y="14"/>
                  </a:moveTo>
                  <a:cubicBezTo>
                    <a:pt x="14" y="18"/>
                    <a:pt x="9" y="19"/>
                    <a:pt x="5" y="16"/>
                  </a:cubicBezTo>
                  <a:cubicBezTo>
                    <a:pt x="2" y="14"/>
                    <a:pt x="0" y="9"/>
                    <a:pt x="3" y="5"/>
                  </a:cubicBezTo>
                  <a:cubicBezTo>
                    <a:pt x="5" y="1"/>
                    <a:pt x="10" y="0"/>
                    <a:pt x="14" y="2"/>
                  </a:cubicBezTo>
                  <a:cubicBezTo>
                    <a:pt x="18" y="5"/>
                    <a:pt x="19" y="10"/>
                    <a:pt x="17" y="1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4" name="Google Shape;264;p1"/>
            <p:cNvSpPr/>
            <p:nvPr/>
          </p:nvSpPr>
          <p:spPr>
            <a:xfrm>
              <a:off x="7748588" y="2417763"/>
              <a:ext cx="411300" cy="411300"/>
            </a:xfrm>
            <a:prstGeom prst="ellipse">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5" name="Google Shape;265;p1"/>
            <p:cNvSpPr/>
            <p:nvPr/>
          </p:nvSpPr>
          <p:spPr>
            <a:xfrm>
              <a:off x="7680325" y="2560638"/>
              <a:ext cx="155575" cy="63500"/>
            </a:xfrm>
            <a:custGeom>
              <a:avLst/>
              <a:gdLst/>
              <a:ahLst/>
              <a:cxnLst/>
              <a:rect l="l" t="t" r="r" b="b"/>
              <a:pathLst>
                <a:path w="98" h="40" extrusionOk="0">
                  <a:moveTo>
                    <a:pt x="0" y="14"/>
                  </a:moveTo>
                  <a:lnTo>
                    <a:pt x="93" y="40"/>
                  </a:lnTo>
                  <a:lnTo>
                    <a:pt x="98" y="0"/>
                  </a:lnTo>
                  <a:lnTo>
                    <a:pt x="0" y="12"/>
                  </a:lnTo>
                  <a:lnTo>
                    <a:pt x="0" y="14"/>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6" name="Google Shape;266;p1"/>
            <p:cNvSpPr/>
            <p:nvPr/>
          </p:nvSpPr>
          <p:spPr>
            <a:xfrm>
              <a:off x="7646988" y="2549526"/>
              <a:ext cx="63500" cy="63500"/>
            </a:xfrm>
            <a:custGeom>
              <a:avLst/>
              <a:gdLst/>
              <a:ahLst/>
              <a:cxnLst/>
              <a:rect l="l" t="t" r="r" b="b"/>
              <a:pathLst>
                <a:path w="17" h="17" extrusionOk="0">
                  <a:moveTo>
                    <a:pt x="10" y="0"/>
                  </a:moveTo>
                  <a:cubicBezTo>
                    <a:pt x="14" y="1"/>
                    <a:pt x="17" y="5"/>
                    <a:pt x="17" y="9"/>
                  </a:cubicBezTo>
                  <a:cubicBezTo>
                    <a:pt x="17" y="14"/>
                    <a:pt x="13" y="17"/>
                    <a:pt x="8" y="17"/>
                  </a:cubicBezTo>
                  <a:cubicBezTo>
                    <a:pt x="4" y="16"/>
                    <a:pt x="0" y="12"/>
                    <a:pt x="1" y="8"/>
                  </a:cubicBezTo>
                  <a:cubicBezTo>
                    <a:pt x="1" y="3"/>
                    <a:pt x="5" y="0"/>
                    <a:pt x="10" y="0"/>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7" name="Google Shape;267;p1"/>
            <p:cNvSpPr/>
            <p:nvPr/>
          </p:nvSpPr>
          <p:spPr>
            <a:xfrm>
              <a:off x="7835900" y="2371726"/>
              <a:ext cx="93663" cy="150813"/>
            </a:xfrm>
            <a:custGeom>
              <a:avLst/>
              <a:gdLst/>
              <a:ahLst/>
              <a:cxnLst/>
              <a:rect l="l" t="t" r="r" b="b"/>
              <a:pathLst>
                <a:path w="59" h="95" extrusionOk="0">
                  <a:moveTo>
                    <a:pt x="0" y="0"/>
                  </a:moveTo>
                  <a:lnTo>
                    <a:pt x="21" y="95"/>
                  </a:lnTo>
                  <a:lnTo>
                    <a:pt x="59" y="78"/>
                  </a:lnTo>
                  <a:lnTo>
                    <a:pt x="2" y="0"/>
                  </a:lnTo>
                  <a:lnTo>
                    <a:pt x="0"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8" name="Google Shape;268;p1"/>
            <p:cNvSpPr/>
            <p:nvPr/>
          </p:nvSpPr>
          <p:spPr>
            <a:xfrm>
              <a:off x="7800975" y="2338388"/>
              <a:ext cx="71438" cy="66675"/>
            </a:xfrm>
            <a:custGeom>
              <a:avLst/>
              <a:gdLst/>
              <a:ahLst/>
              <a:cxnLst/>
              <a:rect l="l" t="t" r="r" b="b"/>
              <a:pathLst>
                <a:path w="19" h="18" extrusionOk="0">
                  <a:moveTo>
                    <a:pt x="17" y="6"/>
                  </a:moveTo>
                  <a:cubicBezTo>
                    <a:pt x="19" y="10"/>
                    <a:pt x="17" y="15"/>
                    <a:pt x="13" y="17"/>
                  </a:cubicBezTo>
                  <a:cubicBezTo>
                    <a:pt x="8" y="18"/>
                    <a:pt x="4" y="17"/>
                    <a:pt x="2" y="12"/>
                  </a:cubicBezTo>
                  <a:cubicBezTo>
                    <a:pt x="0" y="8"/>
                    <a:pt x="2" y="3"/>
                    <a:pt x="6" y="2"/>
                  </a:cubicBezTo>
                  <a:cubicBezTo>
                    <a:pt x="10" y="0"/>
                    <a:pt x="15" y="2"/>
                    <a:pt x="17" y="6"/>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69" name="Google Shape;269;p1"/>
            <p:cNvSpPr/>
            <p:nvPr/>
          </p:nvSpPr>
          <p:spPr>
            <a:xfrm>
              <a:off x="8050213" y="2473326"/>
              <a:ext cx="150813" cy="98425"/>
            </a:xfrm>
            <a:custGeom>
              <a:avLst/>
              <a:gdLst/>
              <a:ahLst/>
              <a:cxnLst/>
              <a:rect l="l" t="t" r="r" b="b"/>
              <a:pathLst>
                <a:path w="95" h="62" extrusionOk="0">
                  <a:moveTo>
                    <a:pt x="92" y="0"/>
                  </a:moveTo>
                  <a:lnTo>
                    <a:pt x="0" y="26"/>
                  </a:lnTo>
                  <a:lnTo>
                    <a:pt x="17" y="62"/>
                  </a:lnTo>
                  <a:lnTo>
                    <a:pt x="95" y="5"/>
                  </a:lnTo>
                  <a:lnTo>
                    <a:pt x="92"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0" name="Google Shape;270;p1"/>
            <p:cNvSpPr/>
            <p:nvPr/>
          </p:nvSpPr>
          <p:spPr>
            <a:xfrm>
              <a:off x="8162925" y="2443163"/>
              <a:ext cx="71438" cy="68263"/>
            </a:xfrm>
            <a:custGeom>
              <a:avLst/>
              <a:gdLst/>
              <a:ahLst/>
              <a:cxnLst/>
              <a:rect l="l" t="t" r="r" b="b"/>
              <a:pathLst>
                <a:path w="19" h="18" extrusionOk="0">
                  <a:moveTo>
                    <a:pt x="13" y="16"/>
                  </a:moveTo>
                  <a:cubicBezTo>
                    <a:pt x="9" y="18"/>
                    <a:pt x="4" y="17"/>
                    <a:pt x="2" y="12"/>
                  </a:cubicBezTo>
                  <a:cubicBezTo>
                    <a:pt x="0" y="8"/>
                    <a:pt x="2" y="3"/>
                    <a:pt x="6" y="2"/>
                  </a:cubicBezTo>
                  <a:cubicBezTo>
                    <a:pt x="10" y="0"/>
                    <a:pt x="15" y="1"/>
                    <a:pt x="17" y="6"/>
                  </a:cubicBezTo>
                  <a:cubicBezTo>
                    <a:pt x="19" y="10"/>
                    <a:pt x="17" y="15"/>
                    <a:pt x="13" y="16"/>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1" name="Google Shape;271;p1"/>
            <p:cNvSpPr/>
            <p:nvPr/>
          </p:nvSpPr>
          <p:spPr>
            <a:xfrm>
              <a:off x="7956550" y="2368551"/>
              <a:ext cx="63500" cy="158750"/>
            </a:xfrm>
            <a:custGeom>
              <a:avLst/>
              <a:gdLst/>
              <a:ahLst/>
              <a:cxnLst/>
              <a:rect l="l" t="t" r="r" b="b"/>
              <a:pathLst>
                <a:path w="40" h="100" extrusionOk="0">
                  <a:moveTo>
                    <a:pt x="38" y="0"/>
                  </a:moveTo>
                  <a:lnTo>
                    <a:pt x="0" y="90"/>
                  </a:lnTo>
                  <a:lnTo>
                    <a:pt x="38" y="100"/>
                  </a:lnTo>
                  <a:lnTo>
                    <a:pt x="40" y="2"/>
                  </a:lnTo>
                  <a:lnTo>
                    <a:pt x="38"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2" name="Google Shape;272;p1"/>
            <p:cNvSpPr/>
            <p:nvPr/>
          </p:nvSpPr>
          <p:spPr>
            <a:xfrm>
              <a:off x="7981950" y="2338388"/>
              <a:ext cx="71438" cy="66675"/>
            </a:xfrm>
            <a:custGeom>
              <a:avLst/>
              <a:gdLst/>
              <a:ahLst/>
              <a:cxnLst/>
              <a:rect l="l" t="t" r="r" b="b"/>
              <a:pathLst>
                <a:path w="19" h="18" extrusionOk="0">
                  <a:moveTo>
                    <a:pt x="17" y="11"/>
                  </a:moveTo>
                  <a:cubicBezTo>
                    <a:pt x="16" y="15"/>
                    <a:pt x="12" y="18"/>
                    <a:pt x="8" y="17"/>
                  </a:cubicBezTo>
                  <a:cubicBezTo>
                    <a:pt x="3" y="16"/>
                    <a:pt x="0" y="11"/>
                    <a:pt x="2" y="7"/>
                  </a:cubicBezTo>
                  <a:cubicBezTo>
                    <a:pt x="3" y="2"/>
                    <a:pt x="7" y="0"/>
                    <a:pt x="11" y="1"/>
                  </a:cubicBezTo>
                  <a:cubicBezTo>
                    <a:pt x="16" y="2"/>
                    <a:pt x="19" y="6"/>
                    <a:pt x="17" y="11"/>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3" name="Google Shape;273;p1"/>
            <p:cNvSpPr/>
            <p:nvPr/>
          </p:nvSpPr>
          <p:spPr>
            <a:xfrm>
              <a:off x="7981950" y="2711451"/>
              <a:ext cx="82550" cy="150813"/>
            </a:xfrm>
            <a:custGeom>
              <a:avLst/>
              <a:gdLst/>
              <a:ahLst/>
              <a:cxnLst/>
              <a:rect l="l" t="t" r="r" b="b"/>
              <a:pathLst>
                <a:path w="52" h="95" extrusionOk="0">
                  <a:moveTo>
                    <a:pt x="52" y="95"/>
                  </a:moveTo>
                  <a:lnTo>
                    <a:pt x="38" y="0"/>
                  </a:lnTo>
                  <a:lnTo>
                    <a:pt x="0" y="12"/>
                  </a:lnTo>
                  <a:lnTo>
                    <a:pt x="48" y="95"/>
                  </a:lnTo>
                  <a:lnTo>
                    <a:pt x="52" y="9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4" name="Google Shape;274;p1"/>
            <p:cNvSpPr/>
            <p:nvPr/>
          </p:nvSpPr>
          <p:spPr>
            <a:xfrm>
              <a:off x="8027988" y="2828926"/>
              <a:ext cx="66675" cy="68263"/>
            </a:xfrm>
            <a:custGeom>
              <a:avLst/>
              <a:gdLst/>
              <a:ahLst/>
              <a:cxnLst/>
              <a:rect l="l" t="t" r="r" b="b"/>
              <a:pathLst>
                <a:path w="18" h="18" extrusionOk="0">
                  <a:moveTo>
                    <a:pt x="1" y="11"/>
                  </a:moveTo>
                  <a:cubicBezTo>
                    <a:pt x="0" y="7"/>
                    <a:pt x="2" y="3"/>
                    <a:pt x="6" y="1"/>
                  </a:cubicBezTo>
                  <a:cubicBezTo>
                    <a:pt x="11" y="0"/>
                    <a:pt x="15" y="2"/>
                    <a:pt x="17" y="7"/>
                  </a:cubicBezTo>
                  <a:cubicBezTo>
                    <a:pt x="18" y="11"/>
                    <a:pt x="16" y="15"/>
                    <a:pt x="11" y="17"/>
                  </a:cubicBezTo>
                  <a:cubicBezTo>
                    <a:pt x="7" y="18"/>
                    <a:pt x="2" y="16"/>
                    <a:pt x="1" y="11"/>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5" name="Google Shape;275;p1"/>
            <p:cNvSpPr/>
            <p:nvPr/>
          </p:nvSpPr>
          <p:spPr>
            <a:xfrm>
              <a:off x="7861300" y="2711451"/>
              <a:ext cx="79375" cy="155575"/>
            </a:xfrm>
            <a:custGeom>
              <a:avLst/>
              <a:gdLst/>
              <a:ahLst/>
              <a:cxnLst/>
              <a:rect l="l" t="t" r="r" b="b"/>
              <a:pathLst>
                <a:path w="50" h="98" extrusionOk="0">
                  <a:moveTo>
                    <a:pt x="5" y="98"/>
                  </a:moveTo>
                  <a:lnTo>
                    <a:pt x="50" y="12"/>
                  </a:lnTo>
                  <a:lnTo>
                    <a:pt x="14" y="0"/>
                  </a:lnTo>
                  <a:lnTo>
                    <a:pt x="0" y="95"/>
                  </a:lnTo>
                  <a:lnTo>
                    <a:pt x="5" y="98"/>
                  </a:lnTo>
                  <a:close/>
                </a:path>
              </a:pathLst>
            </a:custGeom>
            <a:solidFill>
              <a:srgbClr val="425CC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6" name="Google Shape;276;p1"/>
            <p:cNvSpPr/>
            <p:nvPr/>
          </p:nvSpPr>
          <p:spPr>
            <a:xfrm>
              <a:off x="7831138" y="2828926"/>
              <a:ext cx="71438" cy="71438"/>
            </a:xfrm>
            <a:custGeom>
              <a:avLst/>
              <a:gdLst/>
              <a:ahLst/>
              <a:cxnLst/>
              <a:rect l="l" t="t" r="r" b="b"/>
              <a:pathLst>
                <a:path w="19" h="19" extrusionOk="0">
                  <a:moveTo>
                    <a:pt x="2" y="7"/>
                  </a:moveTo>
                  <a:cubicBezTo>
                    <a:pt x="3" y="3"/>
                    <a:pt x="8" y="0"/>
                    <a:pt x="12" y="2"/>
                  </a:cubicBezTo>
                  <a:cubicBezTo>
                    <a:pt x="16" y="3"/>
                    <a:pt x="19" y="8"/>
                    <a:pt x="17" y="12"/>
                  </a:cubicBezTo>
                  <a:cubicBezTo>
                    <a:pt x="16" y="16"/>
                    <a:pt x="11" y="19"/>
                    <a:pt x="7" y="17"/>
                  </a:cubicBezTo>
                  <a:cubicBezTo>
                    <a:pt x="2" y="16"/>
                    <a:pt x="0" y="11"/>
                    <a:pt x="2" y="7"/>
                  </a:cubicBezTo>
                  <a:close/>
                </a:path>
              </a:pathLst>
            </a:custGeom>
            <a:solidFill>
              <a:srgbClr val="5A70E0"/>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7" name="Google Shape;277;p1"/>
            <p:cNvSpPr/>
            <p:nvPr/>
          </p:nvSpPr>
          <p:spPr>
            <a:xfrm>
              <a:off x="7861300" y="2711451"/>
              <a:ext cx="79375" cy="155575"/>
            </a:xfrm>
            <a:custGeom>
              <a:avLst/>
              <a:gdLst/>
              <a:ahLst/>
              <a:cxnLst/>
              <a:rect l="l" t="t" r="r" b="b"/>
              <a:pathLst>
                <a:path w="50" h="98" extrusionOk="0">
                  <a:moveTo>
                    <a:pt x="5" y="98"/>
                  </a:moveTo>
                  <a:lnTo>
                    <a:pt x="50" y="12"/>
                  </a:lnTo>
                  <a:lnTo>
                    <a:pt x="14" y="0"/>
                  </a:lnTo>
                  <a:lnTo>
                    <a:pt x="0" y="95"/>
                  </a:lnTo>
                  <a:lnTo>
                    <a:pt x="5" y="98"/>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8" name="Google Shape;278;p1"/>
            <p:cNvSpPr/>
            <p:nvPr/>
          </p:nvSpPr>
          <p:spPr>
            <a:xfrm>
              <a:off x="7831138" y="2828926"/>
              <a:ext cx="71438" cy="71438"/>
            </a:xfrm>
            <a:custGeom>
              <a:avLst/>
              <a:gdLst/>
              <a:ahLst/>
              <a:cxnLst/>
              <a:rect l="l" t="t" r="r" b="b"/>
              <a:pathLst>
                <a:path w="19" h="19" extrusionOk="0">
                  <a:moveTo>
                    <a:pt x="2" y="7"/>
                  </a:moveTo>
                  <a:cubicBezTo>
                    <a:pt x="3" y="3"/>
                    <a:pt x="8" y="0"/>
                    <a:pt x="12" y="2"/>
                  </a:cubicBezTo>
                  <a:cubicBezTo>
                    <a:pt x="16" y="3"/>
                    <a:pt x="19" y="8"/>
                    <a:pt x="17" y="12"/>
                  </a:cubicBezTo>
                  <a:cubicBezTo>
                    <a:pt x="16" y="16"/>
                    <a:pt x="11" y="19"/>
                    <a:pt x="7" y="17"/>
                  </a:cubicBezTo>
                  <a:cubicBezTo>
                    <a:pt x="2" y="16"/>
                    <a:pt x="0" y="11"/>
                    <a:pt x="2" y="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79" name="Google Shape;279;p1"/>
            <p:cNvSpPr/>
            <p:nvPr/>
          </p:nvSpPr>
          <p:spPr>
            <a:xfrm>
              <a:off x="7715250" y="2659063"/>
              <a:ext cx="142875" cy="115888"/>
            </a:xfrm>
            <a:custGeom>
              <a:avLst/>
              <a:gdLst/>
              <a:ahLst/>
              <a:cxnLst/>
              <a:rect l="l" t="t" r="r" b="b"/>
              <a:pathLst>
                <a:path w="90" h="73" extrusionOk="0">
                  <a:moveTo>
                    <a:pt x="2" y="73"/>
                  </a:moveTo>
                  <a:lnTo>
                    <a:pt x="90" y="33"/>
                  </a:lnTo>
                  <a:lnTo>
                    <a:pt x="68" y="0"/>
                  </a:lnTo>
                  <a:lnTo>
                    <a:pt x="0" y="69"/>
                  </a:lnTo>
                  <a:lnTo>
                    <a:pt x="2" y="73"/>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0" name="Google Shape;280;p1"/>
            <p:cNvSpPr/>
            <p:nvPr/>
          </p:nvSpPr>
          <p:spPr>
            <a:xfrm>
              <a:off x="7680325" y="2738438"/>
              <a:ext cx="71438" cy="68263"/>
            </a:xfrm>
            <a:custGeom>
              <a:avLst/>
              <a:gdLst/>
              <a:ahLst/>
              <a:cxnLst/>
              <a:rect l="l" t="t" r="r" b="b"/>
              <a:pathLst>
                <a:path w="19" h="18" extrusionOk="0">
                  <a:moveTo>
                    <a:pt x="5" y="2"/>
                  </a:moveTo>
                  <a:cubicBezTo>
                    <a:pt x="9" y="0"/>
                    <a:pt x="14" y="1"/>
                    <a:pt x="16" y="5"/>
                  </a:cubicBezTo>
                  <a:cubicBezTo>
                    <a:pt x="19" y="8"/>
                    <a:pt x="18" y="13"/>
                    <a:pt x="14" y="16"/>
                  </a:cubicBezTo>
                  <a:cubicBezTo>
                    <a:pt x="10" y="18"/>
                    <a:pt x="5" y="17"/>
                    <a:pt x="2" y="14"/>
                  </a:cubicBezTo>
                  <a:cubicBezTo>
                    <a:pt x="0" y="10"/>
                    <a:pt x="1" y="5"/>
                    <a:pt x="5" y="2"/>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1" name="Google Shape;281;p1"/>
            <p:cNvSpPr/>
            <p:nvPr/>
          </p:nvSpPr>
          <p:spPr>
            <a:xfrm>
              <a:off x="8069263" y="2613026"/>
              <a:ext cx="153988" cy="95250"/>
            </a:xfrm>
            <a:custGeom>
              <a:avLst/>
              <a:gdLst/>
              <a:ahLst/>
              <a:cxnLst/>
              <a:rect l="l" t="t" r="r" b="b"/>
              <a:pathLst>
                <a:path w="97" h="60" extrusionOk="0">
                  <a:moveTo>
                    <a:pt x="97" y="57"/>
                  </a:moveTo>
                  <a:lnTo>
                    <a:pt x="19" y="0"/>
                  </a:lnTo>
                  <a:lnTo>
                    <a:pt x="0" y="36"/>
                  </a:lnTo>
                  <a:lnTo>
                    <a:pt x="95" y="60"/>
                  </a:lnTo>
                  <a:lnTo>
                    <a:pt x="97" y="57"/>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2" name="Google Shape;282;p1"/>
            <p:cNvSpPr/>
            <p:nvPr/>
          </p:nvSpPr>
          <p:spPr>
            <a:xfrm>
              <a:off x="8185150" y="2670176"/>
              <a:ext cx="71438" cy="71438"/>
            </a:xfrm>
            <a:custGeom>
              <a:avLst/>
              <a:gdLst/>
              <a:ahLst/>
              <a:cxnLst/>
              <a:rect l="l" t="t" r="r" b="b"/>
              <a:pathLst>
                <a:path w="19" h="19" extrusionOk="0">
                  <a:moveTo>
                    <a:pt x="6" y="17"/>
                  </a:moveTo>
                  <a:cubicBezTo>
                    <a:pt x="2" y="15"/>
                    <a:pt x="0" y="10"/>
                    <a:pt x="2" y="6"/>
                  </a:cubicBezTo>
                  <a:cubicBezTo>
                    <a:pt x="4" y="2"/>
                    <a:pt x="9" y="0"/>
                    <a:pt x="13" y="2"/>
                  </a:cubicBezTo>
                  <a:cubicBezTo>
                    <a:pt x="17" y="4"/>
                    <a:pt x="19" y="9"/>
                    <a:pt x="17" y="13"/>
                  </a:cubicBezTo>
                  <a:cubicBezTo>
                    <a:pt x="15" y="17"/>
                    <a:pt x="10" y="19"/>
                    <a:pt x="6" y="1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3" name="Google Shape;283;p1"/>
            <p:cNvSpPr/>
            <p:nvPr/>
          </p:nvSpPr>
          <p:spPr>
            <a:xfrm>
              <a:off x="7847013" y="2617788"/>
              <a:ext cx="82550" cy="82550"/>
            </a:xfrm>
            <a:custGeom>
              <a:avLst/>
              <a:gdLst/>
              <a:ahLst/>
              <a:cxnLst/>
              <a:rect l="l" t="t" r="r" b="b"/>
              <a:pathLst>
                <a:path w="22" h="22" extrusionOk="0">
                  <a:moveTo>
                    <a:pt x="17" y="3"/>
                  </a:moveTo>
                  <a:cubicBezTo>
                    <a:pt x="21" y="6"/>
                    <a:pt x="22" y="12"/>
                    <a:pt x="19" y="17"/>
                  </a:cubicBezTo>
                  <a:cubicBezTo>
                    <a:pt x="16" y="21"/>
                    <a:pt x="10" y="22"/>
                    <a:pt x="5" y="18"/>
                  </a:cubicBezTo>
                  <a:cubicBezTo>
                    <a:pt x="1" y="15"/>
                    <a:pt x="0" y="9"/>
                    <a:pt x="4" y="5"/>
                  </a:cubicBezTo>
                  <a:cubicBezTo>
                    <a:pt x="7" y="1"/>
                    <a:pt x="13" y="0"/>
                    <a:pt x="17"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4" name="Google Shape;284;p1"/>
            <p:cNvSpPr/>
            <p:nvPr/>
          </p:nvSpPr>
          <p:spPr>
            <a:xfrm>
              <a:off x="7959725" y="2628901"/>
              <a:ext cx="82550" cy="82550"/>
            </a:xfrm>
            <a:custGeom>
              <a:avLst/>
              <a:gdLst/>
              <a:ahLst/>
              <a:cxnLst/>
              <a:rect l="l" t="t" r="r" b="b"/>
              <a:pathLst>
                <a:path w="22" h="22" extrusionOk="0">
                  <a:moveTo>
                    <a:pt x="17" y="3"/>
                  </a:moveTo>
                  <a:cubicBezTo>
                    <a:pt x="21" y="7"/>
                    <a:pt x="22" y="13"/>
                    <a:pt x="18" y="17"/>
                  </a:cubicBezTo>
                  <a:cubicBezTo>
                    <a:pt x="15" y="21"/>
                    <a:pt x="9" y="22"/>
                    <a:pt x="5" y="18"/>
                  </a:cubicBezTo>
                  <a:cubicBezTo>
                    <a:pt x="1" y="15"/>
                    <a:pt x="0" y="9"/>
                    <a:pt x="3" y="5"/>
                  </a:cubicBezTo>
                  <a:cubicBezTo>
                    <a:pt x="6" y="1"/>
                    <a:pt x="12" y="0"/>
                    <a:pt x="17"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5" name="Google Shape;285;p1"/>
            <p:cNvSpPr/>
            <p:nvPr/>
          </p:nvSpPr>
          <p:spPr>
            <a:xfrm>
              <a:off x="7858125" y="2527301"/>
              <a:ext cx="82550" cy="82550"/>
            </a:xfrm>
            <a:custGeom>
              <a:avLst/>
              <a:gdLst/>
              <a:ahLst/>
              <a:cxnLst/>
              <a:rect l="l" t="t" r="r" b="b"/>
              <a:pathLst>
                <a:path w="22" h="22" extrusionOk="0">
                  <a:moveTo>
                    <a:pt x="17" y="3"/>
                  </a:moveTo>
                  <a:cubicBezTo>
                    <a:pt x="21" y="7"/>
                    <a:pt x="22" y="13"/>
                    <a:pt x="19" y="17"/>
                  </a:cubicBezTo>
                  <a:cubicBezTo>
                    <a:pt x="15" y="21"/>
                    <a:pt x="9" y="22"/>
                    <a:pt x="5" y="18"/>
                  </a:cubicBezTo>
                  <a:cubicBezTo>
                    <a:pt x="1" y="15"/>
                    <a:pt x="0" y="9"/>
                    <a:pt x="4" y="5"/>
                  </a:cubicBezTo>
                  <a:cubicBezTo>
                    <a:pt x="7" y="1"/>
                    <a:pt x="13" y="0"/>
                    <a:pt x="17"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6" name="Google Shape;286;p1"/>
            <p:cNvSpPr/>
            <p:nvPr/>
          </p:nvSpPr>
          <p:spPr>
            <a:xfrm>
              <a:off x="7970838" y="2538413"/>
              <a:ext cx="79375" cy="82550"/>
            </a:xfrm>
            <a:custGeom>
              <a:avLst/>
              <a:gdLst/>
              <a:ahLst/>
              <a:cxnLst/>
              <a:rect l="l" t="t" r="r" b="b"/>
              <a:pathLst>
                <a:path w="21" h="22" extrusionOk="0">
                  <a:moveTo>
                    <a:pt x="16" y="3"/>
                  </a:moveTo>
                  <a:cubicBezTo>
                    <a:pt x="21" y="7"/>
                    <a:pt x="21" y="13"/>
                    <a:pt x="18" y="17"/>
                  </a:cubicBezTo>
                  <a:cubicBezTo>
                    <a:pt x="15" y="21"/>
                    <a:pt x="9" y="22"/>
                    <a:pt x="5" y="19"/>
                  </a:cubicBezTo>
                  <a:cubicBezTo>
                    <a:pt x="1" y="15"/>
                    <a:pt x="0" y="9"/>
                    <a:pt x="3" y="5"/>
                  </a:cubicBezTo>
                  <a:cubicBezTo>
                    <a:pt x="6" y="1"/>
                    <a:pt x="12" y="0"/>
                    <a:pt x="16"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287" name="Google Shape;287;p1"/>
          <p:cNvGrpSpPr/>
          <p:nvPr/>
        </p:nvGrpSpPr>
        <p:grpSpPr>
          <a:xfrm>
            <a:off x="288359" y="4172268"/>
            <a:ext cx="852032" cy="844478"/>
            <a:chOff x="7600950" y="2265363"/>
            <a:chExt cx="709613" cy="703263"/>
          </a:xfrm>
        </p:grpSpPr>
        <p:sp>
          <p:nvSpPr>
            <p:cNvPr id="288" name="Google Shape;288;p1"/>
            <p:cNvSpPr/>
            <p:nvPr/>
          </p:nvSpPr>
          <p:spPr>
            <a:xfrm>
              <a:off x="7913688" y="2295526"/>
              <a:ext cx="60325" cy="152400"/>
            </a:xfrm>
            <a:custGeom>
              <a:avLst/>
              <a:gdLst/>
              <a:ahLst/>
              <a:cxnLst/>
              <a:rect l="l" t="t" r="r" b="b"/>
              <a:pathLst>
                <a:path w="38" h="96" extrusionOk="0">
                  <a:moveTo>
                    <a:pt x="15" y="0"/>
                  </a:moveTo>
                  <a:lnTo>
                    <a:pt x="0" y="96"/>
                  </a:lnTo>
                  <a:lnTo>
                    <a:pt x="38" y="96"/>
                  </a:lnTo>
                  <a:lnTo>
                    <a:pt x="19" y="0"/>
                  </a:lnTo>
                  <a:lnTo>
                    <a:pt x="15" y="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89" name="Google Shape;289;p1"/>
            <p:cNvSpPr/>
            <p:nvPr/>
          </p:nvSpPr>
          <p:spPr>
            <a:xfrm>
              <a:off x="7910513" y="2265363"/>
              <a:ext cx="60300" cy="60300"/>
            </a:xfrm>
            <a:prstGeom prst="ellipse">
              <a:avLst/>
            </a:pr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0" name="Google Shape;290;p1"/>
            <p:cNvSpPr/>
            <p:nvPr/>
          </p:nvSpPr>
          <p:spPr>
            <a:xfrm>
              <a:off x="7680325" y="2432051"/>
              <a:ext cx="147638" cy="109538"/>
            </a:xfrm>
            <a:custGeom>
              <a:avLst/>
              <a:gdLst/>
              <a:ahLst/>
              <a:cxnLst/>
              <a:rect l="l" t="t" r="r" b="b"/>
              <a:pathLst>
                <a:path w="93" h="69" extrusionOk="0">
                  <a:moveTo>
                    <a:pt x="0" y="2"/>
                  </a:moveTo>
                  <a:lnTo>
                    <a:pt x="71" y="69"/>
                  </a:lnTo>
                  <a:lnTo>
                    <a:pt x="93" y="38"/>
                  </a:lnTo>
                  <a:lnTo>
                    <a:pt x="3" y="0"/>
                  </a:lnTo>
                  <a:lnTo>
                    <a:pt x="0" y="2"/>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1" name="Google Shape;291;p1"/>
            <p:cNvSpPr/>
            <p:nvPr/>
          </p:nvSpPr>
          <p:spPr>
            <a:xfrm>
              <a:off x="7646988" y="2398713"/>
              <a:ext cx="71438" cy="71438"/>
            </a:xfrm>
            <a:custGeom>
              <a:avLst/>
              <a:gdLst/>
              <a:ahLst/>
              <a:cxnLst/>
              <a:rect l="l" t="t" r="r" b="b"/>
              <a:pathLst>
                <a:path w="19" h="19" extrusionOk="0">
                  <a:moveTo>
                    <a:pt x="14" y="3"/>
                  </a:moveTo>
                  <a:cubicBezTo>
                    <a:pt x="18" y="5"/>
                    <a:pt x="19" y="11"/>
                    <a:pt x="16" y="14"/>
                  </a:cubicBezTo>
                  <a:cubicBezTo>
                    <a:pt x="14" y="18"/>
                    <a:pt x="9" y="19"/>
                    <a:pt x="5" y="16"/>
                  </a:cubicBezTo>
                  <a:cubicBezTo>
                    <a:pt x="1" y="14"/>
                    <a:pt x="0" y="9"/>
                    <a:pt x="3" y="5"/>
                  </a:cubicBezTo>
                  <a:cubicBezTo>
                    <a:pt x="5" y="1"/>
                    <a:pt x="11" y="0"/>
                    <a:pt x="14" y="3"/>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2" name="Google Shape;292;p1"/>
            <p:cNvSpPr/>
            <p:nvPr/>
          </p:nvSpPr>
          <p:spPr>
            <a:xfrm>
              <a:off x="8094663" y="2563813"/>
              <a:ext cx="155575" cy="60325"/>
            </a:xfrm>
            <a:custGeom>
              <a:avLst/>
              <a:gdLst/>
              <a:ahLst/>
              <a:cxnLst/>
              <a:rect l="l" t="t" r="r" b="b"/>
              <a:pathLst>
                <a:path w="98" h="38" extrusionOk="0">
                  <a:moveTo>
                    <a:pt x="98" y="5"/>
                  </a:moveTo>
                  <a:lnTo>
                    <a:pt x="0" y="0"/>
                  </a:lnTo>
                  <a:lnTo>
                    <a:pt x="5" y="38"/>
                  </a:lnTo>
                  <a:lnTo>
                    <a:pt x="98" y="10"/>
                  </a:lnTo>
                  <a:lnTo>
                    <a:pt x="98" y="5"/>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3" name="Google Shape;293;p1"/>
            <p:cNvSpPr/>
            <p:nvPr/>
          </p:nvSpPr>
          <p:spPr>
            <a:xfrm>
              <a:off x="8245475" y="2541588"/>
              <a:ext cx="65088" cy="63500"/>
            </a:xfrm>
            <a:custGeom>
              <a:avLst/>
              <a:gdLst/>
              <a:ahLst/>
              <a:cxnLst/>
              <a:rect l="l" t="t" r="r" b="b"/>
              <a:pathLst>
                <a:path w="17" h="17" extrusionOk="0">
                  <a:moveTo>
                    <a:pt x="10" y="17"/>
                  </a:moveTo>
                  <a:cubicBezTo>
                    <a:pt x="5" y="17"/>
                    <a:pt x="1" y="14"/>
                    <a:pt x="1" y="9"/>
                  </a:cubicBezTo>
                  <a:cubicBezTo>
                    <a:pt x="0" y="5"/>
                    <a:pt x="3" y="1"/>
                    <a:pt x="8" y="0"/>
                  </a:cubicBezTo>
                  <a:cubicBezTo>
                    <a:pt x="12" y="0"/>
                    <a:pt x="17" y="3"/>
                    <a:pt x="17" y="8"/>
                  </a:cubicBezTo>
                  <a:cubicBezTo>
                    <a:pt x="17" y="12"/>
                    <a:pt x="14" y="16"/>
                    <a:pt x="10" y="1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4" name="Google Shape;294;p1"/>
            <p:cNvSpPr/>
            <p:nvPr/>
          </p:nvSpPr>
          <p:spPr>
            <a:xfrm>
              <a:off x="8058150" y="2697163"/>
              <a:ext cx="120650" cy="139700"/>
            </a:xfrm>
            <a:custGeom>
              <a:avLst/>
              <a:gdLst/>
              <a:ahLst/>
              <a:cxnLst/>
              <a:rect l="l" t="t" r="r" b="b"/>
              <a:pathLst>
                <a:path w="76" h="88" extrusionOk="0">
                  <a:moveTo>
                    <a:pt x="76" y="85"/>
                  </a:moveTo>
                  <a:lnTo>
                    <a:pt x="30" y="0"/>
                  </a:lnTo>
                  <a:lnTo>
                    <a:pt x="0" y="21"/>
                  </a:lnTo>
                  <a:lnTo>
                    <a:pt x="71" y="88"/>
                  </a:lnTo>
                  <a:lnTo>
                    <a:pt x="76" y="85"/>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5" name="Google Shape;295;p1"/>
            <p:cNvSpPr/>
            <p:nvPr/>
          </p:nvSpPr>
          <p:spPr>
            <a:xfrm>
              <a:off x="8159750" y="2824163"/>
              <a:ext cx="66675" cy="68263"/>
            </a:xfrm>
            <a:custGeom>
              <a:avLst/>
              <a:gdLst/>
              <a:ahLst/>
              <a:cxnLst/>
              <a:rect l="l" t="t" r="r" b="b"/>
              <a:pathLst>
                <a:path w="18" h="18" extrusionOk="0">
                  <a:moveTo>
                    <a:pt x="2" y="14"/>
                  </a:moveTo>
                  <a:cubicBezTo>
                    <a:pt x="0" y="10"/>
                    <a:pt x="0" y="5"/>
                    <a:pt x="4" y="2"/>
                  </a:cubicBezTo>
                  <a:cubicBezTo>
                    <a:pt x="8" y="0"/>
                    <a:pt x="13" y="0"/>
                    <a:pt x="15" y="4"/>
                  </a:cubicBezTo>
                  <a:cubicBezTo>
                    <a:pt x="18" y="8"/>
                    <a:pt x="17" y="13"/>
                    <a:pt x="14" y="16"/>
                  </a:cubicBezTo>
                  <a:cubicBezTo>
                    <a:pt x="10" y="18"/>
                    <a:pt x="5" y="18"/>
                    <a:pt x="2" y="14"/>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6" name="Google Shape;296;p1"/>
            <p:cNvSpPr/>
            <p:nvPr/>
          </p:nvSpPr>
          <p:spPr>
            <a:xfrm>
              <a:off x="7929563" y="2752726"/>
              <a:ext cx="60325" cy="150813"/>
            </a:xfrm>
            <a:custGeom>
              <a:avLst/>
              <a:gdLst/>
              <a:ahLst/>
              <a:cxnLst/>
              <a:rect l="l" t="t" r="r" b="b"/>
              <a:pathLst>
                <a:path w="38" h="95" extrusionOk="0">
                  <a:moveTo>
                    <a:pt x="17" y="95"/>
                  </a:moveTo>
                  <a:lnTo>
                    <a:pt x="38" y="0"/>
                  </a:lnTo>
                  <a:lnTo>
                    <a:pt x="0" y="0"/>
                  </a:lnTo>
                  <a:lnTo>
                    <a:pt x="14" y="95"/>
                  </a:lnTo>
                  <a:lnTo>
                    <a:pt x="17" y="95"/>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7" name="Google Shape;297;p1"/>
            <p:cNvSpPr/>
            <p:nvPr/>
          </p:nvSpPr>
          <p:spPr>
            <a:xfrm>
              <a:off x="7918450" y="2903538"/>
              <a:ext cx="63500" cy="65088"/>
            </a:xfrm>
            <a:custGeom>
              <a:avLst/>
              <a:gdLst/>
              <a:ahLst/>
              <a:cxnLst/>
              <a:rect l="l" t="t" r="r" b="b"/>
              <a:pathLst>
                <a:path w="17" h="17" extrusionOk="0">
                  <a:moveTo>
                    <a:pt x="1" y="8"/>
                  </a:moveTo>
                  <a:cubicBezTo>
                    <a:pt x="1" y="3"/>
                    <a:pt x="5" y="0"/>
                    <a:pt x="9" y="0"/>
                  </a:cubicBezTo>
                  <a:cubicBezTo>
                    <a:pt x="14" y="0"/>
                    <a:pt x="17" y="4"/>
                    <a:pt x="17" y="9"/>
                  </a:cubicBezTo>
                  <a:cubicBezTo>
                    <a:pt x="17" y="13"/>
                    <a:pt x="13" y="17"/>
                    <a:pt x="8" y="16"/>
                  </a:cubicBezTo>
                  <a:cubicBezTo>
                    <a:pt x="4" y="16"/>
                    <a:pt x="0" y="12"/>
                    <a:pt x="1" y="8"/>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8" name="Google Shape;298;p1"/>
            <p:cNvSpPr/>
            <p:nvPr/>
          </p:nvSpPr>
          <p:spPr>
            <a:xfrm>
              <a:off x="7666038" y="2613026"/>
              <a:ext cx="150813" cy="84138"/>
            </a:xfrm>
            <a:custGeom>
              <a:avLst/>
              <a:gdLst/>
              <a:ahLst/>
              <a:cxnLst/>
              <a:rect l="l" t="t" r="r" b="b"/>
              <a:pathLst>
                <a:path w="95" h="53" extrusionOk="0">
                  <a:moveTo>
                    <a:pt x="0" y="53"/>
                  </a:moveTo>
                  <a:lnTo>
                    <a:pt x="95" y="38"/>
                  </a:lnTo>
                  <a:lnTo>
                    <a:pt x="85" y="0"/>
                  </a:lnTo>
                  <a:lnTo>
                    <a:pt x="0" y="48"/>
                  </a:lnTo>
                  <a:lnTo>
                    <a:pt x="0" y="53"/>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299" name="Google Shape;299;p1"/>
            <p:cNvSpPr/>
            <p:nvPr/>
          </p:nvSpPr>
          <p:spPr>
            <a:xfrm>
              <a:off x="7600950" y="2667001"/>
              <a:ext cx="68263" cy="66675"/>
            </a:xfrm>
            <a:custGeom>
              <a:avLst/>
              <a:gdLst/>
              <a:ahLst/>
              <a:cxnLst/>
              <a:rect l="l" t="t" r="r" b="b"/>
              <a:pathLst>
                <a:path w="18" h="18" extrusionOk="0">
                  <a:moveTo>
                    <a:pt x="7" y="1"/>
                  </a:moveTo>
                  <a:cubicBezTo>
                    <a:pt x="11" y="0"/>
                    <a:pt x="16" y="2"/>
                    <a:pt x="17" y="7"/>
                  </a:cubicBezTo>
                  <a:cubicBezTo>
                    <a:pt x="18" y="11"/>
                    <a:pt x="16" y="16"/>
                    <a:pt x="12" y="17"/>
                  </a:cubicBezTo>
                  <a:cubicBezTo>
                    <a:pt x="7" y="18"/>
                    <a:pt x="3" y="16"/>
                    <a:pt x="1" y="12"/>
                  </a:cubicBezTo>
                  <a:cubicBezTo>
                    <a:pt x="0" y="7"/>
                    <a:pt x="2" y="3"/>
                    <a:pt x="7" y="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0" name="Google Shape;300;p1"/>
            <p:cNvSpPr/>
            <p:nvPr/>
          </p:nvSpPr>
          <p:spPr>
            <a:xfrm>
              <a:off x="7770813" y="2711451"/>
              <a:ext cx="117475" cy="139700"/>
            </a:xfrm>
            <a:custGeom>
              <a:avLst/>
              <a:gdLst/>
              <a:ahLst/>
              <a:cxnLst/>
              <a:rect l="l" t="t" r="r" b="b"/>
              <a:pathLst>
                <a:path w="74" h="88" extrusionOk="0">
                  <a:moveTo>
                    <a:pt x="3" y="88"/>
                  </a:moveTo>
                  <a:lnTo>
                    <a:pt x="74" y="24"/>
                  </a:lnTo>
                  <a:lnTo>
                    <a:pt x="43" y="0"/>
                  </a:lnTo>
                  <a:lnTo>
                    <a:pt x="0" y="86"/>
                  </a:lnTo>
                  <a:lnTo>
                    <a:pt x="3" y="88"/>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1" name="Google Shape;301;p1"/>
            <p:cNvSpPr/>
            <p:nvPr/>
          </p:nvSpPr>
          <p:spPr>
            <a:xfrm>
              <a:off x="7718425" y="2840038"/>
              <a:ext cx="71438" cy="68263"/>
            </a:xfrm>
            <a:custGeom>
              <a:avLst/>
              <a:gdLst/>
              <a:ahLst/>
              <a:cxnLst/>
              <a:rect l="l" t="t" r="r" b="b"/>
              <a:pathLst>
                <a:path w="19" h="18" extrusionOk="0">
                  <a:moveTo>
                    <a:pt x="3" y="4"/>
                  </a:moveTo>
                  <a:cubicBezTo>
                    <a:pt x="6" y="0"/>
                    <a:pt x="11" y="0"/>
                    <a:pt x="14" y="3"/>
                  </a:cubicBezTo>
                  <a:cubicBezTo>
                    <a:pt x="18" y="5"/>
                    <a:pt x="19" y="11"/>
                    <a:pt x="16" y="14"/>
                  </a:cubicBezTo>
                  <a:cubicBezTo>
                    <a:pt x="13" y="18"/>
                    <a:pt x="8" y="18"/>
                    <a:pt x="4" y="15"/>
                  </a:cubicBezTo>
                  <a:cubicBezTo>
                    <a:pt x="1" y="13"/>
                    <a:pt x="0" y="8"/>
                    <a:pt x="3" y="4"/>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2" name="Google Shape;302;p1"/>
            <p:cNvSpPr/>
            <p:nvPr/>
          </p:nvSpPr>
          <p:spPr>
            <a:xfrm>
              <a:off x="8004175" y="2344738"/>
              <a:ext cx="109538" cy="147638"/>
            </a:xfrm>
            <a:custGeom>
              <a:avLst/>
              <a:gdLst/>
              <a:ahLst/>
              <a:cxnLst/>
              <a:rect l="l" t="t" r="r" b="b"/>
              <a:pathLst>
                <a:path w="69" h="93" extrusionOk="0">
                  <a:moveTo>
                    <a:pt x="64" y="0"/>
                  </a:moveTo>
                  <a:lnTo>
                    <a:pt x="0" y="72"/>
                  </a:lnTo>
                  <a:lnTo>
                    <a:pt x="34" y="93"/>
                  </a:lnTo>
                  <a:lnTo>
                    <a:pt x="69" y="3"/>
                  </a:lnTo>
                  <a:lnTo>
                    <a:pt x="64" y="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3" name="Google Shape;303;p1"/>
            <p:cNvSpPr/>
            <p:nvPr/>
          </p:nvSpPr>
          <p:spPr>
            <a:xfrm>
              <a:off x="8072438" y="2311401"/>
              <a:ext cx="71438" cy="71438"/>
            </a:xfrm>
            <a:custGeom>
              <a:avLst/>
              <a:gdLst/>
              <a:ahLst/>
              <a:cxnLst/>
              <a:rect l="l" t="t" r="r" b="b"/>
              <a:pathLst>
                <a:path w="19" h="19" extrusionOk="0">
                  <a:moveTo>
                    <a:pt x="17" y="14"/>
                  </a:moveTo>
                  <a:cubicBezTo>
                    <a:pt x="14" y="18"/>
                    <a:pt x="9" y="19"/>
                    <a:pt x="5" y="16"/>
                  </a:cubicBezTo>
                  <a:cubicBezTo>
                    <a:pt x="2" y="14"/>
                    <a:pt x="0" y="9"/>
                    <a:pt x="3" y="5"/>
                  </a:cubicBezTo>
                  <a:cubicBezTo>
                    <a:pt x="5" y="1"/>
                    <a:pt x="10" y="0"/>
                    <a:pt x="14" y="2"/>
                  </a:cubicBezTo>
                  <a:cubicBezTo>
                    <a:pt x="18" y="5"/>
                    <a:pt x="19" y="10"/>
                    <a:pt x="17" y="14"/>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4" name="Google Shape;304;p1"/>
            <p:cNvSpPr/>
            <p:nvPr/>
          </p:nvSpPr>
          <p:spPr>
            <a:xfrm>
              <a:off x="7748588" y="2417763"/>
              <a:ext cx="411300" cy="411300"/>
            </a:xfrm>
            <a:prstGeom prst="ellipse">
              <a:avLst/>
            </a:pr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5" name="Google Shape;305;p1"/>
            <p:cNvSpPr/>
            <p:nvPr/>
          </p:nvSpPr>
          <p:spPr>
            <a:xfrm>
              <a:off x="7680325" y="2560638"/>
              <a:ext cx="155575" cy="63500"/>
            </a:xfrm>
            <a:custGeom>
              <a:avLst/>
              <a:gdLst/>
              <a:ahLst/>
              <a:cxnLst/>
              <a:rect l="l" t="t" r="r" b="b"/>
              <a:pathLst>
                <a:path w="98" h="40" extrusionOk="0">
                  <a:moveTo>
                    <a:pt x="0" y="14"/>
                  </a:moveTo>
                  <a:lnTo>
                    <a:pt x="93" y="40"/>
                  </a:lnTo>
                  <a:lnTo>
                    <a:pt x="98" y="0"/>
                  </a:lnTo>
                  <a:lnTo>
                    <a:pt x="0" y="12"/>
                  </a:lnTo>
                  <a:lnTo>
                    <a:pt x="0" y="14"/>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6" name="Google Shape;306;p1"/>
            <p:cNvSpPr/>
            <p:nvPr/>
          </p:nvSpPr>
          <p:spPr>
            <a:xfrm>
              <a:off x="7646988" y="2549526"/>
              <a:ext cx="63500" cy="63500"/>
            </a:xfrm>
            <a:custGeom>
              <a:avLst/>
              <a:gdLst/>
              <a:ahLst/>
              <a:cxnLst/>
              <a:rect l="l" t="t" r="r" b="b"/>
              <a:pathLst>
                <a:path w="17" h="17" extrusionOk="0">
                  <a:moveTo>
                    <a:pt x="10" y="0"/>
                  </a:moveTo>
                  <a:cubicBezTo>
                    <a:pt x="14" y="1"/>
                    <a:pt x="17" y="5"/>
                    <a:pt x="17" y="9"/>
                  </a:cubicBezTo>
                  <a:cubicBezTo>
                    <a:pt x="17" y="14"/>
                    <a:pt x="13" y="17"/>
                    <a:pt x="8" y="17"/>
                  </a:cubicBezTo>
                  <a:cubicBezTo>
                    <a:pt x="4" y="16"/>
                    <a:pt x="0" y="12"/>
                    <a:pt x="1" y="8"/>
                  </a:cubicBezTo>
                  <a:cubicBezTo>
                    <a:pt x="1" y="3"/>
                    <a:pt x="5" y="0"/>
                    <a:pt x="10" y="0"/>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7" name="Google Shape;307;p1"/>
            <p:cNvSpPr/>
            <p:nvPr/>
          </p:nvSpPr>
          <p:spPr>
            <a:xfrm>
              <a:off x="7835900" y="2371726"/>
              <a:ext cx="93663" cy="150813"/>
            </a:xfrm>
            <a:custGeom>
              <a:avLst/>
              <a:gdLst/>
              <a:ahLst/>
              <a:cxnLst/>
              <a:rect l="l" t="t" r="r" b="b"/>
              <a:pathLst>
                <a:path w="59" h="95" extrusionOk="0">
                  <a:moveTo>
                    <a:pt x="0" y="0"/>
                  </a:moveTo>
                  <a:lnTo>
                    <a:pt x="21" y="95"/>
                  </a:lnTo>
                  <a:lnTo>
                    <a:pt x="59" y="78"/>
                  </a:lnTo>
                  <a:lnTo>
                    <a:pt x="2" y="0"/>
                  </a:lnTo>
                  <a:lnTo>
                    <a:pt x="0" y="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8" name="Google Shape;308;p1"/>
            <p:cNvSpPr/>
            <p:nvPr/>
          </p:nvSpPr>
          <p:spPr>
            <a:xfrm>
              <a:off x="7800975" y="2338388"/>
              <a:ext cx="71438" cy="66675"/>
            </a:xfrm>
            <a:custGeom>
              <a:avLst/>
              <a:gdLst/>
              <a:ahLst/>
              <a:cxnLst/>
              <a:rect l="l" t="t" r="r" b="b"/>
              <a:pathLst>
                <a:path w="19" h="18" extrusionOk="0">
                  <a:moveTo>
                    <a:pt x="17" y="6"/>
                  </a:moveTo>
                  <a:cubicBezTo>
                    <a:pt x="19" y="10"/>
                    <a:pt x="17" y="15"/>
                    <a:pt x="13" y="17"/>
                  </a:cubicBezTo>
                  <a:cubicBezTo>
                    <a:pt x="8" y="18"/>
                    <a:pt x="4" y="17"/>
                    <a:pt x="2" y="12"/>
                  </a:cubicBezTo>
                  <a:cubicBezTo>
                    <a:pt x="0" y="8"/>
                    <a:pt x="2" y="3"/>
                    <a:pt x="6" y="2"/>
                  </a:cubicBezTo>
                  <a:cubicBezTo>
                    <a:pt x="10" y="0"/>
                    <a:pt x="15" y="2"/>
                    <a:pt x="17" y="6"/>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09" name="Google Shape;309;p1"/>
            <p:cNvSpPr/>
            <p:nvPr/>
          </p:nvSpPr>
          <p:spPr>
            <a:xfrm>
              <a:off x="8050213" y="2473326"/>
              <a:ext cx="150813" cy="98425"/>
            </a:xfrm>
            <a:custGeom>
              <a:avLst/>
              <a:gdLst/>
              <a:ahLst/>
              <a:cxnLst/>
              <a:rect l="l" t="t" r="r" b="b"/>
              <a:pathLst>
                <a:path w="95" h="62" extrusionOk="0">
                  <a:moveTo>
                    <a:pt x="92" y="0"/>
                  </a:moveTo>
                  <a:lnTo>
                    <a:pt x="0" y="26"/>
                  </a:lnTo>
                  <a:lnTo>
                    <a:pt x="17" y="62"/>
                  </a:lnTo>
                  <a:lnTo>
                    <a:pt x="95" y="5"/>
                  </a:lnTo>
                  <a:lnTo>
                    <a:pt x="92" y="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0" name="Google Shape;310;p1"/>
            <p:cNvSpPr/>
            <p:nvPr/>
          </p:nvSpPr>
          <p:spPr>
            <a:xfrm>
              <a:off x="8162925" y="2443163"/>
              <a:ext cx="71438" cy="68263"/>
            </a:xfrm>
            <a:custGeom>
              <a:avLst/>
              <a:gdLst/>
              <a:ahLst/>
              <a:cxnLst/>
              <a:rect l="l" t="t" r="r" b="b"/>
              <a:pathLst>
                <a:path w="19" h="18" extrusionOk="0">
                  <a:moveTo>
                    <a:pt x="13" y="16"/>
                  </a:moveTo>
                  <a:cubicBezTo>
                    <a:pt x="9" y="18"/>
                    <a:pt x="4" y="17"/>
                    <a:pt x="2" y="12"/>
                  </a:cubicBezTo>
                  <a:cubicBezTo>
                    <a:pt x="0" y="8"/>
                    <a:pt x="2" y="3"/>
                    <a:pt x="6" y="2"/>
                  </a:cubicBezTo>
                  <a:cubicBezTo>
                    <a:pt x="10" y="0"/>
                    <a:pt x="15" y="1"/>
                    <a:pt x="17" y="6"/>
                  </a:cubicBezTo>
                  <a:cubicBezTo>
                    <a:pt x="19" y="10"/>
                    <a:pt x="17" y="15"/>
                    <a:pt x="13" y="16"/>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1" name="Google Shape;311;p1"/>
            <p:cNvSpPr/>
            <p:nvPr/>
          </p:nvSpPr>
          <p:spPr>
            <a:xfrm>
              <a:off x="7956550" y="2368551"/>
              <a:ext cx="63500" cy="158750"/>
            </a:xfrm>
            <a:custGeom>
              <a:avLst/>
              <a:gdLst/>
              <a:ahLst/>
              <a:cxnLst/>
              <a:rect l="l" t="t" r="r" b="b"/>
              <a:pathLst>
                <a:path w="40" h="100" extrusionOk="0">
                  <a:moveTo>
                    <a:pt x="38" y="0"/>
                  </a:moveTo>
                  <a:lnTo>
                    <a:pt x="0" y="90"/>
                  </a:lnTo>
                  <a:lnTo>
                    <a:pt x="38" y="100"/>
                  </a:lnTo>
                  <a:lnTo>
                    <a:pt x="40" y="2"/>
                  </a:lnTo>
                  <a:lnTo>
                    <a:pt x="38" y="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2" name="Google Shape;312;p1"/>
            <p:cNvSpPr/>
            <p:nvPr/>
          </p:nvSpPr>
          <p:spPr>
            <a:xfrm>
              <a:off x="7981950" y="2338388"/>
              <a:ext cx="71438" cy="66675"/>
            </a:xfrm>
            <a:custGeom>
              <a:avLst/>
              <a:gdLst/>
              <a:ahLst/>
              <a:cxnLst/>
              <a:rect l="l" t="t" r="r" b="b"/>
              <a:pathLst>
                <a:path w="19" h="18" extrusionOk="0">
                  <a:moveTo>
                    <a:pt x="17" y="11"/>
                  </a:moveTo>
                  <a:cubicBezTo>
                    <a:pt x="16" y="15"/>
                    <a:pt x="12" y="18"/>
                    <a:pt x="8" y="17"/>
                  </a:cubicBezTo>
                  <a:cubicBezTo>
                    <a:pt x="3" y="16"/>
                    <a:pt x="0" y="11"/>
                    <a:pt x="2" y="7"/>
                  </a:cubicBezTo>
                  <a:cubicBezTo>
                    <a:pt x="3" y="2"/>
                    <a:pt x="7" y="0"/>
                    <a:pt x="11" y="1"/>
                  </a:cubicBezTo>
                  <a:cubicBezTo>
                    <a:pt x="16" y="2"/>
                    <a:pt x="19" y="6"/>
                    <a:pt x="17" y="1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3" name="Google Shape;313;p1"/>
            <p:cNvSpPr/>
            <p:nvPr/>
          </p:nvSpPr>
          <p:spPr>
            <a:xfrm>
              <a:off x="7981950" y="2711451"/>
              <a:ext cx="82550" cy="150813"/>
            </a:xfrm>
            <a:custGeom>
              <a:avLst/>
              <a:gdLst/>
              <a:ahLst/>
              <a:cxnLst/>
              <a:rect l="l" t="t" r="r" b="b"/>
              <a:pathLst>
                <a:path w="52" h="95" extrusionOk="0">
                  <a:moveTo>
                    <a:pt x="52" y="95"/>
                  </a:moveTo>
                  <a:lnTo>
                    <a:pt x="38" y="0"/>
                  </a:lnTo>
                  <a:lnTo>
                    <a:pt x="0" y="12"/>
                  </a:lnTo>
                  <a:lnTo>
                    <a:pt x="48" y="95"/>
                  </a:lnTo>
                  <a:lnTo>
                    <a:pt x="52" y="95"/>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4" name="Google Shape;314;p1"/>
            <p:cNvSpPr/>
            <p:nvPr/>
          </p:nvSpPr>
          <p:spPr>
            <a:xfrm>
              <a:off x="8027988" y="2828926"/>
              <a:ext cx="66675" cy="68263"/>
            </a:xfrm>
            <a:custGeom>
              <a:avLst/>
              <a:gdLst/>
              <a:ahLst/>
              <a:cxnLst/>
              <a:rect l="l" t="t" r="r" b="b"/>
              <a:pathLst>
                <a:path w="18" h="18" extrusionOk="0">
                  <a:moveTo>
                    <a:pt x="1" y="11"/>
                  </a:moveTo>
                  <a:cubicBezTo>
                    <a:pt x="0" y="7"/>
                    <a:pt x="2" y="3"/>
                    <a:pt x="6" y="1"/>
                  </a:cubicBezTo>
                  <a:cubicBezTo>
                    <a:pt x="11" y="0"/>
                    <a:pt x="15" y="2"/>
                    <a:pt x="17" y="7"/>
                  </a:cubicBezTo>
                  <a:cubicBezTo>
                    <a:pt x="18" y="11"/>
                    <a:pt x="16" y="15"/>
                    <a:pt x="11" y="17"/>
                  </a:cubicBezTo>
                  <a:cubicBezTo>
                    <a:pt x="7" y="18"/>
                    <a:pt x="2" y="16"/>
                    <a:pt x="1" y="1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5" name="Google Shape;315;p1"/>
            <p:cNvSpPr/>
            <p:nvPr/>
          </p:nvSpPr>
          <p:spPr>
            <a:xfrm>
              <a:off x="7861300" y="2711451"/>
              <a:ext cx="79375" cy="155575"/>
            </a:xfrm>
            <a:custGeom>
              <a:avLst/>
              <a:gdLst/>
              <a:ahLst/>
              <a:cxnLst/>
              <a:rect l="l" t="t" r="r" b="b"/>
              <a:pathLst>
                <a:path w="50" h="98" extrusionOk="0">
                  <a:moveTo>
                    <a:pt x="5" y="98"/>
                  </a:moveTo>
                  <a:lnTo>
                    <a:pt x="50" y="12"/>
                  </a:lnTo>
                  <a:lnTo>
                    <a:pt x="14" y="0"/>
                  </a:lnTo>
                  <a:lnTo>
                    <a:pt x="0" y="95"/>
                  </a:lnTo>
                  <a:lnTo>
                    <a:pt x="5" y="98"/>
                  </a:lnTo>
                  <a:close/>
                </a:path>
              </a:pathLst>
            </a:custGeom>
            <a:solidFill>
              <a:srgbClr val="425CC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6" name="Google Shape;316;p1"/>
            <p:cNvSpPr/>
            <p:nvPr/>
          </p:nvSpPr>
          <p:spPr>
            <a:xfrm>
              <a:off x="7831138" y="2828926"/>
              <a:ext cx="71438" cy="71438"/>
            </a:xfrm>
            <a:custGeom>
              <a:avLst/>
              <a:gdLst/>
              <a:ahLst/>
              <a:cxnLst/>
              <a:rect l="l" t="t" r="r" b="b"/>
              <a:pathLst>
                <a:path w="19" h="19" extrusionOk="0">
                  <a:moveTo>
                    <a:pt x="2" y="7"/>
                  </a:moveTo>
                  <a:cubicBezTo>
                    <a:pt x="3" y="3"/>
                    <a:pt x="8" y="0"/>
                    <a:pt x="12" y="2"/>
                  </a:cubicBezTo>
                  <a:cubicBezTo>
                    <a:pt x="16" y="3"/>
                    <a:pt x="19" y="8"/>
                    <a:pt x="17" y="12"/>
                  </a:cubicBezTo>
                  <a:cubicBezTo>
                    <a:pt x="16" y="16"/>
                    <a:pt x="11" y="19"/>
                    <a:pt x="7" y="17"/>
                  </a:cubicBezTo>
                  <a:cubicBezTo>
                    <a:pt x="2" y="16"/>
                    <a:pt x="0" y="11"/>
                    <a:pt x="2" y="7"/>
                  </a:cubicBezTo>
                  <a:close/>
                </a:path>
              </a:pathLst>
            </a:custGeom>
            <a:solidFill>
              <a:srgbClr val="5A70E0"/>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7" name="Google Shape;317;p1"/>
            <p:cNvSpPr/>
            <p:nvPr/>
          </p:nvSpPr>
          <p:spPr>
            <a:xfrm>
              <a:off x="7861300" y="2711451"/>
              <a:ext cx="79375" cy="155575"/>
            </a:xfrm>
            <a:custGeom>
              <a:avLst/>
              <a:gdLst/>
              <a:ahLst/>
              <a:cxnLst/>
              <a:rect l="l" t="t" r="r" b="b"/>
              <a:pathLst>
                <a:path w="50" h="98" extrusionOk="0">
                  <a:moveTo>
                    <a:pt x="5" y="98"/>
                  </a:moveTo>
                  <a:lnTo>
                    <a:pt x="50" y="12"/>
                  </a:lnTo>
                  <a:lnTo>
                    <a:pt x="14" y="0"/>
                  </a:lnTo>
                  <a:lnTo>
                    <a:pt x="0" y="95"/>
                  </a:lnTo>
                  <a:lnTo>
                    <a:pt x="5" y="98"/>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8" name="Google Shape;318;p1"/>
            <p:cNvSpPr/>
            <p:nvPr/>
          </p:nvSpPr>
          <p:spPr>
            <a:xfrm>
              <a:off x="7831138" y="2828926"/>
              <a:ext cx="71438" cy="71438"/>
            </a:xfrm>
            <a:custGeom>
              <a:avLst/>
              <a:gdLst/>
              <a:ahLst/>
              <a:cxnLst/>
              <a:rect l="l" t="t" r="r" b="b"/>
              <a:pathLst>
                <a:path w="19" h="19" extrusionOk="0">
                  <a:moveTo>
                    <a:pt x="2" y="7"/>
                  </a:moveTo>
                  <a:cubicBezTo>
                    <a:pt x="3" y="3"/>
                    <a:pt x="8" y="0"/>
                    <a:pt x="12" y="2"/>
                  </a:cubicBezTo>
                  <a:cubicBezTo>
                    <a:pt x="16" y="3"/>
                    <a:pt x="19" y="8"/>
                    <a:pt x="17" y="12"/>
                  </a:cubicBezTo>
                  <a:cubicBezTo>
                    <a:pt x="16" y="16"/>
                    <a:pt x="11" y="19"/>
                    <a:pt x="7" y="17"/>
                  </a:cubicBezTo>
                  <a:cubicBezTo>
                    <a:pt x="2" y="16"/>
                    <a:pt x="0" y="11"/>
                    <a:pt x="2" y="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19" name="Google Shape;319;p1"/>
            <p:cNvSpPr/>
            <p:nvPr/>
          </p:nvSpPr>
          <p:spPr>
            <a:xfrm>
              <a:off x="7715250" y="2659063"/>
              <a:ext cx="142875" cy="115888"/>
            </a:xfrm>
            <a:custGeom>
              <a:avLst/>
              <a:gdLst/>
              <a:ahLst/>
              <a:cxnLst/>
              <a:rect l="l" t="t" r="r" b="b"/>
              <a:pathLst>
                <a:path w="90" h="73" extrusionOk="0">
                  <a:moveTo>
                    <a:pt x="2" y="73"/>
                  </a:moveTo>
                  <a:lnTo>
                    <a:pt x="90" y="33"/>
                  </a:lnTo>
                  <a:lnTo>
                    <a:pt x="68" y="0"/>
                  </a:lnTo>
                  <a:lnTo>
                    <a:pt x="0" y="69"/>
                  </a:lnTo>
                  <a:lnTo>
                    <a:pt x="2" y="73"/>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20" name="Google Shape;320;p1"/>
            <p:cNvSpPr/>
            <p:nvPr/>
          </p:nvSpPr>
          <p:spPr>
            <a:xfrm>
              <a:off x="7680325" y="2738438"/>
              <a:ext cx="71438" cy="68263"/>
            </a:xfrm>
            <a:custGeom>
              <a:avLst/>
              <a:gdLst/>
              <a:ahLst/>
              <a:cxnLst/>
              <a:rect l="l" t="t" r="r" b="b"/>
              <a:pathLst>
                <a:path w="19" h="18" extrusionOk="0">
                  <a:moveTo>
                    <a:pt x="5" y="2"/>
                  </a:moveTo>
                  <a:cubicBezTo>
                    <a:pt x="9" y="0"/>
                    <a:pt x="14" y="1"/>
                    <a:pt x="16" y="5"/>
                  </a:cubicBezTo>
                  <a:cubicBezTo>
                    <a:pt x="19" y="8"/>
                    <a:pt x="18" y="13"/>
                    <a:pt x="14" y="16"/>
                  </a:cubicBezTo>
                  <a:cubicBezTo>
                    <a:pt x="10" y="18"/>
                    <a:pt x="5" y="17"/>
                    <a:pt x="2" y="14"/>
                  </a:cubicBezTo>
                  <a:cubicBezTo>
                    <a:pt x="0" y="10"/>
                    <a:pt x="1" y="5"/>
                    <a:pt x="5" y="2"/>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21" name="Google Shape;321;p1"/>
            <p:cNvSpPr/>
            <p:nvPr/>
          </p:nvSpPr>
          <p:spPr>
            <a:xfrm>
              <a:off x="8069263" y="2613026"/>
              <a:ext cx="153988" cy="95250"/>
            </a:xfrm>
            <a:custGeom>
              <a:avLst/>
              <a:gdLst/>
              <a:ahLst/>
              <a:cxnLst/>
              <a:rect l="l" t="t" r="r" b="b"/>
              <a:pathLst>
                <a:path w="97" h="60" extrusionOk="0">
                  <a:moveTo>
                    <a:pt x="97" y="57"/>
                  </a:moveTo>
                  <a:lnTo>
                    <a:pt x="19" y="0"/>
                  </a:lnTo>
                  <a:lnTo>
                    <a:pt x="0" y="36"/>
                  </a:lnTo>
                  <a:lnTo>
                    <a:pt x="95" y="60"/>
                  </a:lnTo>
                  <a:lnTo>
                    <a:pt x="97" y="57"/>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22" name="Google Shape;322;p1"/>
            <p:cNvSpPr/>
            <p:nvPr/>
          </p:nvSpPr>
          <p:spPr>
            <a:xfrm>
              <a:off x="8185150" y="2670176"/>
              <a:ext cx="71438" cy="71438"/>
            </a:xfrm>
            <a:custGeom>
              <a:avLst/>
              <a:gdLst/>
              <a:ahLst/>
              <a:cxnLst/>
              <a:rect l="l" t="t" r="r" b="b"/>
              <a:pathLst>
                <a:path w="19" h="19" extrusionOk="0">
                  <a:moveTo>
                    <a:pt x="6" y="17"/>
                  </a:moveTo>
                  <a:cubicBezTo>
                    <a:pt x="2" y="15"/>
                    <a:pt x="0" y="10"/>
                    <a:pt x="2" y="6"/>
                  </a:cubicBezTo>
                  <a:cubicBezTo>
                    <a:pt x="4" y="2"/>
                    <a:pt x="9" y="0"/>
                    <a:pt x="13" y="2"/>
                  </a:cubicBezTo>
                  <a:cubicBezTo>
                    <a:pt x="17" y="4"/>
                    <a:pt x="19" y="9"/>
                    <a:pt x="17" y="13"/>
                  </a:cubicBezTo>
                  <a:cubicBezTo>
                    <a:pt x="15" y="17"/>
                    <a:pt x="10" y="19"/>
                    <a:pt x="6" y="1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23" name="Google Shape;323;p1"/>
            <p:cNvSpPr/>
            <p:nvPr/>
          </p:nvSpPr>
          <p:spPr>
            <a:xfrm>
              <a:off x="7847013" y="2617788"/>
              <a:ext cx="82550" cy="82550"/>
            </a:xfrm>
            <a:custGeom>
              <a:avLst/>
              <a:gdLst/>
              <a:ahLst/>
              <a:cxnLst/>
              <a:rect l="l" t="t" r="r" b="b"/>
              <a:pathLst>
                <a:path w="22" h="22" extrusionOk="0">
                  <a:moveTo>
                    <a:pt x="17" y="3"/>
                  </a:moveTo>
                  <a:cubicBezTo>
                    <a:pt x="21" y="6"/>
                    <a:pt x="22" y="12"/>
                    <a:pt x="19" y="17"/>
                  </a:cubicBezTo>
                  <a:cubicBezTo>
                    <a:pt x="16" y="21"/>
                    <a:pt x="10" y="22"/>
                    <a:pt x="5" y="18"/>
                  </a:cubicBezTo>
                  <a:cubicBezTo>
                    <a:pt x="1" y="15"/>
                    <a:pt x="0" y="9"/>
                    <a:pt x="4" y="5"/>
                  </a:cubicBezTo>
                  <a:cubicBezTo>
                    <a:pt x="7" y="1"/>
                    <a:pt x="13" y="0"/>
                    <a:pt x="17"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24" name="Google Shape;324;p1"/>
            <p:cNvSpPr/>
            <p:nvPr/>
          </p:nvSpPr>
          <p:spPr>
            <a:xfrm>
              <a:off x="7959725" y="2628901"/>
              <a:ext cx="82550" cy="82550"/>
            </a:xfrm>
            <a:custGeom>
              <a:avLst/>
              <a:gdLst/>
              <a:ahLst/>
              <a:cxnLst/>
              <a:rect l="l" t="t" r="r" b="b"/>
              <a:pathLst>
                <a:path w="22" h="22" extrusionOk="0">
                  <a:moveTo>
                    <a:pt x="17" y="3"/>
                  </a:moveTo>
                  <a:cubicBezTo>
                    <a:pt x="21" y="7"/>
                    <a:pt x="22" y="13"/>
                    <a:pt x="18" y="17"/>
                  </a:cubicBezTo>
                  <a:cubicBezTo>
                    <a:pt x="15" y="21"/>
                    <a:pt x="9" y="22"/>
                    <a:pt x="5" y="18"/>
                  </a:cubicBezTo>
                  <a:cubicBezTo>
                    <a:pt x="1" y="15"/>
                    <a:pt x="0" y="9"/>
                    <a:pt x="3" y="5"/>
                  </a:cubicBezTo>
                  <a:cubicBezTo>
                    <a:pt x="6" y="1"/>
                    <a:pt x="12" y="0"/>
                    <a:pt x="17"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25" name="Google Shape;325;p1"/>
            <p:cNvSpPr/>
            <p:nvPr/>
          </p:nvSpPr>
          <p:spPr>
            <a:xfrm>
              <a:off x="7858125" y="2527301"/>
              <a:ext cx="82550" cy="82550"/>
            </a:xfrm>
            <a:custGeom>
              <a:avLst/>
              <a:gdLst/>
              <a:ahLst/>
              <a:cxnLst/>
              <a:rect l="l" t="t" r="r" b="b"/>
              <a:pathLst>
                <a:path w="22" h="22" extrusionOk="0">
                  <a:moveTo>
                    <a:pt x="17" y="3"/>
                  </a:moveTo>
                  <a:cubicBezTo>
                    <a:pt x="21" y="7"/>
                    <a:pt x="22" y="13"/>
                    <a:pt x="19" y="17"/>
                  </a:cubicBezTo>
                  <a:cubicBezTo>
                    <a:pt x="15" y="21"/>
                    <a:pt x="9" y="22"/>
                    <a:pt x="5" y="18"/>
                  </a:cubicBezTo>
                  <a:cubicBezTo>
                    <a:pt x="1" y="15"/>
                    <a:pt x="0" y="9"/>
                    <a:pt x="4" y="5"/>
                  </a:cubicBezTo>
                  <a:cubicBezTo>
                    <a:pt x="7" y="1"/>
                    <a:pt x="13" y="0"/>
                    <a:pt x="17"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326" name="Google Shape;326;p1"/>
            <p:cNvSpPr/>
            <p:nvPr/>
          </p:nvSpPr>
          <p:spPr>
            <a:xfrm>
              <a:off x="7970838" y="2538413"/>
              <a:ext cx="79375" cy="82550"/>
            </a:xfrm>
            <a:custGeom>
              <a:avLst/>
              <a:gdLst/>
              <a:ahLst/>
              <a:cxnLst/>
              <a:rect l="l" t="t" r="r" b="b"/>
              <a:pathLst>
                <a:path w="21" h="22" extrusionOk="0">
                  <a:moveTo>
                    <a:pt x="16" y="3"/>
                  </a:moveTo>
                  <a:cubicBezTo>
                    <a:pt x="21" y="7"/>
                    <a:pt x="21" y="13"/>
                    <a:pt x="18" y="17"/>
                  </a:cubicBezTo>
                  <a:cubicBezTo>
                    <a:pt x="15" y="21"/>
                    <a:pt x="9" y="22"/>
                    <a:pt x="5" y="19"/>
                  </a:cubicBezTo>
                  <a:cubicBezTo>
                    <a:pt x="1" y="15"/>
                    <a:pt x="0" y="9"/>
                    <a:pt x="3" y="5"/>
                  </a:cubicBezTo>
                  <a:cubicBezTo>
                    <a:pt x="6" y="1"/>
                    <a:pt x="12" y="0"/>
                    <a:pt x="16"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331" name="Google Shape;331;p2"/>
          <p:cNvSpPr/>
          <p:nvPr/>
        </p:nvSpPr>
        <p:spPr>
          <a:xfrm>
            <a:off x="2926655" y="1533350"/>
            <a:ext cx="1970100" cy="1250400"/>
          </a:xfrm>
          <a:prstGeom prst="roundRect">
            <a:avLst>
              <a:gd name="adj" fmla="val 16667"/>
            </a:avLst>
          </a:prstGeom>
          <a:solidFill>
            <a:srgbClr val="7585F8">
              <a:alpha val="9803"/>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Times New Roman"/>
              <a:ea typeface="Times New Roman"/>
              <a:cs typeface="Times New Roman"/>
              <a:sym typeface="Times New Roman"/>
            </a:endParaRPr>
          </a:p>
        </p:txBody>
      </p:sp>
      <p:sp>
        <p:nvSpPr>
          <p:cNvPr id="332" name="Google Shape;332;p2"/>
          <p:cNvSpPr/>
          <p:nvPr/>
        </p:nvSpPr>
        <p:spPr>
          <a:xfrm>
            <a:off x="5133310" y="1533350"/>
            <a:ext cx="1970100" cy="1250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Times New Roman"/>
              <a:ea typeface="Times New Roman"/>
              <a:cs typeface="Times New Roman"/>
              <a:sym typeface="Times New Roman"/>
            </a:endParaRPr>
          </a:p>
        </p:txBody>
      </p:sp>
      <p:sp>
        <p:nvSpPr>
          <p:cNvPr id="333" name="Google Shape;333;p2"/>
          <p:cNvSpPr/>
          <p:nvPr/>
        </p:nvSpPr>
        <p:spPr>
          <a:xfrm>
            <a:off x="720000" y="3027950"/>
            <a:ext cx="1970100" cy="1250400"/>
          </a:xfrm>
          <a:prstGeom prst="roundRect">
            <a:avLst>
              <a:gd name="adj" fmla="val 16667"/>
            </a:avLst>
          </a:prstGeom>
          <a:solidFill>
            <a:srgbClr val="7585F8">
              <a:alpha val="9803"/>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Times New Roman"/>
              <a:ea typeface="Times New Roman"/>
              <a:cs typeface="Times New Roman"/>
              <a:sym typeface="Times New Roman"/>
            </a:endParaRPr>
          </a:p>
        </p:txBody>
      </p:sp>
      <p:sp>
        <p:nvSpPr>
          <p:cNvPr id="334" name="Google Shape;334;p2"/>
          <p:cNvSpPr/>
          <p:nvPr/>
        </p:nvSpPr>
        <p:spPr>
          <a:xfrm>
            <a:off x="2926655" y="3027950"/>
            <a:ext cx="1970100" cy="1250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Times New Roman"/>
              <a:ea typeface="Times New Roman"/>
              <a:cs typeface="Times New Roman"/>
              <a:sym typeface="Times New Roman"/>
            </a:endParaRPr>
          </a:p>
        </p:txBody>
      </p:sp>
      <p:sp>
        <p:nvSpPr>
          <p:cNvPr id="335" name="Google Shape;335;p2"/>
          <p:cNvSpPr/>
          <p:nvPr/>
        </p:nvSpPr>
        <p:spPr>
          <a:xfrm>
            <a:off x="5133310" y="3027950"/>
            <a:ext cx="1970100" cy="1250400"/>
          </a:xfrm>
          <a:prstGeom prst="roundRect">
            <a:avLst>
              <a:gd name="adj" fmla="val 16667"/>
            </a:avLst>
          </a:prstGeom>
          <a:solidFill>
            <a:srgbClr val="7585F8">
              <a:alpha val="9803"/>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Times New Roman"/>
              <a:ea typeface="Times New Roman"/>
              <a:cs typeface="Times New Roman"/>
              <a:sym typeface="Times New Roman"/>
            </a:endParaRPr>
          </a:p>
        </p:txBody>
      </p:sp>
      <p:sp>
        <p:nvSpPr>
          <p:cNvPr id="336" name="Google Shape;336;p2"/>
          <p:cNvSpPr/>
          <p:nvPr/>
        </p:nvSpPr>
        <p:spPr>
          <a:xfrm>
            <a:off x="720000" y="1533350"/>
            <a:ext cx="1970100" cy="1250400"/>
          </a:xfrm>
          <a:prstGeom prst="roundRect">
            <a:avLst>
              <a:gd name="adj" fmla="val 16667"/>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2"/>
              </a:solidFill>
              <a:latin typeface="Times New Roman"/>
              <a:ea typeface="Times New Roman"/>
              <a:cs typeface="Times New Roman"/>
              <a:sym typeface="Times New Roman"/>
            </a:endParaRPr>
          </a:p>
        </p:txBody>
      </p:sp>
      <p:sp>
        <p:nvSpPr>
          <p:cNvPr id="337" name="Google Shape;337;p2"/>
          <p:cNvSpPr txBox="1">
            <a:spLocks noGrp="1"/>
          </p:cNvSpPr>
          <p:nvPr>
            <p:ph type="title"/>
          </p:nvPr>
        </p:nvSpPr>
        <p:spPr>
          <a:xfrm>
            <a:off x="720000" y="535000"/>
            <a:ext cx="7708800" cy="420300"/>
          </a:xfrm>
          <a:prstGeom prst="rect">
            <a:avLst/>
          </a:prstGeom>
          <a:noFill/>
          <a:ln>
            <a:noFill/>
          </a:ln>
        </p:spPr>
        <p:txBody>
          <a:bodyPr spcFirstLastPara="1" wrap="square" lIns="91425" tIns="0" rIns="91425" bIns="91425" anchor="t" anchorCtr="0">
            <a:noAutofit/>
          </a:bodyPr>
          <a:lstStyle/>
          <a:p>
            <a:pPr marL="0" lvl="0" indent="0" algn="l" rtl="0">
              <a:lnSpc>
                <a:spcPct val="100000"/>
              </a:lnSpc>
              <a:spcBef>
                <a:spcPts val="0"/>
              </a:spcBef>
              <a:spcAft>
                <a:spcPts val="0"/>
              </a:spcAft>
              <a:buSzPts val="3000"/>
              <a:buNone/>
            </a:pPr>
            <a:r>
              <a:rPr lang="en-GB">
                <a:latin typeface="Times New Roman"/>
                <a:ea typeface="Times New Roman"/>
                <a:cs typeface="Times New Roman"/>
                <a:sym typeface="Times New Roman"/>
              </a:rPr>
              <a:t>Table of contents</a:t>
            </a:r>
            <a:endParaRPr>
              <a:latin typeface="Times New Roman"/>
              <a:ea typeface="Times New Roman"/>
              <a:cs typeface="Times New Roman"/>
              <a:sym typeface="Times New Roman"/>
            </a:endParaRPr>
          </a:p>
        </p:txBody>
      </p:sp>
      <p:sp>
        <p:nvSpPr>
          <p:cNvPr id="338" name="Google Shape;338;p2"/>
          <p:cNvSpPr txBox="1">
            <a:spLocks noGrp="1"/>
          </p:cNvSpPr>
          <p:nvPr>
            <p:ph type="title" idx="2"/>
          </p:nvPr>
        </p:nvSpPr>
        <p:spPr>
          <a:xfrm>
            <a:off x="1337700" y="1581558"/>
            <a:ext cx="734700" cy="447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latin typeface="Times New Roman"/>
                <a:ea typeface="Times New Roman"/>
                <a:cs typeface="Times New Roman"/>
                <a:sym typeface="Times New Roman"/>
              </a:rPr>
              <a:t>01</a:t>
            </a:r>
            <a:endParaRPr>
              <a:latin typeface="Times New Roman"/>
              <a:ea typeface="Times New Roman"/>
              <a:cs typeface="Times New Roman"/>
              <a:sym typeface="Times New Roman"/>
            </a:endParaRPr>
          </a:p>
        </p:txBody>
      </p:sp>
      <p:sp>
        <p:nvSpPr>
          <p:cNvPr id="339" name="Google Shape;339;p2"/>
          <p:cNvSpPr txBox="1">
            <a:spLocks noGrp="1"/>
          </p:cNvSpPr>
          <p:nvPr>
            <p:ph type="title" idx="3"/>
          </p:nvPr>
        </p:nvSpPr>
        <p:spPr>
          <a:xfrm>
            <a:off x="1337700" y="3084666"/>
            <a:ext cx="734700" cy="447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latin typeface="Times New Roman"/>
                <a:ea typeface="Times New Roman"/>
                <a:cs typeface="Times New Roman"/>
                <a:sym typeface="Times New Roman"/>
              </a:rPr>
              <a:t>04</a:t>
            </a:r>
            <a:endParaRPr>
              <a:latin typeface="Times New Roman"/>
              <a:ea typeface="Times New Roman"/>
              <a:cs typeface="Times New Roman"/>
              <a:sym typeface="Times New Roman"/>
            </a:endParaRPr>
          </a:p>
        </p:txBody>
      </p:sp>
      <p:sp>
        <p:nvSpPr>
          <p:cNvPr id="340" name="Google Shape;340;p2"/>
          <p:cNvSpPr txBox="1">
            <a:spLocks noGrp="1"/>
          </p:cNvSpPr>
          <p:nvPr>
            <p:ph type="title" idx="4"/>
          </p:nvPr>
        </p:nvSpPr>
        <p:spPr>
          <a:xfrm>
            <a:off x="3544355" y="1581558"/>
            <a:ext cx="734700" cy="447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latin typeface="Times New Roman"/>
                <a:ea typeface="Times New Roman"/>
                <a:cs typeface="Times New Roman"/>
                <a:sym typeface="Times New Roman"/>
              </a:rPr>
              <a:t>02</a:t>
            </a:r>
            <a:endParaRPr>
              <a:latin typeface="Times New Roman"/>
              <a:ea typeface="Times New Roman"/>
              <a:cs typeface="Times New Roman"/>
              <a:sym typeface="Times New Roman"/>
            </a:endParaRPr>
          </a:p>
        </p:txBody>
      </p:sp>
      <p:sp>
        <p:nvSpPr>
          <p:cNvPr id="341" name="Google Shape;341;p2"/>
          <p:cNvSpPr txBox="1">
            <a:spLocks noGrp="1"/>
          </p:cNvSpPr>
          <p:nvPr>
            <p:ph type="title" idx="5"/>
          </p:nvPr>
        </p:nvSpPr>
        <p:spPr>
          <a:xfrm>
            <a:off x="3544350" y="3084666"/>
            <a:ext cx="734700" cy="447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latin typeface="Times New Roman"/>
                <a:ea typeface="Times New Roman"/>
                <a:cs typeface="Times New Roman"/>
                <a:sym typeface="Times New Roman"/>
              </a:rPr>
              <a:t>05</a:t>
            </a:r>
            <a:endParaRPr>
              <a:latin typeface="Times New Roman"/>
              <a:ea typeface="Times New Roman"/>
              <a:cs typeface="Times New Roman"/>
              <a:sym typeface="Times New Roman"/>
            </a:endParaRPr>
          </a:p>
        </p:txBody>
      </p:sp>
      <p:sp>
        <p:nvSpPr>
          <p:cNvPr id="342" name="Google Shape;342;p2"/>
          <p:cNvSpPr txBox="1">
            <a:spLocks noGrp="1"/>
          </p:cNvSpPr>
          <p:nvPr>
            <p:ph type="title" idx="6"/>
          </p:nvPr>
        </p:nvSpPr>
        <p:spPr>
          <a:xfrm>
            <a:off x="5751010" y="1581558"/>
            <a:ext cx="734700" cy="447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latin typeface="Times New Roman"/>
                <a:ea typeface="Times New Roman"/>
                <a:cs typeface="Times New Roman"/>
                <a:sym typeface="Times New Roman"/>
              </a:rPr>
              <a:t>03</a:t>
            </a:r>
            <a:endParaRPr>
              <a:latin typeface="Times New Roman"/>
              <a:ea typeface="Times New Roman"/>
              <a:cs typeface="Times New Roman"/>
              <a:sym typeface="Times New Roman"/>
            </a:endParaRPr>
          </a:p>
        </p:txBody>
      </p:sp>
      <p:sp>
        <p:nvSpPr>
          <p:cNvPr id="343" name="Google Shape;343;p2"/>
          <p:cNvSpPr txBox="1">
            <a:spLocks noGrp="1"/>
          </p:cNvSpPr>
          <p:nvPr>
            <p:ph type="title" idx="7"/>
          </p:nvPr>
        </p:nvSpPr>
        <p:spPr>
          <a:xfrm>
            <a:off x="5750916" y="3138000"/>
            <a:ext cx="734700" cy="4476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000"/>
              <a:buNone/>
            </a:pPr>
            <a:r>
              <a:rPr lang="en-GB">
                <a:latin typeface="Times New Roman"/>
                <a:ea typeface="Times New Roman"/>
                <a:cs typeface="Times New Roman"/>
                <a:sym typeface="Times New Roman"/>
              </a:rPr>
              <a:t>06</a:t>
            </a:r>
            <a:endParaRPr>
              <a:latin typeface="Times New Roman"/>
              <a:ea typeface="Times New Roman"/>
              <a:cs typeface="Times New Roman"/>
              <a:sym typeface="Times New Roman"/>
            </a:endParaRPr>
          </a:p>
        </p:txBody>
      </p:sp>
      <p:sp>
        <p:nvSpPr>
          <p:cNvPr id="344" name="Google Shape;344;p2"/>
          <p:cNvSpPr txBox="1">
            <a:spLocks noGrp="1"/>
          </p:cNvSpPr>
          <p:nvPr>
            <p:ph type="subTitle" idx="1"/>
          </p:nvPr>
        </p:nvSpPr>
        <p:spPr>
          <a:xfrm>
            <a:off x="720000" y="2029150"/>
            <a:ext cx="19701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400"/>
              <a:buNone/>
            </a:pPr>
            <a:r>
              <a:rPr lang="en-GB" sz="1200">
                <a:latin typeface="Times New Roman"/>
                <a:ea typeface="Times New Roman"/>
                <a:cs typeface="Times New Roman"/>
                <a:sym typeface="Times New Roman"/>
              </a:rPr>
              <a:t>Tuberculosis disease, Introduction &amp; Overview</a:t>
            </a:r>
            <a:endParaRPr sz="1200">
              <a:latin typeface="Times New Roman"/>
              <a:ea typeface="Times New Roman"/>
              <a:cs typeface="Times New Roman"/>
              <a:sym typeface="Times New Roman"/>
            </a:endParaRPr>
          </a:p>
        </p:txBody>
      </p:sp>
      <p:sp>
        <p:nvSpPr>
          <p:cNvPr id="345" name="Google Shape;345;p2"/>
          <p:cNvSpPr txBox="1">
            <a:spLocks noGrp="1"/>
          </p:cNvSpPr>
          <p:nvPr>
            <p:ph type="subTitle" idx="8"/>
          </p:nvPr>
        </p:nvSpPr>
        <p:spPr>
          <a:xfrm>
            <a:off x="2926650" y="2029150"/>
            <a:ext cx="19701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400"/>
              <a:buNone/>
            </a:pPr>
            <a:r>
              <a:rPr lang="en-GB" sz="1200">
                <a:latin typeface="Times New Roman"/>
                <a:ea typeface="Times New Roman"/>
                <a:cs typeface="Times New Roman"/>
                <a:sym typeface="Times New Roman"/>
              </a:rPr>
              <a:t>National &amp; Local Policies / Guidelines</a:t>
            </a:r>
            <a:endParaRPr sz="1200">
              <a:latin typeface="Times New Roman"/>
              <a:ea typeface="Times New Roman"/>
              <a:cs typeface="Times New Roman"/>
              <a:sym typeface="Times New Roman"/>
            </a:endParaRPr>
          </a:p>
        </p:txBody>
      </p:sp>
      <p:sp>
        <p:nvSpPr>
          <p:cNvPr id="346" name="Google Shape;346;p2"/>
          <p:cNvSpPr txBox="1">
            <a:spLocks noGrp="1"/>
          </p:cNvSpPr>
          <p:nvPr>
            <p:ph type="subTitle" idx="9"/>
          </p:nvPr>
        </p:nvSpPr>
        <p:spPr>
          <a:xfrm>
            <a:off x="5133313" y="2029275"/>
            <a:ext cx="19701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400"/>
              <a:buNone/>
            </a:pPr>
            <a:r>
              <a:rPr lang="en-GB" sz="1200">
                <a:latin typeface="Times New Roman"/>
                <a:ea typeface="Times New Roman"/>
                <a:cs typeface="Times New Roman"/>
                <a:sym typeface="Times New Roman"/>
              </a:rPr>
              <a:t>Factors Influencing Residents' Health &amp; Well-being</a:t>
            </a:r>
            <a:endParaRPr sz="1200">
              <a:latin typeface="Times New Roman"/>
              <a:ea typeface="Times New Roman"/>
              <a:cs typeface="Times New Roman"/>
              <a:sym typeface="Times New Roman"/>
            </a:endParaRPr>
          </a:p>
        </p:txBody>
      </p:sp>
      <p:sp>
        <p:nvSpPr>
          <p:cNvPr id="347" name="Google Shape;347;p2"/>
          <p:cNvSpPr txBox="1">
            <a:spLocks noGrp="1"/>
          </p:cNvSpPr>
          <p:nvPr>
            <p:ph type="subTitle" idx="13"/>
          </p:nvPr>
        </p:nvSpPr>
        <p:spPr>
          <a:xfrm>
            <a:off x="646966" y="3532266"/>
            <a:ext cx="2098519"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400"/>
              <a:buNone/>
            </a:pPr>
            <a:r>
              <a:rPr lang="en-GB" sz="1200">
                <a:latin typeface="Times New Roman"/>
                <a:ea typeface="Times New Roman"/>
                <a:cs typeface="Times New Roman"/>
                <a:sym typeface="Times New Roman"/>
              </a:rPr>
              <a:t>Management of Outbreak &amp; Communication Strategy</a:t>
            </a:r>
            <a:endParaRPr sz="1200">
              <a:latin typeface="Times New Roman"/>
              <a:ea typeface="Times New Roman"/>
              <a:cs typeface="Times New Roman"/>
              <a:sym typeface="Times New Roman"/>
            </a:endParaRPr>
          </a:p>
        </p:txBody>
      </p:sp>
      <p:sp>
        <p:nvSpPr>
          <p:cNvPr id="348" name="Google Shape;348;p2"/>
          <p:cNvSpPr txBox="1">
            <a:spLocks noGrp="1"/>
          </p:cNvSpPr>
          <p:nvPr>
            <p:ph type="subTitle" idx="14"/>
          </p:nvPr>
        </p:nvSpPr>
        <p:spPr>
          <a:xfrm>
            <a:off x="2926650" y="3532325"/>
            <a:ext cx="19701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400"/>
              <a:buNone/>
            </a:pPr>
            <a:r>
              <a:rPr lang="en-GB" sz="1200">
                <a:latin typeface="Times New Roman"/>
                <a:ea typeface="Times New Roman"/>
                <a:cs typeface="Times New Roman"/>
                <a:sym typeface="Times New Roman"/>
              </a:rPr>
              <a:t>Impact &amp; Benefits of the New Strategy</a:t>
            </a:r>
            <a:endParaRPr sz="1200">
              <a:latin typeface="Times New Roman"/>
              <a:ea typeface="Times New Roman"/>
              <a:cs typeface="Times New Roman"/>
              <a:sym typeface="Times New Roman"/>
            </a:endParaRPr>
          </a:p>
        </p:txBody>
      </p:sp>
      <p:sp>
        <p:nvSpPr>
          <p:cNvPr id="349" name="Google Shape;349;p2"/>
          <p:cNvSpPr txBox="1">
            <a:spLocks noGrp="1"/>
          </p:cNvSpPr>
          <p:nvPr>
            <p:ph type="subTitle" idx="15"/>
          </p:nvPr>
        </p:nvSpPr>
        <p:spPr>
          <a:xfrm>
            <a:off x="5133310" y="3670396"/>
            <a:ext cx="1970100" cy="374657"/>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400"/>
              <a:buNone/>
            </a:pPr>
            <a:r>
              <a:rPr lang="en-GB" sz="1200">
                <a:latin typeface="Times New Roman"/>
                <a:ea typeface="Times New Roman"/>
                <a:cs typeface="Times New Roman"/>
                <a:sym typeface="Times New Roman"/>
              </a:rPr>
              <a:t>References</a:t>
            </a:r>
            <a:endParaRPr sz="1200">
              <a:latin typeface="Times New Roman"/>
              <a:ea typeface="Times New Roman"/>
              <a:cs typeface="Times New Roman"/>
              <a:sym typeface="Times New Roman"/>
            </a:endParaRPr>
          </a:p>
        </p:txBody>
      </p:sp>
      <p:sp>
        <p:nvSpPr>
          <p:cNvPr id="350" name="Google Shape;350;p2"/>
          <p:cNvSpPr/>
          <p:nvPr/>
        </p:nvSpPr>
        <p:spPr>
          <a:xfrm>
            <a:off x="7548350" y="1147650"/>
            <a:ext cx="1595700" cy="3462900"/>
          </a:xfrm>
          <a:prstGeom prst="roundRect">
            <a:avLst>
              <a:gd name="adj" fmla="val 13276"/>
            </a:avLst>
          </a:prstGeom>
          <a:solidFill>
            <a:schemeClr val="dk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Times New Roman"/>
              <a:ea typeface="Times New Roman"/>
              <a:cs typeface="Times New Roman"/>
              <a:sym typeface="Times New Roman"/>
            </a:endParaRPr>
          </a:p>
        </p:txBody>
      </p:sp>
      <p:grpSp>
        <p:nvGrpSpPr>
          <p:cNvPr id="351" name="Google Shape;351;p2"/>
          <p:cNvGrpSpPr/>
          <p:nvPr/>
        </p:nvGrpSpPr>
        <p:grpSpPr>
          <a:xfrm>
            <a:off x="7339777" y="1657309"/>
            <a:ext cx="2119953" cy="1769274"/>
            <a:chOff x="7340008" y="1589155"/>
            <a:chExt cx="2354719" cy="1965205"/>
          </a:xfrm>
        </p:grpSpPr>
        <p:grpSp>
          <p:nvGrpSpPr>
            <p:cNvPr id="352" name="Google Shape;352;p2"/>
            <p:cNvGrpSpPr/>
            <p:nvPr/>
          </p:nvGrpSpPr>
          <p:grpSpPr>
            <a:xfrm>
              <a:off x="7340008" y="1589155"/>
              <a:ext cx="2354719" cy="1965205"/>
              <a:chOff x="6148933" y="2993080"/>
              <a:chExt cx="2354719" cy="1965205"/>
            </a:xfrm>
          </p:grpSpPr>
          <p:grpSp>
            <p:nvGrpSpPr>
              <p:cNvPr id="353" name="Google Shape;353;p2"/>
              <p:cNvGrpSpPr/>
              <p:nvPr/>
            </p:nvGrpSpPr>
            <p:grpSpPr>
              <a:xfrm>
                <a:off x="6148933" y="2993080"/>
                <a:ext cx="2354719" cy="1965205"/>
                <a:chOff x="3453728" y="1104139"/>
                <a:chExt cx="2808586" cy="2343994"/>
              </a:xfrm>
            </p:grpSpPr>
            <p:grpSp>
              <p:nvGrpSpPr>
                <p:cNvPr id="354" name="Google Shape;354;p2"/>
                <p:cNvGrpSpPr/>
                <p:nvPr/>
              </p:nvGrpSpPr>
              <p:grpSpPr>
                <a:xfrm>
                  <a:off x="3453728" y="1104139"/>
                  <a:ext cx="1534513" cy="2340325"/>
                  <a:chOff x="3453728" y="1104139"/>
                  <a:chExt cx="1534513" cy="2340325"/>
                </a:xfrm>
              </p:grpSpPr>
              <p:sp>
                <p:nvSpPr>
                  <p:cNvPr id="355" name="Google Shape;355;p2"/>
                  <p:cNvSpPr/>
                  <p:nvPr/>
                </p:nvSpPr>
                <p:spPr>
                  <a:xfrm>
                    <a:off x="3453728" y="1523131"/>
                    <a:ext cx="1263269" cy="1921333"/>
                  </a:xfrm>
                  <a:custGeom>
                    <a:avLst/>
                    <a:gdLst/>
                    <a:ahLst/>
                    <a:cxnLst/>
                    <a:rect l="l" t="t" r="r" b="b"/>
                    <a:pathLst>
                      <a:path w="1263269" h="1921333" extrusionOk="0">
                        <a:moveTo>
                          <a:pt x="1149350" y="79886"/>
                        </a:moveTo>
                        <a:cubicBezTo>
                          <a:pt x="1149350" y="79886"/>
                          <a:pt x="1024630" y="-99857"/>
                          <a:pt x="789864" y="79886"/>
                        </a:cubicBezTo>
                        <a:cubicBezTo>
                          <a:pt x="588112" y="226615"/>
                          <a:pt x="-138196" y="945586"/>
                          <a:pt x="23206" y="1836965"/>
                        </a:cubicBezTo>
                        <a:cubicBezTo>
                          <a:pt x="23206" y="1836965"/>
                          <a:pt x="34210" y="1921334"/>
                          <a:pt x="202949" y="1921334"/>
                        </a:cubicBezTo>
                        <a:cubicBezTo>
                          <a:pt x="371687" y="1921334"/>
                          <a:pt x="368019" y="1829628"/>
                          <a:pt x="599117" y="1796614"/>
                        </a:cubicBezTo>
                        <a:cubicBezTo>
                          <a:pt x="830215" y="1763600"/>
                          <a:pt x="1244724" y="1734254"/>
                          <a:pt x="1255728" y="1268390"/>
                        </a:cubicBezTo>
                        <a:cubicBezTo>
                          <a:pt x="1266733" y="802526"/>
                          <a:pt x="1285074" y="230283"/>
                          <a:pt x="1149350" y="79886"/>
                        </a:cubicBezTo>
                        <a:close/>
                      </a:path>
                    </a:pathLst>
                  </a:custGeom>
                  <a:solidFill>
                    <a:srgbClr val="F5A4B7"/>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56" name="Google Shape;356;p2"/>
                  <p:cNvSpPr/>
                  <p:nvPr/>
                </p:nvSpPr>
                <p:spPr>
                  <a:xfrm>
                    <a:off x="3656677" y="1104139"/>
                    <a:ext cx="1331564" cy="2050536"/>
                  </a:xfrm>
                  <a:custGeom>
                    <a:avLst/>
                    <a:gdLst/>
                    <a:ahLst/>
                    <a:cxnLst/>
                    <a:rect l="l" t="t" r="r" b="b"/>
                    <a:pathLst>
                      <a:path w="1331564" h="2050536" extrusionOk="0">
                        <a:moveTo>
                          <a:pt x="1331565" y="0"/>
                        </a:moveTo>
                        <a:lnTo>
                          <a:pt x="1093130" y="0"/>
                        </a:lnTo>
                        <a:lnTo>
                          <a:pt x="1093130" y="821682"/>
                        </a:lnTo>
                        <a:cubicBezTo>
                          <a:pt x="1093130" y="821682"/>
                          <a:pt x="1082126" y="1030771"/>
                          <a:pt x="887710" y="1093130"/>
                        </a:cubicBezTo>
                        <a:cubicBezTo>
                          <a:pt x="693294" y="1155490"/>
                          <a:pt x="410841" y="1155490"/>
                          <a:pt x="315467" y="1478294"/>
                        </a:cubicBezTo>
                        <a:cubicBezTo>
                          <a:pt x="220093" y="1801097"/>
                          <a:pt x="95374" y="2010186"/>
                          <a:pt x="0" y="2050537"/>
                        </a:cubicBezTo>
                        <a:cubicBezTo>
                          <a:pt x="0" y="2050537"/>
                          <a:pt x="238434" y="1969836"/>
                          <a:pt x="392500" y="1448948"/>
                        </a:cubicBezTo>
                        <a:cubicBezTo>
                          <a:pt x="425514" y="1335233"/>
                          <a:pt x="539229" y="1203177"/>
                          <a:pt x="891378" y="1258201"/>
                        </a:cubicBezTo>
                        <a:cubicBezTo>
                          <a:pt x="994088" y="1272873"/>
                          <a:pt x="1159158" y="1291214"/>
                          <a:pt x="1214182" y="1001425"/>
                        </a:cubicBezTo>
                        <a:lnTo>
                          <a:pt x="1331565"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57" name="Google Shape;357;p2"/>
                  <p:cNvSpPr/>
                  <p:nvPr/>
                </p:nvSpPr>
                <p:spPr>
                  <a:xfrm>
                    <a:off x="3506280" y="1523131"/>
                    <a:ext cx="1155490" cy="1191340"/>
                  </a:xfrm>
                  <a:custGeom>
                    <a:avLst/>
                    <a:gdLst/>
                    <a:ahLst/>
                    <a:cxnLst/>
                    <a:rect l="l" t="t" r="r" b="b"/>
                    <a:pathLst>
                      <a:path w="1155490" h="1191340" extrusionOk="0">
                        <a:moveTo>
                          <a:pt x="755654" y="65213"/>
                        </a:moveTo>
                        <a:cubicBezTo>
                          <a:pt x="957406" y="-81516"/>
                          <a:pt x="1085794" y="65213"/>
                          <a:pt x="1085794" y="65213"/>
                        </a:cubicBezTo>
                        <a:cubicBezTo>
                          <a:pt x="1111471" y="94559"/>
                          <a:pt x="1140817" y="145914"/>
                          <a:pt x="1155490" y="197269"/>
                        </a:cubicBezTo>
                        <a:cubicBezTo>
                          <a:pt x="1140817" y="329325"/>
                          <a:pt x="1082126" y="457713"/>
                          <a:pt x="935397" y="476054"/>
                        </a:cubicBezTo>
                        <a:cubicBezTo>
                          <a:pt x="645607" y="509068"/>
                          <a:pt x="341145" y="542082"/>
                          <a:pt x="275117" y="736498"/>
                        </a:cubicBezTo>
                        <a:cubicBezTo>
                          <a:pt x="220093" y="894231"/>
                          <a:pt x="110047" y="1246381"/>
                          <a:pt x="0" y="1184021"/>
                        </a:cubicBezTo>
                        <a:cubicBezTo>
                          <a:pt x="172406" y="556755"/>
                          <a:pt x="608925" y="171591"/>
                          <a:pt x="755654" y="65213"/>
                        </a:cubicBezTo>
                        <a:close/>
                      </a:path>
                    </a:pathLst>
                  </a:custGeom>
                  <a:solidFill>
                    <a:schemeClr val="accent6"/>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58" name="Google Shape;358;p2"/>
                  <p:cNvSpPr/>
                  <p:nvPr/>
                </p:nvSpPr>
                <p:spPr>
                  <a:xfrm>
                    <a:off x="4280275" y="1665377"/>
                    <a:ext cx="213056" cy="627266"/>
                  </a:xfrm>
                  <a:custGeom>
                    <a:avLst/>
                    <a:gdLst/>
                    <a:ahLst/>
                    <a:cxnLst/>
                    <a:rect l="l" t="t" r="r" b="b"/>
                    <a:pathLst>
                      <a:path w="213056" h="627266" extrusionOk="0">
                        <a:moveTo>
                          <a:pt x="51355" y="627266"/>
                        </a:moveTo>
                        <a:cubicBezTo>
                          <a:pt x="51355" y="627266"/>
                          <a:pt x="271449" y="535561"/>
                          <a:pt x="198084" y="396168"/>
                        </a:cubicBezTo>
                        <a:cubicBezTo>
                          <a:pt x="91706" y="187079"/>
                          <a:pt x="146729" y="0"/>
                          <a:pt x="146729" y="0"/>
                        </a:cubicBezTo>
                        <a:cubicBezTo>
                          <a:pt x="146729" y="0"/>
                          <a:pt x="80701" y="205420"/>
                          <a:pt x="132056" y="322804"/>
                        </a:cubicBezTo>
                        <a:cubicBezTo>
                          <a:pt x="187079" y="440187"/>
                          <a:pt x="227430" y="498878"/>
                          <a:pt x="0" y="601588"/>
                        </a:cubicBezTo>
                        <a:lnTo>
                          <a:pt x="51355" y="62726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59" name="Google Shape;359;p2"/>
                  <p:cNvSpPr/>
                  <p:nvPr/>
                </p:nvSpPr>
                <p:spPr>
                  <a:xfrm>
                    <a:off x="4311658" y="1808438"/>
                    <a:ext cx="148359" cy="256775"/>
                  </a:xfrm>
                  <a:custGeom>
                    <a:avLst/>
                    <a:gdLst/>
                    <a:ahLst/>
                    <a:cxnLst/>
                    <a:rect l="l" t="t" r="r" b="b"/>
                    <a:pathLst>
                      <a:path w="148359" h="256775" extrusionOk="0">
                        <a:moveTo>
                          <a:pt x="130018" y="212757"/>
                        </a:moveTo>
                        <a:cubicBezTo>
                          <a:pt x="130018" y="212757"/>
                          <a:pt x="19971" y="190748"/>
                          <a:pt x="12635" y="117383"/>
                        </a:cubicBezTo>
                        <a:cubicBezTo>
                          <a:pt x="8967" y="44019"/>
                          <a:pt x="1630" y="0"/>
                          <a:pt x="1630" y="0"/>
                        </a:cubicBezTo>
                        <a:cubicBezTo>
                          <a:pt x="1630" y="0"/>
                          <a:pt x="-2038" y="69696"/>
                          <a:pt x="1630" y="124720"/>
                        </a:cubicBezTo>
                        <a:cubicBezTo>
                          <a:pt x="5298" y="168738"/>
                          <a:pt x="56654" y="249439"/>
                          <a:pt x="148359" y="256776"/>
                        </a:cubicBezTo>
                        <a:lnTo>
                          <a:pt x="130018"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0" name="Google Shape;360;p2"/>
                  <p:cNvSpPr/>
                  <p:nvPr/>
                </p:nvSpPr>
                <p:spPr>
                  <a:xfrm>
                    <a:off x="4412331" y="1680050"/>
                    <a:ext cx="89363" cy="289789"/>
                  </a:xfrm>
                  <a:custGeom>
                    <a:avLst/>
                    <a:gdLst/>
                    <a:ahLst/>
                    <a:cxnLst/>
                    <a:rect l="l" t="t" r="r" b="b"/>
                    <a:pathLst>
                      <a:path w="89363" h="289789" extrusionOk="0">
                        <a:moveTo>
                          <a:pt x="3668" y="249439"/>
                        </a:moveTo>
                        <a:cubicBezTo>
                          <a:pt x="3668" y="249439"/>
                          <a:pt x="99042" y="176075"/>
                          <a:pt x="73364" y="106378"/>
                        </a:cubicBezTo>
                        <a:cubicBezTo>
                          <a:pt x="47687" y="36682"/>
                          <a:pt x="36682" y="0"/>
                          <a:pt x="36682" y="0"/>
                        </a:cubicBezTo>
                        <a:cubicBezTo>
                          <a:pt x="36682" y="0"/>
                          <a:pt x="66028" y="62360"/>
                          <a:pt x="84369" y="113715"/>
                        </a:cubicBezTo>
                        <a:cubicBezTo>
                          <a:pt x="99042" y="154065"/>
                          <a:pt x="84369" y="253107"/>
                          <a:pt x="0" y="289790"/>
                        </a:cubicBezTo>
                        <a:lnTo>
                          <a:pt x="3668" y="24943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1" name="Google Shape;361;p2"/>
                  <p:cNvSpPr/>
                  <p:nvPr/>
                </p:nvSpPr>
                <p:spPr>
                  <a:xfrm>
                    <a:off x="4173758" y="2307316"/>
                    <a:ext cx="190909" cy="388831"/>
                  </a:xfrm>
                  <a:custGeom>
                    <a:avLst/>
                    <a:gdLst/>
                    <a:ahLst/>
                    <a:cxnLst/>
                    <a:rect l="l" t="t" r="r" b="b"/>
                    <a:pathLst>
                      <a:path w="190909" h="388831" extrusionOk="0">
                        <a:moveTo>
                          <a:pt x="99181" y="7336"/>
                        </a:moveTo>
                        <a:cubicBezTo>
                          <a:pt x="99181" y="7336"/>
                          <a:pt x="-69558" y="157734"/>
                          <a:pt x="33153" y="201752"/>
                        </a:cubicBezTo>
                        <a:cubicBezTo>
                          <a:pt x="187218" y="264112"/>
                          <a:pt x="190886" y="388832"/>
                          <a:pt x="190886" y="388832"/>
                        </a:cubicBezTo>
                        <a:cubicBezTo>
                          <a:pt x="190886" y="388832"/>
                          <a:pt x="194554" y="245771"/>
                          <a:pt x="110185" y="209089"/>
                        </a:cubicBezTo>
                        <a:cubicBezTo>
                          <a:pt x="29484" y="168738"/>
                          <a:pt x="-25539" y="161402"/>
                          <a:pt x="146868" y="0"/>
                        </a:cubicBezTo>
                        <a:lnTo>
                          <a:pt x="99181" y="733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2" name="Google Shape;362;p2"/>
                  <p:cNvSpPr/>
                  <p:nvPr/>
                </p:nvSpPr>
                <p:spPr>
                  <a:xfrm>
                    <a:off x="4225251" y="2343872"/>
                    <a:ext cx="168738" cy="242229"/>
                  </a:xfrm>
                  <a:custGeom>
                    <a:avLst/>
                    <a:gdLst/>
                    <a:ahLst/>
                    <a:cxnLst/>
                    <a:rect l="l" t="t" r="r" b="b"/>
                    <a:pathLst>
                      <a:path w="168738" h="242229" extrusionOk="0">
                        <a:moveTo>
                          <a:pt x="22009" y="40477"/>
                        </a:moveTo>
                        <a:cubicBezTo>
                          <a:pt x="22009" y="40477"/>
                          <a:pt x="135724" y="55150"/>
                          <a:pt x="146729" y="124846"/>
                        </a:cubicBezTo>
                        <a:cubicBezTo>
                          <a:pt x="157734" y="198210"/>
                          <a:pt x="168738" y="242229"/>
                          <a:pt x="168738" y="242229"/>
                        </a:cubicBezTo>
                        <a:cubicBezTo>
                          <a:pt x="168738" y="242229"/>
                          <a:pt x="165070" y="172533"/>
                          <a:pt x="157734" y="117510"/>
                        </a:cubicBezTo>
                        <a:cubicBezTo>
                          <a:pt x="150397" y="73491"/>
                          <a:pt x="91706" y="-3542"/>
                          <a:pt x="0" y="126"/>
                        </a:cubicBezTo>
                        <a:lnTo>
                          <a:pt x="22009" y="4047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3" name="Google Shape;363;p2"/>
                  <p:cNvSpPr/>
                  <p:nvPr/>
                </p:nvSpPr>
                <p:spPr>
                  <a:xfrm>
                    <a:off x="4125224" y="2421031"/>
                    <a:ext cx="81685" cy="293457"/>
                  </a:xfrm>
                  <a:custGeom>
                    <a:avLst/>
                    <a:gdLst/>
                    <a:ahLst/>
                    <a:cxnLst/>
                    <a:rect l="l" t="t" r="r" b="b"/>
                    <a:pathLst>
                      <a:path w="81685" h="293457" extrusionOk="0">
                        <a:moveTo>
                          <a:pt x="81686" y="44019"/>
                        </a:moveTo>
                        <a:cubicBezTo>
                          <a:pt x="81686" y="44019"/>
                          <a:pt x="-6352" y="124720"/>
                          <a:pt x="22994" y="190748"/>
                        </a:cubicBezTo>
                        <a:cubicBezTo>
                          <a:pt x="52340" y="256776"/>
                          <a:pt x="67013" y="293458"/>
                          <a:pt x="67013" y="293458"/>
                        </a:cubicBezTo>
                        <a:cubicBezTo>
                          <a:pt x="67013" y="293458"/>
                          <a:pt x="33999" y="234766"/>
                          <a:pt x="8321" y="183411"/>
                        </a:cubicBezTo>
                        <a:cubicBezTo>
                          <a:pt x="-10020" y="143061"/>
                          <a:pt x="-2683" y="47687"/>
                          <a:pt x="78018" y="0"/>
                        </a:cubicBezTo>
                        <a:lnTo>
                          <a:pt x="81686" y="4401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4" name="Google Shape;364;p2"/>
                  <p:cNvSpPr/>
                  <p:nvPr/>
                </p:nvSpPr>
                <p:spPr>
                  <a:xfrm>
                    <a:off x="3902448" y="2065213"/>
                    <a:ext cx="77772" cy="154065"/>
                  </a:xfrm>
                  <a:custGeom>
                    <a:avLst/>
                    <a:gdLst/>
                    <a:ahLst/>
                    <a:cxnLst/>
                    <a:rect l="l" t="t" r="r" b="b"/>
                    <a:pathLst>
                      <a:path w="77772" h="154065" extrusionOk="0">
                        <a:moveTo>
                          <a:pt x="51355" y="132056"/>
                        </a:moveTo>
                        <a:cubicBezTo>
                          <a:pt x="51355" y="132056"/>
                          <a:pt x="77033" y="69696"/>
                          <a:pt x="47687" y="44019"/>
                        </a:cubicBezTo>
                        <a:cubicBezTo>
                          <a:pt x="18341" y="18341"/>
                          <a:pt x="0" y="0"/>
                          <a:pt x="0" y="0"/>
                        </a:cubicBezTo>
                        <a:cubicBezTo>
                          <a:pt x="0" y="0"/>
                          <a:pt x="33014" y="22009"/>
                          <a:pt x="55023" y="44019"/>
                        </a:cubicBezTo>
                        <a:cubicBezTo>
                          <a:pt x="73364" y="58692"/>
                          <a:pt x="91706" y="113715"/>
                          <a:pt x="62360" y="154065"/>
                        </a:cubicBezTo>
                        <a:lnTo>
                          <a:pt x="51355" y="132056"/>
                        </a:lnTo>
                        <a:close/>
                      </a:path>
                    </a:pathLst>
                  </a:custGeom>
                  <a:solidFill>
                    <a:srgbClr val="FEEEEE"/>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5" name="Google Shape;365;p2"/>
                  <p:cNvSpPr/>
                  <p:nvPr/>
                </p:nvSpPr>
                <p:spPr>
                  <a:xfrm>
                    <a:off x="3656677" y="2292840"/>
                    <a:ext cx="487873" cy="275463"/>
                  </a:xfrm>
                  <a:custGeom>
                    <a:avLst/>
                    <a:gdLst/>
                    <a:ahLst/>
                    <a:cxnLst/>
                    <a:rect l="l" t="t" r="r" b="b"/>
                    <a:pathLst>
                      <a:path w="487873" h="275463" extrusionOk="0">
                        <a:moveTo>
                          <a:pt x="487874" y="51159"/>
                        </a:moveTo>
                        <a:cubicBezTo>
                          <a:pt x="487874" y="51159"/>
                          <a:pt x="381495" y="-44215"/>
                          <a:pt x="264112" y="25481"/>
                        </a:cubicBezTo>
                        <a:cubicBezTo>
                          <a:pt x="146729" y="95177"/>
                          <a:pt x="139392" y="256579"/>
                          <a:pt x="0" y="274920"/>
                        </a:cubicBezTo>
                        <a:cubicBezTo>
                          <a:pt x="0" y="274920"/>
                          <a:pt x="91706" y="285925"/>
                          <a:pt x="165070" y="208892"/>
                        </a:cubicBezTo>
                        <a:cubicBezTo>
                          <a:pt x="234766" y="128191"/>
                          <a:pt x="282453" y="-25874"/>
                          <a:pt x="458528" y="80504"/>
                        </a:cubicBezTo>
                        <a:lnTo>
                          <a:pt x="487874" y="5115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6" name="Google Shape;366;p2"/>
                  <p:cNvSpPr/>
                  <p:nvPr/>
                </p:nvSpPr>
                <p:spPr>
                  <a:xfrm>
                    <a:off x="3851093" y="2094559"/>
                    <a:ext cx="182059" cy="212756"/>
                  </a:xfrm>
                  <a:custGeom>
                    <a:avLst/>
                    <a:gdLst/>
                    <a:ahLst/>
                    <a:cxnLst/>
                    <a:rect l="l" t="t" r="r" b="b"/>
                    <a:pathLst>
                      <a:path w="182059" h="212756" extrusionOk="0">
                        <a:moveTo>
                          <a:pt x="176075" y="212757"/>
                        </a:moveTo>
                        <a:cubicBezTo>
                          <a:pt x="176075" y="212757"/>
                          <a:pt x="201752" y="135724"/>
                          <a:pt x="146729" y="117383"/>
                        </a:cubicBezTo>
                        <a:cubicBezTo>
                          <a:pt x="91706" y="99042"/>
                          <a:pt x="51355" y="95374"/>
                          <a:pt x="0" y="0"/>
                        </a:cubicBezTo>
                        <a:cubicBezTo>
                          <a:pt x="0" y="0"/>
                          <a:pt x="29346" y="99042"/>
                          <a:pt x="91706" y="132056"/>
                        </a:cubicBezTo>
                        <a:cubicBezTo>
                          <a:pt x="154065" y="165070"/>
                          <a:pt x="154065" y="161402"/>
                          <a:pt x="150397" y="201752"/>
                        </a:cubicBezTo>
                        <a:lnTo>
                          <a:pt x="176075"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7" name="Google Shape;367;p2"/>
                  <p:cNvSpPr/>
                  <p:nvPr/>
                </p:nvSpPr>
                <p:spPr>
                  <a:xfrm>
                    <a:off x="3854761" y="2512736"/>
                    <a:ext cx="42866" cy="135724"/>
                  </a:xfrm>
                  <a:custGeom>
                    <a:avLst/>
                    <a:gdLst/>
                    <a:ahLst/>
                    <a:cxnLst/>
                    <a:rect l="l" t="t" r="r" b="b"/>
                    <a:pathLst>
                      <a:path w="42866" h="135724" extrusionOk="0">
                        <a:moveTo>
                          <a:pt x="3668" y="18341"/>
                        </a:moveTo>
                        <a:cubicBezTo>
                          <a:pt x="3668" y="18341"/>
                          <a:pt x="47687" y="51355"/>
                          <a:pt x="36682" y="84369"/>
                        </a:cubicBezTo>
                        <a:cubicBezTo>
                          <a:pt x="25678" y="117383"/>
                          <a:pt x="18341" y="135724"/>
                          <a:pt x="18341" y="135724"/>
                        </a:cubicBezTo>
                        <a:cubicBezTo>
                          <a:pt x="18341" y="135724"/>
                          <a:pt x="33014" y="106379"/>
                          <a:pt x="40350" y="80701"/>
                        </a:cubicBezTo>
                        <a:cubicBezTo>
                          <a:pt x="47687" y="62360"/>
                          <a:pt x="40350" y="14673"/>
                          <a:pt x="0" y="0"/>
                        </a:cubicBezTo>
                        <a:lnTo>
                          <a:pt x="3668" y="18341"/>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8" name="Google Shape;368;p2"/>
                  <p:cNvSpPr/>
                  <p:nvPr/>
                </p:nvSpPr>
                <p:spPr>
                  <a:xfrm>
                    <a:off x="3820334" y="2421031"/>
                    <a:ext cx="76981" cy="231098"/>
                  </a:xfrm>
                  <a:custGeom>
                    <a:avLst/>
                    <a:gdLst/>
                    <a:ahLst/>
                    <a:cxnLst/>
                    <a:rect l="l" t="t" r="r" b="b"/>
                    <a:pathLst>
                      <a:path w="76981" h="231098" extrusionOk="0">
                        <a:moveTo>
                          <a:pt x="49099" y="0"/>
                        </a:moveTo>
                        <a:cubicBezTo>
                          <a:pt x="49099" y="0"/>
                          <a:pt x="100454" y="44019"/>
                          <a:pt x="63772" y="80701"/>
                        </a:cubicBezTo>
                        <a:cubicBezTo>
                          <a:pt x="30758" y="121051"/>
                          <a:pt x="1412" y="139392"/>
                          <a:pt x="5081" y="231098"/>
                        </a:cubicBezTo>
                        <a:cubicBezTo>
                          <a:pt x="5081" y="231098"/>
                          <a:pt x="-13260" y="146729"/>
                          <a:pt x="19754" y="95374"/>
                        </a:cubicBezTo>
                        <a:cubicBezTo>
                          <a:pt x="49099" y="44019"/>
                          <a:pt x="52768" y="47687"/>
                          <a:pt x="34426" y="18341"/>
                        </a:cubicBezTo>
                        <a:lnTo>
                          <a:pt x="49099"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69" name="Google Shape;369;p2"/>
                  <p:cNvSpPr/>
                  <p:nvPr/>
                </p:nvSpPr>
                <p:spPr>
                  <a:xfrm>
                    <a:off x="3945833" y="2648461"/>
                    <a:ext cx="156758" cy="634602"/>
                  </a:xfrm>
                  <a:custGeom>
                    <a:avLst/>
                    <a:gdLst/>
                    <a:ahLst/>
                    <a:cxnLst/>
                    <a:rect l="l" t="t" r="r" b="b"/>
                    <a:pathLst>
                      <a:path w="156758" h="634602" extrusionOk="0">
                        <a:moveTo>
                          <a:pt x="55657" y="0"/>
                        </a:moveTo>
                        <a:cubicBezTo>
                          <a:pt x="55657" y="0"/>
                          <a:pt x="220727" y="128388"/>
                          <a:pt x="129022" y="253107"/>
                        </a:cubicBezTo>
                        <a:cubicBezTo>
                          <a:pt x="-3034" y="440187"/>
                          <a:pt x="634" y="634603"/>
                          <a:pt x="634" y="634603"/>
                        </a:cubicBezTo>
                        <a:cubicBezTo>
                          <a:pt x="634" y="634603"/>
                          <a:pt x="-10371" y="421846"/>
                          <a:pt x="59325" y="315467"/>
                        </a:cubicBezTo>
                        <a:cubicBezTo>
                          <a:pt x="129022" y="209089"/>
                          <a:pt x="176709" y="161402"/>
                          <a:pt x="7970" y="18341"/>
                        </a:cubicBezTo>
                        <a:lnTo>
                          <a:pt x="55657"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0" name="Google Shape;370;p2"/>
                  <p:cNvSpPr/>
                  <p:nvPr/>
                </p:nvSpPr>
                <p:spPr>
                  <a:xfrm>
                    <a:off x="3880438" y="2899575"/>
                    <a:ext cx="176074" cy="222086"/>
                  </a:xfrm>
                  <a:custGeom>
                    <a:avLst/>
                    <a:gdLst/>
                    <a:ahLst/>
                    <a:cxnLst/>
                    <a:rect l="l" t="t" r="r" b="b"/>
                    <a:pathLst>
                      <a:path w="176074" h="222086" extrusionOk="0">
                        <a:moveTo>
                          <a:pt x="154065" y="35007"/>
                        </a:moveTo>
                        <a:cubicBezTo>
                          <a:pt x="154065" y="35007"/>
                          <a:pt x="55023" y="38675"/>
                          <a:pt x="36682" y="108372"/>
                        </a:cubicBezTo>
                        <a:cubicBezTo>
                          <a:pt x="18341" y="178068"/>
                          <a:pt x="0" y="222087"/>
                          <a:pt x="0" y="222087"/>
                        </a:cubicBezTo>
                        <a:cubicBezTo>
                          <a:pt x="0" y="222087"/>
                          <a:pt x="11005" y="156058"/>
                          <a:pt x="25678" y="101035"/>
                        </a:cubicBezTo>
                        <a:cubicBezTo>
                          <a:pt x="36682" y="57017"/>
                          <a:pt x="99042" y="-12680"/>
                          <a:pt x="176075" y="1993"/>
                        </a:cubicBezTo>
                        <a:lnTo>
                          <a:pt x="154065" y="3500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1" name="Google Shape;371;p2"/>
                  <p:cNvSpPr/>
                  <p:nvPr/>
                </p:nvSpPr>
                <p:spPr>
                  <a:xfrm>
                    <a:off x="3972144" y="2974933"/>
                    <a:ext cx="81918" cy="293457"/>
                  </a:xfrm>
                  <a:custGeom>
                    <a:avLst/>
                    <a:gdLst/>
                    <a:ahLst/>
                    <a:cxnLst/>
                    <a:rect l="l" t="t" r="r" b="b"/>
                    <a:pathLst>
                      <a:path w="81918" h="293457" extrusionOk="0">
                        <a:moveTo>
                          <a:pt x="22009" y="47687"/>
                        </a:moveTo>
                        <a:cubicBezTo>
                          <a:pt x="22009" y="47687"/>
                          <a:pt x="84369" y="135724"/>
                          <a:pt x="51355" y="198084"/>
                        </a:cubicBezTo>
                        <a:cubicBezTo>
                          <a:pt x="14673" y="260444"/>
                          <a:pt x="0" y="293458"/>
                          <a:pt x="0" y="293458"/>
                        </a:cubicBezTo>
                        <a:cubicBezTo>
                          <a:pt x="0" y="293458"/>
                          <a:pt x="36682" y="238434"/>
                          <a:pt x="66028" y="190747"/>
                        </a:cubicBezTo>
                        <a:cubicBezTo>
                          <a:pt x="88037" y="154065"/>
                          <a:pt x="95374" y="55023"/>
                          <a:pt x="33014" y="0"/>
                        </a:cubicBezTo>
                        <a:lnTo>
                          <a:pt x="22009" y="4768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grpSp>
            <p:grpSp>
              <p:nvGrpSpPr>
                <p:cNvPr id="372" name="Google Shape;372;p2"/>
                <p:cNvGrpSpPr/>
                <p:nvPr/>
              </p:nvGrpSpPr>
              <p:grpSpPr>
                <a:xfrm>
                  <a:off x="4731466" y="1111475"/>
                  <a:ext cx="1530848" cy="2336658"/>
                  <a:chOff x="4731466" y="1111475"/>
                  <a:chExt cx="1530848" cy="2336658"/>
                </a:xfrm>
              </p:grpSpPr>
              <p:sp>
                <p:nvSpPr>
                  <p:cNvPr id="373" name="Google Shape;373;p2"/>
                  <p:cNvSpPr/>
                  <p:nvPr/>
                </p:nvSpPr>
                <p:spPr>
                  <a:xfrm>
                    <a:off x="5002710" y="1526800"/>
                    <a:ext cx="1259604" cy="1921333"/>
                  </a:xfrm>
                  <a:custGeom>
                    <a:avLst/>
                    <a:gdLst/>
                    <a:ahLst/>
                    <a:cxnLst/>
                    <a:rect l="l" t="t" r="r" b="b"/>
                    <a:pathLst>
                      <a:path w="1259604" h="1921333" extrusionOk="0">
                        <a:moveTo>
                          <a:pt x="113920" y="79886"/>
                        </a:moveTo>
                        <a:cubicBezTo>
                          <a:pt x="113920" y="79886"/>
                          <a:pt x="238639" y="-99857"/>
                          <a:pt x="473405" y="79886"/>
                        </a:cubicBezTo>
                        <a:cubicBezTo>
                          <a:pt x="671489" y="230283"/>
                          <a:pt x="1397798" y="945586"/>
                          <a:pt x="1236396" y="1836965"/>
                        </a:cubicBezTo>
                        <a:cubicBezTo>
                          <a:pt x="1236396" y="1836965"/>
                          <a:pt x="1225391" y="1921334"/>
                          <a:pt x="1056653" y="1921334"/>
                        </a:cubicBezTo>
                        <a:cubicBezTo>
                          <a:pt x="887915" y="1921334"/>
                          <a:pt x="891583" y="1829628"/>
                          <a:pt x="660485" y="1796614"/>
                        </a:cubicBezTo>
                        <a:cubicBezTo>
                          <a:pt x="429387" y="1763600"/>
                          <a:pt x="14878" y="1737923"/>
                          <a:pt x="7541" y="1272058"/>
                        </a:cubicBezTo>
                        <a:cubicBezTo>
                          <a:pt x="-3464" y="806194"/>
                          <a:pt x="-21805" y="233951"/>
                          <a:pt x="113920" y="79886"/>
                        </a:cubicBezTo>
                        <a:close/>
                      </a:path>
                    </a:pathLst>
                  </a:custGeom>
                  <a:solidFill>
                    <a:srgbClr val="F5A4B7"/>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4" name="Google Shape;374;p2"/>
                  <p:cNvSpPr/>
                  <p:nvPr/>
                </p:nvSpPr>
                <p:spPr>
                  <a:xfrm>
                    <a:off x="4731466" y="1111475"/>
                    <a:ext cx="1331564" cy="2050536"/>
                  </a:xfrm>
                  <a:custGeom>
                    <a:avLst/>
                    <a:gdLst/>
                    <a:ahLst/>
                    <a:cxnLst/>
                    <a:rect l="l" t="t" r="r" b="b"/>
                    <a:pathLst>
                      <a:path w="1331564" h="2050536" extrusionOk="0">
                        <a:moveTo>
                          <a:pt x="0" y="0"/>
                        </a:moveTo>
                        <a:lnTo>
                          <a:pt x="238434" y="0"/>
                        </a:lnTo>
                        <a:lnTo>
                          <a:pt x="238434" y="821682"/>
                        </a:lnTo>
                        <a:cubicBezTo>
                          <a:pt x="238434" y="821682"/>
                          <a:pt x="249439" y="1030771"/>
                          <a:pt x="443855" y="1093131"/>
                        </a:cubicBezTo>
                        <a:cubicBezTo>
                          <a:pt x="638271" y="1155490"/>
                          <a:pt x="920724" y="1155490"/>
                          <a:pt x="1016098" y="1478294"/>
                        </a:cubicBezTo>
                        <a:cubicBezTo>
                          <a:pt x="1111471" y="1801098"/>
                          <a:pt x="1236191" y="2010186"/>
                          <a:pt x="1331565" y="2050537"/>
                        </a:cubicBezTo>
                        <a:cubicBezTo>
                          <a:pt x="1331565" y="2050537"/>
                          <a:pt x="1093130" y="1969836"/>
                          <a:pt x="939065" y="1448948"/>
                        </a:cubicBezTo>
                        <a:cubicBezTo>
                          <a:pt x="906051" y="1335233"/>
                          <a:pt x="792336" y="1203177"/>
                          <a:pt x="440187" y="1258201"/>
                        </a:cubicBezTo>
                        <a:cubicBezTo>
                          <a:pt x="337476" y="1272873"/>
                          <a:pt x="172406" y="1291214"/>
                          <a:pt x="117383" y="1001425"/>
                        </a:cubicBezTo>
                        <a:lnTo>
                          <a:pt x="0"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5" name="Google Shape;375;p2"/>
                  <p:cNvSpPr/>
                  <p:nvPr/>
                </p:nvSpPr>
                <p:spPr>
                  <a:xfrm>
                    <a:off x="5057938" y="1530468"/>
                    <a:ext cx="1155490" cy="1191340"/>
                  </a:xfrm>
                  <a:custGeom>
                    <a:avLst/>
                    <a:gdLst/>
                    <a:ahLst/>
                    <a:cxnLst/>
                    <a:rect l="l" t="t" r="r" b="b"/>
                    <a:pathLst>
                      <a:path w="1155490" h="1191340" extrusionOk="0">
                        <a:moveTo>
                          <a:pt x="399836" y="65213"/>
                        </a:moveTo>
                        <a:cubicBezTo>
                          <a:pt x="198084" y="-81516"/>
                          <a:pt x="69696" y="65213"/>
                          <a:pt x="69696" y="65213"/>
                        </a:cubicBezTo>
                        <a:cubicBezTo>
                          <a:pt x="44019" y="94559"/>
                          <a:pt x="14673" y="145914"/>
                          <a:pt x="0" y="197269"/>
                        </a:cubicBezTo>
                        <a:cubicBezTo>
                          <a:pt x="14673" y="329325"/>
                          <a:pt x="73364" y="457713"/>
                          <a:pt x="220093" y="476054"/>
                        </a:cubicBezTo>
                        <a:cubicBezTo>
                          <a:pt x="509883" y="509068"/>
                          <a:pt x="814345" y="542082"/>
                          <a:pt x="880374" y="736498"/>
                        </a:cubicBezTo>
                        <a:cubicBezTo>
                          <a:pt x="935397" y="894231"/>
                          <a:pt x="1049112" y="1246381"/>
                          <a:pt x="1155490" y="1184021"/>
                        </a:cubicBezTo>
                        <a:cubicBezTo>
                          <a:pt x="983084" y="556755"/>
                          <a:pt x="546565" y="171591"/>
                          <a:pt x="399836" y="65213"/>
                        </a:cubicBezTo>
                        <a:close/>
                      </a:path>
                    </a:pathLst>
                  </a:custGeom>
                  <a:solidFill>
                    <a:schemeClr val="accent6"/>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6" name="Google Shape;376;p2"/>
                  <p:cNvSpPr/>
                  <p:nvPr/>
                </p:nvSpPr>
                <p:spPr>
                  <a:xfrm>
                    <a:off x="5226377" y="1672713"/>
                    <a:ext cx="213056" cy="627266"/>
                  </a:xfrm>
                  <a:custGeom>
                    <a:avLst/>
                    <a:gdLst/>
                    <a:ahLst/>
                    <a:cxnLst/>
                    <a:rect l="l" t="t" r="r" b="b"/>
                    <a:pathLst>
                      <a:path w="213056" h="627266" extrusionOk="0">
                        <a:moveTo>
                          <a:pt x="161701" y="627266"/>
                        </a:moveTo>
                        <a:cubicBezTo>
                          <a:pt x="161701" y="627266"/>
                          <a:pt x="-58392" y="535561"/>
                          <a:pt x="14972" y="396168"/>
                        </a:cubicBezTo>
                        <a:cubicBezTo>
                          <a:pt x="121351" y="187079"/>
                          <a:pt x="66328" y="0"/>
                          <a:pt x="66328" y="0"/>
                        </a:cubicBezTo>
                        <a:cubicBezTo>
                          <a:pt x="66328" y="0"/>
                          <a:pt x="132355" y="205421"/>
                          <a:pt x="81000" y="322804"/>
                        </a:cubicBezTo>
                        <a:cubicBezTo>
                          <a:pt x="25977" y="440187"/>
                          <a:pt x="-14373" y="498878"/>
                          <a:pt x="213056" y="601589"/>
                        </a:cubicBezTo>
                        <a:lnTo>
                          <a:pt x="161701" y="62726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7" name="Google Shape;377;p2"/>
                  <p:cNvSpPr/>
                  <p:nvPr/>
                </p:nvSpPr>
                <p:spPr>
                  <a:xfrm>
                    <a:off x="5259690" y="1815774"/>
                    <a:ext cx="148359" cy="256775"/>
                  </a:xfrm>
                  <a:custGeom>
                    <a:avLst/>
                    <a:gdLst/>
                    <a:ahLst/>
                    <a:cxnLst/>
                    <a:rect l="l" t="t" r="r" b="b"/>
                    <a:pathLst>
                      <a:path w="148359" h="256775" extrusionOk="0">
                        <a:moveTo>
                          <a:pt x="18341" y="212757"/>
                        </a:moveTo>
                        <a:cubicBezTo>
                          <a:pt x="18341" y="212757"/>
                          <a:pt x="128388" y="190748"/>
                          <a:pt x="135724" y="117383"/>
                        </a:cubicBezTo>
                        <a:cubicBezTo>
                          <a:pt x="139392" y="44019"/>
                          <a:pt x="146729" y="0"/>
                          <a:pt x="146729" y="0"/>
                        </a:cubicBezTo>
                        <a:cubicBezTo>
                          <a:pt x="146729" y="0"/>
                          <a:pt x="150397" y="69696"/>
                          <a:pt x="146729" y="124720"/>
                        </a:cubicBezTo>
                        <a:cubicBezTo>
                          <a:pt x="143061" y="168738"/>
                          <a:pt x="91706" y="249439"/>
                          <a:pt x="0" y="256776"/>
                        </a:cubicBezTo>
                        <a:lnTo>
                          <a:pt x="18341"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8" name="Google Shape;378;p2"/>
                  <p:cNvSpPr/>
                  <p:nvPr/>
                </p:nvSpPr>
                <p:spPr>
                  <a:xfrm>
                    <a:off x="5218014" y="1687386"/>
                    <a:ext cx="89363" cy="289789"/>
                  </a:xfrm>
                  <a:custGeom>
                    <a:avLst/>
                    <a:gdLst/>
                    <a:ahLst/>
                    <a:cxnLst/>
                    <a:rect l="l" t="t" r="r" b="b"/>
                    <a:pathLst>
                      <a:path w="89363" h="289789" extrusionOk="0">
                        <a:moveTo>
                          <a:pt x="85695" y="249439"/>
                        </a:moveTo>
                        <a:cubicBezTo>
                          <a:pt x="85695" y="249439"/>
                          <a:pt x="-9679" y="176075"/>
                          <a:pt x="15999" y="106379"/>
                        </a:cubicBezTo>
                        <a:cubicBezTo>
                          <a:pt x="41676" y="36682"/>
                          <a:pt x="52681" y="0"/>
                          <a:pt x="52681" y="0"/>
                        </a:cubicBezTo>
                        <a:cubicBezTo>
                          <a:pt x="52681" y="0"/>
                          <a:pt x="23335" y="62360"/>
                          <a:pt x="4994" y="113715"/>
                        </a:cubicBezTo>
                        <a:cubicBezTo>
                          <a:pt x="-9679" y="154065"/>
                          <a:pt x="4994" y="253107"/>
                          <a:pt x="89363" y="289790"/>
                        </a:cubicBezTo>
                        <a:lnTo>
                          <a:pt x="85695" y="24943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79" name="Google Shape;379;p2"/>
                  <p:cNvSpPr/>
                  <p:nvPr/>
                </p:nvSpPr>
                <p:spPr>
                  <a:xfrm>
                    <a:off x="5355040" y="2314652"/>
                    <a:ext cx="190909" cy="388831"/>
                  </a:xfrm>
                  <a:custGeom>
                    <a:avLst/>
                    <a:gdLst/>
                    <a:ahLst/>
                    <a:cxnLst/>
                    <a:rect l="l" t="t" r="r" b="b"/>
                    <a:pathLst>
                      <a:path w="190909" h="388831" extrusionOk="0">
                        <a:moveTo>
                          <a:pt x="91729" y="7336"/>
                        </a:moveTo>
                        <a:cubicBezTo>
                          <a:pt x="91729" y="7336"/>
                          <a:pt x="260467" y="157734"/>
                          <a:pt x="157757" y="201752"/>
                        </a:cubicBezTo>
                        <a:cubicBezTo>
                          <a:pt x="3692" y="264112"/>
                          <a:pt x="23" y="388832"/>
                          <a:pt x="23" y="388832"/>
                        </a:cubicBezTo>
                        <a:cubicBezTo>
                          <a:pt x="23" y="388832"/>
                          <a:pt x="-3645" y="245771"/>
                          <a:pt x="80724" y="209089"/>
                        </a:cubicBezTo>
                        <a:cubicBezTo>
                          <a:pt x="161425" y="168738"/>
                          <a:pt x="216449" y="161402"/>
                          <a:pt x="44042" y="0"/>
                        </a:cubicBezTo>
                        <a:lnTo>
                          <a:pt x="91729" y="733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0" name="Google Shape;380;p2"/>
                  <p:cNvSpPr/>
                  <p:nvPr/>
                </p:nvSpPr>
                <p:spPr>
                  <a:xfrm>
                    <a:off x="5325718" y="2351208"/>
                    <a:ext cx="168738" cy="242229"/>
                  </a:xfrm>
                  <a:custGeom>
                    <a:avLst/>
                    <a:gdLst/>
                    <a:ahLst/>
                    <a:cxnLst/>
                    <a:rect l="l" t="t" r="r" b="b"/>
                    <a:pathLst>
                      <a:path w="168738" h="242229" extrusionOk="0">
                        <a:moveTo>
                          <a:pt x="146729" y="40477"/>
                        </a:moveTo>
                        <a:cubicBezTo>
                          <a:pt x="146729" y="40477"/>
                          <a:pt x="33014" y="55150"/>
                          <a:pt x="22009" y="124846"/>
                        </a:cubicBezTo>
                        <a:cubicBezTo>
                          <a:pt x="11005" y="198210"/>
                          <a:pt x="0" y="242229"/>
                          <a:pt x="0" y="242229"/>
                        </a:cubicBezTo>
                        <a:cubicBezTo>
                          <a:pt x="0" y="242229"/>
                          <a:pt x="3668" y="172533"/>
                          <a:pt x="11005" y="117509"/>
                        </a:cubicBezTo>
                        <a:cubicBezTo>
                          <a:pt x="18341" y="73491"/>
                          <a:pt x="77033" y="-3542"/>
                          <a:pt x="168738" y="126"/>
                        </a:cubicBezTo>
                        <a:lnTo>
                          <a:pt x="146729" y="40477"/>
                        </a:lnTo>
                        <a:close/>
                      </a:path>
                    </a:pathLst>
                  </a:custGeom>
                  <a:solidFill>
                    <a:srgbClr val="FEEEEE"/>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1" name="Google Shape;381;p2"/>
                  <p:cNvSpPr/>
                  <p:nvPr/>
                </p:nvSpPr>
                <p:spPr>
                  <a:xfrm>
                    <a:off x="5512797" y="2428367"/>
                    <a:ext cx="81685" cy="293457"/>
                  </a:xfrm>
                  <a:custGeom>
                    <a:avLst/>
                    <a:gdLst/>
                    <a:ahLst/>
                    <a:cxnLst/>
                    <a:rect l="l" t="t" r="r" b="b"/>
                    <a:pathLst>
                      <a:path w="81685" h="293457" extrusionOk="0">
                        <a:moveTo>
                          <a:pt x="0" y="44019"/>
                        </a:moveTo>
                        <a:cubicBezTo>
                          <a:pt x="0" y="44019"/>
                          <a:pt x="88037" y="124720"/>
                          <a:pt x="58692" y="190748"/>
                        </a:cubicBezTo>
                        <a:cubicBezTo>
                          <a:pt x="29346" y="256776"/>
                          <a:pt x="14673" y="293458"/>
                          <a:pt x="14673" y="293458"/>
                        </a:cubicBezTo>
                        <a:cubicBezTo>
                          <a:pt x="14673" y="293458"/>
                          <a:pt x="47687" y="234766"/>
                          <a:pt x="73364" y="183411"/>
                        </a:cubicBezTo>
                        <a:cubicBezTo>
                          <a:pt x="91706" y="143061"/>
                          <a:pt x="84369" y="47687"/>
                          <a:pt x="3668" y="0"/>
                        </a:cubicBezTo>
                        <a:lnTo>
                          <a:pt x="0" y="4401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2" name="Google Shape;382;p2"/>
                  <p:cNvSpPr/>
                  <p:nvPr/>
                </p:nvSpPr>
                <p:spPr>
                  <a:xfrm>
                    <a:off x="5739487" y="2072550"/>
                    <a:ext cx="77772" cy="154065"/>
                  </a:xfrm>
                  <a:custGeom>
                    <a:avLst/>
                    <a:gdLst/>
                    <a:ahLst/>
                    <a:cxnLst/>
                    <a:rect l="l" t="t" r="r" b="b"/>
                    <a:pathLst>
                      <a:path w="77772" h="154065" extrusionOk="0">
                        <a:moveTo>
                          <a:pt x="26417" y="132056"/>
                        </a:moveTo>
                        <a:cubicBezTo>
                          <a:pt x="26417" y="132056"/>
                          <a:pt x="740" y="69696"/>
                          <a:pt x="30086" y="44019"/>
                        </a:cubicBezTo>
                        <a:cubicBezTo>
                          <a:pt x="59432" y="18341"/>
                          <a:pt x="77773" y="0"/>
                          <a:pt x="77773" y="0"/>
                        </a:cubicBezTo>
                        <a:cubicBezTo>
                          <a:pt x="77773" y="0"/>
                          <a:pt x="44759" y="22009"/>
                          <a:pt x="22749" y="44019"/>
                        </a:cubicBezTo>
                        <a:cubicBezTo>
                          <a:pt x="4408" y="58692"/>
                          <a:pt x="-13933" y="113715"/>
                          <a:pt x="15413" y="154065"/>
                        </a:cubicBezTo>
                        <a:lnTo>
                          <a:pt x="26417" y="132056"/>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3" name="Google Shape;383;p2"/>
                  <p:cNvSpPr/>
                  <p:nvPr/>
                </p:nvSpPr>
                <p:spPr>
                  <a:xfrm>
                    <a:off x="5575157" y="2300176"/>
                    <a:ext cx="487873" cy="275463"/>
                  </a:xfrm>
                  <a:custGeom>
                    <a:avLst/>
                    <a:gdLst/>
                    <a:ahLst/>
                    <a:cxnLst/>
                    <a:rect l="l" t="t" r="r" b="b"/>
                    <a:pathLst>
                      <a:path w="487873" h="275463" extrusionOk="0">
                        <a:moveTo>
                          <a:pt x="0" y="51159"/>
                        </a:moveTo>
                        <a:cubicBezTo>
                          <a:pt x="0" y="51159"/>
                          <a:pt x="106379" y="-44215"/>
                          <a:pt x="223762" y="25481"/>
                        </a:cubicBezTo>
                        <a:cubicBezTo>
                          <a:pt x="341145" y="95177"/>
                          <a:pt x="348481" y="256579"/>
                          <a:pt x="487873" y="274920"/>
                        </a:cubicBezTo>
                        <a:cubicBezTo>
                          <a:pt x="487873" y="274920"/>
                          <a:pt x="396168" y="285925"/>
                          <a:pt x="322803" y="208892"/>
                        </a:cubicBezTo>
                        <a:cubicBezTo>
                          <a:pt x="253107" y="128191"/>
                          <a:pt x="205420" y="-25874"/>
                          <a:pt x="29346" y="80504"/>
                        </a:cubicBezTo>
                        <a:lnTo>
                          <a:pt x="0" y="51159"/>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4" name="Google Shape;384;p2"/>
                  <p:cNvSpPr/>
                  <p:nvPr/>
                </p:nvSpPr>
                <p:spPr>
                  <a:xfrm>
                    <a:off x="5686556" y="2098227"/>
                    <a:ext cx="182059" cy="212756"/>
                  </a:xfrm>
                  <a:custGeom>
                    <a:avLst/>
                    <a:gdLst/>
                    <a:ahLst/>
                    <a:cxnLst/>
                    <a:rect l="l" t="t" r="r" b="b"/>
                    <a:pathLst>
                      <a:path w="182059" h="212756" extrusionOk="0">
                        <a:moveTo>
                          <a:pt x="5984" y="212757"/>
                        </a:moveTo>
                        <a:cubicBezTo>
                          <a:pt x="5984" y="212757"/>
                          <a:pt x="-19693" y="135724"/>
                          <a:pt x="35330" y="117383"/>
                        </a:cubicBezTo>
                        <a:cubicBezTo>
                          <a:pt x="90353" y="99042"/>
                          <a:pt x="130704" y="95374"/>
                          <a:pt x="182059" y="0"/>
                        </a:cubicBezTo>
                        <a:cubicBezTo>
                          <a:pt x="182059" y="0"/>
                          <a:pt x="149045" y="99042"/>
                          <a:pt x="90353" y="132056"/>
                        </a:cubicBezTo>
                        <a:cubicBezTo>
                          <a:pt x="27994" y="165070"/>
                          <a:pt x="27994" y="161402"/>
                          <a:pt x="31662" y="201752"/>
                        </a:cubicBezTo>
                        <a:lnTo>
                          <a:pt x="5984" y="21275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5" name="Google Shape;385;p2"/>
                  <p:cNvSpPr/>
                  <p:nvPr/>
                </p:nvSpPr>
                <p:spPr>
                  <a:xfrm>
                    <a:off x="5822080" y="2520073"/>
                    <a:ext cx="42866" cy="135724"/>
                  </a:xfrm>
                  <a:custGeom>
                    <a:avLst/>
                    <a:gdLst/>
                    <a:ahLst/>
                    <a:cxnLst/>
                    <a:rect l="l" t="t" r="r" b="b"/>
                    <a:pathLst>
                      <a:path w="42866" h="135724" extrusionOk="0">
                        <a:moveTo>
                          <a:pt x="39198" y="18341"/>
                        </a:moveTo>
                        <a:cubicBezTo>
                          <a:pt x="39198" y="18341"/>
                          <a:pt x="-4820" y="51355"/>
                          <a:pt x="6185" y="84369"/>
                        </a:cubicBezTo>
                        <a:cubicBezTo>
                          <a:pt x="17189" y="117383"/>
                          <a:pt x="24526" y="135724"/>
                          <a:pt x="24526" y="135724"/>
                        </a:cubicBezTo>
                        <a:cubicBezTo>
                          <a:pt x="24526" y="135724"/>
                          <a:pt x="9853" y="106379"/>
                          <a:pt x="2516" y="80701"/>
                        </a:cubicBezTo>
                        <a:cubicBezTo>
                          <a:pt x="-4820" y="62360"/>
                          <a:pt x="2516" y="14673"/>
                          <a:pt x="42867" y="0"/>
                        </a:cubicBezTo>
                        <a:lnTo>
                          <a:pt x="39198" y="18341"/>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6" name="Google Shape;386;p2"/>
                  <p:cNvSpPr/>
                  <p:nvPr/>
                </p:nvSpPr>
                <p:spPr>
                  <a:xfrm>
                    <a:off x="5822391" y="2428367"/>
                    <a:ext cx="76981" cy="231098"/>
                  </a:xfrm>
                  <a:custGeom>
                    <a:avLst/>
                    <a:gdLst/>
                    <a:ahLst/>
                    <a:cxnLst/>
                    <a:rect l="l" t="t" r="r" b="b"/>
                    <a:pathLst>
                      <a:path w="76981" h="231098" extrusionOk="0">
                        <a:moveTo>
                          <a:pt x="27883" y="0"/>
                        </a:moveTo>
                        <a:cubicBezTo>
                          <a:pt x="27883" y="0"/>
                          <a:pt x="-23473" y="44019"/>
                          <a:pt x="13210" y="80701"/>
                        </a:cubicBezTo>
                        <a:cubicBezTo>
                          <a:pt x="46224" y="121051"/>
                          <a:pt x="75569" y="139392"/>
                          <a:pt x="71901" y="231098"/>
                        </a:cubicBezTo>
                        <a:cubicBezTo>
                          <a:pt x="71901" y="231098"/>
                          <a:pt x="90242" y="146729"/>
                          <a:pt x="57228" y="95374"/>
                        </a:cubicBezTo>
                        <a:cubicBezTo>
                          <a:pt x="27883" y="44019"/>
                          <a:pt x="24214" y="47687"/>
                          <a:pt x="42556" y="18341"/>
                        </a:cubicBezTo>
                        <a:lnTo>
                          <a:pt x="27883"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7" name="Google Shape;387;p2"/>
                  <p:cNvSpPr/>
                  <p:nvPr/>
                </p:nvSpPr>
                <p:spPr>
                  <a:xfrm>
                    <a:off x="5617117" y="2655797"/>
                    <a:ext cx="156758" cy="630934"/>
                  </a:xfrm>
                  <a:custGeom>
                    <a:avLst/>
                    <a:gdLst/>
                    <a:ahLst/>
                    <a:cxnLst/>
                    <a:rect l="l" t="t" r="r" b="b"/>
                    <a:pathLst>
                      <a:path w="156758" h="630934" extrusionOk="0">
                        <a:moveTo>
                          <a:pt x="101101" y="0"/>
                        </a:moveTo>
                        <a:cubicBezTo>
                          <a:pt x="101101" y="0"/>
                          <a:pt x="-63969" y="128388"/>
                          <a:pt x="27737" y="253107"/>
                        </a:cubicBezTo>
                        <a:cubicBezTo>
                          <a:pt x="159793" y="440187"/>
                          <a:pt x="156125" y="630934"/>
                          <a:pt x="156125" y="630934"/>
                        </a:cubicBezTo>
                        <a:cubicBezTo>
                          <a:pt x="156125" y="630934"/>
                          <a:pt x="167129" y="418177"/>
                          <a:pt x="97433" y="311799"/>
                        </a:cubicBezTo>
                        <a:cubicBezTo>
                          <a:pt x="27737" y="205420"/>
                          <a:pt x="-19950" y="157734"/>
                          <a:pt x="148788" y="14673"/>
                        </a:cubicBezTo>
                        <a:lnTo>
                          <a:pt x="101101" y="0"/>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8" name="Google Shape;388;p2"/>
                  <p:cNvSpPr/>
                  <p:nvPr/>
                </p:nvSpPr>
                <p:spPr>
                  <a:xfrm>
                    <a:off x="5663195" y="2906911"/>
                    <a:ext cx="176074" cy="222086"/>
                  </a:xfrm>
                  <a:custGeom>
                    <a:avLst/>
                    <a:gdLst/>
                    <a:ahLst/>
                    <a:cxnLst/>
                    <a:rect l="l" t="t" r="r" b="b"/>
                    <a:pathLst>
                      <a:path w="176074" h="222086" extrusionOk="0">
                        <a:moveTo>
                          <a:pt x="22009" y="35007"/>
                        </a:moveTo>
                        <a:cubicBezTo>
                          <a:pt x="22009" y="35007"/>
                          <a:pt x="121051" y="38675"/>
                          <a:pt x="139392" y="108372"/>
                        </a:cubicBezTo>
                        <a:cubicBezTo>
                          <a:pt x="157733" y="178068"/>
                          <a:pt x="176075" y="222087"/>
                          <a:pt x="176075" y="222087"/>
                        </a:cubicBezTo>
                        <a:cubicBezTo>
                          <a:pt x="176075" y="222087"/>
                          <a:pt x="165070" y="156059"/>
                          <a:pt x="150397" y="101035"/>
                        </a:cubicBezTo>
                        <a:cubicBezTo>
                          <a:pt x="139392" y="57017"/>
                          <a:pt x="77033" y="-12680"/>
                          <a:pt x="0" y="1993"/>
                        </a:cubicBezTo>
                        <a:lnTo>
                          <a:pt x="22009" y="3500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89" name="Google Shape;389;p2"/>
                  <p:cNvSpPr/>
                  <p:nvPr/>
                </p:nvSpPr>
                <p:spPr>
                  <a:xfrm>
                    <a:off x="5665645" y="2982269"/>
                    <a:ext cx="81918" cy="293457"/>
                  </a:xfrm>
                  <a:custGeom>
                    <a:avLst/>
                    <a:gdLst/>
                    <a:ahLst/>
                    <a:cxnLst/>
                    <a:rect l="l" t="t" r="r" b="b"/>
                    <a:pathLst>
                      <a:path w="81918" h="293457" extrusionOk="0">
                        <a:moveTo>
                          <a:pt x="59909" y="47687"/>
                        </a:moveTo>
                        <a:cubicBezTo>
                          <a:pt x="59909" y="47687"/>
                          <a:pt x="-2451" y="135724"/>
                          <a:pt x="30563" y="198084"/>
                        </a:cubicBezTo>
                        <a:cubicBezTo>
                          <a:pt x="67245" y="260444"/>
                          <a:pt x="81918" y="293458"/>
                          <a:pt x="81918" y="293458"/>
                        </a:cubicBezTo>
                        <a:cubicBezTo>
                          <a:pt x="81918" y="293458"/>
                          <a:pt x="45236" y="238434"/>
                          <a:pt x="15890" y="190748"/>
                        </a:cubicBezTo>
                        <a:cubicBezTo>
                          <a:pt x="-6119" y="154065"/>
                          <a:pt x="-13455" y="55023"/>
                          <a:pt x="48904" y="0"/>
                        </a:cubicBezTo>
                        <a:lnTo>
                          <a:pt x="59909" y="47687"/>
                        </a:lnTo>
                        <a:close/>
                      </a:path>
                    </a:pathLst>
                  </a:custGeom>
                  <a:solidFill>
                    <a:schemeClr val="accent2"/>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grpSp>
          </p:grpSp>
          <p:grpSp>
            <p:nvGrpSpPr>
              <p:cNvPr id="390" name="Google Shape;390;p2"/>
              <p:cNvGrpSpPr/>
              <p:nvPr/>
            </p:nvGrpSpPr>
            <p:grpSpPr>
              <a:xfrm>
                <a:off x="7207886" y="3069965"/>
                <a:ext cx="242959" cy="476692"/>
                <a:chOff x="4716793" y="1195844"/>
                <a:chExt cx="289789" cy="568574"/>
              </a:xfrm>
            </p:grpSpPr>
            <p:sp>
              <p:nvSpPr>
                <p:cNvPr id="391" name="Google Shape;391;p2"/>
                <p:cNvSpPr/>
                <p:nvPr/>
              </p:nvSpPr>
              <p:spPr>
                <a:xfrm>
                  <a:off x="4716793" y="1195844"/>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4673"/>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92" name="Google Shape;392;p2"/>
                <p:cNvSpPr/>
                <p:nvPr/>
              </p:nvSpPr>
              <p:spPr>
                <a:xfrm>
                  <a:off x="4716793" y="1331569"/>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4673"/>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93" name="Google Shape;393;p2"/>
                <p:cNvSpPr/>
                <p:nvPr/>
              </p:nvSpPr>
              <p:spPr>
                <a:xfrm>
                  <a:off x="4716793" y="1536989"/>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1005"/>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94" name="Google Shape;394;p2"/>
                <p:cNvSpPr/>
                <p:nvPr/>
              </p:nvSpPr>
              <p:spPr>
                <a:xfrm>
                  <a:off x="4716793" y="1705727"/>
                  <a:ext cx="289789" cy="58691"/>
                </a:xfrm>
                <a:custGeom>
                  <a:avLst/>
                  <a:gdLst/>
                  <a:ahLst/>
                  <a:cxnLst/>
                  <a:rect l="l" t="t" r="r" b="b"/>
                  <a:pathLst>
                    <a:path w="289789" h="58691" extrusionOk="0">
                      <a:moveTo>
                        <a:pt x="289790" y="29346"/>
                      </a:moveTo>
                      <a:cubicBezTo>
                        <a:pt x="289790" y="44019"/>
                        <a:pt x="275117" y="58692"/>
                        <a:pt x="260444" y="58692"/>
                      </a:cubicBezTo>
                      <a:lnTo>
                        <a:pt x="29346" y="58692"/>
                      </a:lnTo>
                      <a:cubicBezTo>
                        <a:pt x="14673" y="58692"/>
                        <a:pt x="0" y="44019"/>
                        <a:pt x="0" y="29346"/>
                      </a:cubicBezTo>
                      <a:lnTo>
                        <a:pt x="0" y="29346"/>
                      </a:lnTo>
                      <a:cubicBezTo>
                        <a:pt x="0" y="14673"/>
                        <a:pt x="14673" y="0"/>
                        <a:pt x="29346" y="0"/>
                      </a:cubicBezTo>
                      <a:lnTo>
                        <a:pt x="260444" y="0"/>
                      </a:lnTo>
                      <a:cubicBezTo>
                        <a:pt x="275117" y="0"/>
                        <a:pt x="289790" y="14673"/>
                        <a:pt x="289790" y="29346"/>
                      </a:cubicBezTo>
                      <a:lnTo>
                        <a:pt x="289790" y="29346"/>
                      </a:lnTo>
                      <a:close/>
                    </a:path>
                  </a:pathLst>
                </a:custGeom>
                <a:solidFill>
                  <a:schemeClr val="accent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grpSp>
        </p:grpSp>
        <p:grpSp>
          <p:nvGrpSpPr>
            <p:cNvPr id="395" name="Google Shape;395;p2"/>
            <p:cNvGrpSpPr/>
            <p:nvPr/>
          </p:nvGrpSpPr>
          <p:grpSpPr>
            <a:xfrm>
              <a:off x="7841494" y="1891016"/>
              <a:ext cx="1317872" cy="1059535"/>
              <a:chOff x="3920691" y="1463527"/>
              <a:chExt cx="1571889" cy="1263758"/>
            </a:xfrm>
          </p:grpSpPr>
          <p:sp>
            <p:nvSpPr>
              <p:cNvPr id="396" name="Google Shape;396;p2"/>
              <p:cNvSpPr/>
              <p:nvPr/>
            </p:nvSpPr>
            <p:spPr>
              <a:xfrm>
                <a:off x="4935094" y="2301855"/>
                <a:ext cx="557486" cy="425430"/>
              </a:xfrm>
              <a:custGeom>
                <a:avLst/>
                <a:gdLst/>
                <a:ahLst/>
                <a:cxnLst/>
                <a:rect l="l" t="t" r="r" b="b"/>
                <a:pathLst>
                  <a:path w="557486" h="425430" extrusionOk="0">
                    <a:moveTo>
                      <a:pt x="530017" y="309923"/>
                    </a:moveTo>
                    <a:cubicBezTo>
                      <a:pt x="559362" y="328264"/>
                      <a:pt x="566699" y="368615"/>
                      <a:pt x="544690" y="397961"/>
                    </a:cubicBezTo>
                    <a:lnTo>
                      <a:pt x="544690" y="397961"/>
                    </a:lnTo>
                    <a:cubicBezTo>
                      <a:pt x="526348" y="427306"/>
                      <a:pt x="485998" y="434643"/>
                      <a:pt x="456652" y="412633"/>
                    </a:cubicBezTo>
                    <a:lnTo>
                      <a:pt x="27470" y="115507"/>
                    </a:lnTo>
                    <a:cubicBezTo>
                      <a:pt x="-1876" y="97166"/>
                      <a:pt x="-9212" y="56816"/>
                      <a:pt x="12797" y="27470"/>
                    </a:cubicBezTo>
                    <a:lnTo>
                      <a:pt x="12797" y="27470"/>
                    </a:lnTo>
                    <a:cubicBezTo>
                      <a:pt x="31138" y="-1876"/>
                      <a:pt x="71489" y="-9212"/>
                      <a:pt x="100835" y="12797"/>
                    </a:cubicBezTo>
                    <a:lnTo>
                      <a:pt x="530017" y="309923"/>
                    </a:ln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97" name="Google Shape;397;p2"/>
              <p:cNvSpPr/>
              <p:nvPr/>
            </p:nvSpPr>
            <p:spPr>
              <a:xfrm>
                <a:off x="4781116" y="2184559"/>
                <a:ext cx="333550" cy="293200"/>
              </a:xfrm>
              <a:custGeom>
                <a:avLst/>
                <a:gdLst/>
                <a:ahLst/>
                <a:cxnLst/>
                <a:rect l="l" t="t" r="r" b="b"/>
                <a:pathLst>
                  <a:path w="333550" h="293200" extrusionOk="0">
                    <a:moveTo>
                      <a:pt x="291495" y="111752"/>
                    </a:moveTo>
                    <a:cubicBezTo>
                      <a:pt x="335514" y="144766"/>
                      <a:pt x="346518" y="207126"/>
                      <a:pt x="317173" y="251145"/>
                    </a:cubicBezTo>
                    <a:lnTo>
                      <a:pt x="317173" y="251145"/>
                    </a:lnTo>
                    <a:cubicBezTo>
                      <a:pt x="284159" y="295163"/>
                      <a:pt x="221799" y="306168"/>
                      <a:pt x="177780" y="276822"/>
                    </a:cubicBezTo>
                    <a:lnTo>
                      <a:pt x="42056" y="181448"/>
                    </a:lnTo>
                    <a:cubicBezTo>
                      <a:pt x="-1963" y="148434"/>
                      <a:pt x="-12967" y="86075"/>
                      <a:pt x="16378" y="42056"/>
                    </a:cubicBezTo>
                    <a:lnTo>
                      <a:pt x="16378" y="42056"/>
                    </a:lnTo>
                    <a:cubicBezTo>
                      <a:pt x="49392" y="-1963"/>
                      <a:pt x="111752" y="-12967"/>
                      <a:pt x="155771" y="16378"/>
                    </a:cubicBezTo>
                    <a:lnTo>
                      <a:pt x="291495" y="111752"/>
                    </a:ln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398" name="Google Shape;398;p2"/>
              <p:cNvSpPr/>
              <p:nvPr/>
            </p:nvSpPr>
            <p:spPr>
              <a:xfrm>
                <a:off x="3920691" y="1463527"/>
                <a:ext cx="1045639" cy="1045639"/>
              </a:xfrm>
              <a:custGeom>
                <a:avLst/>
                <a:gdLst/>
                <a:ahLst/>
                <a:cxnLst/>
                <a:rect l="l" t="t" r="r" b="b"/>
                <a:pathLst>
                  <a:path w="1045639" h="1045639" extrusionOk="0">
                    <a:moveTo>
                      <a:pt x="631032" y="11103"/>
                    </a:moveTo>
                    <a:cubicBezTo>
                      <a:pt x="348579" y="-47589"/>
                      <a:pt x="69794" y="132154"/>
                      <a:pt x="11103" y="414607"/>
                    </a:cubicBezTo>
                    <a:cubicBezTo>
                      <a:pt x="-47589" y="697060"/>
                      <a:pt x="132154" y="975845"/>
                      <a:pt x="414607" y="1034537"/>
                    </a:cubicBezTo>
                    <a:cubicBezTo>
                      <a:pt x="697060" y="1093229"/>
                      <a:pt x="975845" y="913486"/>
                      <a:pt x="1034537" y="631032"/>
                    </a:cubicBezTo>
                    <a:cubicBezTo>
                      <a:pt x="1093228" y="348579"/>
                      <a:pt x="913486" y="69794"/>
                      <a:pt x="631032" y="11103"/>
                    </a:cubicBezTo>
                    <a:close/>
                    <a:moveTo>
                      <a:pt x="440285" y="913486"/>
                    </a:moveTo>
                    <a:cubicBezTo>
                      <a:pt x="223860" y="869467"/>
                      <a:pt x="84467" y="656710"/>
                      <a:pt x="132154" y="440285"/>
                    </a:cubicBezTo>
                    <a:cubicBezTo>
                      <a:pt x="176173" y="223860"/>
                      <a:pt x="388930" y="84467"/>
                      <a:pt x="605355" y="132154"/>
                    </a:cubicBezTo>
                    <a:cubicBezTo>
                      <a:pt x="821780" y="176173"/>
                      <a:pt x="961172" y="388930"/>
                      <a:pt x="913486" y="605355"/>
                    </a:cubicBezTo>
                    <a:cubicBezTo>
                      <a:pt x="869467" y="821780"/>
                      <a:pt x="656710" y="961173"/>
                      <a:pt x="440285" y="913486"/>
                    </a:cubicBezTo>
                    <a:close/>
                  </a:path>
                </a:pathLst>
              </a:custGeom>
              <a:solidFill>
                <a:schemeClr val="dk1"/>
              </a:solidFill>
              <a:ln>
                <a:noFill/>
              </a:ln>
            </p:spPr>
            <p:txBody>
              <a:bodyPr spcFirstLastPara="1" wrap="square" lIns="68575" tIns="34275" rIns="68575" bIns="342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grpSp>
      </p:grpSp>
      <p:grpSp>
        <p:nvGrpSpPr>
          <p:cNvPr id="399" name="Google Shape;399;p2"/>
          <p:cNvGrpSpPr/>
          <p:nvPr/>
        </p:nvGrpSpPr>
        <p:grpSpPr>
          <a:xfrm rot="999302">
            <a:off x="7406067" y="1310786"/>
            <a:ext cx="453930" cy="527853"/>
            <a:chOff x="5849938" y="3186113"/>
            <a:chExt cx="1179513" cy="1371599"/>
          </a:xfrm>
        </p:grpSpPr>
        <p:sp>
          <p:nvSpPr>
            <p:cNvPr id="400" name="Google Shape;400;p2"/>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01" name="Google Shape;401;p2"/>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grpSp>
      <p:grpSp>
        <p:nvGrpSpPr>
          <p:cNvPr id="402" name="Google Shape;402;p2"/>
          <p:cNvGrpSpPr/>
          <p:nvPr/>
        </p:nvGrpSpPr>
        <p:grpSpPr>
          <a:xfrm>
            <a:off x="182226" y="4278347"/>
            <a:ext cx="786890" cy="779848"/>
            <a:chOff x="7600950" y="2265363"/>
            <a:chExt cx="709613" cy="703263"/>
          </a:xfrm>
        </p:grpSpPr>
        <p:sp>
          <p:nvSpPr>
            <p:cNvPr id="403" name="Google Shape;403;p2"/>
            <p:cNvSpPr/>
            <p:nvPr/>
          </p:nvSpPr>
          <p:spPr>
            <a:xfrm>
              <a:off x="7913688" y="2295526"/>
              <a:ext cx="60325" cy="152400"/>
            </a:xfrm>
            <a:custGeom>
              <a:avLst/>
              <a:gdLst/>
              <a:ahLst/>
              <a:cxnLst/>
              <a:rect l="l" t="t" r="r" b="b"/>
              <a:pathLst>
                <a:path w="38" h="96" extrusionOk="0">
                  <a:moveTo>
                    <a:pt x="15" y="0"/>
                  </a:moveTo>
                  <a:lnTo>
                    <a:pt x="0" y="96"/>
                  </a:lnTo>
                  <a:lnTo>
                    <a:pt x="38" y="96"/>
                  </a:lnTo>
                  <a:lnTo>
                    <a:pt x="19" y="0"/>
                  </a:lnTo>
                  <a:lnTo>
                    <a:pt x="15"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04" name="Google Shape;404;p2"/>
            <p:cNvSpPr/>
            <p:nvPr/>
          </p:nvSpPr>
          <p:spPr>
            <a:xfrm>
              <a:off x="7910513" y="2265363"/>
              <a:ext cx="60300" cy="60300"/>
            </a:xfrm>
            <a:prstGeom prst="ellipse">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05" name="Google Shape;405;p2"/>
            <p:cNvSpPr/>
            <p:nvPr/>
          </p:nvSpPr>
          <p:spPr>
            <a:xfrm>
              <a:off x="7680325" y="2432051"/>
              <a:ext cx="147638" cy="109538"/>
            </a:xfrm>
            <a:custGeom>
              <a:avLst/>
              <a:gdLst/>
              <a:ahLst/>
              <a:cxnLst/>
              <a:rect l="l" t="t" r="r" b="b"/>
              <a:pathLst>
                <a:path w="93" h="69" extrusionOk="0">
                  <a:moveTo>
                    <a:pt x="0" y="2"/>
                  </a:moveTo>
                  <a:lnTo>
                    <a:pt x="71" y="69"/>
                  </a:lnTo>
                  <a:lnTo>
                    <a:pt x="93" y="38"/>
                  </a:lnTo>
                  <a:lnTo>
                    <a:pt x="3" y="0"/>
                  </a:lnTo>
                  <a:lnTo>
                    <a:pt x="0" y="2"/>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06" name="Google Shape;406;p2"/>
            <p:cNvSpPr/>
            <p:nvPr/>
          </p:nvSpPr>
          <p:spPr>
            <a:xfrm>
              <a:off x="7646988" y="2398713"/>
              <a:ext cx="71438" cy="71438"/>
            </a:xfrm>
            <a:custGeom>
              <a:avLst/>
              <a:gdLst/>
              <a:ahLst/>
              <a:cxnLst/>
              <a:rect l="l" t="t" r="r" b="b"/>
              <a:pathLst>
                <a:path w="19" h="19" extrusionOk="0">
                  <a:moveTo>
                    <a:pt x="14" y="3"/>
                  </a:moveTo>
                  <a:cubicBezTo>
                    <a:pt x="18" y="5"/>
                    <a:pt x="19" y="11"/>
                    <a:pt x="16" y="14"/>
                  </a:cubicBezTo>
                  <a:cubicBezTo>
                    <a:pt x="14" y="18"/>
                    <a:pt x="9" y="19"/>
                    <a:pt x="5" y="16"/>
                  </a:cubicBezTo>
                  <a:cubicBezTo>
                    <a:pt x="1" y="14"/>
                    <a:pt x="0" y="9"/>
                    <a:pt x="3" y="5"/>
                  </a:cubicBezTo>
                  <a:cubicBezTo>
                    <a:pt x="5" y="1"/>
                    <a:pt x="11" y="0"/>
                    <a:pt x="14" y="3"/>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07" name="Google Shape;407;p2"/>
            <p:cNvSpPr/>
            <p:nvPr/>
          </p:nvSpPr>
          <p:spPr>
            <a:xfrm>
              <a:off x="8094663" y="2563813"/>
              <a:ext cx="155575" cy="60325"/>
            </a:xfrm>
            <a:custGeom>
              <a:avLst/>
              <a:gdLst/>
              <a:ahLst/>
              <a:cxnLst/>
              <a:rect l="l" t="t" r="r" b="b"/>
              <a:pathLst>
                <a:path w="98" h="38" extrusionOk="0">
                  <a:moveTo>
                    <a:pt x="98" y="5"/>
                  </a:moveTo>
                  <a:lnTo>
                    <a:pt x="0" y="0"/>
                  </a:lnTo>
                  <a:lnTo>
                    <a:pt x="5" y="38"/>
                  </a:lnTo>
                  <a:lnTo>
                    <a:pt x="98" y="10"/>
                  </a:lnTo>
                  <a:lnTo>
                    <a:pt x="98" y="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08" name="Google Shape;408;p2"/>
            <p:cNvSpPr/>
            <p:nvPr/>
          </p:nvSpPr>
          <p:spPr>
            <a:xfrm>
              <a:off x="8245475" y="2541588"/>
              <a:ext cx="65088" cy="63500"/>
            </a:xfrm>
            <a:custGeom>
              <a:avLst/>
              <a:gdLst/>
              <a:ahLst/>
              <a:cxnLst/>
              <a:rect l="l" t="t" r="r" b="b"/>
              <a:pathLst>
                <a:path w="17" h="17" extrusionOk="0">
                  <a:moveTo>
                    <a:pt x="10" y="17"/>
                  </a:moveTo>
                  <a:cubicBezTo>
                    <a:pt x="5" y="17"/>
                    <a:pt x="1" y="14"/>
                    <a:pt x="1" y="9"/>
                  </a:cubicBezTo>
                  <a:cubicBezTo>
                    <a:pt x="0" y="5"/>
                    <a:pt x="3" y="1"/>
                    <a:pt x="8" y="0"/>
                  </a:cubicBezTo>
                  <a:cubicBezTo>
                    <a:pt x="12" y="0"/>
                    <a:pt x="17" y="3"/>
                    <a:pt x="17" y="8"/>
                  </a:cubicBezTo>
                  <a:cubicBezTo>
                    <a:pt x="17" y="12"/>
                    <a:pt x="14" y="16"/>
                    <a:pt x="10" y="1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09" name="Google Shape;409;p2"/>
            <p:cNvSpPr/>
            <p:nvPr/>
          </p:nvSpPr>
          <p:spPr>
            <a:xfrm>
              <a:off x="8058150" y="2697163"/>
              <a:ext cx="120650" cy="139700"/>
            </a:xfrm>
            <a:custGeom>
              <a:avLst/>
              <a:gdLst/>
              <a:ahLst/>
              <a:cxnLst/>
              <a:rect l="l" t="t" r="r" b="b"/>
              <a:pathLst>
                <a:path w="76" h="88" extrusionOk="0">
                  <a:moveTo>
                    <a:pt x="76" y="85"/>
                  </a:moveTo>
                  <a:lnTo>
                    <a:pt x="30" y="0"/>
                  </a:lnTo>
                  <a:lnTo>
                    <a:pt x="0" y="21"/>
                  </a:lnTo>
                  <a:lnTo>
                    <a:pt x="71" y="88"/>
                  </a:lnTo>
                  <a:lnTo>
                    <a:pt x="76" y="8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0" name="Google Shape;410;p2"/>
            <p:cNvSpPr/>
            <p:nvPr/>
          </p:nvSpPr>
          <p:spPr>
            <a:xfrm>
              <a:off x="8159750" y="2824163"/>
              <a:ext cx="66675" cy="68263"/>
            </a:xfrm>
            <a:custGeom>
              <a:avLst/>
              <a:gdLst/>
              <a:ahLst/>
              <a:cxnLst/>
              <a:rect l="l" t="t" r="r" b="b"/>
              <a:pathLst>
                <a:path w="18" h="18" extrusionOk="0">
                  <a:moveTo>
                    <a:pt x="2" y="14"/>
                  </a:moveTo>
                  <a:cubicBezTo>
                    <a:pt x="0" y="10"/>
                    <a:pt x="0" y="5"/>
                    <a:pt x="4" y="2"/>
                  </a:cubicBezTo>
                  <a:cubicBezTo>
                    <a:pt x="8" y="0"/>
                    <a:pt x="13" y="0"/>
                    <a:pt x="15" y="4"/>
                  </a:cubicBezTo>
                  <a:cubicBezTo>
                    <a:pt x="18" y="8"/>
                    <a:pt x="17" y="13"/>
                    <a:pt x="14" y="16"/>
                  </a:cubicBezTo>
                  <a:cubicBezTo>
                    <a:pt x="10" y="18"/>
                    <a:pt x="5" y="18"/>
                    <a:pt x="2" y="1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1" name="Google Shape;411;p2"/>
            <p:cNvSpPr/>
            <p:nvPr/>
          </p:nvSpPr>
          <p:spPr>
            <a:xfrm>
              <a:off x="7929563" y="2752726"/>
              <a:ext cx="60325" cy="150813"/>
            </a:xfrm>
            <a:custGeom>
              <a:avLst/>
              <a:gdLst/>
              <a:ahLst/>
              <a:cxnLst/>
              <a:rect l="l" t="t" r="r" b="b"/>
              <a:pathLst>
                <a:path w="38" h="95" extrusionOk="0">
                  <a:moveTo>
                    <a:pt x="17" y="95"/>
                  </a:moveTo>
                  <a:lnTo>
                    <a:pt x="38" y="0"/>
                  </a:lnTo>
                  <a:lnTo>
                    <a:pt x="0" y="0"/>
                  </a:lnTo>
                  <a:lnTo>
                    <a:pt x="14" y="95"/>
                  </a:lnTo>
                  <a:lnTo>
                    <a:pt x="17" y="9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2" name="Google Shape;412;p2"/>
            <p:cNvSpPr/>
            <p:nvPr/>
          </p:nvSpPr>
          <p:spPr>
            <a:xfrm>
              <a:off x="7918450" y="2903538"/>
              <a:ext cx="63500" cy="65088"/>
            </a:xfrm>
            <a:custGeom>
              <a:avLst/>
              <a:gdLst/>
              <a:ahLst/>
              <a:cxnLst/>
              <a:rect l="l" t="t" r="r" b="b"/>
              <a:pathLst>
                <a:path w="17" h="17" extrusionOk="0">
                  <a:moveTo>
                    <a:pt x="1" y="8"/>
                  </a:moveTo>
                  <a:cubicBezTo>
                    <a:pt x="1" y="3"/>
                    <a:pt x="5" y="0"/>
                    <a:pt x="9" y="0"/>
                  </a:cubicBezTo>
                  <a:cubicBezTo>
                    <a:pt x="14" y="0"/>
                    <a:pt x="17" y="4"/>
                    <a:pt x="17" y="9"/>
                  </a:cubicBezTo>
                  <a:cubicBezTo>
                    <a:pt x="17" y="13"/>
                    <a:pt x="13" y="17"/>
                    <a:pt x="8" y="16"/>
                  </a:cubicBezTo>
                  <a:cubicBezTo>
                    <a:pt x="4" y="16"/>
                    <a:pt x="0" y="12"/>
                    <a:pt x="1" y="8"/>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3" name="Google Shape;413;p2"/>
            <p:cNvSpPr/>
            <p:nvPr/>
          </p:nvSpPr>
          <p:spPr>
            <a:xfrm>
              <a:off x="7666038" y="2613026"/>
              <a:ext cx="150813" cy="84138"/>
            </a:xfrm>
            <a:custGeom>
              <a:avLst/>
              <a:gdLst/>
              <a:ahLst/>
              <a:cxnLst/>
              <a:rect l="l" t="t" r="r" b="b"/>
              <a:pathLst>
                <a:path w="95" h="53" extrusionOk="0">
                  <a:moveTo>
                    <a:pt x="0" y="53"/>
                  </a:moveTo>
                  <a:lnTo>
                    <a:pt x="95" y="38"/>
                  </a:lnTo>
                  <a:lnTo>
                    <a:pt x="85" y="0"/>
                  </a:lnTo>
                  <a:lnTo>
                    <a:pt x="0" y="48"/>
                  </a:lnTo>
                  <a:lnTo>
                    <a:pt x="0" y="53"/>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4" name="Google Shape;414;p2"/>
            <p:cNvSpPr/>
            <p:nvPr/>
          </p:nvSpPr>
          <p:spPr>
            <a:xfrm>
              <a:off x="7600950" y="2667001"/>
              <a:ext cx="68263" cy="66675"/>
            </a:xfrm>
            <a:custGeom>
              <a:avLst/>
              <a:gdLst/>
              <a:ahLst/>
              <a:cxnLst/>
              <a:rect l="l" t="t" r="r" b="b"/>
              <a:pathLst>
                <a:path w="18" h="18" extrusionOk="0">
                  <a:moveTo>
                    <a:pt x="7" y="1"/>
                  </a:moveTo>
                  <a:cubicBezTo>
                    <a:pt x="11" y="0"/>
                    <a:pt x="16" y="2"/>
                    <a:pt x="17" y="7"/>
                  </a:cubicBezTo>
                  <a:cubicBezTo>
                    <a:pt x="18" y="11"/>
                    <a:pt x="16" y="16"/>
                    <a:pt x="12" y="17"/>
                  </a:cubicBezTo>
                  <a:cubicBezTo>
                    <a:pt x="7" y="18"/>
                    <a:pt x="3" y="16"/>
                    <a:pt x="1" y="12"/>
                  </a:cubicBezTo>
                  <a:cubicBezTo>
                    <a:pt x="0" y="7"/>
                    <a:pt x="2" y="3"/>
                    <a:pt x="7" y="1"/>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5" name="Google Shape;415;p2"/>
            <p:cNvSpPr/>
            <p:nvPr/>
          </p:nvSpPr>
          <p:spPr>
            <a:xfrm>
              <a:off x="7770813" y="2711451"/>
              <a:ext cx="117475" cy="139700"/>
            </a:xfrm>
            <a:custGeom>
              <a:avLst/>
              <a:gdLst/>
              <a:ahLst/>
              <a:cxnLst/>
              <a:rect l="l" t="t" r="r" b="b"/>
              <a:pathLst>
                <a:path w="74" h="88" extrusionOk="0">
                  <a:moveTo>
                    <a:pt x="3" y="88"/>
                  </a:moveTo>
                  <a:lnTo>
                    <a:pt x="74" y="24"/>
                  </a:lnTo>
                  <a:lnTo>
                    <a:pt x="43" y="0"/>
                  </a:lnTo>
                  <a:lnTo>
                    <a:pt x="0" y="86"/>
                  </a:lnTo>
                  <a:lnTo>
                    <a:pt x="3" y="88"/>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6" name="Google Shape;416;p2"/>
            <p:cNvSpPr/>
            <p:nvPr/>
          </p:nvSpPr>
          <p:spPr>
            <a:xfrm>
              <a:off x="7718425" y="2840038"/>
              <a:ext cx="71438" cy="68263"/>
            </a:xfrm>
            <a:custGeom>
              <a:avLst/>
              <a:gdLst/>
              <a:ahLst/>
              <a:cxnLst/>
              <a:rect l="l" t="t" r="r" b="b"/>
              <a:pathLst>
                <a:path w="19" h="18" extrusionOk="0">
                  <a:moveTo>
                    <a:pt x="3" y="4"/>
                  </a:moveTo>
                  <a:cubicBezTo>
                    <a:pt x="6" y="0"/>
                    <a:pt x="11" y="0"/>
                    <a:pt x="14" y="3"/>
                  </a:cubicBezTo>
                  <a:cubicBezTo>
                    <a:pt x="18" y="5"/>
                    <a:pt x="19" y="11"/>
                    <a:pt x="16" y="14"/>
                  </a:cubicBezTo>
                  <a:cubicBezTo>
                    <a:pt x="13" y="18"/>
                    <a:pt x="8" y="18"/>
                    <a:pt x="4" y="15"/>
                  </a:cubicBezTo>
                  <a:cubicBezTo>
                    <a:pt x="1" y="13"/>
                    <a:pt x="0" y="8"/>
                    <a:pt x="3" y="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7" name="Google Shape;417;p2"/>
            <p:cNvSpPr/>
            <p:nvPr/>
          </p:nvSpPr>
          <p:spPr>
            <a:xfrm>
              <a:off x="8004175" y="2344738"/>
              <a:ext cx="109538" cy="147638"/>
            </a:xfrm>
            <a:custGeom>
              <a:avLst/>
              <a:gdLst/>
              <a:ahLst/>
              <a:cxnLst/>
              <a:rect l="l" t="t" r="r" b="b"/>
              <a:pathLst>
                <a:path w="69" h="93" extrusionOk="0">
                  <a:moveTo>
                    <a:pt x="64" y="0"/>
                  </a:moveTo>
                  <a:lnTo>
                    <a:pt x="0" y="72"/>
                  </a:lnTo>
                  <a:lnTo>
                    <a:pt x="34" y="93"/>
                  </a:lnTo>
                  <a:lnTo>
                    <a:pt x="69" y="3"/>
                  </a:lnTo>
                  <a:lnTo>
                    <a:pt x="64"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8" name="Google Shape;418;p2"/>
            <p:cNvSpPr/>
            <p:nvPr/>
          </p:nvSpPr>
          <p:spPr>
            <a:xfrm>
              <a:off x="8072438" y="2311401"/>
              <a:ext cx="71438" cy="71438"/>
            </a:xfrm>
            <a:custGeom>
              <a:avLst/>
              <a:gdLst/>
              <a:ahLst/>
              <a:cxnLst/>
              <a:rect l="l" t="t" r="r" b="b"/>
              <a:pathLst>
                <a:path w="19" h="19" extrusionOk="0">
                  <a:moveTo>
                    <a:pt x="17" y="14"/>
                  </a:moveTo>
                  <a:cubicBezTo>
                    <a:pt x="14" y="18"/>
                    <a:pt x="9" y="19"/>
                    <a:pt x="5" y="16"/>
                  </a:cubicBezTo>
                  <a:cubicBezTo>
                    <a:pt x="2" y="14"/>
                    <a:pt x="0" y="9"/>
                    <a:pt x="3" y="5"/>
                  </a:cubicBezTo>
                  <a:cubicBezTo>
                    <a:pt x="5" y="1"/>
                    <a:pt x="10" y="0"/>
                    <a:pt x="14" y="2"/>
                  </a:cubicBezTo>
                  <a:cubicBezTo>
                    <a:pt x="18" y="5"/>
                    <a:pt x="19" y="10"/>
                    <a:pt x="17" y="1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19" name="Google Shape;419;p2"/>
            <p:cNvSpPr/>
            <p:nvPr/>
          </p:nvSpPr>
          <p:spPr>
            <a:xfrm>
              <a:off x="7748588" y="2417763"/>
              <a:ext cx="411300" cy="411300"/>
            </a:xfrm>
            <a:prstGeom prst="ellipse">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0" name="Google Shape;420;p2"/>
            <p:cNvSpPr/>
            <p:nvPr/>
          </p:nvSpPr>
          <p:spPr>
            <a:xfrm>
              <a:off x="7680325" y="2560638"/>
              <a:ext cx="155575" cy="63500"/>
            </a:xfrm>
            <a:custGeom>
              <a:avLst/>
              <a:gdLst/>
              <a:ahLst/>
              <a:cxnLst/>
              <a:rect l="l" t="t" r="r" b="b"/>
              <a:pathLst>
                <a:path w="98" h="40" extrusionOk="0">
                  <a:moveTo>
                    <a:pt x="0" y="14"/>
                  </a:moveTo>
                  <a:lnTo>
                    <a:pt x="93" y="40"/>
                  </a:lnTo>
                  <a:lnTo>
                    <a:pt x="98" y="0"/>
                  </a:lnTo>
                  <a:lnTo>
                    <a:pt x="0" y="12"/>
                  </a:lnTo>
                  <a:lnTo>
                    <a:pt x="0" y="14"/>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1" name="Google Shape;421;p2"/>
            <p:cNvSpPr/>
            <p:nvPr/>
          </p:nvSpPr>
          <p:spPr>
            <a:xfrm>
              <a:off x="7646988" y="2549526"/>
              <a:ext cx="63500" cy="63500"/>
            </a:xfrm>
            <a:custGeom>
              <a:avLst/>
              <a:gdLst/>
              <a:ahLst/>
              <a:cxnLst/>
              <a:rect l="l" t="t" r="r" b="b"/>
              <a:pathLst>
                <a:path w="17" h="17" extrusionOk="0">
                  <a:moveTo>
                    <a:pt x="10" y="0"/>
                  </a:moveTo>
                  <a:cubicBezTo>
                    <a:pt x="14" y="1"/>
                    <a:pt x="17" y="5"/>
                    <a:pt x="17" y="9"/>
                  </a:cubicBezTo>
                  <a:cubicBezTo>
                    <a:pt x="17" y="14"/>
                    <a:pt x="13" y="17"/>
                    <a:pt x="8" y="17"/>
                  </a:cubicBezTo>
                  <a:cubicBezTo>
                    <a:pt x="4" y="16"/>
                    <a:pt x="0" y="12"/>
                    <a:pt x="1" y="8"/>
                  </a:cubicBezTo>
                  <a:cubicBezTo>
                    <a:pt x="1" y="3"/>
                    <a:pt x="5" y="0"/>
                    <a:pt x="10" y="0"/>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2" name="Google Shape;422;p2"/>
            <p:cNvSpPr/>
            <p:nvPr/>
          </p:nvSpPr>
          <p:spPr>
            <a:xfrm>
              <a:off x="7835900" y="2371726"/>
              <a:ext cx="93663" cy="150813"/>
            </a:xfrm>
            <a:custGeom>
              <a:avLst/>
              <a:gdLst/>
              <a:ahLst/>
              <a:cxnLst/>
              <a:rect l="l" t="t" r="r" b="b"/>
              <a:pathLst>
                <a:path w="59" h="95" extrusionOk="0">
                  <a:moveTo>
                    <a:pt x="0" y="0"/>
                  </a:moveTo>
                  <a:lnTo>
                    <a:pt x="21" y="95"/>
                  </a:lnTo>
                  <a:lnTo>
                    <a:pt x="59" y="78"/>
                  </a:lnTo>
                  <a:lnTo>
                    <a:pt x="2" y="0"/>
                  </a:lnTo>
                  <a:lnTo>
                    <a:pt x="0"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3" name="Google Shape;423;p2"/>
            <p:cNvSpPr/>
            <p:nvPr/>
          </p:nvSpPr>
          <p:spPr>
            <a:xfrm>
              <a:off x="7800975" y="2338388"/>
              <a:ext cx="71438" cy="66675"/>
            </a:xfrm>
            <a:custGeom>
              <a:avLst/>
              <a:gdLst/>
              <a:ahLst/>
              <a:cxnLst/>
              <a:rect l="l" t="t" r="r" b="b"/>
              <a:pathLst>
                <a:path w="19" h="18" extrusionOk="0">
                  <a:moveTo>
                    <a:pt x="17" y="6"/>
                  </a:moveTo>
                  <a:cubicBezTo>
                    <a:pt x="19" y="10"/>
                    <a:pt x="17" y="15"/>
                    <a:pt x="13" y="17"/>
                  </a:cubicBezTo>
                  <a:cubicBezTo>
                    <a:pt x="8" y="18"/>
                    <a:pt x="4" y="17"/>
                    <a:pt x="2" y="12"/>
                  </a:cubicBezTo>
                  <a:cubicBezTo>
                    <a:pt x="0" y="8"/>
                    <a:pt x="2" y="3"/>
                    <a:pt x="6" y="2"/>
                  </a:cubicBezTo>
                  <a:cubicBezTo>
                    <a:pt x="10" y="0"/>
                    <a:pt x="15" y="2"/>
                    <a:pt x="17" y="6"/>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4" name="Google Shape;424;p2"/>
            <p:cNvSpPr/>
            <p:nvPr/>
          </p:nvSpPr>
          <p:spPr>
            <a:xfrm>
              <a:off x="8050213" y="2473326"/>
              <a:ext cx="150813" cy="98425"/>
            </a:xfrm>
            <a:custGeom>
              <a:avLst/>
              <a:gdLst/>
              <a:ahLst/>
              <a:cxnLst/>
              <a:rect l="l" t="t" r="r" b="b"/>
              <a:pathLst>
                <a:path w="95" h="62" extrusionOk="0">
                  <a:moveTo>
                    <a:pt x="92" y="0"/>
                  </a:moveTo>
                  <a:lnTo>
                    <a:pt x="0" y="26"/>
                  </a:lnTo>
                  <a:lnTo>
                    <a:pt x="17" y="62"/>
                  </a:lnTo>
                  <a:lnTo>
                    <a:pt x="95" y="5"/>
                  </a:lnTo>
                  <a:lnTo>
                    <a:pt x="92"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5" name="Google Shape;425;p2"/>
            <p:cNvSpPr/>
            <p:nvPr/>
          </p:nvSpPr>
          <p:spPr>
            <a:xfrm>
              <a:off x="8162925" y="2443163"/>
              <a:ext cx="71438" cy="68263"/>
            </a:xfrm>
            <a:custGeom>
              <a:avLst/>
              <a:gdLst/>
              <a:ahLst/>
              <a:cxnLst/>
              <a:rect l="l" t="t" r="r" b="b"/>
              <a:pathLst>
                <a:path w="19" h="18" extrusionOk="0">
                  <a:moveTo>
                    <a:pt x="13" y="16"/>
                  </a:moveTo>
                  <a:cubicBezTo>
                    <a:pt x="9" y="18"/>
                    <a:pt x="4" y="17"/>
                    <a:pt x="2" y="12"/>
                  </a:cubicBezTo>
                  <a:cubicBezTo>
                    <a:pt x="0" y="8"/>
                    <a:pt x="2" y="3"/>
                    <a:pt x="6" y="2"/>
                  </a:cubicBezTo>
                  <a:cubicBezTo>
                    <a:pt x="10" y="0"/>
                    <a:pt x="15" y="1"/>
                    <a:pt x="17" y="6"/>
                  </a:cubicBezTo>
                  <a:cubicBezTo>
                    <a:pt x="19" y="10"/>
                    <a:pt x="17" y="15"/>
                    <a:pt x="13" y="16"/>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6" name="Google Shape;426;p2"/>
            <p:cNvSpPr/>
            <p:nvPr/>
          </p:nvSpPr>
          <p:spPr>
            <a:xfrm>
              <a:off x="7956550" y="2368551"/>
              <a:ext cx="63500" cy="158750"/>
            </a:xfrm>
            <a:custGeom>
              <a:avLst/>
              <a:gdLst/>
              <a:ahLst/>
              <a:cxnLst/>
              <a:rect l="l" t="t" r="r" b="b"/>
              <a:pathLst>
                <a:path w="40" h="100" extrusionOk="0">
                  <a:moveTo>
                    <a:pt x="38" y="0"/>
                  </a:moveTo>
                  <a:lnTo>
                    <a:pt x="0" y="90"/>
                  </a:lnTo>
                  <a:lnTo>
                    <a:pt x="38" y="100"/>
                  </a:lnTo>
                  <a:lnTo>
                    <a:pt x="40" y="2"/>
                  </a:lnTo>
                  <a:lnTo>
                    <a:pt x="38" y="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7" name="Google Shape;427;p2"/>
            <p:cNvSpPr/>
            <p:nvPr/>
          </p:nvSpPr>
          <p:spPr>
            <a:xfrm>
              <a:off x="7981950" y="2338388"/>
              <a:ext cx="71438" cy="66675"/>
            </a:xfrm>
            <a:custGeom>
              <a:avLst/>
              <a:gdLst/>
              <a:ahLst/>
              <a:cxnLst/>
              <a:rect l="l" t="t" r="r" b="b"/>
              <a:pathLst>
                <a:path w="19" h="18" extrusionOk="0">
                  <a:moveTo>
                    <a:pt x="17" y="11"/>
                  </a:moveTo>
                  <a:cubicBezTo>
                    <a:pt x="16" y="15"/>
                    <a:pt x="12" y="18"/>
                    <a:pt x="8" y="17"/>
                  </a:cubicBezTo>
                  <a:cubicBezTo>
                    <a:pt x="3" y="16"/>
                    <a:pt x="0" y="11"/>
                    <a:pt x="2" y="7"/>
                  </a:cubicBezTo>
                  <a:cubicBezTo>
                    <a:pt x="3" y="2"/>
                    <a:pt x="7" y="0"/>
                    <a:pt x="11" y="1"/>
                  </a:cubicBezTo>
                  <a:cubicBezTo>
                    <a:pt x="16" y="2"/>
                    <a:pt x="19" y="6"/>
                    <a:pt x="17" y="11"/>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8" name="Google Shape;428;p2"/>
            <p:cNvSpPr/>
            <p:nvPr/>
          </p:nvSpPr>
          <p:spPr>
            <a:xfrm>
              <a:off x="7981950" y="2711451"/>
              <a:ext cx="82550" cy="150813"/>
            </a:xfrm>
            <a:custGeom>
              <a:avLst/>
              <a:gdLst/>
              <a:ahLst/>
              <a:cxnLst/>
              <a:rect l="l" t="t" r="r" b="b"/>
              <a:pathLst>
                <a:path w="52" h="95" extrusionOk="0">
                  <a:moveTo>
                    <a:pt x="52" y="95"/>
                  </a:moveTo>
                  <a:lnTo>
                    <a:pt x="38" y="0"/>
                  </a:lnTo>
                  <a:lnTo>
                    <a:pt x="0" y="12"/>
                  </a:lnTo>
                  <a:lnTo>
                    <a:pt x="48" y="95"/>
                  </a:lnTo>
                  <a:lnTo>
                    <a:pt x="52" y="95"/>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29" name="Google Shape;429;p2"/>
            <p:cNvSpPr/>
            <p:nvPr/>
          </p:nvSpPr>
          <p:spPr>
            <a:xfrm>
              <a:off x="8027988" y="2828926"/>
              <a:ext cx="66675" cy="68263"/>
            </a:xfrm>
            <a:custGeom>
              <a:avLst/>
              <a:gdLst/>
              <a:ahLst/>
              <a:cxnLst/>
              <a:rect l="l" t="t" r="r" b="b"/>
              <a:pathLst>
                <a:path w="18" h="18" extrusionOk="0">
                  <a:moveTo>
                    <a:pt x="1" y="11"/>
                  </a:moveTo>
                  <a:cubicBezTo>
                    <a:pt x="0" y="7"/>
                    <a:pt x="2" y="3"/>
                    <a:pt x="6" y="1"/>
                  </a:cubicBezTo>
                  <a:cubicBezTo>
                    <a:pt x="11" y="0"/>
                    <a:pt x="15" y="2"/>
                    <a:pt x="17" y="7"/>
                  </a:cubicBezTo>
                  <a:cubicBezTo>
                    <a:pt x="18" y="11"/>
                    <a:pt x="16" y="15"/>
                    <a:pt x="11" y="17"/>
                  </a:cubicBezTo>
                  <a:cubicBezTo>
                    <a:pt x="7" y="18"/>
                    <a:pt x="2" y="16"/>
                    <a:pt x="1" y="11"/>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0" name="Google Shape;430;p2"/>
            <p:cNvSpPr/>
            <p:nvPr/>
          </p:nvSpPr>
          <p:spPr>
            <a:xfrm>
              <a:off x="7861300" y="2711451"/>
              <a:ext cx="79375" cy="155575"/>
            </a:xfrm>
            <a:custGeom>
              <a:avLst/>
              <a:gdLst/>
              <a:ahLst/>
              <a:cxnLst/>
              <a:rect l="l" t="t" r="r" b="b"/>
              <a:pathLst>
                <a:path w="50" h="98" extrusionOk="0">
                  <a:moveTo>
                    <a:pt x="5" y="98"/>
                  </a:moveTo>
                  <a:lnTo>
                    <a:pt x="50" y="12"/>
                  </a:lnTo>
                  <a:lnTo>
                    <a:pt x="14" y="0"/>
                  </a:lnTo>
                  <a:lnTo>
                    <a:pt x="0" y="95"/>
                  </a:lnTo>
                  <a:lnTo>
                    <a:pt x="5" y="98"/>
                  </a:lnTo>
                  <a:close/>
                </a:path>
              </a:pathLst>
            </a:custGeom>
            <a:solidFill>
              <a:srgbClr val="425CC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1" name="Google Shape;431;p2"/>
            <p:cNvSpPr/>
            <p:nvPr/>
          </p:nvSpPr>
          <p:spPr>
            <a:xfrm>
              <a:off x="7831138" y="2828926"/>
              <a:ext cx="71438" cy="71438"/>
            </a:xfrm>
            <a:custGeom>
              <a:avLst/>
              <a:gdLst/>
              <a:ahLst/>
              <a:cxnLst/>
              <a:rect l="l" t="t" r="r" b="b"/>
              <a:pathLst>
                <a:path w="19" h="19" extrusionOk="0">
                  <a:moveTo>
                    <a:pt x="2" y="7"/>
                  </a:moveTo>
                  <a:cubicBezTo>
                    <a:pt x="3" y="3"/>
                    <a:pt x="8" y="0"/>
                    <a:pt x="12" y="2"/>
                  </a:cubicBezTo>
                  <a:cubicBezTo>
                    <a:pt x="16" y="3"/>
                    <a:pt x="19" y="8"/>
                    <a:pt x="17" y="12"/>
                  </a:cubicBezTo>
                  <a:cubicBezTo>
                    <a:pt x="16" y="16"/>
                    <a:pt x="11" y="19"/>
                    <a:pt x="7" y="17"/>
                  </a:cubicBezTo>
                  <a:cubicBezTo>
                    <a:pt x="2" y="16"/>
                    <a:pt x="0" y="11"/>
                    <a:pt x="2" y="7"/>
                  </a:cubicBezTo>
                  <a:close/>
                </a:path>
              </a:pathLst>
            </a:custGeom>
            <a:solidFill>
              <a:srgbClr val="5A70E0"/>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2" name="Google Shape;432;p2"/>
            <p:cNvSpPr/>
            <p:nvPr/>
          </p:nvSpPr>
          <p:spPr>
            <a:xfrm>
              <a:off x="7861300" y="2711451"/>
              <a:ext cx="79375" cy="155575"/>
            </a:xfrm>
            <a:custGeom>
              <a:avLst/>
              <a:gdLst/>
              <a:ahLst/>
              <a:cxnLst/>
              <a:rect l="l" t="t" r="r" b="b"/>
              <a:pathLst>
                <a:path w="50" h="98" extrusionOk="0">
                  <a:moveTo>
                    <a:pt x="5" y="98"/>
                  </a:moveTo>
                  <a:lnTo>
                    <a:pt x="50" y="12"/>
                  </a:lnTo>
                  <a:lnTo>
                    <a:pt x="14" y="0"/>
                  </a:lnTo>
                  <a:lnTo>
                    <a:pt x="0" y="95"/>
                  </a:lnTo>
                  <a:lnTo>
                    <a:pt x="5" y="98"/>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3" name="Google Shape;433;p2"/>
            <p:cNvSpPr/>
            <p:nvPr/>
          </p:nvSpPr>
          <p:spPr>
            <a:xfrm>
              <a:off x="7831138" y="2828926"/>
              <a:ext cx="71438" cy="71438"/>
            </a:xfrm>
            <a:custGeom>
              <a:avLst/>
              <a:gdLst/>
              <a:ahLst/>
              <a:cxnLst/>
              <a:rect l="l" t="t" r="r" b="b"/>
              <a:pathLst>
                <a:path w="19" h="19" extrusionOk="0">
                  <a:moveTo>
                    <a:pt x="2" y="7"/>
                  </a:moveTo>
                  <a:cubicBezTo>
                    <a:pt x="3" y="3"/>
                    <a:pt x="8" y="0"/>
                    <a:pt x="12" y="2"/>
                  </a:cubicBezTo>
                  <a:cubicBezTo>
                    <a:pt x="16" y="3"/>
                    <a:pt x="19" y="8"/>
                    <a:pt x="17" y="12"/>
                  </a:cubicBezTo>
                  <a:cubicBezTo>
                    <a:pt x="16" y="16"/>
                    <a:pt x="11" y="19"/>
                    <a:pt x="7" y="17"/>
                  </a:cubicBezTo>
                  <a:cubicBezTo>
                    <a:pt x="2" y="16"/>
                    <a:pt x="0" y="11"/>
                    <a:pt x="2" y="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4" name="Google Shape;434;p2"/>
            <p:cNvSpPr/>
            <p:nvPr/>
          </p:nvSpPr>
          <p:spPr>
            <a:xfrm>
              <a:off x="7715250" y="2659063"/>
              <a:ext cx="142875" cy="115888"/>
            </a:xfrm>
            <a:custGeom>
              <a:avLst/>
              <a:gdLst/>
              <a:ahLst/>
              <a:cxnLst/>
              <a:rect l="l" t="t" r="r" b="b"/>
              <a:pathLst>
                <a:path w="90" h="73" extrusionOk="0">
                  <a:moveTo>
                    <a:pt x="2" y="73"/>
                  </a:moveTo>
                  <a:lnTo>
                    <a:pt x="90" y="33"/>
                  </a:lnTo>
                  <a:lnTo>
                    <a:pt x="68" y="0"/>
                  </a:lnTo>
                  <a:lnTo>
                    <a:pt x="0" y="69"/>
                  </a:lnTo>
                  <a:lnTo>
                    <a:pt x="2" y="73"/>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5" name="Google Shape;435;p2"/>
            <p:cNvSpPr/>
            <p:nvPr/>
          </p:nvSpPr>
          <p:spPr>
            <a:xfrm>
              <a:off x="7680325" y="2738438"/>
              <a:ext cx="71438" cy="68263"/>
            </a:xfrm>
            <a:custGeom>
              <a:avLst/>
              <a:gdLst/>
              <a:ahLst/>
              <a:cxnLst/>
              <a:rect l="l" t="t" r="r" b="b"/>
              <a:pathLst>
                <a:path w="19" h="18" extrusionOk="0">
                  <a:moveTo>
                    <a:pt x="5" y="2"/>
                  </a:moveTo>
                  <a:cubicBezTo>
                    <a:pt x="9" y="0"/>
                    <a:pt x="14" y="1"/>
                    <a:pt x="16" y="5"/>
                  </a:cubicBezTo>
                  <a:cubicBezTo>
                    <a:pt x="19" y="8"/>
                    <a:pt x="18" y="13"/>
                    <a:pt x="14" y="16"/>
                  </a:cubicBezTo>
                  <a:cubicBezTo>
                    <a:pt x="10" y="18"/>
                    <a:pt x="5" y="17"/>
                    <a:pt x="2" y="14"/>
                  </a:cubicBezTo>
                  <a:cubicBezTo>
                    <a:pt x="0" y="10"/>
                    <a:pt x="1" y="5"/>
                    <a:pt x="5" y="2"/>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6" name="Google Shape;436;p2"/>
            <p:cNvSpPr/>
            <p:nvPr/>
          </p:nvSpPr>
          <p:spPr>
            <a:xfrm>
              <a:off x="8069263" y="2613026"/>
              <a:ext cx="153988" cy="95250"/>
            </a:xfrm>
            <a:custGeom>
              <a:avLst/>
              <a:gdLst/>
              <a:ahLst/>
              <a:cxnLst/>
              <a:rect l="l" t="t" r="r" b="b"/>
              <a:pathLst>
                <a:path w="97" h="60" extrusionOk="0">
                  <a:moveTo>
                    <a:pt x="97" y="57"/>
                  </a:moveTo>
                  <a:lnTo>
                    <a:pt x="19" y="0"/>
                  </a:lnTo>
                  <a:lnTo>
                    <a:pt x="0" y="36"/>
                  </a:lnTo>
                  <a:lnTo>
                    <a:pt x="95" y="60"/>
                  </a:lnTo>
                  <a:lnTo>
                    <a:pt x="97" y="57"/>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7" name="Google Shape;437;p2"/>
            <p:cNvSpPr/>
            <p:nvPr/>
          </p:nvSpPr>
          <p:spPr>
            <a:xfrm>
              <a:off x="8185150" y="2670176"/>
              <a:ext cx="71438" cy="71438"/>
            </a:xfrm>
            <a:custGeom>
              <a:avLst/>
              <a:gdLst/>
              <a:ahLst/>
              <a:cxnLst/>
              <a:rect l="l" t="t" r="r" b="b"/>
              <a:pathLst>
                <a:path w="19" h="19" extrusionOk="0">
                  <a:moveTo>
                    <a:pt x="6" y="17"/>
                  </a:moveTo>
                  <a:cubicBezTo>
                    <a:pt x="2" y="15"/>
                    <a:pt x="0" y="10"/>
                    <a:pt x="2" y="6"/>
                  </a:cubicBezTo>
                  <a:cubicBezTo>
                    <a:pt x="4" y="2"/>
                    <a:pt x="9" y="0"/>
                    <a:pt x="13" y="2"/>
                  </a:cubicBezTo>
                  <a:cubicBezTo>
                    <a:pt x="17" y="4"/>
                    <a:pt x="19" y="9"/>
                    <a:pt x="17" y="13"/>
                  </a:cubicBezTo>
                  <a:cubicBezTo>
                    <a:pt x="15" y="17"/>
                    <a:pt x="10" y="19"/>
                    <a:pt x="6" y="1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8" name="Google Shape;438;p2"/>
            <p:cNvSpPr/>
            <p:nvPr/>
          </p:nvSpPr>
          <p:spPr>
            <a:xfrm>
              <a:off x="7847013" y="2617788"/>
              <a:ext cx="82550" cy="82550"/>
            </a:xfrm>
            <a:custGeom>
              <a:avLst/>
              <a:gdLst/>
              <a:ahLst/>
              <a:cxnLst/>
              <a:rect l="l" t="t" r="r" b="b"/>
              <a:pathLst>
                <a:path w="22" h="22" extrusionOk="0">
                  <a:moveTo>
                    <a:pt x="17" y="3"/>
                  </a:moveTo>
                  <a:cubicBezTo>
                    <a:pt x="21" y="6"/>
                    <a:pt x="22" y="12"/>
                    <a:pt x="19" y="17"/>
                  </a:cubicBezTo>
                  <a:cubicBezTo>
                    <a:pt x="16" y="21"/>
                    <a:pt x="10" y="22"/>
                    <a:pt x="5" y="18"/>
                  </a:cubicBezTo>
                  <a:cubicBezTo>
                    <a:pt x="1" y="15"/>
                    <a:pt x="0" y="9"/>
                    <a:pt x="4" y="5"/>
                  </a:cubicBezTo>
                  <a:cubicBezTo>
                    <a:pt x="7" y="1"/>
                    <a:pt x="13" y="0"/>
                    <a:pt x="17"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39" name="Google Shape;439;p2"/>
            <p:cNvSpPr/>
            <p:nvPr/>
          </p:nvSpPr>
          <p:spPr>
            <a:xfrm>
              <a:off x="7959725" y="2628901"/>
              <a:ext cx="82550" cy="82550"/>
            </a:xfrm>
            <a:custGeom>
              <a:avLst/>
              <a:gdLst/>
              <a:ahLst/>
              <a:cxnLst/>
              <a:rect l="l" t="t" r="r" b="b"/>
              <a:pathLst>
                <a:path w="22" h="22" extrusionOk="0">
                  <a:moveTo>
                    <a:pt x="17" y="3"/>
                  </a:moveTo>
                  <a:cubicBezTo>
                    <a:pt x="21" y="7"/>
                    <a:pt x="22" y="13"/>
                    <a:pt x="18" y="17"/>
                  </a:cubicBezTo>
                  <a:cubicBezTo>
                    <a:pt x="15" y="21"/>
                    <a:pt x="9" y="22"/>
                    <a:pt x="5" y="18"/>
                  </a:cubicBezTo>
                  <a:cubicBezTo>
                    <a:pt x="1" y="15"/>
                    <a:pt x="0" y="9"/>
                    <a:pt x="3" y="5"/>
                  </a:cubicBezTo>
                  <a:cubicBezTo>
                    <a:pt x="6" y="1"/>
                    <a:pt x="12" y="0"/>
                    <a:pt x="17"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40" name="Google Shape;440;p2"/>
            <p:cNvSpPr/>
            <p:nvPr/>
          </p:nvSpPr>
          <p:spPr>
            <a:xfrm>
              <a:off x="7858125" y="2527301"/>
              <a:ext cx="82550" cy="82550"/>
            </a:xfrm>
            <a:custGeom>
              <a:avLst/>
              <a:gdLst/>
              <a:ahLst/>
              <a:cxnLst/>
              <a:rect l="l" t="t" r="r" b="b"/>
              <a:pathLst>
                <a:path w="22" h="22" extrusionOk="0">
                  <a:moveTo>
                    <a:pt x="17" y="3"/>
                  </a:moveTo>
                  <a:cubicBezTo>
                    <a:pt x="21" y="7"/>
                    <a:pt x="22" y="13"/>
                    <a:pt x="19" y="17"/>
                  </a:cubicBezTo>
                  <a:cubicBezTo>
                    <a:pt x="15" y="21"/>
                    <a:pt x="9" y="22"/>
                    <a:pt x="5" y="18"/>
                  </a:cubicBezTo>
                  <a:cubicBezTo>
                    <a:pt x="1" y="15"/>
                    <a:pt x="0" y="9"/>
                    <a:pt x="4" y="5"/>
                  </a:cubicBezTo>
                  <a:cubicBezTo>
                    <a:pt x="7" y="1"/>
                    <a:pt x="13" y="0"/>
                    <a:pt x="17"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
          <p:nvSpPr>
            <p:cNvPr id="441" name="Google Shape;441;p2"/>
            <p:cNvSpPr/>
            <p:nvPr/>
          </p:nvSpPr>
          <p:spPr>
            <a:xfrm>
              <a:off x="7970838" y="2538413"/>
              <a:ext cx="79375" cy="82550"/>
            </a:xfrm>
            <a:custGeom>
              <a:avLst/>
              <a:gdLst/>
              <a:ahLst/>
              <a:cxnLst/>
              <a:rect l="l" t="t" r="r" b="b"/>
              <a:pathLst>
                <a:path w="21" h="22" extrusionOk="0">
                  <a:moveTo>
                    <a:pt x="16" y="3"/>
                  </a:moveTo>
                  <a:cubicBezTo>
                    <a:pt x="21" y="7"/>
                    <a:pt x="21" y="13"/>
                    <a:pt x="18" y="17"/>
                  </a:cubicBezTo>
                  <a:cubicBezTo>
                    <a:pt x="15" y="21"/>
                    <a:pt x="9" y="22"/>
                    <a:pt x="5" y="19"/>
                  </a:cubicBezTo>
                  <a:cubicBezTo>
                    <a:pt x="1" y="15"/>
                    <a:pt x="0" y="9"/>
                    <a:pt x="3" y="5"/>
                  </a:cubicBezTo>
                  <a:cubicBezTo>
                    <a:pt x="6" y="1"/>
                    <a:pt x="12" y="0"/>
                    <a:pt x="16" y="3"/>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grpSp>
      <p:sp>
        <p:nvSpPr>
          <p:cNvPr id="442" name="Google Shape;442;p2"/>
          <p:cNvSpPr/>
          <p:nvPr/>
        </p:nvSpPr>
        <p:spPr>
          <a:xfrm rot="-1366198">
            <a:off x="8287437" y="3731018"/>
            <a:ext cx="998125" cy="1874500"/>
          </a:xfrm>
          <a:custGeom>
            <a:avLst/>
            <a:gdLst/>
            <a:ahLst/>
            <a:cxnLst/>
            <a:rect l="l" t="t" r="r" b="b"/>
            <a:pathLst>
              <a:path w="86" h="161" extrusionOk="0">
                <a:moveTo>
                  <a:pt x="65" y="141"/>
                </a:moveTo>
                <a:cubicBezTo>
                  <a:pt x="71" y="136"/>
                  <a:pt x="86" y="119"/>
                  <a:pt x="73" y="95"/>
                </a:cubicBezTo>
                <a:cubicBezTo>
                  <a:pt x="73" y="95"/>
                  <a:pt x="60" y="103"/>
                  <a:pt x="63" y="138"/>
                </a:cubicBezTo>
                <a:cubicBezTo>
                  <a:pt x="58" y="132"/>
                  <a:pt x="54" y="126"/>
                  <a:pt x="49" y="118"/>
                </a:cubicBezTo>
                <a:cubicBezTo>
                  <a:pt x="56" y="115"/>
                  <a:pt x="74" y="102"/>
                  <a:pt x="68" y="75"/>
                </a:cubicBezTo>
                <a:cubicBezTo>
                  <a:pt x="68" y="75"/>
                  <a:pt x="53" y="80"/>
                  <a:pt x="47" y="115"/>
                </a:cubicBezTo>
                <a:cubicBezTo>
                  <a:pt x="43" y="107"/>
                  <a:pt x="39" y="99"/>
                  <a:pt x="36" y="89"/>
                </a:cubicBezTo>
                <a:cubicBezTo>
                  <a:pt x="44" y="87"/>
                  <a:pt x="63" y="78"/>
                  <a:pt x="61" y="50"/>
                </a:cubicBezTo>
                <a:cubicBezTo>
                  <a:pt x="61" y="50"/>
                  <a:pt x="47" y="52"/>
                  <a:pt x="35" y="85"/>
                </a:cubicBezTo>
                <a:cubicBezTo>
                  <a:pt x="33" y="77"/>
                  <a:pt x="32" y="69"/>
                  <a:pt x="32" y="61"/>
                </a:cubicBezTo>
                <a:cubicBezTo>
                  <a:pt x="40" y="60"/>
                  <a:pt x="61" y="53"/>
                  <a:pt x="62" y="24"/>
                </a:cubicBezTo>
                <a:cubicBezTo>
                  <a:pt x="62" y="24"/>
                  <a:pt x="47" y="25"/>
                  <a:pt x="33" y="55"/>
                </a:cubicBezTo>
                <a:cubicBezTo>
                  <a:pt x="33" y="49"/>
                  <a:pt x="34" y="42"/>
                  <a:pt x="36" y="36"/>
                </a:cubicBezTo>
                <a:cubicBezTo>
                  <a:pt x="36" y="36"/>
                  <a:pt x="36" y="36"/>
                  <a:pt x="36" y="36"/>
                </a:cubicBezTo>
                <a:cubicBezTo>
                  <a:pt x="47" y="19"/>
                  <a:pt x="38" y="0"/>
                  <a:pt x="38" y="0"/>
                </a:cubicBezTo>
                <a:cubicBezTo>
                  <a:pt x="23" y="16"/>
                  <a:pt x="29" y="31"/>
                  <a:pt x="32" y="37"/>
                </a:cubicBezTo>
                <a:cubicBezTo>
                  <a:pt x="30" y="43"/>
                  <a:pt x="29" y="50"/>
                  <a:pt x="29" y="56"/>
                </a:cubicBezTo>
                <a:cubicBezTo>
                  <a:pt x="18" y="25"/>
                  <a:pt x="3" y="24"/>
                  <a:pt x="3" y="24"/>
                </a:cubicBezTo>
                <a:cubicBezTo>
                  <a:pt x="0" y="53"/>
                  <a:pt x="22" y="60"/>
                  <a:pt x="28" y="61"/>
                </a:cubicBezTo>
                <a:cubicBezTo>
                  <a:pt x="28" y="69"/>
                  <a:pt x="29" y="76"/>
                  <a:pt x="31" y="83"/>
                </a:cubicBezTo>
                <a:cubicBezTo>
                  <a:pt x="17" y="55"/>
                  <a:pt x="3" y="56"/>
                  <a:pt x="3" y="56"/>
                </a:cubicBezTo>
                <a:cubicBezTo>
                  <a:pt x="3" y="85"/>
                  <a:pt x="26" y="90"/>
                  <a:pt x="32" y="90"/>
                </a:cubicBezTo>
                <a:cubicBezTo>
                  <a:pt x="34" y="97"/>
                  <a:pt x="37" y="103"/>
                  <a:pt x="40" y="109"/>
                </a:cubicBezTo>
                <a:cubicBezTo>
                  <a:pt x="23" y="89"/>
                  <a:pt x="10" y="91"/>
                  <a:pt x="10" y="91"/>
                </a:cubicBezTo>
                <a:cubicBezTo>
                  <a:pt x="16" y="120"/>
                  <a:pt x="39" y="121"/>
                  <a:pt x="45" y="120"/>
                </a:cubicBezTo>
                <a:cubicBezTo>
                  <a:pt x="46" y="122"/>
                  <a:pt x="47" y="123"/>
                  <a:pt x="48" y="125"/>
                </a:cubicBezTo>
                <a:cubicBezTo>
                  <a:pt x="51" y="129"/>
                  <a:pt x="53" y="132"/>
                  <a:pt x="56" y="136"/>
                </a:cubicBezTo>
                <a:cubicBezTo>
                  <a:pt x="33" y="119"/>
                  <a:pt x="21" y="125"/>
                  <a:pt x="21" y="125"/>
                </a:cubicBezTo>
                <a:cubicBezTo>
                  <a:pt x="33" y="151"/>
                  <a:pt x="55" y="146"/>
                  <a:pt x="62" y="143"/>
                </a:cubicBezTo>
                <a:cubicBezTo>
                  <a:pt x="71" y="154"/>
                  <a:pt x="79" y="160"/>
                  <a:pt x="79" y="161"/>
                </a:cubicBezTo>
                <a:cubicBezTo>
                  <a:pt x="82" y="157"/>
                  <a:pt x="82" y="157"/>
                  <a:pt x="82" y="157"/>
                </a:cubicBezTo>
                <a:cubicBezTo>
                  <a:pt x="82" y="157"/>
                  <a:pt x="74" y="151"/>
                  <a:pt x="65" y="14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6"/>
        <p:cNvGrpSpPr/>
        <p:nvPr/>
      </p:nvGrpSpPr>
      <p:grpSpPr>
        <a:xfrm>
          <a:off x="0" y="0"/>
          <a:ext cx="0" cy="0"/>
          <a:chOff x="0" y="0"/>
          <a:chExt cx="0" cy="0"/>
        </a:xfrm>
      </p:grpSpPr>
      <p:sp>
        <p:nvSpPr>
          <p:cNvPr id="447" name="Google Shape;447;g394f1b1d20c_0_47"/>
          <p:cNvSpPr txBox="1">
            <a:spLocks noGrp="1"/>
          </p:cNvSpPr>
          <p:nvPr>
            <p:ph type="title"/>
          </p:nvPr>
        </p:nvSpPr>
        <p:spPr>
          <a:xfrm>
            <a:off x="-297873" y="535000"/>
            <a:ext cx="9954600" cy="392700"/>
          </a:xfrm>
          <a:prstGeom prst="rect">
            <a:avLst/>
          </a:prstGeom>
          <a:noFill/>
          <a:ln>
            <a:noFill/>
          </a:ln>
        </p:spPr>
        <p:txBody>
          <a:bodyPr spcFirstLastPara="1" wrap="square" lIns="91425" tIns="0" rIns="91425" bIns="91425" anchor="t" anchorCtr="0">
            <a:noAutofit/>
          </a:bodyPr>
          <a:lstStyle/>
          <a:p>
            <a:pPr marL="0" lvl="0" indent="0" algn="ctr" rtl="0">
              <a:lnSpc>
                <a:spcPct val="100000"/>
              </a:lnSpc>
              <a:spcBef>
                <a:spcPts val="0"/>
              </a:spcBef>
              <a:spcAft>
                <a:spcPts val="0"/>
              </a:spcAft>
              <a:buSzPts val="3000"/>
              <a:buNone/>
            </a:pPr>
            <a:r>
              <a:rPr lang="en-GB">
                <a:latin typeface="Times New Roman"/>
                <a:ea typeface="Times New Roman"/>
                <a:cs typeface="Times New Roman"/>
                <a:sym typeface="Times New Roman"/>
              </a:rPr>
              <a:t>Tuberculosis Disease</a:t>
            </a:r>
            <a:endParaRPr>
              <a:latin typeface="Times New Roman"/>
              <a:ea typeface="Times New Roman"/>
              <a:cs typeface="Times New Roman"/>
              <a:sym typeface="Times New Roman"/>
            </a:endParaRPr>
          </a:p>
        </p:txBody>
      </p:sp>
      <p:grpSp>
        <p:nvGrpSpPr>
          <p:cNvPr id="448" name="Google Shape;448;g394f1b1d20c_0_47"/>
          <p:cNvGrpSpPr/>
          <p:nvPr/>
        </p:nvGrpSpPr>
        <p:grpSpPr>
          <a:xfrm>
            <a:off x="7734251" y="102273"/>
            <a:ext cx="1389285" cy="1056588"/>
            <a:chOff x="7288213" y="3395663"/>
            <a:chExt cx="1206500" cy="917575"/>
          </a:xfrm>
        </p:grpSpPr>
        <p:sp>
          <p:nvSpPr>
            <p:cNvPr id="449" name="Google Shape;449;g394f1b1d20c_0_47"/>
            <p:cNvSpPr/>
            <p:nvPr/>
          </p:nvSpPr>
          <p:spPr>
            <a:xfrm>
              <a:off x="7940675" y="3522663"/>
              <a:ext cx="554038" cy="790575"/>
            </a:xfrm>
            <a:custGeom>
              <a:avLst/>
              <a:gdLst/>
              <a:ahLst/>
              <a:cxnLst/>
              <a:rect l="l" t="t" r="r" b="b"/>
              <a:pathLst>
                <a:path w="147" h="209" extrusionOk="0">
                  <a:moveTo>
                    <a:pt x="14" y="18"/>
                  </a:moveTo>
                  <a:cubicBezTo>
                    <a:pt x="14" y="18"/>
                    <a:pt x="27" y="0"/>
                    <a:pt x="52" y="18"/>
                  </a:cubicBezTo>
                  <a:cubicBezTo>
                    <a:pt x="72" y="34"/>
                    <a:pt x="147" y="108"/>
                    <a:pt x="131" y="200"/>
                  </a:cubicBezTo>
                  <a:cubicBezTo>
                    <a:pt x="131" y="200"/>
                    <a:pt x="130" y="209"/>
                    <a:pt x="112" y="209"/>
                  </a:cubicBezTo>
                  <a:cubicBezTo>
                    <a:pt x="94" y="209"/>
                    <a:pt x="95" y="200"/>
                    <a:pt x="71" y="196"/>
                  </a:cubicBezTo>
                  <a:cubicBezTo>
                    <a:pt x="47" y="193"/>
                    <a:pt x="4" y="190"/>
                    <a:pt x="3" y="142"/>
                  </a:cubicBezTo>
                  <a:cubicBezTo>
                    <a:pt x="2" y="94"/>
                    <a:pt x="0" y="34"/>
                    <a:pt x="14" y="18"/>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0" name="Google Shape;450;g394f1b1d20c_0_47"/>
            <p:cNvSpPr/>
            <p:nvPr/>
          </p:nvSpPr>
          <p:spPr>
            <a:xfrm>
              <a:off x="7842250" y="3398838"/>
              <a:ext cx="520700" cy="800100"/>
            </a:xfrm>
            <a:custGeom>
              <a:avLst/>
              <a:gdLst/>
              <a:ahLst/>
              <a:cxnLst/>
              <a:rect l="l" t="t" r="r" b="b"/>
              <a:pathLst>
                <a:path w="138" h="212" extrusionOk="0">
                  <a:moveTo>
                    <a:pt x="0" y="0"/>
                  </a:moveTo>
                  <a:cubicBezTo>
                    <a:pt x="25" y="0"/>
                    <a:pt x="25" y="0"/>
                    <a:pt x="25" y="0"/>
                  </a:cubicBezTo>
                  <a:cubicBezTo>
                    <a:pt x="25" y="85"/>
                    <a:pt x="25" y="85"/>
                    <a:pt x="25" y="85"/>
                  </a:cubicBezTo>
                  <a:cubicBezTo>
                    <a:pt x="25" y="85"/>
                    <a:pt x="26" y="107"/>
                    <a:pt x="46" y="113"/>
                  </a:cubicBezTo>
                  <a:cubicBezTo>
                    <a:pt x="66" y="120"/>
                    <a:pt x="95" y="120"/>
                    <a:pt x="105" y="153"/>
                  </a:cubicBezTo>
                  <a:cubicBezTo>
                    <a:pt x="115" y="186"/>
                    <a:pt x="128" y="208"/>
                    <a:pt x="138" y="212"/>
                  </a:cubicBezTo>
                  <a:cubicBezTo>
                    <a:pt x="138" y="212"/>
                    <a:pt x="113" y="204"/>
                    <a:pt x="98" y="150"/>
                  </a:cubicBezTo>
                  <a:cubicBezTo>
                    <a:pt x="94" y="138"/>
                    <a:pt x="82" y="124"/>
                    <a:pt x="46" y="130"/>
                  </a:cubicBezTo>
                  <a:cubicBezTo>
                    <a:pt x="35" y="132"/>
                    <a:pt x="18" y="134"/>
                    <a:pt x="12" y="104"/>
                  </a:cubicBezTo>
                  <a:lnTo>
                    <a:pt x="0"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1" name="Google Shape;451;g394f1b1d20c_0_47"/>
            <p:cNvSpPr/>
            <p:nvPr/>
          </p:nvSpPr>
          <p:spPr>
            <a:xfrm>
              <a:off x="8012113" y="3617913"/>
              <a:ext cx="106363" cy="246063"/>
            </a:xfrm>
            <a:custGeom>
              <a:avLst/>
              <a:gdLst/>
              <a:ahLst/>
              <a:cxnLst/>
              <a:rect l="l" t="t" r="r" b="b"/>
              <a:pathLst>
                <a:path w="28" h="65" extrusionOk="0">
                  <a:moveTo>
                    <a:pt x="23" y="65"/>
                  </a:moveTo>
                  <a:cubicBezTo>
                    <a:pt x="23" y="65"/>
                    <a:pt x="0" y="56"/>
                    <a:pt x="8" y="41"/>
                  </a:cubicBezTo>
                  <a:cubicBezTo>
                    <a:pt x="19" y="19"/>
                    <a:pt x="13" y="0"/>
                    <a:pt x="13" y="0"/>
                  </a:cubicBezTo>
                  <a:cubicBezTo>
                    <a:pt x="13" y="0"/>
                    <a:pt x="20" y="21"/>
                    <a:pt x="15" y="33"/>
                  </a:cubicBezTo>
                  <a:cubicBezTo>
                    <a:pt x="9" y="46"/>
                    <a:pt x="5" y="52"/>
                    <a:pt x="28" y="62"/>
                  </a:cubicBezTo>
                  <a:lnTo>
                    <a:pt x="23" y="6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2" name="Google Shape;452;g394f1b1d20c_0_47"/>
            <p:cNvSpPr/>
            <p:nvPr/>
          </p:nvSpPr>
          <p:spPr>
            <a:xfrm>
              <a:off x="8050213" y="3675063"/>
              <a:ext cx="60325" cy="96838"/>
            </a:xfrm>
            <a:custGeom>
              <a:avLst/>
              <a:gdLst/>
              <a:ahLst/>
              <a:cxnLst/>
              <a:rect l="l" t="t" r="r" b="b"/>
              <a:pathLst>
                <a:path w="16" h="26" extrusionOk="0">
                  <a:moveTo>
                    <a:pt x="2" y="22"/>
                  </a:moveTo>
                  <a:cubicBezTo>
                    <a:pt x="2" y="22"/>
                    <a:pt x="14" y="19"/>
                    <a:pt x="14" y="12"/>
                  </a:cubicBezTo>
                  <a:cubicBezTo>
                    <a:pt x="14" y="4"/>
                    <a:pt x="15" y="0"/>
                    <a:pt x="15" y="0"/>
                  </a:cubicBezTo>
                  <a:cubicBezTo>
                    <a:pt x="15" y="0"/>
                    <a:pt x="16" y="7"/>
                    <a:pt x="15" y="12"/>
                  </a:cubicBezTo>
                  <a:cubicBezTo>
                    <a:pt x="15" y="17"/>
                    <a:pt x="9" y="26"/>
                    <a:pt x="0" y="26"/>
                  </a:cubicBezTo>
                  <a:lnTo>
                    <a:pt x="2" y="2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3" name="Google Shape;453;g394f1b1d20c_0_47"/>
            <p:cNvSpPr/>
            <p:nvPr/>
          </p:nvSpPr>
          <p:spPr>
            <a:xfrm>
              <a:off x="8027988" y="3625851"/>
              <a:ext cx="41275" cy="112713"/>
            </a:xfrm>
            <a:custGeom>
              <a:avLst/>
              <a:gdLst/>
              <a:ahLst/>
              <a:cxnLst/>
              <a:rect l="l" t="t" r="r" b="b"/>
              <a:pathLst>
                <a:path w="11" h="30" extrusionOk="0">
                  <a:moveTo>
                    <a:pt x="10" y="25"/>
                  </a:moveTo>
                  <a:cubicBezTo>
                    <a:pt x="10" y="25"/>
                    <a:pt x="1" y="18"/>
                    <a:pt x="3" y="11"/>
                  </a:cubicBezTo>
                  <a:cubicBezTo>
                    <a:pt x="6" y="3"/>
                    <a:pt x="7" y="0"/>
                    <a:pt x="7" y="0"/>
                  </a:cubicBezTo>
                  <a:cubicBezTo>
                    <a:pt x="7" y="0"/>
                    <a:pt x="4" y="6"/>
                    <a:pt x="2" y="11"/>
                  </a:cubicBezTo>
                  <a:cubicBezTo>
                    <a:pt x="0" y="16"/>
                    <a:pt x="2" y="26"/>
                    <a:pt x="11" y="30"/>
                  </a:cubicBezTo>
                  <a:lnTo>
                    <a:pt x="10" y="2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4" name="Google Shape;454;g394f1b1d20c_0_47"/>
            <p:cNvSpPr/>
            <p:nvPr/>
          </p:nvSpPr>
          <p:spPr>
            <a:xfrm>
              <a:off x="8083550" y="3867151"/>
              <a:ext cx="106363" cy="153988"/>
            </a:xfrm>
            <a:custGeom>
              <a:avLst/>
              <a:gdLst/>
              <a:ahLst/>
              <a:cxnLst/>
              <a:rect l="l" t="t" r="r" b="b"/>
              <a:pathLst>
                <a:path w="28" h="41" extrusionOk="0">
                  <a:moveTo>
                    <a:pt x="10" y="1"/>
                  </a:moveTo>
                  <a:cubicBezTo>
                    <a:pt x="10" y="1"/>
                    <a:pt x="28" y="17"/>
                    <a:pt x="17" y="21"/>
                  </a:cubicBezTo>
                  <a:cubicBezTo>
                    <a:pt x="1" y="28"/>
                    <a:pt x="0" y="41"/>
                    <a:pt x="0" y="41"/>
                  </a:cubicBezTo>
                  <a:cubicBezTo>
                    <a:pt x="0" y="41"/>
                    <a:pt x="0" y="26"/>
                    <a:pt x="9" y="22"/>
                  </a:cubicBezTo>
                  <a:cubicBezTo>
                    <a:pt x="17" y="18"/>
                    <a:pt x="23" y="17"/>
                    <a:pt x="5" y="0"/>
                  </a:cubicBezTo>
                  <a:lnTo>
                    <a:pt x="10" y="1"/>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5" name="Google Shape;455;g394f1b1d20c_0_47"/>
            <p:cNvSpPr/>
            <p:nvPr/>
          </p:nvSpPr>
          <p:spPr>
            <a:xfrm>
              <a:off x="8077200" y="3881438"/>
              <a:ext cx="63500" cy="95250"/>
            </a:xfrm>
            <a:custGeom>
              <a:avLst/>
              <a:gdLst/>
              <a:ahLst/>
              <a:cxnLst/>
              <a:rect l="l" t="t" r="r" b="b"/>
              <a:pathLst>
                <a:path w="17" h="25" extrusionOk="0">
                  <a:moveTo>
                    <a:pt x="15" y="4"/>
                  </a:moveTo>
                  <a:cubicBezTo>
                    <a:pt x="15" y="4"/>
                    <a:pt x="3" y="6"/>
                    <a:pt x="2" y="13"/>
                  </a:cubicBezTo>
                  <a:cubicBezTo>
                    <a:pt x="1" y="21"/>
                    <a:pt x="0" y="25"/>
                    <a:pt x="0" y="25"/>
                  </a:cubicBezTo>
                  <a:cubicBezTo>
                    <a:pt x="0" y="25"/>
                    <a:pt x="0" y="18"/>
                    <a:pt x="1" y="13"/>
                  </a:cubicBezTo>
                  <a:cubicBezTo>
                    <a:pt x="1" y="8"/>
                    <a:pt x="8" y="0"/>
                    <a:pt x="17" y="0"/>
                  </a:cubicBezTo>
                  <a:lnTo>
                    <a:pt x="15" y="4"/>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6" name="Google Shape;456;g394f1b1d20c_0_47"/>
            <p:cNvSpPr/>
            <p:nvPr/>
          </p:nvSpPr>
          <p:spPr>
            <a:xfrm>
              <a:off x="8148638" y="3911601"/>
              <a:ext cx="36513" cy="117475"/>
            </a:xfrm>
            <a:custGeom>
              <a:avLst/>
              <a:gdLst/>
              <a:ahLst/>
              <a:cxnLst/>
              <a:rect l="l" t="t" r="r" b="b"/>
              <a:pathLst>
                <a:path w="10" h="31" extrusionOk="0">
                  <a:moveTo>
                    <a:pt x="0" y="5"/>
                  </a:moveTo>
                  <a:cubicBezTo>
                    <a:pt x="0" y="5"/>
                    <a:pt x="9" y="13"/>
                    <a:pt x="6" y="20"/>
                  </a:cubicBezTo>
                  <a:cubicBezTo>
                    <a:pt x="3" y="27"/>
                    <a:pt x="2" y="31"/>
                    <a:pt x="2" y="31"/>
                  </a:cubicBezTo>
                  <a:cubicBezTo>
                    <a:pt x="2" y="31"/>
                    <a:pt x="5" y="25"/>
                    <a:pt x="8" y="19"/>
                  </a:cubicBezTo>
                  <a:cubicBezTo>
                    <a:pt x="10" y="15"/>
                    <a:pt x="9" y="5"/>
                    <a:pt x="0" y="0"/>
                  </a:cubicBezTo>
                  <a:lnTo>
                    <a:pt x="0"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7" name="Google Shape;457;g394f1b1d20c_0_47"/>
            <p:cNvSpPr/>
            <p:nvPr/>
          </p:nvSpPr>
          <p:spPr>
            <a:xfrm>
              <a:off x="8231188" y="3771901"/>
              <a:ext cx="38100" cy="65088"/>
            </a:xfrm>
            <a:custGeom>
              <a:avLst/>
              <a:gdLst/>
              <a:ahLst/>
              <a:cxnLst/>
              <a:rect l="l" t="t" r="r" b="b"/>
              <a:pathLst>
                <a:path w="10" h="17" extrusionOk="0">
                  <a:moveTo>
                    <a:pt x="4" y="14"/>
                  </a:moveTo>
                  <a:cubicBezTo>
                    <a:pt x="4" y="14"/>
                    <a:pt x="2" y="8"/>
                    <a:pt x="5" y="5"/>
                  </a:cubicBezTo>
                  <a:cubicBezTo>
                    <a:pt x="8" y="2"/>
                    <a:pt x="10" y="0"/>
                    <a:pt x="10" y="0"/>
                  </a:cubicBezTo>
                  <a:cubicBezTo>
                    <a:pt x="10" y="0"/>
                    <a:pt x="6" y="3"/>
                    <a:pt x="4" y="5"/>
                  </a:cubicBezTo>
                  <a:cubicBezTo>
                    <a:pt x="2" y="7"/>
                    <a:pt x="0" y="12"/>
                    <a:pt x="3" y="17"/>
                  </a:cubicBezTo>
                  <a:lnTo>
                    <a:pt x="4" y="14"/>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8" name="Google Shape;458;g394f1b1d20c_0_47"/>
            <p:cNvSpPr/>
            <p:nvPr/>
          </p:nvSpPr>
          <p:spPr>
            <a:xfrm>
              <a:off x="8174038" y="3844926"/>
              <a:ext cx="188913" cy="131763"/>
            </a:xfrm>
            <a:custGeom>
              <a:avLst/>
              <a:gdLst/>
              <a:ahLst/>
              <a:cxnLst/>
              <a:rect l="l" t="t" r="r" b="b"/>
              <a:pathLst>
                <a:path w="50" h="35" extrusionOk="0">
                  <a:moveTo>
                    <a:pt x="0" y="10"/>
                  </a:moveTo>
                  <a:cubicBezTo>
                    <a:pt x="0" y="10"/>
                    <a:pt x="11" y="0"/>
                    <a:pt x="23" y="8"/>
                  </a:cubicBezTo>
                  <a:cubicBezTo>
                    <a:pt x="35" y="15"/>
                    <a:pt x="36" y="32"/>
                    <a:pt x="50" y="34"/>
                  </a:cubicBezTo>
                  <a:cubicBezTo>
                    <a:pt x="50" y="34"/>
                    <a:pt x="40" y="35"/>
                    <a:pt x="33" y="27"/>
                  </a:cubicBezTo>
                  <a:cubicBezTo>
                    <a:pt x="26" y="18"/>
                    <a:pt x="21" y="2"/>
                    <a:pt x="3" y="13"/>
                  </a:cubicBezTo>
                  <a:lnTo>
                    <a:pt x="0" y="1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59" name="Google Shape;459;g394f1b1d20c_0_47"/>
            <p:cNvSpPr/>
            <p:nvPr/>
          </p:nvSpPr>
          <p:spPr>
            <a:xfrm>
              <a:off x="8208963" y="3784601"/>
              <a:ext cx="77788" cy="82550"/>
            </a:xfrm>
            <a:custGeom>
              <a:avLst/>
              <a:gdLst/>
              <a:ahLst/>
              <a:cxnLst/>
              <a:rect l="l" t="t" r="r" b="b"/>
              <a:pathLst>
                <a:path w="21" h="22" extrusionOk="0">
                  <a:moveTo>
                    <a:pt x="3" y="22"/>
                  </a:moveTo>
                  <a:cubicBezTo>
                    <a:pt x="3" y="22"/>
                    <a:pt x="0" y="14"/>
                    <a:pt x="6" y="12"/>
                  </a:cubicBezTo>
                  <a:cubicBezTo>
                    <a:pt x="12" y="10"/>
                    <a:pt x="16" y="10"/>
                    <a:pt x="21" y="0"/>
                  </a:cubicBezTo>
                  <a:cubicBezTo>
                    <a:pt x="21" y="0"/>
                    <a:pt x="18" y="10"/>
                    <a:pt x="12" y="14"/>
                  </a:cubicBezTo>
                  <a:cubicBezTo>
                    <a:pt x="5" y="17"/>
                    <a:pt x="5" y="17"/>
                    <a:pt x="6" y="21"/>
                  </a:cubicBezTo>
                  <a:lnTo>
                    <a:pt x="3" y="2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0" name="Google Shape;460;g394f1b1d20c_0_47"/>
            <p:cNvSpPr/>
            <p:nvPr/>
          </p:nvSpPr>
          <p:spPr>
            <a:xfrm>
              <a:off x="8264525" y="3946526"/>
              <a:ext cx="19050" cy="57150"/>
            </a:xfrm>
            <a:custGeom>
              <a:avLst/>
              <a:gdLst/>
              <a:ahLst/>
              <a:cxnLst/>
              <a:rect l="l" t="t" r="r" b="b"/>
              <a:pathLst>
                <a:path w="5" h="15" extrusionOk="0">
                  <a:moveTo>
                    <a:pt x="5" y="3"/>
                  </a:moveTo>
                  <a:cubicBezTo>
                    <a:pt x="5" y="3"/>
                    <a:pt x="1" y="6"/>
                    <a:pt x="2" y="9"/>
                  </a:cubicBezTo>
                  <a:cubicBezTo>
                    <a:pt x="3" y="13"/>
                    <a:pt x="4" y="15"/>
                    <a:pt x="4" y="15"/>
                  </a:cubicBezTo>
                  <a:cubicBezTo>
                    <a:pt x="4" y="15"/>
                    <a:pt x="2" y="11"/>
                    <a:pt x="1" y="9"/>
                  </a:cubicBezTo>
                  <a:cubicBezTo>
                    <a:pt x="0" y="7"/>
                    <a:pt x="1" y="2"/>
                    <a:pt x="5" y="0"/>
                  </a:cubicBezTo>
                  <a:lnTo>
                    <a:pt x="5" y="3"/>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1" name="Google Shape;461;g394f1b1d20c_0_47"/>
            <p:cNvSpPr/>
            <p:nvPr/>
          </p:nvSpPr>
          <p:spPr>
            <a:xfrm>
              <a:off x="8261350" y="3911601"/>
              <a:ext cx="41275" cy="92075"/>
            </a:xfrm>
            <a:custGeom>
              <a:avLst/>
              <a:gdLst/>
              <a:ahLst/>
              <a:cxnLst/>
              <a:rect l="l" t="t" r="r" b="b"/>
              <a:pathLst>
                <a:path w="11" h="24" extrusionOk="0">
                  <a:moveTo>
                    <a:pt x="5" y="0"/>
                  </a:moveTo>
                  <a:cubicBezTo>
                    <a:pt x="5" y="0"/>
                    <a:pt x="0" y="5"/>
                    <a:pt x="3" y="9"/>
                  </a:cubicBezTo>
                  <a:cubicBezTo>
                    <a:pt x="7" y="13"/>
                    <a:pt x="10" y="15"/>
                    <a:pt x="10" y="24"/>
                  </a:cubicBezTo>
                  <a:cubicBezTo>
                    <a:pt x="10" y="24"/>
                    <a:pt x="11" y="16"/>
                    <a:pt x="8" y="10"/>
                  </a:cubicBezTo>
                  <a:cubicBezTo>
                    <a:pt x="5" y="5"/>
                    <a:pt x="5" y="5"/>
                    <a:pt x="7" y="2"/>
                  </a:cubicBezTo>
                  <a:lnTo>
                    <a:pt x="5"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2" name="Google Shape;462;g394f1b1d20c_0_47"/>
            <p:cNvSpPr/>
            <p:nvPr/>
          </p:nvSpPr>
          <p:spPr>
            <a:xfrm>
              <a:off x="8162925" y="4003676"/>
              <a:ext cx="90488" cy="247650"/>
            </a:xfrm>
            <a:custGeom>
              <a:avLst/>
              <a:gdLst/>
              <a:ahLst/>
              <a:cxnLst/>
              <a:rect l="l" t="t" r="r" b="b"/>
              <a:pathLst>
                <a:path w="24" h="66" extrusionOk="0">
                  <a:moveTo>
                    <a:pt x="17" y="0"/>
                  </a:moveTo>
                  <a:cubicBezTo>
                    <a:pt x="17" y="0"/>
                    <a:pt x="0" y="13"/>
                    <a:pt x="10" y="26"/>
                  </a:cubicBezTo>
                  <a:cubicBezTo>
                    <a:pt x="23" y="46"/>
                    <a:pt x="23" y="66"/>
                    <a:pt x="23" y="66"/>
                  </a:cubicBezTo>
                  <a:cubicBezTo>
                    <a:pt x="23" y="66"/>
                    <a:pt x="24" y="43"/>
                    <a:pt x="17" y="32"/>
                  </a:cubicBezTo>
                  <a:cubicBezTo>
                    <a:pt x="10" y="21"/>
                    <a:pt x="5" y="17"/>
                    <a:pt x="22" y="2"/>
                  </a:cubicBezTo>
                  <a:lnTo>
                    <a:pt x="17"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3" name="Google Shape;463;g394f1b1d20c_0_47"/>
            <p:cNvSpPr/>
            <p:nvPr/>
          </p:nvSpPr>
          <p:spPr>
            <a:xfrm>
              <a:off x="8208963" y="4097338"/>
              <a:ext cx="66675" cy="90488"/>
            </a:xfrm>
            <a:custGeom>
              <a:avLst/>
              <a:gdLst/>
              <a:ahLst/>
              <a:cxnLst/>
              <a:rect l="l" t="t" r="r" b="b"/>
              <a:pathLst>
                <a:path w="18" h="24" extrusionOk="0">
                  <a:moveTo>
                    <a:pt x="2" y="5"/>
                  </a:moveTo>
                  <a:cubicBezTo>
                    <a:pt x="2" y="5"/>
                    <a:pt x="12" y="5"/>
                    <a:pt x="14" y="12"/>
                  </a:cubicBezTo>
                  <a:cubicBezTo>
                    <a:pt x="16" y="19"/>
                    <a:pt x="18" y="24"/>
                    <a:pt x="18" y="24"/>
                  </a:cubicBezTo>
                  <a:cubicBezTo>
                    <a:pt x="18" y="24"/>
                    <a:pt x="17" y="17"/>
                    <a:pt x="15" y="11"/>
                  </a:cubicBezTo>
                  <a:cubicBezTo>
                    <a:pt x="14" y="7"/>
                    <a:pt x="8" y="0"/>
                    <a:pt x="0" y="1"/>
                  </a:cubicBezTo>
                  <a:lnTo>
                    <a:pt x="2"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4" name="Google Shape;464;g394f1b1d20c_0_47"/>
            <p:cNvSpPr/>
            <p:nvPr/>
          </p:nvSpPr>
          <p:spPr>
            <a:xfrm>
              <a:off x="8204200" y="4130676"/>
              <a:ext cx="38100" cy="114300"/>
            </a:xfrm>
            <a:custGeom>
              <a:avLst/>
              <a:gdLst/>
              <a:ahLst/>
              <a:cxnLst/>
              <a:rect l="l" t="t" r="r" b="b"/>
              <a:pathLst>
                <a:path w="10" h="30" extrusionOk="0">
                  <a:moveTo>
                    <a:pt x="7" y="5"/>
                  </a:moveTo>
                  <a:cubicBezTo>
                    <a:pt x="7" y="5"/>
                    <a:pt x="1" y="14"/>
                    <a:pt x="4" y="20"/>
                  </a:cubicBezTo>
                  <a:cubicBezTo>
                    <a:pt x="8" y="27"/>
                    <a:pt x="10" y="30"/>
                    <a:pt x="10" y="30"/>
                  </a:cubicBezTo>
                  <a:cubicBezTo>
                    <a:pt x="10" y="30"/>
                    <a:pt x="6" y="25"/>
                    <a:pt x="3" y="20"/>
                  </a:cubicBezTo>
                  <a:cubicBezTo>
                    <a:pt x="1" y="16"/>
                    <a:pt x="0" y="6"/>
                    <a:pt x="6" y="0"/>
                  </a:cubicBezTo>
                  <a:lnTo>
                    <a:pt x="7"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5" name="Google Shape;465;g394f1b1d20c_0_47"/>
            <p:cNvSpPr/>
            <p:nvPr/>
          </p:nvSpPr>
          <p:spPr>
            <a:xfrm>
              <a:off x="7288213" y="3519488"/>
              <a:ext cx="558800" cy="793750"/>
            </a:xfrm>
            <a:custGeom>
              <a:avLst/>
              <a:gdLst/>
              <a:ahLst/>
              <a:cxnLst/>
              <a:rect l="l" t="t" r="r" b="b"/>
              <a:pathLst>
                <a:path w="148" h="210" extrusionOk="0">
                  <a:moveTo>
                    <a:pt x="134" y="19"/>
                  </a:moveTo>
                  <a:cubicBezTo>
                    <a:pt x="134" y="19"/>
                    <a:pt x="121" y="0"/>
                    <a:pt x="96" y="19"/>
                  </a:cubicBezTo>
                  <a:cubicBezTo>
                    <a:pt x="76" y="34"/>
                    <a:pt x="0" y="109"/>
                    <a:pt x="17" y="201"/>
                  </a:cubicBezTo>
                  <a:cubicBezTo>
                    <a:pt x="17" y="201"/>
                    <a:pt x="18" y="210"/>
                    <a:pt x="36" y="210"/>
                  </a:cubicBezTo>
                  <a:cubicBezTo>
                    <a:pt x="53" y="210"/>
                    <a:pt x="53" y="200"/>
                    <a:pt x="77" y="197"/>
                  </a:cubicBezTo>
                  <a:cubicBezTo>
                    <a:pt x="101" y="193"/>
                    <a:pt x="144" y="190"/>
                    <a:pt x="145" y="142"/>
                  </a:cubicBezTo>
                  <a:cubicBezTo>
                    <a:pt x="146" y="94"/>
                    <a:pt x="148" y="34"/>
                    <a:pt x="134" y="19"/>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6" name="Google Shape;466;g394f1b1d20c_0_47"/>
            <p:cNvSpPr/>
            <p:nvPr/>
          </p:nvSpPr>
          <p:spPr>
            <a:xfrm>
              <a:off x="7424738" y="3395663"/>
              <a:ext cx="519113" cy="803275"/>
            </a:xfrm>
            <a:custGeom>
              <a:avLst/>
              <a:gdLst/>
              <a:ahLst/>
              <a:cxnLst/>
              <a:rect l="l" t="t" r="r" b="b"/>
              <a:pathLst>
                <a:path w="138" h="213" extrusionOk="0">
                  <a:moveTo>
                    <a:pt x="138" y="0"/>
                  </a:moveTo>
                  <a:cubicBezTo>
                    <a:pt x="113" y="0"/>
                    <a:pt x="113" y="0"/>
                    <a:pt x="113" y="0"/>
                  </a:cubicBezTo>
                  <a:cubicBezTo>
                    <a:pt x="113" y="85"/>
                    <a:pt x="113" y="85"/>
                    <a:pt x="113" y="85"/>
                  </a:cubicBezTo>
                  <a:cubicBezTo>
                    <a:pt x="113" y="85"/>
                    <a:pt x="112" y="107"/>
                    <a:pt x="92" y="113"/>
                  </a:cubicBezTo>
                  <a:cubicBezTo>
                    <a:pt x="72" y="120"/>
                    <a:pt x="43" y="120"/>
                    <a:pt x="33" y="153"/>
                  </a:cubicBezTo>
                  <a:cubicBezTo>
                    <a:pt x="23" y="187"/>
                    <a:pt x="10" y="208"/>
                    <a:pt x="0" y="213"/>
                  </a:cubicBezTo>
                  <a:cubicBezTo>
                    <a:pt x="0" y="213"/>
                    <a:pt x="24" y="204"/>
                    <a:pt x="40" y="150"/>
                  </a:cubicBezTo>
                  <a:cubicBezTo>
                    <a:pt x="44" y="138"/>
                    <a:pt x="55" y="124"/>
                    <a:pt x="92" y="130"/>
                  </a:cubicBezTo>
                  <a:cubicBezTo>
                    <a:pt x="102" y="132"/>
                    <a:pt x="120" y="134"/>
                    <a:pt x="125" y="104"/>
                  </a:cubicBezTo>
                  <a:lnTo>
                    <a:pt x="138"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7" name="Google Shape;467;g394f1b1d20c_0_47"/>
            <p:cNvSpPr/>
            <p:nvPr/>
          </p:nvSpPr>
          <p:spPr>
            <a:xfrm>
              <a:off x="7669213" y="3614738"/>
              <a:ext cx="101600" cy="244475"/>
            </a:xfrm>
            <a:custGeom>
              <a:avLst/>
              <a:gdLst/>
              <a:ahLst/>
              <a:cxnLst/>
              <a:rect l="l" t="t" r="r" b="b"/>
              <a:pathLst>
                <a:path w="27" h="65" extrusionOk="0">
                  <a:moveTo>
                    <a:pt x="5" y="65"/>
                  </a:moveTo>
                  <a:cubicBezTo>
                    <a:pt x="5" y="65"/>
                    <a:pt x="27" y="56"/>
                    <a:pt x="20" y="41"/>
                  </a:cubicBezTo>
                  <a:cubicBezTo>
                    <a:pt x="9" y="20"/>
                    <a:pt x="15" y="0"/>
                    <a:pt x="15" y="0"/>
                  </a:cubicBezTo>
                  <a:cubicBezTo>
                    <a:pt x="15" y="0"/>
                    <a:pt x="8" y="21"/>
                    <a:pt x="13" y="34"/>
                  </a:cubicBezTo>
                  <a:cubicBezTo>
                    <a:pt x="19" y="46"/>
                    <a:pt x="23" y="52"/>
                    <a:pt x="0" y="63"/>
                  </a:cubicBezTo>
                  <a:lnTo>
                    <a:pt x="5" y="6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8" name="Google Shape;468;g394f1b1d20c_0_47"/>
            <p:cNvSpPr/>
            <p:nvPr/>
          </p:nvSpPr>
          <p:spPr>
            <a:xfrm>
              <a:off x="7677150" y="3670301"/>
              <a:ext cx="60325" cy="98425"/>
            </a:xfrm>
            <a:custGeom>
              <a:avLst/>
              <a:gdLst/>
              <a:ahLst/>
              <a:cxnLst/>
              <a:rect l="l" t="t" r="r" b="b"/>
              <a:pathLst>
                <a:path w="16" h="26" extrusionOk="0">
                  <a:moveTo>
                    <a:pt x="14" y="22"/>
                  </a:moveTo>
                  <a:cubicBezTo>
                    <a:pt x="14" y="22"/>
                    <a:pt x="2" y="20"/>
                    <a:pt x="2" y="12"/>
                  </a:cubicBezTo>
                  <a:cubicBezTo>
                    <a:pt x="1" y="5"/>
                    <a:pt x="1" y="0"/>
                    <a:pt x="1" y="0"/>
                  </a:cubicBezTo>
                  <a:cubicBezTo>
                    <a:pt x="1" y="0"/>
                    <a:pt x="0" y="7"/>
                    <a:pt x="1" y="13"/>
                  </a:cubicBezTo>
                  <a:cubicBezTo>
                    <a:pt x="1" y="17"/>
                    <a:pt x="6" y="26"/>
                    <a:pt x="16" y="26"/>
                  </a:cubicBezTo>
                  <a:lnTo>
                    <a:pt x="14" y="2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69" name="Google Shape;469;g394f1b1d20c_0_47"/>
            <p:cNvSpPr/>
            <p:nvPr/>
          </p:nvSpPr>
          <p:spPr>
            <a:xfrm>
              <a:off x="7718425" y="3621088"/>
              <a:ext cx="41275" cy="114300"/>
            </a:xfrm>
            <a:custGeom>
              <a:avLst/>
              <a:gdLst/>
              <a:ahLst/>
              <a:cxnLst/>
              <a:rect l="l" t="t" r="r" b="b"/>
              <a:pathLst>
                <a:path w="11" h="30" extrusionOk="0">
                  <a:moveTo>
                    <a:pt x="0" y="26"/>
                  </a:moveTo>
                  <a:cubicBezTo>
                    <a:pt x="0" y="26"/>
                    <a:pt x="10" y="18"/>
                    <a:pt x="8" y="11"/>
                  </a:cubicBezTo>
                  <a:cubicBezTo>
                    <a:pt x="5" y="4"/>
                    <a:pt x="4" y="0"/>
                    <a:pt x="4" y="0"/>
                  </a:cubicBezTo>
                  <a:cubicBezTo>
                    <a:pt x="4" y="0"/>
                    <a:pt x="7" y="6"/>
                    <a:pt x="9" y="12"/>
                  </a:cubicBezTo>
                  <a:cubicBezTo>
                    <a:pt x="11" y="16"/>
                    <a:pt x="9" y="26"/>
                    <a:pt x="0" y="30"/>
                  </a:cubicBezTo>
                  <a:lnTo>
                    <a:pt x="0" y="26"/>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0" name="Google Shape;470;g394f1b1d20c_0_47"/>
            <p:cNvSpPr/>
            <p:nvPr/>
          </p:nvSpPr>
          <p:spPr>
            <a:xfrm>
              <a:off x="7597775" y="3867151"/>
              <a:ext cx="104775" cy="150813"/>
            </a:xfrm>
            <a:custGeom>
              <a:avLst/>
              <a:gdLst/>
              <a:ahLst/>
              <a:cxnLst/>
              <a:rect l="l" t="t" r="r" b="b"/>
              <a:pathLst>
                <a:path w="28" h="40" extrusionOk="0">
                  <a:moveTo>
                    <a:pt x="18" y="1"/>
                  </a:moveTo>
                  <a:cubicBezTo>
                    <a:pt x="18" y="1"/>
                    <a:pt x="0" y="16"/>
                    <a:pt x="11" y="21"/>
                  </a:cubicBezTo>
                  <a:cubicBezTo>
                    <a:pt x="27" y="27"/>
                    <a:pt x="27" y="40"/>
                    <a:pt x="27" y="40"/>
                  </a:cubicBezTo>
                  <a:cubicBezTo>
                    <a:pt x="27" y="40"/>
                    <a:pt x="28" y="25"/>
                    <a:pt x="19" y="21"/>
                  </a:cubicBezTo>
                  <a:cubicBezTo>
                    <a:pt x="11" y="17"/>
                    <a:pt x="5" y="16"/>
                    <a:pt x="23" y="0"/>
                  </a:cubicBezTo>
                  <a:lnTo>
                    <a:pt x="18" y="1"/>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1" name="Google Shape;471;g394f1b1d20c_0_47"/>
            <p:cNvSpPr/>
            <p:nvPr/>
          </p:nvSpPr>
          <p:spPr>
            <a:xfrm>
              <a:off x="7646988" y="3878263"/>
              <a:ext cx="63500" cy="98425"/>
            </a:xfrm>
            <a:custGeom>
              <a:avLst/>
              <a:gdLst/>
              <a:ahLst/>
              <a:cxnLst/>
              <a:rect l="l" t="t" r="r" b="b"/>
              <a:pathLst>
                <a:path w="17" h="26" extrusionOk="0">
                  <a:moveTo>
                    <a:pt x="2" y="5"/>
                  </a:moveTo>
                  <a:cubicBezTo>
                    <a:pt x="2" y="5"/>
                    <a:pt x="14" y="6"/>
                    <a:pt x="15" y="14"/>
                  </a:cubicBezTo>
                  <a:cubicBezTo>
                    <a:pt x="16" y="21"/>
                    <a:pt x="17" y="26"/>
                    <a:pt x="17" y="26"/>
                  </a:cubicBezTo>
                  <a:cubicBezTo>
                    <a:pt x="17" y="26"/>
                    <a:pt x="17" y="19"/>
                    <a:pt x="16" y="13"/>
                  </a:cubicBezTo>
                  <a:cubicBezTo>
                    <a:pt x="15" y="8"/>
                    <a:pt x="9" y="0"/>
                    <a:pt x="0" y="1"/>
                  </a:cubicBezTo>
                  <a:lnTo>
                    <a:pt x="2"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2" name="Google Shape;472;g394f1b1d20c_0_47"/>
            <p:cNvSpPr/>
            <p:nvPr/>
          </p:nvSpPr>
          <p:spPr>
            <a:xfrm>
              <a:off x="7600950" y="3911601"/>
              <a:ext cx="38100" cy="114300"/>
            </a:xfrm>
            <a:custGeom>
              <a:avLst/>
              <a:gdLst/>
              <a:ahLst/>
              <a:cxnLst/>
              <a:rect l="l" t="t" r="r" b="b"/>
              <a:pathLst>
                <a:path w="10" h="30" extrusionOk="0">
                  <a:moveTo>
                    <a:pt x="10" y="4"/>
                  </a:moveTo>
                  <a:cubicBezTo>
                    <a:pt x="10" y="4"/>
                    <a:pt x="0" y="13"/>
                    <a:pt x="4" y="19"/>
                  </a:cubicBezTo>
                  <a:cubicBezTo>
                    <a:pt x="7" y="26"/>
                    <a:pt x="8" y="30"/>
                    <a:pt x="8" y="30"/>
                  </a:cubicBezTo>
                  <a:cubicBezTo>
                    <a:pt x="8" y="30"/>
                    <a:pt x="5" y="24"/>
                    <a:pt x="2" y="19"/>
                  </a:cubicBezTo>
                  <a:cubicBezTo>
                    <a:pt x="0" y="15"/>
                    <a:pt x="1" y="4"/>
                    <a:pt x="9" y="0"/>
                  </a:cubicBezTo>
                  <a:lnTo>
                    <a:pt x="10" y="4"/>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3" name="Google Shape;473;g394f1b1d20c_0_47"/>
            <p:cNvSpPr/>
            <p:nvPr/>
          </p:nvSpPr>
          <p:spPr>
            <a:xfrm>
              <a:off x="7518400" y="3771901"/>
              <a:ext cx="38100" cy="60325"/>
            </a:xfrm>
            <a:custGeom>
              <a:avLst/>
              <a:gdLst/>
              <a:ahLst/>
              <a:cxnLst/>
              <a:rect l="l" t="t" r="r" b="b"/>
              <a:pathLst>
                <a:path w="10" h="16" extrusionOk="0">
                  <a:moveTo>
                    <a:pt x="5" y="13"/>
                  </a:moveTo>
                  <a:cubicBezTo>
                    <a:pt x="5" y="13"/>
                    <a:pt x="8" y="7"/>
                    <a:pt x="5" y="4"/>
                  </a:cubicBezTo>
                  <a:cubicBezTo>
                    <a:pt x="2" y="1"/>
                    <a:pt x="0" y="0"/>
                    <a:pt x="0" y="0"/>
                  </a:cubicBezTo>
                  <a:cubicBezTo>
                    <a:pt x="0" y="0"/>
                    <a:pt x="3" y="2"/>
                    <a:pt x="6" y="4"/>
                  </a:cubicBezTo>
                  <a:cubicBezTo>
                    <a:pt x="8" y="6"/>
                    <a:pt x="10" y="11"/>
                    <a:pt x="7" y="16"/>
                  </a:cubicBezTo>
                  <a:lnTo>
                    <a:pt x="5" y="13"/>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4" name="Google Shape;474;g394f1b1d20c_0_47"/>
            <p:cNvSpPr/>
            <p:nvPr/>
          </p:nvSpPr>
          <p:spPr>
            <a:xfrm>
              <a:off x="7424738" y="3844926"/>
              <a:ext cx="188913" cy="127000"/>
            </a:xfrm>
            <a:custGeom>
              <a:avLst/>
              <a:gdLst/>
              <a:ahLst/>
              <a:cxnLst/>
              <a:rect l="l" t="t" r="r" b="b"/>
              <a:pathLst>
                <a:path w="50" h="34" extrusionOk="0">
                  <a:moveTo>
                    <a:pt x="50" y="10"/>
                  </a:moveTo>
                  <a:cubicBezTo>
                    <a:pt x="50" y="10"/>
                    <a:pt x="39" y="0"/>
                    <a:pt x="27" y="7"/>
                  </a:cubicBezTo>
                  <a:cubicBezTo>
                    <a:pt x="15" y="14"/>
                    <a:pt x="14" y="31"/>
                    <a:pt x="0" y="33"/>
                  </a:cubicBezTo>
                  <a:cubicBezTo>
                    <a:pt x="0" y="33"/>
                    <a:pt x="9" y="34"/>
                    <a:pt x="17" y="26"/>
                  </a:cubicBezTo>
                  <a:cubicBezTo>
                    <a:pt x="24" y="18"/>
                    <a:pt x="29" y="1"/>
                    <a:pt x="47" y="12"/>
                  </a:cubicBezTo>
                  <a:lnTo>
                    <a:pt x="50" y="1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5" name="Google Shape;475;g394f1b1d20c_0_47"/>
            <p:cNvSpPr/>
            <p:nvPr/>
          </p:nvSpPr>
          <p:spPr>
            <a:xfrm>
              <a:off x="7499350" y="3779838"/>
              <a:ext cx="79375" cy="87313"/>
            </a:xfrm>
            <a:custGeom>
              <a:avLst/>
              <a:gdLst/>
              <a:ahLst/>
              <a:cxnLst/>
              <a:rect l="l" t="t" r="r" b="b"/>
              <a:pathLst>
                <a:path w="21" h="23" extrusionOk="0">
                  <a:moveTo>
                    <a:pt x="18" y="23"/>
                  </a:moveTo>
                  <a:cubicBezTo>
                    <a:pt x="18" y="23"/>
                    <a:pt x="21" y="15"/>
                    <a:pt x="15" y="13"/>
                  </a:cubicBezTo>
                  <a:cubicBezTo>
                    <a:pt x="9" y="11"/>
                    <a:pt x="5" y="10"/>
                    <a:pt x="0" y="0"/>
                  </a:cubicBezTo>
                  <a:cubicBezTo>
                    <a:pt x="0" y="0"/>
                    <a:pt x="3" y="11"/>
                    <a:pt x="9" y="14"/>
                  </a:cubicBezTo>
                  <a:cubicBezTo>
                    <a:pt x="16" y="18"/>
                    <a:pt x="16" y="17"/>
                    <a:pt x="15" y="21"/>
                  </a:cubicBezTo>
                  <a:lnTo>
                    <a:pt x="18" y="23"/>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6" name="Google Shape;476;g394f1b1d20c_0_47"/>
            <p:cNvSpPr/>
            <p:nvPr/>
          </p:nvSpPr>
          <p:spPr>
            <a:xfrm>
              <a:off x="7504113" y="3946526"/>
              <a:ext cx="14288" cy="52388"/>
            </a:xfrm>
            <a:custGeom>
              <a:avLst/>
              <a:gdLst/>
              <a:ahLst/>
              <a:cxnLst/>
              <a:rect l="l" t="t" r="r" b="b"/>
              <a:pathLst>
                <a:path w="4" h="14" extrusionOk="0">
                  <a:moveTo>
                    <a:pt x="0" y="2"/>
                  </a:moveTo>
                  <a:cubicBezTo>
                    <a:pt x="0" y="2"/>
                    <a:pt x="4" y="5"/>
                    <a:pt x="3" y="9"/>
                  </a:cubicBezTo>
                  <a:cubicBezTo>
                    <a:pt x="2" y="12"/>
                    <a:pt x="1" y="14"/>
                    <a:pt x="1" y="14"/>
                  </a:cubicBezTo>
                  <a:cubicBezTo>
                    <a:pt x="1" y="14"/>
                    <a:pt x="3" y="11"/>
                    <a:pt x="4" y="8"/>
                  </a:cubicBezTo>
                  <a:cubicBezTo>
                    <a:pt x="4" y="6"/>
                    <a:pt x="4" y="1"/>
                    <a:pt x="0" y="0"/>
                  </a:cubicBezTo>
                  <a:lnTo>
                    <a:pt x="0" y="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7" name="Google Shape;477;g394f1b1d20c_0_47"/>
            <p:cNvSpPr/>
            <p:nvPr/>
          </p:nvSpPr>
          <p:spPr>
            <a:xfrm>
              <a:off x="7480300" y="3911601"/>
              <a:ext cx="46038" cy="92075"/>
            </a:xfrm>
            <a:custGeom>
              <a:avLst/>
              <a:gdLst/>
              <a:ahLst/>
              <a:cxnLst/>
              <a:rect l="l" t="t" r="r" b="b"/>
              <a:pathLst>
                <a:path w="12" h="24" extrusionOk="0">
                  <a:moveTo>
                    <a:pt x="7" y="0"/>
                  </a:moveTo>
                  <a:cubicBezTo>
                    <a:pt x="7" y="0"/>
                    <a:pt x="12" y="4"/>
                    <a:pt x="8" y="8"/>
                  </a:cubicBezTo>
                  <a:cubicBezTo>
                    <a:pt x="5" y="12"/>
                    <a:pt x="2" y="14"/>
                    <a:pt x="2" y="24"/>
                  </a:cubicBezTo>
                  <a:cubicBezTo>
                    <a:pt x="2" y="24"/>
                    <a:pt x="0" y="15"/>
                    <a:pt x="4" y="10"/>
                  </a:cubicBezTo>
                  <a:cubicBezTo>
                    <a:pt x="7" y="4"/>
                    <a:pt x="7" y="5"/>
                    <a:pt x="5" y="2"/>
                  </a:cubicBezTo>
                  <a:lnTo>
                    <a:pt x="7"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8" name="Google Shape;478;g394f1b1d20c_0_47"/>
            <p:cNvSpPr/>
            <p:nvPr/>
          </p:nvSpPr>
          <p:spPr>
            <a:xfrm>
              <a:off x="7529513" y="3998913"/>
              <a:ext cx="90488" cy="249238"/>
            </a:xfrm>
            <a:custGeom>
              <a:avLst/>
              <a:gdLst/>
              <a:ahLst/>
              <a:cxnLst/>
              <a:rect l="l" t="t" r="r" b="b"/>
              <a:pathLst>
                <a:path w="24" h="66" extrusionOk="0">
                  <a:moveTo>
                    <a:pt x="7" y="0"/>
                  </a:moveTo>
                  <a:cubicBezTo>
                    <a:pt x="7" y="0"/>
                    <a:pt x="24" y="14"/>
                    <a:pt x="15" y="27"/>
                  </a:cubicBezTo>
                  <a:cubicBezTo>
                    <a:pt x="1" y="46"/>
                    <a:pt x="2" y="66"/>
                    <a:pt x="2" y="66"/>
                  </a:cubicBezTo>
                  <a:cubicBezTo>
                    <a:pt x="2" y="66"/>
                    <a:pt x="0" y="44"/>
                    <a:pt x="8" y="33"/>
                  </a:cubicBezTo>
                  <a:cubicBezTo>
                    <a:pt x="15" y="22"/>
                    <a:pt x="20" y="17"/>
                    <a:pt x="3" y="2"/>
                  </a:cubicBezTo>
                  <a:lnTo>
                    <a:pt x="7"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79" name="Google Shape;479;g394f1b1d20c_0_47"/>
            <p:cNvSpPr/>
            <p:nvPr/>
          </p:nvSpPr>
          <p:spPr>
            <a:xfrm>
              <a:off x="7510463" y="4094163"/>
              <a:ext cx="68263" cy="90488"/>
            </a:xfrm>
            <a:custGeom>
              <a:avLst/>
              <a:gdLst/>
              <a:ahLst/>
              <a:cxnLst/>
              <a:rect l="l" t="t" r="r" b="b"/>
              <a:pathLst>
                <a:path w="18" h="24" extrusionOk="0">
                  <a:moveTo>
                    <a:pt x="16" y="5"/>
                  </a:moveTo>
                  <a:cubicBezTo>
                    <a:pt x="16" y="5"/>
                    <a:pt x="5" y="5"/>
                    <a:pt x="3" y="12"/>
                  </a:cubicBezTo>
                  <a:cubicBezTo>
                    <a:pt x="2" y="20"/>
                    <a:pt x="0" y="24"/>
                    <a:pt x="0" y="24"/>
                  </a:cubicBezTo>
                  <a:cubicBezTo>
                    <a:pt x="0" y="24"/>
                    <a:pt x="1" y="17"/>
                    <a:pt x="3" y="12"/>
                  </a:cubicBezTo>
                  <a:cubicBezTo>
                    <a:pt x="4" y="7"/>
                    <a:pt x="10" y="0"/>
                    <a:pt x="18" y="1"/>
                  </a:cubicBezTo>
                  <a:lnTo>
                    <a:pt x="16"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0" name="Google Shape;480;g394f1b1d20c_0_47"/>
            <p:cNvSpPr/>
            <p:nvPr/>
          </p:nvSpPr>
          <p:spPr>
            <a:xfrm>
              <a:off x="7545388" y="4127501"/>
              <a:ext cx="38100" cy="117475"/>
            </a:xfrm>
            <a:custGeom>
              <a:avLst/>
              <a:gdLst/>
              <a:ahLst/>
              <a:cxnLst/>
              <a:rect l="l" t="t" r="r" b="b"/>
              <a:pathLst>
                <a:path w="10" h="31" extrusionOk="0">
                  <a:moveTo>
                    <a:pt x="3" y="5"/>
                  </a:moveTo>
                  <a:cubicBezTo>
                    <a:pt x="3" y="5"/>
                    <a:pt x="9" y="14"/>
                    <a:pt x="5" y="20"/>
                  </a:cubicBezTo>
                  <a:cubicBezTo>
                    <a:pt x="2" y="27"/>
                    <a:pt x="0" y="31"/>
                    <a:pt x="0" y="31"/>
                  </a:cubicBezTo>
                  <a:cubicBezTo>
                    <a:pt x="0" y="31"/>
                    <a:pt x="4" y="25"/>
                    <a:pt x="7" y="20"/>
                  </a:cubicBezTo>
                  <a:cubicBezTo>
                    <a:pt x="9" y="16"/>
                    <a:pt x="10" y="6"/>
                    <a:pt x="3" y="0"/>
                  </a:cubicBezTo>
                  <a:lnTo>
                    <a:pt x="3"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1" name="Google Shape;481;g394f1b1d20c_0_47"/>
            <p:cNvSpPr/>
            <p:nvPr/>
          </p:nvSpPr>
          <p:spPr>
            <a:xfrm>
              <a:off x="7839075" y="3432176"/>
              <a:ext cx="112713" cy="23813"/>
            </a:xfrm>
            <a:custGeom>
              <a:avLst/>
              <a:gdLst/>
              <a:ahLst/>
              <a:cxnLst/>
              <a:rect l="l" t="t" r="r" b="b"/>
              <a:pathLst>
                <a:path w="30" h="6" extrusionOk="0">
                  <a:moveTo>
                    <a:pt x="30" y="3"/>
                  </a:moveTo>
                  <a:cubicBezTo>
                    <a:pt x="30" y="4"/>
                    <a:pt x="28" y="6"/>
                    <a:pt x="27" y="6"/>
                  </a:cubicBezTo>
                  <a:cubicBezTo>
                    <a:pt x="3" y="6"/>
                    <a:pt x="3" y="6"/>
                    <a:pt x="3" y="6"/>
                  </a:cubicBezTo>
                  <a:cubicBezTo>
                    <a:pt x="1" y="6"/>
                    <a:pt x="0" y="4"/>
                    <a:pt x="0" y="3"/>
                  </a:cubicBezTo>
                  <a:cubicBezTo>
                    <a:pt x="0" y="1"/>
                    <a:pt x="1" y="0"/>
                    <a:pt x="3" y="0"/>
                  </a:cubicBezTo>
                  <a:cubicBezTo>
                    <a:pt x="27" y="0"/>
                    <a:pt x="27" y="0"/>
                    <a:pt x="27" y="0"/>
                  </a:cubicBezTo>
                  <a:cubicBezTo>
                    <a:pt x="28" y="0"/>
                    <a:pt x="30" y="1"/>
                    <a:pt x="30"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2" name="Google Shape;482;g394f1b1d20c_0_47"/>
            <p:cNvSpPr/>
            <p:nvPr/>
          </p:nvSpPr>
          <p:spPr>
            <a:xfrm>
              <a:off x="7839075" y="3486151"/>
              <a:ext cx="112713" cy="22225"/>
            </a:xfrm>
            <a:custGeom>
              <a:avLst/>
              <a:gdLst/>
              <a:ahLst/>
              <a:cxnLst/>
              <a:rect l="l" t="t" r="r" b="b"/>
              <a:pathLst>
                <a:path w="30" h="6" extrusionOk="0">
                  <a:moveTo>
                    <a:pt x="30" y="3"/>
                  </a:moveTo>
                  <a:cubicBezTo>
                    <a:pt x="30" y="4"/>
                    <a:pt x="28" y="6"/>
                    <a:pt x="27" y="6"/>
                  </a:cubicBezTo>
                  <a:cubicBezTo>
                    <a:pt x="3" y="6"/>
                    <a:pt x="3" y="6"/>
                    <a:pt x="3" y="6"/>
                  </a:cubicBezTo>
                  <a:cubicBezTo>
                    <a:pt x="1" y="6"/>
                    <a:pt x="0" y="4"/>
                    <a:pt x="0" y="3"/>
                  </a:cubicBezTo>
                  <a:cubicBezTo>
                    <a:pt x="0" y="1"/>
                    <a:pt x="1" y="0"/>
                    <a:pt x="3" y="0"/>
                  </a:cubicBezTo>
                  <a:cubicBezTo>
                    <a:pt x="27" y="0"/>
                    <a:pt x="27" y="0"/>
                    <a:pt x="27" y="0"/>
                  </a:cubicBezTo>
                  <a:cubicBezTo>
                    <a:pt x="28" y="0"/>
                    <a:pt x="30" y="1"/>
                    <a:pt x="30"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3" name="Google Shape;483;g394f1b1d20c_0_47"/>
            <p:cNvSpPr/>
            <p:nvPr/>
          </p:nvSpPr>
          <p:spPr>
            <a:xfrm>
              <a:off x="7839075" y="3565526"/>
              <a:ext cx="112713" cy="22225"/>
            </a:xfrm>
            <a:custGeom>
              <a:avLst/>
              <a:gdLst/>
              <a:ahLst/>
              <a:cxnLst/>
              <a:rect l="l" t="t" r="r" b="b"/>
              <a:pathLst>
                <a:path w="30" h="6" extrusionOk="0">
                  <a:moveTo>
                    <a:pt x="30" y="3"/>
                  </a:moveTo>
                  <a:cubicBezTo>
                    <a:pt x="30" y="5"/>
                    <a:pt x="28" y="6"/>
                    <a:pt x="27" y="6"/>
                  </a:cubicBezTo>
                  <a:cubicBezTo>
                    <a:pt x="3" y="6"/>
                    <a:pt x="3" y="6"/>
                    <a:pt x="3" y="6"/>
                  </a:cubicBezTo>
                  <a:cubicBezTo>
                    <a:pt x="1" y="6"/>
                    <a:pt x="0" y="5"/>
                    <a:pt x="0" y="3"/>
                  </a:cubicBezTo>
                  <a:cubicBezTo>
                    <a:pt x="0" y="1"/>
                    <a:pt x="1" y="0"/>
                    <a:pt x="3" y="0"/>
                  </a:cubicBezTo>
                  <a:cubicBezTo>
                    <a:pt x="27" y="0"/>
                    <a:pt x="27" y="0"/>
                    <a:pt x="27" y="0"/>
                  </a:cubicBezTo>
                  <a:cubicBezTo>
                    <a:pt x="28" y="0"/>
                    <a:pt x="30" y="1"/>
                    <a:pt x="30"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4" name="Google Shape;484;g394f1b1d20c_0_47"/>
            <p:cNvSpPr/>
            <p:nvPr/>
          </p:nvSpPr>
          <p:spPr>
            <a:xfrm>
              <a:off x="7839075" y="3629026"/>
              <a:ext cx="112713" cy="26988"/>
            </a:xfrm>
            <a:custGeom>
              <a:avLst/>
              <a:gdLst/>
              <a:ahLst/>
              <a:cxnLst/>
              <a:rect l="l" t="t" r="r" b="b"/>
              <a:pathLst>
                <a:path w="30" h="7" extrusionOk="0">
                  <a:moveTo>
                    <a:pt x="30" y="4"/>
                  </a:moveTo>
                  <a:cubicBezTo>
                    <a:pt x="30" y="5"/>
                    <a:pt x="28" y="7"/>
                    <a:pt x="27" y="7"/>
                  </a:cubicBezTo>
                  <a:cubicBezTo>
                    <a:pt x="3" y="7"/>
                    <a:pt x="3" y="7"/>
                    <a:pt x="3" y="7"/>
                  </a:cubicBezTo>
                  <a:cubicBezTo>
                    <a:pt x="1" y="7"/>
                    <a:pt x="0" y="5"/>
                    <a:pt x="0" y="4"/>
                  </a:cubicBezTo>
                  <a:cubicBezTo>
                    <a:pt x="0" y="2"/>
                    <a:pt x="1" y="0"/>
                    <a:pt x="3" y="0"/>
                  </a:cubicBezTo>
                  <a:cubicBezTo>
                    <a:pt x="27" y="0"/>
                    <a:pt x="27" y="0"/>
                    <a:pt x="27" y="0"/>
                  </a:cubicBezTo>
                  <a:cubicBezTo>
                    <a:pt x="28" y="0"/>
                    <a:pt x="30" y="2"/>
                    <a:pt x="30" y="4"/>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485" name="Google Shape;485;g394f1b1d20c_0_47"/>
          <p:cNvGrpSpPr/>
          <p:nvPr/>
        </p:nvGrpSpPr>
        <p:grpSpPr>
          <a:xfrm rot="-1196103">
            <a:off x="242704" y="130612"/>
            <a:ext cx="752119" cy="999914"/>
            <a:chOff x="5461397" y="1050131"/>
            <a:chExt cx="2461023" cy="3271837"/>
          </a:xfrm>
        </p:grpSpPr>
        <p:sp>
          <p:nvSpPr>
            <p:cNvPr id="486" name="Google Shape;486;g394f1b1d20c_0_47"/>
            <p:cNvSpPr/>
            <p:nvPr/>
          </p:nvSpPr>
          <p:spPr>
            <a:xfrm>
              <a:off x="5461397" y="1117997"/>
              <a:ext cx="2421732" cy="3203971"/>
            </a:xfrm>
            <a:custGeom>
              <a:avLst/>
              <a:gdLst/>
              <a:ahLst/>
              <a:cxnLst/>
              <a:rect l="l" t="t" r="r" b="b"/>
              <a:pathLst>
                <a:path w="857" h="1133" extrusionOk="0">
                  <a:moveTo>
                    <a:pt x="857" y="1108"/>
                  </a:moveTo>
                  <a:cubicBezTo>
                    <a:pt x="857" y="1122"/>
                    <a:pt x="845" y="1133"/>
                    <a:pt x="830" y="1133"/>
                  </a:cubicBezTo>
                  <a:cubicBezTo>
                    <a:pt x="27" y="1133"/>
                    <a:pt x="27" y="1133"/>
                    <a:pt x="27" y="1133"/>
                  </a:cubicBezTo>
                  <a:cubicBezTo>
                    <a:pt x="12" y="1133"/>
                    <a:pt x="0" y="1122"/>
                    <a:pt x="0" y="1108"/>
                  </a:cubicBezTo>
                  <a:cubicBezTo>
                    <a:pt x="0" y="25"/>
                    <a:pt x="0" y="25"/>
                    <a:pt x="0" y="25"/>
                  </a:cubicBezTo>
                  <a:cubicBezTo>
                    <a:pt x="0" y="11"/>
                    <a:pt x="12" y="0"/>
                    <a:pt x="27" y="0"/>
                  </a:cubicBezTo>
                  <a:cubicBezTo>
                    <a:pt x="830" y="0"/>
                    <a:pt x="830" y="0"/>
                    <a:pt x="830" y="0"/>
                  </a:cubicBezTo>
                  <a:cubicBezTo>
                    <a:pt x="845" y="0"/>
                    <a:pt x="857" y="11"/>
                    <a:pt x="857" y="25"/>
                  </a:cubicBezTo>
                  <a:lnTo>
                    <a:pt x="857" y="1108"/>
                  </a:ln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7" name="Google Shape;487;g394f1b1d20c_0_47"/>
            <p:cNvSpPr/>
            <p:nvPr/>
          </p:nvSpPr>
          <p:spPr>
            <a:xfrm>
              <a:off x="5480447" y="1264444"/>
              <a:ext cx="2441973" cy="3043237"/>
            </a:xfrm>
            <a:custGeom>
              <a:avLst/>
              <a:gdLst/>
              <a:ahLst/>
              <a:cxnLst/>
              <a:rect l="l" t="t" r="r" b="b"/>
              <a:pathLst>
                <a:path w="864" h="1076" extrusionOk="0">
                  <a:moveTo>
                    <a:pt x="862" y="962"/>
                  </a:moveTo>
                  <a:cubicBezTo>
                    <a:pt x="864" y="995"/>
                    <a:pt x="834" y="1025"/>
                    <a:pt x="795" y="1028"/>
                  </a:cubicBezTo>
                  <a:cubicBezTo>
                    <a:pt x="141" y="1073"/>
                    <a:pt x="141" y="1073"/>
                    <a:pt x="141" y="1073"/>
                  </a:cubicBezTo>
                  <a:cubicBezTo>
                    <a:pt x="102" y="1076"/>
                    <a:pt x="68" y="1051"/>
                    <a:pt x="66" y="1018"/>
                  </a:cubicBezTo>
                  <a:cubicBezTo>
                    <a:pt x="2" y="114"/>
                    <a:pt x="2" y="114"/>
                    <a:pt x="2" y="114"/>
                  </a:cubicBezTo>
                  <a:cubicBezTo>
                    <a:pt x="0" y="81"/>
                    <a:pt x="30" y="51"/>
                    <a:pt x="69" y="49"/>
                  </a:cubicBezTo>
                  <a:cubicBezTo>
                    <a:pt x="723" y="3"/>
                    <a:pt x="723" y="3"/>
                    <a:pt x="723" y="3"/>
                  </a:cubicBezTo>
                  <a:cubicBezTo>
                    <a:pt x="762" y="0"/>
                    <a:pt x="796" y="25"/>
                    <a:pt x="798" y="59"/>
                  </a:cubicBezTo>
                  <a:lnTo>
                    <a:pt x="862" y="962"/>
                  </a:ln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8" name="Google Shape;488;g394f1b1d20c_0_47"/>
            <p:cNvSpPr/>
            <p:nvPr/>
          </p:nvSpPr>
          <p:spPr>
            <a:xfrm>
              <a:off x="5576888" y="1241822"/>
              <a:ext cx="2166938" cy="2942035"/>
            </a:xfrm>
            <a:custGeom>
              <a:avLst/>
              <a:gdLst/>
              <a:ahLst/>
              <a:cxnLst/>
              <a:rect l="l" t="t" r="r" b="b"/>
              <a:pathLst>
                <a:path w="767" h="1040" extrusionOk="0">
                  <a:moveTo>
                    <a:pt x="706" y="7"/>
                  </a:moveTo>
                  <a:cubicBezTo>
                    <a:pt x="210" y="7"/>
                    <a:pt x="210" y="7"/>
                    <a:pt x="210" y="7"/>
                  </a:cubicBezTo>
                  <a:cubicBezTo>
                    <a:pt x="210" y="7"/>
                    <a:pt x="72" y="0"/>
                    <a:pt x="37" y="36"/>
                  </a:cubicBezTo>
                  <a:cubicBezTo>
                    <a:pt x="0" y="74"/>
                    <a:pt x="7" y="220"/>
                    <a:pt x="7" y="220"/>
                  </a:cubicBezTo>
                  <a:cubicBezTo>
                    <a:pt x="7" y="979"/>
                    <a:pt x="7" y="979"/>
                    <a:pt x="7" y="979"/>
                  </a:cubicBezTo>
                  <a:cubicBezTo>
                    <a:pt x="7" y="1013"/>
                    <a:pt x="35" y="1040"/>
                    <a:pt x="68" y="1040"/>
                  </a:cubicBezTo>
                  <a:cubicBezTo>
                    <a:pt x="706" y="1040"/>
                    <a:pt x="706" y="1040"/>
                    <a:pt x="706" y="1040"/>
                  </a:cubicBezTo>
                  <a:cubicBezTo>
                    <a:pt x="740" y="1040"/>
                    <a:pt x="767" y="1013"/>
                    <a:pt x="767" y="979"/>
                  </a:cubicBezTo>
                  <a:cubicBezTo>
                    <a:pt x="767" y="69"/>
                    <a:pt x="767" y="69"/>
                    <a:pt x="767" y="69"/>
                  </a:cubicBezTo>
                  <a:cubicBezTo>
                    <a:pt x="767" y="35"/>
                    <a:pt x="740" y="7"/>
                    <a:pt x="706" y="7"/>
                  </a:cubicBezTo>
                  <a:close/>
                </a:path>
              </a:pathLst>
            </a:custGeom>
            <a:solidFill>
              <a:schemeClr val="l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89" name="Google Shape;489;g394f1b1d20c_0_47"/>
            <p:cNvSpPr/>
            <p:nvPr/>
          </p:nvSpPr>
          <p:spPr>
            <a:xfrm>
              <a:off x="6243638" y="1050131"/>
              <a:ext cx="1040606" cy="341710"/>
            </a:xfrm>
            <a:custGeom>
              <a:avLst/>
              <a:gdLst/>
              <a:ahLst/>
              <a:cxnLst/>
              <a:rect l="l" t="t" r="r" b="b"/>
              <a:pathLst>
                <a:path w="368" h="121" extrusionOk="0">
                  <a:moveTo>
                    <a:pt x="368" y="97"/>
                  </a:moveTo>
                  <a:cubicBezTo>
                    <a:pt x="368" y="110"/>
                    <a:pt x="355" y="121"/>
                    <a:pt x="339" y="121"/>
                  </a:cubicBezTo>
                  <a:cubicBezTo>
                    <a:pt x="30" y="121"/>
                    <a:pt x="30" y="121"/>
                    <a:pt x="30" y="121"/>
                  </a:cubicBezTo>
                  <a:cubicBezTo>
                    <a:pt x="13" y="121"/>
                    <a:pt x="0" y="110"/>
                    <a:pt x="0" y="97"/>
                  </a:cubicBezTo>
                  <a:cubicBezTo>
                    <a:pt x="0" y="24"/>
                    <a:pt x="0" y="24"/>
                    <a:pt x="0" y="24"/>
                  </a:cubicBezTo>
                  <a:cubicBezTo>
                    <a:pt x="0" y="11"/>
                    <a:pt x="13" y="0"/>
                    <a:pt x="30" y="0"/>
                  </a:cubicBezTo>
                  <a:cubicBezTo>
                    <a:pt x="339" y="0"/>
                    <a:pt x="339" y="0"/>
                    <a:pt x="339" y="0"/>
                  </a:cubicBezTo>
                  <a:cubicBezTo>
                    <a:pt x="355" y="0"/>
                    <a:pt x="368" y="11"/>
                    <a:pt x="368" y="24"/>
                  </a:cubicBezTo>
                  <a:lnTo>
                    <a:pt x="368" y="97"/>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0" name="Google Shape;490;g394f1b1d20c_0_47"/>
            <p:cNvSpPr/>
            <p:nvPr/>
          </p:nvSpPr>
          <p:spPr>
            <a:xfrm>
              <a:off x="5819776" y="2472928"/>
              <a:ext cx="485775" cy="483394"/>
            </a:xfrm>
            <a:custGeom>
              <a:avLst/>
              <a:gdLst/>
              <a:ahLst/>
              <a:cxnLst/>
              <a:rect l="l" t="t" r="r" b="b"/>
              <a:pathLst>
                <a:path w="172" h="171" extrusionOk="0">
                  <a:moveTo>
                    <a:pt x="170" y="82"/>
                  </a:moveTo>
                  <a:cubicBezTo>
                    <a:pt x="172" y="129"/>
                    <a:pt x="135" y="168"/>
                    <a:pt x="89" y="169"/>
                  </a:cubicBezTo>
                  <a:cubicBezTo>
                    <a:pt x="43" y="171"/>
                    <a:pt x="4" y="135"/>
                    <a:pt x="2" y="89"/>
                  </a:cubicBezTo>
                  <a:cubicBezTo>
                    <a:pt x="0" y="42"/>
                    <a:pt x="37" y="3"/>
                    <a:pt x="83" y="2"/>
                  </a:cubicBezTo>
                  <a:cubicBezTo>
                    <a:pt x="129" y="0"/>
                    <a:pt x="168" y="36"/>
                    <a:pt x="170" y="82"/>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1" name="Google Shape;491;g394f1b1d20c_0_47"/>
            <p:cNvSpPr/>
            <p:nvPr/>
          </p:nvSpPr>
          <p:spPr>
            <a:xfrm>
              <a:off x="6407945" y="2551510"/>
              <a:ext cx="1200150" cy="192881"/>
            </a:xfrm>
            <a:custGeom>
              <a:avLst/>
              <a:gdLst/>
              <a:ahLst/>
              <a:cxnLst/>
              <a:rect l="l" t="t" r="r" b="b"/>
              <a:pathLst>
                <a:path w="1008" h="162" extrusionOk="0">
                  <a:moveTo>
                    <a:pt x="1008" y="124"/>
                  </a:moveTo>
                  <a:lnTo>
                    <a:pt x="4" y="162"/>
                  </a:lnTo>
                  <a:lnTo>
                    <a:pt x="0" y="38"/>
                  </a:lnTo>
                  <a:lnTo>
                    <a:pt x="1004" y="0"/>
                  </a:lnTo>
                  <a:lnTo>
                    <a:pt x="1008" y="12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2" name="Google Shape;492;g394f1b1d20c_0_47"/>
            <p:cNvSpPr/>
            <p:nvPr/>
          </p:nvSpPr>
          <p:spPr>
            <a:xfrm>
              <a:off x="6401991" y="2427685"/>
              <a:ext cx="1201341" cy="117872"/>
            </a:xfrm>
            <a:custGeom>
              <a:avLst/>
              <a:gdLst/>
              <a:ahLst/>
              <a:cxnLst/>
              <a:rect l="l" t="t" r="r" b="b"/>
              <a:pathLst>
                <a:path w="1009" h="99" extrusionOk="0">
                  <a:moveTo>
                    <a:pt x="1009" y="64"/>
                  </a:moveTo>
                  <a:lnTo>
                    <a:pt x="2" y="99"/>
                  </a:lnTo>
                  <a:lnTo>
                    <a:pt x="0" y="38"/>
                  </a:lnTo>
                  <a:lnTo>
                    <a:pt x="1006" y="0"/>
                  </a:lnTo>
                  <a:lnTo>
                    <a:pt x="1009" y="6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3" name="Google Shape;493;g394f1b1d20c_0_47"/>
            <p:cNvSpPr/>
            <p:nvPr/>
          </p:nvSpPr>
          <p:spPr>
            <a:xfrm>
              <a:off x="6412707" y="2750344"/>
              <a:ext cx="1204913" cy="191691"/>
            </a:xfrm>
            <a:custGeom>
              <a:avLst/>
              <a:gdLst/>
              <a:ahLst/>
              <a:cxnLst/>
              <a:rect l="l" t="t" r="r" b="b"/>
              <a:pathLst>
                <a:path w="1012" h="161" extrusionOk="0">
                  <a:moveTo>
                    <a:pt x="1012" y="123"/>
                  </a:moveTo>
                  <a:lnTo>
                    <a:pt x="5" y="161"/>
                  </a:lnTo>
                  <a:lnTo>
                    <a:pt x="0" y="38"/>
                  </a:lnTo>
                  <a:lnTo>
                    <a:pt x="1007" y="0"/>
                  </a:lnTo>
                  <a:lnTo>
                    <a:pt x="1012" y="123"/>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4" name="Google Shape;494;g394f1b1d20c_0_47"/>
            <p:cNvSpPr/>
            <p:nvPr/>
          </p:nvSpPr>
          <p:spPr>
            <a:xfrm>
              <a:off x="5819776" y="1872853"/>
              <a:ext cx="485775" cy="486966"/>
            </a:xfrm>
            <a:custGeom>
              <a:avLst/>
              <a:gdLst/>
              <a:ahLst/>
              <a:cxnLst/>
              <a:rect l="l" t="t" r="r" b="b"/>
              <a:pathLst>
                <a:path w="172" h="172" extrusionOk="0">
                  <a:moveTo>
                    <a:pt x="170" y="83"/>
                  </a:moveTo>
                  <a:cubicBezTo>
                    <a:pt x="172" y="129"/>
                    <a:pt x="135" y="168"/>
                    <a:pt x="89" y="170"/>
                  </a:cubicBezTo>
                  <a:cubicBezTo>
                    <a:pt x="43" y="172"/>
                    <a:pt x="4" y="135"/>
                    <a:pt x="2" y="89"/>
                  </a:cubicBezTo>
                  <a:cubicBezTo>
                    <a:pt x="0" y="43"/>
                    <a:pt x="37" y="4"/>
                    <a:pt x="83" y="2"/>
                  </a:cubicBezTo>
                  <a:cubicBezTo>
                    <a:pt x="129" y="0"/>
                    <a:pt x="168" y="37"/>
                    <a:pt x="170" y="8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5" name="Google Shape;495;g394f1b1d20c_0_47"/>
            <p:cNvSpPr/>
            <p:nvPr/>
          </p:nvSpPr>
          <p:spPr>
            <a:xfrm>
              <a:off x="6407945" y="1955006"/>
              <a:ext cx="1200150" cy="189310"/>
            </a:xfrm>
            <a:custGeom>
              <a:avLst/>
              <a:gdLst/>
              <a:ahLst/>
              <a:cxnLst/>
              <a:rect l="l" t="t" r="r" b="b"/>
              <a:pathLst>
                <a:path w="1008" h="159" extrusionOk="0">
                  <a:moveTo>
                    <a:pt x="1008" y="124"/>
                  </a:moveTo>
                  <a:lnTo>
                    <a:pt x="4" y="159"/>
                  </a:lnTo>
                  <a:lnTo>
                    <a:pt x="0" y="36"/>
                  </a:lnTo>
                  <a:lnTo>
                    <a:pt x="1004" y="0"/>
                  </a:lnTo>
                  <a:lnTo>
                    <a:pt x="1008" y="12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6" name="Google Shape;496;g394f1b1d20c_0_47"/>
            <p:cNvSpPr/>
            <p:nvPr/>
          </p:nvSpPr>
          <p:spPr>
            <a:xfrm>
              <a:off x="6401991" y="1831181"/>
              <a:ext cx="1201341" cy="115491"/>
            </a:xfrm>
            <a:custGeom>
              <a:avLst/>
              <a:gdLst/>
              <a:ahLst/>
              <a:cxnLst/>
              <a:rect l="l" t="t" r="r" b="b"/>
              <a:pathLst>
                <a:path w="1009" h="97" extrusionOk="0">
                  <a:moveTo>
                    <a:pt x="1009" y="61"/>
                  </a:moveTo>
                  <a:lnTo>
                    <a:pt x="2" y="97"/>
                  </a:lnTo>
                  <a:lnTo>
                    <a:pt x="0" y="35"/>
                  </a:lnTo>
                  <a:lnTo>
                    <a:pt x="1006" y="0"/>
                  </a:lnTo>
                  <a:lnTo>
                    <a:pt x="1009" y="61"/>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7" name="Google Shape;497;g394f1b1d20c_0_47"/>
            <p:cNvSpPr/>
            <p:nvPr/>
          </p:nvSpPr>
          <p:spPr>
            <a:xfrm>
              <a:off x="6412707" y="2152650"/>
              <a:ext cx="1204913" cy="189310"/>
            </a:xfrm>
            <a:custGeom>
              <a:avLst/>
              <a:gdLst/>
              <a:ahLst/>
              <a:cxnLst/>
              <a:rect l="l" t="t" r="r" b="b"/>
              <a:pathLst>
                <a:path w="1012" h="159" extrusionOk="0">
                  <a:moveTo>
                    <a:pt x="1012" y="124"/>
                  </a:moveTo>
                  <a:lnTo>
                    <a:pt x="5" y="159"/>
                  </a:lnTo>
                  <a:lnTo>
                    <a:pt x="0" y="36"/>
                  </a:lnTo>
                  <a:lnTo>
                    <a:pt x="1007" y="0"/>
                  </a:lnTo>
                  <a:lnTo>
                    <a:pt x="1012" y="12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8" name="Google Shape;498;g394f1b1d20c_0_47"/>
            <p:cNvSpPr/>
            <p:nvPr/>
          </p:nvSpPr>
          <p:spPr>
            <a:xfrm>
              <a:off x="5819776" y="3145631"/>
              <a:ext cx="485775" cy="483394"/>
            </a:xfrm>
            <a:custGeom>
              <a:avLst/>
              <a:gdLst/>
              <a:ahLst/>
              <a:cxnLst/>
              <a:rect l="l" t="t" r="r" b="b"/>
              <a:pathLst>
                <a:path w="172" h="171" extrusionOk="0">
                  <a:moveTo>
                    <a:pt x="170" y="82"/>
                  </a:moveTo>
                  <a:cubicBezTo>
                    <a:pt x="172" y="128"/>
                    <a:pt x="135" y="167"/>
                    <a:pt x="89" y="169"/>
                  </a:cubicBezTo>
                  <a:cubicBezTo>
                    <a:pt x="43" y="171"/>
                    <a:pt x="4" y="135"/>
                    <a:pt x="2" y="88"/>
                  </a:cubicBezTo>
                  <a:cubicBezTo>
                    <a:pt x="0" y="42"/>
                    <a:pt x="37" y="3"/>
                    <a:pt x="83" y="1"/>
                  </a:cubicBezTo>
                  <a:cubicBezTo>
                    <a:pt x="129" y="0"/>
                    <a:pt x="168" y="36"/>
                    <a:pt x="170" y="82"/>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499" name="Google Shape;499;g394f1b1d20c_0_47"/>
            <p:cNvSpPr/>
            <p:nvPr/>
          </p:nvSpPr>
          <p:spPr>
            <a:xfrm>
              <a:off x="6381751" y="3225403"/>
              <a:ext cx="1203722" cy="191691"/>
            </a:xfrm>
            <a:custGeom>
              <a:avLst/>
              <a:gdLst/>
              <a:ahLst/>
              <a:cxnLst/>
              <a:rect l="l" t="t" r="r" b="b"/>
              <a:pathLst>
                <a:path w="1011" h="161" extrusionOk="0">
                  <a:moveTo>
                    <a:pt x="1011" y="123"/>
                  </a:moveTo>
                  <a:lnTo>
                    <a:pt x="5" y="161"/>
                  </a:lnTo>
                  <a:lnTo>
                    <a:pt x="0" y="38"/>
                  </a:lnTo>
                  <a:lnTo>
                    <a:pt x="1007" y="0"/>
                  </a:lnTo>
                  <a:lnTo>
                    <a:pt x="1011" y="123"/>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00" name="Google Shape;500;g394f1b1d20c_0_47"/>
            <p:cNvSpPr/>
            <p:nvPr/>
          </p:nvSpPr>
          <p:spPr>
            <a:xfrm>
              <a:off x="6379370" y="3100388"/>
              <a:ext cx="1197769" cy="119063"/>
            </a:xfrm>
            <a:custGeom>
              <a:avLst/>
              <a:gdLst/>
              <a:ahLst/>
              <a:cxnLst/>
              <a:rect l="l" t="t" r="r" b="b"/>
              <a:pathLst>
                <a:path w="1006" h="100" extrusionOk="0">
                  <a:moveTo>
                    <a:pt x="1006" y="64"/>
                  </a:moveTo>
                  <a:lnTo>
                    <a:pt x="2" y="100"/>
                  </a:lnTo>
                  <a:lnTo>
                    <a:pt x="0" y="38"/>
                  </a:lnTo>
                  <a:lnTo>
                    <a:pt x="1004" y="0"/>
                  </a:lnTo>
                  <a:lnTo>
                    <a:pt x="1006" y="6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01" name="Google Shape;501;g394f1b1d20c_0_47"/>
            <p:cNvSpPr/>
            <p:nvPr/>
          </p:nvSpPr>
          <p:spPr>
            <a:xfrm>
              <a:off x="6390085" y="3423047"/>
              <a:ext cx="1201341" cy="191691"/>
            </a:xfrm>
            <a:custGeom>
              <a:avLst/>
              <a:gdLst/>
              <a:ahLst/>
              <a:cxnLst/>
              <a:rect l="l" t="t" r="r" b="b"/>
              <a:pathLst>
                <a:path w="1009" h="161" extrusionOk="0">
                  <a:moveTo>
                    <a:pt x="1009" y="123"/>
                  </a:moveTo>
                  <a:lnTo>
                    <a:pt x="5" y="161"/>
                  </a:lnTo>
                  <a:lnTo>
                    <a:pt x="0" y="38"/>
                  </a:lnTo>
                  <a:lnTo>
                    <a:pt x="1004" y="0"/>
                  </a:lnTo>
                  <a:lnTo>
                    <a:pt x="1009" y="123"/>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502" name="Google Shape;502;g394f1b1d20c_0_47"/>
          <p:cNvSpPr/>
          <p:nvPr/>
        </p:nvSpPr>
        <p:spPr>
          <a:xfrm rot="-2" flipH="1">
            <a:off x="-440206" y="3442411"/>
            <a:ext cx="1397384" cy="2007281"/>
          </a:xfrm>
          <a:custGeom>
            <a:avLst/>
            <a:gdLst/>
            <a:ahLst/>
            <a:cxnLst/>
            <a:rect l="l" t="t" r="r" b="b"/>
            <a:pathLst>
              <a:path w="99" h="142" extrusionOk="0">
                <a:moveTo>
                  <a:pt x="85" y="107"/>
                </a:moveTo>
                <a:cubicBezTo>
                  <a:pt x="75" y="108"/>
                  <a:pt x="79" y="121"/>
                  <a:pt x="82" y="129"/>
                </a:cubicBezTo>
                <a:cubicBezTo>
                  <a:pt x="77" y="124"/>
                  <a:pt x="73" y="120"/>
                  <a:pt x="69" y="115"/>
                </a:cubicBezTo>
                <a:cubicBezTo>
                  <a:pt x="86" y="104"/>
                  <a:pt x="80" y="92"/>
                  <a:pt x="74" y="91"/>
                </a:cubicBezTo>
                <a:cubicBezTo>
                  <a:pt x="63" y="90"/>
                  <a:pt x="64" y="103"/>
                  <a:pt x="65" y="111"/>
                </a:cubicBezTo>
                <a:cubicBezTo>
                  <a:pt x="62" y="107"/>
                  <a:pt x="59" y="104"/>
                  <a:pt x="57" y="100"/>
                </a:cubicBezTo>
                <a:cubicBezTo>
                  <a:pt x="73" y="88"/>
                  <a:pt x="68" y="76"/>
                  <a:pt x="61" y="76"/>
                </a:cubicBezTo>
                <a:cubicBezTo>
                  <a:pt x="51" y="75"/>
                  <a:pt x="51" y="86"/>
                  <a:pt x="53" y="93"/>
                </a:cubicBezTo>
                <a:cubicBezTo>
                  <a:pt x="50" y="89"/>
                  <a:pt x="47" y="84"/>
                  <a:pt x="45" y="79"/>
                </a:cubicBezTo>
                <a:cubicBezTo>
                  <a:pt x="63" y="71"/>
                  <a:pt x="59" y="59"/>
                  <a:pt x="53" y="57"/>
                </a:cubicBezTo>
                <a:cubicBezTo>
                  <a:pt x="44" y="54"/>
                  <a:pt x="42" y="64"/>
                  <a:pt x="42" y="72"/>
                </a:cubicBezTo>
                <a:cubicBezTo>
                  <a:pt x="40" y="68"/>
                  <a:pt x="39" y="65"/>
                  <a:pt x="37" y="61"/>
                </a:cubicBezTo>
                <a:cubicBezTo>
                  <a:pt x="56" y="53"/>
                  <a:pt x="52" y="41"/>
                  <a:pt x="46" y="39"/>
                </a:cubicBezTo>
                <a:cubicBezTo>
                  <a:pt x="37" y="36"/>
                  <a:pt x="35" y="44"/>
                  <a:pt x="34" y="52"/>
                </a:cubicBezTo>
                <a:cubicBezTo>
                  <a:pt x="33" y="47"/>
                  <a:pt x="32" y="42"/>
                  <a:pt x="31" y="38"/>
                </a:cubicBezTo>
                <a:cubicBezTo>
                  <a:pt x="49" y="31"/>
                  <a:pt x="46" y="19"/>
                  <a:pt x="40" y="17"/>
                </a:cubicBezTo>
                <a:cubicBezTo>
                  <a:pt x="34" y="14"/>
                  <a:pt x="30" y="18"/>
                  <a:pt x="29" y="23"/>
                </a:cubicBezTo>
                <a:cubicBezTo>
                  <a:pt x="28" y="23"/>
                  <a:pt x="28" y="23"/>
                  <a:pt x="28" y="23"/>
                </a:cubicBezTo>
                <a:cubicBezTo>
                  <a:pt x="28" y="16"/>
                  <a:pt x="27" y="0"/>
                  <a:pt x="15" y="1"/>
                </a:cubicBezTo>
                <a:cubicBezTo>
                  <a:pt x="9" y="2"/>
                  <a:pt x="6" y="13"/>
                  <a:pt x="25" y="25"/>
                </a:cubicBezTo>
                <a:cubicBezTo>
                  <a:pt x="25" y="26"/>
                  <a:pt x="25" y="29"/>
                  <a:pt x="25" y="32"/>
                </a:cubicBezTo>
                <a:cubicBezTo>
                  <a:pt x="20" y="25"/>
                  <a:pt x="11" y="16"/>
                  <a:pt x="4" y="24"/>
                </a:cubicBezTo>
                <a:cubicBezTo>
                  <a:pt x="0" y="29"/>
                  <a:pt x="6" y="41"/>
                  <a:pt x="26" y="37"/>
                </a:cubicBezTo>
                <a:cubicBezTo>
                  <a:pt x="27" y="41"/>
                  <a:pt x="28" y="46"/>
                  <a:pt x="29" y="51"/>
                </a:cubicBezTo>
                <a:cubicBezTo>
                  <a:pt x="24" y="45"/>
                  <a:pt x="14" y="35"/>
                  <a:pt x="8" y="44"/>
                </a:cubicBezTo>
                <a:cubicBezTo>
                  <a:pt x="4" y="49"/>
                  <a:pt x="10" y="60"/>
                  <a:pt x="31" y="57"/>
                </a:cubicBezTo>
                <a:cubicBezTo>
                  <a:pt x="32" y="60"/>
                  <a:pt x="33" y="64"/>
                  <a:pt x="35" y="68"/>
                </a:cubicBezTo>
                <a:cubicBezTo>
                  <a:pt x="29" y="62"/>
                  <a:pt x="21" y="55"/>
                  <a:pt x="15" y="63"/>
                </a:cubicBezTo>
                <a:cubicBezTo>
                  <a:pt x="12" y="68"/>
                  <a:pt x="17" y="79"/>
                  <a:pt x="38" y="76"/>
                </a:cubicBezTo>
                <a:cubicBezTo>
                  <a:pt x="40" y="80"/>
                  <a:pt x="41" y="83"/>
                  <a:pt x="43" y="87"/>
                </a:cubicBezTo>
                <a:cubicBezTo>
                  <a:pt x="37" y="82"/>
                  <a:pt x="27" y="77"/>
                  <a:pt x="24" y="86"/>
                </a:cubicBezTo>
                <a:cubicBezTo>
                  <a:pt x="21" y="92"/>
                  <a:pt x="29" y="102"/>
                  <a:pt x="47" y="94"/>
                </a:cubicBezTo>
                <a:cubicBezTo>
                  <a:pt x="50" y="98"/>
                  <a:pt x="52" y="102"/>
                  <a:pt x="55" y="106"/>
                </a:cubicBezTo>
                <a:cubicBezTo>
                  <a:pt x="48" y="102"/>
                  <a:pt x="39" y="98"/>
                  <a:pt x="36" y="107"/>
                </a:cubicBezTo>
                <a:cubicBezTo>
                  <a:pt x="34" y="113"/>
                  <a:pt x="43" y="123"/>
                  <a:pt x="60" y="112"/>
                </a:cubicBezTo>
                <a:cubicBezTo>
                  <a:pt x="63" y="116"/>
                  <a:pt x="66" y="119"/>
                  <a:pt x="69" y="122"/>
                </a:cubicBezTo>
                <a:cubicBezTo>
                  <a:pt x="62" y="120"/>
                  <a:pt x="53" y="118"/>
                  <a:pt x="51" y="127"/>
                </a:cubicBezTo>
                <a:cubicBezTo>
                  <a:pt x="50" y="133"/>
                  <a:pt x="60" y="142"/>
                  <a:pt x="75" y="129"/>
                </a:cubicBezTo>
                <a:cubicBezTo>
                  <a:pt x="80" y="133"/>
                  <a:pt x="85" y="137"/>
                  <a:pt x="90" y="141"/>
                </a:cubicBezTo>
                <a:cubicBezTo>
                  <a:pt x="93" y="137"/>
                  <a:pt x="93" y="137"/>
                  <a:pt x="93" y="137"/>
                </a:cubicBezTo>
                <a:cubicBezTo>
                  <a:pt x="91" y="136"/>
                  <a:pt x="89" y="134"/>
                  <a:pt x="87" y="132"/>
                </a:cubicBezTo>
                <a:cubicBezTo>
                  <a:pt x="99" y="116"/>
                  <a:pt x="91" y="106"/>
                  <a:pt x="85" y="10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03" name="Google Shape;503;g394f1b1d20c_0_47"/>
          <p:cNvSpPr txBox="1"/>
          <p:nvPr/>
        </p:nvSpPr>
        <p:spPr>
          <a:xfrm>
            <a:off x="714375" y="1322225"/>
            <a:ext cx="3984300" cy="33879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Tuberculosis (TB) is a bacterial infection caused by </a:t>
            </a:r>
            <a:r>
              <a:rPr lang="en-GB" sz="1200" i="1">
                <a:latin typeface="Times New Roman"/>
                <a:ea typeface="Times New Roman"/>
                <a:cs typeface="Times New Roman"/>
                <a:sym typeface="Times New Roman"/>
              </a:rPr>
              <a:t>Mycobacterium tuberculosis </a:t>
            </a:r>
            <a:r>
              <a:rPr lang="en-GB" sz="1100">
                <a:latin typeface="Times New Roman"/>
                <a:ea typeface="Times New Roman"/>
                <a:cs typeface="Times New Roman"/>
                <a:sym typeface="Times New Roman"/>
              </a:rPr>
              <a:t>(GOV.UK, 2025)</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It primarily affects the lungs (pulmonary TB) but can affect other organs.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b="1">
                <a:latin typeface="Times New Roman"/>
                <a:ea typeface="Times New Roman"/>
                <a:cs typeface="Times New Roman"/>
                <a:sym typeface="Times New Roman"/>
              </a:rPr>
              <a:t>Spread: </a:t>
            </a:r>
            <a:r>
              <a:rPr lang="en-GB" sz="1200">
                <a:latin typeface="Times New Roman"/>
                <a:ea typeface="Times New Roman"/>
                <a:cs typeface="Times New Roman"/>
                <a:sym typeface="Times New Roman"/>
              </a:rPr>
              <a:t>Airborne droplets from coughs or sneezes of infected individuals.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b="1">
                <a:latin typeface="Times New Roman"/>
                <a:ea typeface="Times New Roman"/>
                <a:cs typeface="Times New Roman"/>
                <a:sym typeface="Times New Roman"/>
              </a:rPr>
              <a:t>Risk factors: </a:t>
            </a:r>
            <a:r>
              <a:rPr lang="en-GB" sz="1200">
                <a:latin typeface="Times New Roman"/>
                <a:ea typeface="Times New Roman"/>
                <a:cs typeface="Times New Roman"/>
                <a:sym typeface="Times New Roman"/>
              </a:rPr>
              <a:t>older age, weakened immune system, chronic health conditions, travel to TB-prevalent countries </a:t>
            </a:r>
            <a:r>
              <a:rPr lang="en-GB" sz="1100">
                <a:latin typeface="Times New Roman"/>
                <a:ea typeface="Times New Roman"/>
                <a:cs typeface="Times New Roman"/>
                <a:sym typeface="Times New Roman"/>
              </a:rPr>
              <a:t>(Nathavitharana </a:t>
            </a:r>
            <a:r>
              <a:rPr lang="en-GB" sz="1100" i="1">
                <a:latin typeface="Times New Roman"/>
                <a:ea typeface="Times New Roman"/>
                <a:cs typeface="Times New Roman"/>
                <a:sym typeface="Times New Roman"/>
              </a:rPr>
              <a:t>et al., </a:t>
            </a:r>
            <a:r>
              <a:rPr lang="en-GB" sz="1100">
                <a:latin typeface="Times New Roman"/>
                <a:ea typeface="Times New Roman"/>
                <a:cs typeface="Times New Roman"/>
                <a:sym typeface="Times New Roman"/>
              </a:rPr>
              <a:t>2025)</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b="1">
                <a:latin typeface="Times New Roman"/>
                <a:ea typeface="Times New Roman"/>
                <a:cs typeface="Times New Roman"/>
                <a:sym typeface="Times New Roman"/>
              </a:rPr>
              <a:t>Treatment: </a:t>
            </a:r>
            <a:r>
              <a:rPr lang="en-GB" sz="1200">
                <a:latin typeface="Times New Roman"/>
                <a:ea typeface="Times New Roman"/>
                <a:cs typeface="Times New Roman"/>
                <a:sym typeface="Times New Roman"/>
              </a:rPr>
              <a:t>Curable with proper antibiotics, but early detection is key.</a:t>
            </a:r>
            <a:endParaRPr sz="1200">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pic>
        <p:nvPicPr>
          <p:cNvPr id="504" name="Google Shape;504;g394f1b1d20c_0_47"/>
          <p:cNvPicPr preferRelativeResize="0"/>
          <p:nvPr/>
        </p:nvPicPr>
        <p:blipFill>
          <a:blip r:embed="rId3">
            <a:alphaModFix/>
          </a:blip>
          <a:stretch>
            <a:fillRect/>
          </a:stretch>
        </p:blipFill>
        <p:spPr>
          <a:xfrm>
            <a:off x="4781125" y="1715488"/>
            <a:ext cx="3648500" cy="2601363"/>
          </a:xfrm>
          <a:prstGeom prst="rect">
            <a:avLst/>
          </a:prstGeom>
          <a:noFill/>
          <a:ln w="9525" cap="flat" cmpd="sng">
            <a:solidFill>
              <a:schemeClr val="lt1"/>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08"/>
        <p:cNvGrpSpPr/>
        <p:nvPr/>
      </p:nvGrpSpPr>
      <p:grpSpPr>
        <a:xfrm>
          <a:off x="0" y="0"/>
          <a:ext cx="0" cy="0"/>
          <a:chOff x="0" y="0"/>
          <a:chExt cx="0" cy="0"/>
        </a:xfrm>
      </p:grpSpPr>
      <p:sp>
        <p:nvSpPr>
          <p:cNvPr id="509" name="Google Shape;509;p3"/>
          <p:cNvSpPr txBox="1">
            <a:spLocks noGrp="1"/>
          </p:cNvSpPr>
          <p:nvPr>
            <p:ph type="title" idx="3"/>
          </p:nvPr>
        </p:nvSpPr>
        <p:spPr>
          <a:xfrm>
            <a:off x="4432225" y="721225"/>
            <a:ext cx="4323900" cy="451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6000"/>
              <a:buNone/>
            </a:pPr>
            <a:r>
              <a:rPr lang="en-GB" sz="3000">
                <a:latin typeface="Times New Roman"/>
                <a:ea typeface="Times New Roman"/>
                <a:cs typeface="Times New Roman"/>
                <a:sym typeface="Times New Roman"/>
              </a:rPr>
              <a:t>Introduction </a:t>
            </a:r>
            <a:endParaRPr sz="3000">
              <a:latin typeface="Times New Roman"/>
              <a:ea typeface="Times New Roman"/>
              <a:cs typeface="Times New Roman"/>
              <a:sym typeface="Times New Roman"/>
            </a:endParaRPr>
          </a:p>
        </p:txBody>
      </p:sp>
      <p:sp>
        <p:nvSpPr>
          <p:cNvPr id="510" name="Google Shape;510;p3"/>
          <p:cNvSpPr/>
          <p:nvPr/>
        </p:nvSpPr>
        <p:spPr>
          <a:xfrm>
            <a:off x="3531025" y="3526125"/>
            <a:ext cx="96275" cy="41700"/>
          </a:xfrm>
          <a:custGeom>
            <a:avLst/>
            <a:gdLst/>
            <a:ahLst/>
            <a:cxnLst/>
            <a:rect l="l" t="t" r="r" b="b"/>
            <a:pathLst>
              <a:path w="14" h="6" extrusionOk="0">
                <a:moveTo>
                  <a:pt x="14" y="0"/>
                </a:moveTo>
                <a:cubicBezTo>
                  <a:pt x="14" y="0"/>
                  <a:pt x="9" y="3"/>
                  <a:pt x="6" y="1"/>
                </a:cubicBezTo>
                <a:cubicBezTo>
                  <a:pt x="6" y="1"/>
                  <a:pt x="0" y="2"/>
                  <a:pt x="4" y="3"/>
                </a:cubicBezTo>
                <a:cubicBezTo>
                  <a:pt x="7" y="5"/>
                  <a:pt x="14" y="6"/>
                  <a:pt x="14" y="0"/>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11" name="Google Shape;511;p3"/>
          <p:cNvSpPr/>
          <p:nvPr/>
        </p:nvSpPr>
        <p:spPr>
          <a:xfrm>
            <a:off x="3775090" y="3526118"/>
            <a:ext cx="96269" cy="41717"/>
          </a:xfrm>
          <a:custGeom>
            <a:avLst/>
            <a:gdLst/>
            <a:ahLst/>
            <a:cxnLst/>
            <a:rect l="l" t="t" r="r" b="b"/>
            <a:pathLst>
              <a:path w="14" h="6" extrusionOk="0">
                <a:moveTo>
                  <a:pt x="14" y="0"/>
                </a:moveTo>
                <a:cubicBezTo>
                  <a:pt x="14" y="0"/>
                  <a:pt x="9" y="3"/>
                  <a:pt x="6" y="0"/>
                </a:cubicBezTo>
                <a:cubicBezTo>
                  <a:pt x="6" y="0"/>
                  <a:pt x="0" y="1"/>
                  <a:pt x="4" y="3"/>
                </a:cubicBezTo>
                <a:cubicBezTo>
                  <a:pt x="7" y="5"/>
                  <a:pt x="14" y="6"/>
                  <a:pt x="14" y="0"/>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nvGrpSpPr>
          <p:cNvPr id="512" name="Google Shape;512;p3"/>
          <p:cNvGrpSpPr/>
          <p:nvPr/>
        </p:nvGrpSpPr>
        <p:grpSpPr>
          <a:xfrm>
            <a:off x="7529714" y="3567823"/>
            <a:ext cx="1454313" cy="1491511"/>
            <a:chOff x="6930629" y="1890951"/>
            <a:chExt cx="933449" cy="957263"/>
          </a:xfrm>
        </p:grpSpPr>
        <p:sp>
          <p:nvSpPr>
            <p:cNvPr id="513" name="Google Shape;513;p3"/>
            <p:cNvSpPr/>
            <p:nvPr/>
          </p:nvSpPr>
          <p:spPr>
            <a:xfrm>
              <a:off x="6993732" y="2355295"/>
              <a:ext cx="779859" cy="492919"/>
            </a:xfrm>
            <a:custGeom>
              <a:avLst/>
              <a:gdLst/>
              <a:ahLst/>
              <a:cxnLst/>
              <a:rect l="l" t="t" r="r" b="b"/>
              <a:pathLst>
                <a:path w="276" h="174" extrusionOk="0">
                  <a:moveTo>
                    <a:pt x="227" y="174"/>
                  </a:moveTo>
                  <a:cubicBezTo>
                    <a:pt x="214" y="174"/>
                    <a:pt x="196" y="167"/>
                    <a:pt x="178" y="141"/>
                  </a:cubicBezTo>
                  <a:cubicBezTo>
                    <a:pt x="140" y="83"/>
                    <a:pt x="59" y="7"/>
                    <a:pt x="1" y="17"/>
                  </a:cubicBezTo>
                  <a:cubicBezTo>
                    <a:pt x="0" y="11"/>
                    <a:pt x="0" y="11"/>
                    <a:pt x="0" y="11"/>
                  </a:cubicBezTo>
                  <a:cubicBezTo>
                    <a:pt x="61" y="0"/>
                    <a:pt x="144" y="78"/>
                    <a:pt x="183" y="137"/>
                  </a:cubicBezTo>
                  <a:cubicBezTo>
                    <a:pt x="200" y="161"/>
                    <a:pt x="219" y="172"/>
                    <a:pt x="236" y="166"/>
                  </a:cubicBezTo>
                  <a:cubicBezTo>
                    <a:pt x="256" y="160"/>
                    <a:pt x="270" y="136"/>
                    <a:pt x="270" y="110"/>
                  </a:cubicBezTo>
                  <a:cubicBezTo>
                    <a:pt x="270" y="71"/>
                    <a:pt x="253" y="44"/>
                    <a:pt x="252" y="44"/>
                  </a:cubicBezTo>
                  <a:cubicBezTo>
                    <a:pt x="257" y="41"/>
                    <a:pt x="257" y="41"/>
                    <a:pt x="257" y="41"/>
                  </a:cubicBezTo>
                  <a:cubicBezTo>
                    <a:pt x="258" y="42"/>
                    <a:pt x="276" y="69"/>
                    <a:pt x="276" y="110"/>
                  </a:cubicBezTo>
                  <a:cubicBezTo>
                    <a:pt x="276" y="139"/>
                    <a:pt x="260" y="165"/>
                    <a:pt x="238" y="172"/>
                  </a:cubicBezTo>
                  <a:cubicBezTo>
                    <a:pt x="235" y="173"/>
                    <a:pt x="231" y="174"/>
                    <a:pt x="227" y="174"/>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14" name="Google Shape;514;p3"/>
            <p:cNvSpPr/>
            <p:nvPr/>
          </p:nvSpPr>
          <p:spPr>
            <a:xfrm>
              <a:off x="6930629" y="2324339"/>
              <a:ext cx="145500" cy="141900"/>
            </a:xfrm>
            <a:prstGeom prst="ellipse">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15" name="Google Shape;515;p3"/>
            <p:cNvSpPr/>
            <p:nvPr/>
          </p:nvSpPr>
          <p:spPr>
            <a:xfrm>
              <a:off x="6967538" y="2358866"/>
              <a:ext cx="71700" cy="702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16" name="Google Shape;516;p3"/>
            <p:cNvSpPr/>
            <p:nvPr/>
          </p:nvSpPr>
          <p:spPr>
            <a:xfrm>
              <a:off x="7368779" y="1950482"/>
              <a:ext cx="334566" cy="538163"/>
            </a:xfrm>
            <a:custGeom>
              <a:avLst/>
              <a:gdLst/>
              <a:ahLst/>
              <a:cxnLst/>
              <a:rect l="l" t="t" r="r" b="b"/>
              <a:pathLst>
                <a:path w="118" h="190" extrusionOk="0">
                  <a:moveTo>
                    <a:pt x="117" y="190"/>
                  </a:moveTo>
                  <a:cubicBezTo>
                    <a:pt x="69" y="182"/>
                    <a:pt x="24" y="133"/>
                    <a:pt x="7" y="68"/>
                  </a:cubicBezTo>
                  <a:cubicBezTo>
                    <a:pt x="0" y="45"/>
                    <a:pt x="2" y="27"/>
                    <a:pt x="12" y="15"/>
                  </a:cubicBezTo>
                  <a:cubicBezTo>
                    <a:pt x="25" y="0"/>
                    <a:pt x="46" y="2"/>
                    <a:pt x="47" y="2"/>
                  </a:cubicBezTo>
                  <a:cubicBezTo>
                    <a:pt x="47" y="8"/>
                    <a:pt x="47" y="8"/>
                    <a:pt x="47" y="8"/>
                  </a:cubicBezTo>
                  <a:cubicBezTo>
                    <a:pt x="46" y="8"/>
                    <a:pt x="27" y="6"/>
                    <a:pt x="16" y="19"/>
                  </a:cubicBezTo>
                  <a:cubicBezTo>
                    <a:pt x="8" y="29"/>
                    <a:pt x="7" y="45"/>
                    <a:pt x="12" y="67"/>
                  </a:cubicBezTo>
                  <a:cubicBezTo>
                    <a:pt x="29" y="129"/>
                    <a:pt x="72" y="177"/>
                    <a:pt x="118" y="184"/>
                  </a:cubicBezTo>
                  <a:lnTo>
                    <a:pt x="117" y="19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17" name="Google Shape;517;p3"/>
            <p:cNvSpPr/>
            <p:nvPr/>
          </p:nvSpPr>
          <p:spPr>
            <a:xfrm>
              <a:off x="7623572" y="1890951"/>
              <a:ext cx="240506" cy="595313"/>
            </a:xfrm>
            <a:custGeom>
              <a:avLst/>
              <a:gdLst/>
              <a:ahLst/>
              <a:cxnLst/>
              <a:rect l="l" t="t" r="r" b="b"/>
              <a:pathLst>
                <a:path w="85" h="210" extrusionOk="0">
                  <a:moveTo>
                    <a:pt x="33" y="210"/>
                  </a:moveTo>
                  <a:cubicBezTo>
                    <a:pt x="29" y="205"/>
                    <a:pt x="29" y="205"/>
                    <a:pt x="29" y="205"/>
                  </a:cubicBezTo>
                  <a:cubicBezTo>
                    <a:pt x="65" y="177"/>
                    <a:pt x="79" y="114"/>
                    <a:pt x="62" y="52"/>
                  </a:cubicBezTo>
                  <a:cubicBezTo>
                    <a:pt x="57" y="30"/>
                    <a:pt x="47" y="17"/>
                    <a:pt x="35" y="12"/>
                  </a:cubicBezTo>
                  <a:cubicBezTo>
                    <a:pt x="20" y="7"/>
                    <a:pt x="3" y="17"/>
                    <a:pt x="3" y="17"/>
                  </a:cubicBezTo>
                  <a:cubicBezTo>
                    <a:pt x="0" y="13"/>
                    <a:pt x="0" y="13"/>
                    <a:pt x="0" y="13"/>
                  </a:cubicBezTo>
                  <a:cubicBezTo>
                    <a:pt x="1" y="12"/>
                    <a:pt x="19" y="0"/>
                    <a:pt x="37" y="7"/>
                  </a:cubicBezTo>
                  <a:cubicBezTo>
                    <a:pt x="51" y="12"/>
                    <a:pt x="62" y="27"/>
                    <a:pt x="68" y="50"/>
                  </a:cubicBezTo>
                  <a:cubicBezTo>
                    <a:pt x="85" y="114"/>
                    <a:pt x="71" y="180"/>
                    <a:pt x="33" y="21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18" name="Google Shape;518;p3"/>
            <p:cNvSpPr/>
            <p:nvPr/>
          </p:nvSpPr>
          <p:spPr>
            <a:xfrm>
              <a:off x="7459266" y="1944529"/>
              <a:ext cx="73819" cy="40481"/>
            </a:xfrm>
            <a:custGeom>
              <a:avLst/>
              <a:gdLst/>
              <a:ahLst/>
              <a:cxnLst/>
              <a:rect l="l" t="t" r="r" b="b"/>
              <a:pathLst>
                <a:path w="26" h="14" extrusionOk="0">
                  <a:moveTo>
                    <a:pt x="26" y="7"/>
                  </a:moveTo>
                  <a:cubicBezTo>
                    <a:pt x="26" y="11"/>
                    <a:pt x="23" y="14"/>
                    <a:pt x="19" y="14"/>
                  </a:cubicBezTo>
                  <a:cubicBezTo>
                    <a:pt x="7" y="14"/>
                    <a:pt x="7" y="14"/>
                    <a:pt x="7" y="14"/>
                  </a:cubicBezTo>
                  <a:cubicBezTo>
                    <a:pt x="3" y="14"/>
                    <a:pt x="0" y="11"/>
                    <a:pt x="0" y="7"/>
                  </a:cubicBezTo>
                  <a:cubicBezTo>
                    <a:pt x="0" y="3"/>
                    <a:pt x="3" y="0"/>
                    <a:pt x="7" y="0"/>
                  </a:cubicBezTo>
                  <a:cubicBezTo>
                    <a:pt x="19" y="0"/>
                    <a:pt x="19" y="0"/>
                    <a:pt x="19" y="0"/>
                  </a:cubicBezTo>
                  <a:cubicBezTo>
                    <a:pt x="23" y="0"/>
                    <a:pt x="26" y="3"/>
                    <a:pt x="26" y="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19" name="Google Shape;519;p3"/>
            <p:cNvSpPr/>
            <p:nvPr/>
          </p:nvSpPr>
          <p:spPr>
            <a:xfrm>
              <a:off x="7592616" y="1908810"/>
              <a:ext cx="70247" cy="58341"/>
            </a:xfrm>
            <a:custGeom>
              <a:avLst/>
              <a:gdLst/>
              <a:ahLst/>
              <a:cxnLst/>
              <a:rect l="l" t="t" r="r" b="b"/>
              <a:pathLst>
                <a:path w="25" h="21" extrusionOk="0">
                  <a:moveTo>
                    <a:pt x="24" y="4"/>
                  </a:moveTo>
                  <a:cubicBezTo>
                    <a:pt x="25" y="7"/>
                    <a:pt x="24" y="11"/>
                    <a:pt x="21" y="13"/>
                  </a:cubicBezTo>
                  <a:cubicBezTo>
                    <a:pt x="11" y="19"/>
                    <a:pt x="11" y="19"/>
                    <a:pt x="11" y="19"/>
                  </a:cubicBezTo>
                  <a:cubicBezTo>
                    <a:pt x="7" y="21"/>
                    <a:pt x="3" y="20"/>
                    <a:pt x="2" y="17"/>
                  </a:cubicBezTo>
                  <a:cubicBezTo>
                    <a:pt x="0" y="13"/>
                    <a:pt x="1" y="9"/>
                    <a:pt x="4" y="8"/>
                  </a:cubicBezTo>
                  <a:cubicBezTo>
                    <a:pt x="14" y="2"/>
                    <a:pt x="14" y="2"/>
                    <a:pt x="14" y="2"/>
                  </a:cubicBezTo>
                  <a:cubicBezTo>
                    <a:pt x="18" y="0"/>
                    <a:pt x="22" y="1"/>
                    <a:pt x="24" y="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20" name="Google Shape;520;p3"/>
            <p:cNvSpPr/>
            <p:nvPr/>
          </p:nvSpPr>
          <p:spPr>
            <a:xfrm>
              <a:off x="7490222" y="2287429"/>
              <a:ext cx="351235" cy="227410"/>
            </a:xfrm>
            <a:custGeom>
              <a:avLst/>
              <a:gdLst/>
              <a:ahLst/>
              <a:cxnLst/>
              <a:rect l="l" t="t" r="r" b="b"/>
              <a:pathLst>
                <a:path w="124" h="80" extrusionOk="0">
                  <a:moveTo>
                    <a:pt x="2" y="29"/>
                  </a:moveTo>
                  <a:cubicBezTo>
                    <a:pt x="2" y="29"/>
                    <a:pt x="6" y="21"/>
                    <a:pt x="12" y="21"/>
                  </a:cubicBezTo>
                  <a:cubicBezTo>
                    <a:pt x="18" y="20"/>
                    <a:pt x="54" y="61"/>
                    <a:pt x="74" y="55"/>
                  </a:cubicBezTo>
                  <a:cubicBezTo>
                    <a:pt x="91" y="50"/>
                    <a:pt x="104" y="2"/>
                    <a:pt x="110" y="1"/>
                  </a:cubicBezTo>
                  <a:cubicBezTo>
                    <a:pt x="116" y="0"/>
                    <a:pt x="124" y="4"/>
                    <a:pt x="122" y="9"/>
                  </a:cubicBezTo>
                  <a:cubicBezTo>
                    <a:pt x="119" y="15"/>
                    <a:pt x="105" y="71"/>
                    <a:pt x="76" y="76"/>
                  </a:cubicBezTo>
                  <a:cubicBezTo>
                    <a:pt x="51" y="80"/>
                    <a:pt x="0" y="41"/>
                    <a:pt x="2" y="29"/>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521" name="Google Shape;521;p3"/>
          <p:cNvGrpSpPr/>
          <p:nvPr/>
        </p:nvGrpSpPr>
        <p:grpSpPr>
          <a:xfrm rot="9214543" flipH="1">
            <a:off x="478939" y="711948"/>
            <a:ext cx="472320" cy="549361"/>
            <a:chOff x="5849938" y="3186113"/>
            <a:chExt cx="1179513" cy="1371599"/>
          </a:xfrm>
        </p:grpSpPr>
        <p:sp>
          <p:nvSpPr>
            <p:cNvPr id="522" name="Google Shape;522;p3"/>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23" name="Google Shape;523;p3"/>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524" name="Google Shape;524;p3"/>
          <p:cNvSpPr txBox="1"/>
          <p:nvPr/>
        </p:nvSpPr>
        <p:spPr>
          <a:xfrm>
            <a:off x="4432225" y="1337650"/>
            <a:ext cx="4663200" cy="3817200"/>
          </a:xfrm>
          <a:prstGeom prst="rect">
            <a:avLst/>
          </a:prstGeom>
          <a:noFill/>
          <a:ln>
            <a:noFill/>
          </a:ln>
        </p:spPr>
        <p:txBody>
          <a:bodyPr spcFirstLastPara="1" wrap="square" lIns="91425" tIns="45700" rIns="91425" bIns="45700" anchor="t" anchorCtr="0">
            <a:spAutoFit/>
          </a:bodyPr>
          <a:lstStyle/>
          <a:p>
            <a:pPr marL="285750" marR="0" lvl="0" indent="-279400" algn="just" rtl="0">
              <a:lnSpc>
                <a:spcPct val="150000"/>
              </a:lnSpc>
              <a:spcBef>
                <a:spcPts val="0"/>
              </a:spcBef>
              <a:spcAft>
                <a:spcPts val="0"/>
              </a:spcAft>
              <a:buClr>
                <a:srgbClr val="000000"/>
              </a:buClr>
              <a:buSzPts val="1100"/>
              <a:buFont typeface="Arial"/>
              <a:buChar char="•"/>
            </a:pPr>
            <a:r>
              <a:rPr lang="en-GB" sz="1100" b="0" i="0" u="none" strike="noStrike" cap="none">
                <a:solidFill>
                  <a:schemeClr val="lt1"/>
                </a:solidFill>
                <a:latin typeface="Times New Roman"/>
                <a:ea typeface="Times New Roman"/>
                <a:cs typeface="Times New Roman"/>
                <a:sym typeface="Times New Roman"/>
              </a:rPr>
              <a:t>Canal View: sheltered accommodation, semi-independent accommodation of older people.</a:t>
            </a:r>
            <a:endParaRPr sz="1100" b="0" i="0" u="none" strike="noStrike" cap="none">
              <a:solidFill>
                <a:schemeClr val="lt1"/>
              </a:solidFill>
              <a:latin typeface="Times New Roman"/>
              <a:ea typeface="Times New Roman"/>
              <a:cs typeface="Times New Roman"/>
              <a:sym typeface="Times New Roman"/>
            </a:endParaRPr>
          </a:p>
          <a:p>
            <a:pPr marL="285750" marR="0" lvl="0" indent="-279400" algn="just" rtl="0">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Management concerns: Vulnerable residents, frequent travel, need for outbreak preparedness.</a:t>
            </a:r>
            <a:endParaRPr sz="1100">
              <a:solidFill>
                <a:schemeClr val="lt1"/>
              </a:solidFill>
              <a:latin typeface="Times New Roman"/>
              <a:ea typeface="Times New Roman"/>
              <a:cs typeface="Times New Roman"/>
              <a:sym typeface="Times New Roman"/>
            </a:endParaRPr>
          </a:p>
          <a:p>
            <a:pPr marL="285750" marR="0" lvl="0" indent="-279400" algn="just" rtl="0">
              <a:lnSpc>
                <a:spcPct val="150000"/>
              </a:lnSpc>
              <a:spcBef>
                <a:spcPts val="0"/>
              </a:spcBef>
              <a:spcAft>
                <a:spcPts val="0"/>
              </a:spcAft>
              <a:buClr>
                <a:srgbClr val="000000"/>
              </a:buClr>
              <a:buSzPts val="1100"/>
              <a:buFont typeface="Arial"/>
              <a:buChar char="•"/>
            </a:pPr>
            <a:r>
              <a:rPr lang="en-GB" sz="1100" b="0" i="0" u="none" strike="noStrike" cap="none">
                <a:solidFill>
                  <a:schemeClr val="lt1"/>
                </a:solidFill>
                <a:latin typeface="Times New Roman"/>
                <a:ea typeface="Times New Roman"/>
                <a:cs typeface="Times New Roman"/>
                <a:sym typeface="Times New Roman"/>
              </a:rPr>
              <a:t>Mr Patel is a 76-year-old male diagnosed with pulmonary TB following his visit to Bangladesh.</a:t>
            </a:r>
            <a:endParaRPr sz="1100" b="0" i="0" u="none" strike="noStrike" cap="none">
              <a:solidFill>
                <a:schemeClr val="lt1"/>
              </a:solidFill>
              <a:latin typeface="Times New Roman"/>
              <a:ea typeface="Times New Roman"/>
              <a:cs typeface="Times New Roman"/>
              <a:sym typeface="Times New Roman"/>
            </a:endParaRPr>
          </a:p>
          <a:p>
            <a:pPr marL="285750" marR="0" lvl="0" indent="-279400" algn="just" rtl="0">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Member 1: Introduces the case and focuses on management aspects at Canal View.</a:t>
            </a:r>
            <a:endParaRPr sz="1100">
              <a:solidFill>
                <a:schemeClr val="lt1"/>
              </a:solidFill>
              <a:latin typeface="Times New Roman"/>
              <a:ea typeface="Times New Roman"/>
              <a:cs typeface="Times New Roman"/>
              <a:sym typeface="Times New Roman"/>
            </a:endParaRPr>
          </a:p>
          <a:p>
            <a:pPr marL="285750" marR="0" lvl="0" indent="-279400" algn="just" rtl="0">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Member 2: Presents national and local Tuberculosis (TB) policies.</a:t>
            </a:r>
            <a:endParaRPr sz="1100">
              <a:solidFill>
                <a:schemeClr val="lt1"/>
              </a:solidFill>
              <a:latin typeface="Times New Roman"/>
              <a:ea typeface="Times New Roman"/>
              <a:cs typeface="Times New Roman"/>
              <a:sym typeface="Times New Roman"/>
            </a:endParaRPr>
          </a:p>
          <a:p>
            <a:pPr marL="285750" marR="0" lvl="0" indent="-279400" algn="just" rtl="0">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Member 3: Discusses factors influencing residents’ health and well-being.</a:t>
            </a:r>
            <a:endParaRPr sz="1100">
              <a:solidFill>
                <a:schemeClr val="lt1"/>
              </a:solidFill>
              <a:latin typeface="Times New Roman"/>
              <a:ea typeface="Times New Roman"/>
              <a:cs typeface="Times New Roman"/>
              <a:sym typeface="Times New Roman"/>
            </a:endParaRPr>
          </a:p>
          <a:p>
            <a:pPr marL="285750" marR="0" lvl="0" indent="-279400" algn="just" rtl="0">
              <a:lnSpc>
                <a:spcPct val="150000"/>
              </a:lnSpc>
              <a:spcBef>
                <a:spcPts val="0"/>
              </a:spcBef>
              <a:spcAft>
                <a:spcPts val="0"/>
              </a:spcAft>
              <a:buClr>
                <a:schemeClr val="lt1"/>
              </a:buClr>
              <a:buSzPts val="1100"/>
              <a:buFont typeface="Times New Roman"/>
              <a:buChar char="•"/>
            </a:pPr>
            <a:r>
              <a:rPr lang="en-GB" sz="1100">
                <a:solidFill>
                  <a:schemeClr val="lt1"/>
                </a:solidFill>
                <a:latin typeface="Times New Roman"/>
                <a:ea typeface="Times New Roman"/>
                <a:cs typeface="Times New Roman"/>
                <a:sym typeface="Times New Roman"/>
              </a:rPr>
              <a:t>Member 4: Explains outbreak management and communication strategies</a:t>
            </a:r>
            <a:endParaRPr sz="1100">
              <a:solidFill>
                <a:schemeClr val="lt1"/>
              </a:solidFill>
              <a:latin typeface="Times New Roman"/>
              <a:ea typeface="Times New Roman"/>
              <a:cs typeface="Times New Roman"/>
              <a:sym typeface="Times New Roman"/>
            </a:endParaRPr>
          </a:p>
          <a:p>
            <a:pPr marL="285750" marR="0" lvl="0" indent="-279400" algn="just" rtl="0">
              <a:lnSpc>
                <a:spcPct val="150000"/>
              </a:lnSpc>
              <a:spcBef>
                <a:spcPts val="0"/>
              </a:spcBef>
              <a:spcAft>
                <a:spcPts val="0"/>
              </a:spcAft>
              <a:buClr>
                <a:srgbClr val="000000"/>
              </a:buClr>
              <a:buSzPts val="1100"/>
              <a:buFont typeface="Arial"/>
              <a:buChar char="•"/>
            </a:pPr>
            <a:r>
              <a:rPr lang="en-GB" sz="1100" b="0" i="0" u="none" strike="noStrike" cap="none">
                <a:solidFill>
                  <a:schemeClr val="lt1"/>
                </a:solidFill>
                <a:latin typeface="Times New Roman"/>
                <a:ea typeface="Times New Roman"/>
                <a:cs typeface="Times New Roman"/>
                <a:sym typeface="Times New Roman"/>
              </a:rPr>
              <a:t>The purpose of the presentation is to develop an outbreak control policy on infectious diseases in healthcare institutions.</a:t>
            </a:r>
            <a:endParaRPr sz="1100" b="0" i="0" u="none" strike="noStrike" cap="none">
              <a:solidFill>
                <a:schemeClr val="lt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1100">
              <a:solidFill>
                <a:schemeClr val="lt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1100" b="0" i="0" u="none" strike="noStrike" cap="none">
              <a:solidFill>
                <a:schemeClr val="lt1"/>
              </a:solidFill>
              <a:latin typeface="Times New Roman"/>
              <a:ea typeface="Times New Roman"/>
              <a:cs typeface="Times New Roman"/>
              <a:sym typeface="Times New Roman"/>
            </a:endParaRPr>
          </a:p>
        </p:txBody>
      </p:sp>
      <p:pic>
        <p:nvPicPr>
          <p:cNvPr id="525" name="Google Shape;525;p3"/>
          <p:cNvPicPr preferRelativeResize="0"/>
          <p:nvPr/>
        </p:nvPicPr>
        <p:blipFill rotWithShape="1">
          <a:blip r:embed="rId3">
            <a:alphaModFix/>
          </a:blip>
          <a:srcRect/>
          <a:stretch/>
        </p:blipFill>
        <p:spPr>
          <a:xfrm>
            <a:off x="836965" y="967062"/>
            <a:ext cx="3486949" cy="3145909"/>
          </a:xfrm>
          <a:prstGeom prst="snip2DiagRect">
            <a:avLst>
              <a:gd name="adj1" fmla="val 0"/>
              <a:gd name="adj2" fmla="val 16667"/>
            </a:avLst>
          </a:prstGeom>
          <a:solidFill>
            <a:srgbClr val="ECECEC"/>
          </a:solidFill>
          <a:ln w="88900" cap="sq" cmpd="sng">
            <a:solidFill>
              <a:srgbClr val="FFFFFF"/>
            </a:solidFill>
            <a:prstDash val="solid"/>
            <a:miter lim="800000"/>
            <a:headEnd type="none" w="sm" len="sm"/>
            <a:tailEnd type="none" w="sm" len="sm"/>
          </a:ln>
          <a:effectLst>
            <a:outerShdw blurRad="88900" algn="tl" rotWithShape="0">
              <a:srgbClr val="000000">
                <a:alpha val="44705"/>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29"/>
        <p:cNvGrpSpPr/>
        <p:nvPr/>
      </p:nvGrpSpPr>
      <p:grpSpPr>
        <a:xfrm>
          <a:off x="0" y="0"/>
          <a:ext cx="0" cy="0"/>
          <a:chOff x="0" y="0"/>
          <a:chExt cx="0" cy="0"/>
        </a:xfrm>
      </p:grpSpPr>
      <p:sp>
        <p:nvSpPr>
          <p:cNvPr id="530" name="Google Shape;530;p4"/>
          <p:cNvSpPr txBox="1">
            <a:spLocks noGrp="1"/>
          </p:cNvSpPr>
          <p:nvPr>
            <p:ph type="title"/>
          </p:nvPr>
        </p:nvSpPr>
        <p:spPr>
          <a:xfrm>
            <a:off x="433250" y="623500"/>
            <a:ext cx="8616300" cy="482700"/>
          </a:xfrm>
          <a:prstGeom prst="rect">
            <a:avLst/>
          </a:prstGeom>
          <a:noFill/>
          <a:ln>
            <a:noFill/>
          </a:ln>
        </p:spPr>
        <p:txBody>
          <a:bodyPr spcFirstLastPara="1" wrap="square" lIns="91425" tIns="0" rIns="91425" bIns="91425" anchor="t" anchorCtr="0">
            <a:noAutofit/>
          </a:bodyPr>
          <a:lstStyle/>
          <a:p>
            <a:pPr marL="0" lvl="0" indent="0" algn="l" rtl="0">
              <a:lnSpc>
                <a:spcPct val="100000"/>
              </a:lnSpc>
              <a:spcBef>
                <a:spcPts val="0"/>
              </a:spcBef>
              <a:spcAft>
                <a:spcPts val="0"/>
              </a:spcAft>
              <a:buSzPts val="3000"/>
              <a:buNone/>
            </a:pPr>
            <a:r>
              <a:rPr lang="en-GB">
                <a:latin typeface="Times New Roman"/>
                <a:ea typeface="Times New Roman"/>
                <a:cs typeface="Times New Roman"/>
                <a:sym typeface="Times New Roman"/>
              </a:rPr>
              <a:t>National &amp; Local Policies / Guidelines </a:t>
            </a:r>
            <a:endParaRPr>
              <a:latin typeface="Times New Roman"/>
              <a:ea typeface="Times New Roman"/>
              <a:cs typeface="Times New Roman"/>
              <a:sym typeface="Times New Roman"/>
            </a:endParaRPr>
          </a:p>
        </p:txBody>
      </p:sp>
      <p:sp>
        <p:nvSpPr>
          <p:cNvPr id="531" name="Google Shape;531;p4"/>
          <p:cNvSpPr txBox="1">
            <a:spLocks noGrp="1"/>
          </p:cNvSpPr>
          <p:nvPr>
            <p:ph type="body" idx="1"/>
          </p:nvPr>
        </p:nvSpPr>
        <p:spPr>
          <a:xfrm>
            <a:off x="880552" y="1447053"/>
            <a:ext cx="3915878" cy="23547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400"/>
              <a:buNone/>
            </a:pPr>
            <a:r>
              <a:rPr lang="en-GB" b="1">
                <a:solidFill>
                  <a:schemeClr val="dk1"/>
                </a:solidFill>
                <a:latin typeface="Times New Roman"/>
                <a:ea typeface="Times New Roman"/>
                <a:cs typeface="Times New Roman"/>
                <a:sym typeface="Times New Roman"/>
              </a:rPr>
              <a:t>Tuberculosis Control Strategy 2021-</a:t>
            </a:r>
            <a:r>
              <a:rPr lang="en-GB">
                <a:solidFill>
                  <a:schemeClr val="dk1"/>
                </a:solidFill>
                <a:latin typeface="Times New Roman"/>
                <a:ea typeface="Times New Roman"/>
                <a:cs typeface="Times New Roman"/>
                <a:sym typeface="Times New Roman"/>
              </a:rPr>
              <a:t> 2025: UKHSA and NHS England (GOV.UK, 2025).</a:t>
            </a:r>
            <a:endParaRPr/>
          </a:p>
          <a:p>
            <a:pPr marL="171450" lvl="0" indent="-171450" algn="just" rtl="0">
              <a:lnSpc>
                <a:spcPct val="150000"/>
              </a:lnSpc>
              <a:spcBef>
                <a:spcPts val="0"/>
              </a:spcBef>
              <a:spcAft>
                <a:spcPts val="0"/>
              </a:spcAft>
              <a:buSzPts val="1400"/>
              <a:buFont typeface="Noto Sans Symbols"/>
              <a:buChar char="▪"/>
            </a:pPr>
            <a:r>
              <a:rPr lang="en-GB">
                <a:solidFill>
                  <a:schemeClr val="dk1"/>
                </a:solidFill>
                <a:latin typeface="Times New Roman"/>
                <a:ea typeface="Times New Roman"/>
                <a:cs typeface="Times New Roman"/>
                <a:sym typeface="Times New Roman"/>
              </a:rPr>
              <a:t>Predominantly work with early detection, prevention of infection, tracing of contacts, and adherence to antibiotics.</a:t>
            </a:r>
            <a:endParaRPr/>
          </a:p>
          <a:p>
            <a:pPr marL="0" lvl="0" indent="0" algn="just" rtl="0">
              <a:lnSpc>
                <a:spcPct val="150000"/>
              </a:lnSpc>
              <a:spcBef>
                <a:spcPts val="0"/>
              </a:spcBef>
              <a:spcAft>
                <a:spcPts val="0"/>
              </a:spcAft>
              <a:buSzPts val="1400"/>
              <a:buNone/>
            </a:pPr>
            <a:r>
              <a:rPr lang="en-GB" b="1">
                <a:solidFill>
                  <a:schemeClr val="dk1"/>
                </a:solidFill>
                <a:latin typeface="Times New Roman"/>
                <a:ea typeface="Times New Roman"/>
                <a:cs typeface="Times New Roman"/>
                <a:sym typeface="Times New Roman"/>
              </a:rPr>
              <a:t>Local policies:</a:t>
            </a:r>
            <a:r>
              <a:rPr lang="en-GB">
                <a:solidFill>
                  <a:schemeClr val="dk1"/>
                </a:solidFill>
                <a:latin typeface="Times New Roman"/>
                <a:ea typeface="Times New Roman"/>
                <a:cs typeface="Times New Roman"/>
                <a:sym typeface="Times New Roman"/>
              </a:rPr>
              <a:t> Infection control advice to Public Health teams and the Integrated Care Board.</a:t>
            </a:r>
            <a:endParaRPr/>
          </a:p>
          <a:p>
            <a:pPr marL="0" lvl="0" indent="0" algn="just" rtl="0">
              <a:lnSpc>
                <a:spcPct val="150000"/>
              </a:lnSpc>
              <a:spcBef>
                <a:spcPts val="0"/>
              </a:spcBef>
              <a:spcAft>
                <a:spcPts val="0"/>
              </a:spcAft>
              <a:buSzPts val="1400"/>
              <a:buNone/>
            </a:pPr>
            <a:r>
              <a:rPr lang="en-GB" b="1">
                <a:solidFill>
                  <a:schemeClr val="dk1"/>
                </a:solidFill>
                <a:latin typeface="Times New Roman"/>
                <a:ea typeface="Times New Roman"/>
                <a:cs typeface="Times New Roman"/>
                <a:sym typeface="Times New Roman"/>
              </a:rPr>
              <a:t>Canal View relevance:</a:t>
            </a:r>
            <a:endParaRPr/>
          </a:p>
          <a:p>
            <a:pPr marL="171450" lvl="0" indent="-171450" algn="just" rtl="0">
              <a:lnSpc>
                <a:spcPct val="150000"/>
              </a:lnSpc>
              <a:spcBef>
                <a:spcPts val="0"/>
              </a:spcBef>
              <a:spcAft>
                <a:spcPts val="0"/>
              </a:spcAft>
              <a:buSzPts val="1400"/>
              <a:buFont typeface="Noto Sans Symbols"/>
              <a:buChar char="▪"/>
            </a:pPr>
            <a:r>
              <a:rPr lang="en-GB">
                <a:solidFill>
                  <a:schemeClr val="dk1"/>
                </a:solidFill>
                <a:latin typeface="Times New Roman"/>
                <a:ea typeface="Times New Roman"/>
                <a:cs typeface="Times New Roman"/>
                <a:sym typeface="Times New Roman"/>
              </a:rPr>
              <a:t>Isolate TB suspected cases.</a:t>
            </a:r>
            <a:endParaRPr/>
          </a:p>
          <a:p>
            <a:pPr marL="171450" lvl="0" indent="-171450" algn="just" rtl="0">
              <a:lnSpc>
                <a:spcPct val="150000"/>
              </a:lnSpc>
              <a:spcBef>
                <a:spcPts val="0"/>
              </a:spcBef>
              <a:spcAft>
                <a:spcPts val="0"/>
              </a:spcAft>
              <a:buSzPts val="1400"/>
              <a:buFont typeface="Noto Sans Symbols"/>
              <a:buChar char="▪"/>
            </a:pPr>
            <a:r>
              <a:rPr lang="en-GB">
                <a:solidFill>
                  <a:schemeClr val="dk1"/>
                </a:solidFill>
                <a:latin typeface="Times New Roman"/>
                <a:ea typeface="Times New Roman"/>
                <a:cs typeface="Times New Roman"/>
                <a:sym typeface="Times New Roman"/>
              </a:rPr>
              <a:t>PPE practices and reporting under the Health and Social Care Act 2008.</a:t>
            </a:r>
            <a:endParaRPr/>
          </a:p>
        </p:txBody>
      </p:sp>
      <p:grpSp>
        <p:nvGrpSpPr>
          <p:cNvPr id="532" name="Google Shape;532;p4"/>
          <p:cNvGrpSpPr/>
          <p:nvPr/>
        </p:nvGrpSpPr>
        <p:grpSpPr>
          <a:xfrm>
            <a:off x="166863" y="4142593"/>
            <a:ext cx="1096453" cy="931819"/>
            <a:chOff x="1219201" y="809625"/>
            <a:chExt cx="3148014" cy="2675335"/>
          </a:xfrm>
        </p:grpSpPr>
        <p:sp>
          <p:nvSpPr>
            <p:cNvPr id="533" name="Google Shape;533;p4"/>
            <p:cNvSpPr/>
            <p:nvPr/>
          </p:nvSpPr>
          <p:spPr>
            <a:xfrm>
              <a:off x="1219201" y="809625"/>
              <a:ext cx="3148014" cy="2675335"/>
            </a:xfrm>
            <a:custGeom>
              <a:avLst/>
              <a:gdLst/>
              <a:ahLst/>
              <a:cxnLst/>
              <a:rect l="l" t="t" r="r" b="b"/>
              <a:pathLst>
                <a:path w="1114" h="946" extrusionOk="0">
                  <a:moveTo>
                    <a:pt x="1108" y="607"/>
                  </a:moveTo>
                  <a:cubicBezTo>
                    <a:pt x="1114" y="624"/>
                    <a:pt x="1105" y="643"/>
                    <a:pt x="1088" y="649"/>
                  </a:cubicBezTo>
                  <a:cubicBezTo>
                    <a:pt x="249" y="940"/>
                    <a:pt x="249" y="940"/>
                    <a:pt x="249" y="940"/>
                  </a:cubicBezTo>
                  <a:cubicBezTo>
                    <a:pt x="232" y="946"/>
                    <a:pt x="214" y="937"/>
                    <a:pt x="208" y="920"/>
                  </a:cubicBezTo>
                  <a:cubicBezTo>
                    <a:pt x="6" y="338"/>
                    <a:pt x="6" y="338"/>
                    <a:pt x="6" y="338"/>
                  </a:cubicBezTo>
                  <a:cubicBezTo>
                    <a:pt x="0" y="321"/>
                    <a:pt x="9" y="303"/>
                    <a:pt x="26" y="297"/>
                  </a:cubicBezTo>
                  <a:cubicBezTo>
                    <a:pt x="864" y="5"/>
                    <a:pt x="864" y="5"/>
                    <a:pt x="864" y="5"/>
                  </a:cubicBezTo>
                  <a:cubicBezTo>
                    <a:pt x="881" y="0"/>
                    <a:pt x="900" y="9"/>
                    <a:pt x="906" y="26"/>
                  </a:cubicBezTo>
                  <a:lnTo>
                    <a:pt x="1108" y="607"/>
                  </a:ln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34" name="Google Shape;534;p4"/>
            <p:cNvSpPr/>
            <p:nvPr/>
          </p:nvSpPr>
          <p:spPr>
            <a:xfrm>
              <a:off x="1459707" y="1671638"/>
              <a:ext cx="471487" cy="470297"/>
            </a:xfrm>
            <a:custGeom>
              <a:avLst/>
              <a:gdLst/>
              <a:ahLst/>
              <a:cxnLst/>
              <a:rect l="l" t="t" r="r" b="b"/>
              <a:pathLst>
                <a:path w="167" h="166" extrusionOk="0">
                  <a:moveTo>
                    <a:pt x="154" y="59"/>
                  </a:moveTo>
                  <a:cubicBezTo>
                    <a:pt x="167" y="97"/>
                    <a:pt x="147" y="140"/>
                    <a:pt x="108" y="153"/>
                  </a:cubicBezTo>
                  <a:cubicBezTo>
                    <a:pt x="69" y="166"/>
                    <a:pt x="27" y="146"/>
                    <a:pt x="14" y="107"/>
                  </a:cubicBezTo>
                  <a:cubicBezTo>
                    <a:pt x="0" y="69"/>
                    <a:pt x="21" y="27"/>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35" name="Google Shape;535;p4"/>
            <p:cNvSpPr/>
            <p:nvPr/>
          </p:nvSpPr>
          <p:spPr>
            <a:xfrm>
              <a:off x="1626395" y="1671638"/>
              <a:ext cx="304800" cy="433387"/>
            </a:xfrm>
            <a:custGeom>
              <a:avLst/>
              <a:gdLst/>
              <a:ahLst/>
              <a:cxnLst/>
              <a:rect l="l" t="t" r="r" b="b"/>
              <a:pathLst>
                <a:path w="108" h="153" extrusionOk="0">
                  <a:moveTo>
                    <a:pt x="95" y="59"/>
                  </a:moveTo>
                  <a:cubicBezTo>
                    <a:pt x="81" y="20"/>
                    <a:pt x="39" y="0"/>
                    <a:pt x="0" y="13"/>
                  </a:cubicBezTo>
                  <a:cubicBezTo>
                    <a:pt x="49" y="153"/>
                    <a:pt x="49" y="153"/>
                    <a:pt x="49" y="153"/>
                  </a:cubicBezTo>
                  <a:cubicBezTo>
                    <a:pt x="88" y="140"/>
                    <a:pt x="108" y="97"/>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36" name="Google Shape;536;p4"/>
            <p:cNvSpPr/>
            <p:nvPr/>
          </p:nvSpPr>
          <p:spPr>
            <a:xfrm>
              <a:off x="2010966" y="1479947"/>
              <a:ext cx="471487" cy="472678"/>
            </a:xfrm>
            <a:custGeom>
              <a:avLst/>
              <a:gdLst/>
              <a:ahLst/>
              <a:cxnLst/>
              <a:rect l="l" t="t" r="r" b="b"/>
              <a:pathLst>
                <a:path w="167" h="167" extrusionOk="0">
                  <a:moveTo>
                    <a:pt x="154" y="59"/>
                  </a:moveTo>
                  <a:cubicBezTo>
                    <a:pt x="167" y="98"/>
                    <a:pt x="147" y="140"/>
                    <a:pt x="108" y="153"/>
                  </a:cubicBezTo>
                  <a:cubicBezTo>
                    <a:pt x="69" y="167"/>
                    <a:pt x="27" y="146"/>
                    <a:pt x="14" y="108"/>
                  </a:cubicBezTo>
                  <a:cubicBezTo>
                    <a:pt x="0" y="69"/>
                    <a:pt x="21" y="27"/>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37" name="Google Shape;537;p4"/>
            <p:cNvSpPr/>
            <p:nvPr/>
          </p:nvSpPr>
          <p:spPr>
            <a:xfrm>
              <a:off x="2177654" y="1479947"/>
              <a:ext cx="304800" cy="432197"/>
            </a:xfrm>
            <a:custGeom>
              <a:avLst/>
              <a:gdLst/>
              <a:ahLst/>
              <a:cxnLst/>
              <a:rect l="l" t="t" r="r" b="b"/>
              <a:pathLst>
                <a:path w="108" h="153" extrusionOk="0">
                  <a:moveTo>
                    <a:pt x="95" y="59"/>
                  </a:moveTo>
                  <a:cubicBezTo>
                    <a:pt x="81" y="20"/>
                    <a:pt x="39" y="0"/>
                    <a:pt x="0" y="13"/>
                  </a:cubicBezTo>
                  <a:cubicBezTo>
                    <a:pt x="49" y="153"/>
                    <a:pt x="49" y="153"/>
                    <a:pt x="49" y="153"/>
                  </a:cubicBezTo>
                  <a:cubicBezTo>
                    <a:pt x="88" y="140"/>
                    <a:pt x="108" y="98"/>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38" name="Google Shape;538;p4"/>
            <p:cNvSpPr/>
            <p:nvPr/>
          </p:nvSpPr>
          <p:spPr>
            <a:xfrm>
              <a:off x="2601516" y="1276350"/>
              <a:ext cx="469106" cy="469106"/>
            </a:xfrm>
            <a:custGeom>
              <a:avLst/>
              <a:gdLst/>
              <a:ahLst/>
              <a:cxnLst/>
              <a:rect l="l" t="t" r="r" b="b"/>
              <a:pathLst>
                <a:path w="166" h="166" extrusionOk="0">
                  <a:moveTo>
                    <a:pt x="153" y="59"/>
                  </a:moveTo>
                  <a:cubicBezTo>
                    <a:pt x="166" y="97"/>
                    <a:pt x="146" y="140"/>
                    <a:pt x="107" y="153"/>
                  </a:cubicBezTo>
                  <a:cubicBezTo>
                    <a:pt x="69" y="166"/>
                    <a:pt x="26" y="146"/>
                    <a:pt x="13" y="107"/>
                  </a:cubicBezTo>
                  <a:cubicBezTo>
                    <a:pt x="0" y="69"/>
                    <a:pt x="20" y="27"/>
                    <a:pt x="59" y="13"/>
                  </a:cubicBezTo>
                  <a:cubicBezTo>
                    <a:pt x="97" y="0"/>
                    <a:pt x="139"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39" name="Google Shape;539;p4"/>
            <p:cNvSpPr/>
            <p:nvPr/>
          </p:nvSpPr>
          <p:spPr>
            <a:xfrm>
              <a:off x="2768204" y="1276350"/>
              <a:ext cx="302419" cy="432197"/>
            </a:xfrm>
            <a:custGeom>
              <a:avLst/>
              <a:gdLst/>
              <a:ahLst/>
              <a:cxnLst/>
              <a:rect l="l" t="t" r="r" b="b"/>
              <a:pathLst>
                <a:path w="107" h="153" extrusionOk="0">
                  <a:moveTo>
                    <a:pt x="94" y="59"/>
                  </a:moveTo>
                  <a:cubicBezTo>
                    <a:pt x="80" y="20"/>
                    <a:pt x="38" y="0"/>
                    <a:pt x="0" y="13"/>
                  </a:cubicBezTo>
                  <a:cubicBezTo>
                    <a:pt x="48" y="153"/>
                    <a:pt x="48" y="153"/>
                    <a:pt x="48" y="153"/>
                  </a:cubicBezTo>
                  <a:cubicBezTo>
                    <a:pt x="87" y="140"/>
                    <a:pt x="107"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0" name="Google Shape;540;p4"/>
            <p:cNvSpPr/>
            <p:nvPr/>
          </p:nvSpPr>
          <p:spPr>
            <a:xfrm>
              <a:off x="3225404" y="1058466"/>
              <a:ext cx="469106" cy="472678"/>
            </a:xfrm>
            <a:custGeom>
              <a:avLst/>
              <a:gdLst/>
              <a:ahLst/>
              <a:cxnLst/>
              <a:rect l="l" t="t" r="r" b="b"/>
              <a:pathLst>
                <a:path w="166" h="167" extrusionOk="0">
                  <a:moveTo>
                    <a:pt x="153" y="59"/>
                  </a:moveTo>
                  <a:cubicBezTo>
                    <a:pt x="166" y="98"/>
                    <a:pt x="146" y="140"/>
                    <a:pt x="107" y="153"/>
                  </a:cubicBezTo>
                  <a:cubicBezTo>
                    <a:pt x="69" y="167"/>
                    <a:pt x="27" y="146"/>
                    <a:pt x="13" y="107"/>
                  </a:cubicBezTo>
                  <a:cubicBezTo>
                    <a:pt x="0" y="69"/>
                    <a:pt x="20" y="27"/>
                    <a:pt x="59" y="13"/>
                  </a:cubicBezTo>
                  <a:cubicBezTo>
                    <a:pt x="97"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1" name="Google Shape;541;p4"/>
            <p:cNvSpPr/>
            <p:nvPr/>
          </p:nvSpPr>
          <p:spPr>
            <a:xfrm>
              <a:off x="3392091" y="1058466"/>
              <a:ext cx="302419" cy="432197"/>
            </a:xfrm>
            <a:custGeom>
              <a:avLst/>
              <a:gdLst/>
              <a:ahLst/>
              <a:cxnLst/>
              <a:rect l="l" t="t" r="r" b="b"/>
              <a:pathLst>
                <a:path w="107" h="153" extrusionOk="0">
                  <a:moveTo>
                    <a:pt x="94" y="59"/>
                  </a:moveTo>
                  <a:cubicBezTo>
                    <a:pt x="81" y="20"/>
                    <a:pt x="38" y="0"/>
                    <a:pt x="0" y="13"/>
                  </a:cubicBezTo>
                  <a:cubicBezTo>
                    <a:pt x="48" y="153"/>
                    <a:pt x="48" y="153"/>
                    <a:pt x="48" y="153"/>
                  </a:cubicBezTo>
                  <a:cubicBezTo>
                    <a:pt x="87" y="140"/>
                    <a:pt x="107" y="98"/>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2" name="Google Shape;542;p4"/>
            <p:cNvSpPr/>
            <p:nvPr/>
          </p:nvSpPr>
          <p:spPr>
            <a:xfrm>
              <a:off x="1657351" y="2240756"/>
              <a:ext cx="471487" cy="469106"/>
            </a:xfrm>
            <a:custGeom>
              <a:avLst/>
              <a:gdLst/>
              <a:ahLst/>
              <a:cxnLst/>
              <a:rect l="l" t="t" r="r" b="b"/>
              <a:pathLst>
                <a:path w="167" h="166" extrusionOk="0">
                  <a:moveTo>
                    <a:pt x="153" y="59"/>
                  </a:moveTo>
                  <a:cubicBezTo>
                    <a:pt x="167" y="97"/>
                    <a:pt x="146" y="140"/>
                    <a:pt x="108" y="153"/>
                  </a:cubicBezTo>
                  <a:cubicBezTo>
                    <a:pt x="69" y="166"/>
                    <a:pt x="27" y="146"/>
                    <a:pt x="13" y="107"/>
                  </a:cubicBezTo>
                  <a:cubicBezTo>
                    <a:pt x="0" y="69"/>
                    <a:pt x="20" y="26"/>
                    <a:pt x="59" y="13"/>
                  </a:cubicBezTo>
                  <a:cubicBezTo>
                    <a:pt x="98"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3" name="Google Shape;543;p4"/>
            <p:cNvSpPr/>
            <p:nvPr/>
          </p:nvSpPr>
          <p:spPr>
            <a:xfrm>
              <a:off x="1824038" y="2240756"/>
              <a:ext cx="304800" cy="432197"/>
            </a:xfrm>
            <a:custGeom>
              <a:avLst/>
              <a:gdLst/>
              <a:ahLst/>
              <a:cxnLst/>
              <a:rect l="l" t="t" r="r" b="b"/>
              <a:pathLst>
                <a:path w="108" h="153" extrusionOk="0">
                  <a:moveTo>
                    <a:pt x="94" y="59"/>
                  </a:moveTo>
                  <a:cubicBezTo>
                    <a:pt x="81" y="20"/>
                    <a:pt x="39" y="0"/>
                    <a:pt x="0" y="13"/>
                  </a:cubicBezTo>
                  <a:cubicBezTo>
                    <a:pt x="49" y="153"/>
                    <a:pt x="49" y="153"/>
                    <a:pt x="49" y="153"/>
                  </a:cubicBezTo>
                  <a:cubicBezTo>
                    <a:pt x="87" y="140"/>
                    <a:pt x="108"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4" name="Google Shape;544;p4"/>
            <p:cNvSpPr/>
            <p:nvPr/>
          </p:nvSpPr>
          <p:spPr>
            <a:xfrm>
              <a:off x="2208610" y="2047875"/>
              <a:ext cx="471487" cy="472678"/>
            </a:xfrm>
            <a:custGeom>
              <a:avLst/>
              <a:gdLst/>
              <a:ahLst/>
              <a:cxnLst/>
              <a:rect l="l" t="t" r="r" b="b"/>
              <a:pathLst>
                <a:path w="167" h="167" extrusionOk="0">
                  <a:moveTo>
                    <a:pt x="153" y="59"/>
                  </a:moveTo>
                  <a:cubicBezTo>
                    <a:pt x="167" y="98"/>
                    <a:pt x="146" y="140"/>
                    <a:pt x="108" y="153"/>
                  </a:cubicBezTo>
                  <a:cubicBezTo>
                    <a:pt x="69" y="167"/>
                    <a:pt x="27" y="146"/>
                    <a:pt x="14" y="107"/>
                  </a:cubicBezTo>
                  <a:cubicBezTo>
                    <a:pt x="0" y="69"/>
                    <a:pt x="21" y="27"/>
                    <a:pt x="59" y="13"/>
                  </a:cubicBezTo>
                  <a:cubicBezTo>
                    <a:pt x="98"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5" name="Google Shape;545;p4"/>
            <p:cNvSpPr/>
            <p:nvPr/>
          </p:nvSpPr>
          <p:spPr>
            <a:xfrm>
              <a:off x="2375297" y="2047875"/>
              <a:ext cx="304800" cy="433387"/>
            </a:xfrm>
            <a:custGeom>
              <a:avLst/>
              <a:gdLst/>
              <a:ahLst/>
              <a:cxnLst/>
              <a:rect l="l" t="t" r="r" b="b"/>
              <a:pathLst>
                <a:path w="108" h="153" extrusionOk="0">
                  <a:moveTo>
                    <a:pt x="94" y="59"/>
                  </a:moveTo>
                  <a:cubicBezTo>
                    <a:pt x="81" y="20"/>
                    <a:pt x="39" y="0"/>
                    <a:pt x="0" y="13"/>
                  </a:cubicBezTo>
                  <a:cubicBezTo>
                    <a:pt x="49" y="153"/>
                    <a:pt x="49" y="153"/>
                    <a:pt x="49" y="153"/>
                  </a:cubicBezTo>
                  <a:cubicBezTo>
                    <a:pt x="87" y="140"/>
                    <a:pt x="108" y="98"/>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6" name="Google Shape;546;p4"/>
            <p:cNvSpPr/>
            <p:nvPr/>
          </p:nvSpPr>
          <p:spPr>
            <a:xfrm>
              <a:off x="2795588" y="1844279"/>
              <a:ext cx="472678" cy="470297"/>
            </a:xfrm>
            <a:custGeom>
              <a:avLst/>
              <a:gdLst/>
              <a:ahLst/>
              <a:cxnLst/>
              <a:rect l="l" t="t" r="r" b="b"/>
              <a:pathLst>
                <a:path w="167" h="166" extrusionOk="0">
                  <a:moveTo>
                    <a:pt x="154" y="59"/>
                  </a:moveTo>
                  <a:cubicBezTo>
                    <a:pt x="167" y="97"/>
                    <a:pt x="147" y="139"/>
                    <a:pt x="108" y="153"/>
                  </a:cubicBezTo>
                  <a:cubicBezTo>
                    <a:pt x="69" y="166"/>
                    <a:pt x="27" y="146"/>
                    <a:pt x="14" y="107"/>
                  </a:cubicBezTo>
                  <a:cubicBezTo>
                    <a:pt x="0" y="69"/>
                    <a:pt x="21" y="26"/>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7" name="Google Shape;547;p4"/>
            <p:cNvSpPr/>
            <p:nvPr/>
          </p:nvSpPr>
          <p:spPr>
            <a:xfrm>
              <a:off x="2962276" y="1844278"/>
              <a:ext cx="305991" cy="433387"/>
            </a:xfrm>
            <a:custGeom>
              <a:avLst/>
              <a:gdLst/>
              <a:ahLst/>
              <a:cxnLst/>
              <a:rect l="l" t="t" r="r" b="b"/>
              <a:pathLst>
                <a:path w="108" h="153" extrusionOk="0">
                  <a:moveTo>
                    <a:pt x="95" y="59"/>
                  </a:moveTo>
                  <a:cubicBezTo>
                    <a:pt x="81" y="20"/>
                    <a:pt x="39" y="0"/>
                    <a:pt x="0" y="13"/>
                  </a:cubicBezTo>
                  <a:cubicBezTo>
                    <a:pt x="49" y="153"/>
                    <a:pt x="49" y="153"/>
                    <a:pt x="49" y="153"/>
                  </a:cubicBezTo>
                  <a:cubicBezTo>
                    <a:pt x="88" y="139"/>
                    <a:pt x="108" y="97"/>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8" name="Google Shape;548;p4"/>
            <p:cNvSpPr/>
            <p:nvPr/>
          </p:nvSpPr>
          <p:spPr>
            <a:xfrm>
              <a:off x="3423047" y="1626394"/>
              <a:ext cx="469106" cy="470297"/>
            </a:xfrm>
            <a:custGeom>
              <a:avLst/>
              <a:gdLst/>
              <a:ahLst/>
              <a:cxnLst/>
              <a:rect l="l" t="t" r="r" b="b"/>
              <a:pathLst>
                <a:path w="166" h="166" extrusionOk="0">
                  <a:moveTo>
                    <a:pt x="153" y="59"/>
                  </a:moveTo>
                  <a:cubicBezTo>
                    <a:pt x="166" y="97"/>
                    <a:pt x="146" y="140"/>
                    <a:pt x="107" y="153"/>
                  </a:cubicBezTo>
                  <a:cubicBezTo>
                    <a:pt x="69" y="166"/>
                    <a:pt x="26" y="146"/>
                    <a:pt x="13" y="107"/>
                  </a:cubicBezTo>
                  <a:cubicBezTo>
                    <a:pt x="0" y="69"/>
                    <a:pt x="20" y="27"/>
                    <a:pt x="59" y="13"/>
                  </a:cubicBezTo>
                  <a:cubicBezTo>
                    <a:pt x="97" y="0"/>
                    <a:pt x="139"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49" name="Google Shape;549;p4"/>
            <p:cNvSpPr/>
            <p:nvPr/>
          </p:nvSpPr>
          <p:spPr>
            <a:xfrm>
              <a:off x="3589735" y="1626394"/>
              <a:ext cx="302419" cy="433387"/>
            </a:xfrm>
            <a:custGeom>
              <a:avLst/>
              <a:gdLst/>
              <a:ahLst/>
              <a:cxnLst/>
              <a:rect l="l" t="t" r="r" b="b"/>
              <a:pathLst>
                <a:path w="107" h="153" extrusionOk="0">
                  <a:moveTo>
                    <a:pt x="94" y="59"/>
                  </a:moveTo>
                  <a:cubicBezTo>
                    <a:pt x="80" y="20"/>
                    <a:pt x="38" y="0"/>
                    <a:pt x="0" y="13"/>
                  </a:cubicBezTo>
                  <a:cubicBezTo>
                    <a:pt x="48" y="153"/>
                    <a:pt x="48" y="153"/>
                    <a:pt x="48" y="153"/>
                  </a:cubicBezTo>
                  <a:cubicBezTo>
                    <a:pt x="87" y="140"/>
                    <a:pt x="107"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0" name="Google Shape;550;p4"/>
            <p:cNvSpPr/>
            <p:nvPr/>
          </p:nvSpPr>
          <p:spPr>
            <a:xfrm>
              <a:off x="1854995" y="2806303"/>
              <a:ext cx="471487" cy="472678"/>
            </a:xfrm>
            <a:custGeom>
              <a:avLst/>
              <a:gdLst/>
              <a:ahLst/>
              <a:cxnLst/>
              <a:rect l="l" t="t" r="r" b="b"/>
              <a:pathLst>
                <a:path w="167" h="167" extrusionOk="0">
                  <a:moveTo>
                    <a:pt x="153" y="60"/>
                  </a:moveTo>
                  <a:cubicBezTo>
                    <a:pt x="167" y="98"/>
                    <a:pt x="146" y="140"/>
                    <a:pt x="107" y="154"/>
                  </a:cubicBezTo>
                  <a:cubicBezTo>
                    <a:pt x="69" y="167"/>
                    <a:pt x="27" y="147"/>
                    <a:pt x="13" y="108"/>
                  </a:cubicBezTo>
                  <a:cubicBezTo>
                    <a:pt x="0" y="70"/>
                    <a:pt x="20" y="27"/>
                    <a:pt x="59" y="14"/>
                  </a:cubicBezTo>
                  <a:cubicBezTo>
                    <a:pt x="97" y="0"/>
                    <a:pt x="140" y="21"/>
                    <a:pt x="153" y="60"/>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1" name="Google Shape;551;p4"/>
            <p:cNvSpPr/>
            <p:nvPr/>
          </p:nvSpPr>
          <p:spPr>
            <a:xfrm>
              <a:off x="2021682" y="2806304"/>
              <a:ext cx="304800" cy="435769"/>
            </a:xfrm>
            <a:custGeom>
              <a:avLst/>
              <a:gdLst/>
              <a:ahLst/>
              <a:cxnLst/>
              <a:rect l="l" t="t" r="r" b="b"/>
              <a:pathLst>
                <a:path w="108" h="154" extrusionOk="0">
                  <a:moveTo>
                    <a:pt x="94" y="60"/>
                  </a:moveTo>
                  <a:cubicBezTo>
                    <a:pt x="81" y="21"/>
                    <a:pt x="38" y="0"/>
                    <a:pt x="0" y="14"/>
                  </a:cubicBezTo>
                  <a:cubicBezTo>
                    <a:pt x="48" y="154"/>
                    <a:pt x="48" y="154"/>
                    <a:pt x="48" y="154"/>
                  </a:cubicBezTo>
                  <a:cubicBezTo>
                    <a:pt x="87" y="140"/>
                    <a:pt x="108" y="98"/>
                    <a:pt x="94" y="6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2" name="Google Shape;552;p4"/>
            <p:cNvSpPr/>
            <p:nvPr/>
          </p:nvSpPr>
          <p:spPr>
            <a:xfrm>
              <a:off x="2406253" y="2616994"/>
              <a:ext cx="471487" cy="469106"/>
            </a:xfrm>
            <a:custGeom>
              <a:avLst/>
              <a:gdLst/>
              <a:ahLst/>
              <a:cxnLst/>
              <a:rect l="l" t="t" r="r" b="b"/>
              <a:pathLst>
                <a:path w="167" h="166" extrusionOk="0">
                  <a:moveTo>
                    <a:pt x="153" y="59"/>
                  </a:moveTo>
                  <a:cubicBezTo>
                    <a:pt x="167" y="97"/>
                    <a:pt x="146" y="140"/>
                    <a:pt x="108" y="153"/>
                  </a:cubicBezTo>
                  <a:cubicBezTo>
                    <a:pt x="69" y="166"/>
                    <a:pt x="27" y="146"/>
                    <a:pt x="13" y="107"/>
                  </a:cubicBezTo>
                  <a:cubicBezTo>
                    <a:pt x="0" y="69"/>
                    <a:pt x="20" y="27"/>
                    <a:pt x="59" y="13"/>
                  </a:cubicBezTo>
                  <a:cubicBezTo>
                    <a:pt x="98" y="0"/>
                    <a:pt x="140" y="20"/>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3" name="Google Shape;553;p4"/>
            <p:cNvSpPr/>
            <p:nvPr/>
          </p:nvSpPr>
          <p:spPr>
            <a:xfrm>
              <a:off x="2572941" y="2616994"/>
              <a:ext cx="304800" cy="432197"/>
            </a:xfrm>
            <a:custGeom>
              <a:avLst/>
              <a:gdLst/>
              <a:ahLst/>
              <a:cxnLst/>
              <a:rect l="l" t="t" r="r" b="b"/>
              <a:pathLst>
                <a:path w="108" h="153" extrusionOk="0">
                  <a:moveTo>
                    <a:pt x="94" y="59"/>
                  </a:moveTo>
                  <a:cubicBezTo>
                    <a:pt x="81" y="20"/>
                    <a:pt x="39" y="0"/>
                    <a:pt x="0" y="13"/>
                  </a:cubicBezTo>
                  <a:cubicBezTo>
                    <a:pt x="49" y="153"/>
                    <a:pt x="49" y="153"/>
                    <a:pt x="49" y="153"/>
                  </a:cubicBezTo>
                  <a:cubicBezTo>
                    <a:pt x="87" y="140"/>
                    <a:pt x="108" y="97"/>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4" name="Google Shape;554;p4"/>
            <p:cNvSpPr/>
            <p:nvPr/>
          </p:nvSpPr>
          <p:spPr>
            <a:xfrm>
              <a:off x="2994422" y="2409825"/>
              <a:ext cx="471487" cy="472678"/>
            </a:xfrm>
            <a:custGeom>
              <a:avLst/>
              <a:gdLst/>
              <a:ahLst/>
              <a:cxnLst/>
              <a:rect l="l" t="t" r="r" b="b"/>
              <a:pathLst>
                <a:path w="167" h="167" extrusionOk="0">
                  <a:moveTo>
                    <a:pt x="153" y="59"/>
                  </a:moveTo>
                  <a:cubicBezTo>
                    <a:pt x="167" y="98"/>
                    <a:pt x="146" y="140"/>
                    <a:pt x="108" y="154"/>
                  </a:cubicBezTo>
                  <a:cubicBezTo>
                    <a:pt x="69" y="167"/>
                    <a:pt x="27" y="147"/>
                    <a:pt x="14" y="108"/>
                  </a:cubicBezTo>
                  <a:cubicBezTo>
                    <a:pt x="0" y="69"/>
                    <a:pt x="21" y="27"/>
                    <a:pt x="59" y="14"/>
                  </a:cubicBezTo>
                  <a:cubicBezTo>
                    <a:pt x="98" y="0"/>
                    <a:pt x="140" y="21"/>
                    <a:pt x="153"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5" name="Google Shape;555;p4"/>
            <p:cNvSpPr/>
            <p:nvPr/>
          </p:nvSpPr>
          <p:spPr>
            <a:xfrm>
              <a:off x="3161110" y="2409825"/>
              <a:ext cx="304800" cy="435769"/>
            </a:xfrm>
            <a:custGeom>
              <a:avLst/>
              <a:gdLst/>
              <a:ahLst/>
              <a:cxnLst/>
              <a:rect l="l" t="t" r="r" b="b"/>
              <a:pathLst>
                <a:path w="108" h="154" extrusionOk="0">
                  <a:moveTo>
                    <a:pt x="94" y="59"/>
                  </a:moveTo>
                  <a:cubicBezTo>
                    <a:pt x="81" y="21"/>
                    <a:pt x="39" y="0"/>
                    <a:pt x="0" y="14"/>
                  </a:cubicBezTo>
                  <a:cubicBezTo>
                    <a:pt x="49" y="154"/>
                    <a:pt x="49" y="154"/>
                    <a:pt x="49" y="154"/>
                  </a:cubicBezTo>
                  <a:cubicBezTo>
                    <a:pt x="87" y="140"/>
                    <a:pt x="108" y="98"/>
                    <a:pt x="94"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6" name="Google Shape;556;p4"/>
            <p:cNvSpPr/>
            <p:nvPr/>
          </p:nvSpPr>
          <p:spPr>
            <a:xfrm>
              <a:off x="3618310" y="2195513"/>
              <a:ext cx="471487" cy="469106"/>
            </a:xfrm>
            <a:custGeom>
              <a:avLst/>
              <a:gdLst/>
              <a:ahLst/>
              <a:cxnLst/>
              <a:rect l="l" t="t" r="r" b="b"/>
              <a:pathLst>
                <a:path w="167" h="166" extrusionOk="0">
                  <a:moveTo>
                    <a:pt x="154" y="59"/>
                  </a:moveTo>
                  <a:cubicBezTo>
                    <a:pt x="167" y="97"/>
                    <a:pt x="147" y="139"/>
                    <a:pt x="108" y="153"/>
                  </a:cubicBezTo>
                  <a:cubicBezTo>
                    <a:pt x="69" y="166"/>
                    <a:pt x="27" y="146"/>
                    <a:pt x="14" y="107"/>
                  </a:cubicBezTo>
                  <a:cubicBezTo>
                    <a:pt x="0" y="69"/>
                    <a:pt x="21" y="26"/>
                    <a:pt x="59" y="13"/>
                  </a:cubicBezTo>
                  <a:cubicBezTo>
                    <a:pt x="98" y="0"/>
                    <a:pt x="140" y="20"/>
                    <a:pt x="154" y="59"/>
                  </a:cubicBez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57" name="Google Shape;557;p4"/>
            <p:cNvSpPr/>
            <p:nvPr/>
          </p:nvSpPr>
          <p:spPr>
            <a:xfrm>
              <a:off x="3784997" y="2195513"/>
              <a:ext cx="304800" cy="432197"/>
            </a:xfrm>
            <a:custGeom>
              <a:avLst/>
              <a:gdLst/>
              <a:ahLst/>
              <a:cxnLst/>
              <a:rect l="l" t="t" r="r" b="b"/>
              <a:pathLst>
                <a:path w="108" h="153" extrusionOk="0">
                  <a:moveTo>
                    <a:pt x="95" y="59"/>
                  </a:moveTo>
                  <a:cubicBezTo>
                    <a:pt x="81" y="20"/>
                    <a:pt x="39" y="0"/>
                    <a:pt x="0" y="13"/>
                  </a:cubicBezTo>
                  <a:cubicBezTo>
                    <a:pt x="49" y="153"/>
                    <a:pt x="49" y="153"/>
                    <a:pt x="49" y="153"/>
                  </a:cubicBezTo>
                  <a:cubicBezTo>
                    <a:pt x="88" y="139"/>
                    <a:pt x="108" y="97"/>
                    <a:pt x="95" y="59"/>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pic>
        <p:nvPicPr>
          <p:cNvPr id="558" name="Google Shape;558;p4"/>
          <p:cNvPicPr preferRelativeResize="0">
            <a:picLocks noGrp="1"/>
          </p:cNvPicPr>
          <p:nvPr>
            <p:ph type="pic" idx="2"/>
          </p:nvPr>
        </p:nvPicPr>
        <p:blipFill rotWithShape="1">
          <a:blip r:embed="rId3">
            <a:alphaModFix/>
          </a:blip>
          <a:srcRect t="816" b="805"/>
          <a:stretch/>
        </p:blipFill>
        <p:spPr>
          <a:xfrm>
            <a:off x="5040150" y="1310200"/>
            <a:ext cx="3388800" cy="3300300"/>
          </a:xfrm>
          <a:prstGeom prst="roundRect">
            <a:avLst>
              <a:gd name="adj" fmla="val 16667"/>
            </a:avLst>
          </a:prstGeom>
          <a:noFill/>
          <a:ln>
            <a:noFill/>
          </a:ln>
        </p:spPr>
      </p:pic>
      <p:grpSp>
        <p:nvGrpSpPr>
          <p:cNvPr id="559" name="Google Shape;559;p4"/>
          <p:cNvGrpSpPr/>
          <p:nvPr/>
        </p:nvGrpSpPr>
        <p:grpSpPr>
          <a:xfrm rot="9214543" flipH="1">
            <a:off x="8192739" y="3280123"/>
            <a:ext cx="472320" cy="549361"/>
            <a:chOff x="5849938" y="3186113"/>
            <a:chExt cx="1179513" cy="1371599"/>
          </a:xfrm>
        </p:grpSpPr>
        <p:sp>
          <p:nvSpPr>
            <p:cNvPr id="560" name="Google Shape;560;p4"/>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61" name="Google Shape;561;p4"/>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562" name="Google Shape;562;p4"/>
          <p:cNvGrpSpPr/>
          <p:nvPr/>
        </p:nvGrpSpPr>
        <p:grpSpPr>
          <a:xfrm rot="-6706012" flipH="1">
            <a:off x="4844231" y="1461083"/>
            <a:ext cx="472338" cy="549387"/>
            <a:chOff x="5849938" y="3186113"/>
            <a:chExt cx="1179513" cy="1371599"/>
          </a:xfrm>
        </p:grpSpPr>
        <p:sp>
          <p:nvSpPr>
            <p:cNvPr id="563" name="Google Shape;563;p4"/>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64" name="Google Shape;564;p4"/>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68"/>
        <p:cNvGrpSpPr/>
        <p:nvPr/>
      </p:nvGrpSpPr>
      <p:grpSpPr>
        <a:xfrm>
          <a:off x="0" y="0"/>
          <a:ext cx="0" cy="0"/>
          <a:chOff x="0" y="0"/>
          <a:chExt cx="0" cy="0"/>
        </a:xfrm>
      </p:grpSpPr>
      <p:sp>
        <p:nvSpPr>
          <p:cNvPr id="569" name="Google Shape;569;p5"/>
          <p:cNvSpPr txBox="1">
            <a:spLocks noGrp="1"/>
          </p:cNvSpPr>
          <p:nvPr>
            <p:ph type="title"/>
          </p:nvPr>
        </p:nvSpPr>
        <p:spPr>
          <a:xfrm>
            <a:off x="-297873" y="535000"/>
            <a:ext cx="9954491" cy="392700"/>
          </a:xfrm>
          <a:prstGeom prst="rect">
            <a:avLst/>
          </a:prstGeom>
          <a:noFill/>
          <a:ln>
            <a:noFill/>
          </a:ln>
        </p:spPr>
        <p:txBody>
          <a:bodyPr spcFirstLastPara="1" wrap="square" lIns="91425" tIns="0" rIns="91425" bIns="91425" anchor="t" anchorCtr="0">
            <a:noAutofit/>
          </a:bodyPr>
          <a:lstStyle/>
          <a:p>
            <a:pPr marL="0" lvl="0" indent="0" algn="ctr" rtl="0">
              <a:lnSpc>
                <a:spcPct val="100000"/>
              </a:lnSpc>
              <a:spcBef>
                <a:spcPts val="0"/>
              </a:spcBef>
              <a:spcAft>
                <a:spcPts val="0"/>
              </a:spcAft>
              <a:buSzPts val="3000"/>
              <a:buNone/>
            </a:pPr>
            <a:r>
              <a:rPr lang="en-GB" sz="2600">
                <a:latin typeface="Times New Roman"/>
                <a:ea typeface="Times New Roman"/>
                <a:cs typeface="Times New Roman"/>
                <a:sym typeface="Times New Roman"/>
              </a:rPr>
              <a:t>Factors Influencing Residents' Health &amp; Well-being </a:t>
            </a:r>
            <a:endParaRPr sz="2600">
              <a:latin typeface="Times New Roman"/>
              <a:ea typeface="Times New Roman"/>
              <a:cs typeface="Times New Roman"/>
              <a:sym typeface="Times New Roman"/>
            </a:endParaRPr>
          </a:p>
        </p:txBody>
      </p:sp>
      <p:grpSp>
        <p:nvGrpSpPr>
          <p:cNvPr id="570" name="Google Shape;570;p5"/>
          <p:cNvGrpSpPr/>
          <p:nvPr/>
        </p:nvGrpSpPr>
        <p:grpSpPr>
          <a:xfrm>
            <a:off x="7563603" y="1094574"/>
            <a:ext cx="1389285" cy="1056588"/>
            <a:chOff x="7288213" y="3395663"/>
            <a:chExt cx="1206500" cy="917575"/>
          </a:xfrm>
        </p:grpSpPr>
        <p:sp>
          <p:nvSpPr>
            <p:cNvPr id="571" name="Google Shape;571;p5"/>
            <p:cNvSpPr/>
            <p:nvPr/>
          </p:nvSpPr>
          <p:spPr>
            <a:xfrm>
              <a:off x="7940675" y="3522663"/>
              <a:ext cx="554038" cy="790575"/>
            </a:xfrm>
            <a:custGeom>
              <a:avLst/>
              <a:gdLst/>
              <a:ahLst/>
              <a:cxnLst/>
              <a:rect l="l" t="t" r="r" b="b"/>
              <a:pathLst>
                <a:path w="147" h="209" extrusionOk="0">
                  <a:moveTo>
                    <a:pt x="14" y="18"/>
                  </a:moveTo>
                  <a:cubicBezTo>
                    <a:pt x="14" y="18"/>
                    <a:pt x="27" y="0"/>
                    <a:pt x="52" y="18"/>
                  </a:cubicBezTo>
                  <a:cubicBezTo>
                    <a:pt x="72" y="34"/>
                    <a:pt x="147" y="108"/>
                    <a:pt x="131" y="200"/>
                  </a:cubicBezTo>
                  <a:cubicBezTo>
                    <a:pt x="131" y="200"/>
                    <a:pt x="130" y="209"/>
                    <a:pt x="112" y="209"/>
                  </a:cubicBezTo>
                  <a:cubicBezTo>
                    <a:pt x="94" y="209"/>
                    <a:pt x="95" y="200"/>
                    <a:pt x="71" y="196"/>
                  </a:cubicBezTo>
                  <a:cubicBezTo>
                    <a:pt x="47" y="193"/>
                    <a:pt x="4" y="190"/>
                    <a:pt x="3" y="142"/>
                  </a:cubicBezTo>
                  <a:cubicBezTo>
                    <a:pt x="2" y="94"/>
                    <a:pt x="0" y="34"/>
                    <a:pt x="14" y="18"/>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2" name="Google Shape;572;p5"/>
            <p:cNvSpPr/>
            <p:nvPr/>
          </p:nvSpPr>
          <p:spPr>
            <a:xfrm>
              <a:off x="7842250" y="3398838"/>
              <a:ext cx="520700" cy="800100"/>
            </a:xfrm>
            <a:custGeom>
              <a:avLst/>
              <a:gdLst/>
              <a:ahLst/>
              <a:cxnLst/>
              <a:rect l="l" t="t" r="r" b="b"/>
              <a:pathLst>
                <a:path w="138" h="212" extrusionOk="0">
                  <a:moveTo>
                    <a:pt x="0" y="0"/>
                  </a:moveTo>
                  <a:cubicBezTo>
                    <a:pt x="25" y="0"/>
                    <a:pt x="25" y="0"/>
                    <a:pt x="25" y="0"/>
                  </a:cubicBezTo>
                  <a:cubicBezTo>
                    <a:pt x="25" y="85"/>
                    <a:pt x="25" y="85"/>
                    <a:pt x="25" y="85"/>
                  </a:cubicBezTo>
                  <a:cubicBezTo>
                    <a:pt x="25" y="85"/>
                    <a:pt x="26" y="107"/>
                    <a:pt x="46" y="113"/>
                  </a:cubicBezTo>
                  <a:cubicBezTo>
                    <a:pt x="66" y="120"/>
                    <a:pt x="95" y="120"/>
                    <a:pt x="105" y="153"/>
                  </a:cubicBezTo>
                  <a:cubicBezTo>
                    <a:pt x="115" y="186"/>
                    <a:pt x="128" y="208"/>
                    <a:pt x="138" y="212"/>
                  </a:cubicBezTo>
                  <a:cubicBezTo>
                    <a:pt x="138" y="212"/>
                    <a:pt x="113" y="204"/>
                    <a:pt x="98" y="150"/>
                  </a:cubicBezTo>
                  <a:cubicBezTo>
                    <a:pt x="94" y="138"/>
                    <a:pt x="82" y="124"/>
                    <a:pt x="46" y="130"/>
                  </a:cubicBezTo>
                  <a:cubicBezTo>
                    <a:pt x="35" y="132"/>
                    <a:pt x="18" y="134"/>
                    <a:pt x="12" y="104"/>
                  </a:cubicBezTo>
                  <a:lnTo>
                    <a:pt x="0"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3" name="Google Shape;573;p5"/>
            <p:cNvSpPr/>
            <p:nvPr/>
          </p:nvSpPr>
          <p:spPr>
            <a:xfrm>
              <a:off x="8012113" y="3617913"/>
              <a:ext cx="106363" cy="246063"/>
            </a:xfrm>
            <a:custGeom>
              <a:avLst/>
              <a:gdLst/>
              <a:ahLst/>
              <a:cxnLst/>
              <a:rect l="l" t="t" r="r" b="b"/>
              <a:pathLst>
                <a:path w="28" h="65" extrusionOk="0">
                  <a:moveTo>
                    <a:pt x="23" y="65"/>
                  </a:moveTo>
                  <a:cubicBezTo>
                    <a:pt x="23" y="65"/>
                    <a:pt x="0" y="56"/>
                    <a:pt x="8" y="41"/>
                  </a:cubicBezTo>
                  <a:cubicBezTo>
                    <a:pt x="19" y="19"/>
                    <a:pt x="13" y="0"/>
                    <a:pt x="13" y="0"/>
                  </a:cubicBezTo>
                  <a:cubicBezTo>
                    <a:pt x="13" y="0"/>
                    <a:pt x="20" y="21"/>
                    <a:pt x="15" y="33"/>
                  </a:cubicBezTo>
                  <a:cubicBezTo>
                    <a:pt x="9" y="46"/>
                    <a:pt x="5" y="52"/>
                    <a:pt x="28" y="62"/>
                  </a:cubicBezTo>
                  <a:lnTo>
                    <a:pt x="23" y="6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4" name="Google Shape;574;p5"/>
            <p:cNvSpPr/>
            <p:nvPr/>
          </p:nvSpPr>
          <p:spPr>
            <a:xfrm>
              <a:off x="8050213" y="3675063"/>
              <a:ext cx="60325" cy="96838"/>
            </a:xfrm>
            <a:custGeom>
              <a:avLst/>
              <a:gdLst/>
              <a:ahLst/>
              <a:cxnLst/>
              <a:rect l="l" t="t" r="r" b="b"/>
              <a:pathLst>
                <a:path w="16" h="26" extrusionOk="0">
                  <a:moveTo>
                    <a:pt x="2" y="22"/>
                  </a:moveTo>
                  <a:cubicBezTo>
                    <a:pt x="2" y="22"/>
                    <a:pt x="14" y="19"/>
                    <a:pt x="14" y="12"/>
                  </a:cubicBezTo>
                  <a:cubicBezTo>
                    <a:pt x="14" y="4"/>
                    <a:pt x="15" y="0"/>
                    <a:pt x="15" y="0"/>
                  </a:cubicBezTo>
                  <a:cubicBezTo>
                    <a:pt x="15" y="0"/>
                    <a:pt x="16" y="7"/>
                    <a:pt x="15" y="12"/>
                  </a:cubicBezTo>
                  <a:cubicBezTo>
                    <a:pt x="15" y="17"/>
                    <a:pt x="9" y="26"/>
                    <a:pt x="0" y="26"/>
                  </a:cubicBezTo>
                  <a:lnTo>
                    <a:pt x="2" y="2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5" name="Google Shape;575;p5"/>
            <p:cNvSpPr/>
            <p:nvPr/>
          </p:nvSpPr>
          <p:spPr>
            <a:xfrm>
              <a:off x="8027988" y="3625851"/>
              <a:ext cx="41275" cy="112713"/>
            </a:xfrm>
            <a:custGeom>
              <a:avLst/>
              <a:gdLst/>
              <a:ahLst/>
              <a:cxnLst/>
              <a:rect l="l" t="t" r="r" b="b"/>
              <a:pathLst>
                <a:path w="11" h="30" extrusionOk="0">
                  <a:moveTo>
                    <a:pt x="10" y="25"/>
                  </a:moveTo>
                  <a:cubicBezTo>
                    <a:pt x="10" y="25"/>
                    <a:pt x="1" y="18"/>
                    <a:pt x="3" y="11"/>
                  </a:cubicBezTo>
                  <a:cubicBezTo>
                    <a:pt x="6" y="3"/>
                    <a:pt x="7" y="0"/>
                    <a:pt x="7" y="0"/>
                  </a:cubicBezTo>
                  <a:cubicBezTo>
                    <a:pt x="7" y="0"/>
                    <a:pt x="4" y="6"/>
                    <a:pt x="2" y="11"/>
                  </a:cubicBezTo>
                  <a:cubicBezTo>
                    <a:pt x="0" y="16"/>
                    <a:pt x="2" y="26"/>
                    <a:pt x="11" y="30"/>
                  </a:cubicBezTo>
                  <a:lnTo>
                    <a:pt x="10" y="2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6" name="Google Shape;576;p5"/>
            <p:cNvSpPr/>
            <p:nvPr/>
          </p:nvSpPr>
          <p:spPr>
            <a:xfrm>
              <a:off x="8083550" y="3867151"/>
              <a:ext cx="106363" cy="153988"/>
            </a:xfrm>
            <a:custGeom>
              <a:avLst/>
              <a:gdLst/>
              <a:ahLst/>
              <a:cxnLst/>
              <a:rect l="l" t="t" r="r" b="b"/>
              <a:pathLst>
                <a:path w="28" h="41" extrusionOk="0">
                  <a:moveTo>
                    <a:pt x="10" y="1"/>
                  </a:moveTo>
                  <a:cubicBezTo>
                    <a:pt x="10" y="1"/>
                    <a:pt x="28" y="17"/>
                    <a:pt x="17" y="21"/>
                  </a:cubicBezTo>
                  <a:cubicBezTo>
                    <a:pt x="1" y="28"/>
                    <a:pt x="0" y="41"/>
                    <a:pt x="0" y="41"/>
                  </a:cubicBezTo>
                  <a:cubicBezTo>
                    <a:pt x="0" y="41"/>
                    <a:pt x="0" y="26"/>
                    <a:pt x="9" y="22"/>
                  </a:cubicBezTo>
                  <a:cubicBezTo>
                    <a:pt x="17" y="18"/>
                    <a:pt x="23" y="17"/>
                    <a:pt x="5" y="0"/>
                  </a:cubicBezTo>
                  <a:lnTo>
                    <a:pt x="10" y="1"/>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7" name="Google Shape;577;p5"/>
            <p:cNvSpPr/>
            <p:nvPr/>
          </p:nvSpPr>
          <p:spPr>
            <a:xfrm>
              <a:off x="8077200" y="3881438"/>
              <a:ext cx="63500" cy="95250"/>
            </a:xfrm>
            <a:custGeom>
              <a:avLst/>
              <a:gdLst/>
              <a:ahLst/>
              <a:cxnLst/>
              <a:rect l="l" t="t" r="r" b="b"/>
              <a:pathLst>
                <a:path w="17" h="25" extrusionOk="0">
                  <a:moveTo>
                    <a:pt x="15" y="4"/>
                  </a:moveTo>
                  <a:cubicBezTo>
                    <a:pt x="15" y="4"/>
                    <a:pt x="3" y="6"/>
                    <a:pt x="2" y="13"/>
                  </a:cubicBezTo>
                  <a:cubicBezTo>
                    <a:pt x="1" y="21"/>
                    <a:pt x="0" y="25"/>
                    <a:pt x="0" y="25"/>
                  </a:cubicBezTo>
                  <a:cubicBezTo>
                    <a:pt x="0" y="25"/>
                    <a:pt x="0" y="18"/>
                    <a:pt x="1" y="13"/>
                  </a:cubicBezTo>
                  <a:cubicBezTo>
                    <a:pt x="1" y="8"/>
                    <a:pt x="8" y="0"/>
                    <a:pt x="17" y="0"/>
                  </a:cubicBezTo>
                  <a:lnTo>
                    <a:pt x="15" y="4"/>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8" name="Google Shape;578;p5"/>
            <p:cNvSpPr/>
            <p:nvPr/>
          </p:nvSpPr>
          <p:spPr>
            <a:xfrm>
              <a:off x="8148638" y="3911601"/>
              <a:ext cx="36513" cy="117475"/>
            </a:xfrm>
            <a:custGeom>
              <a:avLst/>
              <a:gdLst/>
              <a:ahLst/>
              <a:cxnLst/>
              <a:rect l="l" t="t" r="r" b="b"/>
              <a:pathLst>
                <a:path w="10" h="31" extrusionOk="0">
                  <a:moveTo>
                    <a:pt x="0" y="5"/>
                  </a:moveTo>
                  <a:cubicBezTo>
                    <a:pt x="0" y="5"/>
                    <a:pt x="9" y="13"/>
                    <a:pt x="6" y="20"/>
                  </a:cubicBezTo>
                  <a:cubicBezTo>
                    <a:pt x="3" y="27"/>
                    <a:pt x="2" y="31"/>
                    <a:pt x="2" y="31"/>
                  </a:cubicBezTo>
                  <a:cubicBezTo>
                    <a:pt x="2" y="31"/>
                    <a:pt x="5" y="25"/>
                    <a:pt x="8" y="19"/>
                  </a:cubicBezTo>
                  <a:cubicBezTo>
                    <a:pt x="10" y="15"/>
                    <a:pt x="9" y="5"/>
                    <a:pt x="0" y="0"/>
                  </a:cubicBezTo>
                  <a:lnTo>
                    <a:pt x="0"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79" name="Google Shape;579;p5"/>
            <p:cNvSpPr/>
            <p:nvPr/>
          </p:nvSpPr>
          <p:spPr>
            <a:xfrm>
              <a:off x="8231188" y="3771901"/>
              <a:ext cx="38100" cy="65088"/>
            </a:xfrm>
            <a:custGeom>
              <a:avLst/>
              <a:gdLst/>
              <a:ahLst/>
              <a:cxnLst/>
              <a:rect l="l" t="t" r="r" b="b"/>
              <a:pathLst>
                <a:path w="10" h="17" extrusionOk="0">
                  <a:moveTo>
                    <a:pt x="4" y="14"/>
                  </a:moveTo>
                  <a:cubicBezTo>
                    <a:pt x="4" y="14"/>
                    <a:pt x="2" y="8"/>
                    <a:pt x="5" y="5"/>
                  </a:cubicBezTo>
                  <a:cubicBezTo>
                    <a:pt x="8" y="2"/>
                    <a:pt x="10" y="0"/>
                    <a:pt x="10" y="0"/>
                  </a:cubicBezTo>
                  <a:cubicBezTo>
                    <a:pt x="10" y="0"/>
                    <a:pt x="6" y="3"/>
                    <a:pt x="4" y="5"/>
                  </a:cubicBezTo>
                  <a:cubicBezTo>
                    <a:pt x="2" y="7"/>
                    <a:pt x="0" y="12"/>
                    <a:pt x="3" y="17"/>
                  </a:cubicBezTo>
                  <a:lnTo>
                    <a:pt x="4" y="14"/>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0" name="Google Shape;580;p5"/>
            <p:cNvSpPr/>
            <p:nvPr/>
          </p:nvSpPr>
          <p:spPr>
            <a:xfrm>
              <a:off x="8174038" y="3844926"/>
              <a:ext cx="188913" cy="131763"/>
            </a:xfrm>
            <a:custGeom>
              <a:avLst/>
              <a:gdLst/>
              <a:ahLst/>
              <a:cxnLst/>
              <a:rect l="l" t="t" r="r" b="b"/>
              <a:pathLst>
                <a:path w="50" h="35" extrusionOk="0">
                  <a:moveTo>
                    <a:pt x="0" y="10"/>
                  </a:moveTo>
                  <a:cubicBezTo>
                    <a:pt x="0" y="10"/>
                    <a:pt x="11" y="0"/>
                    <a:pt x="23" y="8"/>
                  </a:cubicBezTo>
                  <a:cubicBezTo>
                    <a:pt x="35" y="15"/>
                    <a:pt x="36" y="32"/>
                    <a:pt x="50" y="34"/>
                  </a:cubicBezTo>
                  <a:cubicBezTo>
                    <a:pt x="50" y="34"/>
                    <a:pt x="40" y="35"/>
                    <a:pt x="33" y="27"/>
                  </a:cubicBezTo>
                  <a:cubicBezTo>
                    <a:pt x="26" y="18"/>
                    <a:pt x="21" y="2"/>
                    <a:pt x="3" y="13"/>
                  </a:cubicBezTo>
                  <a:lnTo>
                    <a:pt x="0" y="1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1" name="Google Shape;581;p5"/>
            <p:cNvSpPr/>
            <p:nvPr/>
          </p:nvSpPr>
          <p:spPr>
            <a:xfrm>
              <a:off x="8208963" y="3784601"/>
              <a:ext cx="77788" cy="82550"/>
            </a:xfrm>
            <a:custGeom>
              <a:avLst/>
              <a:gdLst/>
              <a:ahLst/>
              <a:cxnLst/>
              <a:rect l="l" t="t" r="r" b="b"/>
              <a:pathLst>
                <a:path w="21" h="22" extrusionOk="0">
                  <a:moveTo>
                    <a:pt x="3" y="22"/>
                  </a:moveTo>
                  <a:cubicBezTo>
                    <a:pt x="3" y="22"/>
                    <a:pt x="0" y="14"/>
                    <a:pt x="6" y="12"/>
                  </a:cubicBezTo>
                  <a:cubicBezTo>
                    <a:pt x="12" y="10"/>
                    <a:pt x="16" y="10"/>
                    <a:pt x="21" y="0"/>
                  </a:cubicBezTo>
                  <a:cubicBezTo>
                    <a:pt x="21" y="0"/>
                    <a:pt x="18" y="10"/>
                    <a:pt x="12" y="14"/>
                  </a:cubicBezTo>
                  <a:cubicBezTo>
                    <a:pt x="5" y="17"/>
                    <a:pt x="5" y="17"/>
                    <a:pt x="6" y="21"/>
                  </a:cubicBezTo>
                  <a:lnTo>
                    <a:pt x="3" y="2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2" name="Google Shape;582;p5"/>
            <p:cNvSpPr/>
            <p:nvPr/>
          </p:nvSpPr>
          <p:spPr>
            <a:xfrm>
              <a:off x="8264525" y="3946526"/>
              <a:ext cx="19050" cy="57150"/>
            </a:xfrm>
            <a:custGeom>
              <a:avLst/>
              <a:gdLst/>
              <a:ahLst/>
              <a:cxnLst/>
              <a:rect l="l" t="t" r="r" b="b"/>
              <a:pathLst>
                <a:path w="5" h="15" extrusionOk="0">
                  <a:moveTo>
                    <a:pt x="5" y="3"/>
                  </a:moveTo>
                  <a:cubicBezTo>
                    <a:pt x="5" y="3"/>
                    <a:pt x="1" y="6"/>
                    <a:pt x="2" y="9"/>
                  </a:cubicBezTo>
                  <a:cubicBezTo>
                    <a:pt x="3" y="13"/>
                    <a:pt x="4" y="15"/>
                    <a:pt x="4" y="15"/>
                  </a:cubicBezTo>
                  <a:cubicBezTo>
                    <a:pt x="4" y="15"/>
                    <a:pt x="2" y="11"/>
                    <a:pt x="1" y="9"/>
                  </a:cubicBezTo>
                  <a:cubicBezTo>
                    <a:pt x="0" y="7"/>
                    <a:pt x="1" y="2"/>
                    <a:pt x="5" y="0"/>
                  </a:cubicBezTo>
                  <a:lnTo>
                    <a:pt x="5" y="3"/>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3" name="Google Shape;583;p5"/>
            <p:cNvSpPr/>
            <p:nvPr/>
          </p:nvSpPr>
          <p:spPr>
            <a:xfrm>
              <a:off x="8261350" y="3911601"/>
              <a:ext cx="41275" cy="92075"/>
            </a:xfrm>
            <a:custGeom>
              <a:avLst/>
              <a:gdLst/>
              <a:ahLst/>
              <a:cxnLst/>
              <a:rect l="l" t="t" r="r" b="b"/>
              <a:pathLst>
                <a:path w="11" h="24" extrusionOk="0">
                  <a:moveTo>
                    <a:pt x="5" y="0"/>
                  </a:moveTo>
                  <a:cubicBezTo>
                    <a:pt x="5" y="0"/>
                    <a:pt x="0" y="5"/>
                    <a:pt x="3" y="9"/>
                  </a:cubicBezTo>
                  <a:cubicBezTo>
                    <a:pt x="7" y="13"/>
                    <a:pt x="10" y="15"/>
                    <a:pt x="10" y="24"/>
                  </a:cubicBezTo>
                  <a:cubicBezTo>
                    <a:pt x="10" y="24"/>
                    <a:pt x="11" y="16"/>
                    <a:pt x="8" y="10"/>
                  </a:cubicBezTo>
                  <a:cubicBezTo>
                    <a:pt x="5" y="5"/>
                    <a:pt x="5" y="5"/>
                    <a:pt x="7" y="2"/>
                  </a:cubicBezTo>
                  <a:lnTo>
                    <a:pt x="5"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4" name="Google Shape;584;p5"/>
            <p:cNvSpPr/>
            <p:nvPr/>
          </p:nvSpPr>
          <p:spPr>
            <a:xfrm>
              <a:off x="8162925" y="4003676"/>
              <a:ext cx="90488" cy="247650"/>
            </a:xfrm>
            <a:custGeom>
              <a:avLst/>
              <a:gdLst/>
              <a:ahLst/>
              <a:cxnLst/>
              <a:rect l="l" t="t" r="r" b="b"/>
              <a:pathLst>
                <a:path w="24" h="66" extrusionOk="0">
                  <a:moveTo>
                    <a:pt x="17" y="0"/>
                  </a:moveTo>
                  <a:cubicBezTo>
                    <a:pt x="17" y="0"/>
                    <a:pt x="0" y="13"/>
                    <a:pt x="10" y="26"/>
                  </a:cubicBezTo>
                  <a:cubicBezTo>
                    <a:pt x="23" y="46"/>
                    <a:pt x="23" y="66"/>
                    <a:pt x="23" y="66"/>
                  </a:cubicBezTo>
                  <a:cubicBezTo>
                    <a:pt x="23" y="66"/>
                    <a:pt x="24" y="43"/>
                    <a:pt x="17" y="32"/>
                  </a:cubicBezTo>
                  <a:cubicBezTo>
                    <a:pt x="10" y="21"/>
                    <a:pt x="5" y="17"/>
                    <a:pt x="22" y="2"/>
                  </a:cubicBezTo>
                  <a:lnTo>
                    <a:pt x="17"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5" name="Google Shape;585;p5"/>
            <p:cNvSpPr/>
            <p:nvPr/>
          </p:nvSpPr>
          <p:spPr>
            <a:xfrm>
              <a:off x="8208963" y="4097338"/>
              <a:ext cx="66675" cy="90488"/>
            </a:xfrm>
            <a:custGeom>
              <a:avLst/>
              <a:gdLst/>
              <a:ahLst/>
              <a:cxnLst/>
              <a:rect l="l" t="t" r="r" b="b"/>
              <a:pathLst>
                <a:path w="18" h="24" extrusionOk="0">
                  <a:moveTo>
                    <a:pt x="2" y="5"/>
                  </a:moveTo>
                  <a:cubicBezTo>
                    <a:pt x="2" y="5"/>
                    <a:pt x="12" y="5"/>
                    <a:pt x="14" y="12"/>
                  </a:cubicBezTo>
                  <a:cubicBezTo>
                    <a:pt x="16" y="19"/>
                    <a:pt x="18" y="24"/>
                    <a:pt x="18" y="24"/>
                  </a:cubicBezTo>
                  <a:cubicBezTo>
                    <a:pt x="18" y="24"/>
                    <a:pt x="17" y="17"/>
                    <a:pt x="15" y="11"/>
                  </a:cubicBezTo>
                  <a:cubicBezTo>
                    <a:pt x="14" y="7"/>
                    <a:pt x="8" y="0"/>
                    <a:pt x="0" y="1"/>
                  </a:cubicBezTo>
                  <a:lnTo>
                    <a:pt x="2"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6" name="Google Shape;586;p5"/>
            <p:cNvSpPr/>
            <p:nvPr/>
          </p:nvSpPr>
          <p:spPr>
            <a:xfrm>
              <a:off x="8204200" y="4130676"/>
              <a:ext cx="38100" cy="114300"/>
            </a:xfrm>
            <a:custGeom>
              <a:avLst/>
              <a:gdLst/>
              <a:ahLst/>
              <a:cxnLst/>
              <a:rect l="l" t="t" r="r" b="b"/>
              <a:pathLst>
                <a:path w="10" h="30" extrusionOk="0">
                  <a:moveTo>
                    <a:pt x="7" y="5"/>
                  </a:moveTo>
                  <a:cubicBezTo>
                    <a:pt x="7" y="5"/>
                    <a:pt x="1" y="14"/>
                    <a:pt x="4" y="20"/>
                  </a:cubicBezTo>
                  <a:cubicBezTo>
                    <a:pt x="8" y="27"/>
                    <a:pt x="10" y="30"/>
                    <a:pt x="10" y="30"/>
                  </a:cubicBezTo>
                  <a:cubicBezTo>
                    <a:pt x="10" y="30"/>
                    <a:pt x="6" y="25"/>
                    <a:pt x="3" y="20"/>
                  </a:cubicBezTo>
                  <a:cubicBezTo>
                    <a:pt x="1" y="16"/>
                    <a:pt x="0" y="6"/>
                    <a:pt x="6" y="0"/>
                  </a:cubicBezTo>
                  <a:lnTo>
                    <a:pt x="7"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7" name="Google Shape;587;p5"/>
            <p:cNvSpPr/>
            <p:nvPr/>
          </p:nvSpPr>
          <p:spPr>
            <a:xfrm>
              <a:off x="7288213" y="3519488"/>
              <a:ext cx="558800" cy="793750"/>
            </a:xfrm>
            <a:custGeom>
              <a:avLst/>
              <a:gdLst/>
              <a:ahLst/>
              <a:cxnLst/>
              <a:rect l="l" t="t" r="r" b="b"/>
              <a:pathLst>
                <a:path w="148" h="210" extrusionOk="0">
                  <a:moveTo>
                    <a:pt x="134" y="19"/>
                  </a:moveTo>
                  <a:cubicBezTo>
                    <a:pt x="134" y="19"/>
                    <a:pt x="121" y="0"/>
                    <a:pt x="96" y="19"/>
                  </a:cubicBezTo>
                  <a:cubicBezTo>
                    <a:pt x="76" y="34"/>
                    <a:pt x="0" y="109"/>
                    <a:pt x="17" y="201"/>
                  </a:cubicBezTo>
                  <a:cubicBezTo>
                    <a:pt x="17" y="201"/>
                    <a:pt x="18" y="210"/>
                    <a:pt x="36" y="210"/>
                  </a:cubicBezTo>
                  <a:cubicBezTo>
                    <a:pt x="53" y="210"/>
                    <a:pt x="53" y="200"/>
                    <a:pt x="77" y="197"/>
                  </a:cubicBezTo>
                  <a:cubicBezTo>
                    <a:pt x="101" y="193"/>
                    <a:pt x="144" y="190"/>
                    <a:pt x="145" y="142"/>
                  </a:cubicBezTo>
                  <a:cubicBezTo>
                    <a:pt x="146" y="94"/>
                    <a:pt x="148" y="34"/>
                    <a:pt x="134" y="19"/>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8" name="Google Shape;588;p5"/>
            <p:cNvSpPr/>
            <p:nvPr/>
          </p:nvSpPr>
          <p:spPr>
            <a:xfrm>
              <a:off x="7424738" y="3395663"/>
              <a:ext cx="519113" cy="803275"/>
            </a:xfrm>
            <a:custGeom>
              <a:avLst/>
              <a:gdLst/>
              <a:ahLst/>
              <a:cxnLst/>
              <a:rect l="l" t="t" r="r" b="b"/>
              <a:pathLst>
                <a:path w="138" h="213" extrusionOk="0">
                  <a:moveTo>
                    <a:pt x="138" y="0"/>
                  </a:moveTo>
                  <a:cubicBezTo>
                    <a:pt x="113" y="0"/>
                    <a:pt x="113" y="0"/>
                    <a:pt x="113" y="0"/>
                  </a:cubicBezTo>
                  <a:cubicBezTo>
                    <a:pt x="113" y="85"/>
                    <a:pt x="113" y="85"/>
                    <a:pt x="113" y="85"/>
                  </a:cubicBezTo>
                  <a:cubicBezTo>
                    <a:pt x="113" y="85"/>
                    <a:pt x="112" y="107"/>
                    <a:pt x="92" y="113"/>
                  </a:cubicBezTo>
                  <a:cubicBezTo>
                    <a:pt x="72" y="120"/>
                    <a:pt x="43" y="120"/>
                    <a:pt x="33" y="153"/>
                  </a:cubicBezTo>
                  <a:cubicBezTo>
                    <a:pt x="23" y="187"/>
                    <a:pt x="10" y="208"/>
                    <a:pt x="0" y="213"/>
                  </a:cubicBezTo>
                  <a:cubicBezTo>
                    <a:pt x="0" y="213"/>
                    <a:pt x="24" y="204"/>
                    <a:pt x="40" y="150"/>
                  </a:cubicBezTo>
                  <a:cubicBezTo>
                    <a:pt x="44" y="138"/>
                    <a:pt x="55" y="124"/>
                    <a:pt x="92" y="130"/>
                  </a:cubicBezTo>
                  <a:cubicBezTo>
                    <a:pt x="102" y="132"/>
                    <a:pt x="120" y="134"/>
                    <a:pt x="125" y="104"/>
                  </a:cubicBezTo>
                  <a:lnTo>
                    <a:pt x="138"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89" name="Google Shape;589;p5"/>
            <p:cNvSpPr/>
            <p:nvPr/>
          </p:nvSpPr>
          <p:spPr>
            <a:xfrm>
              <a:off x="7669213" y="3614738"/>
              <a:ext cx="101600" cy="244475"/>
            </a:xfrm>
            <a:custGeom>
              <a:avLst/>
              <a:gdLst/>
              <a:ahLst/>
              <a:cxnLst/>
              <a:rect l="l" t="t" r="r" b="b"/>
              <a:pathLst>
                <a:path w="27" h="65" extrusionOk="0">
                  <a:moveTo>
                    <a:pt x="5" y="65"/>
                  </a:moveTo>
                  <a:cubicBezTo>
                    <a:pt x="5" y="65"/>
                    <a:pt x="27" y="56"/>
                    <a:pt x="20" y="41"/>
                  </a:cubicBezTo>
                  <a:cubicBezTo>
                    <a:pt x="9" y="20"/>
                    <a:pt x="15" y="0"/>
                    <a:pt x="15" y="0"/>
                  </a:cubicBezTo>
                  <a:cubicBezTo>
                    <a:pt x="15" y="0"/>
                    <a:pt x="8" y="21"/>
                    <a:pt x="13" y="34"/>
                  </a:cubicBezTo>
                  <a:cubicBezTo>
                    <a:pt x="19" y="46"/>
                    <a:pt x="23" y="52"/>
                    <a:pt x="0" y="63"/>
                  </a:cubicBezTo>
                  <a:lnTo>
                    <a:pt x="5" y="6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0" name="Google Shape;590;p5"/>
            <p:cNvSpPr/>
            <p:nvPr/>
          </p:nvSpPr>
          <p:spPr>
            <a:xfrm>
              <a:off x="7677150" y="3670301"/>
              <a:ext cx="60325" cy="98425"/>
            </a:xfrm>
            <a:custGeom>
              <a:avLst/>
              <a:gdLst/>
              <a:ahLst/>
              <a:cxnLst/>
              <a:rect l="l" t="t" r="r" b="b"/>
              <a:pathLst>
                <a:path w="16" h="26" extrusionOk="0">
                  <a:moveTo>
                    <a:pt x="14" y="22"/>
                  </a:moveTo>
                  <a:cubicBezTo>
                    <a:pt x="14" y="22"/>
                    <a:pt x="2" y="20"/>
                    <a:pt x="2" y="12"/>
                  </a:cubicBezTo>
                  <a:cubicBezTo>
                    <a:pt x="1" y="5"/>
                    <a:pt x="1" y="0"/>
                    <a:pt x="1" y="0"/>
                  </a:cubicBezTo>
                  <a:cubicBezTo>
                    <a:pt x="1" y="0"/>
                    <a:pt x="0" y="7"/>
                    <a:pt x="1" y="13"/>
                  </a:cubicBezTo>
                  <a:cubicBezTo>
                    <a:pt x="1" y="17"/>
                    <a:pt x="6" y="26"/>
                    <a:pt x="16" y="26"/>
                  </a:cubicBezTo>
                  <a:lnTo>
                    <a:pt x="14" y="2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1" name="Google Shape;591;p5"/>
            <p:cNvSpPr/>
            <p:nvPr/>
          </p:nvSpPr>
          <p:spPr>
            <a:xfrm>
              <a:off x="7718425" y="3621088"/>
              <a:ext cx="41275" cy="114300"/>
            </a:xfrm>
            <a:custGeom>
              <a:avLst/>
              <a:gdLst/>
              <a:ahLst/>
              <a:cxnLst/>
              <a:rect l="l" t="t" r="r" b="b"/>
              <a:pathLst>
                <a:path w="11" h="30" extrusionOk="0">
                  <a:moveTo>
                    <a:pt x="0" y="26"/>
                  </a:moveTo>
                  <a:cubicBezTo>
                    <a:pt x="0" y="26"/>
                    <a:pt x="10" y="18"/>
                    <a:pt x="8" y="11"/>
                  </a:cubicBezTo>
                  <a:cubicBezTo>
                    <a:pt x="5" y="4"/>
                    <a:pt x="4" y="0"/>
                    <a:pt x="4" y="0"/>
                  </a:cubicBezTo>
                  <a:cubicBezTo>
                    <a:pt x="4" y="0"/>
                    <a:pt x="7" y="6"/>
                    <a:pt x="9" y="12"/>
                  </a:cubicBezTo>
                  <a:cubicBezTo>
                    <a:pt x="11" y="16"/>
                    <a:pt x="9" y="26"/>
                    <a:pt x="0" y="30"/>
                  </a:cubicBezTo>
                  <a:lnTo>
                    <a:pt x="0" y="26"/>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2" name="Google Shape;592;p5"/>
            <p:cNvSpPr/>
            <p:nvPr/>
          </p:nvSpPr>
          <p:spPr>
            <a:xfrm>
              <a:off x="7597775" y="3867151"/>
              <a:ext cx="104775" cy="150813"/>
            </a:xfrm>
            <a:custGeom>
              <a:avLst/>
              <a:gdLst/>
              <a:ahLst/>
              <a:cxnLst/>
              <a:rect l="l" t="t" r="r" b="b"/>
              <a:pathLst>
                <a:path w="28" h="40" extrusionOk="0">
                  <a:moveTo>
                    <a:pt x="18" y="1"/>
                  </a:moveTo>
                  <a:cubicBezTo>
                    <a:pt x="18" y="1"/>
                    <a:pt x="0" y="16"/>
                    <a:pt x="11" y="21"/>
                  </a:cubicBezTo>
                  <a:cubicBezTo>
                    <a:pt x="27" y="27"/>
                    <a:pt x="27" y="40"/>
                    <a:pt x="27" y="40"/>
                  </a:cubicBezTo>
                  <a:cubicBezTo>
                    <a:pt x="27" y="40"/>
                    <a:pt x="28" y="25"/>
                    <a:pt x="19" y="21"/>
                  </a:cubicBezTo>
                  <a:cubicBezTo>
                    <a:pt x="11" y="17"/>
                    <a:pt x="5" y="16"/>
                    <a:pt x="23" y="0"/>
                  </a:cubicBezTo>
                  <a:lnTo>
                    <a:pt x="18" y="1"/>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3" name="Google Shape;593;p5"/>
            <p:cNvSpPr/>
            <p:nvPr/>
          </p:nvSpPr>
          <p:spPr>
            <a:xfrm>
              <a:off x="7646988" y="3878263"/>
              <a:ext cx="63500" cy="98425"/>
            </a:xfrm>
            <a:custGeom>
              <a:avLst/>
              <a:gdLst/>
              <a:ahLst/>
              <a:cxnLst/>
              <a:rect l="l" t="t" r="r" b="b"/>
              <a:pathLst>
                <a:path w="17" h="26" extrusionOk="0">
                  <a:moveTo>
                    <a:pt x="2" y="5"/>
                  </a:moveTo>
                  <a:cubicBezTo>
                    <a:pt x="2" y="5"/>
                    <a:pt x="14" y="6"/>
                    <a:pt x="15" y="14"/>
                  </a:cubicBezTo>
                  <a:cubicBezTo>
                    <a:pt x="16" y="21"/>
                    <a:pt x="17" y="26"/>
                    <a:pt x="17" y="26"/>
                  </a:cubicBezTo>
                  <a:cubicBezTo>
                    <a:pt x="17" y="26"/>
                    <a:pt x="17" y="19"/>
                    <a:pt x="16" y="13"/>
                  </a:cubicBezTo>
                  <a:cubicBezTo>
                    <a:pt x="15" y="8"/>
                    <a:pt x="9" y="0"/>
                    <a:pt x="0" y="1"/>
                  </a:cubicBezTo>
                  <a:lnTo>
                    <a:pt x="2"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4" name="Google Shape;594;p5"/>
            <p:cNvSpPr/>
            <p:nvPr/>
          </p:nvSpPr>
          <p:spPr>
            <a:xfrm>
              <a:off x="7600950" y="3911601"/>
              <a:ext cx="38100" cy="114300"/>
            </a:xfrm>
            <a:custGeom>
              <a:avLst/>
              <a:gdLst/>
              <a:ahLst/>
              <a:cxnLst/>
              <a:rect l="l" t="t" r="r" b="b"/>
              <a:pathLst>
                <a:path w="10" h="30" extrusionOk="0">
                  <a:moveTo>
                    <a:pt x="10" y="4"/>
                  </a:moveTo>
                  <a:cubicBezTo>
                    <a:pt x="10" y="4"/>
                    <a:pt x="0" y="13"/>
                    <a:pt x="4" y="19"/>
                  </a:cubicBezTo>
                  <a:cubicBezTo>
                    <a:pt x="7" y="26"/>
                    <a:pt x="8" y="30"/>
                    <a:pt x="8" y="30"/>
                  </a:cubicBezTo>
                  <a:cubicBezTo>
                    <a:pt x="8" y="30"/>
                    <a:pt x="5" y="24"/>
                    <a:pt x="2" y="19"/>
                  </a:cubicBezTo>
                  <a:cubicBezTo>
                    <a:pt x="0" y="15"/>
                    <a:pt x="1" y="4"/>
                    <a:pt x="9" y="0"/>
                  </a:cubicBezTo>
                  <a:lnTo>
                    <a:pt x="10" y="4"/>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5" name="Google Shape;595;p5"/>
            <p:cNvSpPr/>
            <p:nvPr/>
          </p:nvSpPr>
          <p:spPr>
            <a:xfrm>
              <a:off x="7518400" y="3771901"/>
              <a:ext cx="38100" cy="60325"/>
            </a:xfrm>
            <a:custGeom>
              <a:avLst/>
              <a:gdLst/>
              <a:ahLst/>
              <a:cxnLst/>
              <a:rect l="l" t="t" r="r" b="b"/>
              <a:pathLst>
                <a:path w="10" h="16" extrusionOk="0">
                  <a:moveTo>
                    <a:pt x="5" y="13"/>
                  </a:moveTo>
                  <a:cubicBezTo>
                    <a:pt x="5" y="13"/>
                    <a:pt x="8" y="7"/>
                    <a:pt x="5" y="4"/>
                  </a:cubicBezTo>
                  <a:cubicBezTo>
                    <a:pt x="2" y="1"/>
                    <a:pt x="0" y="0"/>
                    <a:pt x="0" y="0"/>
                  </a:cubicBezTo>
                  <a:cubicBezTo>
                    <a:pt x="0" y="0"/>
                    <a:pt x="3" y="2"/>
                    <a:pt x="6" y="4"/>
                  </a:cubicBezTo>
                  <a:cubicBezTo>
                    <a:pt x="8" y="6"/>
                    <a:pt x="10" y="11"/>
                    <a:pt x="7" y="16"/>
                  </a:cubicBezTo>
                  <a:lnTo>
                    <a:pt x="5" y="13"/>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6" name="Google Shape;596;p5"/>
            <p:cNvSpPr/>
            <p:nvPr/>
          </p:nvSpPr>
          <p:spPr>
            <a:xfrm>
              <a:off x="7424738" y="3844926"/>
              <a:ext cx="188913" cy="127000"/>
            </a:xfrm>
            <a:custGeom>
              <a:avLst/>
              <a:gdLst/>
              <a:ahLst/>
              <a:cxnLst/>
              <a:rect l="l" t="t" r="r" b="b"/>
              <a:pathLst>
                <a:path w="50" h="34" extrusionOk="0">
                  <a:moveTo>
                    <a:pt x="50" y="10"/>
                  </a:moveTo>
                  <a:cubicBezTo>
                    <a:pt x="50" y="10"/>
                    <a:pt x="39" y="0"/>
                    <a:pt x="27" y="7"/>
                  </a:cubicBezTo>
                  <a:cubicBezTo>
                    <a:pt x="15" y="14"/>
                    <a:pt x="14" y="31"/>
                    <a:pt x="0" y="33"/>
                  </a:cubicBezTo>
                  <a:cubicBezTo>
                    <a:pt x="0" y="33"/>
                    <a:pt x="9" y="34"/>
                    <a:pt x="17" y="26"/>
                  </a:cubicBezTo>
                  <a:cubicBezTo>
                    <a:pt x="24" y="18"/>
                    <a:pt x="29" y="1"/>
                    <a:pt x="47" y="12"/>
                  </a:cubicBezTo>
                  <a:lnTo>
                    <a:pt x="50" y="1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7" name="Google Shape;597;p5"/>
            <p:cNvSpPr/>
            <p:nvPr/>
          </p:nvSpPr>
          <p:spPr>
            <a:xfrm>
              <a:off x="7499350" y="3779838"/>
              <a:ext cx="79375" cy="87313"/>
            </a:xfrm>
            <a:custGeom>
              <a:avLst/>
              <a:gdLst/>
              <a:ahLst/>
              <a:cxnLst/>
              <a:rect l="l" t="t" r="r" b="b"/>
              <a:pathLst>
                <a:path w="21" h="23" extrusionOk="0">
                  <a:moveTo>
                    <a:pt x="18" y="23"/>
                  </a:moveTo>
                  <a:cubicBezTo>
                    <a:pt x="18" y="23"/>
                    <a:pt x="21" y="15"/>
                    <a:pt x="15" y="13"/>
                  </a:cubicBezTo>
                  <a:cubicBezTo>
                    <a:pt x="9" y="11"/>
                    <a:pt x="5" y="10"/>
                    <a:pt x="0" y="0"/>
                  </a:cubicBezTo>
                  <a:cubicBezTo>
                    <a:pt x="0" y="0"/>
                    <a:pt x="3" y="11"/>
                    <a:pt x="9" y="14"/>
                  </a:cubicBezTo>
                  <a:cubicBezTo>
                    <a:pt x="16" y="18"/>
                    <a:pt x="16" y="17"/>
                    <a:pt x="15" y="21"/>
                  </a:cubicBezTo>
                  <a:lnTo>
                    <a:pt x="18" y="23"/>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8" name="Google Shape;598;p5"/>
            <p:cNvSpPr/>
            <p:nvPr/>
          </p:nvSpPr>
          <p:spPr>
            <a:xfrm>
              <a:off x="7504113" y="3946526"/>
              <a:ext cx="14288" cy="52388"/>
            </a:xfrm>
            <a:custGeom>
              <a:avLst/>
              <a:gdLst/>
              <a:ahLst/>
              <a:cxnLst/>
              <a:rect l="l" t="t" r="r" b="b"/>
              <a:pathLst>
                <a:path w="4" h="14" extrusionOk="0">
                  <a:moveTo>
                    <a:pt x="0" y="2"/>
                  </a:moveTo>
                  <a:cubicBezTo>
                    <a:pt x="0" y="2"/>
                    <a:pt x="4" y="5"/>
                    <a:pt x="3" y="9"/>
                  </a:cubicBezTo>
                  <a:cubicBezTo>
                    <a:pt x="2" y="12"/>
                    <a:pt x="1" y="14"/>
                    <a:pt x="1" y="14"/>
                  </a:cubicBezTo>
                  <a:cubicBezTo>
                    <a:pt x="1" y="14"/>
                    <a:pt x="3" y="11"/>
                    <a:pt x="4" y="8"/>
                  </a:cubicBezTo>
                  <a:cubicBezTo>
                    <a:pt x="4" y="6"/>
                    <a:pt x="4" y="1"/>
                    <a:pt x="0" y="0"/>
                  </a:cubicBezTo>
                  <a:lnTo>
                    <a:pt x="0" y="2"/>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599" name="Google Shape;599;p5"/>
            <p:cNvSpPr/>
            <p:nvPr/>
          </p:nvSpPr>
          <p:spPr>
            <a:xfrm>
              <a:off x="7480300" y="3911601"/>
              <a:ext cx="46038" cy="92075"/>
            </a:xfrm>
            <a:custGeom>
              <a:avLst/>
              <a:gdLst/>
              <a:ahLst/>
              <a:cxnLst/>
              <a:rect l="l" t="t" r="r" b="b"/>
              <a:pathLst>
                <a:path w="12" h="24" extrusionOk="0">
                  <a:moveTo>
                    <a:pt x="7" y="0"/>
                  </a:moveTo>
                  <a:cubicBezTo>
                    <a:pt x="7" y="0"/>
                    <a:pt x="12" y="4"/>
                    <a:pt x="8" y="8"/>
                  </a:cubicBezTo>
                  <a:cubicBezTo>
                    <a:pt x="5" y="12"/>
                    <a:pt x="2" y="14"/>
                    <a:pt x="2" y="24"/>
                  </a:cubicBezTo>
                  <a:cubicBezTo>
                    <a:pt x="2" y="24"/>
                    <a:pt x="0" y="15"/>
                    <a:pt x="4" y="10"/>
                  </a:cubicBezTo>
                  <a:cubicBezTo>
                    <a:pt x="7" y="4"/>
                    <a:pt x="7" y="5"/>
                    <a:pt x="5" y="2"/>
                  </a:cubicBezTo>
                  <a:lnTo>
                    <a:pt x="7"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0" name="Google Shape;600;p5"/>
            <p:cNvSpPr/>
            <p:nvPr/>
          </p:nvSpPr>
          <p:spPr>
            <a:xfrm>
              <a:off x="7529513" y="3998913"/>
              <a:ext cx="90488" cy="249238"/>
            </a:xfrm>
            <a:custGeom>
              <a:avLst/>
              <a:gdLst/>
              <a:ahLst/>
              <a:cxnLst/>
              <a:rect l="l" t="t" r="r" b="b"/>
              <a:pathLst>
                <a:path w="24" h="66" extrusionOk="0">
                  <a:moveTo>
                    <a:pt x="7" y="0"/>
                  </a:moveTo>
                  <a:cubicBezTo>
                    <a:pt x="7" y="0"/>
                    <a:pt x="24" y="14"/>
                    <a:pt x="15" y="27"/>
                  </a:cubicBezTo>
                  <a:cubicBezTo>
                    <a:pt x="1" y="46"/>
                    <a:pt x="2" y="66"/>
                    <a:pt x="2" y="66"/>
                  </a:cubicBezTo>
                  <a:cubicBezTo>
                    <a:pt x="2" y="66"/>
                    <a:pt x="0" y="44"/>
                    <a:pt x="8" y="33"/>
                  </a:cubicBezTo>
                  <a:cubicBezTo>
                    <a:pt x="15" y="22"/>
                    <a:pt x="20" y="17"/>
                    <a:pt x="3" y="2"/>
                  </a:cubicBezTo>
                  <a:lnTo>
                    <a:pt x="7" y="0"/>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1" name="Google Shape;601;p5"/>
            <p:cNvSpPr/>
            <p:nvPr/>
          </p:nvSpPr>
          <p:spPr>
            <a:xfrm>
              <a:off x="7510463" y="4094163"/>
              <a:ext cx="68263" cy="90488"/>
            </a:xfrm>
            <a:custGeom>
              <a:avLst/>
              <a:gdLst/>
              <a:ahLst/>
              <a:cxnLst/>
              <a:rect l="l" t="t" r="r" b="b"/>
              <a:pathLst>
                <a:path w="18" h="24" extrusionOk="0">
                  <a:moveTo>
                    <a:pt x="16" y="5"/>
                  </a:moveTo>
                  <a:cubicBezTo>
                    <a:pt x="16" y="5"/>
                    <a:pt x="5" y="5"/>
                    <a:pt x="3" y="12"/>
                  </a:cubicBezTo>
                  <a:cubicBezTo>
                    <a:pt x="2" y="20"/>
                    <a:pt x="0" y="24"/>
                    <a:pt x="0" y="24"/>
                  </a:cubicBezTo>
                  <a:cubicBezTo>
                    <a:pt x="0" y="24"/>
                    <a:pt x="1" y="17"/>
                    <a:pt x="3" y="12"/>
                  </a:cubicBezTo>
                  <a:cubicBezTo>
                    <a:pt x="4" y="7"/>
                    <a:pt x="10" y="0"/>
                    <a:pt x="18" y="1"/>
                  </a:cubicBezTo>
                  <a:lnTo>
                    <a:pt x="16"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2" name="Google Shape;602;p5"/>
            <p:cNvSpPr/>
            <p:nvPr/>
          </p:nvSpPr>
          <p:spPr>
            <a:xfrm>
              <a:off x="7545388" y="4127501"/>
              <a:ext cx="38100" cy="117475"/>
            </a:xfrm>
            <a:custGeom>
              <a:avLst/>
              <a:gdLst/>
              <a:ahLst/>
              <a:cxnLst/>
              <a:rect l="l" t="t" r="r" b="b"/>
              <a:pathLst>
                <a:path w="10" h="31" extrusionOk="0">
                  <a:moveTo>
                    <a:pt x="3" y="5"/>
                  </a:moveTo>
                  <a:cubicBezTo>
                    <a:pt x="3" y="5"/>
                    <a:pt x="9" y="14"/>
                    <a:pt x="5" y="20"/>
                  </a:cubicBezTo>
                  <a:cubicBezTo>
                    <a:pt x="2" y="27"/>
                    <a:pt x="0" y="31"/>
                    <a:pt x="0" y="31"/>
                  </a:cubicBezTo>
                  <a:cubicBezTo>
                    <a:pt x="0" y="31"/>
                    <a:pt x="4" y="25"/>
                    <a:pt x="7" y="20"/>
                  </a:cubicBezTo>
                  <a:cubicBezTo>
                    <a:pt x="9" y="16"/>
                    <a:pt x="10" y="6"/>
                    <a:pt x="3" y="0"/>
                  </a:cubicBezTo>
                  <a:lnTo>
                    <a:pt x="3" y="5"/>
                  </a:lnTo>
                  <a:close/>
                </a:path>
              </a:pathLst>
            </a:custGeom>
            <a:solidFill>
              <a:schemeClr val="accen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3" name="Google Shape;603;p5"/>
            <p:cNvSpPr/>
            <p:nvPr/>
          </p:nvSpPr>
          <p:spPr>
            <a:xfrm>
              <a:off x="7839075" y="3432176"/>
              <a:ext cx="112713" cy="23813"/>
            </a:xfrm>
            <a:custGeom>
              <a:avLst/>
              <a:gdLst/>
              <a:ahLst/>
              <a:cxnLst/>
              <a:rect l="l" t="t" r="r" b="b"/>
              <a:pathLst>
                <a:path w="30" h="6" extrusionOk="0">
                  <a:moveTo>
                    <a:pt x="30" y="3"/>
                  </a:moveTo>
                  <a:cubicBezTo>
                    <a:pt x="30" y="4"/>
                    <a:pt x="28" y="6"/>
                    <a:pt x="27" y="6"/>
                  </a:cubicBezTo>
                  <a:cubicBezTo>
                    <a:pt x="3" y="6"/>
                    <a:pt x="3" y="6"/>
                    <a:pt x="3" y="6"/>
                  </a:cubicBezTo>
                  <a:cubicBezTo>
                    <a:pt x="1" y="6"/>
                    <a:pt x="0" y="4"/>
                    <a:pt x="0" y="3"/>
                  </a:cubicBezTo>
                  <a:cubicBezTo>
                    <a:pt x="0" y="1"/>
                    <a:pt x="1" y="0"/>
                    <a:pt x="3" y="0"/>
                  </a:cubicBezTo>
                  <a:cubicBezTo>
                    <a:pt x="27" y="0"/>
                    <a:pt x="27" y="0"/>
                    <a:pt x="27" y="0"/>
                  </a:cubicBezTo>
                  <a:cubicBezTo>
                    <a:pt x="28" y="0"/>
                    <a:pt x="30" y="1"/>
                    <a:pt x="30"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4" name="Google Shape;604;p5"/>
            <p:cNvSpPr/>
            <p:nvPr/>
          </p:nvSpPr>
          <p:spPr>
            <a:xfrm>
              <a:off x="7839075" y="3486151"/>
              <a:ext cx="112713" cy="22225"/>
            </a:xfrm>
            <a:custGeom>
              <a:avLst/>
              <a:gdLst/>
              <a:ahLst/>
              <a:cxnLst/>
              <a:rect l="l" t="t" r="r" b="b"/>
              <a:pathLst>
                <a:path w="30" h="6" extrusionOk="0">
                  <a:moveTo>
                    <a:pt x="30" y="3"/>
                  </a:moveTo>
                  <a:cubicBezTo>
                    <a:pt x="30" y="4"/>
                    <a:pt x="28" y="6"/>
                    <a:pt x="27" y="6"/>
                  </a:cubicBezTo>
                  <a:cubicBezTo>
                    <a:pt x="3" y="6"/>
                    <a:pt x="3" y="6"/>
                    <a:pt x="3" y="6"/>
                  </a:cubicBezTo>
                  <a:cubicBezTo>
                    <a:pt x="1" y="6"/>
                    <a:pt x="0" y="4"/>
                    <a:pt x="0" y="3"/>
                  </a:cubicBezTo>
                  <a:cubicBezTo>
                    <a:pt x="0" y="1"/>
                    <a:pt x="1" y="0"/>
                    <a:pt x="3" y="0"/>
                  </a:cubicBezTo>
                  <a:cubicBezTo>
                    <a:pt x="27" y="0"/>
                    <a:pt x="27" y="0"/>
                    <a:pt x="27" y="0"/>
                  </a:cubicBezTo>
                  <a:cubicBezTo>
                    <a:pt x="28" y="0"/>
                    <a:pt x="30" y="1"/>
                    <a:pt x="30"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5" name="Google Shape;605;p5"/>
            <p:cNvSpPr/>
            <p:nvPr/>
          </p:nvSpPr>
          <p:spPr>
            <a:xfrm>
              <a:off x="7839075" y="3565526"/>
              <a:ext cx="112713" cy="22225"/>
            </a:xfrm>
            <a:custGeom>
              <a:avLst/>
              <a:gdLst/>
              <a:ahLst/>
              <a:cxnLst/>
              <a:rect l="l" t="t" r="r" b="b"/>
              <a:pathLst>
                <a:path w="30" h="6" extrusionOk="0">
                  <a:moveTo>
                    <a:pt x="30" y="3"/>
                  </a:moveTo>
                  <a:cubicBezTo>
                    <a:pt x="30" y="5"/>
                    <a:pt x="28" y="6"/>
                    <a:pt x="27" y="6"/>
                  </a:cubicBezTo>
                  <a:cubicBezTo>
                    <a:pt x="3" y="6"/>
                    <a:pt x="3" y="6"/>
                    <a:pt x="3" y="6"/>
                  </a:cubicBezTo>
                  <a:cubicBezTo>
                    <a:pt x="1" y="6"/>
                    <a:pt x="0" y="5"/>
                    <a:pt x="0" y="3"/>
                  </a:cubicBezTo>
                  <a:cubicBezTo>
                    <a:pt x="0" y="1"/>
                    <a:pt x="1" y="0"/>
                    <a:pt x="3" y="0"/>
                  </a:cubicBezTo>
                  <a:cubicBezTo>
                    <a:pt x="27" y="0"/>
                    <a:pt x="27" y="0"/>
                    <a:pt x="27" y="0"/>
                  </a:cubicBezTo>
                  <a:cubicBezTo>
                    <a:pt x="28" y="0"/>
                    <a:pt x="30" y="1"/>
                    <a:pt x="30" y="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6" name="Google Shape;606;p5"/>
            <p:cNvSpPr/>
            <p:nvPr/>
          </p:nvSpPr>
          <p:spPr>
            <a:xfrm>
              <a:off x="7839075" y="3629026"/>
              <a:ext cx="112713" cy="26988"/>
            </a:xfrm>
            <a:custGeom>
              <a:avLst/>
              <a:gdLst/>
              <a:ahLst/>
              <a:cxnLst/>
              <a:rect l="l" t="t" r="r" b="b"/>
              <a:pathLst>
                <a:path w="30" h="7" extrusionOk="0">
                  <a:moveTo>
                    <a:pt x="30" y="4"/>
                  </a:moveTo>
                  <a:cubicBezTo>
                    <a:pt x="30" y="5"/>
                    <a:pt x="28" y="7"/>
                    <a:pt x="27" y="7"/>
                  </a:cubicBezTo>
                  <a:cubicBezTo>
                    <a:pt x="3" y="7"/>
                    <a:pt x="3" y="7"/>
                    <a:pt x="3" y="7"/>
                  </a:cubicBezTo>
                  <a:cubicBezTo>
                    <a:pt x="1" y="7"/>
                    <a:pt x="0" y="5"/>
                    <a:pt x="0" y="4"/>
                  </a:cubicBezTo>
                  <a:cubicBezTo>
                    <a:pt x="0" y="2"/>
                    <a:pt x="1" y="0"/>
                    <a:pt x="3" y="0"/>
                  </a:cubicBezTo>
                  <a:cubicBezTo>
                    <a:pt x="27" y="0"/>
                    <a:pt x="27" y="0"/>
                    <a:pt x="27" y="0"/>
                  </a:cubicBezTo>
                  <a:cubicBezTo>
                    <a:pt x="28" y="0"/>
                    <a:pt x="30" y="2"/>
                    <a:pt x="30" y="4"/>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607" name="Google Shape;607;p5"/>
          <p:cNvGrpSpPr/>
          <p:nvPr/>
        </p:nvGrpSpPr>
        <p:grpSpPr>
          <a:xfrm rot="-1196103">
            <a:off x="8052829" y="3946087"/>
            <a:ext cx="752119" cy="999914"/>
            <a:chOff x="5461397" y="1050131"/>
            <a:chExt cx="2461023" cy="3271837"/>
          </a:xfrm>
        </p:grpSpPr>
        <p:sp>
          <p:nvSpPr>
            <p:cNvPr id="608" name="Google Shape;608;p5"/>
            <p:cNvSpPr/>
            <p:nvPr/>
          </p:nvSpPr>
          <p:spPr>
            <a:xfrm>
              <a:off x="5461397" y="1117997"/>
              <a:ext cx="2421732" cy="3203971"/>
            </a:xfrm>
            <a:custGeom>
              <a:avLst/>
              <a:gdLst/>
              <a:ahLst/>
              <a:cxnLst/>
              <a:rect l="l" t="t" r="r" b="b"/>
              <a:pathLst>
                <a:path w="857" h="1133" extrusionOk="0">
                  <a:moveTo>
                    <a:pt x="857" y="1108"/>
                  </a:moveTo>
                  <a:cubicBezTo>
                    <a:pt x="857" y="1122"/>
                    <a:pt x="845" y="1133"/>
                    <a:pt x="830" y="1133"/>
                  </a:cubicBezTo>
                  <a:cubicBezTo>
                    <a:pt x="27" y="1133"/>
                    <a:pt x="27" y="1133"/>
                    <a:pt x="27" y="1133"/>
                  </a:cubicBezTo>
                  <a:cubicBezTo>
                    <a:pt x="12" y="1133"/>
                    <a:pt x="0" y="1122"/>
                    <a:pt x="0" y="1108"/>
                  </a:cubicBezTo>
                  <a:cubicBezTo>
                    <a:pt x="0" y="25"/>
                    <a:pt x="0" y="25"/>
                    <a:pt x="0" y="25"/>
                  </a:cubicBezTo>
                  <a:cubicBezTo>
                    <a:pt x="0" y="11"/>
                    <a:pt x="12" y="0"/>
                    <a:pt x="27" y="0"/>
                  </a:cubicBezTo>
                  <a:cubicBezTo>
                    <a:pt x="830" y="0"/>
                    <a:pt x="830" y="0"/>
                    <a:pt x="830" y="0"/>
                  </a:cubicBezTo>
                  <a:cubicBezTo>
                    <a:pt x="845" y="0"/>
                    <a:pt x="857" y="11"/>
                    <a:pt x="857" y="25"/>
                  </a:cubicBezTo>
                  <a:lnTo>
                    <a:pt x="857" y="1108"/>
                  </a:ln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09" name="Google Shape;609;p5"/>
            <p:cNvSpPr/>
            <p:nvPr/>
          </p:nvSpPr>
          <p:spPr>
            <a:xfrm>
              <a:off x="5480447" y="1264444"/>
              <a:ext cx="2441973" cy="3043237"/>
            </a:xfrm>
            <a:custGeom>
              <a:avLst/>
              <a:gdLst/>
              <a:ahLst/>
              <a:cxnLst/>
              <a:rect l="l" t="t" r="r" b="b"/>
              <a:pathLst>
                <a:path w="864" h="1076" extrusionOk="0">
                  <a:moveTo>
                    <a:pt x="862" y="962"/>
                  </a:moveTo>
                  <a:cubicBezTo>
                    <a:pt x="864" y="995"/>
                    <a:pt x="834" y="1025"/>
                    <a:pt x="795" y="1028"/>
                  </a:cubicBezTo>
                  <a:cubicBezTo>
                    <a:pt x="141" y="1073"/>
                    <a:pt x="141" y="1073"/>
                    <a:pt x="141" y="1073"/>
                  </a:cubicBezTo>
                  <a:cubicBezTo>
                    <a:pt x="102" y="1076"/>
                    <a:pt x="68" y="1051"/>
                    <a:pt x="66" y="1018"/>
                  </a:cubicBezTo>
                  <a:cubicBezTo>
                    <a:pt x="2" y="114"/>
                    <a:pt x="2" y="114"/>
                    <a:pt x="2" y="114"/>
                  </a:cubicBezTo>
                  <a:cubicBezTo>
                    <a:pt x="0" y="81"/>
                    <a:pt x="30" y="51"/>
                    <a:pt x="69" y="49"/>
                  </a:cubicBezTo>
                  <a:cubicBezTo>
                    <a:pt x="723" y="3"/>
                    <a:pt x="723" y="3"/>
                    <a:pt x="723" y="3"/>
                  </a:cubicBezTo>
                  <a:cubicBezTo>
                    <a:pt x="762" y="0"/>
                    <a:pt x="796" y="25"/>
                    <a:pt x="798" y="59"/>
                  </a:cubicBezTo>
                  <a:lnTo>
                    <a:pt x="862" y="962"/>
                  </a:ln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0" name="Google Shape;610;p5"/>
            <p:cNvSpPr/>
            <p:nvPr/>
          </p:nvSpPr>
          <p:spPr>
            <a:xfrm>
              <a:off x="5576888" y="1241822"/>
              <a:ext cx="2166938" cy="2942035"/>
            </a:xfrm>
            <a:custGeom>
              <a:avLst/>
              <a:gdLst/>
              <a:ahLst/>
              <a:cxnLst/>
              <a:rect l="l" t="t" r="r" b="b"/>
              <a:pathLst>
                <a:path w="767" h="1040" extrusionOk="0">
                  <a:moveTo>
                    <a:pt x="706" y="7"/>
                  </a:moveTo>
                  <a:cubicBezTo>
                    <a:pt x="210" y="7"/>
                    <a:pt x="210" y="7"/>
                    <a:pt x="210" y="7"/>
                  </a:cubicBezTo>
                  <a:cubicBezTo>
                    <a:pt x="210" y="7"/>
                    <a:pt x="72" y="0"/>
                    <a:pt x="37" y="36"/>
                  </a:cubicBezTo>
                  <a:cubicBezTo>
                    <a:pt x="0" y="74"/>
                    <a:pt x="7" y="220"/>
                    <a:pt x="7" y="220"/>
                  </a:cubicBezTo>
                  <a:cubicBezTo>
                    <a:pt x="7" y="979"/>
                    <a:pt x="7" y="979"/>
                    <a:pt x="7" y="979"/>
                  </a:cubicBezTo>
                  <a:cubicBezTo>
                    <a:pt x="7" y="1013"/>
                    <a:pt x="35" y="1040"/>
                    <a:pt x="68" y="1040"/>
                  </a:cubicBezTo>
                  <a:cubicBezTo>
                    <a:pt x="706" y="1040"/>
                    <a:pt x="706" y="1040"/>
                    <a:pt x="706" y="1040"/>
                  </a:cubicBezTo>
                  <a:cubicBezTo>
                    <a:pt x="740" y="1040"/>
                    <a:pt x="767" y="1013"/>
                    <a:pt x="767" y="979"/>
                  </a:cubicBezTo>
                  <a:cubicBezTo>
                    <a:pt x="767" y="69"/>
                    <a:pt x="767" y="69"/>
                    <a:pt x="767" y="69"/>
                  </a:cubicBezTo>
                  <a:cubicBezTo>
                    <a:pt x="767" y="35"/>
                    <a:pt x="740" y="7"/>
                    <a:pt x="706" y="7"/>
                  </a:cubicBezTo>
                  <a:close/>
                </a:path>
              </a:pathLst>
            </a:custGeom>
            <a:solidFill>
              <a:schemeClr val="l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1" name="Google Shape;611;p5"/>
            <p:cNvSpPr/>
            <p:nvPr/>
          </p:nvSpPr>
          <p:spPr>
            <a:xfrm>
              <a:off x="6243638" y="1050131"/>
              <a:ext cx="1040606" cy="341710"/>
            </a:xfrm>
            <a:custGeom>
              <a:avLst/>
              <a:gdLst/>
              <a:ahLst/>
              <a:cxnLst/>
              <a:rect l="l" t="t" r="r" b="b"/>
              <a:pathLst>
                <a:path w="368" h="121" extrusionOk="0">
                  <a:moveTo>
                    <a:pt x="368" y="97"/>
                  </a:moveTo>
                  <a:cubicBezTo>
                    <a:pt x="368" y="110"/>
                    <a:pt x="355" y="121"/>
                    <a:pt x="339" y="121"/>
                  </a:cubicBezTo>
                  <a:cubicBezTo>
                    <a:pt x="30" y="121"/>
                    <a:pt x="30" y="121"/>
                    <a:pt x="30" y="121"/>
                  </a:cubicBezTo>
                  <a:cubicBezTo>
                    <a:pt x="13" y="121"/>
                    <a:pt x="0" y="110"/>
                    <a:pt x="0" y="97"/>
                  </a:cubicBezTo>
                  <a:cubicBezTo>
                    <a:pt x="0" y="24"/>
                    <a:pt x="0" y="24"/>
                    <a:pt x="0" y="24"/>
                  </a:cubicBezTo>
                  <a:cubicBezTo>
                    <a:pt x="0" y="11"/>
                    <a:pt x="13" y="0"/>
                    <a:pt x="30" y="0"/>
                  </a:cubicBezTo>
                  <a:cubicBezTo>
                    <a:pt x="339" y="0"/>
                    <a:pt x="339" y="0"/>
                    <a:pt x="339" y="0"/>
                  </a:cubicBezTo>
                  <a:cubicBezTo>
                    <a:pt x="355" y="0"/>
                    <a:pt x="368" y="11"/>
                    <a:pt x="368" y="24"/>
                  </a:cubicBezTo>
                  <a:lnTo>
                    <a:pt x="368" y="97"/>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2" name="Google Shape;612;p5"/>
            <p:cNvSpPr/>
            <p:nvPr/>
          </p:nvSpPr>
          <p:spPr>
            <a:xfrm>
              <a:off x="5819776" y="2472928"/>
              <a:ext cx="485775" cy="483394"/>
            </a:xfrm>
            <a:custGeom>
              <a:avLst/>
              <a:gdLst/>
              <a:ahLst/>
              <a:cxnLst/>
              <a:rect l="l" t="t" r="r" b="b"/>
              <a:pathLst>
                <a:path w="172" h="171" extrusionOk="0">
                  <a:moveTo>
                    <a:pt x="170" y="82"/>
                  </a:moveTo>
                  <a:cubicBezTo>
                    <a:pt x="172" y="129"/>
                    <a:pt x="135" y="168"/>
                    <a:pt x="89" y="169"/>
                  </a:cubicBezTo>
                  <a:cubicBezTo>
                    <a:pt x="43" y="171"/>
                    <a:pt x="4" y="135"/>
                    <a:pt x="2" y="89"/>
                  </a:cubicBezTo>
                  <a:cubicBezTo>
                    <a:pt x="0" y="42"/>
                    <a:pt x="37" y="3"/>
                    <a:pt x="83" y="2"/>
                  </a:cubicBezTo>
                  <a:cubicBezTo>
                    <a:pt x="129" y="0"/>
                    <a:pt x="168" y="36"/>
                    <a:pt x="170" y="82"/>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3" name="Google Shape;613;p5"/>
            <p:cNvSpPr/>
            <p:nvPr/>
          </p:nvSpPr>
          <p:spPr>
            <a:xfrm>
              <a:off x="6407945" y="2551510"/>
              <a:ext cx="1200150" cy="192881"/>
            </a:xfrm>
            <a:custGeom>
              <a:avLst/>
              <a:gdLst/>
              <a:ahLst/>
              <a:cxnLst/>
              <a:rect l="l" t="t" r="r" b="b"/>
              <a:pathLst>
                <a:path w="1008" h="162" extrusionOk="0">
                  <a:moveTo>
                    <a:pt x="1008" y="124"/>
                  </a:moveTo>
                  <a:lnTo>
                    <a:pt x="4" y="162"/>
                  </a:lnTo>
                  <a:lnTo>
                    <a:pt x="0" y="38"/>
                  </a:lnTo>
                  <a:lnTo>
                    <a:pt x="1004" y="0"/>
                  </a:lnTo>
                  <a:lnTo>
                    <a:pt x="1008" y="12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4" name="Google Shape;614;p5"/>
            <p:cNvSpPr/>
            <p:nvPr/>
          </p:nvSpPr>
          <p:spPr>
            <a:xfrm>
              <a:off x="6401991" y="2427685"/>
              <a:ext cx="1201341" cy="117872"/>
            </a:xfrm>
            <a:custGeom>
              <a:avLst/>
              <a:gdLst/>
              <a:ahLst/>
              <a:cxnLst/>
              <a:rect l="l" t="t" r="r" b="b"/>
              <a:pathLst>
                <a:path w="1009" h="99" extrusionOk="0">
                  <a:moveTo>
                    <a:pt x="1009" y="64"/>
                  </a:moveTo>
                  <a:lnTo>
                    <a:pt x="2" y="99"/>
                  </a:lnTo>
                  <a:lnTo>
                    <a:pt x="0" y="38"/>
                  </a:lnTo>
                  <a:lnTo>
                    <a:pt x="1006" y="0"/>
                  </a:lnTo>
                  <a:lnTo>
                    <a:pt x="1009" y="6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5" name="Google Shape;615;p5"/>
            <p:cNvSpPr/>
            <p:nvPr/>
          </p:nvSpPr>
          <p:spPr>
            <a:xfrm>
              <a:off x="6412707" y="2750344"/>
              <a:ext cx="1204913" cy="191691"/>
            </a:xfrm>
            <a:custGeom>
              <a:avLst/>
              <a:gdLst/>
              <a:ahLst/>
              <a:cxnLst/>
              <a:rect l="l" t="t" r="r" b="b"/>
              <a:pathLst>
                <a:path w="1012" h="161" extrusionOk="0">
                  <a:moveTo>
                    <a:pt x="1012" y="123"/>
                  </a:moveTo>
                  <a:lnTo>
                    <a:pt x="5" y="161"/>
                  </a:lnTo>
                  <a:lnTo>
                    <a:pt x="0" y="38"/>
                  </a:lnTo>
                  <a:lnTo>
                    <a:pt x="1007" y="0"/>
                  </a:lnTo>
                  <a:lnTo>
                    <a:pt x="1012" y="123"/>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6" name="Google Shape;616;p5"/>
            <p:cNvSpPr/>
            <p:nvPr/>
          </p:nvSpPr>
          <p:spPr>
            <a:xfrm>
              <a:off x="5819776" y="1872853"/>
              <a:ext cx="485775" cy="486966"/>
            </a:xfrm>
            <a:custGeom>
              <a:avLst/>
              <a:gdLst/>
              <a:ahLst/>
              <a:cxnLst/>
              <a:rect l="l" t="t" r="r" b="b"/>
              <a:pathLst>
                <a:path w="172" h="172" extrusionOk="0">
                  <a:moveTo>
                    <a:pt x="170" y="83"/>
                  </a:moveTo>
                  <a:cubicBezTo>
                    <a:pt x="172" y="129"/>
                    <a:pt x="135" y="168"/>
                    <a:pt x="89" y="170"/>
                  </a:cubicBezTo>
                  <a:cubicBezTo>
                    <a:pt x="43" y="172"/>
                    <a:pt x="4" y="135"/>
                    <a:pt x="2" y="89"/>
                  </a:cubicBezTo>
                  <a:cubicBezTo>
                    <a:pt x="0" y="43"/>
                    <a:pt x="37" y="4"/>
                    <a:pt x="83" y="2"/>
                  </a:cubicBezTo>
                  <a:cubicBezTo>
                    <a:pt x="129" y="0"/>
                    <a:pt x="168" y="37"/>
                    <a:pt x="170" y="83"/>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7" name="Google Shape;617;p5"/>
            <p:cNvSpPr/>
            <p:nvPr/>
          </p:nvSpPr>
          <p:spPr>
            <a:xfrm>
              <a:off x="6407945" y="1955006"/>
              <a:ext cx="1200150" cy="189310"/>
            </a:xfrm>
            <a:custGeom>
              <a:avLst/>
              <a:gdLst/>
              <a:ahLst/>
              <a:cxnLst/>
              <a:rect l="l" t="t" r="r" b="b"/>
              <a:pathLst>
                <a:path w="1008" h="159" extrusionOk="0">
                  <a:moveTo>
                    <a:pt x="1008" y="124"/>
                  </a:moveTo>
                  <a:lnTo>
                    <a:pt x="4" y="159"/>
                  </a:lnTo>
                  <a:lnTo>
                    <a:pt x="0" y="36"/>
                  </a:lnTo>
                  <a:lnTo>
                    <a:pt x="1004" y="0"/>
                  </a:lnTo>
                  <a:lnTo>
                    <a:pt x="1008" y="12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8" name="Google Shape;618;p5"/>
            <p:cNvSpPr/>
            <p:nvPr/>
          </p:nvSpPr>
          <p:spPr>
            <a:xfrm>
              <a:off x="6401991" y="1831181"/>
              <a:ext cx="1201341" cy="115491"/>
            </a:xfrm>
            <a:custGeom>
              <a:avLst/>
              <a:gdLst/>
              <a:ahLst/>
              <a:cxnLst/>
              <a:rect l="l" t="t" r="r" b="b"/>
              <a:pathLst>
                <a:path w="1009" h="97" extrusionOk="0">
                  <a:moveTo>
                    <a:pt x="1009" y="61"/>
                  </a:moveTo>
                  <a:lnTo>
                    <a:pt x="2" y="97"/>
                  </a:lnTo>
                  <a:lnTo>
                    <a:pt x="0" y="35"/>
                  </a:lnTo>
                  <a:lnTo>
                    <a:pt x="1006" y="0"/>
                  </a:lnTo>
                  <a:lnTo>
                    <a:pt x="1009" y="61"/>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19" name="Google Shape;619;p5"/>
            <p:cNvSpPr/>
            <p:nvPr/>
          </p:nvSpPr>
          <p:spPr>
            <a:xfrm>
              <a:off x="6412707" y="2152650"/>
              <a:ext cx="1204913" cy="189310"/>
            </a:xfrm>
            <a:custGeom>
              <a:avLst/>
              <a:gdLst/>
              <a:ahLst/>
              <a:cxnLst/>
              <a:rect l="l" t="t" r="r" b="b"/>
              <a:pathLst>
                <a:path w="1012" h="159" extrusionOk="0">
                  <a:moveTo>
                    <a:pt x="1012" y="124"/>
                  </a:moveTo>
                  <a:lnTo>
                    <a:pt x="5" y="159"/>
                  </a:lnTo>
                  <a:lnTo>
                    <a:pt x="0" y="36"/>
                  </a:lnTo>
                  <a:lnTo>
                    <a:pt x="1007" y="0"/>
                  </a:lnTo>
                  <a:lnTo>
                    <a:pt x="1012" y="12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20" name="Google Shape;620;p5"/>
            <p:cNvSpPr/>
            <p:nvPr/>
          </p:nvSpPr>
          <p:spPr>
            <a:xfrm>
              <a:off x="5819776" y="3145631"/>
              <a:ext cx="485775" cy="483394"/>
            </a:xfrm>
            <a:custGeom>
              <a:avLst/>
              <a:gdLst/>
              <a:ahLst/>
              <a:cxnLst/>
              <a:rect l="l" t="t" r="r" b="b"/>
              <a:pathLst>
                <a:path w="172" h="171" extrusionOk="0">
                  <a:moveTo>
                    <a:pt x="170" y="82"/>
                  </a:moveTo>
                  <a:cubicBezTo>
                    <a:pt x="172" y="128"/>
                    <a:pt x="135" y="167"/>
                    <a:pt x="89" y="169"/>
                  </a:cubicBezTo>
                  <a:cubicBezTo>
                    <a:pt x="43" y="171"/>
                    <a:pt x="4" y="135"/>
                    <a:pt x="2" y="88"/>
                  </a:cubicBezTo>
                  <a:cubicBezTo>
                    <a:pt x="0" y="42"/>
                    <a:pt x="37" y="3"/>
                    <a:pt x="83" y="1"/>
                  </a:cubicBezTo>
                  <a:cubicBezTo>
                    <a:pt x="129" y="0"/>
                    <a:pt x="168" y="36"/>
                    <a:pt x="170" y="82"/>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21" name="Google Shape;621;p5"/>
            <p:cNvSpPr/>
            <p:nvPr/>
          </p:nvSpPr>
          <p:spPr>
            <a:xfrm>
              <a:off x="6381751" y="3225403"/>
              <a:ext cx="1203722" cy="191691"/>
            </a:xfrm>
            <a:custGeom>
              <a:avLst/>
              <a:gdLst/>
              <a:ahLst/>
              <a:cxnLst/>
              <a:rect l="l" t="t" r="r" b="b"/>
              <a:pathLst>
                <a:path w="1011" h="161" extrusionOk="0">
                  <a:moveTo>
                    <a:pt x="1011" y="123"/>
                  </a:moveTo>
                  <a:lnTo>
                    <a:pt x="5" y="161"/>
                  </a:lnTo>
                  <a:lnTo>
                    <a:pt x="0" y="38"/>
                  </a:lnTo>
                  <a:lnTo>
                    <a:pt x="1007" y="0"/>
                  </a:lnTo>
                  <a:lnTo>
                    <a:pt x="1011" y="123"/>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22" name="Google Shape;622;p5"/>
            <p:cNvSpPr/>
            <p:nvPr/>
          </p:nvSpPr>
          <p:spPr>
            <a:xfrm>
              <a:off x="6379370" y="3100388"/>
              <a:ext cx="1197769" cy="119063"/>
            </a:xfrm>
            <a:custGeom>
              <a:avLst/>
              <a:gdLst/>
              <a:ahLst/>
              <a:cxnLst/>
              <a:rect l="l" t="t" r="r" b="b"/>
              <a:pathLst>
                <a:path w="1006" h="100" extrusionOk="0">
                  <a:moveTo>
                    <a:pt x="1006" y="64"/>
                  </a:moveTo>
                  <a:lnTo>
                    <a:pt x="2" y="100"/>
                  </a:lnTo>
                  <a:lnTo>
                    <a:pt x="0" y="38"/>
                  </a:lnTo>
                  <a:lnTo>
                    <a:pt x="1004" y="0"/>
                  </a:lnTo>
                  <a:lnTo>
                    <a:pt x="1006" y="64"/>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23" name="Google Shape;623;p5"/>
            <p:cNvSpPr/>
            <p:nvPr/>
          </p:nvSpPr>
          <p:spPr>
            <a:xfrm>
              <a:off x="6390085" y="3423047"/>
              <a:ext cx="1201341" cy="191691"/>
            </a:xfrm>
            <a:custGeom>
              <a:avLst/>
              <a:gdLst/>
              <a:ahLst/>
              <a:cxnLst/>
              <a:rect l="l" t="t" r="r" b="b"/>
              <a:pathLst>
                <a:path w="1009" h="161" extrusionOk="0">
                  <a:moveTo>
                    <a:pt x="1009" y="123"/>
                  </a:moveTo>
                  <a:lnTo>
                    <a:pt x="5" y="161"/>
                  </a:lnTo>
                  <a:lnTo>
                    <a:pt x="0" y="38"/>
                  </a:lnTo>
                  <a:lnTo>
                    <a:pt x="1004" y="0"/>
                  </a:lnTo>
                  <a:lnTo>
                    <a:pt x="1009" y="123"/>
                  </a:ln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624" name="Google Shape;624;p5"/>
          <p:cNvSpPr/>
          <p:nvPr/>
        </p:nvSpPr>
        <p:spPr>
          <a:xfrm rot="-2" flipH="1">
            <a:off x="-440206" y="3442411"/>
            <a:ext cx="1397384" cy="2007281"/>
          </a:xfrm>
          <a:custGeom>
            <a:avLst/>
            <a:gdLst/>
            <a:ahLst/>
            <a:cxnLst/>
            <a:rect l="l" t="t" r="r" b="b"/>
            <a:pathLst>
              <a:path w="99" h="142" extrusionOk="0">
                <a:moveTo>
                  <a:pt x="85" y="107"/>
                </a:moveTo>
                <a:cubicBezTo>
                  <a:pt x="75" y="108"/>
                  <a:pt x="79" y="121"/>
                  <a:pt x="82" y="129"/>
                </a:cubicBezTo>
                <a:cubicBezTo>
                  <a:pt x="77" y="124"/>
                  <a:pt x="73" y="120"/>
                  <a:pt x="69" y="115"/>
                </a:cubicBezTo>
                <a:cubicBezTo>
                  <a:pt x="86" y="104"/>
                  <a:pt x="80" y="92"/>
                  <a:pt x="74" y="91"/>
                </a:cubicBezTo>
                <a:cubicBezTo>
                  <a:pt x="63" y="90"/>
                  <a:pt x="64" y="103"/>
                  <a:pt x="65" y="111"/>
                </a:cubicBezTo>
                <a:cubicBezTo>
                  <a:pt x="62" y="107"/>
                  <a:pt x="59" y="104"/>
                  <a:pt x="57" y="100"/>
                </a:cubicBezTo>
                <a:cubicBezTo>
                  <a:pt x="73" y="88"/>
                  <a:pt x="68" y="76"/>
                  <a:pt x="61" y="76"/>
                </a:cubicBezTo>
                <a:cubicBezTo>
                  <a:pt x="51" y="75"/>
                  <a:pt x="51" y="86"/>
                  <a:pt x="53" y="93"/>
                </a:cubicBezTo>
                <a:cubicBezTo>
                  <a:pt x="50" y="89"/>
                  <a:pt x="47" y="84"/>
                  <a:pt x="45" y="79"/>
                </a:cubicBezTo>
                <a:cubicBezTo>
                  <a:pt x="63" y="71"/>
                  <a:pt x="59" y="59"/>
                  <a:pt x="53" y="57"/>
                </a:cubicBezTo>
                <a:cubicBezTo>
                  <a:pt x="44" y="54"/>
                  <a:pt x="42" y="64"/>
                  <a:pt x="42" y="72"/>
                </a:cubicBezTo>
                <a:cubicBezTo>
                  <a:pt x="40" y="68"/>
                  <a:pt x="39" y="65"/>
                  <a:pt x="37" y="61"/>
                </a:cubicBezTo>
                <a:cubicBezTo>
                  <a:pt x="56" y="53"/>
                  <a:pt x="52" y="41"/>
                  <a:pt x="46" y="39"/>
                </a:cubicBezTo>
                <a:cubicBezTo>
                  <a:pt x="37" y="36"/>
                  <a:pt x="35" y="44"/>
                  <a:pt x="34" y="52"/>
                </a:cubicBezTo>
                <a:cubicBezTo>
                  <a:pt x="33" y="47"/>
                  <a:pt x="32" y="42"/>
                  <a:pt x="31" y="38"/>
                </a:cubicBezTo>
                <a:cubicBezTo>
                  <a:pt x="49" y="31"/>
                  <a:pt x="46" y="19"/>
                  <a:pt x="40" y="17"/>
                </a:cubicBezTo>
                <a:cubicBezTo>
                  <a:pt x="34" y="14"/>
                  <a:pt x="30" y="18"/>
                  <a:pt x="29" y="23"/>
                </a:cubicBezTo>
                <a:cubicBezTo>
                  <a:pt x="28" y="23"/>
                  <a:pt x="28" y="23"/>
                  <a:pt x="28" y="23"/>
                </a:cubicBezTo>
                <a:cubicBezTo>
                  <a:pt x="28" y="16"/>
                  <a:pt x="27" y="0"/>
                  <a:pt x="15" y="1"/>
                </a:cubicBezTo>
                <a:cubicBezTo>
                  <a:pt x="9" y="2"/>
                  <a:pt x="6" y="13"/>
                  <a:pt x="25" y="25"/>
                </a:cubicBezTo>
                <a:cubicBezTo>
                  <a:pt x="25" y="26"/>
                  <a:pt x="25" y="29"/>
                  <a:pt x="25" y="32"/>
                </a:cubicBezTo>
                <a:cubicBezTo>
                  <a:pt x="20" y="25"/>
                  <a:pt x="11" y="16"/>
                  <a:pt x="4" y="24"/>
                </a:cubicBezTo>
                <a:cubicBezTo>
                  <a:pt x="0" y="29"/>
                  <a:pt x="6" y="41"/>
                  <a:pt x="26" y="37"/>
                </a:cubicBezTo>
                <a:cubicBezTo>
                  <a:pt x="27" y="41"/>
                  <a:pt x="28" y="46"/>
                  <a:pt x="29" y="51"/>
                </a:cubicBezTo>
                <a:cubicBezTo>
                  <a:pt x="24" y="45"/>
                  <a:pt x="14" y="35"/>
                  <a:pt x="8" y="44"/>
                </a:cubicBezTo>
                <a:cubicBezTo>
                  <a:pt x="4" y="49"/>
                  <a:pt x="10" y="60"/>
                  <a:pt x="31" y="57"/>
                </a:cubicBezTo>
                <a:cubicBezTo>
                  <a:pt x="32" y="60"/>
                  <a:pt x="33" y="64"/>
                  <a:pt x="35" y="68"/>
                </a:cubicBezTo>
                <a:cubicBezTo>
                  <a:pt x="29" y="62"/>
                  <a:pt x="21" y="55"/>
                  <a:pt x="15" y="63"/>
                </a:cubicBezTo>
                <a:cubicBezTo>
                  <a:pt x="12" y="68"/>
                  <a:pt x="17" y="79"/>
                  <a:pt x="38" y="76"/>
                </a:cubicBezTo>
                <a:cubicBezTo>
                  <a:pt x="40" y="80"/>
                  <a:pt x="41" y="83"/>
                  <a:pt x="43" y="87"/>
                </a:cubicBezTo>
                <a:cubicBezTo>
                  <a:pt x="37" y="82"/>
                  <a:pt x="27" y="77"/>
                  <a:pt x="24" y="86"/>
                </a:cubicBezTo>
                <a:cubicBezTo>
                  <a:pt x="21" y="92"/>
                  <a:pt x="29" y="102"/>
                  <a:pt x="47" y="94"/>
                </a:cubicBezTo>
                <a:cubicBezTo>
                  <a:pt x="50" y="98"/>
                  <a:pt x="52" y="102"/>
                  <a:pt x="55" y="106"/>
                </a:cubicBezTo>
                <a:cubicBezTo>
                  <a:pt x="48" y="102"/>
                  <a:pt x="39" y="98"/>
                  <a:pt x="36" y="107"/>
                </a:cubicBezTo>
                <a:cubicBezTo>
                  <a:pt x="34" y="113"/>
                  <a:pt x="43" y="123"/>
                  <a:pt x="60" y="112"/>
                </a:cubicBezTo>
                <a:cubicBezTo>
                  <a:pt x="63" y="116"/>
                  <a:pt x="66" y="119"/>
                  <a:pt x="69" y="122"/>
                </a:cubicBezTo>
                <a:cubicBezTo>
                  <a:pt x="62" y="120"/>
                  <a:pt x="53" y="118"/>
                  <a:pt x="51" y="127"/>
                </a:cubicBezTo>
                <a:cubicBezTo>
                  <a:pt x="50" y="133"/>
                  <a:pt x="60" y="142"/>
                  <a:pt x="75" y="129"/>
                </a:cubicBezTo>
                <a:cubicBezTo>
                  <a:pt x="80" y="133"/>
                  <a:pt x="85" y="137"/>
                  <a:pt x="90" y="141"/>
                </a:cubicBezTo>
                <a:cubicBezTo>
                  <a:pt x="93" y="137"/>
                  <a:pt x="93" y="137"/>
                  <a:pt x="93" y="137"/>
                </a:cubicBezTo>
                <a:cubicBezTo>
                  <a:pt x="91" y="136"/>
                  <a:pt x="89" y="134"/>
                  <a:pt x="87" y="132"/>
                </a:cubicBezTo>
                <a:cubicBezTo>
                  <a:pt x="99" y="116"/>
                  <a:pt x="91" y="106"/>
                  <a:pt x="85" y="10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25" name="Google Shape;625;p5"/>
          <p:cNvSpPr txBox="1"/>
          <p:nvPr/>
        </p:nvSpPr>
        <p:spPr>
          <a:xfrm>
            <a:off x="1241320" y="1898897"/>
            <a:ext cx="5839691" cy="1785104"/>
          </a:xfrm>
          <a:prstGeom prst="rect">
            <a:avLst/>
          </a:prstGeom>
          <a:noFill/>
          <a:ln>
            <a:noFill/>
          </a:ln>
        </p:spPr>
        <p:txBody>
          <a:bodyPr spcFirstLastPara="1" wrap="square" lIns="91425" tIns="45700" rIns="91425" bIns="45700" anchor="t" anchorCtr="0">
            <a:spAutoFit/>
          </a:bodyPr>
          <a:lstStyle/>
          <a:p>
            <a:pPr marL="171450" marR="0" lvl="0" indent="-171450" algn="just" rtl="0">
              <a:lnSpc>
                <a:spcPct val="200000"/>
              </a:lnSpc>
              <a:spcBef>
                <a:spcPts val="0"/>
              </a:spcBef>
              <a:spcAft>
                <a:spcPts val="0"/>
              </a:spcAft>
              <a:buClr>
                <a:srgbClr val="000000"/>
              </a:buClr>
              <a:buSzPts val="1200"/>
              <a:buFont typeface="Noto Sans Symbols"/>
              <a:buChar char="▪"/>
            </a:pPr>
            <a:r>
              <a:rPr lang="en-GB" sz="1200" b="1" i="0" u="none" strike="noStrike" cap="none">
                <a:solidFill>
                  <a:srgbClr val="000000"/>
                </a:solidFill>
                <a:latin typeface="Times New Roman"/>
                <a:ea typeface="Times New Roman"/>
                <a:cs typeface="Times New Roman"/>
                <a:sym typeface="Times New Roman"/>
              </a:rPr>
              <a:t>Age: </a:t>
            </a:r>
            <a:r>
              <a:rPr lang="en-GB" sz="1200" b="0" i="0" u="none" strike="noStrike" cap="none">
                <a:solidFill>
                  <a:srgbClr val="000000"/>
                </a:solidFill>
                <a:latin typeface="Times New Roman"/>
                <a:ea typeface="Times New Roman"/>
                <a:cs typeface="Times New Roman"/>
                <a:sym typeface="Times New Roman"/>
              </a:rPr>
              <a:t>older people, such as Mr Patel, have a weak immune system.</a:t>
            </a:r>
            <a:endParaRPr/>
          </a:p>
          <a:p>
            <a:pPr marL="171450" marR="0" lvl="0" indent="-171450" algn="just" rtl="0">
              <a:lnSpc>
                <a:spcPct val="200000"/>
              </a:lnSpc>
              <a:spcBef>
                <a:spcPts val="0"/>
              </a:spcBef>
              <a:spcAft>
                <a:spcPts val="0"/>
              </a:spcAft>
              <a:buClr>
                <a:srgbClr val="000000"/>
              </a:buClr>
              <a:buSzPts val="1200"/>
              <a:buFont typeface="Noto Sans Symbols"/>
              <a:buChar char="▪"/>
            </a:pPr>
            <a:r>
              <a:rPr lang="en-GB" sz="1200" b="1" i="0" u="none" strike="noStrike" cap="none">
                <a:solidFill>
                  <a:srgbClr val="000000"/>
                </a:solidFill>
                <a:latin typeface="Times New Roman"/>
                <a:ea typeface="Times New Roman"/>
                <a:cs typeface="Times New Roman"/>
                <a:sym typeface="Times New Roman"/>
              </a:rPr>
              <a:t>Lifestyle: </a:t>
            </a:r>
            <a:r>
              <a:rPr lang="en-GB" sz="1200" b="0" i="0" u="none" strike="noStrike" cap="none">
                <a:solidFill>
                  <a:srgbClr val="000000"/>
                </a:solidFill>
                <a:latin typeface="Times New Roman"/>
                <a:ea typeface="Times New Roman"/>
                <a:cs typeface="Times New Roman"/>
                <a:sym typeface="Times New Roman"/>
              </a:rPr>
              <a:t>ignorance and socialisation, average exposure.</a:t>
            </a:r>
            <a:endParaRPr/>
          </a:p>
          <a:p>
            <a:pPr marL="171450" marR="0" lvl="0" indent="-171450" algn="just" rtl="0">
              <a:lnSpc>
                <a:spcPct val="200000"/>
              </a:lnSpc>
              <a:spcBef>
                <a:spcPts val="0"/>
              </a:spcBef>
              <a:spcAft>
                <a:spcPts val="0"/>
              </a:spcAft>
              <a:buClr>
                <a:srgbClr val="000000"/>
              </a:buClr>
              <a:buSzPts val="1200"/>
              <a:buFont typeface="Noto Sans Symbols"/>
              <a:buChar char="▪"/>
            </a:pPr>
            <a:r>
              <a:rPr lang="en-GB" sz="1200" b="1" i="0" u="none" strike="noStrike" cap="none">
                <a:solidFill>
                  <a:srgbClr val="000000"/>
                </a:solidFill>
                <a:latin typeface="Times New Roman"/>
                <a:ea typeface="Times New Roman"/>
                <a:cs typeface="Times New Roman"/>
                <a:sym typeface="Times New Roman"/>
              </a:rPr>
              <a:t>Travel: </a:t>
            </a:r>
            <a:r>
              <a:rPr lang="en-GB" sz="1200" b="0" i="0" u="none" strike="noStrike" cap="none">
                <a:solidFill>
                  <a:srgbClr val="000000"/>
                </a:solidFill>
                <a:latin typeface="Times New Roman"/>
                <a:ea typeface="Times New Roman"/>
                <a:cs typeface="Times New Roman"/>
                <a:sym typeface="Times New Roman"/>
              </a:rPr>
              <a:t>TB can be imported into countries of high prevalence.</a:t>
            </a:r>
            <a:endParaRPr/>
          </a:p>
          <a:p>
            <a:pPr marL="171450" marR="0" lvl="0" indent="-171450" algn="just" rtl="0">
              <a:lnSpc>
                <a:spcPct val="200000"/>
              </a:lnSpc>
              <a:spcBef>
                <a:spcPts val="0"/>
              </a:spcBef>
              <a:spcAft>
                <a:spcPts val="0"/>
              </a:spcAft>
              <a:buClr>
                <a:srgbClr val="000000"/>
              </a:buClr>
              <a:buSzPts val="1200"/>
              <a:buFont typeface="Noto Sans Symbols"/>
              <a:buChar char="▪"/>
            </a:pPr>
            <a:r>
              <a:rPr lang="en-GB" sz="1200" b="1" i="0" u="none" strike="noStrike" cap="none">
                <a:solidFill>
                  <a:srgbClr val="000000"/>
                </a:solidFill>
                <a:latin typeface="Times New Roman"/>
                <a:ea typeface="Times New Roman"/>
                <a:cs typeface="Times New Roman"/>
                <a:sym typeface="Times New Roman"/>
              </a:rPr>
              <a:t>Socioeconomic &amp; cultural factors: </a:t>
            </a:r>
            <a:r>
              <a:rPr lang="en-GB" sz="1200" b="0" i="0" u="none" strike="noStrike" cap="none">
                <a:solidFill>
                  <a:srgbClr val="000000"/>
                </a:solidFill>
                <a:latin typeface="Times New Roman"/>
                <a:ea typeface="Times New Roman"/>
                <a:cs typeface="Times New Roman"/>
                <a:sym typeface="Times New Roman"/>
              </a:rPr>
              <a:t>health literacy, stigma, delay in help-seeking.</a:t>
            </a:r>
            <a:endParaRPr/>
          </a:p>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626" name="Google Shape;626;p5"/>
          <p:cNvGrpSpPr/>
          <p:nvPr/>
        </p:nvGrpSpPr>
        <p:grpSpPr>
          <a:xfrm flipH="1">
            <a:off x="881819" y="1085103"/>
            <a:ext cx="1077294" cy="1104777"/>
            <a:chOff x="6930629" y="1890951"/>
            <a:chExt cx="933449" cy="957263"/>
          </a:xfrm>
        </p:grpSpPr>
        <p:sp>
          <p:nvSpPr>
            <p:cNvPr id="627" name="Google Shape;627;p5"/>
            <p:cNvSpPr/>
            <p:nvPr/>
          </p:nvSpPr>
          <p:spPr>
            <a:xfrm>
              <a:off x="6993732" y="2355295"/>
              <a:ext cx="779859" cy="492919"/>
            </a:xfrm>
            <a:custGeom>
              <a:avLst/>
              <a:gdLst/>
              <a:ahLst/>
              <a:cxnLst/>
              <a:rect l="l" t="t" r="r" b="b"/>
              <a:pathLst>
                <a:path w="276" h="174" extrusionOk="0">
                  <a:moveTo>
                    <a:pt x="227" y="174"/>
                  </a:moveTo>
                  <a:cubicBezTo>
                    <a:pt x="214" y="174"/>
                    <a:pt x="196" y="167"/>
                    <a:pt x="178" y="141"/>
                  </a:cubicBezTo>
                  <a:cubicBezTo>
                    <a:pt x="140" y="83"/>
                    <a:pt x="59" y="7"/>
                    <a:pt x="1" y="17"/>
                  </a:cubicBezTo>
                  <a:cubicBezTo>
                    <a:pt x="0" y="11"/>
                    <a:pt x="0" y="11"/>
                    <a:pt x="0" y="11"/>
                  </a:cubicBezTo>
                  <a:cubicBezTo>
                    <a:pt x="61" y="0"/>
                    <a:pt x="144" y="78"/>
                    <a:pt x="183" y="137"/>
                  </a:cubicBezTo>
                  <a:cubicBezTo>
                    <a:pt x="200" y="161"/>
                    <a:pt x="219" y="172"/>
                    <a:pt x="236" y="166"/>
                  </a:cubicBezTo>
                  <a:cubicBezTo>
                    <a:pt x="256" y="160"/>
                    <a:pt x="270" y="136"/>
                    <a:pt x="270" y="110"/>
                  </a:cubicBezTo>
                  <a:cubicBezTo>
                    <a:pt x="270" y="71"/>
                    <a:pt x="253" y="44"/>
                    <a:pt x="252" y="44"/>
                  </a:cubicBezTo>
                  <a:cubicBezTo>
                    <a:pt x="257" y="41"/>
                    <a:pt x="257" y="41"/>
                    <a:pt x="257" y="41"/>
                  </a:cubicBezTo>
                  <a:cubicBezTo>
                    <a:pt x="258" y="42"/>
                    <a:pt x="276" y="69"/>
                    <a:pt x="276" y="110"/>
                  </a:cubicBezTo>
                  <a:cubicBezTo>
                    <a:pt x="276" y="139"/>
                    <a:pt x="260" y="165"/>
                    <a:pt x="238" y="172"/>
                  </a:cubicBezTo>
                  <a:cubicBezTo>
                    <a:pt x="235" y="173"/>
                    <a:pt x="231" y="174"/>
                    <a:pt x="227" y="174"/>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28" name="Google Shape;628;p5"/>
            <p:cNvSpPr/>
            <p:nvPr/>
          </p:nvSpPr>
          <p:spPr>
            <a:xfrm>
              <a:off x="6930629" y="2324339"/>
              <a:ext cx="145500" cy="141900"/>
            </a:xfrm>
            <a:prstGeom prst="ellipse">
              <a:avLst/>
            </a:pr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29" name="Google Shape;629;p5"/>
            <p:cNvSpPr/>
            <p:nvPr/>
          </p:nvSpPr>
          <p:spPr>
            <a:xfrm>
              <a:off x="6967538" y="2358866"/>
              <a:ext cx="71700" cy="70200"/>
            </a:xfrm>
            <a:prstGeom prst="ellipse">
              <a:avLst/>
            </a:pr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30" name="Google Shape;630;p5"/>
            <p:cNvSpPr/>
            <p:nvPr/>
          </p:nvSpPr>
          <p:spPr>
            <a:xfrm>
              <a:off x="7368779" y="1950482"/>
              <a:ext cx="334566" cy="538163"/>
            </a:xfrm>
            <a:custGeom>
              <a:avLst/>
              <a:gdLst/>
              <a:ahLst/>
              <a:cxnLst/>
              <a:rect l="l" t="t" r="r" b="b"/>
              <a:pathLst>
                <a:path w="118" h="190" extrusionOk="0">
                  <a:moveTo>
                    <a:pt x="117" y="190"/>
                  </a:moveTo>
                  <a:cubicBezTo>
                    <a:pt x="69" y="182"/>
                    <a:pt x="24" y="133"/>
                    <a:pt x="7" y="68"/>
                  </a:cubicBezTo>
                  <a:cubicBezTo>
                    <a:pt x="0" y="45"/>
                    <a:pt x="2" y="27"/>
                    <a:pt x="12" y="15"/>
                  </a:cubicBezTo>
                  <a:cubicBezTo>
                    <a:pt x="25" y="0"/>
                    <a:pt x="46" y="2"/>
                    <a:pt x="47" y="2"/>
                  </a:cubicBezTo>
                  <a:cubicBezTo>
                    <a:pt x="47" y="8"/>
                    <a:pt x="47" y="8"/>
                    <a:pt x="47" y="8"/>
                  </a:cubicBezTo>
                  <a:cubicBezTo>
                    <a:pt x="46" y="8"/>
                    <a:pt x="27" y="6"/>
                    <a:pt x="16" y="19"/>
                  </a:cubicBezTo>
                  <a:cubicBezTo>
                    <a:pt x="8" y="29"/>
                    <a:pt x="7" y="45"/>
                    <a:pt x="12" y="67"/>
                  </a:cubicBezTo>
                  <a:cubicBezTo>
                    <a:pt x="29" y="129"/>
                    <a:pt x="72" y="177"/>
                    <a:pt x="118" y="184"/>
                  </a:cubicBezTo>
                  <a:lnTo>
                    <a:pt x="117" y="19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31" name="Google Shape;631;p5"/>
            <p:cNvSpPr/>
            <p:nvPr/>
          </p:nvSpPr>
          <p:spPr>
            <a:xfrm>
              <a:off x="7623572" y="1890951"/>
              <a:ext cx="240506" cy="595313"/>
            </a:xfrm>
            <a:custGeom>
              <a:avLst/>
              <a:gdLst/>
              <a:ahLst/>
              <a:cxnLst/>
              <a:rect l="l" t="t" r="r" b="b"/>
              <a:pathLst>
                <a:path w="85" h="210" extrusionOk="0">
                  <a:moveTo>
                    <a:pt x="33" y="210"/>
                  </a:moveTo>
                  <a:cubicBezTo>
                    <a:pt x="29" y="205"/>
                    <a:pt x="29" y="205"/>
                    <a:pt x="29" y="205"/>
                  </a:cubicBezTo>
                  <a:cubicBezTo>
                    <a:pt x="65" y="177"/>
                    <a:pt x="79" y="114"/>
                    <a:pt x="62" y="52"/>
                  </a:cubicBezTo>
                  <a:cubicBezTo>
                    <a:pt x="57" y="30"/>
                    <a:pt x="47" y="17"/>
                    <a:pt x="35" y="12"/>
                  </a:cubicBezTo>
                  <a:cubicBezTo>
                    <a:pt x="20" y="7"/>
                    <a:pt x="3" y="17"/>
                    <a:pt x="3" y="17"/>
                  </a:cubicBezTo>
                  <a:cubicBezTo>
                    <a:pt x="0" y="13"/>
                    <a:pt x="0" y="13"/>
                    <a:pt x="0" y="13"/>
                  </a:cubicBezTo>
                  <a:cubicBezTo>
                    <a:pt x="1" y="12"/>
                    <a:pt x="19" y="0"/>
                    <a:pt x="37" y="7"/>
                  </a:cubicBezTo>
                  <a:cubicBezTo>
                    <a:pt x="51" y="12"/>
                    <a:pt x="62" y="27"/>
                    <a:pt x="68" y="50"/>
                  </a:cubicBezTo>
                  <a:cubicBezTo>
                    <a:pt x="85" y="114"/>
                    <a:pt x="71" y="180"/>
                    <a:pt x="33" y="210"/>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32" name="Google Shape;632;p5"/>
            <p:cNvSpPr/>
            <p:nvPr/>
          </p:nvSpPr>
          <p:spPr>
            <a:xfrm>
              <a:off x="7459266" y="1944529"/>
              <a:ext cx="73819" cy="40481"/>
            </a:xfrm>
            <a:custGeom>
              <a:avLst/>
              <a:gdLst/>
              <a:ahLst/>
              <a:cxnLst/>
              <a:rect l="l" t="t" r="r" b="b"/>
              <a:pathLst>
                <a:path w="26" h="14" extrusionOk="0">
                  <a:moveTo>
                    <a:pt x="26" y="7"/>
                  </a:moveTo>
                  <a:cubicBezTo>
                    <a:pt x="26" y="11"/>
                    <a:pt x="23" y="14"/>
                    <a:pt x="19" y="14"/>
                  </a:cubicBezTo>
                  <a:cubicBezTo>
                    <a:pt x="7" y="14"/>
                    <a:pt x="7" y="14"/>
                    <a:pt x="7" y="14"/>
                  </a:cubicBezTo>
                  <a:cubicBezTo>
                    <a:pt x="3" y="14"/>
                    <a:pt x="0" y="11"/>
                    <a:pt x="0" y="7"/>
                  </a:cubicBezTo>
                  <a:cubicBezTo>
                    <a:pt x="0" y="3"/>
                    <a:pt x="3" y="0"/>
                    <a:pt x="7" y="0"/>
                  </a:cubicBezTo>
                  <a:cubicBezTo>
                    <a:pt x="19" y="0"/>
                    <a:pt x="19" y="0"/>
                    <a:pt x="19" y="0"/>
                  </a:cubicBezTo>
                  <a:cubicBezTo>
                    <a:pt x="23" y="0"/>
                    <a:pt x="26" y="3"/>
                    <a:pt x="26" y="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33" name="Google Shape;633;p5"/>
            <p:cNvSpPr/>
            <p:nvPr/>
          </p:nvSpPr>
          <p:spPr>
            <a:xfrm>
              <a:off x="7592616" y="1908810"/>
              <a:ext cx="70247" cy="58341"/>
            </a:xfrm>
            <a:custGeom>
              <a:avLst/>
              <a:gdLst/>
              <a:ahLst/>
              <a:cxnLst/>
              <a:rect l="l" t="t" r="r" b="b"/>
              <a:pathLst>
                <a:path w="25" h="21" extrusionOk="0">
                  <a:moveTo>
                    <a:pt x="24" y="4"/>
                  </a:moveTo>
                  <a:cubicBezTo>
                    <a:pt x="25" y="7"/>
                    <a:pt x="24" y="11"/>
                    <a:pt x="21" y="13"/>
                  </a:cubicBezTo>
                  <a:cubicBezTo>
                    <a:pt x="11" y="19"/>
                    <a:pt x="11" y="19"/>
                    <a:pt x="11" y="19"/>
                  </a:cubicBezTo>
                  <a:cubicBezTo>
                    <a:pt x="7" y="21"/>
                    <a:pt x="3" y="20"/>
                    <a:pt x="2" y="17"/>
                  </a:cubicBezTo>
                  <a:cubicBezTo>
                    <a:pt x="0" y="13"/>
                    <a:pt x="1" y="9"/>
                    <a:pt x="4" y="8"/>
                  </a:cubicBezTo>
                  <a:cubicBezTo>
                    <a:pt x="14" y="2"/>
                    <a:pt x="14" y="2"/>
                    <a:pt x="14" y="2"/>
                  </a:cubicBezTo>
                  <a:cubicBezTo>
                    <a:pt x="18" y="0"/>
                    <a:pt x="22" y="1"/>
                    <a:pt x="24" y="4"/>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34" name="Google Shape;634;p5"/>
            <p:cNvSpPr/>
            <p:nvPr/>
          </p:nvSpPr>
          <p:spPr>
            <a:xfrm>
              <a:off x="7490222" y="2287429"/>
              <a:ext cx="351235" cy="227410"/>
            </a:xfrm>
            <a:custGeom>
              <a:avLst/>
              <a:gdLst/>
              <a:ahLst/>
              <a:cxnLst/>
              <a:rect l="l" t="t" r="r" b="b"/>
              <a:pathLst>
                <a:path w="124" h="80" extrusionOk="0">
                  <a:moveTo>
                    <a:pt x="2" y="29"/>
                  </a:moveTo>
                  <a:cubicBezTo>
                    <a:pt x="2" y="29"/>
                    <a:pt x="6" y="21"/>
                    <a:pt x="12" y="21"/>
                  </a:cubicBezTo>
                  <a:cubicBezTo>
                    <a:pt x="18" y="20"/>
                    <a:pt x="54" y="61"/>
                    <a:pt x="74" y="55"/>
                  </a:cubicBezTo>
                  <a:cubicBezTo>
                    <a:pt x="91" y="50"/>
                    <a:pt x="104" y="2"/>
                    <a:pt x="110" y="1"/>
                  </a:cubicBezTo>
                  <a:cubicBezTo>
                    <a:pt x="116" y="0"/>
                    <a:pt x="124" y="4"/>
                    <a:pt x="122" y="9"/>
                  </a:cubicBezTo>
                  <a:cubicBezTo>
                    <a:pt x="119" y="15"/>
                    <a:pt x="105" y="71"/>
                    <a:pt x="76" y="76"/>
                  </a:cubicBezTo>
                  <a:cubicBezTo>
                    <a:pt x="51" y="80"/>
                    <a:pt x="0" y="41"/>
                    <a:pt x="2" y="29"/>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38"/>
        <p:cNvGrpSpPr/>
        <p:nvPr/>
      </p:nvGrpSpPr>
      <p:grpSpPr>
        <a:xfrm>
          <a:off x="0" y="0"/>
          <a:ext cx="0" cy="0"/>
          <a:chOff x="0" y="0"/>
          <a:chExt cx="0" cy="0"/>
        </a:xfrm>
      </p:grpSpPr>
      <p:sp>
        <p:nvSpPr>
          <p:cNvPr id="639" name="Google Shape;639;p6"/>
          <p:cNvSpPr txBox="1">
            <a:spLocks noGrp="1"/>
          </p:cNvSpPr>
          <p:nvPr>
            <p:ph type="title"/>
          </p:nvPr>
        </p:nvSpPr>
        <p:spPr>
          <a:xfrm>
            <a:off x="-471054" y="579116"/>
            <a:ext cx="9309153" cy="590320"/>
          </a:xfrm>
          <a:prstGeom prst="rect">
            <a:avLst/>
          </a:prstGeom>
          <a:noFill/>
          <a:ln>
            <a:noFill/>
          </a:ln>
        </p:spPr>
        <p:txBody>
          <a:bodyPr spcFirstLastPara="1" wrap="square" lIns="91425" tIns="0" rIns="91425" bIns="91425" anchor="t" anchorCtr="0">
            <a:noAutofit/>
          </a:bodyPr>
          <a:lstStyle/>
          <a:p>
            <a:pPr marL="0" lvl="0" indent="0" algn="ctr" rtl="0">
              <a:lnSpc>
                <a:spcPct val="100000"/>
              </a:lnSpc>
              <a:spcBef>
                <a:spcPts val="0"/>
              </a:spcBef>
              <a:spcAft>
                <a:spcPts val="0"/>
              </a:spcAft>
              <a:buSzPts val="3000"/>
              <a:buNone/>
            </a:pPr>
            <a:r>
              <a:rPr lang="en-GB" sz="2300">
                <a:latin typeface="Times New Roman"/>
                <a:ea typeface="Times New Roman"/>
                <a:cs typeface="Times New Roman"/>
                <a:sym typeface="Times New Roman"/>
              </a:rPr>
              <a:t>Management of Outbreak &amp; Communication Strategy </a:t>
            </a:r>
            <a:endParaRPr sz="2300">
              <a:latin typeface="Times New Roman"/>
              <a:ea typeface="Times New Roman"/>
              <a:cs typeface="Times New Roman"/>
              <a:sym typeface="Times New Roman"/>
            </a:endParaRPr>
          </a:p>
        </p:txBody>
      </p:sp>
      <p:grpSp>
        <p:nvGrpSpPr>
          <p:cNvPr id="640" name="Google Shape;640;p6"/>
          <p:cNvGrpSpPr/>
          <p:nvPr/>
        </p:nvGrpSpPr>
        <p:grpSpPr>
          <a:xfrm>
            <a:off x="8257173" y="3302498"/>
            <a:ext cx="834235" cy="1840942"/>
            <a:chOff x="4470400" y="2757488"/>
            <a:chExt cx="704888" cy="1555638"/>
          </a:xfrm>
        </p:grpSpPr>
        <p:sp>
          <p:nvSpPr>
            <p:cNvPr id="641" name="Google Shape;641;p6"/>
            <p:cNvSpPr/>
            <p:nvPr/>
          </p:nvSpPr>
          <p:spPr>
            <a:xfrm>
              <a:off x="4560888" y="3432176"/>
              <a:ext cx="123825" cy="528638"/>
            </a:xfrm>
            <a:custGeom>
              <a:avLst/>
              <a:gdLst/>
              <a:ahLst/>
              <a:cxnLst/>
              <a:rect l="l" t="t" r="r" b="b"/>
              <a:pathLst>
                <a:path w="33" h="140" extrusionOk="0">
                  <a:moveTo>
                    <a:pt x="5" y="140"/>
                  </a:moveTo>
                  <a:cubicBezTo>
                    <a:pt x="28" y="140"/>
                    <a:pt x="28" y="140"/>
                    <a:pt x="28" y="140"/>
                  </a:cubicBezTo>
                  <a:cubicBezTo>
                    <a:pt x="31" y="140"/>
                    <a:pt x="33" y="137"/>
                    <a:pt x="33" y="134"/>
                  </a:cubicBezTo>
                  <a:cubicBezTo>
                    <a:pt x="33" y="0"/>
                    <a:pt x="33" y="0"/>
                    <a:pt x="33" y="0"/>
                  </a:cubicBezTo>
                  <a:cubicBezTo>
                    <a:pt x="0" y="0"/>
                    <a:pt x="0" y="0"/>
                    <a:pt x="0" y="0"/>
                  </a:cubicBezTo>
                  <a:cubicBezTo>
                    <a:pt x="0" y="134"/>
                    <a:pt x="0" y="134"/>
                    <a:pt x="0" y="134"/>
                  </a:cubicBezTo>
                  <a:cubicBezTo>
                    <a:pt x="0" y="137"/>
                    <a:pt x="2" y="140"/>
                    <a:pt x="5" y="14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2" name="Google Shape;642;p6"/>
            <p:cNvSpPr/>
            <p:nvPr/>
          </p:nvSpPr>
          <p:spPr>
            <a:xfrm>
              <a:off x="4583113" y="3587751"/>
              <a:ext cx="82550" cy="342900"/>
            </a:xfrm>
            <a:custGeom>
              <a:avLst/>
              <a:gdLst/>
              <a:ahLst/>
              <a:cxnLst/>
              <a:rect l="l" t="t" r="r" b="b"/>
              <a:pathLst>
                <a:path w="22" h="91" extrusionOk="0">
                  <a:moveTo>
                    <a:pt x="5" y="91"/>
                  </a:moveTo>
                  <a:cubicBezTo>
                    <a:pt x="16" y="91"/>
                    <a:pt x="16" y="91"/>
                    <a:pt x="16" y="91"/>
                  </a:cubicBezTo>
                  <a:cubicBezTo>
                    <a:pt x="19" y="91"/>
                    <a:pt x="22" y="89"/>
                    <a:pt x="22" y="86"/>
                  </a:cubicBezTo>
                  <a:cubicBezTo>
                    <a:pt x="22" y="0"/>
                    <a:pt x="22" y="0"/>
                    <a:pt x="22" y="0"/>
                  </a:cubicBezTo>
                  <a:cubicBezTo>
                    <a:pt x="0" y="0"/>
                    <a:pt x="0" y="0"/>
                    <a:pt x="0" y="0"/>
                  </a:cubicBezTo>
                  <a:cubicBezTo>
                    <a:pt x="0" y="86"/>
                    <a:pt x="0" y="86"/>
                    <a:pt x="0" y="86"/>
                  </a:cubicBezTo>
                  <a:cubicBezTo>
                    <a:pt x="0" y="89"/>
                    <a:pt x="2" y="91"/>
                    <a:pt x="5" y="9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3" name="Google Shape;643;p6"/>
            <p:cNvSpPr/>
            <p:nvPr/>
          </p:nvSpPr>
          <p:spPr>
            <a:xfrm>
              <a:off x="4541838" y="3398838"/>
              <a:ext cx="161925" cy="60325"/>
            </a:xfrm>
            <a:custGeom>
              <a:avLst/>
              <a:gdLst/>
              <a:ahLst/>
              <a:cxnLst/>
              <a:rect l="l" t="t" r="r" b="b"/>
              <a:pathLst>
                <a:path w="43" h="16" extrusionOk="0">
                  <a:moveTo>
                    <a:pt x="43" y="11"/>
                  </a:moveTo>
                  <a:cubicBezTo>
                    <a:pt x="43" y="13"/>
                    <a:pt x="40" y="16"/>
                    <a:pt x="38" y="16"/>
                  </a:cubicBezTo>
                  <a:cubicBezTo>
                    <a:pt x="5" y="16"/>
                    <a:pt x="5" y="16"/>
                    <a:pt x="5" y="16"/>
                  </a:cubicBezTo>
                  <a:cubicBezTo>
                    <a:pt x="3" y="16"/>
                    <a:pt x="0" y="13"/>
                    <a:pt x="0" y="11"/>
                  </a:cubicBezTo>
                  <a:cubicBezTo>
                    <a:pt x="0" y="5"/>
                    <a:pt x="0" y="5"/>
                    <a:pt x="0" y="5"/>
                  </a:cubicBezTo>
                  <a:cubicBezTo>
                    <a:pt x="0" y="2"/>
                    <a:pt x="3" y="0"/>
                    <a:pt x="5" y="0"/>
                  </a:cubicBezTo>
                  <a:cubicBezTo>
                    <a:pt x="38" y="0"/>
                    <a:pt x="38" y="0"/>
                    <a:pt x="38" y="0"/>
                  </a:cubicBezTo>
                  <a:cubicBezTo>
                    <a:pt x="40" y="0"/>
                    <a:pt x="43" y="2"/>
                    <a:pt x="43" y="5"/>
                  </a:cubicBezTo>
                  <a:lnTo>
                    <a:pt x="43" y="11"/>
                  </a:ln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4" name="Google Shape;644;p6"/>
            <p:cNvSpPr/>
            <p:nvPr/>
          </p:nvSpPr>
          <p:spPr>
            <a:xfrm>
              <a:off x="4775200" y="3432176"/>
              <a:ext cx="128588" cy="528638"/>
            </a:xfrm>
            <a:custGeom>
              <a:avLst/>
              <a:gdLst/>
              <a:ahLst/>
              <a:cxnLst/>
              <a:rect l="l" t="t" r="r" b="b"/>
              <a:pathLst>
                <a:path w="34" h="140" extrusionOk="0">
                  <a:moveTo>
                    <a:pt x="5" y="140"/>
                  </a:moveTo>
                  <a:cubicBezTo>
                    <a:pt x="29" y="140"/>
                    <a:pt x="29" y="140"/>
                    <a:pt x="29" y="140"/>
                  </a:cubicBezTo>
                  <a:cubicBezTo>
                    <a:pt x="32" y="140"/>
                    <a:pt x="34" y="137"/>
                    <a:pt x="34" y="134"/>
                  </a:cubicBezTo>
                  <a:cubicBezTo>
                    <a:pt x="34" y="0"/>
                    <a:pt x="34" y="0"/>
                    <a:pt x="34" y="0"/>
                  </a:cubicBezTo>
                  <a:cubicBezTo>
                    <a:pt x="0" y="0"/>
                    <a:pt x="0" y="0"/>
                    <a:pt x="0" y="0"/>
                  </a:cubicBezTo>
                  <a:cubicBezTo>
                    <a:pt x="0" y="134"/>
                    <a:pt x="0" y="134"/>
                    <a:pt x="0" y="134"/>
                  </a:cubicBezTo>
                  <a:cubicBezTo>
                    <a:pt x="0" y="137"/>
                    <a:pt x="3" y="140"/>
                    <a:pt x="5" y="14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5" name="Google Shape;645;p6"/>
            <p:cNvSpPr/>
            <p:nvPr/>
          </p:nvSpPr>
          <p:spPr>
            <a:xfrm>
              <a:off x="4797425" y="3587751"/>
              <a:ext cx="82550" cy="342900"/>
            </a:xfrm>
            <a:custGeom>
              <a:avLst/>
              <a:gdLst/>
              <a:ahLst/>
              <a:cxnLst/>
              <a:rect l="l" t="t" r="r" b="b"/>
              <a:pathLst>
                <a:path w="22" h="91" extrusionOk="0">
                  <a:moveTo>
                    <a:pt x="5" y="91"/>
                  </a:moveTo>
                  <a:cubicBezTo>
                    <a:pt x="17" y="91"/>
                    <a:pt x="17" y="91"/>
                    <a:pt x="17" y="91"/>
                  </a:cubicBezTo>
                  <a:cubicBezTo>
                    <a:pt x="20" y="91"/>
                    <a:pt x="22" y="89"/>
                    <a:pt x="22" y="86"/>
                  </a:cubicBezTo>
                  <a:cubicBezTo>
                    <a:pt x="22" y="0"/>
                    <a:pt x="22" y="0"/>
                    <a:pt x="22" y="0"/>
                  </a:cubicBezTo>
                  <a:cubicBezTo>
                    <a:pt x="0" y="0"/>
                    <a:pt x="0" y="0"/>
                    <a:pt x="0" y="0"/>
                  </a:cubicBezTo>
                  <a:cubicBezTo>
                    <a:pt x="0" y="86"/>
                    <a:pt x="0" y="86"/>
                    <a:pt x="0" y="86"/>
                  </a:cubicBezTo>
                  <a:cubicBezTo>
                    <a:pt x="0" y="89"/>
                    <a:pt x="2" y="91"/>
                    <a:pt x="5" y="9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6" name="Google Shape;646;p6"/>
            <p:cNvSpPr/>
            <p:nvPr/>
          </p:nvSpPr>
          <p:spPr>
            <a:xfrm>
              <a:off x="4760913" y="3398838"/>
              <a:ext cx="157163" cy="60325"/>
            </a:xfrm>
            <a:custGeom>
              <a:avLst/>
              <a:gdLst/>
              <a:ahLst/>
              <a:cxnLst/>
              <a:rect l="l" t="t" r="r" b="b"/>
              <a:pathLst>
                <a:path w="42" h="16" extrusionOk="0">
                  <a:moveTo>
                    <a:pt x="42" y="11"/>
                  </a:moveTo>
                  <a:cubicBezTo>
                    <a:pt x="42" y="13"/>
                    <a:pt x="40" y="16"/>
                    <a:pt x="37" y="16"/>
                  </a:cubicBezTo>
                  <a:cubicBezTo>
                    <a:pt x="5" y="16"/>
                    <a:pt x="5" y="16"/>
                    <a:pt x="5" y="16"/>
                  </a:cubicBezTo>
                  <a:cubicBezTo>
                    <a:pt x="2" y="16"/>
                    <a:pt x="0" y="13"/>
                    <a:pt x="0" y="11"/>
                  </a:cubicBezTo>
                  <a:cubicBezTo>
                    <a:pt x="0" y="5"/>
                    <a:pt x="0" y="5"/>
                    <a:pt x="0" y="5"/>
                  </a:cubicBezTo>
                  <a:cubicBezTo>
                    <a:pt x="0" y="2"/>
                    <a:pt x="2" y="0"/>
                    <a:pt x="5" y="0"/>
                  </a:cubicBezTo>
                  <a:cubicBezTo>
                    <a:pt x="37" y="0"/>
                    <a:pt x="37" y="0"/>
                    <a:pt x="37" y="0"/>
                  </a:cubicBezTo>
                  <a:cubicBezTo>
                    <a:pt x="40" y="0"/>
                    <a:pt x="42" y="2"/>
                    <a:pt x="42" y="5"/>
                  </a:cubicBezTo>
                  <a:lnTo>
                    <a:pt x="42" y="11"/>
                  </a:ln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7" name="Google Shape;647;p6"/>
            <p:cNvSpPr/>
            <p:nvPr/>
          </p:nvSpPr>
          <p:spPr>
            <a:xfrm>
              <a:off x="4470400" y="3625851"/>
              <a:ext cx="603300" cy="41400"/>
            </a:xfrm>
            <a:prstGeom prst="rect">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8" name="Google Shape;648;p6"/>
            <p:cNvSpPr/>
            <p:nvPr/>
          </p:nvSpPr>
          <p:spPr>
            <a:xfrm>
              <a:off x="5005388" y="3535363"/>
              <a:ext cx="68400" cy="762000"/>
            </a:xfrm>
            <a:prstGeom prst="rect">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49" name="Google Shape;649;p6"/>
            <p:cNvSpPr/>
            <p:nvPr/>
          </p:nvSpPr>
          <p:spPr>
            <a:xfrm>
              <a:off x="4903788" y="4251326"/>
              <a:ext cx="271500" cy="61800"/>
            </a:xfrm>
            <a:prstGeom prst="rect">
              <a:avLst/>
            </a:pr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50" name="Google Shape;650;p6"/>
            <p:cNvSpPr/>
            <p:nvPr/>
          </p:nvSpPr>
          <p:spPr>
            <a:xfrm>
              <a:off x="4838700" y="3190876"/>
              <a:ext cx="79500" cy="825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51" name="Google Shape;651;p6"/>
            <p:cNvSpPr/>
            <p:nvPr/>
          </p:nvSpPr>
          <p:spPr>
            <a:xfrm>
              <a:off x="4703763" y="2884488"/>
              <a:ext cx="214200" cy="2190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52" name="Google Shape;652;p6"/>
            <p:cNvSpPr/>
            <p:nvPr/>
          </p:nvSpPr>
          <p:spPr>
            <a:xfrm>
              <a:off x="4808538" y="2757488"/>
              <a:ext cx="95400" cy="936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53" name="Google Shape;653;p6"/>
            <p:cNvSpPr/>
            <p:nvPr/>
          </p:nvSpPr>
          <p:spPr>
            <a:xfrm>
              <a:off x="4583113" y="3232151"/>
              <a:ext cx="120600" cy="1206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654" name="Google Shape;654;p6"/>
          <p:cNvSpPr txBox="1"/>
          <p:nvPr/>
        </p:nvSpPr>
        <p:spPr>
          <a:xfrm>
            <a:off x="3690084" y="1348604"/>
            <a:ext cx="4721152" cy="3139321"/>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200" b="1" i="0" u="none" strike="noStrike" cap="none">
                <a:solidFill>
                  <a:srgbClr val="000000"/>
                </a:solidFill>
                <a:latin typeface="Times New Roman"/>
                <a:ea typeface="Times New Roman"/>
                <a:cs typeface="Times New Roman"/>
                <a:sym typeface="Times New Roman"/>
              </a:rPr>
              <a:t>Outbreak management:</a:t>
            </a:r>
            <a:endParaRPr/>
          </a:p>
          <a:p>
            <a:pPr marL="285750" marR="0" lvl="0" indent="-2857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rgbClr val="000000"/>
                </a:solidFill>
                <a:latin typeface="Times New Roman"/>
                <a:ea typeface="Times New Roman"/>
                <a:cs typeface="Times New Roman"/>
                <a:sym typeface="Times New Roman"/>
              </a:rPr>
              <a:t>Isolate infected residents; keep them ventilated.</a:t>
            </a:r>
            <a:endParaRPr/>
          </a:p>
          <a:p>
            <a:pPr marL="285750" marR="0" lvl="0" indent="-2857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rgbClr val="000000"/>
                </a:solidFill>
                <a:latin typeface="Times New Roman"/>
                <a:ea typeface="Times New Roman"/>
                <a:cs typeface="Times New Roman"/>
                <a:sym typeface="Times New Roman"/>
              </a:rPr>
              <a:t>Identify Public Health and conduct contact tracing.</a:t>
            </a:r>
            <a:endParaRPr/>
          </a:p>
          <a:p>
            <a:pPr marL="285750" marR="0" lvl="0" indent="-2857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rgbClr val="000000"/>
                </a:solidFill>
                <a:latin typeface="Times New Roman"/>
                <a:ea typeface="Times New Roman"/>
                <a:cs typeface="Times New Roman"/>
                <a:sym typeface="Times New Roman"/>
              </a:rPr>
              <a:t>Assure compliance with treatment and frequent testing of sputum.</a:t>
            </a:r>
            <a:endParaRPr/>
          </a:p>
          <a:p>
            <a:pPr marL="285750" marR="0" lvl="0" indent="-2857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rgbClr val="000000"/>
                </a:solidFill>
                <a:latin typeface="Times New Roman"/>
                <a:ea typeface="Times New Roman"/>
                <a:cs typeface="Times New Roman"/>
                <a:sym typeface="Times New Roman"/>
              </a:rPr>
              <a:t>Reinforce and deep clean the PPE of staff.</a:t>
            </a:r>
            <a:endParaRPr/>
          </a:p>
          <a:p>
            <a:pPr marL="0" marR="0" lvl="0" indent="0" algn="just" rtl="0">
              <a:lnSpc>
                <a:spcPct val="150000"/>
              </a:lnSpc>
              <a:spcBef>
                <a:spcPts val="0"/>
              </a:spcBef>
              <a:spcAft>
                <a:spcPts val="0"/>
              </a:spcAft>
              <a:buNone/>
            </a:pPr>
            <a:r>
              <a:rPr lang="en-GB" sz="1200" b="1" i="0" u="none" strike="noStrike" cap="none">
                <a:solidFill>
                  <a:srgbClr val="000000"/>
                </a:solidFill>
                <a:latin typeface="Times New Roman"/>
                <a:ea typeface="Times New Roman"/>
                <a:cs typeface="Times New Roman"/>
                <a:sym typeface="Times New Roman"/>
              </a:rPr>
              <a:t>Communication:</a:t>
            </a:r>
            <a:endParaRPr/>
          </a:p>
          <a:p>
            <a:pPr marL="285750" marR="0" lvl="0" indent="-2857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rgbClr val="000000"/>
                </a:solidFill>
                <a:latin typeface="Times New Roman"/>
                <a:ea typeface="Times New Roman"/>
                <a:cs typeface="Times New Roman"/>
                <a:sym typeface="Times New Roman"/>
              </a:rPr>
              <a:t>Professionals: collaborate with TB nurses and infection control teams of the NHS.</a:t>
            </a:r>
            <a:endParaRPr/>
          </a:p>
          <a:p>
            <a:pPr marL="285750" marR="0" lvl="0" indent="-2857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rgbClr val="000000"/>
                </a:solidFill>
                <a:latin typeface="Times New Roman"/>
                <a:ea typeface="Times New Roman"/>
                <a:cs typeface="Times New Roman"/>
                <a:sym typeface="Times New Roman"/>
              </a:rPr>
              <a:t>Residents/ Family: letters, posters, meetings, to minimise panic.</a:t>
            </a:r>
            <a:endParaRPr/>
          </a:p>
          <a:p>
            <a:pPr marL="285750" marR="0" lvl="0" indent="-2857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rgbClr val="000000"/>
                </a:solidFill>
                <a:latin typeface="Times New Roman"/>
                <a:ea typeface="Times New Roman"/>
                <a:cs typeface="Times New Roman"/>
                <a:sym typeface="Times New Roman"/>
              </a:rPr>
              <a:t>Hygiene, respiratory etiquette, and staff training on reporting are essential.</a:t>
            </a:r>
            <a:endParaRPr sz="1200" b="0" i="0" u="none" strike="noStrike" cap="none">
              <a:solidFill>
                <a:srgbClr val="000000"/>
              </a:solidFill>
              <a:latin typeface="Times New Roman"/>
              <a:ea typeface="Times New Roman"/>
              <a:cs typeface="Times New Roman"/>
              <a:sym typeface="Times New Roman"/>
            </a:endParaRPr>
          </a:p>
        </p:txBody>
      </p:sp>
      <p:pic>
        <p:nvPicPr>
          <p:cNvPr id="655" name="Google Shape;655;p6"/>
          <p:cNvPicPr preferRelativeResize="0"/>
          <p:nvPr/>
        </p:nvPicPr>
        <p:blipFill rotWithShape="1">
          <a:blip r:embed="rId3">
            <a:alphaModFix/>
          </a:blip>
          <a:srcRect/>
          <a:stretch/>
        </p:blipFill>
        <p:spPr>
          <a:xfrm>
            <a:off x="284018" y="1710879"/>
            <a:ext cx="3216307" cy="2546150"/>
          </a:xfrm>
          <a:prstGeom prst="round2DiagRect">
            <a:avLst>
              <a:gd name="adj1" fmla="val 16667"/>
              <a:gd name="adj2" fmla="val 0"/>
            </a:avLst>
          </a:prstGeom>
          <a:noFill/>
          <a:ln w="88900" cap="sq" cmpd="sng">
            <a:solidFill>
              <a:srgbClr val="FFFFFF"/>
            </a:solidFill>
            <a:prstDash val="solid"/>
            <a:miter lim="800000"/>
            <a:headEnd type="none" w="sm" len="sm"/>
            <a:tailEnd type="none" w="sm" len="sm"/>
          </a:ln>
          <a:effectLst>
            <a:outerShdw blurRad="254000" algn="tl" rotWithShape="0">
              <a:srgbClr val="000000">
                <a:alpha val="42745"/>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59"/>
        <p:cNvGrpSpPr/>
        <p:nvPr/>
      </p:nvGrpSpPr>
      <p:grpSpPr>
        <a:xfrm>
          <a:off x="0" y="0"/>
          <a:ext cx="0" cy="0"/>
          <a:chOff x="0" y="0"/>
          <a:chExt cx="0" cy="0"/>
        </a:xfrm>
      </p:grpSpPr>
      <p:sp>
        <p:nvSpPr>
          <p:cNvPr id="660" name="Google Shape;660;p7"/>
          <p:cNvSpPr txBox="1">
            <a:spLocks noGrp="1"/>
          </p:cNvSpPr>
          <p:nvPr>
            <p:ph type="title" idx="3"/>
          </p:nvPr>
        </p:nvSpPr>
        <p:spPr>
          <a:xfrm>
            <a:off x="4516406" y="823272"/>
            <a:ext cx="4558321" cy="451284"/>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6000"/>
              <a:buNone/>
            </a:pPr>
            <a:r>
              <a:rPr lang="en-GB" sz="2400">
                <a:latin typeface="Times New Roman"/>
                <a:ea typeface="Times New Roman"/>
                <a:cs typeface="Times New Roman"/>
                <a:sym typeface="Times New Roman"/>
              </a:rPr>
              <a:t>Impact &amp; Benefits of the New Strategy </a:t>
            </a:r>
            <a:endParaRPr sz="2400">
              <a:latin typeface="Times New Roman"/>
              <a:ea typeface="Times New Roman"/>
              <a:cs typeface="Times New Roman"/>
              <a:sym typeface="Times New Roman"/>
            </a:endParaRPr>
          </a:p>
        </p:txBody>
      </p:sp>
      <p:sp>
        <p:nvSpPr>
          <p:cNvPr id="661" name="Google Shape;661;p7"/>
          <p:cNvSpPr/>
          <p:nvPr/>
        </p:nvSpPr>
        <p:spPr>
          <a:xfrm>
            <a:off x="3531025" y="3526125"/>
            <a:ext cx="96275" cy="41700"/>
          </a:xfrm>
          <a:custGeom>
            <a:avLst/>
            <a:gdLst/>
            <a:ahLst/>
            <a:cxnLst/>
            <a:rect l="l" t="t" r="r" b="b"/>
            <a:pathLst>
              <a:path w="14" h="6" extrusionOk="0">
                <a:moveTo>
                  <a:pt x="14" y="0"/>
                </a:moveTo>
                <a:cubicBezTo>
                  <a:pt x="14" y="0"/>
                  <a:pt x="9" y="3"/>
                  <a:pt x="6" y="1"/>
                </a:cubicBezTo>
                <a:cubicBezTo>
                  <a:pt x="6" y="1"/>
                  <a:pt x="0" y="2"/>
                  <a:pt x="4" y="3"/>
                </a:cubicBezTo>
                <a:cubicBezTo>
                  <a:pt x="7" y="5"/>
                  <a:pt x="14" y="6"/>
                  <a:pt x="14" y="0"/>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62" name="Google Shape;662;p7"/>
          <p:cNvSpPr/>
          <p:nvPr/>
        </p:nvSpPr>
        <p:spPr>
          <a:xfrm>
            <a:off x="3775090" y="3526118"/>
            <a:ext cx="96269" cy="41717"/>
          </a:xfrm>
          <a:custGeom>
            <a:avLst/>
            <a:gdLst/>
            <a:ahLst/>
            <a:cxnLst/>
            <a:rect l="l" t="t" r="r" b="b"/>
            <a:pathLst>
              <a:path w="14" h="6" extrusionOk="0">
                <a:moveTo>
                  <a:pt x="14" y="0"/>
                </a:moveTo>
                <a:cubicBezTo>
                  <a:pt x="14" y="0"/>
                  <a:pt x="9" y="3"/>
                  <a:pt x="6" y="0"/>
                </a:cubicBezTo>
                <a:cubicBezTo>
                  <a:pt x="6" y="0"/>
                  <a:pt x="0" y="1"/>
                  <a:pt x="4" y="3"/>
                </a:cubicBezTo>
                <a:cubicBezTo>
                  <a:pt x="7" y="5"/>
                  <a:pt x="14" y="6"/>
                  <a:pt x="14" y="0"/>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nvGrpSpPr>
          <p:cNvPr id="663" name="Google Shape;663;p7"/>
          <p:cNvGrpSpPr/>
          <p:nvPr/>
        </p:nvGrpSpPr>
        <p:grpSpPr>
          <a:xfrm>
            <a:off x="7529714" y="3567823"/>
            <a:ext cx="1454313" cy="1491511"/>
            <a:chOff x="6930629" y="1890951"/>
            <a:chExt cx="933449" cy="957263"/>
          </a:xfrm>
        </p:grpSpPr>
        <p:sp>
          <p:nvSpPr>
            <p:cNvPr id="664" name="Google Shape;664;p7"/>
            <p:cNvSpPr/>
            <p:nvPr/>
          </p:nvSpPr>
          <p:spPr>
            <a:xfrm>
              <a:off x="6993732" y="2355295"/>
              <a:ext cx="779859" cy="492919"/>
            </a:xfrm>
            <a:custGeom>
              <a:avLst/>
              <a:gdLst/>
              <a:ahLst/>
              <a:cxnLst/>
              <a:rect l="l" t="t" r="r" b="b"/>
              <a:pathLst>
                <a:path w="276" h="174" extrusionOk="0">
                  <a:moveTo>
                    <a:pt x="227" y="174"/>
                  </a:moveTo>
                  <a:cubicBezTo>
                    <a:pt x="214" y="174"/>
                    <a:pt x="196" y="167"/>
                    <a:pt x="178" y="141"/>
                  </a:cubicBezTo>
                  <a:cubicBezTo>
                    <a:pt x="140" y="83"/>
                    <a:pt x="59" y="7"/>
                    <a:pt x="1" y="17"/>
                  </a:cubicBezTo>
                  <a:cubicBezTo>
                    <a:pt x="0" y="11"/>
                    <a:pt x="0" y="11"/>
                    <a:pt x="0" y="11"/>
                  </a:cubicBezTo>
                  <a:cubicBezTo>
                    <a:pt x="61" y="0"/>
                    <a:pt x="144" y="78"/>
                    <a:pt x="183" y="137"/>
                  </a:cubicBezTo>
                  <a:cubicBezTo>
                    <a:pt x="200" y="161"/>
                    <a:pt x="219" y="172"/>
                    <a:pt x="236" y="166"/>
                  </a:cubicBezTo>
                  <a:cubicBezTo>
                    <a:pt x="256" y="160"/>
                    <a:pt x="270" y="136"/>
                    <a:pt x="270" y="110"/>
                  </a:cubicBezTo>
                  <a:cubicBezTo>
                    <a:pt x="270" y="71"/>
                    <a:pt x="253" y="44"/>
                    <a:pt x="252" y="44"/>
                  </a:cubicBezTo>
                  <a:cubicBezTo>
                    <a:pt x="257" y="41"/>
                    <a:pt x="257" y="41"/>
                    <a:pt x="257" y="41"/>
                  </a:cubicBezTo>
                  <a:cubicBezTo>
                    <a:pt x="258" y="42"/>
                    <a:pt x="276" y="69"/>
                    <a:pt x="276" y="110"/>
                  </a:cubicBezTo>
                  <a:cubicBezTo>
                    <a:pt x="276" y="139"/>
                    <a:pt x="260" y="165"/>
                    <a:pt x="238" y="172"/>
                  </a:cubicBezTo>
                  <a:cubicBezTo>
                    <a:pt x="235" y="173"/>
                    <a:pt x="231" y="174"/>
                    <a:pt x="227" y="174"/>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65" name="Google Shape;665;p7"/>
            <p:cNvSpPr/>
            <p:nvPr/>
          </p:nvSpPr>
          <p:spPr>
            <a:xfrm>
              <a:off x="6930629" y="2324339"/>
              <a:ext cx="145500" cy="141900"/>
            </a:xfrm>
            <a:prstGeom prst="ellipse">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66" name="Google Shape;666;p7"/>
            <p:cNvSpPr/>
            <p:nvPr/>
          </p:nvSpPr>
          <p:spPr>
            <a:xfrm>
              <a:off x="6967538" y="2358866"/>
              <a:ext cx="71700" cy="702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67" name="Google Shape;667;p7"/>
            <p:cNvSpPr/>
            <p:nvPr/>
          </p:nvSpPr>
          <p:spPr>
            <a:xfrm>
              <a:off x="7368779" y="1950482"/>
              <a:ext cx="334566" cy="538163"/>
            </a:xfrm>
            <a:custGeom>
              <a:avLst/>
              <a:gdLst/>
              <a:ahLst/>
              <a:cxnLst/>
              <a:rect l="l" t="t" r="r" b="b"/>
              <a:pathLst>
                <a:path w="118" h="190" extrusionOk="0">
                  <a:moveTo>
                    <a:pt x="117" y="190"/>
                  </a:moveTo>
                  <a:cubicBezTo>
                    <a:pt x="69" y="182"/>
                    <a:pt x="24" y="133"/>
                    <a:pt x="7" y="68"/>
                  </a:cubicBezTo>
                  <a:cubicBezTo>
                    <a:pt x="0" y="45"/>
                    <a:pt x="2" y="27"/>
                    <a:pt x="12" y="15"/>
                  </a:cubicBezTo>
                  <a:cubicBezTo>
                    <a:pt x="25" y="0"/>
                    <a:pt x="46" y="2"/>
                    <a:pt x="47" y="2"/>
                  </a:cubicBezTo>
                  <a:cubicBezTo>
                    <a:pt x="47" y="8"/>
                    <a:pt x="47" y="8"/>
                    <a:pt x="47" y="8"/>
                  </a:cubicBezTo>
                  <a:cubicBezTo>
                    <a:pt x="46" y="8"/>
                    <a:pt x="27" y="6"/>
                    <a:pt x="16" y="19"/>
                  </a:cubicBezTo>
                  <a:cubicBezTo>
                    <a:pt x="8" y="29"/>
                    <a:pt x="7" y="45"/>
                    <a:pt x="12" y="67"/>
                  </a:cubicBezTo>
                  <a:cubicBezTo>
                    <a:pt x="29" y="129"/>
                    <a:pt x="72" y="177"/>
                    <a:pt x="118" y="184"/>
                  </a:cubicBezTo>
                  <a:lnTo>
                    <a:pt x="117" y="190"/>
                  </a:ln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68" name="Google Shape;668;p7"/>
            <p:cNvSpPr/>
            <p:nvPr/>
          </p:nvSpPr>
          <p:spPr>
            <a:xfrm>
              <a:off x="7623572" y="1890951"/>
              <a:ext cx="240506" cy="595313"/>
            </a:xfrm>
            <a:custGeom>
              <a:avLst/>
              <a:gdLst/>
              <a:ahLst/>
              <a:cxnLst/>
              <a:rect l="l" t="t" r="r" b="b"/>
              <a:pathLst>
                <a:path w="85" h="210" extrusionOk="0">
                  <a:moveTo>
                    <a:pt x="33" y="210"/>
                  </a:moveTo>
                  <a:cubicBezTo>
                    <a:pt x="29" y="205"/>
                    <a:pt x="29" y="205"/>
                    <a:pt x="29" y="205"/>
                  </a:cubicBezTo>
                  <a:cubicBezTo>
                    <a:pt x="65" y="177"/>
                    <a:pt x="79" y="114"/>
                    <a:pt x="62" y="52"/>
                  </a:cubicBezTo>
                  <a:cubicBezTo>
                    <a:pt x="57" y="30"/>
                    <a:pt x="47" y="17"/>
                    <a:pt x="35" y="12"/>
                  </a:cubicBezTo>
                  <a:cubicBezTo>
                    <a:pt x="20" y="7"/>
                    <a:pt x="3" y="17"/>
                    <a:pt x="3" y="17"/>
                  </a:cubicBezTo>
                  <a:cubicBezTo>
                    <a:pt x="0" y="13"/>
                    <a:pt x="0" y="13"/>
                    <a:pt x="0" y="13"/>
                  </a:cubicBezTo>
                  <a:cubicBezTo>
                    <a:pt x="1" y="12"/>
                    <a:pt x="19" y="0"/>
                    <a:pt x="37" y="7"/>
                  </a:cubicBezTo>
                  <a:cubicBezTo>
                    <a:pt x="51" y="12"/>
                    <a:pt x="62" y="27"/>
                    <a:pt x="68" y="50"/>
                  </a:cubicBezTo>
                  <a:cubicBezTo>
                    <a:pt x="85" y="114"/>
                    <a:pt x="71" y="180"/>
                    <a:pt x="33" y="21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69" name="Google Shape;669;p7"/>
            <p:cNvSpPr/>
            <p:nvPr/>
          </p:nvSpPr>
          <p:spPr>
            <a:xfrm>
              <a:off x="7459266" y="1944529"/>
              <a:ext cx="73819" cy="40481"/>
            </a:xfrm>
            <a:custGeom>
              <a:avLst/>
              <a:gdLst/>
              <a:ahLst/>
              <a:cxnLst/>
              <a:rect l="l" t="t" r="r" b="b"/>
              <a:pathLst>
                <a:path w="26" h="14" extrusionOk="0">
                  <a:moveTo>
                    <a:pt x="26" y="7"/>
                  </a:moveTo>
                  <a:cubicBezTo>
                    <a:pt x="26" y="11"/>
                    <a:pt x="23" y="14"/>
                    <a:pt x="19" y="14"/>
                  </a:cubicBezTo>
                  <a:cubicBezTo>
                    <a:pt x="7" y="14"/>
                    <a:pt x="7" y="14"/>
                    <a:pt x="7" y="14"/>
                  </a:cubicBezTo>
                  <a:cubicBezTo>
                    <a:pt x="3" y="14"/>
                    <a:pt x="0" y="11"/>
                    <a:pt x="0" y="7"/>
                  </a:cubicBezTo>
                  <a:cubicBezTo>
                    <a:pt x="0" y="3"/>
                    <a:pt x="3" y="0"/>
                    <a:pt x="7" y="0"/>
                  </a:cubicBezTo>
                  <a:cubicBezTo>
                    <a:pt x="19" y="0"/>
                    <a:pt x="19" y="0"/>
                    <a:pt x="19" y="0"/>
                  </a:cubicBezTo>
                  <a:cubicBezTo>
                    <a:pt x="23" y="0"/>
                    <a:pt x="26" y="3"/>
                    <a:pt x="26" y="7"/>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70" name="Google Shape;670;p7"/>
            <p:cNvSpPr/>
            <p:nvPr/>
          </p:nvSpPr>
          <p:spPr>
            <a:xfrm>
              <a:off x="7592616" y="1908810"/>
              <a:ext cx="70247" cy="58341"/>
            </a:xfrm>
            <a:custGeom>
              <a:avLst/>
              <a:gdLst/>
              <a:ahLst/>
              <a:cxnLst/>
              <a:rect l="l" t="t" r="r" b="b"/>
              <a:pathLst>
                <a:path w="25" h="21" extrusionOk="0">
                  <a:moveTo>
                    <a:pt x="24" y="4"/>
                  </a:moveTo>
                  <a:cubicBezTo>
                    <a:pt x="25" y="7"/>
                    <a:pt x="24" y="11"/>
                    <a:pt x="21" y="13"/>
                  </a:cubicBezTo>
                  <a:cubicBezTo>
                    <a:pt x="11" y="19"/>
                    <a:pt x="11" y="19"/>
                    <a:pt x="11" y="19"/>
                  </a:cubicBezTo>
                  <a:cubicBezTo>
                    <a:pt x="7" y="21"/>
                    <a:pt x="3" y="20"/>
                    <a:pt x="2" y="17"/>
                  </a:cubicBezTo>
                  <a:cubicBezTo>
                    <a:pt x="0" y="13"/>
                    <a:pt x="1" y="9"/>
                    <a:pt x="4" y="8"/>
                  </a:cubicBezTo>
                  <a:cubicBezTo>
                    <a:pt x="14" y="2"/>
                    <a:pt x="14" y="2"/>
                    <a:pt x="14" y="2"/>
                  </a:cubicBezTo>
                  <a:cubicBezTo>
                    <a:pt x="18" y="0"/>
                    <a:pt x="22" y="1"/>
                    <a:pt x="24" y="4"/>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71" name="Google Shape;671;p7"/>
            <p:cNvSpPr/>
            <p:nvPr/>
          </p:nvSpPr>
          <p:spPr>
            <a:xfrm>
              <a:off x="7490222" y="2287429"/>
              <a:ext cx="351235" cy="227410"/>
            </a:xfrm>
            <a:custGeom>
              <a:avLst/>
              <a:gdLst/>
              <a:ahLst/>
              <a:cxnLst/>
              <a:rect l="l" t="t" r="r" b="b"/>
              <a:pathLst>
                <a:path w="124" h="80" extrusionOk="0">
                  <a:moveTo>
                    <a:pt x="2" y="29"/>
                  </a:moveTo>
                  <a:cubicBezTo>
                    <a:pt x="2" y="29"/>
                    <a:pt x="6" y="21"/>
                    <a:pt x="12" y="21"/>
                  </a:cubicBezTo>
                  <a:cubicBezTo>
                    <a:pt x="18" y="20"/>
                    <a:pt x="54" y="61"/>
                    <a:pt x="74" y="55"/>
                  </a:cubicBezTo>
                  <a:cubicBezTo>
                    <a:pt x="91" y="50"/>
                    <a:pt x="104" y="2"/>
                    <a:pt x="110" y="1"/>
                  </a:cubicBezTo>
                  <a:cubicBezTo>
                    <a:pt x="116" y="0"/>
                    <a:pt x="124" y="4"/>
                    <a:pt x="122" y="9"/>
                  </a:cubicBezTo>
                  <a:cubicBezTo>
                    <a:pt x="119" y="15"/>
                    <a:pt x="105" y="71"/>
                    <a:pt x="76" y="76"/>
                  </a:cubicBezTo>
                  <a:cubicBezTo>
                    <a:pt x="51" y="80"/>
                    <a:pt x="0" y="41"/>
                    <a:pt x="2" y="29"/>
                  </a:cubicBezTo>
                  <a:close/>
                </a:path>
              </a:pathLst>
            </a:cu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672" name="Google Shape;672;p7"/>
          <p:cNvGrpSpPr/>
          <p:nvPr/>
        </p:nvGrpSpPr>
        <p:grpSpPr>
          <a:xfrm rot="9214543" flipH="1">
            <a:off x="478939" y="711948"/>
            <a:ext cx="472320" cy="549361"/>
            <a:chOff x="5849938" y="3186113"/>
            <a:chExt cx="1179513" cy="1371599"/>
          </a:xfrm>
        </p:grpSpPr>
        <p:sp>
          <p:nvSpPr>
            <p:cNvPr id="673" name="Google Shape;673;p7"/>
            <p:cNvSpPr/>
            <p:nvPr/>
          </p:nvSpPr>
          <p:spPr>
            <a:xfrm>
              <a:off x="5849938" y="3186113"/>
              <a:ext cx="1179513" cy="1371599"/>
            </a:xfrm>
            <a:custGeom>
              <a:avLst/>
              <a:gdLst/>
              <a:ahLst/>
              <a:cxnLst/>
              <a:rect l="l" t="t" r="r" b="b"/>
              <a:pathLst>
                <a:path w="108" h="127" extrusionOk="0">
                  <a:moveTo>
                    <a:pt x="8" y="127"/>
                  </a:moveTo>
                  <a:cubicBezTo>
                    <a:pt x="8" y="127"/>
                    <a:pt x="8" y="127"/>
                    <a:pt x="8" y="127"/>
                  </a:cubicBezTo>
                  <a:cubicBezTo>
                    <a:pt x="8" y="127"/>
                    <a:pt x="8" y="127"/>
                    <a:pt x="8" y="127"/>
                  </a:cubicBezTo>
                  <a:cubicBezTo>
                    <a:pt x="8" y="127"/>
                    <a:pt x="0" y="19"/>
                    <a:pt x="91" y="0"/>
                  </a:cubicBezTo>
                  <a:cubicBezTo>
                    <a:pt x="91" y="0"/>
                    <a:pt x="91" y="1"/>
                    <a:pt x="91" y="1"/>
                  </a:cubicBezTo>
                  <a:cubicBezTo>
                    <a:pt x="93" y="10"/>
                    <a:pt x="108" y="95"/>
                    <a:pt x="8" y="127"/>
                  </a:cubicBezTo>
                  <a:close/>
                </a:path>
              </a:pathLst>
            </a:custGeom>
            <a:solidFill>
              <a:schemeClr val="lt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74" name="Google Shape;674;p7"/>
            <p:cNvSpPr/>
            <p:nvPr/>
          </p:nvSpPr>
          <p:spPr>
            <a:xfrm>
              <a:off x="5937251" y="3186113"/>
              <a:ext cx="1092200" cy="1371599"/>
            </a:xfrm>
            <a:custGeom>
              <a:avLst/>
              <a:gdLst/>
              <a:ahLst/>
              <a:cxnLst/>
              <a:rect l="l" t="t" r="r" b="b"/>
              <a:pathLst>
                <a:path w="100" h="127" extrusionOk="0">
                  <a:moveTo>
                    <a:pt x="0" y="127"/>
                  </a:moveTo>
                  <a:cubicBezTo>
                    <a:pt x="0" y="127"/>
                    <a:pt x="0" y="127"/>
                    <a:pt x="0" y="127"/>
                  </a:cubicBezTo>
                  <a:cubicBezTo>
                    <a:pt x="33" y="100"/>
                    <a:pt x="83" y="0"/>
                    <a:pt x="83" y="0"/>
                  </a:cubicBezTo>
                  <a:cubicBezTo>
                    <a:pt x="83" y="0"/>
                    <a:pt x="83" y="1"/>
                    <a:pt x="83" y="1"/>
                  </a:cubicBezTo>
                  <a:cubicBezTo>
                    <a:pt x="85" y="10"/>
                    <a:pt x="100" y="95"/>
                    <a:pt x="0" y="127"/>
                  </a:cubicBezTo>
                  <a:close/>
                </a:path>
              </a:pathLst>
            </a:custGeom>
            <a:solidFill>
              <a:schemeClr val="accent3"/>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675" name="Google Shape;675;p7"/>
          <p:cNvSpPr txBox="1"/>
          <p:nvPr/>
        </p:nvSpPr>
        <p:spPr>
          <a:xfrm>
            <a:off x="4843745" y="1614753"/>
            <a:ext cx="3873000" cy="2308324"/>
          </a:xfrm>
          <a:prstGeom prst="rect">
            <a:avLst/>
          </a:prstGeom>
          <a:noFill/>
          <a:ln>
            <a:noFill/>
          </a:ln>
        </p:spPr>
        <p:txBody>
          <a:bodyPr spcFirstLastPara="1" wrap="square" lIns="91425" tIns="45700" rIns="91425" bIns="45700" anchor="t" anchorCtr="0">
            <a:spAutoFit/>
          </a:bodyPr>
          <a:lstStyle/>
          <a:p>
            <a:pPr marL="171450" marR="0" lvl="0" indent="-1714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chemeClr val="lt1"/>
                </a:solidFill>
                <a:latin typeface="Times New Roman"/>
                <a:ea typeface="Times New Roman"/>
                <a:cs typeface="Times New Roman"/>
                <a:sym typeface="Times New Roman"/>
              </a:rPr>
              <a:t>Effects of TB outbreak: fear, social distancing, loss of a regular life, and emotional torment.</a:t>
            </a:r>
            <a:endParaRPr/>
          </a:p>
          <a:p>
            <a:pPr marL="0" marR="0" lvl="0" indent="0" algn="just" rtl="0">
              <a:lnSpc>
                <a:spcPct val="150000"/>
              </a:lnSpc>
              <a:spcBef>
                <a:spcPts val="0"/>
              </a:spcBef>
              <a:spcAft>
                <a:spcPts val="0"/>
              </a:spcAft>
              <a:buNone/>
            </a:pPr>
            <a:r>
              <a:rPr lang="en-GB" sz="1200" b="0" i="0" u="none" strike="noStrike" cap="none">
                <a:solidFill>
                  <a:schemeClr val="lt1"/>
                </a:solidFill>
                <a:latin typeface="Times New Roman"/>
                <a:ea typeface="Times New Roman"/>
                <a:cs typeface="Times New Roman"/>
                <a:sym typeface="Times New Roman"/>
              </a:rPr>
              <a:t>Strategy benefits:</a:t>
            </a:r>
            <a:endParaRPr/>
          </a:p>
          <a:p>
            <a:pPr marL="171450" marR="0" lvl="0" indent="-1714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chemeClr val="lt1"/>
                </a:solidFill>
                <a:latin typeface="Times New Roman"/>
                <a:ea typeface="Times New Roman"/>
                <a:cs typeface="Times New Roman"/>
                <a:sym typeface="Times New Roman"/>
              </a:rPr>
              <a:t>Earlier diagnosis, safe environment and reassurance.</a:t>
            </a:r>
            <a:endParaRPr/>
          </a:p>
          <a:p>
            <a:pPr marL="171450" marR="0" lvl="0" indent="-1714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chemeClr val="lt1"/>
                </a:solidFill>
                <a:latin typeface="Times New Roman"/>
                <a:ea typeface="Times New Roman"/>
                <a:cs typeface="Times New Roman"/>
                <a:sym typeface="Times New Roman"/>
              </a:rPr>
              <a:t>Develops trust by having open communication.</a:t>
            </a:r>
            <a:endParaRPr/>
          </a:p>
          <a:p>
            <a:pPr marL="171450" marR="0" lvl="0" indent="-1714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chemeClr val="lt1"/>
                </a:solidFill>
                <a:latin typeface="Times New Roman"/>
                <a:ea typeface="Times New Roman"/>
                <a:cs typeface="Times New Roman"/>
                <a:sym typeface="Times New Roman"/>
              </a:rPr>
              <a:t>Eradicates stigma and supports holistic well-being.</a:t>
            </a:r>
            <a:endParaRPr/>
          </a:p>
          <a:p>
            <a:pPr marL="171450" marR="0" lvl="0" indent="-171450" algn="just" rtl="0">
              <a:lnSpc>
                <a:spcPct val="150000"/>
              </a:lnSpc>
              <a:spcBef>
                <a:spcPts val="0"/>
              </a:spcBef>
              <a:spcAft>
                <a:spcPts val="0"/>
              </a:spcAft>
              <a:buClr>
                <a:srgbClr val="000000"/>
              </a:buClr>
              <a:buSzPts val="1200"/>
              <a:buFont typeface="Noto Sans Symbols"/>
              <a:buChar char="▪"/>
            </a:pPr>
            <a:r>
              <a:rPr lang="en-GB" sz="1200" b="0" i="0" u="none" strike="noStrike" cap="none">
                <a:solidFill>
                  <a:schemeClr val="lt1"/>
                </a:solidFill>
                <a:latin typeface="Times New Roman"/>
                <a:ea typeface="Times New Roman"/>
                <a:cs typeface="Times New Roman"/>
                <a:sym typeface="Times New Roman"/>
              </a:rPr>
              <a:t>The organisation enforces the national standards of infection control.</a:t>
            </a:r>
            <a:endParaRPr/>
          </a:p>
        </p:txBody>
      </p:sp>
      <p:pic>
        <p:nvPicPr>
          <p:cNvPr id="676" name="Google Shape;676;p7"/>
          <p:cNvPicPr preferRelativeResize="0">
            <a:picLocks noGrp="1"/>
          </p:cNvPicPr>
          <p:nvPr>
            <p:ph type="pic" idx="2"/>
          </p:nvPr>
        </p:nvPicPr>
        <p:blipFill rotWithShape="1">
          <a:blip r:embed="rId3">
            <a:alphaModFix/>
          </a:blip>
          <a:srcRect t="6066" b="6067"/>
          <a:stretch/>
        </p:blipFill>
        <p:spPr>
          <a:xfrm>
            <a:off x="1207567" y="1008901"/>
            <a:ext cx="3027955" cy="3282416"/>
          </a:xfrm>
          <a:prstGeom prst="rect">
            <a:avLst/>
          </a:prstGeom>
          <a:noFill/>
          <a:ln>
            <a:noFill/>
          </a:ln>
          <a:effectLst>
            <a:reflection stA="30000" endPos="30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80"/>
        <p:cNvGrpSpPr/>
        <p:nvPr/>
      </p:nvGrpSpPr>
      <p:grpSpPr>
        <a:xfrm>
          <a:off x="0" y="0"/>
          <a:ext cx="0" cy="0"/>
          <a:chOff x="0" y="0"/>
          <a:chExt cx="0" cy="0"/>
        </a:xfrm>
      </p:grpSpPr>
      <p:sp>
        <p:nvSpPr>
          <p:cNvPr id="681" name="Google Shape;681;p8"/>
          <p:cNvSpPr txBox="1">
            <a:spLocks noGrp="1"/>
          </p:cNvSpPr>
          <p:nvPr>
            <p:ph type="title"/>
          </p:nvPr>
        </p:nvSpPr>
        <p:spPr>
          <a:xfrm>
            <a:off x="-471054" y="579116"/>
            <a:ext cx="9309153" cy="590320"/>
          </a:xfrm>
          <a:prstGeom prst="rect">
            <a:avLst/>
          </a:prstGeom>
          <a:noFill/>
          <a:ln>
            <a:noFill/>
          </a:ln>
        </p:spPr>
        <p:txBody>
          <a:bodyPr spcFirstLastPara="1" wrap="square" lIns="91425" tIns="0" rIns="91425" bIns="91425" anchor="t" anchorCtr="0">
            <a:noAutofit/>
          </a:bodyPr>
          <a:lstStyle/>
          <a:p>
            <a:pPr marL="0" lvl="0" indent="0" algn="ctr" rtl="0">
              <a:lnSpc>
                <a:spcPct val="100000"/>
              </a:lnSpc>
              <a:spcBef>
                <a:spcPts val="0"/>
              </a:spcBef>
              <a:spcAft>
                <a:spcPts val="0"/>
              </a:spcAft>
              <a:buSzPts val="3000"/>
              <a:buNone/>
            </a:pPr>
            <a:r>
              <a:rPr lang="en-GB" sz="2800">
                <a:latin typeface="Times New Roman"/>
                <a:ea typeface="Times New Roman"/>
                <a:cs typeface="Times New Roman"/>
                <a:sym typeface="Times New Roman"/>
              </a:rPr>
              <a:t>References </a:t>
            </a:r>
            <a:endParaRPr sz="2800">
              <a:latin typeface="Times New Roman"/>
              <a:ea typeface="Times New Roman"/>
              <a:cs typeface="Times New Roman"/>
              <a:sym typeface="Times New Roman"/>
            </a:endParaRPr>
          </a:p>
        </p:txBody>
      </p:sp>
      <p:grpSp>
        <p:nvGrpSpPr>
          <p:cNvPr id="682" name="Google Shape;682;p8"/>
          <p:cNvGrpSpPr/>
          <p:nvPr/>
        </p:nvGrpSpPr>
        <p:grpSpPr>
          <a:xfrm>
            <a:off x="8257173" y="3302498"/>
            <a:ext cx="834235" cy="1840942"/>
            <a:chOff x="4470400" y="2757488"/>
            <a:chExt cx="704888" cy="1555638"/>
          </a:xfrm>
        </p:grpSpPr>
        <p:sp>
          <p:nvSpPr>
            <p:cNvPr id="683" name="Google Shape;683;p8"/>
            <p:cNvSpPr/>
            <p:nvPr/>
          </p:nvSpPr>
          <p:spPr>
            <a:xfrm>
              <a:off x="4560888" y="3432176"/>
              <a:ext cx="123825" cy="528638"/>
            </a:xfrm>
            <a:custGeom>
              <a:avLst/>
              <a:gdLst/>
              <a:ahLst/>
              <a:cxnLst/>
              <a:rect l="l" t="t" r="r" b="b"/>
              <a:pathLst>
                <a:path w="33" h="140" extrusionOk="0">
                  <a:moveTo>
                    <a:pt x="5" y="140"/>
                  </a:moveTo>
                  <a:cubicBezTo>
                    <a:pt x="28" y="140"/>
                    <a:pt x="28" y="140"/>
                    <a:pt x="28" y="140"/>
                  </a:cubicBezTo>
                  <a:cubicBezTo>
                    <a:pt x="31" y="140"/>
                    <a:pt x="33" y="137"/>
                    <a:pt x="33" y="134"/>
                  </a:cubicBezTo>
                  <a:cubicBezTo>
                    <a:pt x="33" y="0"/>
                    <a:pt x="33" y="0"/>
                    <a:pt x="33" y="0"/>
                  </a:cubicBezTo>
                  <a:cubicBezTo>
                    <a:pt x="0" y="0"/>
                    <a:pt x="0" y="0"/>
                    <a:pt x="0" y="0"/>
                  </a:cubicBezTo>
                  <a:cubicBezTo>
                    <a:pt x="0" y="134"/>
                    <a:pt x="0" y="134"/>
                    <a:pt x="0" y="134"/>
                  </a:cubicBezTo>
                  <a:cubicBezTo>
                    <a:pt x="0" y="137"/>
                    <a:pt x="2" y="140"/>
                    <a:pt x="5" y="14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84" name="Google Shape;684;p8"/>
            <p:cNvSpPr/>
            <p:nvPr/>
          </p:nvSpPr>
          <p:spPr>
            <a:xfrm>
              <a:off x="4583113" y="3587751"/>
              <a:ext cx="82550" cy="342900"/>
            </a:xfrm>
            <a:custGeom>
              <a:avLst/>
              <a:gdLst/>
              <a:ahLst/>
              <a:cxnLst/>
              <a:rect l="l" t="t" r="r" b="b"/>
              <a:pathLst>
                <a:path w="22" h="91" extrusionOk="0">
                  <a:moveTo>
                    <a:pt x="5" y="91"/>
                  </a:moveTo>
                  <a:cubicBezTo>
                    <a:pt x="16" y="91"/>
                    <a:pt x="16" y="91"/>
                    <a:pt x="16" y="91"/>
                  </a:cubicBezTo>
                  <a:cubicBezTo>
                    <a:pt x="19" y="91"/>
                    <a:pt x="22" y="89"/>
                    <a:pt x="22" y="86"/>
                  </a:cubicBezTo>
                  <a:cubicBezTo>
                    <a:pt x="22" y="0"/>
                    <a:pt x="22" y="0"/>
                    <a:pt x="22" y="0"/>
                  </a:cubicBezTo>
                  <a:cubicBezTo>
                    <a:pt x="0" y="0"/>
                    <a:pt x="0" y="0"/>
                    <a:pt x="0" y="0"/>
                  </a:cubicBezTo>
                  <a:cubicBezTo>
                    <a:pt x="0" y="86"/>
                    <a:pt x="0" y="86"/>
                    <a:pt x="0" y="86"/>
                  </a:cubicBezTo>
                  <a:cubicBezTo>
                    <a:pt x="0" y="89"/>
                    <a:pt x="2" y="91"/>
                    <a:pt x="5" y="9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85" name="Google Shape;685;p8"/>
            <p:cNvSpPr/>
            <p:nvPr/>
          </p:nvSpPr>
          <p:spPr>
            <a:xfrm>
              <a:off x="4541838" y="3398838"/>
              <a:ext cx="161925" cy="60325"/>
            </a:xfrm>
            <a:custGeom>
              <a:avLst/>
              <a:gdLst/>
              <a:ahLst/>
              <a:cxnLst/>
              <a:rect l="l" t="t" r="r" b="b"/>
              <a:pathLst>
                <a:path w="43" h="16" extrusionOk="0">
                  <a:moveTo>
                    <a:pt x="43" y="11"/>
                  </a:moveTo>
                  <a:cubicBezTo>
                    <a:pt x="43" y="13"/>
                    <a:pt x="40" y="16"/>
                    <a:pt x="38" y="16"/>
                  </a:cubicBezTo>
                  <a:cubicBezTo>
                    <a:pt x="5" y="16"/>
                    <a:pt x="5" y="16"/>
                    <a:pt x="5" y="16"/>
                  </a:cubicBezTo>
                  <a:cubicBezTo>
                    <a:pt x="3" y="16"/>
                    <a:pt x="0" y="13"/>
                    <a:pt x="0" y="11"/>
                  </a:cubicBezTo>
                  <a:cubicBezTo>
                    <a:pt x="0" y="5"/>
                    <a:pt x="0" y="5"/>
                    <a:pt x="0" y="5"/>
                  </a:cubicBezTo>
                  <a:cubicBezTo>
                    <a:pt x="0" y="2"/>
                    <a:pt x="3" y="0"/>
                    <a:pt x="5" y="0"/>
                  </a:cubicBezTo>
                  <a:cubicBezTo>
                    <a:pt x="38" y="0"/>
                    <a:pt x="38" y="0"/>
                    <a:pt x="38" y="0"/>
                  </a:cubicBezTo>
                  <a:cubicBezTo>
                    <a:pt x="40" y="0"/>
                    <a:pt x="43" y="2"/>
                    <a:pt x="43" y="5"/>
                  </a:cubicBezTo>
                  <a:lnTo>
                    <a:pt x="43" y="11"/>
                  </a:ln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86" name="Google Shape;686;p8"/>
            <p:cNvSpPr/>
            <p:nvPr/>
          </p:nvSpPr>
          <p:spPr>
            <a:xfrm>
              <a:off x="4775200" y="3432176"/>
              <a:ext cx="128588" cy="528638"/>
            </a:xfrm>
            <a:custGeom>
              <a:avLst/>
              <a:gdLst/>
              <a:ahLst/>
              <a:cxnLst/>
              <a:rect l="l" t="t" r="r" b="b"/>
              <a:pathLst>
                <a:path w="34" h="140" extrusionOk="0">
                  <a:moveTo>
                    <a:pt x="5" y="140"/>
                  </a:moveTo>
                  <a:cubicBezTo>
                    <a:pt x="29" y="140"/>
                    <a:pt x="29" y="140"/>
                    <a:pt x="29" y="140"/>
                  </a:cubicBezTo>
                  <a:cubicBezTo>
                    <a:pt x="32" y="140"/>
                    <a:pt x="34" y="137"/>
                    <a:pt x="34" y="134"/>
                  </a:cubicBezTo>
                  <a:cubicBezTo>
                    <a:pt x="34" y="0"/>
                    <a:pt x="34" y="0"/>
                    <a:pt x="34" y="0"/>
                  </a:cubicBezTo>
                  <a:cubicBezTo>
                    <a:pt x="0" y="0"/>
                    <a:pt x="0" y="0"/>
                    <a:pt x="0" y="0"/>
                  </a:cubicBezTo>
                  <a:cubicBezTo>
                    <a:pt x="0" y="134"/>
                    <a:pt x="0" y="134"/>
                    <a:pt x="0" y="134"/>
                  </a:cubicBezTo>
                  <a:cubicBezTo>
                    <a:pt x="0" y="137"/>
                    <a:pt x="3" y="140"/>
                    <a:pt x="5" y="140"/>
                  </a:cubicBezTo>
                  <a:close/>
                </a:path>
              </a:pathLst>
            </a:cu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87" name="Google Shape;687;p8"/>
            <p:cNvSpPr/>
            <p:nvPr/>
          </p:nvSpPr>
          <p:spPr>
            <a:xfrm>
              <a:off x="4797425" y="3587751"/>
              <a:ext cx="82550" cy="342900"/>
            </a:xfrm>
            <a:custGeom>
              <a:avLst/>
              <a:gdLst/>
              <a:ahLst/>
              <a:cxnLst/>
              <a:rect l="l" t="t" r="r" b="b"/>
              <a:pathLst>
                <a:path w="22" h="91" extrusionOk="0">
                  <a:moveTo>
                    <a:pt x="5" y="91"/>
                  </a:moveTo>
                  <a:cubicBezTo>
                    <a:pt x="17" y="91"/>
                    <a:pt x="17" y="91"/>
                    <a:pt x="17" y="91"/>
                  </a:cubicBezTo>
                  <a:cubicBezTo>
                    <a:pt x="20" y="91"/>
                    <a:pt x="22" y="89"/>
                    <a:pt x="22" y="86"/>
                  </a:cubicBezTo>
                  <a:cubicBezTo>
                    <a:pt x="22" y="0"/>
                    <a:pt x="22" y="0"/>
                    <a:pt x="22" y="0"/>
                  </a:cubicBezTo>
                  <a:cubicBezTo>
                    <a:pt x="0" y="0"/>
                    <a:pt x="0" y="0"/>
                    <a:pt x="0" y="0"/>
                  </a:cubicBezTo>
                  <a:cubicBezTo>
                    <a:pt x="0" y="86"/>
                    <a:pt x="0" y="86"/>
                    <a:pt x="0" y="86"/>
                  </a:cubicBezTo>
                  <a:cubicBezTo>
                    <a:pt x="0" y="89"/>
                    <a:pt x="2" y="91"/>
                    <a:pt x="5" y="91"/>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88" name="Google Shape;688;p8"/>
            <p:cNvSpPr/>
            <p:nvPr/>
          </p:nvSpPr>
          <p:spPr>
            <a:xfrm>
              <a:off x="4760913" y="3398838"/>
              <a:ext cx="157163" cy="60325"/>
            </a:xfrm>
            <a:custGeom>
              <a:avLst/>
              <a:gdLst/>
              <a:ahLst/>
              <a:cxnLst/>
              <a:rect l="l" t="t" r="r" b="b"/>
              <a:pathLst>
                <a:path w="42" h="16" extrusionOk="0">
                  <a:moveTo>
                    <a:pt x="42" y="11"/>
                  </a:moveTo>
                  <a:cubicBezTo>
                    <a:pt x="42" y="13"/>
                    <a:pt x="40" y="16"/>
                    <a:pt x="37" y="16"/>
                  </a:cubicBezTo>
                  <a:cubicBezTo>
                    <a:pt x="5" y="16"/>
                    <a:pt x="5" y="16"/>
                    <a:pt x="5" y="16"/>
                  </a:cubicBezTo>
                  <a:cubicBezTo>
                    <a:pt x="2" y="16"/>
                    <a:pt x="0" y="13"/>
                    <a:pt x="0" y="11"/>
                  </a:cubicBezTo>
                  <a:cubicBezTo>
                    <a:pt x="0" y="5"/>
                    <a:pt x="0" y="5"/>
                    <a:pt x="0" y="5"/>
                  </a:cubicBezTo>
                  <a:cubicBezTo>
                    <a:pt x="0" y="2"/>
                    <a:pt x="2" y="0"/>
                    <a:pt x="5" y="0"/>
                  </a:cubicBezTo>
                  <a:cubicBezTo>
                    <a:pt x="37" y="0"/>
                    <a:pt x="37" y="0"/>
                    <a:pt x="37" y="0"/>
                  </a:cubicBezTo>
                  <a:cubicBezTo>
                    <a:pt x="40" y="0"/>
                    <a:pt x="42" y="2"/>
                    <a:pt x="42" y="5"/>
                  </a:cubicBezTo>
                  <a:lnTo>
                    <a:pt x="42" y="11"/>
                  </a:ln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89" name="Google Shape;689;p8"/>
            <p:cNvSpPr/>
            <p:nvPr/>
          </p:nvSpPr>
          <p:spPr>
            <a:xfrm>
              <a:off x="4470400" y="3625851"/>
              <a:ext cx="603300" cy="41400"/>
            </a:xfrm>
            <a:prstGeom prst="rect">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0" name="Google Shape;690;p8"/>
            <p:cNvSpPr/>
            <p:nvPr/>
          </p:nvSpPr>
          <p:spPr>
            <a:xfrm>
              <a:off x="5005388" y="3535363"/>
              <a:ext cx="68400" cy="762000"/>
            </a:xfrm>
            <a:prstGeom prst="rect">
              <a:avLst/>
            </a:prstGeom>
            <a:solidFill>
              <a:schemeClr val="accent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1" name="Google Shape;691;p8"/>
            <p:cNvSpPr/>
            <p:nvPr/>
          </p:nvSpPr>
          <p:spPr>
            <a:xfrm>
              <a:off x="4903788" y="4251326"/>
              <a:ext cx="271500" cy="61800"/>
            </a:xfrm>
            <a:prstGeom prst="rect">
              <a:avLst/>
            </a:pr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2" name="Google Shape;692;p8"/>
            <p:cNvSpPr/>
            <p:nvPr/>
          </p:nvSpPr>
          <p:spPr>
            <a:xfrm>
              <a:off x="4838700" y="3190876"/>
              <a:ext cx="79500" cy="825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3" name="Google Shape;693;p8"/>
            <p:cNvSpPr/>
            <p:nvPr/>
          </p:nvSpPr>
          <p:spPr>
            <a:xfrm>
              <a:off x="4703763" y="2884488"/>
              <a:ext cx="214200" cy="2190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4" name="Google Shape;694;p8"/>
            <p:cNvSpPr/>
            <p:nvPr/>
          </p:nvSpPr>
          <p:spPr>
            <a:xfrm>
              <a:off x="4808538" y="2757488"/>
              <a:ext cx="95400" cy="936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5" name="Google Shape;695;p8"/>
            <p:cNvSpPr/>
            <p:nvPr/>
          </p:nvSpPr>
          <p:spPr>
            <a:xfrm>
              <a:off x="4583113" y="3232151"/>
              <a:ext cx="120600" cy="120600"/>
            </a:xfrm>
            <a:prstGeom prst="ellipse">
              <a:avLst/>
            </a:prstGeom>
            <a:solidFill>
              <a:schemeClr val="accent6"/>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grpSp>
        <p:nvGrpSpPr>
          <p:cNvPr id="696" name="Google Shape;696;p8"/>
          <p:cNvGrpSpPr/>
          <p:nvPr/>
        </p:nvGrpSpPr>
        <p:grpSpPr>
          <a:xfrm flipH="1">
            <a:off x="230656" y="3929030"/>
            <a:ext cx="1077294" cy="1104777"/>
            <a:chOff x="6930629" y="1890951"/>
            <a:chExt cx="933449" cy="957263"/>
          </a:xfrm>
        </p:grpSpPr>
        <p:sp>
          <p:nvSpPr>
            <p:cNvPr id="697" name="Google Shape;697;p8"/>
            <p:cNvSpPr/>
            <p:nvPr/>
          </p:nvSpPr>
          <p:spPr>
            <a:xfrm>
              <a:off x="6993732" y="2355295"/>
              <a:ext cx="779859" cy="492919"/>
            </a:xfrm>
            <a:custGeom>
              <a:avLst/>
              <a:gdLst/>
              <a:ahLst/>
              <a:cxnLst/>
              <a:rect l="l" t="t" r="r" b="b"/>
              <a:pathLst>
                <a:path w="276" h="174" extrusionOk="0">
                  <a:moveTo>
                    <a:pt x="227" y="174"/>
                  </a:moveTo>
                  <a:cubicBezTo>
                    <a:pt x="214" y="174"/>
                    <a:pt x="196" y="167"/>
                    <a:pt x="178" y="141"/>
                  </a:cubicBezTo>
                  <a:cubicBezTo>
                    <a:pt x="140" y="83"/>
                    <a:pt x="59" y="7"/>
                    <a:pt x="1" y="17"/>
                  </a:cubicBezTo>
                  <a:cubicBezTo>
                    <a:pt x="0" y="11"/>
                    <a:pt x="0" y="11"/>
                    <a:pt x="0" y="11"/>
                  </a:cubicBezTo>
                  <a:cubicBezTo>
                    <a:pt x="61" y="0"/>
                    <a:pt x="144" y="78"/>
                    <a:pt x="183" y="137"/>
                  </a:cubicBezTo>
                  <a:cubicBezTo>
                    <a:pt x="200" y="161"/>
                    <a:pt x="219" y="172"/>
                    <a:pt x="236" y="166"/>
                  </a:cubicBezTo>
                  <a:cubicBezTo>
                    <a:pt x="256" y="160"/>
                    <a:pt x="270" y="136"/>
                    <a:pt x="270" y="110"/>
                  </a:cubicBezTo>
                  <a:cubicBezTo>
                    <a:pt x="270" y="71"/>
                    <a:pt x="253" y="44"/>
                    <a:pt x="252" y="44"/>
                  </a:cubicBezTo>
                  <a:cubicBezTo>
                    <a:pt x="257" y="41"/>
                    <a:pt x="257" y="41"/>
                    <a:pt x="257" y="41"/>
                  </a:cubicBezTo>
                  <a:cubicBezTo>
                    <a:pt x="258" y="42"/>
                    <a:pt x="276" y="69"/>
                    <a:pt x="276" y="110"/>
                  </a:cubicBezTo>
                  <a:cubicBezTo>
                    <a:pt x="276" y="139"/>
                    <a:pt x="260" y="165"/>
                    <a:pt x="238" y="172"/>
                  </a:cubicBezTo>
                  <a:cubicBezTo>
                    <a:pt x="235" y="173"/>
                    <a:pt x="231" y="174"/>
                    <a:pt x="227" y="174"/>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8" name="Google Shape;698;p8"/>
            <p:cNvSpPr/>
            <p:nvPr/>
          </p:nvSpPr>
          <p:spPr>
            <a:xfrm>
              <a:off x="6930629" y="2324339"/>
              <a:ext cx="145500" cy="141900"/>
            </a:xfrm>
            <a:prstGeom prst="ellipse">
              <a:avLst/>
            </a:pr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699" name="Google Shape;699;p8"/>
            <p:cNvSpPr/>
            <p:nvPr/>
          </p:nvSpPr>
          <p:spPr>
            <a:xfrm>
              <a:off x="6967538" y="2358866"/>
              <a:ext cx="71700" cy="70200"/>
            </a:xfrm>
            <a:prstGeom prst="ellipse">
              <a:avLst/>
            </a:pr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00" name="Google Shape;700;p8"/>
            <p:cNvSpPr/>
            <p:nvPr/>
          </p:nvSpPr>
          <p:spPr>
            <a:xfrm>
              <a:off x="7368779" y="1950482"/>
              <a:ext cx="334566" cy="538163"/>
            </a:xfrm>
            <a:custGeom>
              <a:avLst/>
              <a:gdLst/>
              <a:ahLst/>
              <a:cxnLst/>
              <a:rect l="l" t="t" r="r" b="b"/>
              <a:pathLst>
                <a:path w="118" h="190" extrusionOk="0">
                  <a:moveTo>
                    <a:pt x="117" y="190"/>
                  </a:moveTo>
                  <a:cubicBezTo>
                    <a:pt x="69" y="182"/>
                    <a:pt x="24" y="133"/>
                    <a:pt x="7" y="68"/>
                  </a:cubicBezTo>
                  <a:cubicBezTo>
                    <a:pt x="0" y="45"/>
                    <a:pt x="2" y="27"/>
                    <a:pt x="12" y="15"/>
                  </a:cubicBezTo>
                  <a:cubicBezTo>
                    <a:pt x="25" y="0"/>
                    <a:pt x="46" y="2"/>
                    <a:pt x="47" y="2"/>
                  </a:cubicBezTo>
                  <a:cubicBezTo>
                    <a:pt x="47" y="8"/>
                    <a:pt x="47" y="8"/>
                    <a:pt x="47" y="8"/>
                  </a:cubicBezTo>
                  <a:cubicBezTo>
                    <a:pt x="46" y="8"/>
                    <a:pt x="27" y="6"/>
                    <a:pt x="16" y="19"/>
                  </a:cubicBezTo>
                  <a:cubicBezTo>
                    <a:pt x="8" y="29"/>
                    <a:pt x="7" y="45"/>
                    <a:pt x="12" y="67"/>
                  </a:cubicBezTo>
                  <a:cubicBezTo>
                    <a:pt x="29" y="129"/>
                    <a:pt x="72" y="177"/>
                    <a:pt x="118" y="184"/>
                  </a:cubicBezTo>
                  <a:lnTo>
                    <a:pt x="117" y="190"/>
                  </a:ln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01" name="Google Shape;701;p8"/>
            <p:cNvSpPr/>
            <p:nvPr/>
          </p:nvSpPr>
          <p:spPr>
            <a:xfrm>
              <a:off x="7623572" y="1890951"/>
              <a:ext cx="240506" cy="595313"/>
            </a:xfrm>
            <a:custGeom>
              <a:avLst/>
              <a:gdLst/>
              <a:ahLst/>
              <a:cxnLst/>
              <a:rect l="l" t="t" r="r" b="b"/>
              <a:pathLst>
                <a:path w="85" h="210" extrusionOk="0">
                  <a:moveTo>
                    <a:pt x="33" y="210"/>
                  </a:moveTo>
                  <a:cubicBezTo>
                    <a:pt x="29" y="205"/>
                    <a:pt x="29" y="205"/>
                    <a:pt x="29" y="205"/>
                  </a:cubicBezTo>
                  <a:cubicBezTo>
                    <a:pt x="65" y="177"/>
                    <a:pt x="79" y="114"/>
                    <a:pt x="62" y="52"/>
                  </a:cubicBezTo>
                  <a:cubicBezTo>
                    <a:pt x="57" y="30"/>
                    <a:pt x="47" y="17"/>
                    <a:pt x="35" y="12"/>
                  </a:cubicBezTo>
                  <a:cubicBezTo>
                    <a:pt x="20" y="7"/>
                    <a:pt x="3" y="17"/>
                    <a:pt x="3" y="17"/>
                  </a:cubicBezTo>
                  <a:cubicBezTo>
                    <a:pt x="0" y="13"/>
                    <a:pt x="0" y="13"/>
                    <a:pt x="0" y="13"/>
                  </a:cubicBezTo>
                  <a:cubicBezTo>
                    <a:pt x="1" y="12"/>
                    <a:pt x="19" y="0"/>
                    <a:pt x="37" y="7"/>
                  </a:cubicBezTo>
                  <a:cubicBezTo>
                    <a:pt x="51" y="12"/>
                    <a:pt x="62" y="27"/>
                    <a:pt x="68" y="50"/>
                  </a:cubicBezTo>
                  <a:cubicBezTo>
                    <a:pt x="85" y="114"/>
                    <a:pt x="71" y="180"/>
                    <a:pt x="33" y="210"/>
                  </a:cubicBezTo>
                  <a:close/>
                </a:path>
              </a:pathLst>
            </a:custGeom>
            <a:solidFill>
              <a:schemeClr val="dk2"/>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02" name="Google Shape;702;p8"/>
            <p:cNvSpPr/>
            <p:nvPr/>
          </p:nvSpPr>
          <p:spPr>
            <a:xfrm>
              <a:off x="7459266" y="1944529"/>
              <a:ext cx="73819" cy="40481"/>
            </a:xfrm>
            <a:custGeom>
              <a:avLst/>
              <a:gdLst/>
              <a:ahLst/>
              <a:cxnLst/>
              <a:rect l="l" t="t" r="r" b="b"/>
              <a:pathLst>
                <a:path w="26" h="14" extrusionOk="0">
                  <a:moveTo>
                    <a:pt x="26" y="7"/>
                  </a:moveTo>
                  <a:cubicBezTo>
                    <a:pt x="26" y="11"/>
                    <a:pt x="23" y="14"/>
                    <a:pt x="19" y="14"/>
                  </a:cubicBezTo>
                  <a:cubicBezTo>
                    <a:pt x="7" y="14"/>
                    <a:pt x="7" y="14"/>
                    <a:pt x="7" y="14"/>
                  </a:cubicBezTo>
                  <a:cubicBezTo>
                    <a:pt x="3" y="14"/>
                    <a:pt x="0" y="11"/>
                    <a:pt x="0" y="7"/>
                  </a:cubicBezTo>
                  <a:cubicBezTo>
                    <a:pt x="0" y="3"/>
                    <a:pt x="3" y="0"/>
                    <a:pt x="7" y="0"/>
                  </a:cubicBezTo>
                  <a:cubicBezTo>
                    <a:pt x="19" y="0"/>
                    <a:pt x="19" y="0"/>
                    <a:pt x="19" y="0"/>
                  </a:cubicBezTo>
                  <a:cubicBezTo>
                    <a:pt x="23" y="0"/>
                    <a:pt x="26" y="3"/>
                    <a:pt x="26" y="7"/>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03" name="Google Shape;703;p8"/>
            <p:cNvSpPr/>
            <p:nvPr/>
          </p:nvSpPr>
          <p:spPr>
            <a:xfrm>
              <a:off x="7592616" y="1908810"/>
              <a:ext cx="70247" cy="58341"/>
            </a:xfrm>
            <a:custGeom>
              <a:avLst/>
              <a:gdLst/>
              <a:ahLst/>
              <a:cxnLst/>
              <a:rect l="l" t="t" r="r" b="b"/>
              <a:pathLst>
                <a:path w="25" h="21" extrusionOk="0">
                  <a:moveTo>
                    <a:pt x="24" y="4"/>
                  </a:moveTo>
                  <a:cubicBezTo>
                    <a:pt x="25" y="7"/>
                    <a:pt x="24" y="11"/>
                    <a:pt x="21" y="13"/>
                  </a:cubicBezTo>
                  <a:cubicBezTo>
                    <a:pt x="11" y="19"/>
                    <a:pt x="11" y="19"/>
                    <a:pt x="11" y="19"/>
                  </a:cubicBezTo>
                  <a:cubicBezTo>
                    <a:pt x="7" y="21"/>
                    <a:pt x="3" y="20"/>
                    <a:pt x="2" y="17"/>
                  </a:cubicBezTo>
                  <a:cubicBezTo>
                    <a:pt x="0" y="13"/>
                    <a:pt x="1" y="9"/>
                    <a:pt x="4" y="8"/>
                  </a:cubicBezTo>
                  <a:cubicBezTo>
                    <a:pt x="14" y="2"/>
                    <a:pt x="14" y="2"/>
                    <a:pt x="14" y="2"/>
                  </a:cubicBezTo>
                  <a:cubicBezTo>
                    <a:pt x="18" y="0"/>
                    <a:pt x="22" y="1"/>
                    <a:pt x="24" y="4"/>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sp>
          <p:nvSpPr>
            <p:cNvPr id="704" name="Google Shape;704;p8"/>
            <p:cNvSpPr/>
            <p:nvPr/>
          </p:nvSpPr>
          <p:spPr>
            <a:xfrm>
              <a:off x="7490222" y="2287429"/>
              <a:ext cx="351235" cy="227410"/>
            </a:xfrm>
            <a:custGeom>
              <a:avLst/>
              <a:gdLst/>
              <a:ahLst/>
              <a:cxnLst/>
              <a:rect l="l" t="t" r="r" b="b"/>
              <a:pathLst>
                <a:path w="124" h="80" extrusionOk="0">
                  <a:moveTo>
                    <a:pt x="2" y="29"/>
                  </a:moveTo>
                  <a:cubicBezTo>
                    <a:pt x="2" y="29"/>
                    <a:pt x="6" y="21"/>
                    <a:pt x="12" y="21"/>
                  </a:cubicBezTo>
                  <a:cubicBezTo>
                    <a:pt x="18" y="20"/>
                    <a:pt x="54" y="61"/>
                    <a:pt x="74" y="55"/>
                  </a:cubicBezTo>
                  <a:cubicBezTo>
                    <a:pt x="91" y="50"/>
                    <a:pt x="104" y="2"/>
                    <a:pt x="110" y="1"/>
                  </a:cubicBezTo>
                  <a:cubicBezTo>
                    <a:pt x="116" y="0"/>
                    <a:pt x="124" y="4"/>
                    <a:pt x="122" y="9"/>
                  </a:cubicBezTo>
                  <a:cubicBezTo>
                    <a:pt x="119" y="15"/>
                    <a:pt x="105" y="71"/>
                    <a:pt x="76" y="76"/>
                  </a:cubicBezTo>
                  <a:cubicBezTo>
                    <a:pt x="51" y="80"/>
                    <a:pt x="0" y="41"/>
                    <a:pt x="2" y="29"/>
                  </a:cubicBezTo>
                  <a:close/>
                </a:path>
              </a:pathLst>
            </a:custGeom>
            <a:solidFill>
              <a:schemeClr val="dk1"/>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Calibri"/>
                <a:ea typeface="Calibri"/>
                <a:cs typeface="Calibri"/>
                <a:sym typeface="Calibri"/>
              </a:endParaRPr>
            </a:p>
          </p:txBody>
        </p:sp>
      </p:grpSp>
      <p:sp>
        <p:nvSpPr>
          <p:cNvPr id="705" name="Google Shape;705;p8"/>
          <p:cNvSpPr txBox="1"/>
          <p:nvPr/>
        </p:nvSpPr>
        <p:spPr>
          <a:xfrm>
            <a:off x="256763" y="1446028"/>
            <a:ext cx="8156352" cy="2975943"/>
          </a:xfrm>
          <a:prstGeom prst="rect">
            <a:avLst/>
          </a:prstGeom>
          <a:noFill/>
          <a:ln>
            <a:noFill/>
          </a:ln>
        </p:spPr>
        <p:txBody>
          <a:bodyPr spcFirstLastPara="1" wrap="square" lIns="91425" tIns="45700" rIns="91425" bIns="45700" anchor="t" anchorCtr="0">
            <a:spAutoFit/>
          </a:bodyPr>
          <a:lstStyle/>
          <a:p>
            <a:pPr marL="171450" marR="0" lvl="0" indent="-171450" algn="l" rtl="0">
              <a:lnSpc>
                <a:spcPct val="150000"/>
              </a:lnSpc>
              <a:spcBef>
                <a:spcPts val="0"/>
              </a:spcBef>
              <a:spcAft>
                <a:spcPts val="0"/>
              </a:spcAft>
              <a:buClr>
                <a:srgbClr val="000000"/>
              </a:buClr>
              <a:buSzPts val="900"/>
              <a:buFont typeface="Noto Sans Symbols"/>
              <a:buChar char="▪"/>
            </a:pPr>
            <a:r>
              <a:rPr lang="en-GB" sz="900" b="0" i="0" u="none" strike="noStrike" cap="none">
                <a:solidFill>
                  <a:srgbClr val="000000"/>
                </a:solidFill>
                <a:latin typeface="Times New Roman"/>
                <a:ea typeface="Times New Roman"/>
                <a:cs typeface="Times New Roman"/>
                <a:sym typeface="Times New Roman"/>
              </a:rPr>
              <a:t>Etim, N.G., Mirabeau, Y., Olorode, A. and Nwodo, U. (2024) Risk factors of tuberculosis and strategies for prevention and control. </a:t>
            </a:r>
            <a:r>
              <a:rPr lang="en-GB" sz="900" b="0" i="1" u="none" strike="noStrike" cap="none">
                <a:solidFill>
                  <a:srgbClr val="000000"/>
                </a:solidFill>
                <a:latin typeface="Times New Roman"/>
                <a:ea typeface="Times New Roman"/>
                <a:cs typeface="Times New Roman"/>
                <a:sym typeface="Times New Roman"/>
              </a:rPr>
              <a:t>Int J Innov Healthcare Res</a:t>
            </a:r>
            <a:r>
              <a:rPr lang="en-GB" sz="900" b="0" i="0" u="none" strike="noStrike" cap="none">
                <a:solidFill>
                  <a:srgbClr val="000000"/>
                </a:solidFill>
                <a:latin typeface="Times New Roman"/>
                <a:ea typeface="Times New Roman"/>
                <a:cs typeface="Times New Roman"/>
                <a:sym typeface="Times New Roman"/>
              </a:rPr>
              <a:t>, </a:t>
            </a:r>
            <a:r>
              <a:rPr lang="en-GB" sz="900" b="0" i="1" u="none" strike="noStrike" cap="none">
                <a:solidFill>
                  <a:srgbClr val="000000"/>
                </a:solidFill>
                <a:latin typeface="Times New Roman"/>
                <a:ea typeface="Times New Roman"/>
                <a:cs typeface="Times New Roman"/>
                <a:sym typeface="Times New Roman"/>
              </a:rPr>
              <a:t>12</a:t>
            </a:r>
            <a:r>
              <a:rPr lang="en-GB" sz="900" b="0" i="0" u="none" strike="noStrike" cap="none">
                <a:solidFill>
                  <a:srgbClr val="000000"/>
                </a:solidFill>
                <a:latin typeface="Times New Roman"/>
                <a:ea typeface="Times New Roman"/>
                <a:cs typeface="Times New Roman"/>
                <a:sym typeface="Times New Roman"/>
              </a:rPr>
              <a:t>(1), pp.1-3.</a:t>
            </a:r>
            <a:endParaRPr sz="900" b="0" i="0" u="none" strike="noStrike" cap="none">
              <a:solidFill>
                <a:srgbClr val="000000"/>
              </a:solidFill>
              <a:latin typeface="Times New Roman"/>
              <a:ea typeface="Times New Roman"/>
              <a:cs typeface="Times New Roman"/>
              <a:sym typeface="Times New Roman"/>
            </a:endParaRPr>
          </a:p>
          <a:p>
            <a:pPr marL="171450" marR="0" lvl="0" indent="-171450" algn="l" rtl="0">
              <a:lnSpc>
                <a:spcPct val="150000"/>
              </a:lnSpc>
              <a:spcBef>
                <a:spcPts val="0"/>
              </a:spcBef>
              <a:spcAft>
                <a:spcPts val="0"/>
              </a:spcAft>
              <a:buClr>
                <a:srgbClr val="000000"/>
              </a:buClr>
              <a:buSzPts val="900"/>
              <a:buFont typeface="Noto Sans Symbols"/>
              <a:buChar char="▪"/>
            </a:pPr>
            <a:r>
              <a:rPr lang="en-GB" sz="900" b="0" i="0" u="none" strike="noStrike" cap="none">
                <a:solidFill>
                  <a:srgbClr val="000000"/>
                </a:solidFill>
                <a:latin typeface="Times New Roman"/>
                <a:ea typeface="Times New Roman"/>
                <a:cs typeface="Times New Roman"/>
                <a:sym typeface="Times New Roman"/>
              </a:rPr>
              <a:t>GOV.UK (2025) </a:t>
            </a:r>
            <a:r>
              <a:rPr lang="en-GB" sz="900" b="0" i="1" u="sng" strike="noStrike" cap="none">
                <a:solidFill>
                  <a:srgbClr val="000000"/>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Tuberculosis (TB): action plan for England, 2021 to 2026 - GOV.UK</a:t>
            </a:r>
            <a:r>
              <a:rPr lang="en-GB" sz="900" b="0" i="0" u="none" strike="noStrike" cap="none">
                <a:solidFill>
                  <a:srgbClr val="000000"/>
                </a:solidFill>
                <a:latin typeface="Times New Roman"/>
                <a:ea typeface="Times New Roman"/>
                <a:cs typeface="Times New Roman"/>
                <a:sym typeface="Times New Roman"/>
              </a:rPr>
              <a:t> Available at (Online) &lt;</a:t>
            </a:r>
            <a:r>
              <a:rPr lang="en-GB" sz="900" b="0" i="0" u="sng" strike="noStrike" cap="none">
                <a:solidFill>
                  <a:srgbClr val="000000"/>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https://www.gov.uk/government/publications/tuberculosis-tb-action-plan-for-england/tuberculosis-tb-action-plan-for-england-2021-to-2026</a:t>
            </a:r>
            <a:r>
              <a:rPr lang="en-GB" sz="900" b="0" i="0" u="none" strike="noStrike" cap="none">
                <a:solidFill>
                  <a:srgbClr val="000000"/>
                </a:solidFill>
                <a:latin typeface="Times New Roman"/>
                <a:ea typeface="Times New Roman"/>
                <a:cs typeface="Times New Roman"/>
                <a:sym typeface="Times New Roman"/>
              </a:rPr>
              <a:t>&gt; (Accessed on 13 October 2025).</a:t>
            </a:r>
            <a:endParaRPr sz="900" b="0" i="0" u="none" strike="noStrike" cap="none">
              <a:solidFill>
                <a:srgbClr val="000000"/>
              </a:solidFill>
              <a:latin typeface="Times New Roman"/>
              <a:ea typeface="Times New Roman"/>
              <a:cs typeface="Times New Roman"/>
              <a:sym typeface="Times New Roman"/>
            </a:endParaRPr>
          </a:p>
          <a:p>
            <a:pPr marL="171450" marR="0" lvl="0" indent="-171450" algn="l" rtl="0">
              <a:lnSpc>
                <a:spcPct val="150000"/>
              </a:lnSpc>
              <a:spcBef>
                <a:spcPts val="0"/>
              </a:spcBef>
              <a:spcAft>
                <a:spcPts val="0"/>
              </a:spcAft>
              <a:buClr>
                <a:srgbClr val="000000"/>
              </a:buClr>
              <a:buSzPts val="900"/>
              <a:buFont typeface="Noto Sans Symbols"/>
              <a:buChar char="▪"/>
            </a:pPr>
            <a:r>
              <a:rPr lang="en-GB" sz="900" b="0" i="0" u="none" strike="noStrike" cap="none">
                <a:solidFill>
                  <a:srgbClr val="000000"/>
                </a:solidFill>
                <a:latin typeface="Times New Roman"/>
                <a:ea typeface="Times New Roman"/>
                <a:cs typeface="Times New Roman"/>
                <a:sym typeface="Times New Roman"/>
              </a:rPr>
              <a:t>Nathavitharana, R.R., Pearl, A., Biewer, A., Young, L., Mukasa, L., Delrooz, N., Subramanian, A., Miller, S., Mase, S., Munsiff, S.S. and Nardell, E. (2025) Effects of respiratory isolation for tuberculosis to reduce community-based transmission: a systematic review. </a:t>
            </a:r>
            <a:r>
              <a:rPr lang="en-GB" sz="900" b="0" i="1" u="none" strike="noStrike" cap="none">
                <a:solidFill>
                  <a:srgbClr val="000000"/>
                </a:solidFill>
                <a:latin typeface="Times New Roman"/>
                <a:ea typeface="Times New Roman"/>
                <a:cs typeface="Times New Roman"/>
                <a:sym typeface="Times New Roman"/>
              </a:rPr>
              <a:t>Clinical Infectious Diseases</a:t>
            </a:r>
            <a:r>
              <a:rPr lang="en-GB" sz="900" b="0" i="0" u="none" strike="noStrike" cap="none">
                <a:solidFill>
                  <a:srgbClr val="000000"/>
                </a:solidFill>
                <a:latin typeface="Times New Roman"/>
                <a:ea typeface="Times New Roman"/>
                <a:cs typeface="Times New Roman"/>
                <a:sym typeface="Times New Roman"/>
              </a:rPr>
              <a:t>, </a:t>
            </a:r>
            <a:r>
              <a:rPr lang="en-GB" sz="900" b="0" i="1" u="none" strike="noStrike" cap="none">
                <a:solidFill>
                  <a:srgbClr val="000000"/>
                </a:solidFill>
                <a:latin typeface="Times New Roman"/>
                <a:ea typeface="Times New Roman"/>
                <a:cs typeface="Times New Roman"/>
                <a:sym typeface="Times New Roman"/>
              </a:rPr>
              <a:t>80</a:t>
            </a:r>
            <a:r>
              <a:rPr lang="en-GB" sz="900" b="0" i="0" u="none" strike="noStrike" cap="none">
                <a:solidFill>
                  <a:srgbClr val="000000"/>
                </a:solidFill>
                <a:latin typeface="Times New Roman"/>
                <a:ea typeface="Times New Roman"/>
                <a:cs typeface="Times New Roman"/>
                <a:sym typeface="Times New Roman"/>
              </a:rPr>
              <a:t>(1), pp.189-198.</a:t>
            </a:r>
            <a:endParaRPr sz="900" b="0" i="0" u="none" strike="noStrike" cap="none">
              <a:solidFill>
                <a:srgbClr val="000000"/>
              </a:solidFill>
              <a:latin typeface="Times New Roman"/>
              <a:ea typeface="Times New Roman"/>
              <a:cs typeface="Times New Roman"/>
              <a:sym typeface="Times New Roman"/>
            </a:endParaRPr>
          </a:p>
          <a:p>
            <a:pPr marL="171450" marR="0" lvl="0" indent="-171450" algn="l" rtl="0">
              <a:lnSpc>
                <a:spcPct val="150000"/>
              </a:lnSpc>
              <a:spcBef>
                <a:spcPts val="0"/>
              </a:spcBef>
              <a:spcAft>
                <a:spcPts val="0"/>
              </a:spcAft>
              <a:buClr>
                <a:srgbClr val="000000"/>
              </a:buClr>
              <a:buSzPts val="900"/>
              <a:buFont typeface="Noto Sans Symbols"/>
              <a:buChar char="▪"/>
            </a:pPr>
            <a:r>
              <a:rPr lang="en-GB" sz="900" b="0" i="0" u="none" strike="noStrike" cap="none">
                <a:solidFill>
                  <a:srgbClr val="000000"/>
                </a:solidFill>
                <a:latin typeface="Times New Roman"/>
                <a:ea typeface="Times New Roman"/>
                <a:cs typeface="Times New Roman"/>
                <a:sym typeface="Times New Roman"/>
              </a:rPr>
              <a:t>Permana, R., Yunus, F. and Bachtiar, A. (2025) Exploration of concordance behavior between tuberculosis patients, families, and healthcare workers in supporting treatment adherence: a qualitative study. </a:t>
            </a:r>
            <a:r>
              <a:rPr lang="en-GB" sz="900" b="0" i="1" u="none" strike="noStrike" cap="none">
                <a:solidFill>
                  <a:srgbClr val="000000"/>
                </a:solidFill>
                <a:latin typeface="Times New Roman"/>
                <a:ea typeface="Times New Roman"/>
                <a:cs typeface="Times New Roman"/>
                <a:sym typeface="Times New Roman"/>
              </a:rPr>
              <a:t>The Open Public Health Journal</a:t>
            </a:r>
            <a:r>
              <a:rPr lang="en-GB" sz="900" b="0" i="0" u="none" strike="noStrike" cap="none">
                <a:solidFill>
                  <a:srgbClr val="000000"/>
                </a:solidFill>
                <a:latin typeface="Times New Roman"/>
                <a:ea typeface="Times New Roman"/>
                <a:cs typeface="Times New Roman"/>
                <a:sym typeface="Times New Roman"/>
              </a:rPr>
              <a:t>, </a:t>
            </a:r>
            <a:r>
              <a:rPr lang="en-GB" sz="900" b="0" i="1" u="none" strike="noStrike" cap="none">
                <a:solidFill>
                  <a:srgbClr val="000000"/>
                </a:solidFill>
                <a:latin typeface="Times New Roman"/>
                <a:ea typeface="Times New Roman"/>
                <a:cs typeface="Times New Roman"/>
                <a:sym typeface="Times New Roman"/>
              </a:rPr>
              <a:t>18</a:t>
            </a:r>
            <a:r>
              <a:rPr lang="en-GB" sz="900" b="0" i="0" u="none" strike="noStrike" cap="none">
                <a:solidFill>
                  <a:srgbClr val="000000"/>
                </a:solidFill>
                <a:latin typeface="Times New Roman"/>
                <a:ea typeface="Times New Roman"/>
                <a:cs typeface="Times New Roman"/>
                <a:sym typeface="Times New Roman"/>
              </a:rPr>
              <a:t>(1).</a:t>
            </a:r>
            <a:endParaRPr sz="900" b="0" i="0" u="none" strike="noStrike" cap="none">
              <a:solidFill>
                <a:srgbClr val="000000"/>
              </a:solidFill>
              <a:latin typeface="Times New Roman"/>
              <a:ea typeface="Times New Roman"/>
              <a:cs typeface="Times New Roman"/>
              <a:sym typeface="Times New Roman"/>
            </a:endParaRPr>
          </a:p>
          <a:p>
            <a:pPr marL="171450" marR="0" lvl="0" indent="-171450" algn="l" rtl="0">
              <a:lnSpc>
                <a:spcPct val="150000"/>
              </a:lnSpc>
              <a:spcBef>
                <a:spcPts val="0"/>
              </a:spcBef>
              <a:spcAft>
                <a:spcPts val="0"/>
              </a:spcAft>
              <a:buClr>
                <a:srgbClr val="000000"/>
              </a:buClr>
              <a:buSzPts val="900"/>
              <a:buFont typeface="Noto Sans Symbols"/>
              <a:buChar char="▪"/>
            </a:pPr>
            <a:r>
              <a:rPr lang="en-GB" sz="900" b="0" i="0" u="none" strike="noStrike" cap="none">
                <a:solidFill>
                  <a:srgbClr val="000000"/>
                </a:solidFill>
                <a:latin typeface="Times New Roman"/>
                <a:ea typeface="Times New Roman"/>
                <a:cs typeface="Times New Roman"/>
                <a:sym typeface="Times New Roman"/>
              </a:rPr>
              <a:t>Sarkar, M. and Sarkar, J. (2025) Transmission of Mycobacterium Tuberculosis. </a:t>
            </a:r>
            <a:r>
              <a:rPr lang="en-GB" sz="900" b="0" i="1" u="none" strike="noStrike" cap="none">
                <a:solidFill>
                  <a:srgbClr val="000000"/>
                </a:solidFill>
                <a:latin typeface="Times New Roman"/>
                <a:ea typeface="Times New Roman"/>
                <a:cs typeface="Times New Roman"/>
                <a:sym typeface="Times New Roman"/>
              </a:rPr>
              <a:t>Journal of The Association of Physicians of India</a:t>
            </a:r>
            <a:r>
              <a:rPr lang="en-GB" sz="900" b="0" i="0" u="none" strike="noStrike" cap="none">
                <a:solidFill>
                  <a:srgbClr val="000000"/>
                </a:solidFill>
                <a:latin typeface="Times New Roman"/>
                <a:ea typeface="Times New Roman"/>
                <a:cs typeface="Times New Roman"/>
                <a:sym typeface="Times New Roman"/>
              </a:rPr>
              <a:t>, </a:t>
            </a:r>
            <a:r>
              <a:rPr lang="en-GB" sz="900" b="0" i="1" u="none" strike="noStrike" cap="none">
                <a:solidFill>
                  <a:srgbClr val="000000"/>
                </a:solidFill>
                <a:latin typeface="Times New Roman"/>
                <a:ea typeface="Times New Roman"/>
                <a:cs typeface="Times New Roman"/>
                <a:sym typeface="Times New Roman"/>
              </a:rPr>
              <a:t>73</a:t>
            </a:r>
            <a:r>
              <a:rPr lang="en-GB" sz="900" b="0" i="0" u="none" strike="noStrike" cap="none">
                <a:solidFill>
                  <a:srgbClr val="000000"/>
                </a:solidFill>
                <a:latin typeface="Times New Roman"/>
                <a:ea typeface="Times New Roman"/>
                <a:cs typeface="Times New Roman"/>
                <a:sym typeface="Times New Roman"/>
              </a:rPr>
              <a:t>(9), p.92.</a:t>
            </a:r>
            <a:endParaRPr sz="900" b="0" i="0" u="none" strike="noStrike" cap="none">
              <a:solidFill>
                <a:srgbClr val="000000"/>
              </a:solidFill>
              <a:latin typeface="Times New Roman"/>
              <a:ea typeface="Times New Roman"/>
              <a:cs typeface="Times New Roman"/>
              <a:sym typeface="Times New Roman"/>
            </a:endParaRPr>
          </a:p>
          <a:p>
            <a:pPr marL="171450" marR="0" lvl="0" indent="-171450" algn="l" rtl="0">
              <a:lnSpc>
                <a:spcPct val="150000"/>
              </a:lnSpc>
              <a:spcBef>
                <a:spcPts val="0"/>
              </a:spcBef>
              <a:spcAft>
                <a:spcPts val="0"/>
              </a:spcAft>
              <a:buClr>
                <a:srgbClr val="000000"/>
              </a:buClr>
              <a:buSzPts val="900"/>
              <a:buFont typeface="Noto Sans Symbols"/>
              <a:buChar char="▪"/>
            </a:pPr>
            <a:r>
              <a:rPr lang="en-GB" sz="900" b="0" i="0" u="none" strike="noStrike" cap="none">
                <a:solidFill>
                  <a:srgbClr val="000000"/>
                </a:solidFill>
                <a:latin typeface="Times New Roman"/>
                <a:ea typeface="Times New Roman"/>
                <a:cs typeface="Times New Roman"/>
                <a:sym typeface="Times New Roman"/>
              </a:rPr>
              <a:t>Shah, M., Dansky, Z., Nathavitharana, R., Behm, H., Brown, S., Dov, L., Fortune, D., Gadon, N.L., Gardner Toren, K., Graves, S. and Haley, C.A. (2024) National Tuberculosis Coalition of America (NTCA) guidelines for respiratory isolation and restrictions to reduce transmission of pulmonary tuberculosis in community settings. </a:t>
            </a:r>
            <a:r>
              <a:rPr lang="en-GB" sz="900" b="0" i="1" u="none" strike="noStrike" cap="none">
                <a:solidFill>
                  <a:srgbClr val="000000"/>
                </a:solidFill>
                <a:latin typeface="Times New Roman"/>
                <a:ea typeface="Times New Roman"/>
                <a:cs typeface="Times New Roman"/>
                <a:sym typeface="Times New Roman"/>
              </a:rPr>
              <a:t>Clinical Infectious Diseases</a:t>
            </a:r>
            <a:r>
              <a:rPr lang="en-GB" sz="900" b="0" i="0" u="none" strike="noStrike" cap="none">
                <a:solidFill>
                  <a:srgbClr val="000000"/>
                </a:solidFill>
                <a:latin typeface="Times New Roman"/>
                <a:ea typeface="Times New Roman"/>
                <a:cs typeface="Times New Roman"/>
                <a:sym typeface="Times New Roman"/>
              </a:rPr>
              <a:t>, p.ciae199.</a:t>
            </a:r>
            <a:endParaRPr sz="900" b="0" i="0" u="none" strike="noStrike" cap="none">
              <a:solidFill>
                <a:srgbClr val="000000"/>
              </a:solidFill>
              <a:latin typeface="Times New Roman"/>
              <a:ea typeface="Times New Roman"/>
              <a:cs typeface="Times New Roman"/>
              <a:sym typeface="Times New Roman"/>
            </a:endParaRPr>
          </a:p>
          <a:p>
            <a:pPr marL="171450" marR="0" lvl="0" indent="-171450" algn="l" rtl="0">
              <a:lnSpc>
                <a:spcPct val="150000"/>
              </a:lnSpc>
              <a:spcBef>
                <a:spcPts val="0"/>
              </a:spcBef>
              <a:spcAft>
                <a:spcPts val="0"/>
              </a:spcAft>
              <a:buClr>
                <a:srgbClr val="000000"/>
              </a:buClr>
              <a:buSzPts val="900"/>
              <a:buFont typeface="Noto Sans Symbols"/>
              <a:buChar char="▪"/>
            </a:pPr>
            <a:r>
              <a:rPr lang="en-GB" sz="900" b="0" i="0" u="none" strike="noStrike" cap="none">
                <a:solidFill>
                  <a:srgbClr val="000000"/>
                </a:solidFill>
                <a:latin typeface="Times New Roman"/>
                <a:ea typeface="Times New Roman"/>
                <a:cs typeface="Times New Roman"/>
                <a:sym typeface="Times New Roman"/>
              </a:rPr>
              <a:t>Wang, S., Diao, P., Liu, J., Wang, S., Wang, Y. and He, X. (2025) Insights from a cluster of tuberculosis outbreak in a psychiatric hospital—Shandong Province (2024) </a:t>
            </a:r>
            <a:r>
              <a:rPr lang="en-GB" sz="900" b="0" i="1" u="none" strike="noStrike" cap="none">
                <a:solidFill>
                  <a:srgbClr val="000000"/>
                </a:solidFill>
                <a:latin typeface="Times New Roman"/>
                <a:ea typeface="Times New Roman"/>
                <a:cs typeface="Times New Roman"/>
                <a:sym typeface="Times New Roman"/>
              </a:rPr>
              <a:t>Infectious Medicine</a:t>
            </a:r>
            <a:r>
              <a:rPr lang="en-GB" sz="900" b="0" i="0" u="none" strike="noStrike" cap="none">
                <a:solidFill>
                  <a:srgbClr val="000000"/>
                </a:solidFill>
                <a:latin typeface="Times New Roman"/>
                <a:ea typeface="Times New Roman"/>
                <a:cs typeface="Times New Roman"/>
                <a:sym typeface="Times New Roman"/>
              </a:rPr>
              <a:t>, </a:t>
            </a:r>
            <a:r>
              <a:rPr lang="en-GB" sz="900" b="0" i="1" u="none" strike="noStrike" cap="none">
                <a:solidFill>
                  <a:srgbClr val="000000"/>
                </a:solidFill>
                <a:latin typeface="Times New Roman"/>
                <a:ea typeface="Times New Roman"/>
                <a:cs typeface="Times New Roman"/>
                <a:sym typeface="Times New Roman"/>
              </a:rPr>
              <a:t>4</a:t>
            </a:r>
            <a:r>
              <a:rPr lang="en-GB" sz="900" b="0" i="0" u="none" strike="noStrike" cap="none">
                <a:solidFill>
                  <a:srgbClr val="000000"/>
                </a:solidFill>
                <a:latin typeface="Times New Roman"/>
                <a:ea typeface="Times New Roman"/>
                <a:cs typeface="Times New Roman"/>
                <a:sym typeface="Times New Roman"/>
              </a:rPr>
              <a:t>(1), p.100163.</a:t>
            </a:r>
            <a:endParaRPr sz="9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Bronchial Infection by Slidesgo">
  <a:themeElements>
    <a:clrScheme name="Simple Light">
      <a:dk1>
        <a:srgbClr val="3B406B"/>
      </a:dk1>
      <a:lt1>
        <a:srgbClr val="FFFFFF"/>
      </a:lt1>
      <a:dk2>
        <a:srgbClr val="4D60EC"/>
      </a:dk2>
      <a:lt2>
        <a:srgbClr val="C9D6F2"/>
      </a:lt2>
      <a:accent1>
        <a:srgbClr val="F5A4B7"/>
      </a:accent1>
      <a:accent2>
        <a:srgbClr val="FEEEEE"/>
      </a:accent2>
      <a:accent3>
        <a:srgbClr val="AFAFCC"/>
      </a:accent3>
      <a:accent4>
        <a:srgbClr val="F27851"/>
      </a:accent4>
      <a:accent5>
        <a:srgbClr val="EC364F"/>
      </a:accent5>
      <a:accent6>
        <a:srgbClr val="F9C8D4"/>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1511</Words>
  <PresentationFormat>On-screen Show (16:9)</PresentationFormat>
  <Paragraphs>73</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Noto Sans Symbols</vt:lpstr>
      <vt:lpstr>Calibri</vt:lpstr>
      <vt:lpstr>Arial</vt:lpstr>
      <vt:lpstr>Times New Roman</vt:lpstr>
      <vt:lpstr>Raleway</vt:lpstr>
      <vt:lpstr>Lexend</vt:lpstr>
      <vt:lpstr>Bronchial Infection by Slidesgo</vt:lpstr>
      <vt:lpstr>Certificate of Higher Education Skills for the Workplace  (Health and Social Care)  Introduction to Public Health   LCHS4008</vt:lpstr>
      <vt:lpstr>Table of contents</vt:lpstr>
      <vt:lpstr>Tuberculosis Disease</vt:lpstr>
      <vt:lpstr>Introduction </vt:lpstr>
      <vt:lpstr>National &amp; Local Policies / Guidelines </vt:lpstr>
      <vt:lpstr>Factors Influencing Residents' Health &amp; Well-being </vt:lpstr>
      <vt:lpstr>Management of Outbreak &amp; Communication Strategy </vt:lpstr>
      <vt:lpstr>Impact &amp; Benefits of the New Strategy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and Social Care)  Introduction to Public Health   LCHS4008</dc:title>
  <dcterms:modified xsi:type="dcterms:W3CDTF">2025-10-20T08:54:24Z</dcterms:modified>
</cp:coreProperties>
</file>