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sldIdLst>
    <p:sldId id="256" r:id="rId2"/>
    <p:sldId id="257" r:id="rId3"/>
    <p:sldId id="273" r:id="rId4"/>
    <p:sldId id="258" r:id="rId5"/>
    <p:sldId id="268" r:id="rId6"/>
    <p:sldId id="259" r:id="rId7"/>
    <p:sldId id="269" r:id="rId8"/>
    <p:sldId id="260" r:id="rId9"/>
    <p:sldId id="270" r:id="rId10"/>
    <p:sldId id="261" r:id="rId11"/>
    <p:sldId id="262" r:id="rId12"/>
    <p:sldId id="263" r:id="rId13"/>
    <p:sldId id="264" r:id="rId14"/>
    <p:sldId id="265" r:id="rId15"/>
    <p:sldId id="266" r:id="rId16"/>
    <p:sldId id="267" r:id="rId17"/>
    <p:sldId id="274" r:id="rId18"/>
    <p:sldId id="275" r:id="rId19"/>
    <p:sldId id="276" r:id="rId20"/>
    <p:sldId id="277" r:id="rId21"/>
    <p:sldId id="278" r:id="rId22"/>
    <p:sldId id="279" r:id="rId23"/>
    <p:sldId id="280" r:id="rId24"/>
    <p:sldId id="281" r:id="rId25"/>
    <p:sldId id="282" r:id="rId26"/>
    <p:sldId id="283" r:id="rId27"/>
    <p:sldId id="284" r:id="rId28"/>
    <p:sldId id="271" r:id="rId29"/>
    <p:sldId id="272"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792B79-7FFD-36D1-8AE5-4D68D993BE89}" v="499" dt="2026-04-30T06:45:17.919"/>
    <p1510:client id="{AD5B28ED-D134-9E64-4236-E7F25F6B0F18}" v="214" dt="2026-04-30T07:57:05.3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65792B79-7FFD-36D1-8AE5-4D68D993BE89}"/>
    <pc:docChg chg="addSld delSld modSld addMainMaster delMainMaster">
      <pc:chgData name="Corey Edwards" userId="S::corey.edwards@uwtsd.ac.uk::7a967df3-e232-40a5-b10c-dee8f912d80a" providerId="AD" clId="Web-{65792B79-7FFD-36D1-8AE5-4D68D993BE89}" dt="2026-04-30T06:45:17.919" v="503" actId="20577"/>
      <pc:docMkLst>
        <pc:docMk/>
      </pc:docMkLst>
      <pc:sldChg chg="addSp delSp modSp mod setBg modClrScheme setClrOvrMap chgLayout">
        <pc:chgData name="Corey Edwards" userId="S::corey.edwards@uwtsd.ac.uk::7a967df3-e232-40a5-b10c-dee8f912d80a" providerId="AD" clId="Web-{65792B79-7FFD-36D1-8AE5-4D68D993BE89}" dt="2026-04-30T06:37:25.127" v="24"/>
        <pc:sldMkLst>
          <pc:docMk/>
          <pc:sldMk cId="109857222" sldId="256"/>
        </pc:sldMkLst>
        <pc:spChg chg="mod">
          <ac:chgData name="Corey Edwards" userId="S::corey.edwards@uwtsd.ac.uk::7a967df3-e232-40a5-b10c-dee8f912d80a" providerId="AD" clId="Web-{65792B79-7FFD-36D1-8AE5-4D68D993BE89}" dt="2026-04-30T06:37:25.127" v="24"/>
          <ac:spMkLst>
            <pc:docMk/>
            <pc:sldMk cId="109857222" sldId="256"/>
            <ac:spMk id="2" creationId="{00000000-0000-0000-0000-000000000000}"/>
          </ac:spMkLst>
        </pc:spChg>
        <pc:spChg chg="mod">
          <ac:chgData name="Corey Edwards" userId="S::corey.edwards@uwtsd.ac.uk::7a967df3-e232-40a5-b10c-dee8f912d80a" providerId="AD" clId="Web-{65792B79-7FFD-36D1-8AE5-4D68D993BE89}" dt="2026-04-30T06:37:25.127" v="24"/>
          <ac:spMkLst>
            <pc:docMk/>
            <pc:sldMk cId="109857222" sldId="256"/>
            <ac:spMk id="3" creationId="{00000000-0000-0000-0000-000000000000}"/>
          </ac:spMkLst>
        </pc:spChg>
        <pc:spChg chg="add del">
          <ac:chgData name="Corey Edwards" userId="S::corey.edwards@uwtsd.ac.uk::7a967df3-e232-40a5-b10c-dee8f912d80a" providerId="AD" clId="Web-{65792B79-7FFD-36D1-8AE5-4D68D993BE89}" dt="2026-04-30T06:37:15.423" v="21"/>
          <ac:spMkLst>
            <pc:docMk/>
            <pc:sldMk cId="109857222" sldId="256"/>
            <ac:spMk id="5" creationId="{B7E2F724-2FB3-4D1D-A730-739B8654C030}"/>
          </ac:spMkLst>
        </pc:spChg>
        <pc:spChg chg="add del">
          <ac:chgData name="Corey Edwards" userId="S::corey.edwards@uwtsd.ac.uk::7a967df3-e232-40a5-b10c-dee8f912d80a" providerId="AD" clId="Web-{65792B79-7FFD-36D1-8AE5-4D68D993BE89}" dt="2026-04-30T06:37:15.423" v="21"/>
          <ac:spMkLst>
            <pc:docMk/>
            <pc:sldMk cId="109857222" sldId="256"/>
            <ac:spMk id="7" creationId="{B2C335F7-F61C-4EB4-80F2-4B1438FE66BB}"/>
          </ac:spMkLst>
        </pc:spChg>
        <pc:spChg chg="add del">
          <ac:chgData name="Corey Edwards" userId="S::corey.edwards@uwtsd.ac.uk::7a967df3-e232-40a5-b10c-dee8f912d80a" providerId="AD" clId="Web-{65792B79-7FFD-36D1-8AE5-4D68D993BE89}" dt="2026-04-30T06:37:25.033" v="23"/>
          <ac:spMkLst>
            <pc:docMk/>
            <pc:sldMk cId="109857222" sldId="256"/>
            <ac:spMk id="8" creationId="{3011B0B3-5679-4759-90B8-3B908C4CBD21}"/>
          </ac:spMkLst>
        </pc:spChg>
        <pc:spChg chg="add del">
          <ac:chgData name="Corey Edwards" userId="S::corey.edwards@uwtsd.ac.uk::7a967df3-e232-40a5-b10c-dee8f912d80a" providerId="AD" clId="Web-{65792B79-7FFD-36D1-8AE5-4D68D993BE89}" dt="2026-04-30T06:37:07.812" v="17"/>
          <ac:spMkLst>
            <pc:docMk/>
            <pc:sldMk cId="109857222" sldId="256"/>
            <ac:spMk id="9" creationId="{8C37C960-91F5-4F61-B2CD-8A037920720B}"/>
          </ac:spMkLst>
        </pc:spChg>
        <pc:spChg chg="add del">
          <ac:chgData name="Corey Edwards" userId="S::corey.edwards@uwtsd.ac.uk::7a967df3-e232-40a5-b10c-dee8f912d80a" providerId="AD" clId="Web-{65792B79-7FFD-36D1-8AE5-4D68D993BE89}" dt="2026-04-30T06:37:07.812" v="17"/>
          <ac:spMkLst>
            <pc:docMk/>
            <pc:sldMk cId="109857222" sldId="256"/>
            <ac:spMk id="11" creationId="{A5C31099-1BBD-40CE-BC60-FCE50741940D}"/>
          </ac:spMkLst>
        </pc:spChg>
        <pc:spChg chg="add del">
          <ac:chgData name="Corey Edwards" userId="S::corey.edwards@uwtsd.ac.uk::7a967df3-e232-40a5-b10c-dee8f912d80a" providerId="AD" clId="Web-{65792B79-7FFD-36D1-8AE5-4D68D993BE89}" dt="2026-04-30T06:37:07.812" v="17"/>
          <ac:spMkLst>
            <pc:docMk/>
            <pc:sldMk cId="109857222" sldId="256"/>
            <ac:spMk id="13" creationId="{EA2846BE-460A-477B-A2F4-52F298BF43EE}"/>
          </ac:spMkLst>
        </pc:spChg>
        <pc:spChg chg="add">
          <ac:chgData name="Corey Edwards" userId="S::corey.edwards@uwtsd.ac.uk::7a967df3-e232-40a5-b10c-dee8f912d80a" providerId="AD" clId="Web-{65792B79-7FFD-36D1-8AE5-4D68D993BE89}" dt="2026-04-30T06:37:25.127" v="24"/>
          <ac:spMkLst>
            <pc:docMk/>
            <pc:sldMk cId="109857222" sldId="256"/>
            <ac:spMk id="14" creationId="{A7971386-B2B0-4A38-8D3B-8CF23AAA610C}"/>
          </ac:spMkLst>
        </pc:spChg>
        <pc:spChg chg="add del">
          <ac:chgData name="Corey Edwards" userId="S::corey.edwards@uwtsd.ac.uk::7a967df3-e232-40a5-b10c-dee8f912d80a" providerId="AD" clId="Web-{65792B79-7FFD-36D1-8AE5-4D68D993BE89}" dt="2026-04-30T06:37:07.812" v="17"/>
          <ac:spMkLst>
            <pc:docMk/>
            <pc:sldMk cId="109857222" sldId="256"/>
            <ac:spMk id="15" creationId="{C8401D34-2155-4B53-A686-7345BE15C466}"/>
          </ac:spMkLst>
        </pc:spChg>
        <pc:spChg chg="add">
          <ac:chgData name="Corey Edwards" userId="S::corey.edwards@uwtsd.ac.uk::7a967df3-e232-40a5-b10c-dee8f912d80a" providerId="AD" clId="Web-{65792B79-7FFD-36D1-8AE5-4D68D993BE89}" dt="2026-04-30T06:37:25.127" v="24"/>
          <ac:spMkLst>
            <pc:docMk/>
            <pc:sldMk cId="109857222" sldId="256"/>
            <ac:spMk id="16" creationId="{96AE4BD0-E2D6-4FE1-9295-59E338A45340}"/>
          </ac:spMkLst>
        </pc:spChg>
        <pc:spChg chg="add del">
          <ac:chgData name="Corey Edwards" userId="S::corey.edwards@uwtsd.ac.uk::7a967df3-e232-40a5-b10c-dee8f912d80a" providerId="AD" clId="Web-{65792B79-7FFD-36D1-8AE5-4D68D993BE89}" dt="2026-04-30T06:37:07.812" v="17"/>
          <ac:spMkLst>
            <pc:docMk/>
            <pc:sldMk cId="109857222" sldId="256"/>
            <ac:spMk id="17" creationId="{E37BCD97-E1A4-4EBB-8D1C-8CC0B55A64B2}"/>
          </ac:spMkLst>
        </pc:spChg>
        <pc:spChg chg="add">
          <ac:chgData name="Corey Edwards" userId="S::corey.edwards@uwtsd.ac.uk::7a967df3-e232-40a5-b10c-dee8f912d80a" providerId="AD" clId="Web-{65792B79-7FFD-36D1-8AE5-4D68D993BE89}" dt="2026-04-30T06:37:25.127" v="24"/>
          <ac:spMkLst>
            <pc:docMk/>
            <pc:sldMk cId="109857222" sldId="256"/>
            <ac:spMk id="18" creationId="{0D29D77D-2D4E-4868-960B-BEDA724F5CE2}"/>
          </ac:spMkLst>
        </pc:spChg>
        <pc:spChg chg="add del">
          <ac:chgData name="Corey Edwards" userId="S::corey.edwards@uwtsd.ac.uk::7a967df3-e232-40a5-b10c-dee8f912d80a" providerId="AD" clId="Web-{65792B79-7FFD-36D1-8AE5-4D68D993BE89}" dt="2026-04-30T06:37:07.812" v="17"/>
          <ac:spMkLst>
            <pc:docMk/>
            <pc:sldMk cId="109857222" sldId="256"/>
            <ac:spMk id="19" creationId="{5EDC1F21-AC5B-4D05-9108-5E5D2894884F}"/>
          </ac:spMkLst>
        </pc:spChg>
        <pc:picChg chg="add del">
          <ac:chgData name="Corey Edwards" userId="S::corey.edwards@uwtsd.ac.uk::7a967df3-e232-40a5-b10c-dee8f912d80a" providerId="AD" clId="Web-{65792B79-7FFD-36D1-8AE5-4D68D993BE89}" dt="2026-04-30T06:37:07.812" v="17"/>
          <ac:picMkLst>
            <pc:docMk/>
            <pc:sldMk cId="109857222" sldId="256"/>
            <ac:picMk id="4" creationId="{62BAA39C-86F4-FB35-DE37-3105F30E5552}"/>
          </ac:picMkLst>
        </pc:picChg>
        <pc:picChg chg="add del">
          <ac:chgData name="Corey Edwards" userId="S::corey.edwards@uwtsd.ac.uk::7a967df3-e232-40a5-b10c-dee8f912d80a" providerId="AD" clId="Web-{65792B79-7FFD-36D1-8AE5-4D68D993BE89}" dt="2026-04-30T06:37:15.423" v="21"/>
          <ac:picMkLst>
            <pc:docMk/>
            <pc:sldMk cId="109857222" sldId="256"/>
            <ac:picMk id="6" creationId="{58B6702A-C28F-8935-EE9A-4FA3CBEAB664}"/>
          </ac:picMkLst>
        </pc:picChg>
        <pc:picChg chg="add del">
          <ac:chgData name="Corey Edwards" userId="S::corey.edwards@uwtsd.ac.uk::7a967df3-e232-40a5-b10c-dee8f912d80a" providerId="AD" clId="Web-{65792B79-7FFD-36D1-8AE5-4D68D993BE89}" dt="2026-04-30T06:37:25.033" v="23"/>
          <ac:picMkLst>
            <pc:docMk/>
            <pc:sldMk cId="109857222" sldId="256"/>
            <ac:picMk id="10" creationId="{55B109DA-D116-1AFE-FC9E-B32FD8B38419}"/>
          </ac:picMkLst>
        </pc:picChg>
        <pc:picChg chg="add">
          <ac:chgData name="Corey Edwards" userId="S::corey.edwards@uwtsd.ac.uk::7a967df3-e232-40a5-b10c-dee8f912d80a" providerId="AD" clId="Web-{65792B79-7FFD-36D1-8AE5-4D68D993BE89}" dt="2026-04-30T06:37:25.127" v="24"/>
          <ac:picMkLst>
            <pc:docMk/>
            <pc:sldMk cId="109857222" sldId="256"/>
            <ac:picMk id="20" creationId="{D44F414F-C0AB-934E-52D6-981230CDF4E1}"/>
          </ac:picMkLst>
        </pc:picChg>
        <pc:cxnChg chg="add del">
          <ac:chgData name="Corey Edwards" userId="S::corey.edwards@uwtsd.ac.uk::7a967df3-e232-40a5-b10c-dee8f912d80a" providerId="AD" clId="Web-{65792B79-7FFD-36D1-8AE5-4D68D993BE89}" dt="2026-04-30T06:37:25.033" v="23"/>
          <ac:cxnSpMkLst>
            <pc:docMk/>
            <pc:sldMk cId="109857222" sldId="256"/>
            <ac:cxnSpMk id="12" creationId="{32E97E5C-7A5F-424E-AAE4-654396E90799}"/>
          </ac:cxnSpMkLst>
        </pc:cxnChg>
      </pc:sldChg>
      <pc:sldChg chg="new del">
        <pc:chgData name="Corey Edwards" userId="S::corey.edwards@uwtsd.ac.uk::7a967df3-e232-40a5-b10c-dee8f912d80a" providerId="AD" clId="Web-{65792B79-7FFD-36D1-8AE5-4D68D993BE89}" dt="2026-04-30T06:37:05.703" v="16"/>
        <pc:sldMkLst>
          <pc:docMk/>
          <pc:sldMk cId="2633873335" sldId="257"/>
        </pc:sldMkLst>
      </pc:sldChg>
      <pc:sldChg chg="modSp new">
        <pc:chgData name="Corey Edwards" userId="S::corey.edwards@uwtsd.ac.uk::7a967df3-e232-40a5-b10c-dee8f912d80a" providerId="AD" clId="Web-{65792B79-7FFD-36D1-8AE5-4D68D993BE89}" dt="2026-04-30T06:45:17.919" v="503" actId="20577"/>
        <pc:sldMkLst>
          <pc:docMk/>
          <pc:sldMk cId="3277831322" sldId="257"/>
        </pc:sldMkLst>
        <pc:spChg chg="mod">
          <ac:chgData name="Corey Edwards" userId="S::corey.edwards@uwtsd.ac.uk::7a967df3-e232-40a5-b10c-dee8f912d80a" providerId="AD" clId="Web-{65792B79-7FFD-36D1-8AE5-4D68D993BE89}" dt="2026-04-30T06:37:32.252" v="27" actId="20577"/>
          <ac:spMkLst>
            <pc:docMk/>
            <pc:sldMk cId="3277831322" sldId="257"/>
            <ac:spMk id="2" creationId="{C3BFEABB-2FB0-A91A-DDA5-54E8FA659ABD}"/>
          </ac:spMkLst>
        </pc:spChg>
        <pc:spChg chg="mod">
          <ac:chgData name="Corey Edwards" userId="S::corey.edwards@uwtsd.ac.uk::7a967df3-e232-40a5-b10c-dee8f912d80a" providerId="AD" clId="Web-{65792B79-7FFD-36D1-8AE5-4D68D993BE89}" dt="2026-04-30T06:45:17.919" v="503" actId="20577"/>
          <ac:spMkLst>
            <pc:docMk/>
            <pc:sldMk cId="3277831322" sldId="257"/>
            <ac:spMk id="3" creationId="{47FCA1FD-AF0E-BA09-C2CF-B8E4F0F8C8A9}"/>
          </ac:spMkLst>
        </pc:spChg>
      </pc:sldChg>
      <pc:sldChg chg="new del">
        <pc:chgData name="Corey Edwards" userId="S::corey.edwards@uwtsd.ac.uk::7a967df3-e232-40a5-b10c-dee8f912d80a" providerId="AD" clId="Web-{65792B79-7FFD-36D1-8AE5-4D68D993BE89}" dt="2026-04-30T06:37:14.266" v="20"/>
        <pc:sldMkLst>
          <pc:docMk/>
          <pc:sldMk cId="4216748027" sldId="257"/>
        </pc:sldMkLst>
      </pc:sldChg>
      <pc:sldChg chg="modSp new">
        <pc:chgData name="Corey Edwards" userId="S::corey.edwards@uwtsd.ac.uk::7a967df3-e232-40a5-b10c-dee8f912d80a" providerId="AD" clId="Web-{65792B79-7FFD-36D1-8AE5-4D68D993BE89}" dt="2026-04-30T06:37:43.644" v="51" actId="20577"/>
        <pc:sldMkLst>
          <pc:docMk/>
          <pc:sldMk cId="3633632677" sldId="258"/>
        </pc:sldMkLst>
        <pc:spChg chg="mod">
          <ac:chgData name="Corey Edwards" userId="S::corey.edwards@uwtsd.ac.uk::7a967df3-e232-40a5-b10c-dee8f912d80a" providerId="AD" clId="Web-{65792B79-7FFD-36D1-8AE5-4D68D993BE89}" dt="2026-04-30T06:37:37.237" v="34" actId="20577"/>
          <ac:spMkLst>
            <pc:docMk/>
            <pc:sldMk cId="3633632677" sldId="258"/>
            <ac:spMk id="2" creationId="{CD25E76C-2D09-CBB1-6B49-219A4C21A703}"/>
          </ac:spMkLst>
        </pc:spChg>
        <pc:spChg chg="mod">
          <ac:chgData name="Corey Edwards" userId="S::corey.edwards@uwtsd.ac.uk::7a967df3-e232-40a5-b10c-dee8f912d80a" providerId="AD" clId="Web-{65792B79-7FFD-36D1-8AE5-4D68D993BE89}" dt="2026-04-30T06:37:43.644" v="51" actId="20577"/>
          <ac:spMkLst>
            <pc:docMk/>
            <pc:sldMk cId="3633632677" sldId="258"/>
            <ac:spMk id="3" creationId="{EBE5996F-FD36-EEA6-6C7B-4A1B54D70437}"/>
          </ac:spMkLst>
        </pc:spChg>
      </pc:sldChg>
      <pc:sldChg chg="modSp new">
        <pc:chgData name="Corey Edwards" userId="S::corey.edwards@uwtsd.ac.uk::7a967df3-e232-40a5-b10c-dee8f912d80a" providerId="AD" clId="Web-{65792B79-7FFD-36D1-8AE5-4D68D993BE89}" dt="2026-04-30T06:38:39.993" v="89" actId="20577"/>
        <pc:sldMkLst>
          <pc:docMk/>
          <pc:sldMk cId="1206100780" sldId="259"/>
        </pc:sldMkLst>
        <pc:spChg chg="mod">
          <ac:chgData name="Corey Edwards" userId="S::corey.edwards@uwtsd.ac.uk::7a967df3-e232-40a5-b10c-dee8f912d80a" providerId="AD" clId="Web-{65792B79-7FFD-36D1-8AE5-4D68D993BE89}" dt="2026-04-30T06:38:23.757" v="55" actId="20577"/>
          <ac:spMkLst>
            <pc:docMk/>
            <pc:sldMk cId="1206100780" sldId="259"/>
            <ac:spMk id="2" creationId="{F43F1807-2741-B612-3D85-232455067FB2}"/>
          </ac:spMkLst>
        </pc:spChg>
        <pc:spChg chg="mod">
          <ac:chgData name="Corey Edwards" userId="S::corey.edwards@uwtsd.ac.uk::7a967df3-e232-40a5-b10c-dee8f912d80a" providerId="AD" clId="Web-{65792B79-7FFD-36D1-8AE5-4D68D993BE89}" dt="2026-04-30T06:38:39.993" v="89" actId="20577"/>
          <ac:spMkLst>
            <pc:docMk/>
            <pc:sldMk cId="1206100780" sldId="259"/>
            <ac:spMk id="3" creationId="{48213F8C-C7BC-080B-6DD3-F17F038E2628}"/>
          </ac:spMkLst>
        </pc:spChg>
      </pc:sldChg>
      <pc:sldChg chg="modSp new">
        <pc:chgData name="Corey Edwards" userId="S::corey.edwards@uwtsd.ac.uk::7a967df3-e232-40a5-b10c-dee8f912d80a" providerId="AD" clId="Web-{65792B79-7FFD-36D1-8AE5-4D68D993BE89}" dt="2026-04-30T06:39:14.902" v="131" actId="20577"/>
        <pc:sldMkLst>
          <pc:docMk/>
          <pc:sldMk cId="3312567766" sldId="260"/>
        </pc:sldMkLst>
        <pc:spChg chg="mod">
          <ac:chgData name="Corey Edwards" userId="S::corey.edwards@uwtsd.ac.uk::7a967df3-e232-40a5-b10c-dee8f912d80a" providerId="AD" clId="Web-{65792B79-7FFD-36D1-8AE5-4D68D993BE89}" dt="2026-04-30T06:38:52.947" v="98" actId="20577"/>
          <ac:spMkLst>
            <pc:docMk/>
            <pc:sldMk cId="3312567766" sldId="260"/>
            <ac:spMk id="2" creationId="{B2B21787-1935-0011-8BD2-6EE081D17F3F}"/>
          </ac:spMkLst>
        </pc:spChg>
        <pc:spChg chg="mod">
          <ac:chgData name="Corey Edwards" userId="S::corey.edwards@uwtsd.ac.uk::7a967df3-e232-40a5-b10c-dee8f912d80a" providerId="AD" clId="Web-{65792B79-7FFD-36D1-8AE5-4D68D993BE89}" dt="2026-04-30T06:39:14.902" v="131" actId="20577"/>
          <ac:spMkLst>
            <pc:docMk/>
            <pc:sldMk cId="3312567766" sldId="260"/>
            <ac:spMk id="3" creationId="{A7B08E68-7D31-8B60-2371-7B0F624AA5B1}"/>
          </ac:spMkLst>
        </pc:spChg>
      </pc:sldChg>
      <pc:sldChg chg="modSp new">
        <pc:chgData name="Corey Edwards" userId="S::corey.edwards@uwtsd.ac.uk::7a967df3-e232-40a5-b10c-dee8f912d80a" providerId="AD" clId="Web-{65792B79-7FFD-36D1-8AE5-4D68D993BE89}" dt="2026-04-30T06:39:46.982" v="205" actId="20577"/>
        <pc:sldMkLst>
          <pc:docMk/>
          <pc:sldMk cId="780317610" sldId="261"/>
        </pc:sldMkLst>
        <pc:spChg chg="mod">
          <ac:chgData name="Corey Edwards" userId="S::corey.edwards@uwtsd.ac.uk::7a967df3-e232-40a5-b10c-dee8f912d80a" providerId="AD" clId="Web-{65792B79-7FFD-36D1-8AE5-4D68D993BE89}" dt="2026-04-30T06:39:24.872" v="148" actId="20577"/>
          <ac:spMkLst>
            <pc:docMk/>
            <pc:sldMk cId="780317610" sldId="261"/>
            <ac:spMk id="2" creationId="{B7AAF3C6-5034-3E7B-9794-C27BC44E5F66}"/>
          </ac:spMkLst>
        </pc:spChg>
        <pc:spChg chg="mod">
          <ac:chgData name="Corey Edwards" userId="S::corey.edwards@uwtsd.ac.uk::7a967df3-e232-40a5-b10c-dee8f912d80a" providerId="AD" clId="Web-{65792B79-7FFD-36D1-8AE5-4D68D993BE89}" dt="2026-04-30T06:39:46.982" v="205" actId="20577"/>
          <ac:spMkLst>
            <pc:docMk/>
            <pc:sldMk cId="780317610" sldId="261"/>
            <ac:spMk id="3" creationId="{3246030A-0C06-8DE1-5382-7840FF52B241}"/>
          </ac:spMkLst>
        </pc:spChg>
      </pc:sldChg>
      <pc:sldChg chg="modSp new">
        <pc:chgData name="Corey Edwards" userId="S::corey.edwards@uwtsd.ac.uk::7a967df3-e232-40a5-b10c-dee8f912d80a" providerId="AD" clId="Web-{65792B79-7FFD-36D1-8AE5-4D68D993BE89}" dt="2026-04-30T06:40:03.546" v="230" actId="20577"/>
        <pc:sldMkLst>
          <pc:docMk/>
          <pc:sldMk cId="3344599374" sldId="262"/>
        </pc:sldMkLst>
        <pc:spChg chg="mod">
          <ac:chgData name="Corey Edwards" userId="S::corey.edwards@uwtsd.ac.uk::7a967df3-e232-40a5-b10c-dee8f912d80a" providerId="AD" clId="Web-{65792B79-7FFD-36D1-8AE5-4D68D993BE89}" dt="2026-04-30T06:39:55.295" v="217" actId="20577"/>
          <ac:spMkLst>
            <pc:docMk/>
            <pc:sldMk cId="3344599374" sldId="262"/>
            <ac:spMk id="2" creationId="{0C24E022-7AE4-9A14-90F0-BBFE62619324}"/>
          </ac:spMkLst>
        </pc:spChg>
        <pc:spChg chg="mod">
          <ac:chgData name="Corey Edwards" userId="S::corey.edwards@uwtsd.ac.uk::7a967df3-e232-40a5-b10c-dee8f912d80a" providerId="AD" clId="Web-{65792B79-7FFD-36D1-8AE5-4D68D993BE89}" dt="2026-04-30T06:40:03.546" v="230" actId="20577"/>
          <ac:spMkLst>
            <pc:docMk/>
            <pc:sldMk cId="3344599374" sldId="262"/>
            <ac:spMk id="3" creationId="{31AE0917-0D58-8698-9E19-70919C1D5F43}"/>
          </ac:spMkLst>
        </pc:spChg>
      </pc:sldChg>
      <pc:sldChg chg="modSp new">
        <pc:chgData name="Corey Edwards" userId="S::corey.edwards@uwtsd.ac.uk::7a967df3-e232-40a5-b10c-dee8f912d80a" providerId="AD" clId="Web-{65792B79-7FFD-36D1-8AE5-4D68D993BE89}" dt="2026-04-30T06:40:34.704" v="280" actId="20577"/>
        <pc:sldMkLst>
          <pc:docMk/>
          <pc:sldMk cId="2792277048" sldId="263"/>
        </pc:sldMkLst>
        <pc:spChg chg="mod">
          <ac:chgData name="Corey Edwards" userId="S::corey.edwards@uwtsd.ac.uk::7a967df3-e232-40a5-b10c-dee8f912d80a" providerId="AD" clId="Web-{65792B79-7FFD-36D1-8AE5-4D68D993BE89}" dt="2026-04-30T06:40:12.500" v="234" actId="20577"/>
          <ac:spMkLst>
            <pc:docMk/>
            <pc:sldMk cId="2792277048" sldId="263"/>
            <ac:spMk id="2" creationId="{D6B07E12-AF60-79E5-6026-EA8B8865512A}"/>
          </ac:spMkLst>
        </pc:spChg>
        <pc:spChg chg="mod">
          <ac:chgData name="Corey Edwards" userId="S::corey.edwards@uwtsd.ac.uk::7a967df3-e232-40a5-b10c-dee8f912d80a" providerId="AD" clId="Web-{65792B79-7FFD-36D1-8AE5-4D68D993BE89}" dt="2026-04-30T06:40:34.704" v="280" actId="20577"/>
          <ac:spMkLst>
            <pc:docMk/>
            <pc:sldMk cId="2792277048" sldId="263"/>
            <ac:spMk id="3" creationId="{82E3E66F-E874-F1E6-93D7-DED4B18820F1}"/>
          </ac:spMkLst>
        </pc:spChg>
      </pc:sldChg>
      <pc:sldChg chg="modSp new">
        <pc:chgData name="Corey Edwards" userId="S::corey.edwards@uwtsd.ac.uk::7a967df3-e232-40a5-b10c-dee8f912d80a" providerId="AD" clId="Web-{65792B79-7FFD-36D1-8AE5-4D68D993BE89}" dt="2026-04-30T06:41:05.846" v="300" actId="20577"/>
        <pc:sldMkLst>
          <pc:docMk/>
          <pc:sldMk cId="2066539269" sldId="264"/>
        </pc:sldMkLst>
        <pc:spChg chg="mod">
          <ac:chgData name="Corey Edwards" userId="S::corey.edwards@uwtsd.ac.uk::7a967df3-e232-40a5-b10c-dee8f912d80a" providerId="AD" clId="Web-{65792B79-7FFD-36D1-8AE5-4D68D993BE89}" dt="2026-04-30T06:40:47.377" v="288" actId="20577"/>
          <ac:spMkLst>
            <pc:docMk/>
            <pc:sldMk cId="2066539269" sldId="264"/>
            <ac:spMk id="2" creationId="{DBF7B6A7-228E-7D31-2658-A897FD95B66E}"/>
          </ac:spMkLst>
        </pc:spChg>
        <pc:spChg chg="mod">
          <ac:chgData name="Corey Edwards" userId="S::corey.edwards@uwtsd.ac.uk::7a967df3-e232-40a5-b10c-dee8f912d80a" providerId="AD" clId="Web-{65792B79-7FFD-36D1-8AE5-4D68D993BE89}" dt="2026-04-30T06:41:05.846" v="300" actId="20577"/>
          <ac:spMkLst>
            <pc:docMk/>
            <pc:sldMk cId="2066539269" sldId="264"/>
            <ac:spMk id="3" creationId="{C2E0F904-12E0-6852-35A6-FCA7200B0D64}"/>
          </ac:spMkLst>
        </pc:spChg>
      </pc:sldChg>
      <pc:sldChg chg="modSp new">
        <pc:chgData name="Corey Edwards" userId="S::corey.edwards@uwtsd.ac.uk::7a967df3-e232-40a5-b10c-dee8f912d80a" providerId="AD" clId="Web-{65792B79-7FFD-36D1-8AE5-4D68D993BE89}" dt="2026-04-30T06:41:28.488" v="324" actId="20577"/>
        <pc:sldMkLst>
          <pc:docMk/>
          <pc:sldMk cId="3045228888" sldId="265"/>
        </pc:sldMkLst>
        <pc:spChg chg="mod">
          <ac:chgData name="Corey Edwards" userId="S::corey.edwards@uwtsd.ac.uk::7a967df3-e232-40a5-b10c-dee8f912d80a" providerId="AD" clId="Web-{65792B79-7FFD-36D1-8AE5-4D68D993BE89}" dt="2026-04-30T06:41:13.628" v="307" actId="20577"/>
          <ac:spMkLst>
            <pc:docMk/>
            <pc:sldMk cId="3045228888" sldId="265"/>
            <ac:spMk id="2" creationId="{1061C921-7286-9593-0A45-581B8E0BB348}"/>
          </ac:spMkLst>
        </pc:spChg>
        <pc:spChg chg="mod">
          <ac:chgData name="Corey Edwards" userId="S::corey.edwards@uwtsd.ac.uk::7a967df3-e232-40a5-b10c-dee8f912d80a" providerId="AD" clId="Web-{65792B79-7FFD-36D1-8AE5-4D68D993BE89}" dt="2026-04-30T06:41:28.488" v="324" actId="20577"/>
          <ac:spMkLst>
            <pc:docMk/>
            <pc:sldMk cId="3045228888" sldId="265"/>
            <ac:spMk id="3" creationId="{9B0AF64A-D10C-2763-C3BA-344CB04ECE62}"/>
          </ac:spMkLst>
        </pc:spChg>
      </pc:sldChg>
      <pc:sldChg chg="modSp new">
        <pc:chgData name="Corey Edwards" userId="S::corey.edwards@uwtsd.ac.uk::7a967df3-e232-40a5-b10c-dee8f912d80a" providerId="AD" clId="Web-{65792B79-7FFD-36D1-8AE5-4D68D993BE89}" dt="2026-04-30T06:43:26.556" v="432" actId="20577"/>
        <pc:sldMkLst>
          <pc:docMk/>
          <pc:sldMk cId="1939196332" sldId="266"/>
        </pc:sldMkLst>
        <pc:spChg chg="mod">
          <ac:chgData name="Corey Edwards" userId="S::corey.edwards@uwtsd.ac.uk::7a967df3-e232-40a5-b10c-dee8f912d80a" providerId="AD" clId="Web-{65792B79-7FFD-36D1-8AE5-4D68D993BE89}" dt="2026-04-30T06:41:53.536" v="331" actId="20577"/>
          <ac:spMkLst>
            <pc:docMk/>
            <pc:sldMk cId="1939196332" sldId="266"/>
            <ac:spMk id="2" creationId="{704F92BD-C4A5-1EB5-35A1-ED8ACF605297}"/>
          </ac:spMkLst>
        </pc:spChg>
        <pc:spChg chg="mod">
          <ac:chgData name="Corey Edwards" userId="S::corey.edwards@uwtsd.ac.uk::7a967df3-e232-40a5-b10c-dee8f912d80a" providerId="AD" clId="Web-{65792B79-7FFD-36D1-8AE5-4D68D993BE89}" dt="2026-04-30T06:43:26.556" v="432" actId="20577"/>
          <ac:spMkLst>
            <pc:docMk/>
            <pc:sldMk cId="1939196332" sldId="266"/>
            <ac:spMk id="3" creationId="{104C342D-0817-03A2-4D36-5EB4CBFE964F}"/>
          </ac:spMkLst>
        </pc:spChg>
      </pc:sldChg>
      <pc:sldChg chg="new">
        <pc:chgData name="Corey Edwards" userId="S::corey.edwards@uwtsd.ac.uk::7a967df3-e232-40a5-b10c-dee8f912d80a" providerId="AD" clId="Web-{65792B79-7FFD-36D1-8AE5-4D68D993BE89}" dt="2026-04-30T06:43:32.650" v="433"/>
        <pc:sldMkLst>
          <pc:docMk/>
          <pc:sldMk cId="920732518" sldId="267"/>
        </pc:sldMkLst>
      </pc:sldChg>
      <pc:sldMasterChg chg="add del addSldLayout delSldLayout">
        <pc:chgData name="Corey Edwards" userId="S::corey.edwards@uwtsd.ac.uk::7a967df3-e232-40a5-b10c-dee8f912d80a" providerId="AD" clId="Web-{65792B79-7FFD-36D1-8AE5-4D68D993BE89}" dt="2026-04-30T06:37:25.127" v="24"/>
        <pc:sldMasterMkLst>
          <pc:docMk/>
          <pc:sldMasterMk cId="2460954070" sldId="2147483660"/>
        </pc:sldMasterMkLst>
        <pc:sldLayoutChg chg="add del">
          <pc:chgData name="Corey Edwards" userId="S::corey.edwards@uwtsd.ac.uk::7a967df3-e232-40a5-b10c-dee8f912d80a" providerId="AD" clId="Web-{65792B79-7FFD-36D1-8AE5-4D68D993BE89}" dt="2026-04-30T06:37:25.127" v="24"/>
          <pc:sldLayoutMkLst>
            <pc:docMk/>
            <pc:sldMasterMk cId="2460954070" sldId="2147483660"/>
            <pc:sldLayoutMk cId="2385387890" sldId="2147483661"/>
          </pc:sldLayoutMkLst>
        </pc:sldLayoutChg>
        <pc:sldLayoutChg chg="add del">
          <pc:chgData name="Corey Edwards" userId="S::corey.edwards@uwtsd.ac.uk::7a967df3-e232-40a5-b10c-dee8f912d80a" providerId="AD" clId="Web-{65792B79-7FFD-36D1-8AE5-4D68D993BE89}" dt="2026-04-30T06:37:25.127" v="24"/>
          <pc:sldLayoutMkLst>
            <pc:docMk/>
            <pc:sldMasterMk cId="2460954070" sldId="2147483660"/>
            <pc:sldLayoutMk cId="949138452" sldId="2147483662"/>
          </pc:sldLayoutMkLst>
        </pc:sldLayoutChg>
        <pc:sldLayoutChg chg="add del">
          <pc:chgData name="Corey Edwards" userId="S::corey.edwards@uwtsd.ac.uk::7a967df3-e232-40a5-b10c-dee8f912d80a" providerId="AD" clId="Web-{65792B79-7FFD-36D1-8AE5-4D68D993BE89}" dt="2026-04-30T06:37:25.127" v="24"/>
          <pc:sldLayoutMkLst>
            <pc:docMk/>
            <pc:sldMasterMk cId="2460954070" sldId="2147483660"/>
            <pc:sldLayoutMk cId="2591524520" sldId="2147483663"/>
          </pc:sldLayoutMkLst>
        </pc:sldLayoutChg>
        <pc:sldLayoutChg chg="add del">
          <pc:chgData name="Corey Edwards" userId="S::corey.edwards@uwtsd.ac.uk::7a967df3-e232-40a5-b10c-dee8f912d80a" providerId="AD" clId="Web-{65792B79-7FFD-36D1-8AE5-4D68D993BE89}" dt="2026-04-30T06:37:25.127" v="24"/>
          <pc:sldLayoutMkLst>
            <pc:docMk/>
            <pc:sldMasterMk cId="2460954070" sldId="2147483660"/>
            <pc:sldLayoutMk cId="1203092039" sldId="2147483664"/>
          </pc:sldLayoutMkLst>
        </pc:sldLayoutChg>
        <pc:sldLayoutChg chg="add del">
          <pc:chgData name="Corey Edwards" userId="S::corey.edwards@uwtsd.ac.uk::7a967df3-e232-40a5-b10c-dee8f912d80a" providerId="AD" clId="Web-{65792B79-7FFD-36D1-8AE5-4D68D993BE89}" dt="2026-04-30T06:37:25.127" v="24"/>
          <pc:sldLayoutMkLst>
            <pc:docMk/>
            <pc:sldMasterMk cId="2460954070" sldId="2147483660"/>
            <pc:sldLayoutMk cId="3733172339" sldId="2147483665"/>
          </pc:sldLayoutMkLst>
        </pc:sldLayoutChg>
        <pc:sldLayoutChg chg="add del">
          <pc:chgData name="Corey Edwards" userId="S::corey.edwards@uwtsd.ac.uk::7a967df3-e232-40a5-b10c-dee8f912d80a" providerId="AD" clId="Web-{65792B79-7FFD-36D1-8AE5-4D68D993BE89}" dt="2026-04-30T06:37:25.127" v="24"/>
          <pc:sldLayoutMkLst>
            <pc:docMk/>
            <pc:sldMasterMk cId="2460954070" sldId="2147483660"/>
            <pc:sldLayoutMk cId="3210312558" sldId="2147483666"/>
          </pc:sldLayoutMkLst>
        </pc:sldLayoutChg>
        <pc:sldLayoutChg chg="add del">
          <pc:chgData name="Corey Edwards" userId="S::corey.edwards@uwtsd.ac.uk::7a967df3-e232-40a5-b10c-dee8f912d80a" providerId="AD" clId="Web-{65792B79-7FFD-36D1-8AE5-4D68D993BE89}" dt="2026-04-30T06:37:25.127" v="24"/>
          <pc:sldLayoutMkLst>
            <pc:docMk/>
            <pc:sldMasterMk cId="2460954070" sldId="2147483660"/>
            <pc:sldLayoutMk cId="3146388984" sldId="2147483667"/>
          </pc:sldLayoutMkLst>
        </pc:sldLayoutChg>
        <pc:sldLayoutChg chg="add del">
          <pc:chgData name="Corey Edwards" userId="S::corey.edwards@uwtsd.ac.uk::7a967df3-e232-40a5-b10c-dee8f912d80a" providerId="AD" clId="Web-{65792B79-7FFD-36D1-8AE5-4D68D993BE89}" dt="2026-04-30T06:37:25.127" v="24"/>
          <pc:sldLayoutMkLst>
            <pc:docMk/>
            <pc:sldMasterMk cId="2460954070" sldId="2147483660"/>
            <pc:sldLayoutMk cId="3171841454" sldId="2147483668"/>
          </pc:sldLayoutMkLst>
        </pc:sldLayoutChg>
        <pc:sldLayoutChg chg="add del">
          <pc:chgData name="Corey Edwards" userId="S::corey.edwards@uwtsd.ac.uk::7a967df3-e232-40a5-b10c-dee8f912d80a" providerId="AD" clId="Web-{65792B79-7FFD-36D1-8AE5-4D68D993BE89}" dt="2026-04-30T06:37:25.127" v="24"/>
          <pc:sldLayoutMkLst>
            <pc:docMk/>
            <pc:sldMasterMk cId="2460954070" sldId="2147483660"/>
            <pc:sldLayoutMk cId="1718958274" sldId="2147483669"/>
          </pc:sldLayoutMkLst>
        </pc:sldLayoutChg>
        <pc:sldLayoutChg chg="add del">
          <pc:chgData name="Corey Edwards" userId="S::corey.edwards@uwtsd.ac.uk::7a967df3-e232-40a5-b10c-dee8f912d80a" providerId="AD" clId="Web-{65792B79-7FFD-36D1-8AE5-4D68D993BE89}" dt="2026-04-30T06:37:25.127" v="24"/>
          <pc:sldLayoutMkLst>
            <pc:docMk/>
            <pc:sldMasterMk cId="2460954070" sldId="2147483660"/>
            <pc:sldLayoutMk cId="2202905451" sldId="2147483670"/>
          </pc:sldLayoutMkLst>
        </pc:sldLayoutChg>
        <pc:sldLayoutChg chg="add del">
          <pc:chgData name="Corey Edwards" userId="S::corey.edwards@uwtsd.ac.uk::7a967df3-e232-40a5-b10c-dee8f912d80a" providerId="AD" clId="Web-{65792B79-7FFD-36D1-8AE5-4D68D993BE89}" dt="2026-04-30T06:37:25.127" v="24"/>
          <pc:sldLayoutMkLst>
            <pc:docMk/>
            <pc:sldMasterMk cId="2460954070" sldId="2147483660"/>
            <pc:sldLayoutMk cId="3479445657" sldId="2147483671"/>
          </pc:sldLayoutMkLst>
        </pc:sldLayoutChg>
      </pc:sldMasterChg>
      <pc:sldMasterChg chg="add del addSldLayout delSldLayout">
        <pc:chgData name="Corey Edwards" userId="S::corey.edwards@uwtsd.ac.uk::7a967df3-e232-40a5-b10c-dee8f912d80a" providerId="AD" clId="Web-{65792B79-7FFD-36D1-8AE5-4D68D993BE89}" dt="2026-04-30T06:37:15.423" v="21"/>
        <pc:sldMasterMkLst>
          <pc:docMk/>
          <pc:sldMasterMk cId="2414594777" sldId="2147483721"/>
        </pc:sldMasterMkLst>
        <pc:sldLayoutChg chg="add del">
          <pc:chgData name="Corey Edwards" userId="S::corey.edwards@uwtsd.ac.uk::7a967df3-e232-40a5-b10c-dee8f912d80a" providerId="AD" clId="Web-{65792B79-7FFD-36D1-8AE5-4D68D993BE89}" dt="2026-04-30T06:37:15.423" v="21"/>
          <pc:sldLayoutMkLst>
            <pc:docMk/>
            <pc:sldMasterMk cId="2414594777" sldId="2147483721"/>
            <pc:sldLayoutMk cId="1922278060" sldId="2147483710"/>
          </pc:sldLayoutMkLst>
        </pc:sldLayoutChg>
        <pc:sldLayoutChg chg="add del">
          <pc:chgData name="Corey Edwards" userId="S::corey.edwards@uwtsd.ac.uk::7a967df3-e232-40a5-b10c-dee8f912d80a" providerId="AD" clId="Web-{65792B79-7FFD-36D1-8AE5-4D68D993BE89}" dt="2026-04-30T06:37:15.423" v="21"/>
          <pc:sldLayoutMkLst>
            <pc:docMk/>
            <pc:sldMasterMk cId="2414594777" sldId="2147483721"/>
            <pc:sldLayoutMk cId="1843688322" sldId="2147483711"/>
          </pc:sldLayoutMkLst>
        </pc:sldLayoutChg>
        <pc:sldLayoutChg chg="add del">
          <pc:chgData name="Corey Edwards" userId="S::corey.edwards@uwtsd.ac.uk::7a967df3-e232-40a5-b10c-dee8f912d80a" providerId="AD" clId="Web-{65792B79-7FFD-36D1-8AE5-4D68D993BE89}" dt="2026-04-30T06:37:15.423" v="21"/>
          <pc:sldLayoutMkLst>
            <pc:docMk/>
            <pc:sldMasterMk cId="2414594777" sldId="2147483721"/>
            <pc:sldLayoutMk cId="1730931776" sldId="2147483712"/>
          </pc:sldLayoutMkLst>
        </pc:sldLayoutChg>
        <pc:sldLayoutChg chg="add del">
          <pc:chgData name="Corey Edwards" userId="S::corey.edwards@uwtsd.ac.uk::7a967df3-e232-40a5-b10c-dee8f912d80a" providerId="AD" clId="Web-{65792B79-7FFD-36D1-8AE5-4D68D993BE89}" dt="2026-04-30T06:37:15.423" v="21"/>
          <pc:sldLayoutMkLst>
            <pc:docMk/>
            <pc:sldMasterMk cId="2414594777" sldId="2147483721"/>
            <pc:sldLayoutMk cId="720017555" sldId="2147483713"/>
          </pc:sldLayoutMkLst>
        </pc:sldLayoutChg>
        <pc:sldLayoutChg chg="add del">
          <pc:chgData name="Corey Edwards" userId="S::corey.edwards@uwtsd.ac.uk::7a967df3-e232-40a5-b10c-dee8f912d80a" providerId="AD" clId="Web-{65792B79-7FFD-36D1-8AE5-4D68D993BE89}" dt="2026-04-30T06:37:15.423" v="21"/>
          <pc:sldLayoutMkLst>
            <pc:docMk/>
            <pc:sldMasterMk cId="2414594777" sldId="2147483721"/>
            <pc:sldLayoutMk cId="3202093764" sldId="2147483714"/>
          </pc:sldLayoutMkLst>
        </pc:sldLayoutChg>
        <pc:sldLayoutChg chg="add del">
          <pc:chgData name="Corey Edwards" userId="S::corey.edwards@uwtsd.ac.uk::7a967df3-e232-40a5-b10c-dee8f912d80a" providerId="AD" clId="Web-{65792B79-7FFD-36D1-8AE5-4D68D993BE89}" dt="2026-04-30T06:37:15.423" v="21"/>
          <pc:sldLayoutMkLst>
            <pc:docMk/>
            <pc:sldMasterMk cId="2414594777" sldId="2147483721"/>
            <pc:sldLayoutMk cId="4063733593" sldId="2147483715"/>
          </pc:sldLayoutMkLst>
        </pc:sldLayoutChg>
        <pc:sldLayoutChg chg="add del">
          <pc:chgData name="Corey Edwards" userId="S::corey.edwards@uwtsd.ac.uk::7a967df3-e232-40a5-b10c-dee8f912d80a" providerId="AD" clId="Web-{65792B79-7FFD-36D1-8AE5-4D68D993BE89}" dt="2026-04-30T06:37:15.423" v="21"/>
          <pc:sldLayoutMkLst>
            <pc:docMk/>
            <pc:sldMasterMk cId="2414594777" sldId="2147483721"/>
            <pc:sldLayoutMk cId="2819100526" sldId="2147483716"/>
          </pc:sldLayoutMkLst>
        </pc:sldLayoutChg>
        <pc:sldLayoutChg chg="add del">
          <pc:chgData name="Corey Edwards" userId="S::corey.edwards@uwtsd.ac.uk::7a967df3-e232-40a5-b10c-dee8f912d80a" providerId="AD" clId="Web-{65792B79-7FFD-36D1-8AE5-4D68D993BE89}" dt="2026-04-30T06:37:15.423" v="21"/>
          <pc:sldLayoutMkLst>
            <pc:docMk/>
            <pc:sldMasterMk cId="2414594777" sldId="2147483721"/>
            <pc:sldLayoutMk cId="1915711773" sldId="2147483717"/>
          </pc:sldLayoutMkLst>
        </pc:sldLayoutChg>
        <pc:sldLayoutChg chg="add del">
          <pc:chgData name="Corey Edwards" userId="S::corey.edwards@uwtsd.ac.uk::7a967df3-e232-40a5-b10c-dee8f912d80a" providerId="AD" clId="Web-{65792B79-7FFD-36D1-8AE5-4D68D993BE89}" dt="2026-04-30T06:37:15.423" v="21"/>
          <pc:sldLayoutMkLst>
            <pc:docMk/>
            <pc:sldMasterMk cId="2414594777" sldId="2147483721"/>
            <pc:sldLayoutMk cId="3832858385" sldId="2147483718"/>
          </pc:sldLayoutMkLst>
        </pc:sldLayoutChg>
        <pc:sldLayoutChg chg="add del">
          <pc:chgData name="Corey Edwards" userId="S::corey.edwards@uwtsd.ac.uk::7a967df3-e232-40a5-b10c-dee8f912d80a" providerId="AD" clId="Web-{65792B79-7FFD-36D1-8AE5-4D68D993BE89}" dt="2026-04-30T06:37:15.423" v="21"/>
          <pc:sldLayoutMkLst>
            <pc:docMk/>
            <pc:sldMasterMk cId="2414594777" sldId="2147483721"/>
            <pc:sldLayoutMk cId="3237502076" sldId="2147483719"/>
          </pc:sldLayoutMkLst>
        </pc:sldLayoutChg>
        <pc:sldLayoutChg chg="add del">
          <pc:chgData name="Corey Edwards" userId="S::corey.edwards@uwtsd.ac.uk::7a967df3-e232-40a5-b10c-dee8f912d80a" providerId="AD" clId="Web-{65792B79-7FFD-36D1-8AE5-4D68D993BE89}" dt="2026-04-30T06:37:15.423" v="21"/>
          <pc:sldLayoutMkLst>
            <pc:docMk/>
            <pc:sldMasterMk cId="2414594777" sldId="2147483721"/>
            <pc:sldLayoutMk cId="729692750" sldId="2147483720"/>
          </pc:sldLayoutMkLst>
        </pc:sldLayoutChg>
      </pc:sldMasterChg>
      <pc:sldMasterChg chg="add del addSldLayout delSldLayout">
        <pc:chgData name="Corey Edwards" userId="S::corey.edwards@uwtsd.ac.uk::7a967df3-e232-40a5-b10c-dee8f912d80a" providerId="AD" clId="Web-{65792B79-7FFD-36D1-8AE5-4D68D993BE89}" dt="2026-04-30T06:37:25.033" v="23"/>
        <pc:sldMasterMkLst>
          <pc:docMk/>
          <pc:sldMasterMk cId="4288064922" sldId="2147483734"/>
        </pc:sldMasterMkLst>
        <pc:sldLayoutChg chg="add del">
          <pc:chgData name="Corey Edwards" userId="S::corey.edwards@uwtsd.ac.uk::7a967df3-e232-40a5-b10c-dee8f912d80a" providerId="AD" clId="Web-{65792B79-7FFD-36D1-8AE5-4D68D993BE89}" dt="2026-04-30T06:37:25.033" v="23"/>
          <pc:sldLayoutMkLst>
            <pc:docMk/>
            <pc:sldMasterMk cId="4288064922" sldId="2147483734"/>
            <pc:sldLayoutMk cId="169267162" sldId="2147483723"/>
          </pc:sldLayoutMkLst>
        </pc:sldLayoutChg>
        <pc:sldLayoutChg chg="add del">
          <pc:chgData name="Corey Edwards" userId="S::corey.edwards@uwtsd.ac.uk::7a967df3-e232-40a5-b10c-dee8f912d80a" providerId="AD" clId="Web-{65792B79-7FFD-36D1-8AE5-4D68D993BE89}" dt="2026-04-30T06:37:25.033" v="23"/>
          <pc:sldLayoutMkLst>
            <pc:docMk/>
            <pc:sldMasterMk cId="4288064922" sldId="2147483734"/>
            <pc:sldLayoutMk cId="292964660" sldId="2147483724"/>
          </pc:sldLayoutMkLst>
        </pc:sldLayoutChg>
        <pc:sldLayoutChg chg="add del">
          <pc:chgData name="Corey Edwards" userId="S::corey.edwards@uwtsd.ac.uk::7a967df3-e232-40a5-b10c-dee8f912d80a" providerId="AD" clId="Web-{65792B79-7FFD-36D1-8AE5-4D68D993BE89}" dt="2026-04-30T06:37:25.033" v="23"/>
          <pc:sldLayoutMkLst>
            <pc:docMk/>
            <pc:sldMasterMk cId="4288064922" sldId="2147483734"/>
            <pc:sldLayoutMk cId="2762650893" sldId="2147483725"/>
          </pc:sldLayoutMkLst>
        </pc:sldLayoutChg>
        <pc:sldLayoutChg chg="add del">
          <pc:chgData name="Corey Edwards" userId="S::corey.edwards@uwtsd.ac.uk::7a967df3-e232-40a5-b10c-dee8f912d80a" providerId="AD" clId="Web-{65792B79-7FFD-36D1-8AE5-4D68D993BE89}" dt="2026-04-30T06:37:25.033" v="23"/>
          <pc:sldLayoutMkLst>
            <pc:docMk/>
            <pc:sldMasterMk cId="4288064922" sldId="2147483734"/>
            <pc:sldLayoutMk cId="2444087888" sldId="2147483726"/>
          </pc:sldLayoutMkLst>
        </pc:sldLayoutChg>
        <pc:sldLayoutChg chg="add del">
          <pc:chgData name="Corey Edwards" userId="S::corey.edwards@uwtsd.ac.uk::7a967df3-e232-40a5-b10c-dee8f912d80a" providerId="AD" clId="Web-{65792B79-7FFD-36D1-8AE5-4D68D993BE89}" dt="2026-04-30T06:37:25.033" v="23"/>
          <pc:sldLayoutMkLst>
            <pc:docMk/>
            <pc:sldMasterMk cId="4288064922" sldId="2147483734"/>
            <pc:sldLayoutMk cId="3086467755" sldId="2147483727"/>
          </pc:sldLayoutMkLst>
        </pc:sldLayoutChg>
        <pc:sldLayoutChg chg="add del">
          <pc:chgData name="Corey Edwards" userId="S::corey.edwards@uwtsd.ac.uk::7a967df3-e232-40a5-b10c-dee8f912d80a" providerId="AD" clId="Web-{65792B79-7FFD-36D1-8AE5-4D68D993BE89}" dt="2026-04-30T06:37:25.033" v="23"/>
          <pc:sldLayoutMkLst>
            <pc:docMk/>
            <pc:sldMasterMk cId="4288064922" sldId="2147483734"/>
            <pc:sldLayoutMk cId="2785706286" sldId="2147483728"/>
          </pc:sldLayoutMkLst>
        </pc:sldLayoutChg>
        <pc:sldLayoutChg chg="add del">
          <pc:chgData name="Corey Edwards" userId="S::corey.edwards@uwtsd.ac.uk::7a967df3-e232-40a5-b10c-dee8f912d80a" providerId="AD" clId="Web-{65792B79-7FFD-36D1-8AE5-4D68D993BE89}" dt="2026-04-30T06:37:25.033" v="23"/>
          <pc:sldLayoutMkLst>
            <pc:docMk/>
            <pc:sldMasterMk cId="4288064922" sldId="2147483734"/>
            <pc:sldLayoutMk cId="2183618043" sldId="2147483729"/>
          </pc:sldLayoutMkLst>
        </pc:sldLayoutChg>
        <pc:sldLayoutChg chg="add del">
          <pc:chgData name="Corey Edwards" userId="S::corey.edwards@uwtsd.ac.uk::7a967df3-e232-40a5-b10c-dee8f912d80a" providerId="AD" clId="Web-{65792B79-7FFD-36D1-8AE5-4D68D993BE89}" dt="2026-04-30T06:37:25.033" v="23"/>
          <pc:sldLayoutMkLst>
            <pc:docMk/>
            <pc:sldMasterMk cId="4288064922" sldId="2147483734"/>
            <pc:sldLayoutMk cId="54411869" sldId="2147483730"/>
          </pc:sldLayoutMkLst>
        </pc:sldLayoutChg>
        <pc:sldLayoutChg chg="add del">
          <pc:chgData name="Corey Edwards" userId="S::corey.edwards@uwtsd.ac.uk::7a967df3-e232-40a5-b10c-dee8f912d80a" providerId="AD" clId="Web-{65792B79-7FFD-36D1-8AE5-4D68D993BE89}" dt="2026-04-30T06:37:25.033" v="23"/>
          <pc:sldLayoutMkLst>
            <pc:docMk/>
            <pc:sldMasterMk cId="4288064922" sldId="2147483734"/>
            <pc:sldLayoutMk cId="1985871245" sldId="2147483731"/>
          </pc:sldLayoutMkLst>
        </pc:sldLayoutChg>
        <pc:sldLayoutChg chg="add del">
          <pc:chgData name="Corey Edwards" userId="S::corey.edwards@uwtsd.ac.uk::7a967df3-e232-40a5-b10c-dee8f912d80a" providerId="AD" clId="Web-{65792B79-7FFD-36D1-8AE5-4D68D993BE89}" dt="2026-04-30T06:37:25.033" v="23"/>
          <pc:sldLayoutMkLst>
            <pc:docMk/>
            <pc:sldMasterMk cId="4288064922" sldId="2147483734"/>
            <pc:sldLayoutMk cId="1018947446" sldId="2147483732"/>
          </pc:sldLayoutMkLst>
        </pc:sldLayoutChg>
        <pc:sldLayoutChg chg="add del">
          <pc:chgData name="Corey Edwards" userId="S::corey.edwards@uwtsd.ac.uk::7a967df3-e232-40a5-b10c-dee8f912d80a" providerId="AD" clId="Web-{65792B79-7FFD-36D1-8AE5-4D68D993BE89}" dt="2026-04-30T06:37:25.033" v="23"/>
          <pc:sldLayoutMkLst>
            <pc:docMk/>
            <pc:sldMasterMk cId="4288064922" sldId="2147483734"/>
            <pc:sldLayoutMk cId="145904443" sldId="2147483733"/>
          </pc:sldLayoutMkLst>
        </pc:sldLayoutChg>
      </pc:sldMasterChg>
      <pc:sldMasterChg chg="add addSldLayout">
        <pc:chgData name="Corey Edwards" userId="S::corey.edwards@uwtsd.ac.uk::7a967df3-e232-40a5-b10c-dee8f912d80a" providerId="AD" clId="Web-{65792B79-7FFD-36D1-8AE5-4D68D993BE89}" dt="2026-04-30T06:37:25.127" v="24"/>
        <pc:sldMasterMkLst>
          <pc:docMk/>
          <pc:sldMasterMk cId="883610596" sldId="2147483747"/>
        </pc:sldMasterMkLst>
        <pc:sldLayoutChg chg="add">
          <pc:chgData name="Corey Edwards" userId="S::corey.edwards@uwtsd.ac.uk::7a967df3-e232-40a5-b10c-dee8f912d80a" providerId="AD" clId="Web-{65792B79-7FFD-36D1-8AE5-4D68D993BE89}" dt="2026-04-30T06:37:25.127" v="24"/>
          <pc:sldLayoutMkLst>
            <pc:docMk/>
            <pc:sldMasterMk cId="883610596" sldId="2147483747"/>
            <pc:sldLayoutMk cId="3028734634" sldId="2147483736"/>
          </pc:sldLayoutMkLst>
        </pc:sldLayoutChg>
        <pc:sldLayoutChg chg="add">
          <pc:chgData name="Corey Edwards" userId="S::corey.edwards@uwtsd.ac.uk::7a967df3-e232-40a5-b10c-dee8f912d80a" providerId="AD" clId="Web-{65792B79-7FFD-36D1-8AE5-4D68D993BE89}" dt="2026-04-30T06:37:25.127" v="24"/>
          <pc:sldLayoutMkLst>
            <pc:docMk/>
            <pc:sldMasterMk cId="883610596" sldId="2147483747"/>
            <pc:sldLayoutMk cId="1418735630" sldId="2147483737"/>
          </pc:sldLayoutMkLst>
        </pc:sldLayoutChg>
        <pc:sldLayoutChg chg="add">
          <pc:chgData name="Corey Edwards" userId="S::corey.edwards@uwtsd.ac.uk::7a967df3-e232-40a5-b10c-dee8f912d80a" providerId="AD" clId="Web-{65792B79-7FFD-36D1-8AE5-4D68D993BE89}" dt="2026-04-30T06:37:25.127" v="24"/>
          <pc:sldLayoutMkLst>
            <pc:docMk/>
            <pc:sldMasterMk cId="883610596" sldId="2147483747"/>
            <pc:sldLayoutMk cId="3144396665" sldId="2147483738"/>
          </pc:sldLayoutMkLst>
        </pc:sldLayoutChg>
        <pc:sldLayoutChg chg="add">
          <pc:chgData name="Corey Edwards" userId="S::corey.edwards@uwtsd.ac.uk::7a967df3-e232-40a5-b10c-dee8f912d80a" providerId="AD" clId="Web-{65792B79-7FFD-36D1-8AE5-4D68D993BE89}" dt="2026-04-30T06:37:25.127" v="24"/>
          <pc:sldLayoutMkLst>
            <pc:docMk/>
            <pc:sldMasterMk cId="883610596" sldId="2147483747"/>
            <pc:sldLayoutMk cId="2008076015" sldId="2147483739"/>
          </pc:sldLayoutMkLst>
        </pc:sldLayoutChg>
        <pc:sldLayoutChg chg="add">
          <pc:chgData name="Corey Edwards" userId="S::corey.edwards@uwtsd.ac.uk::7a967df3-e232-40a5-b10c-dee8f912d80a" providerId="AD" clId="Web-{65792B79-7FFD-36D1-8AE5-4D68D993BE89}" dt="2026-04-30T06:37:25.127" v="24"/>
          <pc:sldLayoutMkLst>
            <pc:docMk/>
            <pc:sldMasterMk cId="883610596" sldId="2147483747"/>
            <pc:sldLayoutMk cId="3972809128" sldId="2147483740"/>
          </pc:sldLayoutMkLst>
        </pc:sldLayoutChg>
        <pc:sldLayoutChg chg="add">
          <pc:chgData name="Corey Edwards" userId="S::corey.edwards@uwtsd.ac.uk::7a967df3-e232-40a5-b10c-dee8f912d80a" providerId="AD" clId="Web-{65792B79-7FFD-36D1-8AE5-4D68D993BE89}" dt="2026-04-30T06:37:25.127" v="24"/>
          <pc:sldLayoutMkLst>
            <pc:docMk/>
            <pc:sldMasterMk cId="883610596" sldId="2147483747"/>
            <pc:sldLayoutMk cId="3927356304" sldId="2147483741"/>
          </pc:sldLayoutMkLst>
        </pc:sldLayoutChg>
        <pc:sldLayoutChg chg="add">
          <pc:chgData name="Corey Edwards" userId="S::corey.edwards@uwtsd.ac.uk::7a967df3-e232-40a5-b10c-dee8f912d80a" providerId="AD" clId="Web-{65792B79-7FFD-36D1-8AE5-4D68D993BE89}" dt="2026-04-30T06:37:25.127" v="24"/>
          <pc:sldLayoutMkLst>
            <pc:docMk/>
            <pc:sldMasterMk cId="883610596" sldId="2147483747"/>
            <pc:sldLayoutMk cId="2126223274" sldId="2147483742"/>
          </pc:sldLayoutMkLst>
        </pc:sldLayoutChg>
        <pc:sldLayoutChg chg="add">
          <pc:chgData name="Corey Edwards" userId="S::corey.edwards@uwtsd.ac.uk::7a967df3-e232-40a5-b10c-dee8f912d80a" providerId="AD" clId="Web-{65792B79-7FFD-36D1-8AE5-4D68D993BE89}" dt="2026-04-30T06:37:25.127" v="24"/>
          <pc:sldLayoutMkLst>
            <pc:docMk/>
            <pc:sldMasterMk cId="883610596" sldId="2147483747"/>
            <pc:sldLayoutMk cId="4079575809" sldId="2147483743"/>
          </pc:sldLayoutMkLst>
        </pc:sldLayoutChg>
        <pc:sldLayoutChg chg="add">
          <pc:chgData name="Corey Edwards" userId="S::corey.edwards@uwtsd.ac.uk::7a967df3-e232-40a5-b10c-dee8f912d80a" providerId="AD" clId="Web-{65792B79-7FFD-36D1-8AE5-4D68D993BE89}" dt="2026-04-30T06:37:25.127" v="24"/>
          <pc:sldLayoutMkLst>
            <pc:docMk/>
            <pc:sldMasterMk cId="883610596" sldId="2147483747"/>
            <pc:sldLayoutMk cId="3744192016" sldId="2147483744"/>
          </pc:sldLayoutMkLst>
        </pc:sldLayoutChg>
        <pc:sldLayoutChg chg="add">
          <pc:chgData name="Corey Edwards" userId="S::corey.edwards@uwtsd.ac.uk::7a967df3-e232-40a5-b10c-dee8f912d80a" providerId="AD" clId="Web-{65792B79-7FFD-36D1-8AE5-4D68D993BE89}" dt="2026-04-30T06:37:25.127" v="24"/>
          <pc:sldLayoutMkLst>
            <pc:docMk/>
            <pc:sldMasterMk cId="883610596" sldId="2147483747"/>
            <pc:sldLayoutMk cId="3292292342" sldId="2147483745"/>
          </pc:sldLayoutMkLst>
        </pc:sldLayoutChg>
        <pc:sldLayoutChg chg="add">
          <pc:chgData name="Corey Edwards" userId="S::corey.edwards@uwtsd.ac.uk::7a967df3-e232-40a5-b10c-dee8f912d80a" providerId="AD" clId="Web-{65792B79-7FFD-36D1-8AE5-4D68D993BE89}" dt="2026-04-30T06:37:25.127" v="24"/>
          <pc:sldLayoutMkLst>
            <pc:docMk/>
            <pc:sldMasterMk cId="883610596" sldId="2147483747"/>
            <pc:sldLayoutMk cId="1128945238" sldId="2147483746"/>
          </pc:sldLayoutMkLst>
        </pc:sldLayoutChg>
      </pc:sldMasterChg>
      <pc:sldMasterChg chg="add del addSldLayout delSldLayout">
        <pc:chgData name="Corey Edwards" userId="S::corey.edwards@uwtsd.ac.uk::7a967df3-e232-40a5-b10c-dee8f912d80a" providerId="AD" clId="Web-{65792B79-7FFD-36D1-8AE5-4D68D993BE89}" dt="2026-04-30T06:37:07.812" v="17"/>
        <pc:sldMasterMkLst>
          <pc:docMk/>
          <pc:sldMasterMk cId="3955550571" sldId="2147483747"/>
        </pc:sldMasterMkLst>
        <pc:sldLayoutChg chg="add del">
          <pc:chgData name="Corey Edwards" userId="S::corey.edwards@uwtsd.ac.uk::7a967df3-e232-40a5-b10c-dee8f912d80a" providerId="AD" clId="Web-{65792B79-7FFD-36D1-8AE5-4D68D993BE89}" dt="2026-04-30T06:37:07.812" v="17"/>
          <pc:sldLayoutMkLst>
            <pc:docMk/>
            <pc:sldMasterMk cId="3955550571" sldId="2147483747"/>
            <pc:sldLayoutMk cId="866455380" sldId="2147483736"/>
          </pc:sldLayoutMkLst>
        </pc:sldLayoutChg>
        <pc:sldLayoutChg chg="add del">
          <pc:chgData name="Corey Edwards" userId="S::corey.edwards@uwtsd.ac.uk::7a967df3-e232-40a5-b10c-dee8f912d80a" providerId="AD" clId="Web-{65792B79-7FFD-36D1-8AE5-4D68D993BE89}" dt="2026-04-30T06:37:07.812" v="17"/>
          <pc:sldLayoutMkLst>
            <pc:docMk/>
            <pc:sldMasterMk cId="3955550571" sldId="2147483747"/>
            <pc:sldLayoutMk cId="3088772253" sldId="2147483737"/>
          </pc:sldLayoutMkLst>
        </pc:sldLayoutChg>
        <pc:sldLayoutChg chg="add del">
          <pc:chgData name="Corey Edwards" userId="S::corey.edwards@uwtsd.ac.uk::7a967df3-e232-40a5-b10c-dee8f912d80a" providerId="AD" clId="Web-{65792B79-7FFD-36D1-8AE5-4D68D993BE89}" dt="2026-04-30T06:37:07.812" v="17"/>
          <pc:sldLayoutMkLst>
            <pc:docMk/>
            <pc:sldMasterMk cId="3955550571" sldId="2147483747"/>
            <pc:sldLayoutMk cId="3123161124" sldId="2147483738"/>
          </pc:sldLayoutMkLst>
        </pc:sldLayoutChg>
        <pc:sldLayoutChg chg="add del">
          <pc:chgData name="Corey Edwards" userId="S::corey.edwards@uwtsd.ac.uk::7a967df3-e232-40a5-b10c-dee8f912d80a" providerId="AD" clId="Web-{65792B79-7FFD-36D1-8AE5-4D68D993BE89}" dt="2026-04-30T06:37:07.812" v="17"/>
          <pc:sldLayoutMkLst>
            <pc:docMk/>
            <pc:sldMasterMk cId="3955550571" sldId="2147483747"/>
            <pc:sldLayoutMk cId="3421585486" sldId="2147483739"/>
          </pc:sldLayoutMkLst>
        </pc:sldLayoutChg>
        <pc:sldLayoutChg chg="add del">
          <pc:chgData name="Corey Edwards" userId="S::corey.edwards@uwtsd.ac.uk::7a967df3-e232-40a5-b10c-dee8f912d80a" providerId="AD" clId="Web-{65792B79-7FFD-36D1-8AE5-4D68D993BE89}" dt="2026-04-30T06:37:07.812" v="17"/>
          <pc:sldLayoutMkLst>
            <pc:docMk/>
            <pc:sldMasterMk cId="3955550571" sldId="2147483747"/>
            <pc:sldLayoutMk cId="3982053089" sldId="2147483740"/>
          </pc:sldLayoutMkLst>
        </pc:sldLayoutChg>
        <pc:sldLayoutChg chg="add del">
          <pc:chgData name="Corey Edwards" userId="S::corey.edwards@uwtsd.ac.uk::7a967df3-e232-40a5-b10c-dee8f912d80a" providerId="AD" clId="Web-{65792B79-7FFD-36D1-8AE5-4D68D993BE89}" dt="2026-04-30T06:37:07.812" v="17"/>
          <pc:sldLayoutMkLst>
            <pc:docMk/>
            <pc:sldMasterMk cId="3955550571" sldId="2147483747"/>
            <pc:sldLayoutMk cId="2669831033" sldId="2147483741"/>
          </pc:sldLayoutMkLst>
        </pc:sldLayoutChg>
        <pc:sldLayoutChg chg="add del">
          <pc:chgData name="Corey Edwards" userId="S::corey.edwards@uwtsd.ac.uk::7a967df3-e232-40a5-b10c-dee8f912d80a" providerId="AD" clId="Web-{65792B79-7FFD-36D1-8AE5-4D68D993BE89}" dt="2026-04-30T06:37:07.812" v="17"/>
          <pc:sldLayoutMkLst>
            <pc:docMk/>
            <pc:sldMasterMk cId="3955550571" sldId="2147483747"/>
            <pc:sldLayoutMk cId="2281506104" sldId="2147483742"/>
          </pc:sldLayoutMkLst>
        </pc:sldLayoutChg>
        <pc:sldLayoutChg chg="add del">
          <pc:chgData name="Corey Edwards" userId="S::corey.edwards@uwtsd.ac.uk::7a967df3-e232-40a5-b10c-dee8f912d80a" providerId="AD" clId="Web-{65792B79-7FFD-36D1-8AE5-4D68D993BE89}" dt="2026-04-30T06:37:07.812" v="17"/>
          <pc:sldLayoutMkLst>
            <pc:docMk/>
            <pc:sldMasterMk cId="3955550571" sldId="2147483747"/>
            <pc:sldLayoutMk cId="4065192598" sldId="2147483743"/>
          </pc:sldLayoutMkLst>
        </pc:sldLayoutChg>
        <pc:sldLayoutChg chg="add del">
          <pc:chgData name="Corey Edwards" userId="S::corey.edwards@uwtsd.ac.uk::7a967df3-e232-40a5-b10c-dee8f912d80a" providerId="AD" clId="Web-{65792B79-7FFD-36D1-8AE5-4D68D993BE89}" dt="2026-04-30T06:37:07.812" v="17"/>
          <pc:sldLayoutMkLst>
            <pc:docMk/>
            <pc:sldMasterMk cId="3955550571" sldId="2147483747"/>
            <pc:sldLayoutMk cId="3494762505" sldId="2147483744"/>
          </pc:sldLayoutMkLst>
        </pc:sldLayoutChg>
        <pc:sldLayoutChg chg="add del">
          <pc:chgData name="Corey Edwards" userId="S::corey.edwards@uwtsd.ac.uk::7a967df3-e232-40a5-b10c-dee8f912d80a" providerId="AD" clId="Web-{65792B79-7FFD-36D1-8AE5-4D68D993BE89}" dt="2026-04-30T06:37:07.812" v="17"/>
          <pc:sldLayoutMkLst>
            <pc:docMk/>
            <pc:sldMasterMk cId="3955550571" sldId="2147483747"/>
            <pc:sldLayoutMk cId="2571477741" sldId="2147483745"/>
          </pc:sldLayoutMkLst>
        </pc:sldLayoutChg>
        <pc:sldLayoutChg chg="add del">
          <pc:chgData name="Corey Edwards" userId="S::corey.edwards@uwtsd.ac.uk::7a967df3-e232-40a5-b10c-dee8f912d80a" providerId="AD" clId="Web-{65792B79-7FFD-36D1-8AE5-4D68D993BE89}" dt="2026-04-30T06:37:07.812" v="17"/>
          <pc:sldLayoutMkLst>
            <pc:docMk/>
            <pc:sldMasterMk cId="3955550571" sldId="2147483747"/>
            <pc:sldLayoutMk cId="3706337903" sldId="2147483746"/>
          </pc:sldLayoutMkLst>
        </pc:sldLayoutChg>
      </pc:sldMasterChg>
    </pc:docChg>
  </pc:docChgLst>
  <pc:docChgLst>
    <pc:chgData name="Corey Edwards" userId="S::corey.edwards@uwtsd.ac.uk::7a967df3-e232-40a5-b10c-dee8f912d80a" providerId="AD" clId="Web-{AD5B28ED-D134-9E64-4236-E7F25F6B0F18}"/>
    <pc:docChg chg="addSld modSld">
      <pc:chgData name="Corey Edwards" userId="S::corey.edwards@uwtsd.ac.uk::7a967df3-e232-40a5-b10c-dee8f912d80a" providerId="AD" clId="Web-{AD5B28ED-D134-9E64-4236-E7F25F6B0F18}" dt="2026-04-30T07:57:05.381" v="246"/>
      <pc:docMkLst>
        <pc:docMk/>
      </pc:docMkLst>
      <pc:sldChg chg="addSp delSp modSp mod setBg setClrOvrMap">
        <pc:chgData name="Corey Edwards" userId="S::corey.edwards@uwtsd.ac.uk::7a967df3-e232-40a5-b10c-dee8f912d80a" providerId="AD" clId="Web-{AD5B28ED-D134-9E64-4236-E7F25F6B0F18}" dt="2026-04-30T07:49:48.314" v="135"/>
        <pc:sldMkLst>
          <pc:docMk/>
          <pc:sldMk cId="3277831322" sldId="257"/>
        </pc:sldMkLst>
        <pc:spChg chg="mod">
          <ac:chgData name="Corey Edwards" userId="S::corey.edwards@uwtsd.ac.uk::7a967df3-e232-40a5-b10c-dee8f912d80a" providerId="AD" clId="Web-{AD5B28ED-D134-9E64-4236-E7F25F6B0F18}" dt="2026-04-30T07:49:48.314" v="135"/>
          <ac:spMkLst>
            <pc:docMk/>
            <pc:sldMk cId="3277831322" sldId="257"/>
            <ac:spMk id="2" creationId="{C3BFEABB-2FB0-A91A-DDA5-54E8FA659ABD}"/>
          </ac:spMkLst>
        </pc:spChg>
        <pc:spChg chg="del">
          <ac:chgData name="Corey Edwards" userId="S::corey.edwards@uwtsd.ac.uk::7a967df3-e232-40a5-b10c-dee8f912d80a" providerId="AD" clId="Web-{AD5B28ED-D134-9E64-4236-E7F25F6B0F18}" dt="2026-04-30T07:49:48.314" v="135"/>
          <ac:spMkLst>
            <pc:docMk/>
            <pc:sldMk cId="3277831322" sldId="257"/>
            <ac:spMk id="3" creationId="{47FCA1FD-AF0E-BA09-C2CF-B8E4F0F8C8A9}"/>
          </ac:spMkLst>
        </pc:spChg>
        <pc:spChg chg="add">
          <ac:chgData name="Corey Edwards" userId="S::corey.edwards@uwtsd.ac.uk::7a967df3-e232-40a5-b10c-dee8f912d80a" providerId="AD" clId="Web-{AD5B28ED-D134-9E64-4236-E7F25F6B0F18}" dt="2026-04-30T07:49:48.314" v="135"/>
          <ac:spMkLst>
            <pc:docMk/>
            <pc:sldMk cId="3277831322" sldId="257"/>
            <ac:spMk id="9" creationId="{BA533261-94EC-4494-86AB-1382C733332C}"/>
          </ac:spMkLst>
        </pc:spChg>
        <pc:spChg chg="add">
          <ac:chgData name="Corey Edwards" userId="S::corey.edwards@uwtsd.ac.uk::7a967df3-e232-40a5-b10c-dee8f912d80a" providerId="AD" clId="Web-{AD5B28ED-D134-9E64-4236-E7F25F6B0F18}" dt="2026-04-30T07:49:48.314" v="135"/>
          <ac:spMkLst>
            <pc:docMk/>
            <pc:sldMk cId="3277831322" sldId="257"/>
            <ac:spMk id="11" creationId="{B06ABDF2-57ED-4DC5-BB96-62CEE5DBDB5D}"/>
          </ac:spMkLst>
        </pc:spChg>
        <pc:spChg chg="add">
          <ac:chgData name="Corey Edwards" userId="S::corey.edwards@uwtsd.ac.uk::7a967df3-e232-40a5-b10c-dee8f912d80a" providerId="AD" clId="Web-{AD5B28ED-D134-9E64-4236-E7F25F6B0F18}" dt="2026-04-30T07:49:48.314" v="135"/>
          <ac:spMkLst>
            <pc:docMk/>
            <pc:sldMk cId="3277831322" sldId="257"/>
            <ac:spMk id="13" creationId="{06D5EDC2-3737-4DED-AB3C-B42358F81548}"/>
          </ac:spMkLst>
        </pc:spChg>
        <pc:spChg chg="add">
          <ac:chgData name="Corey Edwards" userId="S::corey.edwards@uwtsd.ac.uk::7a967df3-e232-40a5-b10c-dee8f912d80a" providerId="AD" clId="Web-{AD5B28ED-D134-9E64-4236-E7F25F6B0F18}" dt="2026-04-30T07:49:48.314" v="135"/>
          <ac:spMkLst>
            <pc:docMk/>
            <pc:sldMk cId="3277831322" sldId="257"/>
            <ac:spMk id="15" creationId="{089C1A08-A75B-45D5-8A9D-680682C13DA1}"/>
          </ac:spMkLst>
        </pc:spChg>
        <pc:spChg chg="add">
          <ac:chgData name="Corey Edwards" userId="S::corey.edwards@uwtsd.ac.uk::7a967df3-e232-40a5-b10c-dee8f912d80a" providerId="AD" clId="Web-{AD5B28ED-D134-9E64-4236-E7F25F6B0F18}" dt="2026-04-30T07:49:48.314" v="135"/>
          <ac:spMkLst>
            <pc:docMk/>
            <pc:sldMk cId="3277831322" sldId="257"/>
            <ac:spMk id="17" creationId="{51B4E1F8-DA38-44DA-8B73-7EC281F24066}"/>
          </ac:spMkLst>
        </pc:spChg>
        <pc:graphicFrameChg chg="add">
          <ac:chgData name="Corey Edwards" userId="S::corey.edwards@uwtsd.ac.uk::7a967df3-e232-40a5-b10c-dee8f912d80a" providerId="AD" clId="Web-{AD5B28ED-D134-9E64-4236-E7F25F6B0F18}" dt="2026-04-30T07:49:48.314" v="135"/>
          <ac:graphicFrameMkLst>
            <pc:docMk/>
            <pc:sldMk cId="3277831322" sldId="257"/>
            <ac:graphicFrameMk id="5" creationId="{F5198C4C-08FD-EEE8-CEC7-430D62868FC1}"/>
          </ac:graphicFrameMkLst>
        </pc:graphicFrameChg>
      </pc:sldChg>
      <pc:sldChg chg="addSp delSp modSp mod setBg">
        <pc:chgData name="Corey Edwards" userId="S::corey.edwards@uwtsd.ac.uk::7a967df3-e232-40a5-b10c-dee8f912d80a" providerId="AD" clId="Web-{AD5B28ED-D134-9E64-4236-E7F25F6B0F18}" dt="2026-04-30T07:49:54.595" v="138"/>
        <pc:sldMkLst>
          <pc:docMk/>
          <pc:sldMk cId="3633632677" sldId="258"/>
        </pc:sldMkLst>
        <pc:spChg chg="mod">
          <ac:chgData name="Corey Edwards" userId="S::corey.edwards@uwtsd.ac.uk::7a967df3-e232-40a5-b10c-dee8f912d80a" providerId="AD" clId="Web-{AD5B28ED-D134-9E64-4236-E7F25F6B0F18}" dt="2026-04-30T07:49:54.595" v="138"/>
          <ac:spMkLst>
            <pc:docMk/>
            <pc:sldMk cId="3633632677" sldId="258"/>
            <ac:spMk id="2" creationId="{CD25E76C-2D09-CBB1-6B49-219A4C21A703}"/>
          </ac:spMkLst>
        </pc:spChg>
        <pc:spChg chg="mod">
          <ac:chgData name="Corey Edwards" userId="S::corey.edwards@uwtsd.ac.uk::7a967df3-e232-40a5-b10c-dee8f912d80a" providerId="AD" clId="Web-{AD5B28ED-D134-9E64-4236-E7F25F6B0F18}" dt="2026-04-30T07:49:54.595" v="138"/>
          <ac:spMkLst>
            <pc:docMk/>
            <pc:sldMk cId="3633632677" sldId="258"/>
            <ac:spMk id="3" creationId="{EBE5996F-FD36-EEA6-6C7B-4A1B54D70437}"/>
          </ac:spMkLst>
        </pc:spChg>
        <pc:spChg chg="add del">
          <ac:chgData name="Corey Edwards" userId="S::corey.edwards@uwtsd.ac.uk::7a967df3-e232-40a5-b10c-dee8f912d80a" providerId="AD" clId="Web-{AD5B28ED-D134-9E64-4236-E7F25F6B0F18}" dt="2026-04-30T07:49:54.564" v="137"/>
          <ac:spMkLst>
            <pc:docMk/>
            <pc:sldMk cId="3633632677" sldId="258"/>
            <ac:spMk id="8" creationId="{471A3572-4543-4883-A749-0458CD8700C2}"/>
          </ac:spMkLst>
        </pc:spChg>
        <pc:spChg chg="add del">
          <ac:chgData name="Corey Edwards" userId="S::corey.edwards@uwtsd.ac.uk::7a967df3-e232-40a5-b10c-dee8f912d80a" providerId="AD" clId="Web-{AD5B28ED-D134-9E64-4236-E7F25F6B0F18}" dt="2026-04-30T07:49:54.564" v="137"/>
          <ac:spMkLst>
            <pc:docMk/>
            <pc:sldMk cId="3633632677" sldId="258"/>
            <ac:spMk id="10" creationId="{4036AB30-180B-4ED5-A38B-175705419281}"/>
          </ac:spMkLst>
        </pc:spChg>
        <pc:spChg chg="add del">
          <ac:chgData name="Corey Edwards" userId="S::corey.edwards@uwtsd.ac.uk::7a967df3-e232-40a5-b10c-dee8f912d80a" providerId="AD" clId="Web-{AD5B28ED-D134-9E64-4236-E7F25F6B0F18}" dt="2026-04-30T07:49:54.564" v="137"/>
          <ac:spMkLst>
            <pc:docMk/>
            <pc:sldMk cId="3633632677" sldId="258"/>
            <ac:spMk id="18" creationId="{DC83D935-436B-4F4D-A47B-4FD95E2C1D80}"/>
          </ac:spMkLst>
        </pc:spChg>
        <pc:spChg chg="add">
          <ac:chgData name="Corey Edwards" userId="S::corey.edwards@uwtsd.ac.uk::7a967df3-e232-40a5-b10c-dee8f912d80a" providerId="AD" clId="Web-{AD5B28ED-D134-9E64-4236-E7F25F6B0F18}" dt="2026-04-30T07:49:54.595" v="138"/>
          <ac:spMkLst>
            <pc:docMk/>
            <pc:sldMk cId="3633632677" sldId="258"/>
            <ac:spMk id="19" creationId="{7FE1D329-7CB2-4DF5-B0C0-36DD19EBC66D}"/>
          </ac:spMkLst>
        </pc:spChg>
        <pc:spChg chg="add">
          <ac:chgData name="Corey Edwards" userId="S::corey.edwards@uwtsd.ac.uk::7a967df3-e232-40a5-b10c-dee8f912d80a" providerId="AD" clId="Web-{AD5B28ED-D134-9E64-4236-E7F25F6B0F18}" dt="2026-04-30T07:49:54.595" v="138"/>
          <ac:spMkLst>
            <pc:docMk/>
            <pc:sldMk cId="3633632677" sldId="258"/>
            <ac:spMk id="20" creationId="{0F358BAA-9C8A-4E17-BAD8-32FD6FFEA730}"/>
          </ac:spMkLst>
        </pc:spChg>
        <pc:spChg chg="add">
          <ac:chgData name="Corey Edwards" userId="S::corey.edwards@uwtsd.ac.uk::7a967df3-e232-40a5-b10c-dee8f912d80a" providerId="AD" clId="Web-{AD5B28ED-D134-9E64-4236-E7F25F6B0F18}" dt="2026-04-30T07:49:54.595" v="138"/>
          <ac:spMkLst>
            <pc:docMk/>
            <pc:sldMk cId="3633632677" sldId="258"/>
            <ac:spMk id="21" creationId="{B43F8043-C799-466F-8C9B-9AB1ADB60E40}"/>
          </ac:spMkLst>
        </pc:spChg>
        <pc:spChg chg="add">
          <ac:chgData name="Corey Edwards" userId="S::corey.edwards@uwtsd.ac.uk::7a967df3-e232-40a5-b10c-dee8f912d80a" providerId="AD" clId="Web-{AD5B28ED-D134-9E64-4236-E7F25F6B0F18}" dt="2026-04-30T07:49:54.595" v="138"/>
          <ac:spMkLst>
            <pc:docMk/>
            <pc:sldMk cId="3633632677" sldId="258"/>
            <ac:spMk id="22" creationId="{4D6F41A4-BEE3-4935-9371-4ADEA67A22F9}"/>
          </ac:spMkLst>
        </pc:spChg>
        <pc:spChg chg="add">
          <ac:chgData name="Corey Edwards" userId="S::corey.edwards@uwtsd.ac.uk::7a967df3-e232-40a5-b10c-dee8f912d80a" providerId="AD" clId="Web-{AD5B28ED-D134-9E64-4236-E7F25F6B0F18}" dt="2026-04-30T07:49:54.595" v="138"/>
          <ac:spMkLst>
            <pc:docMk/>
            <pc:sldMk cId="3633632677" sldId="258"/>
            <ac:spMk id="23" creationId="{E2539269-A988-4404-9F15-456795083212}"/>
          </ac:spMkLst>
        </pc:spChg>
        <pc:spChg chg="add">
          <ac:chgData name="Corey Edwards" userId="S::corey.edwards@uwtsd.ac.uk::7a967df3-e232-40a5-b10c-dee8f912d80a" providerId="AD" clId="Web-{AD5B28ED-D134-9E64-4236-E7F25F6B0F18}" dt="2026-04-30T07:49:54.595" v="138"/>
          <ac:spMkLst>
            <pc:docMk/>
            <pc:sldMk cId="3633632677" sldId="258"/>
            <ac:spMk id="36" creationId="{805817B5-27FE-455C-B285-B97D53E1E966}"/>
          </ac:spMkLst>
        </pc:spChg>
        <pc:grpChg chg="add del">
          <ac:chgData name="Corey Edwards" userId="S::corey.edwards@uwtsd.ac.uk::7a967df3-e232-40a5-b10c-dee8f912d80a" providerId="AD" clId="Web-{AD5B28ED-D134-9E64-4236-E7F25F6B0F18}" dt="2026-04-30T07:49:54.564" v="137"/>
          <ac:grpSpMkLst>
            <pc:docMk/>
            <pc:sldMk cId="3633632677" sldId="258"/>
            <ac:grpSpMk id="12" creationId="{C7DC96D6-0134-4EA3-8B0A-6A255D6BDE31}"/>
          </ac:grpSpMkLst>
        </pc:grpChg>
        <pc:grpChg chg="add">
          <ac:chgData name="Corey Edwards" userId="S::corey.edwards@uwtsd.ac.uk::7a967df3-e232-40a5-b10c-dee8f912d80a" providerId="AD" clId="Web-{AD5B28ED-D134-9E64-4236-E7F25F6B0F18}" dt="2026-04-30T07:49:54.595" v="138"/>
          <ac:grpSpMkLst>
            <pc:docMk/>
            <pc:sldMk cId="3633632677" sldId="258"/>
            <ac:grpSpMk id="24" creationId="{7726F010-956A-40BC-8A1F-8002DC729B4C}"/>
          </ac:grpSpMkLst>
        </pc:grpChg>
        <pc:grpChg chg="add">
          <ac:chgData name="Corey Edwards" userId="S::corey.edwards@uwtsd.ac.uk::7a967df3-e232-40a5-b10c-dee8f912d80a" providerId="AD" clId="Web-{AD5B28ED-D134-9E64-4236-E7F25F6B0F18}" dt="2026-04-30T07:49:54.595" v="138"/>
          <ac:grpSpMkLst>
            <pc:docMk/>
            <pc:sldMk cId="3633632677" sldId="258"/>
            <ac:grpSpMk id="25" creationId="{E606F529-CD5D-4778-9EFF-539782DE4A65}"/>
          </ac:grpSpMkLst>
        </pc:grpChg>
      </pc:sldChg>
      <pc:sldChg chg="addSp modSp mod setBg">
        <pc:chgData name="Corey Edwards" userId="S::corey.edwards@uwtsd.ac.uk::7a967df3-e232-40a5-b10c-dee8f912d80a" providerId="AD" clId="Web-{AD5B28ED-D134-9E64-4236-E7F25F6B0F18}" dt="2026-04-30T07:50:05.455" v="140"/>
        <pc:sldMkLst>
          <pc:docMk/>
          <pc:sldMk cId="1206100780" sldId="259"/>
        </pc:sldMkLst>
        <pc:spChg chg="mod">
          <ac:chgData name="Corey Edwards" userId="S::corey.edwards@uwtsd.ac.uk::7a967df3-e232-40a5-b10c-dee8f912d80a" providerId="AD" clId="Web-{AD5B28ED-D134-9E64-4236-E7F25F6B0F18}" dt="2026-04-30T07:50:05.455" v="140"/>
          <ac:spMkLst>
            <pc:docMk/>
            <pc:sldMk cId="1206100780" sldId="259"/>
            <ac:spMk id="2" creationId="{F43F1807-2741-B612-3D85-232455067FB2}"/>
          </ac:spMkLst>
        </pc:spChg>
        <pc:spChg chg="mod">
          <ac:chgData name="Corey Edwards" userId="S::corey.edwards@uwtsd.ac.uk::7a967df3-e232-40a5-b10c-dee8f912d80a" providerId="AD" clId="Web-{AD5B28ED-D134-9E64-4236-E7F25F6B0F18}" dt="2026-04-30T07:50:05.455" v="140"/>
          <ac:spMkLst>
            <pc:docMk/>
            <pc:sldMk cId="1206100780" sldId="259"/>
            <ac:spMk id="3" creationId="{48213F8C-C7BC-080B-6DD3-F17F038E2628}"/>
          </ac:spMkLst>
        </pc:spChg>
        <pc:spChg chg="add">
          <ac:chgData name="Corey Edwards" userId="S::corey.edwards@uwtsd.ac.uk::7a967df3-e232-40a5-b10c-dee8f912d80a" providerId="AD" clId="Web-{AD5B28ED-D134-9E64-4236-E7F25F6B0F18}" dt="2026-04-30T07:50:05.455" v="140"/>
          <ac:spMkLst>
            <pc:docMk/>
            <pc:sldMk cId="1206100780" sldId="259"/>
            <ac:spMk id="8" creationId="{0F358BAA-9C8A-4E17-BAD8-32FD6FFEA730}"/>
          </ac:spMkLst>
        </pc:spChg>
        <pc:spChg chg="add">
          <ac:chgData name="Corey Edwards" userId="S::corey.edwards@uwtsd.ac.uk::7a967df3-e232-40a5-b10c-dee8f912d80a" providerId="AD" clId="Web-{AD5B28ED-D134-9E64-4236-E7F25F6B0F18}" dt="2026-04-30T07:50:05.455" v="140"/>
          <ac:spMkLst>
            <pc:docMk/>
            <pc:sldMk cId="1206100780" sldId="259"/>
            <ac:spMk id="10" creationId="{4D6F41A4-BEE3-4935-9371-4ADEA67A22F9}"/>
          </ac:spMkLst>
        </pc:spChg>
        <pc:spChg chg="add">
          <ac:chgData name="Corey Edwards" userId="S::corey.edwards@uwtsd.ac.uk::7a967df3-e232-40a5-b10c-dee8f912d80a" providerId="AD" clId="Web-{AD5B28ED-D134-9E64-4236-E7F25F6B0F18}" dt="2026-04-30T07:50:05.455" v="140"/>
          <ac:spMkLst>
            <pc:docMk/>
            <pc:sldMk cId="1206100780" sldId="259"/>
            <ac:spMk id="19" creationId="{7FE1D329-7CB2-4DF5-B0C0-36DD19EBC66D}"/>
          </ac:spMkLst>
        </pc:spChg>
        <pc:spChg chg="add">
          <ac:chgData name="Corey Edwards" userId="S::corey.edwards@uwtsd.ac.uk::7a967df3-e232-40a5-b10c-dee8f912d80a" providerId="AD" clId="Web-{AD5B28ED-D134-9E64-4236-E7F25F6B0F18}" dt="2026-04-30T07:50:05.455" v="140"/>
          <ac:spMkLst>
            <pc:docMk/>
            <pc:sldMk cId="1206100780" sldId="259"/>
            <ac:spMk id="21" creationId="{B43F8043-C799-466F-8C9B-9AB1ADB60E40}"/>
          </ac:spMkLst>
        </pc:spChg>
        <pc:spChg chg="add">
          <ac:chgData name="Corey Edwards" userId="S::corey.edwards@uwtsd.ac.uk::7a967df3-e232-40a5-b10c-dee8f912d80a" providerId="AD" clId="Web-{AD5B28ED-D134-9E64-4236-E7F25F6B0F18}" dt="2026-04-30T07:50:05.455" v="140"/>
          <ac:spMkLst>
            <pc:docMk/>
            <pc:sldMk cId="1206100780" sldId="259"/>
            <ac:spMk id="23" creationId="{E2539269-A988-4404-9F15-456795083212}"/>
          </ac:spMkLst>
        </pc:spChg>
        <pc:spChg chg="add">
          <ac:chgData name="Corey Edwards" userId="S::corey.edwards@uwtsd.ac.uk::7a967df3-e232-40a5-b10c-dee8f912d80a" providerId="AD" clId="Web-{AD5B28ED-D134-9E64-4236-E7F25F6B0F18}" dt="2026-04-30T07:50:05.455" v="140"/>
          <ac:spMkLst>
            <pc:docMk/>
            <pc:sldMk cId="1206100780" sldId="259"/>
            <ac:spMk id="36" creationId="{805817B5-27FE-455C-B285-B97D53E1E966}"/>
          </ac:spMkLst>
        </pc:spChg>
        <pc:grpChg chg="add">
          <ac:chgData name="Corey Edwards" userId="S::corey.edwards@uwtsd.ac.uk::7a967df3-e232-40a5-b10c-dee8f912d80a" providerId="AD" clId="Web-{AD5B28ED-D134-9E64-4236-E7F25F6B0F18}" dt="2026-04-30T07:50:05.455" v="140"/>
          <ac:grpSpMkLst>
            <pc:docMk/>
            <pc:sldMk cId="1206100780" sldId="259"/>
            <ac:grpSpMk id="12" creationId="{7726F010-956A-40BC-8A1F-8002DC729B4C}"/>
          </ac:grpSpMkLst>
        </pc:grpChg>
        <pc:grpChg chg="add">
          <ac:chgData name="Corey Edwards" userId="S::corey.edwards@uwtsd.ac.uk::7a967df3-e232-40a5-b10c-dee8f912d80a" providerId="AD" clId="Web-{AD5B28ED-D134-9E64-4236-E7F25F6B0F18}" dt="2026-04-30T07:50:05.455" v="140"/>
          <ac:grpSpMkLst>
            <pc:docMk/>
            <pc:sldMk cId="1206100780" sldId="259"/>
            <ac:grpSpMk id="25" creationId="{E606F529-CD5D-4778-9EFF-539782DE4A65}"/>
          </ac:grpSpMkLst>
        </pc:grpChg>
      </pc:sldChg>
      <pc:sldChg chg="addSp delSp modSp mod setBg">
        <pc:chgData name="Corey Edwards" userId="S::corey.edwards@uwtsd.ac.uk::7a967df3-e232-40a5-b10c-dee8f912d80a" providerId="AD" clId="Web-{AD5B28ED-D134-9E64-4236-E7F25F6B0F18}" dt="2026-04-30T07:50:20.236" v="144" actId="20577"/>
        <pc:sldMkLst>
          <pc:docMk/>
          <pc:sldMk cId="3312567766" sldId="260"/>
        </pc:sldMkLst>
        <pc:spChg chg="mod">
          <ac:chgData name="Corey Edwards" userId="S::corey.edwards@uwtsd.ac.uk::7a967df3-e232-40a5-b10c-dee8f912d80a" providerId="AD" clId="Web-{AD5B28ED-D134-9E64-4236-E7F25F6B0F18}" dt="2026-04-30T07:50:15.689" v="142"/>
          <ac:spMkLst>
            <pc:docMk/>
            <pc:sldMk cId="3312567766" sldId="260"/>
            <ac:spMk id="2" creationId="{B2B21787-1935-0011-8BD2-6EE081D17F3F}"/>
          </ac:spMkLst>
        </pc:spChg>
        <pc:spChg chg="del mod">
          <ac:chgData name="Corey Edwards" userId="S::corey.edwards@uwtsd.ac.uk::7a967df3-e232-40a5-b10c-dee8f912d80a" providerId="AD" clId="Web-{AD5B28ED-D134-9E64-4236-E7F25F6B0F18}" dt="2026-04-30T07:50:15.689" v="142"/>
          <ac:spMkLst>
            <pc:docMk/>
            <pc:sldMk cId="3312567766" sldId="260"/>
            <ac:spMk id="3" creationId="{A7B08E68-7D31-8B60-2371-7B0F624AA5B1}"/>
          </ac:spMkLst>
        </pc:spChg>
        <pc:spChg chg="add">
          <ac:chgData name="Corey Edwards" userId="S::corey.edwards@uwtsd.ac.uk::7a967df3-e232-40a5-b10c-dee8f912d80a" providerId="AD" clId="Web-{AD5B28ED-D134-9E64-4236-E7F25F6B0F18}" dt="2026-04-30T07:50:15.689" v="142"/>
          <ac:spMkLst>
            <pc:docMk/>
            <pc:sldMk cId="3312567766" sldId="260"/>
            <ac:spMk id="9" creationId="{973CFC7D-374D-4D67-8994-8DA9D4E23B62}"/>
          </ac:spMkLst>
        </pc:spChg>
        <pc:spChg chg="add">
          <ac:chgData name="Corey Edwards" userId="S::corey.edwards@uwtsd.ac.uk::7a967df3-e232-40a5-b10c-dee8f912d80a" providerId="AD" clId="Web-{AD5B28ED-D134-9E64-4236-E7F25F6B0F18}" dt="2026-04-30T07:50:15.689" v="142"/>
          <ac:spMkLst>
            <pc:docMk/>
            <pc:sldMk cId="3312567766" sldId="260"/>
            <ac:spMk id="11" creationId="{8F7FA731-5B6E-499C-926D-C2D2D4946616}"/>
          </ac:spMkLst>
        </pc:spChg>
        <pc:spChg chg="add">
          <ac:chgData name="Corey Edwards" userId="S::corey.edwards@uwtsd.ac.uk::7a967df3-e232-40a5-b10c-dee8f912d80a" providerId="AD" clId="Web-{AD5B28ED-D134-9E64-4236-E7F25F6B0F18}" dt="2026-04-30T07:50:15.689" v="142"/>
          <ac:spMkLst>
            <pc:docMk/>
            <pc:sldMk cId="3312567766" sldId="260"/>
            <ac:spMk id="21" creationId="{8592B821-10D5-48C0-8022-A904844B7FF4}"/>
          </ac:spMkLst>
        </pc:spChg>
        <pc:grpChg chg="add">
          <ac:chgData name="Corey Edwards" userId="S::corey.edwards@uwtsd.ac.uk::7a967df3-e232-40a5-b10c-dee8f912d80a" providerId="AD" clId="Web-{AD5B28ED-D134-9E64-4236-E7F25F6B0F18}" dt="2026-04-30T07:50:15.689" v="142"/>
          <ac:grpSpMkLst>
            <pc:docMk/>
            <pc:sldMk cId="3312567766" sldId="260"/>
            <ac:grpSpMk id="13" creationId="{B86AF8CF-633E-412E-96E3-67B7B963249A}"/>
          </ac:grpSpMkLst>
        </pc:grpChg>
        <pc:graphicFrameChg chg="add modGraphic">
          <ac:chgData name="Corey Edwards" userId="S::corey.edwards@uwtsd.ac.uk::7a967df3-e232-40a5-b10c-dee8f912d80a" providerId="AD" clId="Web-{AD5B28ED-D134-9E64-4236-E7F25F6B0F18}" dt="2026-04-30T07:50:20.236" v="144" actId="20577"/>
          <ac:graphicFrameMkLst>
            <pc:docMk/>
            <pc:sldMk cId="3312567766" sldId="260"/>
            <ac:graphicFrameMk id="5" creationId="{4A06C516-DEF3-EC0C-633D-868E25D8C41C}"/>
          </ac:graphicFrameMkLst>
        </pc:graphicFrameChg>
      </pc:sldChg>
      <pc:sldChg chg="addSp delSp modSp mod setBg">
        <pc:chgData name="Corey Edwards" userId="S::corey.edwards@uwtsd.ac.uk::7a967df3-e232-40a5-b10c-dee8f912d80a" providerId="AD" clId="Web-{AD5B28ED-D134-9E64-4236-E7F25F6B0F18}" dt="2026-04-30T07:50:30.002" v="146"/>
        <pc:sldMkLst>
          <pc:docMk/>
          <pc:sldMk cId="780317610" sldId="261"/>
        </pc:sldMkLst>
        <pc:spChg chg="mod">
          <ac:chgData name="Corey Edwards" userId="S::corey.edwards@uwtsd.ac.uk::7a967df3-e232-40a5-b10c-dee8f912d80a" providerId="AD" clId="Web-{AD5B28ED-D134-9E64-4236-E7F25F6B0F18}" dt="2026-04-30T07:50:30.002" v="146"/>
          <ac:spMkLst>
            <pc:docMk/>
            <pc:sldMk cId="780317610" sldId="261"/>
            <ac:spMk id="2" creationId="{B7AAF3C6-5034-3E7B-9794-C27BC44E5F66}"/>
          </ac:spMkLst>
        </pc:spChg>
        <pc:spChg chg="del">
          <ac:chgData name="Corey Edwards" userId="S::corey.edwards@uwtsd.ac.uk::7a967df3-e232-40a5-b10c-dee8f912d80a" providerId="AD" clId="Web-{AD5B28ED-D134-9E64-4236-E7F25F6B0F18}" dt="2026-04-30T07:50:30.002" v="146"/>
          <ac:spMkLst>
            <pc:docMk/>
            <pc:sldMk cId="780317610" sldId="261"/>
            <ac:spMk id="3" creationId="{3246030A-0C06-8DE1-5382-7840FF52B241}"/>
          </ac:spMkLst>
        </pc:spChg>
        <pc:spChg chg="add">
          <ac:chgData name="Corey Edwards" userId="S::corey.edwards@uwtsd.ac.uk::7a967df3-e232-40a5-b10c-dee8f912d80a" providerId="AD" clId="Web-{AD5B28ED-D134-9E64-4236-E7F25F6B0F18}" dt="2026-04-30T07:50:30.002" v="146"/>
          <ac:spMkLst>
            <pc:docMk/>
            <pc:sldMk cId="780317610" sldId="261"/>
            <ac:spMk id="9" creationId="{973CFC7D-374D-4D67-8994-8DA9D4E23B62}"/>
          </ac:spMkLst>
        </pc:spChg>
        <pc:spChg chg="add">
          <ac:chgData name="Corey Edwards" userId="S::corey.edwards@uwtsd.ac.uk::7a967df3-e232-40a5-b10c-dee8f912d80a" providerId="AD" clId="Web-{AD5B28ED-D134-9E64-4236-E7F25F6B0F18}" dt="2026-04-30T07:50:30.002" v="146"/>
          <ac:spMkLst>
            <pc:docMk/>
            <pc:sldMk cId="780317610" sldId="261"/>
            <ac:spMk id="11" creationId="{8F7FA731-5B6E-499C-926D-C2D2D4946616}"/>
          </ac:spMkLst>
        </pc:spChg>
        <pc:spChg chg="add">
          <ac:chgData name="Corey Edwards" userId="S::corey.edwards@uwtsd.ac.uk::7a967df3-e232-40a5-b10c-dee8f912d80a" providerId="AD" clId="Web-{AD5B28ED-D134-9E64-4236-E7F25F6B0F18}" dt="2026-04-30T07:50:30.002" v="146"/>
          <ac:spMkLst>
            <pc:docMk/>
            <pc:sldMk cId="780317610" sldId="261"/>
            <ac:spMk id="13" creationId="{8592B821-10D5-48C0-8022-A904844B7FF4}"/>
          </ac:spMkLst>
        </pc:spChg>
        <pc:graphicFrameChg chg="add">
          <ac:chgData name="Corey Edwards" userId="S::corey.edwards@uwtsd.ac.uk::7a967df3-e232-40a5-b10c-dee8f912d80a" providerId="AD" clId="Web-{AD5B28ED-D134-9E64-4236-E7F25F6B0F18}" dt="2026-04-30T07:50:30.002" v="146"/>
          <ac:graphicFrameMkLst>
            <pc:docMk/>
            <pc:sldMk cId="780317610" sldId="261"/>
            <ac:graphicFrameMk id="5" creationId="{1C1BF2F8-E4DC-9625-C1B0-B9A952B97F0A}"/>
          </ac:graphicFrameMkLst>
        </pc:graphicFrameChg>
      </pc:sldChg>
      <pc:sldChg chg="addSp modSp mod setBg">
        <pc:chgData name="Corey Edwards" userId="S::corey.edwards@uwtsd.ac.uk::7a967df3-e232-40a5-b10c-dee8f912d80a" providerId="AD" clId="Web-{AD5B28ED-D134-9E64-4236-E7F25F6B0F18}" dt="2026-04-30T07:50:35.909" v="147"/>
        <pc:sldMkLst>
          <pc:docMk/>
          <pc:sldMk cId="3344599374" sldId="262"/>
        </pc:sldMkLst>
        <pc:spChg chg="mod">
          <ac:chgData name="Corey Edwards" userId="S::corey.edwards@uwtsd.ac.uk::7a967df3-e232-40a5-b10c-dee8f912d80a" providerId="AD" clId="Web-{AD5B28ED-D134-9E64-4236-E7F25F6B0F18}" dt="2026-04-30T07:50:35.909" v="147"/>
          <ac:spMkLst>
            <pc:docMk/>
            <pc:sldMk cId="3344599374" sldId="262"/>
            <ac:spMk id="2" creationId="{0C24E022-7AE4-9A14-90F0-BBFE62619324}"/>
          </ac:spMkLst>
        </pc:spChg>
        <pc:spChg chg="mod">
          <ac:chgData name="Corey Edwards" userId="S::corey.edwards@uwtsd.ac.uk::7a967df3-e232-40a5-b10c-dee8f912d80a" providerId="AD" clId="Web-{AD5B28ED-D134-9E64-4236-E7F25F6B0F18}" dt="2026-04-30T07:50:35.909" v="147"/>
          <ac:spMkLst>
            <pc:docMk/>
            <pc:sldMk cId="3344599374" sldId="262"/>
            <ac:spMk id="3" creationId="{31AE0917-0D58-8698-9E19-70919C1D5F43}"/>
          </ac:spMkLst>
        </pc:spChg>
        <pc:spChg chg="add">
          <ac:chgData name="Corey Edwards" userId="S::corey.edwards@uwtsd.ac.uk::7a967df3-e232-40a5-b10c-dee8f912d80a" providerId="AD" clId="Web-{AD5B28ED-D134-9E64-4236-E7F25F6B0F18}" dt="2026-04-30T07:50:35.909" v="147"/>
          <ac:spMkLst>
            <pc:docMk/>
            <pc:sldMk cId="3344599374" sldId="262"/>
            <ac:spMk id="8" creationId="{0F358BAA-9C8A-4E17-BAD8-32FD6FFEA730}"/>
          </ac:spMkLst>
        </pc:spChg>
        <pc:spChg chg="add">
          <ac:chgData name="Corey Edwards" userId="S::corey.edwards@uwtsd.ac.uk::7a967df3-e232-40a5-b10c-dee8f912d80a" providerId="AD" clId="Web-{AD5B28ED-D134-9E64-4236-E7F25F6B0F18}" dt="2026-04-30T07:50:35.909" v="147"/>
          <ac:spMkLst>
            <pc:docMk/>
            <pc:sldMk cId="3344599374" sldId="262"/>
            <ac:spMk id="10" creationId="{4D6F41A4-BEE3-4935-9371-4ADEA67A22F9}"/>
          </ac:spMkLst>
        </pc:spChg>
        <pc:spChg chg="add">
          <ac:chgData name="Corey Edwards" userId="S::corey.edwards@uwtsd.ac.uk::7a967df3-e232-40a5-b10c-dee8f912d80a" providerId="AD" clId="Web-{AD5B28ED-D134-9E64-4236-E7F25F6B0F18}" dt="2026-04-30T07:50:35.909" v="147"/>
          <ac:spMkLst>
            <pc:docMk/>
            <pc:sldMk cId="3344599374" sldId="262"/>
            <ac:spMk id="19" creationId="{7FE1D329-7CB2-4DF5-B0C0-36DD19EBC66D}"/>
          </ac:spMkLst>
        </pc:spChg>
        <pc:spChg chg="add">
          <ac:chgData name="Corey Edwards" userId="S::corey.edwards@uwtsd.ac.uk::7a967df3-e232-40a5-b10c-dee8f912d80a" providerId="AD" clId="Web-{AD5B28ED-D134-9E64-4236-E7F25F6B0F18}" dt="2026-04-30T07:50:35.909" v="147"/>
          <ac:spMkLst>
            <pc:docMk/>
            <pc:sldMk cId="3344599374" sldId="262"/>
            <ac:spMk id="21" creationId="{B43F8043-C799-466F-8C9B-9AB1ADB60E40}"/>
          </ac:spMkLst>
        </pc:spChg>
        <pc:spChg chg="add">
          <ac:chgData name="Corey Edwards" userId="S::corey.edwards@uwtsd.ac.uk::7a967df3-e232-40a5-b10c-dee8f912d80a" providerId="AD" clId="Web-{AD5B28ED-D134-9E64-4236-E7F25F6B0F18}" dt="2026-04-30T07:50:35.909" v="147"/>
          <ac:spMkLst>
            <pc:docMk/>
            <pc:sldMk cId="3344599374" sldId="262"/>
            <ac:spMk id="23" creationId="{E2539269-A988-4404-9F15-456795083212}"/>
          </ac:spMkLst>
        </pc:spChg>
        <pc:spChg chg="add">
          <ac:chgData name="Corey Edwards" userId="S::corey.edwards@uwtsd.ac.uk::7a967df3-e232-40a5-b10c-dee8f912d80a" providerId="AD" clId="Web-{AD5B28ED-D134-9E64-4236-E7F25F6B0F18}" dt="2026-04-30T07:50:35.909" v="147"/>
          <ac:spMkLst>
            <pc:docMk/>
            <pc:sldMk cId="3344599374" sldId="262"/>
            <ac:spMk id="36" creationId="{805817B5-27FE-455C-B285-B97D53E1E966}"/>
          </ac:spMkLst>
        </pc:spChg>
        <pc:grpChg chg="add">
          <ac:chgData name="Corey Edwards" userId="S::corey.edwards@uwtsd.ac.uk::7a967df3-e232-40a5-b10c-dee8f912d80a" providerId="AD" clId="Web-{AD5B28ED-D134-9E64-4236-E7F25F6B0F18}" dt="2026-04-30T07:50:35.909" v="147"/>
          <ac:grpSpMkLst>
            <pc:docMk/>
            <pc:sldMk cId="3344599374" sldId="262"/>
            <ac:grpSpMk id="12" creationId="{7726F010-956A-40BC-8A1F-8002DC729B4C}"/>
          </ac:grpSpMkLst>
        </pc:grpChg>
        <pc:grpChg chg="add">
          <ac:chgData name="Corey Edwards" userId="S::corey.edwards@uwtsd.ac.uk::7a967df3-e232-40a5-b10c-dee8f912d80a" providerId="AD" clId="Web-{AD5B28ED-D134-9E64-4236-E7F25F6B0F18}" dt="2026-04-30T07:50:35.909" v="147"/>
          <ac:grpSpMkLst>
            <pc:docMk/>
            <pc:sldMk cId="3344599374" sldId="262"/>
            <ac:grpSpMk id="25" creationId="{E606F529-CD5D-4778-9EFF-539782DE4A65}"/>
          </ac:grpSpMkLst>
        </pc:grpChg>
      </pc:sldChg>
      <pc:sldChg chg="addSp delSp modSp mod setBg addAnim modAnim">
        <pc:chgData name="Corey Edwards" userId="S::corey.edwards@uwtsd.ac.uk::7a967df3-e232-40a5-b10c-dee8f912d80a" providerId="AD" clId="Web-{AD5B28ED-D134-9E64-4236-E7F25F6B0F18}" dt="2026-04-30T07:57:05.381" v="246"/>
        <pc:sldMkLst>
          <pc:docMk/>
          <pc:sldMk cId="2792277048" sldId="263"/>
        </pc:sldMkLst>
        <pc:spChg chg="mod">
          <ac:chgData name="Corey Edwards" userId="S::corey.edwards@uwtsd.ac.uk::7a967df3-e232-40a5-b10c-dee8f912d80a" providerId="AD" clId="Web-{AD5B28ED-D134-9E64-4236-E7F25F6B0F18}" dt="2026-04-30T07:50:40.846" v="148"/>
          <ac:spMkLst>
            <pc:docMk/>
            <pc:sldMk cId="2792277048" sldId="263"/>
            <ac:spMk id="2" creationId="{D6B07E12-AF60-79E5-6026-EA8B8865512A}"/>
          </ac:spMkLst>
        </pc:spChg>
        <pc:spChg chg="del mod">
          <ac:chgData name="Corey Edwards" userId="S::corey.edwards@uwtsd.ac.uk::7a967df3-e232-40a5-b10c-dee8f912d80a" providerId="AD" clId="Web-{AD5B28ED-D134-9E64-4236-E7F25F6B0F18}" dt="2026-04-30T07:50:40.846" v="148"/>
          <ac:spMkLst>
            <pc:docMk/>
            <pc:sldMk cId="2792277048" sldId="263"/>
            <ac:spMk id="3" creationId="{82E3E66F-E874-F1E6-93D7-DED4B18820F1}"/>
          </ac:spMkLst>
        </pc:spChg>
        <pc:spChg chg="add">
          <ac:chgData name="Corey Edwards" userId="S::corey.edwards@uwtsd.ac.uk::7a967df3-e232-40a5-b10c-dee8f912d80a" providerId="AD" clId="Web-{AD5B28ED-D134-9E64-4236-E7F25F6B0F18}" dt="2026-04-30T07:50:40.846" v="148"/>
          <ac:spMkLst>
            <pc:docMk/>
            <pc:sldMk cId="2792277048" sldId="263"/>
            <ac:spMk id="9" creationId="{973CFC7D-374D-4D67-8994-8DA9D4E23B62}"/>
          </ac:spMkLst>
        </pc:spChg>
        <pc:spChg chg="add">
          <ac:chgData name="Corey Edwards" userId="S::corey.edwards@uwtsd.ac.uk::7a967df3-e232-40a5-b10c-dee8f912d80a" providerId="AD" clId="Web-{AD5B28ED-D134-9E64-4236-E7F25F6B0F18}" dt="2026-04-30T07:50:40.846" v="148"/>
          <ac:spMkLst>
            <pc:docMk/>
            <pc:sldMk cId="2792277048" sldId="263"/>
            <ac:spMk id="11" creationId="{8F7FA731-5B6E-499C-926D-C2D2D4946616}"/>
          </ac:spMkLst>
        </pc:spChg>
        <pc:spChg chg="add">
          <ac:chgData name="Corey Edwards" userId="S::corey.edwards@uwtsd.ac.uk::7a967df3-e232-40a5-b10c-dee8f912d80a" providerId="AD" clId="Web-{AD5B28ED-D134-9E64-4236-E7F25F6B0F18}" dt="2026-04-30T07:50:40.846" v="148"/>
          <ac:spMkLst>
            <pc:docMk/>
            <pc:sldMk cId="2792277048" sldId="263"/>
            <ac:spMk id="13" creationId="{8592B821-10D5-48C0-8022-A904844B7FF4}"/>
          </ac:spMkLst>
        </pc:spChg>
        <pc:graphicFrameChg chg="add">
          <ac:chgData name="Corey Edwards" userId="S::corey.edwards@uwtsd.ac.uk::7a967df3-e232-40a5-b10c-dee8f912d80a" providerId="AD" clId="Web-{AD5B28ED-D134-9E64-4236-E7F25F6B0F18}" dt="2026-04-30T07:50:40.846" v="148"/>
          <ac:graphicFrameMkLst>
            <pc:docMk/>
            <pc:sldMk cId="2792277048" sldId="263"/>
            <ac:graphicFrameMk id="5" creationId="{69E139A3-CECD-EC1F-E628-068FBBB2B0BF}"/>
          </ac:graphicFrameMkLst>
        </pc:graphicFrameChg>
      </pc:sldChg>
      <pc:sldChg chg="addSp modSp mod setBg">
        <pc:chgData name="Corey Edwards" userId="S::corey.edwards@uwtsd.ac.uk::7a967df3-e232-40a5-b10c-dee8f912d80a" providerId="AD" clId="Web-{AD5B28ED-D134-9E64-4236-E7F25F6B0F18}" dt="2026-04-30T07:50:46.003" v="149"/>
        <pc:sldMkLst>
          <pc:docMk/>
          <pc:sldMk cId="2066539269" sldId="264"/>
        </pc:sldMkLst>
        <pc:spChg chg="mod">
          <ac:chgData name="Corey Edwards" userId="S::corey.edwards@uwtsd.ac.uk::7a967df3-e232-40a5-b10c-dee8f912d80a" providerId="AD" clId="Web-{AD5B28ED-D134-9E64-4236-E7F25F6B0F18}" dt="2026-04-30T07:50:46.003" v="149"/>
          <ac:spMkLst>
            <pc:docMk/>
            <pc:sldMk cId="2066539269" sldId="264"/>
            <ac:spMk id="2" creationId="{DBF7B6A7-228E-7D31-2658-A897FD95B66E}"/>
          </ac:spMkLst>
        </pc:spChg>
        <pc:spChg chg="mod">
          <ac:chgData name="Corey Edwards" userId="S::corey.edwards@uwtsd.ac.uk::7a967df3-e232-40a5-b10c-dee8f912d80a" providerId="AD" clId="Web-{AD5B28ED-D134-9E64-4236-E7F25F6B0F18}" dt="2026-04-30T07:50:46.003" v="149"/>
          <ac:spMkLst>
            <pc:docMk/>
            <pc:sldMk cId="2066539269" sldId="264"/>
            <ac:spMk id="3" creationId="{C2E0F904-12E0-6852-35A6-FCA7200B0D64}"/>
          </ac:spMkLst>
        </pc:spChg>
        <pc:spChg chg="add">
          <ac:chgData name="Corey Edwards" userId="S::corey.edwards@uwtsd.ac.uk::7a967df3-e232-40a5-b10c-dee8f912d80a" providerId="AD" clId="Web-{AD5B28ED-D134-9E64-4236-E7F25F6B0F18}" dt="2026-04-30T07:50:46.003" v="149"/>
          <ac:spMkLst>
            <pc:docMk/>
            <pc:sldMk cId="2066539269" sldId="264"/>
            <ac:spMk id="9" creationId="{0F358BAA-9C8A-4E17-BAD8-32FD6FFEA730}"/>
          </ac:spMkLst>
        </pc:spChg>
        <pc:spChg chg="add">
          <ac:chgData name="Corey Edwards" userId="S::corey.edwards@uwtsd.ac.uk::7a967df3-e232-40a5-b10c-dee8f912d80a" providerId="AD" clId="Web-{AD5B28ED-D134-9E64-4236-E7F25F6B0F18}" dt="2026-04-30T07:50:46.003" v="149"/>
          <ac:spMkLst>
            <pc:docMk/>
            <pc:sldMk cId="2066539269" sldId="264"/>
            <ac:spMk id="11" creationId="{4D6F41A4-BEE3-4935-9371-4ADEA67A22F9}"/>
          </ac:spMkLst>
        </pc:spChg>
        <pc:spChg chg="add">
          <ac:chgData name="Corey Edwards" userId="S::corey.edwards@uwtsd.ac.uk::7a967df3-e232-40a5-b10c-dee8f912d80a" providerId="AD" clId="Web-{AD5B28ED-D134-9E64-4236-E7F25F6B0F18}" dt="2026-04-30T07:50:46.003" v="149"/>
          <ac:spMkLst>
            <pc:docMk/>
            <pc:sldMk cId="2066539269" sldId="264"/>
            <ac:spMk id="20" creationId="{7FE1D329-7CB2-4DF5-B0C0-36DD19EBC66D}"/>
          </ac:spMkLst>
        </pc:spChg>
        <pc:spChg chg="add">
          <ac:chgData name="Corey Edwards" userId="S::corey.edwards@uwtsd.ac.uk::7a967df3-e232-40a5-b10c-dee8f912d80a" providerId="AD" clId="Web-{AD5B28ED-D134-9E64-4236-E7F25F6B0F18}" dt="2026-04-30T07:50:46.003" v="149"/>
          <ac:spMkLst>
            <pc:docMk/>
            <pc:sldMk cId="2066539269" sldId="264"/>
            <ac:spMk id="22" creationId="{B6D694DB-A3FC-4F14-A225-17BEBA4416DA}"/>
          </ac:spMkLst>
        </pc:spChg>
        <pc:spChg chg="add">
          <ac:chgData name="Corey Edwards" userId="S::corey.edwards@uwtsd.ac.uk::7a967df3-e232-40a5-b10c-dee8f912d80a" providerId="AD" clId="Web-{AD5B28ED-D134-9E64-4236-E7F25F6B0F18}" dt="2026-04-30T07:50:46.003" v="149"/>
          <ac:spMkLst>
            <pc:docMk/>
            <pc:sldMk cId="2066539269" sldId="264"/>
            <ac:spMk id="24" creationId="{6233B4D5-2565-4CC0-A9B1-C9EA9E9DE306}"/>
          </ac:spMkLst>
        </pc:spChg>
        <pc:grpChg chg="add">
          <ac:chgData name="Corey Edwards" userId="S::corey.edwards@uwtsd.ac.uk::7a967df3-e232-40a5-b10c-dee8f912d80a" providerId="AD" clId="Web-{AD5B28ED-D134-9E64-4236-E7F25F6B0F18}" dt="2026-04-30T07:50:46.003" v="149"/>
          <ac:grpSpMkLst>
            <pc:docMk/>
            <pc:sldMk cId="2066539269" sldId="264"/>
            <ac:grpSpMk id="13" creationId="{7726F010-956A-40BC-8A1F-8002DC729B4C}"/>
          </ac:grpSpMkLst>
        </pc:grpChg>
        <pc:picChg chg="add">
          <ac:chgData name="Corey Edwards" userId="S::corey.edwards@uwtsd.ac.uk::7a967df3-e232-40a5-b10c-dee8f912d80a" providerId="AD" clId="Web-{AD5B28ED-D134-9E64-4236-E7F25F6B0F18}" dt="2026-04-30T07:50:46.003" v="149"/>
          <ac:picMkLst>
            <pc:docMk/>
            <pc:sldMk cId="2066539269" sldId="264"/>
            <ac:picMk id="5" creationId="{07241773-8ED3-66EF-851D-30942706FDF6}"/>
          </ac:picMkLst>
        </pc:picChg>
      </pc:sldChg>
      <pc:sldChg chg="addSp delSp modSp mod setBg setClrOvrMap">
        <pc:chgData name="Corey Edwards" userId="S::corey.edwards@uwtsd.ac.uk::7a967df3-e232-40a5-b10c-dee8f912d80a" providerId="AD" clId="Web-{AD5B28ED-D134-9E64-4236-E7F25F6B0F18}" dt="2026-04-30T07:50:50.690" v="150"/>
        <pc:sldMkLst>
          <pc:docMk/>
          <pc:sldMk cId="3045228888" sldId="265"/>
        </pc:sldMkLst>
        <pc:spChg chg="mod">
          <ac:chgData name="Corey Edwards" userId="S::corey.edwards@uwtsd.ac.uk::7a967df3-e232-40a5-b10c-dee8f912d80a" providerId="AD" clId="Web-{AD5B28ED-D134-9E64-4236-E7F25F6B0F18}" dt="2026-04-30T07:50:50.690" v="150"/>
          <ac:spMkLst>
            <pc:docMk/>
            <pc:sldMk cId="3045228888" sldId="265"/>
            <ac:spMk id="2" creationId="{1061C921-7286-9593-0A45-581B8E0BB348}"/>
          </ac:spMkLst>
        </pc:spChg>
        <pc:spChg chg="del">
          <ac:chgData name="Corey Edwards" userId="S::corey.edwards@uwtsd.ac.uk::7a967df3-e232-40a5-b10c-dee8f912d80a" providerId="AD" clId="Web-{AD5B28ED-D134-9E64-4236-E7F25F6B0F18}" dt="2026-04-30T07:50:50.690" v="150"/>
          <ac:spMkLst>
            <pc:docMk/>
            <pc:sldMk cId="3045228888" sldId="265"/>
            <ac:spMk id="3" creationId="{9B0AF64A-D10C-2763-C3BA-344CB04ECE62}"/>
          </ac:spMkLst>
        </pc:spChg>
        <pc:spChg chg="add">
          <ac:chgData name="Corey Edwards" userId="S::corey.edwards@uwtsd.ac.uk::7a967df3-e232-40a5-b10c-dee8f912d80a" providerId="AD" clId="Web-{AD5B28ED-D134-9E64-4236-E7F25F6B0F18}" dt="2026-04-30T07:50:50.690" v="150"/>
          <ac:spMkLst>
            <pc:docMk/>
            <pc:sldMk cId="3045228888" sldId="265"/>
            <ac:spMk id="9" creationId="{471A3572-4543-4883-A749-0458CD8700C2}"/>
          </ac:spMkLst>
        </pc:spChg>
        <pc:spChg chg="add">
          <ac:chgData name="Corey Edwards" userId="S::corey.edwards@uwtsd.ac.uk::7a967df3-e232-40a5-b10c-dee8f912d80a" providerId="AD" clId="Web-{AD5B28ED-D134-9E64-4236-E7F25F6B0F18}" dt="2026-04-30T07:50:50.690" v="150"/>
          <ac:spMkLst>
            <pc:docMk/>
            <pc:sldMk cId="3045228888" sldId="265"/>
            <ac:spMk id="11" creationId="{4036AB30-180B-4ED5-A38B-175705419281}"/>
          </ac:spMkLst>
        </pc:spChg>
        <pc:spChg chg="add">
          <ac:chgData name="Corey Edwards" userId="S::corey.edwards@uwtsd.ac.uk::7a967df3-e232-40a5-b10c-dee8f912d80a" providerId="AD" clId="Web-{AD5B28ED-D134-9E64-4236-E7F25F6B0F18}" dt="2026-04-30T07:50:50.690" v="150"/>
          <ac:spMkLst>
            <pc:docMk/>
            <pc:sldMk cId="3045228888" sldId="265"/>
            <ac:spMk id="13" creationId="{D184DA16-AE6D-48E1-A4C2-38FF16FD198A}"/>
          </ac:spMkLst>
        </pc:spChg>
        <pc:spChg chg="add">
          <ac:chgData name="Corey Edwards" userId="S::corey.edwards@uwtsd.ac.uk::7a967df3-e232-40a5-b10c-dee8f912d80a" providerId="AD" clId="Web-{AD5B28ED-D134-9E64-4236-E7F25F6B0F18}" dt="2026-04-30T07:50:50.690" v="150"/>
          <ac:spMkLst>
            <pc:docMk/>
            <pc:sldMk cId="3045228888" sldId="265"/>
            <ac:spMk id="15" creationId="{E6EAF81C-C73D-4B33-B264-ECF0C2A23505}"/>
          </ac:spMkLst>
        </pc:spChg>
        <pc:spChg chg="add">
          <ac:chgData name="Corey Edwards" userId="S::corey.edwards@uwtsd.ac.uk::7a967df3-e232-40a5-b10c-dee8f912d80a" providerId="AD" clId="Web-{AD5B28ED-D134-9E64-4236-E7F25F6B0F18}" dt="2026-04-30T07:50:50.690" v="150"/>
          <ac:spMkLst>
            <pc:docMk/>
            <pc:sldMk cId="3045228888" sldId="265"/>
            <ac:spMk id="17" creationId="{B9339603-7D99-48BF-9B43-B81E49DD366B}"/>
          </ac:spMkLst>
        </pc:spChg>
        <pc:graphicFrameChg chg="add">
          <ac:chgData name="Corey Edwards" userId="S::corey.edwards@uwtsd.ac.uk::7a967df3-e232-40a5-b10c-dee8f912d80a" providerId="AD" clId="Web-{AD5B28ED-D134-9E64-4236-E7F25F6B0F18}" dt="2026-04-30T07:50:50.690" v="150"/>
          <ac:graphicFrameMkLst>
            <pc:docMk/>
            <pc:sldMk cId="3045228888" sldId="265"/>
            <ac:graphicFrameMk id="5" creationId="{52756436-7FB5-CB28-1124-8C962CB91481}"/>
          </ac:graphicFrameMkLst>
        </pc:graphicFrameChg>
      </pc:sldChg>
      <pc:sldChg chg="addSp delSp modSp mod setBg">
        <pc:chgData name="Corey Edwards" userId="S::corey.edwards@uwtsd.ac.uk::7a967df3-e232-40a5-b10c-dee8f912d80a" providerId="AD" clId="Web-{AD5B28ED-D134-9E64-4236-E7F25F6B0F18}" dt="2026-04-30T07:50:55.987" v="151"/>
        <pc:sldMkLst>
          <pc:docMk/>
          <pc:sldMk cId="1939196332" sldId="266"/>
        </pc:sldMkLst>
        <pc:spChg chg="mod">
          <ac:chgData name="Corey Edwards" userId="S::corey.edwards@uwtsd.ac.uk::7a967df3-e232-40a5-b10c-dee8f912d80a" providerId="AD" clId="Web-{AD5B28ED-D134-9E64-4236-E7F25F6B0F18}" dt="2026-04-30T07:50:55.987" v="151"/>
          <ac:spMkLst>
            <pc:docMk/>
            <pc:sldMk cId="1939196332" sldId="266"/>
            <ac:spMk id="2" creationId="{704F92BD-C4A5-1EB5-35A1-ED8ACF605297}"/>
          </ac:spMkLst>
        </pc:spChg>
        <pc:spChg chg="del mod">
          <ac:chgData name="Corey Edwards" userId="S::corey.edwards@uwtsd.ac.uk::7a967df3-e232-40a5-b10c-dee8f912d80a" providerId="AD" clId="Web-{AD5B28ED-D134-9E64-4236-E7F25F6B0F18}" dt="2026-04-30T07:50:55.987" v="151"/>
          <ac:spMkLst>
            <pc:docMk/>
            <pc:sldMk cId="1939196332" sldId="266"/>
            <ac:spMk id="3" creationId="{104C342D-0817-03A2-4D36-5EB4CBFE964F}"/>
          </ac:spMkLst>
        </pc:spChg>
        <pc:spChg chg="add">
          <ac:chgData name="Corey Edwards" userId="S::corey.edwards@uwtsd.ac.uk::7a967df3-e232-40a5-b10c-dee8f912d80a" providerId="AD" clId="Web-{AD5B28ED-D134-9E64-4236-E7F25F6B0F18}" dt="2026-04-30T07:50:55.987" v="151"/>
          <ac:spMkLst>
            <pc:docMk/>
            <pc:sldMk cId="1939196332" sldId="266"/>
            <ac:spMk id="9" creationId="{471A3572-4543-4883-A749-0458CD8700C2}"/>
          </ac:spMkLst>
        </pc:spChg>
        <pc:spChg chg="add">
          <ac:chgData name="Corey Edwards" userId="S::corey.edwards@uwtsd.ac.uk::7a967df3-e232-40a5-b10c-dee8f912d80a" providerId="AD" clId="Web-{AD5B28ED-D134-9E64-4236-E7F25F6B0F18}" dt="2026-04-30T07:50:55.987" v="151"/>
          <ac:spMkLst>
            <pc:docMk/>
            <pc:sldMk cId="1939196332" sldId="266"/>
            <ac:spMk id="11" creationId="{4036AB30-180B-4ED5-A38B-175705419281}"/>
          </ac:spMkLst>
        </pc:spChg>
        <pc:spChg chg="add">
          <ac:chgData name="Corey Edwards" userId="S::corey.edwards@uwtsd.ac.uk::7a967df3-e232-40a5-b10c-dee8f912d80a" providerId="AD" clId="Web-{AD5B28ED-D134-9E64-4236-E7F25F6B0F18}" dt="2026-04-30T07:50:55.987" v="151"/>
          <ac:spMkLst>
            <pc:docMk/>
            <pc:sldMk cId="1939196332" sldId="266"/>
            <ac:spMk id="13" creationId="{E00BDB36-26F9-4870-887D-DBEBE42ADE54}"/>
          </ac:spMkLst>
        </pc:spChg>
        <pc:spChg chg="add">
          <ac:chgData name="Corey Edwards" userId="S::corey.edwards@uwtsd.ac.uk::7a967df3-e232-40a5-b10c-dee8f912d80a" providerId="AD" clId="Web-{AD5B28ED-D134-9E64-4236-E7F25F6B0F18}" dt="2026-04-30T07:50:55.987" v="151"/>
          <ac:spMkLst>
            <pc:docMk/>
            <pc:sldMk cId="1939196332" sldId="266"/>
            <ac:spMk id="15" creationId="{DC83D935-436B-4F4D-A47B-4FD95E2C1D80}"/>
          </ac:spMkLst>
        </pc:spChg>
        <pc:graphicFrameChg chg="add">
          <ac:chgData name="Corey Edwards" userId="S::corey.edwards@uwtsd.ac.uk::7a967df3-e232-40a5-b10c-dee8f912d80a" providerId="AD" clId="Web-{AD5B28ED-D134-9E64-4236-E7F25F6B0F18}" dt="2026-04-30T07:50:55.987" v="151"/>
          <ac:graphicFrameMkLst>
            <pc:docMk/>
            <pc:sldMk cId="1939196332" sldId="266"/>
            <ac:graphicFrameMk id="5" creationId="{D8F07398-3A43-A09E-EA1C-5A8C66CE8066}"/>
          </ac:graphicFrameMkLst>
        </pc:graphicFrameChg>
      </pc:sldChg>
      <pc:sldChg chg="addSp delSp modSp mod setBg">
        <pc:chgData name="Corey Edwards" userId="S::corey.edwards@uwtsd.ac.uk::7a967df3-e232-40a5-b10c-dee8f912d80a" providerId="AD" clId="Web-{AD5B28ED-D134-9E64-4236-E7F25F6B0F18}" dt="2026-04-30T07:51:00.643" v="152"/>
        <pc:sldMkLst>
          <pc:docMk/>
          <pc:sldMk cId="920732518" sldId="267"/>
        </pc:sldMkLst>
        <pc:spChg chg="mod">
          <ac:chgData name="Corey Edwards" userId="S::corey.edwards@uwtsd.ac.uk::7a967df3-e232-40a5-b10c-dee8f912d80a" providerId="AD" clId="Web-{AD5B28ED-D134-9E64-4236-E7F25F6B0F18}" dt="2026-04-30T07:51:00.643" v="152"/>
          <ac:spMkLst>
            <pc:docMk/>
            <pc:sldMk cId="920732518" sldId="267"/>
            <ac:spMk id="2" creationId="{33F22BD3-007F-4C00-D638-35F4E0D7A34E}"/>
          </ac:spMkLst>
        </pc:spChg>
        <pc:spChg chg="del mod">
          <ac:chgData name="Corey Edwards" userId="S::corey.edwards@uwtsd.ac.uk::7a967df3-e232-40a5-b10c-dee8f912d80a" providerId="AD" clId="Web-{AD5B28ED-D134-9E64-4236-E7F25F6B0F18}" dt="2026-04-30T07:51:00.643" v="152"/>
          <ac:spMkLst>
            <pc:docMk/>
            <pc:sldMk cId="920732518" sldId="267"/>
            <ac:spMk id="3" creationId="{AD5FF181-12FB-89A1-B86E-CD015106B717}"/>
          </ac:spMkLst>
        </pc:spChg>
        <pc:spChg chg="add">
          <ac:chgData name="Corey Edwards" userId="S::corey.edwards@uwtsd.ac.uk::7a967df3-e232-40a5-b10c-dee8f912d80a" providerId="AD" clId="Web-{AD5B28ED-D134-9E64-4236-E7F25F6B0F18}" dt="2026-04-30T07:51:00.643" v="152"/>
          <ac:spMkLst>
            <pc:docMk/>
            <pc:sldMk cId="920732518" sldId="267"/>
            <ac:spMk id="9" creationId="{471A3572-4543-4883-A749-0458CD8700C2}"/>
          </ac:spMkLst>
        </pc:spChg>
        <pc:spChg chg="add">
          <ac:chgData name="Corey Edwards" userId="S::corey.edwards@uwtsd.ac.uk::7a967df3-e232-40a5-b10c-dee8f912d80a" providerId="AD" clId="Web-{AD5B28ED-D134-9E64-4236-E7F25F6B0F18}" dt="2026-04-30T07:51:00.643" v="152"/>
          <ac:spMkLst>
            <pc:docMk/>
            <pc:sldMk cId="920732518" sldId="267"/>
            <ac:spMk id="11" creationId="{4036AB30-180B-4ED5-A38B-175705419281}"/>
          </ac:spMkLst>
        </pc:spChg>
        <pc:spChg chg="add">
          <ac:chgData name="Corey Edwards" userId="S::corey.edwards@uwtsd.ac.uk::7a967df3-e232-40a5-b10c-dee8f912d80a" providerId="AD" clId="Web-{AD5B28ED-D134-9E64-4236-E7F25F6B0F18}" dt="2026-04-30T07:51:00.643" v="152"/>
          <ac:spMkLst>
            <pc:docMk/>
            <pc:sldMk cId="920732518" sldId="267"/>
            <ac:spMk id="13" creationId="{E00BDB36-26F9-4870-887D-DBEBE42ADE54}"/>
          </ac:spMkLst>
        </pc:spChg>
        <pc:spChg chg="add">
          <ac:chgData name="Corey Edwards" userId="S::corey.edwards@uwtsd.ac.uk::7a967df3-e232-40a5-b10c-dee8f912d80a" providerId="AD" clId="Web-{AD5B28ED-D134-9E64-4236-E7F25F6B0F18}" dt="2026-04-30T07:51:00.643" v="152"/>
          <ac:spMkLst>
            <pc:docMk/>
            <pc:sldMk cId="920732518" sldId="267"/>
            <ac:spMk id="15" creationId="{DC83D935-436B-4F4D-A47B-4FD95E2C1D80}"/>
          </ac:spMkLst>
        </pc:spChg>
        <pc:graphicFrameChg chg="add">
          <ac:chgData name="Corey Edwards" userId="S::corey.edwards@uwtsd.ac.uk::7a967df3-e232-40a5-b10c-dee8f912d80a" providerId="AD" clId="Web-{AD5B28ED-D134-9E64-4236-E7F25F6B0F18}" dt="2026-04-30T07:51:00.643" v="152"/>
          <ac:graphicFrameMkLst>
            <pc:docMk/>
            <pc:sldMk cId="920732518" sldId="267"/>
            <ac:graphicFrameMk id="5" creationId="{662EBEF3-89CC-4C6C-C8F5-83696AA00DA7}"/>
          </ac:graphicFrameMkLst>
        </pc:graphicFrameChg>
      </pc:sldChg>
      <pc:sldChg chg="addSp delSp modSp add mod replId setBg">
        <pc:chgData name="Corey Edwards" userId="S::corey.edwards@uwtsd.ac.uk::7a967df3-e232-40a5-b10c-dee8f912d80a" providerId="AD" clId="Web-{AD5B28ED-D134-9E64-4236-E7F25F6B0F18}" dt="2026-04-30T07:50:01.799" v="139"/>
        <pc:sldMkLst>
          <pc:docMk/>
          <pc:sldMk cId="4250079808" sldId="268"/>
        </pc:sldMkLst>
        <pc:spChg chg="mod">
          <ac:chgData name="Corey Edwards" userId="S::corey.edwards@uwtsd.ac.uk::7a967df3-e232-40a5-b10c-dee8f912d80a" providerId="AD" clId="Web-{AD5B28ED-D134-9E64-4236-E7F25F6B0F18}" dt="2026-04-30T07:50:01.799" v="139"/>
          <ac:spMkLst>
            <pc:docMk/>
            <pc:sldMk cId="4250079808" sldId="268"/>
            <ac:spMk id="2" creationId="{64B8520F-4B03-ACA6-2B90-5B9A2C69CCF1}"/>
          </ac:spMkLst>
        </pc:spChg>
        <pc:spChg chg="del mod">
          <ac:chgData name="Corey Edwards" userId="S::corey.edwards@uwtsd.ac.uk::7a967df3-e232-40a5-b10c-dee8f912d80a" providerId="AD" clId="Web-{AD5B28ED-D134-9E64-4236-E7F25F6B0F18}" dt="2026-04-30T07:50:01.799" v="139"/>
          <ac:spMkLst>
            <pc:docMk/>
            <pc:sldMk cId="4250079808" sldId="268"/>
            <ac:spMk id="3" creationId="{50420739-CE74-5E0A-BAFD-448AE5CDB574}"/>
          </ac:spMkLst>
        </pc:spChg>
        <pc:spChg chg="add">
          <ac:chgData name="Corey Edwards" userId="S::corey.edwards@uwtsd.ac.uk::7a967df3-e232-40a5-b10c-dee8f912d80a" providerId="AD" clId="Web-{AD5B28ED-D134-9E64-4236-E7F25F6B0F18}" dt="2026-04-30T07:50:01.799" v="139"/>
          <ac:spMkLst>
            <pc:docMk/>
            <pc:sldMk cId="4250079808" sldId="268"/>
            <ac:spMk id="9" creationId="{471A3572-4543-4883-A749-0458CD8700C2}"/>
          </ac:spMkLst>
        </pc:spChg>
        <pc:spChg chg="add">
          <ac:chgData name="Corey Edwards" userId="S::corey.edwards@uwtsd.ac.uk::7a967df3-e232-40a5-b10c-dee8f912d80a" providerId="AD" clId="Web-{AD5B28ED-D134-9E64-4236-E7F25F6B0F18}" dt="2026-04-30T07:50:01.799" v="139"/>
          <ac:spMkLst>
            <pc:docMk/>
            <pc:sldMk cId="4250079808" sldId="268"/>
            <ac:spMk id="11" creationId="{4036AB30-180B-4ED5-A38B-175705419281}"/>
          </ac:spMkLst>
        </pc:spChg>
        <pc:spChg chg="add">
          <ac:chgData name="Corey Edwards" userId="S::corey.edwards@uwtsd.ac.uk::7a967df3-e232-40a5-b10c-dee8f912d80a" providerId="AD" clId="Web-{AD5B28ED-D134-9E64-4236-E7F25F6B0F18}" dt="2026-04-30T07:50:01.799" v="139"/>
          <ac:spMkLst>
            <pc:docMk/>
            <pc:sldMk cId="4250079808" sldId="268"/>
            <ac:spMk id="13" creationId="{E00BDB36-26F9-4870-887D-DBEBE42ADE54}"/>
          </ac:spMkLst>
        </pc:spChg>
        <pc:spChg chg="add">
          <ac:chgData name="Corey Edwards" userId="S::corey.edwards@uwtsd.ac.uk::7a967df3-e232-40a5-b10c-dee8f912d80a" providerId="AD" clId="Web-{AD5B28ED-D134-9E64-4236-E7F25F6B0F18}" dt="2026-04-30T07:50:01.799" v="139"/>
          <ac:spMkLst>
            <pc:docMk/>
            <pc:sldMk cId="4250079808" sldId="268"/>
            <ac:spMk id="15" creationId="{DC83D935-436B-4F4D-A47B-4FD95E2C1D80}"/>
          </ac:spMkLst>
        </pc:spChg>
        <pc:graphicFrameChg chg="add">
          <ac:chgData name="Corey Edwards" userId="S::corey.edwards@uwtsd.ac.uk::7a967df3-e232-40a5-b10c-dee8f912d80a" providerId="AD" clId="Web-{AD5B28ED-D134-9E64-4236-E7F25F6B0F18}" dt="2026-04-30T07:50:01.799" v="139"/>
          <ac:graphicFrameMkLst>
            <pc:docMk/>
            <pc:sldMk cId="4250079808" sldId="268"/>
            <ac:graphicFrameMk id="5" creationId="{1214A56C-1269-23A8-095E-23694003DC58}"/>
          </ac:graphicFrameMkLst>
        </pc:graphicFrameChg>
      </pc:sldChg>
      <pc:sldChg chg="addSp delSp modSp new mod setBg">
        <pc:chgData name="Corey Edwards" userId="S::corey.edwards@uwtsd.ac.uk::7a967df3-e232-40a5-b10c-dee8f912d80a" providerId="AD" clId="Web-{AD5B28ED-D134-9E64-4236-E7F25F6B0F18}" dt="2026-04-30T07:50:10.158" v="141"/>
        <pc:sldMkLst>
          <pc:docMk/>
          <pc:sldMk cId="2092542008" sldId="269"/>
        </pc:sldMkLst>
        <pc:spChg chg="mod">
          <ac:chgData name="Corey Edwards" userId="S::corey.edwards@uwtsd.ac.uk::7a967df3-e232-40a5-b10c-dee8f912d80a" providerId="AD" clId="Web-{AD5B28ED-D134-9E64-4236-E7F25F6B0F18}" dt="2026-04-30T07:50:10.158" v="141"/>
          <ac:spMkLst>
            <pc:docMk/>
            <pc:sldMk cId="2092542008" sldId="269"/>
            <ac:spMk id="2" creationId="{23B989B3-E247-738F-A4C8-31FDED01AEBC}"/>
          </ac:spMkLst>
        </pc:spChg>
        <pc:spChg chg="del mod">
          <ac:chgData name="Corey Edwards" userId="S::corey.edwards@uwtsd.ac.uk::7a967df3-e232-40a5-b10c-dee8f912d80a" providerId="AD" clId="Web-{AD5B28ED-D134-9E64-4236-E7F25F6B0F18}" dt="2026-04-30T07:50:10.158" v="141"/>
          <ac:spMkLst>
            <pc:docMk/>
            <pc:sldMk cId="2092542008" sldId="269"/>
            <ac:spMk id="3" creationId="{2313F783-F882-9233-21BB-F799E0143B3C}"/>
          </ac:spMkLst>
        </pc:spChg>
        <pc:spChg chg="add">
          <ac:chgData name="Corey Edwards" userId="S::corey.edwards@uwtsd.ac.uk::7a967df3-e232-40a5-b10c-dee8f912d80a" providerId="AD" clId="Web-{AD5B28ED-D134-9E64-4236-E7F25F6B0F18}" dt="2026-04-30T07:50:10.158" v="141"/>
          <ac:spMkLst>
            <pc:docMk/>
            <pc:sldMk cId="2092542008" sldId="269"/>
            <ac:spMk id="9" creationId="{471A3572-4543-4883-A749-0458CD8700C2}"/>
          </ac:spMkLst>
        </pc:spChg>
        <pc:spChg chg="add">
          <ac:chgData name="Corey Edwards" userId="S::corey.edwards@uwtsd.ac.uk::7a967df3-e232-40a5-b10c-dee8f912d80a" providerId="AD" clId="Web-{AD5B28ED-D134-9E64-4236-E7F25F6B0F18}" dt="2026-04-30T07:50:10.158" v="141"/>
          <ac:spMkLst>
            <pc:docMk/>
            <pc:sldMk cId="2092542008" sldId="269"/>
            <ac:spMk id="11" creationId="{4036AB30-180B-4ED5-A38B-175705419281}"/>
          </ac:spMkLst>
        </pc:spChg>
        <pc:spChg chg="add">
          <ac:chgData name="Corey Edwards" userId="S::corey.edwards@uwtsd.ac.uk::7a967df3-e232-40a5-b10c-dee8f912d80a" providerId="AD" clId="Web-{AD5B28ED-D134-9E64-4236-E7F25F6B0F18}" dt="2026-04-30T07:50:10.158" v="141"/>
          <ac:spMkLst>
            <pc:docMk/>
            <pc:sldMk cId="2092542008" sldId="269"/>
            <ac:spMk id="13" creationId="{E00BDB36-26F9-4870-887D-DBEBE42ADE54}"/>
          </ac:spMkLst>
        </pc:spChg>
        <pc:spChg chg="add">
          <ac:chgData name="Corey Edwards" userId="S::corey.edwards@uwtsd.ac.uk::7a967df3-e232-40a5-b10c-dee8f912d80a" providerId="AD" clId="Web-{AD5B28ED-D134-9E64-4236-E7F25F6B0F18}" dt="2026-04-30T07:50:10.158" v="141"/>
          <ac:spMkLst>
            <pc:docMk/>
            <pc:sldMk cId="2092542008" sldId="269"/>
            <ac:spMk id="15" creationId="{DC83D935-436B-4F4D-A47B-4FD95E2C1D80}"/>
          </ac:spMkLst>
        </pc:spChg>
        <pc:graphicFrameChg chg="add">
          <ac:chgData name="Corey Edwards" userId="S::corey.edwards@uwtsd.ac.uk::7a967df3-e232-40a5-b10c-dee8f912d80a" providerId="AD" clId="Web-{AD5B28ED-D134-9E64-4236-E7F25F6B0F18}" dt="2026-04-30T07:50:10.158" v="141"/>
          <ac:graphicFrameMkLst>
            <pc:docMk/>
            <pc:sldMk cId="2092542008" sldId="269"/>
            <ac:graphicFrameMk id="5" creationId="{CF28728E-EE5F-741C-5204-A8FAA999F55B}"/>
          </ac:graphicFrameMkLst>
        </pc:graphicFrameChg>
      </pc:sldChg>
      <pc:sldChg chg="addSp delSp modSp new mod setBg">
        <pc:chgData name="Corey Edwards" userId="S::corey.edwards@uwtsd.ac.uk::7a967df3-e232-40a5-b10c-dee8f912d80a" providerId="AD" clId="Web-{AD5B28ED-D134-9E64-4236-E7F25F6B0F18}" dt="2026-04-30T07:50:25.065" v="145"/>
        <pc:sldMkLst>
          <pc:docMk/>
          <pc:sldMk cId="2575817004" sldId="270"/>
        </pc:sldMkLst>
        <pc:spChg chg="mod">
          <ac:chgData name="Corey Edwards" userId="S::corey.edwards@uwtsd.ac.uk::7a967df3-e232-40a5-b10c-dee8f912d80a" providerId="AD" clId="Web-{AD5B28ED-D134-9E64-4236-E7F25F6B0F18}" dt="2026-04-30T07:50:25.065" v="145"/>
          <ac:spMkLst>
            <pc:docMk/>
            <pc:sldMk cId="2575817004" sldId="270"/>
            <ac:spMk id="2" creationId="{706C915B-BFFC-A459-224C-CDB4A8205816}"/>
          </ac:spMkLst>
        </pc:spChg>
        <pc:spChg chg="del mod">
          <ac:chgData name="Corey Edwards" userId="S::corey.edwards@uwtsd.ac.uk::7a967df3-e232-40a5-b10c-dee8f912d80a" providerId="AD" clId="Web-{AD5B28ED-D134-9E64-4236-E7F25F6B0F18}" dt="2026-04-30T07:50:25.065" v="145"/>
          <ac:spMkLst>
            <pc:docMk/>
            <pc:sldMk cId="2575817004" sldId="270"/>
            <ac:spMk id="3" creationId="{4DF3A392-E5D0-BCE8-835D-2CE0FBF40797}"/>
          </ac:spMkLst>
        </pc:spChg>
        <pc:spChg chg="add">
          <ac:chgData name="Corey Edwards" userId="S::corey.edwards@uwtsd.ac.uk::7a967df3-e232-40a5-b10c-dee8f912d80a" providerId="AD" clId="Web-{AD5B28ED-D134-9E64-4236-E7F25F6B0F18}" dt="2026-04-30T07:50:25.065" v="145"/>
          <ac:spMkLst>
            <pc:docMk/>
            <pc:sldMk cId="2575817004" sldId="270"/>
            <ac:spMk id="9" creationId="{973CFC7D-374D-4D67-8994-8DA9D4E23B62}"/>
          </ac:spMkLst>
        </pc:spChg>
        <pc:spChg chg="add">
          <ac:chgData name="Corey Edwards" userId="S::corey.edwards@uwtsd.ac.uk::7a967df3-e232-40a5-b10c-dee8f912d80a" providerId="AD" clId="Web-{AD5B28ED-D134-9E64-4236-E7F25F6B0F18}" dt="2026-04-30T07:50:25.065" v="145"/>
          <ac:spMkLst>
            <pc:docMk/>
            <pc:sldMk cId="2575817004" sldId="270"/>
            <ac:spMk id="11" creationId="{8F7FA731-5B6E-499C-926D-C2D2D4946616}"/>
          </ac:spMkLst>
        </pc:spChg>
        <pc:spChg chg="add">
          <ac:chgData name="Corey Edwards" userId="S::corey.edwards@uwtsd.ac.uk::7a967df3-e232-40a5-b10c-dee8f912d80a" providerId="AD" clId="Web-{AD5B28ED-D134-9E64-4236-E7F25F6B0F18}" dt="2026-04-30T07:50:25.065" v="145"/>
          <ac:spMkLst>
            <pc:docMk/>
            <pc:sldMk cId="2575817004" sldId="270"/>
            <ac:spMk id="21" creationId="{8592B821-10D5-48C0-8022-A904844B7FF4}"/>
          </ac:spMkLst>
        </pc:spChg>
        <pc:grpChg chg="add">
          <ac:chgData name="Corey Edwards" userId="S::corey.edwards@uwtsd.ac.uk::7a967df3-e232-40a5-b10c-dee8f912d80a" providerId="AD" clId="Web-{AD5B28ED-D134-9E64-4236-E7F25F6B0F18}" dt="2026-04-30T07:50:25.065" v="145"/>
          <ac:grpSpMkLst>
            <pc:docMk/>
            <pc:sldMk cId="2575817004" sldId="270"/>
            <ac:grpSpMk id="13" creationId="{B86AF8CF-633E-412E-96E3-67B7B963249A}"/>
          </ac:grpSpMkLst>
        </pc:grpChg>
        <pc:graphicFrameChg chg="add">
          <ac:chgData name="Corey Edwards" userId="S::corey.edwards@uwtsd.ac.uk::7a967df3-e232-40a5-b10c-dee8f912d80a" providerId="AD" clId="Web-{AD5B28ED-D134-9E64-4236-E7F25F6B0F18}" dt="2026-04-30T07:50:25.065" v="145"/>
          <ac:graphicFrameMkLst>
            <pc:docMk/>
            <pc:sldMk cId="2575817004" sldId="270"/>
            <ac:graphicFrameMk id="5" creationId="{A411701F-CE1F-B1F9-8415-652A9383C4B1}"/>
          </ac:graphicFrameMkLst>
        </pc:graphicFrameChg>
      </pc:sldChg>
      <pc:sldChg chg="addSp modSp new mod setBg">
        <pc:chgData name="Corey Edwards" userId="S::corey.edwards@uwtsd.ac.uk::7a967df3-e232-40a5-b10c-dee8f912d80a" providerId="AD" clId="Web-{AD5B28ED-D134-9E64-4236-E7F25F6B0F18}" dt="2026-04-30T07:51:07.331" v="153"/>
        <pc:sldMkLst>
          <pc:docMk/>
          <pc:sldMk cId="3235705330" sldId="271"/>
        </pc:sldMkLst>
        <pc:spChg chg="mod">
          <ac:chgData name="Corey Edwards" userId="S::corey.edwards@uwtsd.ac.uk::7a967df3-e232-40a5-b10c-dee8f912d80a" providerId="AD" clId="Web-{AD5B28ED-D134-9E64-4236-E7F25F6B0F18}" dt="2026-04-30T07:51:07.331" v="153"/>
          <ac:spMkLst>
            <pc:docMk/>
            <pc:sldMk cId="3235705330" sldId="271"/>
            <ac:spMk id="2" creationId="{C3D1A947-833A-160F-3F51-091A45E8BBB3}"/>
          </ac:spMkLst>
        </pc:spChg>
        <pc:spChg chg="mod">
          <ac:chgData name="Corey Edwards" userId="S::corey.edwards@uwtsd.ac.uk::7a967df3-e232-40a5-b10c-dee8f912d80a" providerId="AD" clId="Web-{AD5B28ED-D134-9E64-4236-E7F25F6B0F18}" dt="2026-04-30T07:51:07.331" v="153"/>
          <ac:spMkLst>
            <pc:docMk/>
            <pc:sldMk cId="3235705330" sldId="271"/>
            <ac:spMk id="3" creationId="{DDDE5DC5-7797-A79A-00E4-D9117F75C781}"/>
          </ac:spMkLst>
        </pc:spChg>
        <pc:spChg chg="add">
          <ac:chgData name="Corey Edwards" userId="S::corey.edwards@uwtsd.ac.uk::7a967df3-e232-40a5-b10c-dee8f912d80a" providerId="AD" clId="Web-{AD5B28ED-D134-9E64-4236-E7F25F6B0F18}" dt="2026-04-30T07:51:07.331" v="153"/>
          <ac:spMkLst>
            <pc:docMk/>
            <pc:sldMk cId="3235705330" sldId="271"/>
            <ac:spMk id="9" creationId="{03AE087C-11E2-4305-9282-D7F122FE726E}"/>
          </ac:spMkLst>
        </pc:spChg>
        <pc:grpChg chg="add">
          <ac:chgData name="Corey Edwards" userId="S::corey.edwards@uwtsd.ac.uk::7a967df3-e232-40a5-b10c-dee8f912d80a" providerId="AD" clId="Web-{AD5B28ED-D134-9E64-4236-E7F25F6B0F18}" dt="2026-04-30T07:51:07.331" v="153"/>
          <ac:grpSpMkLst>
            <pc:docMk/>
            <pc:sldMk cId="3235705330" sldId="271"/>
            <ac:grpSpMk id="11" creationId="{6ACF365D-F104-414F-93C3-D9F568808E0D}"/>
          </ac:grpSpMkLst>
        </pc:grpChg>
        <pc:picChg chg="add">
          <ac:chgData name="Corey Edwards" userId="S::corey.edwards@uwtsd.ac.uk::7a967df3-e232-40a5-b10c-dee8f912d80a" providerId="AD" clId="Web-{AD5B28ED-D134-9E64-4236-E7F25F6B0F18}" dt="2026-04-30T07:51:07.331" v="153"/>
          <ac:picMkLst>
            <pc:docMk/>
            <pc:sldMk cId="3235705330" sldId="271"/>
            <ac:picMk id="5" creationId="{E9B39AF7-E6B5-83DE-6688-CA95A48FA585}"/>
          </ac:picMkLst>
        </pc:picChg>
      </pc:sldChg>
      <pc:sldChg chg="modSp new">
        <pc:chgData name="Corey Edwards" userId="S::corey.edwards@uwtsd.ac.uk::7a967df3-e232-40a5-b10c-dee8f912d80a" providerId="AD" clId="Web-{AD5B28ED-D134-9E64-4236-E7F25F6B0F18}" dt="2026-04-30T07:56:26.847" v="240" actId="20577"/>
        <pc:sldMkLst>
          <pc:docMk/>
          <pc:sldMk cId="2598118453" sldId="272"/>
        </pc:sldMkLst>
        <pc:spChg chg="mod">
          <ac:chgData name="Corey Edwards" userId="S::corey.edwards@uwtsd.ac.uk::7a967df3-e232-40a5-b10c-dee8f912d80a" providerId="AD" clId="Web-{AD5B28ED-D134-9E64-4236-E7F25F6B0F18}" dt="2026-04-30T07:46:40.107" v="75" actId="20577"/>
          <ac:spMkLst>
            <pc:docMk/>
            <pc:sldMk cId="2598118453" sldId="272"/>
            <ac:spMk id="2" creationId="{579EBFF8-D77F-A7A4-F26B-6D04D525E8C4}"/>
          </ac:spMkLst>
        </pc:spChg>
        <pc:spChg chg="mod">
          <ac:chgData name="Corey Edwards" userId="S::corey.edwards@uwtsd.ac.uk::7a967df3-e232-40a5-b10c-dee8f912d80a" providerId="AD" clId="Web-{AD5B28ED-D134-9E64-4236-E7F25F6B0F18}" dt="2026-04-30T07:56:26.847" v="240" actId="20577"/>
          <ac:spMkLst>
            <pc:docMk/>
            <pc:sldMk cId="2598118453" sldId="272"/>
            <ac:spMk id="3" creationId="{66A2D7EA-64C1-63D6-9FC4-8EDB93E7189D}"/>
          </ac:spMkLst>
        </pc:spChg>
      </pc:sldChg>
      <pc:sldChg chg="addSp modSp new mod setBg">
        <pc:chgData name="Corey Edwards" userId="S::corey.edwards@uwtsd.ac.uk::7a967df3-e232-40a5-b10c-dee8f912d80a" providerId="AD" clId="Web-{AD5B28ED-D134-9E64-4236-E7F25F6B0F18}" dt="2026-04-30T07:51:51.316" v="160" actId="20577"/>
        <pc:sldMkLst>
          <pc:docMk/>
          <pc:sldMk cId="1025477195" sldId="273"/>
        </pc:sldMkLst>
        <pc:spChg chg="mod">
          <ac:chgData name="Corey Edwards" userId="S::corey.edwards@uwtsd.ac.uk::7a967df3-e232-40a5-b10c-dee8f912d80a" providerId="AD" clId="Web-{AD5B28ED-D134-9E64-4236-E7F25F6B0F18}" dt="2026-04-30T07:51:43.972" v="159"/>
          <ac:spMkLst>
            <pc:docMk/>
            <pc:sldMk cId="1025477195" sldId="273"/>
            <ac:spMk id="2" creationId="{C328D8F6-E912-2046-4CF8-3BA15F8A8022}"/>
          </ac:spMkLst>
        </pc:spChg>
        <pc:spChg chg="mod">
          <ac:chgData name="Corey Edwards" userId="S::corey.edwards@uwtsd.ac.uk::7a967df3-e232-40a5-b10c-dee8f912d80a" providerId="AD" clId="Web-{AD5B28ED-D134-9E64-4236-E7F25F6B0F18}" dt="2026-04-30T07:51:51.316" v="160" actId="20577"/>
          <ac:spMkLst>
            <pc:docMk/>
            <pc:sldMk cId="1025477195" sldId="273"/>
            <ac:spMk id="3" creationId="{DAE0E1F0-DE71-CE25-54DB-DD271DEF76BF}"/>
          </ac:spMkLst>
        </pc:spChg>
        <pc:spChg chg="add">
          <ac:chgData name="Corey Edwards" userId="S::corey.edwards@uwtsd.ac.uk::7a967df3-e232-40a5-b10c-dee8f912d80a" providerId="AD" clId="Web-{AD5B28ED-D134-9E64-4236-E7F25F6B0F18}" dt="2026-04-30T07:51:43.972" v="159"/>
          <ac:spMkLst>
            <pc:docMk/>
            <pc:sldMk cId="1025477195" sldId="273"/>
            <ac:spMk id="8" creationId="{0F358BAA-9C8A-4E17-BAD8-32FD6FFEA730}"/>
          </ac:spMkLst>
        </pc:spChg>
        <pc:spChg chg="add">
          <ac:chgData name="Corey Edwards" userId="S::corey.edwards@uwtsd.ac.uk::7a967df3-e232-40a5-b10c-dee8f912d80a" providerId="AD" clId="Web-{AD5B28ED-D134-9E64-4236-E7F25F6B0F18}" dt="2026-04-30T07:51:43.972" v="159"/>
          <ac:spMkLst>
            <pc:docMk/>
            <pc:sldMk cId="1025477195" sldId="273"/>
            <ac:spMk id="10" creationId="{4D6F41A4-BEE3-4935-9371-4ADEA67A22F9}"/>
          </ac:spMkLst>
        </pc:spChg>
        <pc:spChg chg="add">
          <ac:chgData name="Corey Edwards" userId="S::corey.edwards@uwtsd.ac.uk::7a967df3-e232-40a5-b10c-dee8f912d80a" providerId="AD" clId="Web-{AD5B28ED-D134-9E64-4236-E7F25F6B0F18}" dt="2026-04-30T07:51:43.972" v="159"/>
          <ac:spMkLst>
            <pc:docMk/>
            <pc:sldMk cId="1025477195" sldId="273"/>
            <ac:spMk id="19" creationId="{7FE1D329-7CB2-4DF5-B0C0-36DD19EBC66D}"/>
          </ac:spMkLst>
        </pc:spChg>
        <pc:spChg chg="add">
          <ac:chgData name="Corey Edwards" userId="S::corey.edwards@uwtsd.ac.uk::7a967df3-e232-40a5-b10c-dee8f912d80a" providerId="AD" clId="Web-{AD5B28ED-D134-9E64-4236-E7F25F6B0F18}" dt="2026-04-30T07:51:43.972" v="159"/>
          <ac:spMkLst>
            <pc:docMk/>
            <pc:sldMk cId="1025477195" sldId="273"/>
            <ac:spMk id="21" creationId="{B43F8043-C799-466F-8C9B-9AB1ADB60E40}"/>
          </ac:spMkLst>
        </pc:spChg>
        <pc:spChg chg="add">
          <ac:chgData name="Corey Edwards" userId="S::corey.edwards@uwtsd.ac.uk::7a967df3-e232-40a5-b10c-dee8f912d80a" providerId="AD" clId="Web-{AD5B28ED-D134-9E64-4236-E7F25F6B0F18}" dt="2026-04-30T07:51:43.972" v="159"/>
          <ac:spMkLst>
            <pc:docMk/>
            <pc:sldMk cId="1025477195" sldId="273"/>
            <ac:spMk id="23" creationId="{E2539269-A988-4404-9F15-456795083212}"/>
          </ac:spMkLst>
        </pc:spChg>
        <pc:spChg chg="add">
          <ac:chgData name="Corey Edwards" userId="S::corey.edwards@uwtsd.ac.uk::7a967df3-e232-40a5-b10c-dee8f912d80a" providerId="AD" clId="Web-{AD5B28ED-D134-9E64-4236-E7F25F6B0F18}" dt="2026-04-30T07:51:43.972" v="159"/>
          <ac:spMkLst>
            <pc:docMk/>
            <pc:sldMk cId="1025477195" sldId="273"/>
            <ac:spMk id="36" creationId="{805817B5-27FE-455C-B285-B97D53E1E966}"/>
          </ac:spMkLst>
        </pc:spChg>
        <pc:grpChg chg="add">
          <ac:chgData name="Corey Edwards" userId="S::corey.edwards@uwtsd.ac.uk::7a967df3-e232-40a5-b10c-dee8f912d80a" providerId="AD" clId="Web-{AD5B28ED-D134-9E64-4236-E7F25F6B0F18}" dt="2026-04-30T07:51:43.972" v="159"/>
          <ac:grpSpMkLst>
            <pc:docMk/>
            <pc:sldMk cId="1025477195" sldId="273"/>
            <ac:grpSpMk id="12" creationId="{7726F010-956A-40BC-8A1F-8002DC729B4C}"/>
          </ac:grpSpMkLst>
        </pc:grpChg>
        <pc:grpChg chg="add">
          <ac:chgData name="Corey Edwards" userId="S::corey.edwards@uwtsd.ac.uk::7a967df3-e232-40a5-b10c-dee8f912d80a" providerId="AD" clId="Web-{AD5B28ED-D134-9E64-4236-E7F25F6B0F18}" dt="2026-04-30T07:51:43.972" v="159"/>
          <ac:grpSpMkLst>
            <pc:docMk/>
            <pc:sldMk cId="1025477195" sldId="273"/>
            <ac:grpSpMk id="25" creationId="{E606F529-CD5D-4778-9EFF-539782DE4A65}"/>
          </ac:grpSpMkLst>
        </pc:grpChg>
      </pc:sldChg>
      <pc:sldChg chg="modSp new addAnim">
        <pc:chgData name="Corey Edwards" userId="S::corey.edwards@uwtsd.ac.uk::7a967df3-e232-40a5-b10c-dee8f912d80a" providerId="AD" clId="Web-{AD5B28ED-D134-9E64-4236-E7F25F6B0F18}" dt="2026-04-30T07:56:52.240" v="244"/>
        <pc:sldMkLst>
          <pc:docMk/>
          <pc:sldMk cId="2839713805" sldId="274"/>
        </pc:sldMkLst>
        <pc:spChg chg="mod">
          <ac:chgData name="Corey Edwards" userId="S::corey.edwards@uwtsd.ac.uk::7a967df3-e232-40a5-b10c-dee8f912d80a" providerId="AD" clId="Web-{AD5B28ED-D134-9E64-4236-E7F25F6B0F18}" dt="2026-04-30T07:52:19.801" v="172" actId="20577"/>
          <ac:spMkLst>
            <pc:docMk/>
            <pc:sldMk cId="2839713805" sldId="274"/>
            <ac:spMk id="2" creationId="{8CA15C1A-AF4B-6AF1-B789-74C7B9DF57BE}"/>
          </ac:spMkLst>
        </pc:spChg>
        <pc:spChg chg="mod">
          <ac:chgData name="Corey Edwards" userId="S::corey.edwards@uwtsd.ac.uk::7a967df3-e232-40a5-b10c-dee8f912d80a" providerId="AD" clId="Web-{AD5B28ED-D134-9E64-4236-E7F25F6B0F18}" dt="2026-04-30T07:54:29.993" v="182" actId="20577"/>
          <ac:spMkLst>
            <pc:docMk/>
            <pc:sldMk cId="2839713805" sldId="274"/>
            <ac:spMk id="3" creationId="{7DF930B0-7A5A-24FC-D1BC-026CB2D2AA44}"/>
          </ac:spMkLst>
        </pc:spChg>
      </pc:sldChg>
      <pc:sldChg chg="modSp add">
        <pc:chgData name="Corey Edwards" userId="S::corey.edwards@uwtsd.ac.uk::7a967df3-e232-40a5-b10c-dee8f912d80a" providerId="AD" clId="Web-{AD5B28ED-D134-9E64-4236-E7F25F6B0F18}" dt="2026-04-30T07:55:23.154" v="198" actId="20577"/>
        <pc:sldMkLst>
          <pc:docMk/>
          <pc:sldMk cId="487453372" sldId="275"/>
        </pc:sldMkLst>
        <pc:graphicFrameChg chg="modGraphic">
          <ac:chgData name="Corey Edwards" userId="S::corey.edwards@uwtsd.ac.uk::7a967df3-e232-40a5-b10c-dee8f912d80a" providerId="AD" clId="Web-{AD5B28ED-D134-9E64-4236-E7F25F6B0F18}" dt="2026-04-30T07:55:23.154" v="198" actId="20577"/>
          <ac:graphicFrameMkLst>
            <pc:docMk/>
            <pc:sldMk cId="487453372" sldId="275"/>
            <ac:graphicFrameMk id="5" creationId="{8621E6F9-EA09-EAFF-DF04-1A2CC42E5960}"/>
          </ac:graphicFrameMkLst>
        </pc:graphicFrameChg>
      </pc:sldChg>
      <pc:sldChg chg="modSp add">
        <pc:chgData name="Corey Edwards" userId="S::corey.edwards@uwtsd.ac.uk::7a967df3-e232-40a5-b10c-dee8f912d80a" providerId="AD" clId="Web-{AD5B28ED-D134-9E64-4236-E7F25F6B0F18}" dt="2026-04-30T07:56:42.724" v="243" actId="14100"/>
        <pc:sldMkLst>
          <pc:docMk/>
          <pc:sldMk cId="3470038739" sldId="276"/>
        </pc:sldMkLst>
        <pc:spChg chg="mod">
          <ac:chgData name="Corey Edwards" userId="S::corey.edwards@uwtsd.ac.uk::7a967df3-e232-40a5-b10c-dee8f912d80a" providerId="AD" clId="Web-{AD5B28ED-D134-9E64-4236-E7F25F6B0F18}" dt="2026-04-30T07:56:42.724" v="243" actId="14100"/>
          <ac:spMkLst>
            <pc:docMk/>
            <pc:sldMk cId="3470038739" sldId="276"/>
            <ac:spMk id="2" creationId="{48308AFD-49CD-8C47-6AFC-41B700249115}"/>
          </ac:spMkLst>
        </pc:spChg>
      </pc:sldChg>
      <pc:sldChg chg="add">
        <pc:chgData name="Corey Edwards" userId="S::corey.edwards@uwtsd.ac.uk::7a967df3-e232-40a5-b10c-dee8f912d80a" providerId="AD" clId="Web-{AD5B28ED-D134-9E64-4236-E7F25F6B0F18}" dt="2026-04-30T07:54:50.807" v="185"/>
        <pc:sldMkLst>
          <pc:docMk/>
          <pc:sldMk cId="1505770188" sldId="277"/>
        </pc:sldMkLst>
      </pc:sldChg>
      <pc:sldChg chg="add">
        <pc:chgData name="Corey Edwards" userId="S::corey.edwards@uwtsd.ac.uk::7a967df3-e232-40a5-b10c-dee8f912d80a" providerId="AD" clId="Web-{AD5B28ED-D134-9E64-4236-E7F25F6B0F18}" dt="2026-04-30T07:54:51.136" v="186"/>
        <pc:sldMkLst>
          <pc:docMk/>
          <pc:sldMk cId="3033919361" sldId="278"/>
        </pc:sldMkLst>
      </pc:sldChg>
      <pc:sldChg chg="modSp add">
        <pc:chgData name="Corey Edwards" userId="S::corey.edwards@uwtsd.ac.uk::7a967df3-e232-40a5-b10c-dee8f912d80a" providerId="AD" clId="Web-{AD5B28ED-D134-9E64-4236-E7F25F6B0F18}" dt="2026-04-30T07:56:34.035" v="242" actId="14100"/>
        <pc:sldMkLst>
          <pc:docMk/>
          <pc:sldMk cId="3373320578" sldId="279"/>
        </pc:sldMkLst>
        <pc:spChg chg="mod">
          <ac:chgData name="Corey Edwards" userId="S::corey.edwards@uwtsd.ac.uk::7a967df3-e232-40a5-b10c-dee8f912d80a" providerId="AD" clId="Web-{AD5B28ED-D134-9E64-4236-E7F25F6B0F18}" dt="2026-04-30T07:56:34.035" v="242" actId="14100"/>
          <ac:spMkLst>
            <pc:docMk/>
            <pc:sldMk cId="3373320578" sldId="279"/>
            <ac:spMk id="2" creationId="{B11BED82-D5F2-254C-5923-A64927D4F7C7}"/>
          </ac:spMkLst>
        </pc:spChg>
      </pc:sldChg>
      <pc:sldChg chg="add">
        <pc:chgData name="Corey Edwards" userId="S::corey.edwards@uwtsd.ac.uk::7a967df3-e232-40a5-b10c-dee8f912d80a" providerId="AD" clId="Web-{AD5B28ED-D134-9E64-4236-E7F25F6B0F18}" dt="2026-04-30T07:54:51.698" v="188"/>
        <pc:sldMkLst>
          <pc:docMk/>
          <pc:sldMk cId="1955535564" sldId="280"/>
        </pc:sldMkLst>
      </pc:sldChg>
      <pc:sldChg chg="add">
        <pc:chgData name="Corey Edwards" userId="S::corey.edwards@uwtsd.ac.uk::7a967df3-e232-40a5-b10c-dee8f912d80a" providerId="AD" clId="Web-{AD5B28ED-D134-9E64-4236-E7F25F6B0F18}" dt="2026-04-30T07:54:51.980" v="189"/>
        <pc:sldMkLst>
          <pc:docMk/>
          <pc:sldMk cId="1092296440" sldId="281"/>
        </pc:sldMkLst>
      </pc:sldChg>
      <pc:sldChg chg="add">
        <pc:chgData name="Corey Edwards" userId="S::corey.edwards@uwtsd.ac.uk::7a967df3-e232-40a5-b10c-dee8f912d80a" providerId="AD" clId="Web-{AD5B28ED-D134-9E64-4236-E7F25F6B0F18}" dt="2026-04-30T07:54:52.276" v="190"/>
        <pc:sldMkLst>
          <pc:docMk/>
          <pc:sldMk cId="25471065" sldId="282"/>
        </pc:sldMkLst>
      </pc:sldChg>
      <pc:sldChg chg="add">
        <pc:chgData name="Corey Edwards" userId="S::corey.edwards@uwtsd.ac.uk::7a967df3-e232-40a5-b10c-dee8f912d80a" providerId="AD" clId="Web-{AD5B28ED-D134-9E64-4236-E7F25F6B0F18}" dt="2026-04-30T07:54:52.605" v="191"/>
        <pc:sldMkLst>
          <pc:docMk/>
          <pc:sldMk cId="215589128" sldId="283"/>
        </pc:sldMkLst>
      </pc:sldChg>
      <pc:sldChg chg="add">
        <pc:chgData name="Corey Edwards" userId="S::corey.edwards@uwtsd.ac.uk::7a967df3-e232-40a5-b10c-dee8f912d80a" providerId="AD" clId="Web-{AD5B28ED-D134-9E64-4236-E7F25F6B0F18}" dt="2026-04-30T07:54:52.933" v="192"/>
        <pc:sldMkLst>
          <pc:docMk/>
          <pc:sldMk cId="1849549406" sldId="284"/>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4" Type="http://schemas.openxmlformats.org/officeDocument/2006/relationships/image" Target="../media/image11.svg"/></Relationships>
</file>

<file path=ppt/diagrams/_rels/data6.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4" Type="http://schemas.openxmlformats.org/officeDocument/2006/relationships/image" Target="../media/image11.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B22EF4-34FF-48CD-956B-439D63E98DE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7FD2672-5BB7-4839-A8EB-200FD3DAAE4E}">
      <dgm:prSet/>
      <dgm:spPr/>
      <dgm:t>
        <a:bodyPr/>
        <a:lstStyle/>
        <a:p>
          <a:r>
            <a:rPr lang="en-US"/>
            <a:t>Aim: To understand the importance of being able to do more with less.</a:t>
          </a:r>
        </a:p>
      </dgm:t>
    </dgm:pt>
    <dgm:pt modelId="{9CD02ACC-C0D3-4B42-A211-25FBAEB829F5}" type="parTrans" cxnId="{CD80C005-70D0-45D9-A239-8E80E4467BEA}">
      <dgm:prSet/>
      <dgm:spPr/>
      <dgm:t>
        <a:bodyPr/>
        <a:lstStyle/>
        <a:p>
          <a:endParaRPr lang="en-US"/>
        </a:p>
      </dgm:t>
    </dgm:pt>
    <dgm:pt modelId="{04C57009-2806-4E21-A80E-FAF572BE61F9}" type="sibTrans" cxnId="{CD80C005-70D0-45D9-A239-8E80E4467BEA}">
      <dgm:prSet/>
      <dgm:spPr/>
      <dgm:t>
        <a:bodyPr/>
        <a:lstStyle/>
        <a:p>
          <a:endParaRPr lang="en-US"/>
        </a:p>
      </dgm:t>
    </dgm:pt>
    <dgm:pt modelId="{F2651505-0DAA-48AF-BE8A-344CDB0C04B8}">
      <dgm:prSet/>
      <dgm:spPr/>
      <dgm:t>
        <a:bodyPr/>
        <a:lstStyle/>
        <a:p>
          <a:r>
            <a:rPr lang="en-US"/>
            <a:t>Explain resourcefulness vs resourcing.</a:t>
          </a:r>
        </a:p>
      </dgm:t>
    </dgm:pt>
    <dgm:pt modelId="{94E26BAC-8789-4F5C-92AE-9CB2E98CDAA0}" type="parTrans" cxnId="{C2803A2A-72AA-4340-B794-04CA42E51C0D}">
      <dgm:prSet/>
      <dgm:spPr/>
      <dgm:t>
        <a:bodyPr/>
        <a:lstStyle/>
        <a:p>
          <a:endParaRPr lang="en-US"/>
        </a:p>
      </dgm:t>
    </dgm:pt>
    <dgm:pt modelId="{6FEB35DA-A784-4C7D-BCA8-6C1AAC802B7E}" type="sibTrans" cxnId="{C2803A2A-72AA-4340-B794-04CA42E51C0D}">
      <dgm:prSet/>
      <dgm:spPr/>
      <dgm:t>
        <a:bodyPr/>
        <a:lstStyle/>
        <a:p>
          <a:endParaRPr lang="en-US"/>
        </a:p>
      </dgm:t>
    </dgm:pt>
    <dgm:pt modelId="{7F43C074-C7A4-42F5-86D0-29E765DF7533}">
      <dgm:prSet/>
      <dgm:spPr/>
      <dgm:t>
        <a:bodyPr/>
        <a:lstStyle/>
        <a:p>
          <a:r>
            <a:rPr lang="en-US"/>
            <a:t>Analyse how constraints enhance creativity.</a:t>
          </a:r>
        </a:p>
      </dgm:t>
    </dgm:pt>
    <dgm:pt modelId="{398E807F-6921-44D2-9E9F-1312EB92F002}" type="parTrans" cxnId="{B253AE22-1068-46D1-8D01-3718BB8B411D}">
      <dgm:prSet/>
      <dgm:spPr/>
      <dgm:t>
        <a:bodyPr/>
        <a:lstStyle/>
        <a:p>
          <a:endParaRPr lang="en-US"/>
        </a:p>
      </dgm:t>
    </dgm:pt>
    <dgm:pt modelId="{1E325CB7-C6AA-4517-8817-89A584232F33}" type="sibTrans" cxnId="{B253AE22-1068-46D1-8D01-3718BB8B411D}">
      <dgm:prSet/>
      <dgm:spPr/>
      <dgm:t>
        <a:bodyPr/>
        <a:lstStyle/>
        <a:p>
          <a:endParaRPr lang="en-US"/>
        </a:p>
      </dgm:t>
    </dgm:pt>
    <dgm:pt modelId="{01EBEEA6-4A3E-4B61-B07E-C9427A007B76}">
      <dgm:prSet/>
      <dgm:spPr/>
      <dgm:t>
        <a:bodyPr/>
        <a:lstStyle/>
        <a:p>
          <a:r>
            <a:rPr lang="en-US"/>
            <a:t>Apply effectual thinking to real-world challenges.</a:t>
          </a:r>
        </a:p>
      </dgm:t>
    </dgm:pt>
    <dgm:pt modelId="{4AC0DBE3-C536-4DBB-9D74-1E871F9A8639}" type="parTrans" cxnId="{BB72C298-395A-47DC-A242-080BFA48C395}">
      <dgm:prSet/>
      <dgm:spPr/>
      <dgm:t>
        <a:bodyPr/>
        <a:lstStyle/>
        <a:p>
          <a:endParaRPr lang="en-US"/>
        </a:p>
      </dgm:t>
    </dgm:pt>
    <dgm:pt modelId="{3586F935-DBA2-4316-921E-F422472E88C0}" type="sibTrans" cxnId="{BB72C298-395A-47DC-A242-080BFA48C395}">
      <dgm:prSet/>
      <dgm:spPr/>
      <dgm:t>
        <a:bodyPr/>
        <a:lstStyle/>
        <a:p>
          <a:endParaRPr lang="en-US"/>
        </a:p>
      </dgm:t>
    </dgm:pt>
    <dgm:pt modelId="{3F591A27-CE55-4695-858E-22127A1264A3}">
      <dgm:prSet/>
      <dgm:spPr/>
      <dgm:t>
        <a:bodyPr/>
        <a:lstStyle/>
        <a:p>
          <a:r>
            <a:rPr lang="en-US"/>
            <a:t>Generate novel value-creating ideas.</a:t>
          </a:r>
        </a:p>
      </dgm:t>
    </dgm:pt>
    <dgm:pt modelId="{332EAEC2-8892-44DA-8B02-1DEC98BBA5D1}" type="parTrans" cxnId="{0CAFBD79-3357-4FA9-93D8-53CE33F1A314}">
      <dgm:prSet/>
      <dgm:spPr/>
      <dgm:t>
        <a:bodyPr/>
        <a:lstStyle/>
        <a:p>
          <a:endParaRPr lang="en-US"/>
        </a:p>
      </dgm:t>
    </dgm:pt>
    <dgm:pt modelId="{DC2A997C-6D69-4D2E-A14E-C8883225C02D}" type="sibTrans" cxnId="{0CAFBD79-3357-4FA9-93D8-53CE33F1A314}">
      <dgm:prSet/>
      <dgm:spPr/>
      <dgm:t>
        <a:bodyPr/>
        <a:lstStyle/>
        <a:p>
          <a:endParaRPr lang="en-US"/>
        </a:p>
      </dgm:t>
    </dgm:pt>
    <dgm:pt modelId="{930230B1-146C-498F-A87D-A0416C68DEA3}" type="pres">
      <dgm:prSet presAssocID="{C7B22EF4-34FF-48CD-956B-439D63E98DE3}" presName="root" presStyleCnt="0">
        <dgm:presLayoutVars>
          <dgm:dir/>
          <dgm:resizeHandles val="exact"/>
        </dgm:presLayoutVars>
      </dgm:prSet>
      <dgm:spPr/>
    </dgm:pt>
    <dgm:pt modelId="{09BA924A-673B-42B8-A84F-A6601901DD5E}" type="pres">
      <dgm:prSet presAssocID="{F7FD2672-5BB7-4839-A8EB-200FD3DAAE4E}" presName="compNode" presStyleCnt="0"/>
      <dgm:spPr/>
    </dgm:pt>
    <dgm:pt modelId="{CC75568C-5F3C-4278-99A6-DF3967F46608}" type="pres">
      <dgm:prSet presAssocID="{F7FD2672-5BB7-4839-A8EB-200FD3DAAE4E}" presName="bgRect" presStyleLbl="bgShp" presStyleIdx="0" presStyleCnt="5"/>
      <dgm:spPr/>
    </dgm:pt>
    <dgm:pt modelId="{194021F7-D7B7-4C06-AD4C-DC32F1230A3C}" type="pres">
      <dgm:prSet presAssocID="{F7FD2672-5BB7-4839-A8EB-200FD3DAAE4E}"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llseye"/>
        </a:ext>
      </dgm:extLst>
    </dgm:pt>
    <dgm:pt modelId="{E14F364A-697A-4AB4-8183-BDA997377BCA}" type="pres">
      <dgm:prSet presAssocID="{F7FD2672-5BB7-4839-A8EB-200FD3DAAE4E}" presName="spaceRect" presStyleCnt="0"/>
      <dgm:spPr/>
    </dgm:pt>
    <dgm:pt modelId="{DDB02399-CA74-4BD6-84BE-8397AF74F078}" type="pres">
      <dgm:prSet presAssocID="{F7FD2672-5BB7-4839-A8EB-200FD3DAAE4E}" presName="parTx" presStyleLbl="revTx" presStyleIdx="0" presStyleCnt="5">
        <dgm:presLayoutVars>
          <dgm:chMax val="0"/>
          <dgm:chPref val="0"/>
        </dgm:presLayoutVars>
      </dgm:prSet>
      <dgm:spPr/>
    </dgm:pt>
    <dgm:pt modelId="{AD4276F0-D37A-4D5A-98B6-FB9D060E1546}" type="pres">
      <dgm:prSet presAssocID="{04C57009-2806-4E21-A80E-FAF572BE61F9}" presName="sibTrans" presStyleCnt="0"/>
      <dgm:spPr/>
    </dgm:pt>
    <dgm:pt modelId="{F2FC269E-C79A-4E64-B1F0-6BF46AA2B093}" type="pres">
      <dgm:prSet presAssocID="{F2651505-0DAA-48AF-BE8A-344CDB0C04B8}" presName="compNode" presStyleCnt="0"/>
      <dgm:spPr/>
    </dgm:pt>
    <dgm:pt modelId="{338D13F7-F90C-439B-965F-09078158E959}" type="pres">
      <dgm:prSet presAssocID="{F2651505-0DAA-48AF-BE8A-344CDB0C04B8}" presName="bgRect" presStyleLbl="bgShp" presStyleIdx="1" presStyleCnt="5"/>
      <dgm:spPr/>
    </dgm:pt>
    <dgm:pt modelId="{287B9916-A86A-4485-BDA4-7954428F8291}" type="pres">
      <dgm:prSet presAssocID="{F2651505-0DAA-48AF-BE8A-344CDB0C04B8}"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2EC1F478-924E-410F-9D54-D2195B112CA1}" type="pres">
      <dgm:prSet presAssocID="{F2651505-0DAA-48AF-BE8A-344CDB0C04B8}" presName="spaceRect" presStyleCnt="0"/>
      <dgm:spPr/>
    </dgm:pt>
    <dgm:pt modelId="{F32B4F18-007E-4325-995C-0BAAD20BAAAA}" type="pres">
      <dgm:prSet presAssocID="{F2651505-0DAA-48AF-BE8A-344CDB0C04B8}" presName="parTx" presStyleLbl="revTx" presStyleIdx="1" presStyleCnt="5">
        <dgm:presLayoutVars>
          <dgm:chMax val="0"/>
          <dgm:chPref val="0"/>
        </dgm:presLayoutVars>
      </dgm:prSet>
      <dgm:spPr/>
    </dgm:pt>
    <dgm:pt modelId="{A081AE6A-1B5B-413B-821E-84430E457865}" type="pres">
      <dgm:prSet presAssocID="{6FEB35DA-A784-4C7D-BCA8-6C1AAC802B7E}" presName="sibTrans" presStyleCnt="0"/>
      <dgm:spPr/>
    </dgm:pt>
    <dgm:pt modelId="{6404EACD-08A1-4C00-BBEE-F8C5AB7DD152}" type="pres">
      <dgm:prSet presAssocID="{7F43C074-C7A4-42F5-86D0-29E765DF7533}" presName="compNode" presStyleCnt="0"/>
      <dgm:spPr/>
    </dgm:pt>
    <dgm:pt modelId="{AA964BA0-4629-4788-9416-CBFEA97B9FEA}" type="pres">
      <dgm:prSet presAssocID="{7F43C074-C7A4-42F5-86D0-29E765DF7533}" presName="bgRect" presStyleLbl="bgShp" presStyleIdx="2" presStyleCnt="5"/>
      <dgm:spPr/>
    </dgm:pt>
    <dgm:pt modelId="{D3854F08-8F88-4BC0-9021-064D3AE3259F}" type="pres">
      <dgm:prSet presAssocID="{7F43C074-C7A4-42F5-86D0-29E765DF7533}"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4C164666-725C-4C60-BD49-704059F389AE}" type="pres">
      <dgm:prSet presAssocID="{7F43C074-C7A4-42F5-86D0-29E765DF7533}" presName="spaceRect" presStyleCnt="0"/>
      <dgm:spPr/>
    </dgm:pt>
    <dgm:pt modelId="{0C0B11FA-3786-493F-B2D8-9B8896CEA02F}" type="pres">
      <dgm:prSet presAssocID="{7F43C074-C7A4-42F5-86D0-29E765DF7533}" presName="parTx" presStyleLbl="revTx" presStyleIdx="2" presStyleCnt="5">
        <dgm:presLayoutVars>
          <dgm:chMax val="0"/>
          <dgm:chPref val="0"/>
        </dgm:presLayoutVars>
      </dgm:prSet>
      <dgm:spPr/>
    </dgm:pt>
    <dgm:pt modelId="{E7BA4ACB-C560-411C-90C0-609BBE1F8FD7}" type="pres">
      <dgm:prSet presAssocID="{1E325CB7-C6AA-4517-8817-89A584232F33}" presName="sibTrans" presStyleCnt="0"/>
      <dgm:spPr/>
    </dgm:pt>
    <dgm:pt modelId="{07713606-9C5F-41C3-8518-44DDF44D0A73}" type="pres">
      <dgm:prSet presAssocID="{01EBEEA6-4A3E-4B61-B07E-C9427A007B76}" presName="compNode" presStyleCnt="0"/>
      <dgm:spPr/>
    </dgm:pt>
    <dgm:pt modelId="{67F502B8-37B5-4289-AF4C-25A3C9ADEB72}" type="pres">
      <dgm:prSet presAssocID="{01EBEEA6-4A3E-4B61-B07E-C9427A007B76}" presName="bgRect" presStyleLbl="bgShp" presStyleIdx="3" presStyleCnt="5"/>
      <dgm:spPr/>
    </dgm:pt>
    <dgm:pt modelId="{95E0B10D-27E7-472C-9844-E99155277653}" type="pres">
      <dgm:prSet presAssocID="{01EBEEA6-4A3E-4B61-B07E-C9427A007B76}"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12C14745-83C6-48FC-BD71-5ACF8ACE676F}" type="pres">
      <dgm:prSet presAssocID="{01EBEEA6-4A3E-4B61-B07E-C9427A007B76}" presName="spaceRect" presStyleCnt="0"/>
      <dgm:spPr/>
    </dgm:pt>
    <dgm:pt modelId="{289C2B8E-9291-4FBE-8B49-A314D7060DEB}" type="pres">
      <dgm:prSet presAssocID="{01EBEEA6-4A3E-4B61-B07E-C9427A007B76}" presName="parTx" presStyleLbl="revTx" presStyleIdx="3" presStyleCnt="5">
        <dgm:presLayoutVars>
          <dgm:chMax val="0"/>
          <dgm:chPref val="0"/>
        </dgm:presLayoutVars>
      </dgm:prSet>
      <dgm:spPr/>
    </dgm:pt>
    <dgm:pt modelId="{55E5E5EA-275C-49E3-9D46-FA911FE854E7}" type="pres">
      <dgm:prSet presAssocID="{3586F935-DBA2-4316-921E-F422472E88C0}" presName="sibTrans" presStyleCnt="0"/>
      <dgm:spPr/>
    </dgm:pt>
    <dgm:pt modelId="{86995F21-B6FF-4A90-9E90-F1B494D3FE64}" type="pres">
      <dgm:prSet presAssocID="{3F591A27-CE55-4695-858E-22127A1264A3}" presName="compNode" presStyleCnt="0"/>
      <dgm:spPr/>
    </dgm:pt>
    <dgm:pt modelId="{5CB61180-1626-4A23-B8E4-40349F542255}" type="pres">
      <dgm:prSet presAssocID="{3F591A27-CE55-4695-858E-22127A1264A3}" presName="bgRect" presStyleLbl="bgShp" presStyleIdx="4" presStyleCnt="5"/>
      <dgm:spPr/>
    </dgm:pt>
    <dgm:pt modelId="{D7A300A8-386C-4143-A2E2-B4689A4A44D6}" type="pres">
      <dgm:prSet presAssocID="{3F591A27-CE55-4695-858E-22127A1264A3}"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Lightbulb"/>
        </a:ext>
      </dgm:extLst>
    </dgm:pt>
    <dgm:pt modelId="{23A59B22-2C41-4EBA-AE36-1E8184D09E33}" type="pres">
      <dgm:prSet presAssocID="{3F591A27-CE55-4695-858E-22127A1264A3}" presName="spaceRect" presStyleCnt="0"/>
      <dgm:spPr/>
    </dgm:pt>
    <dgm:pt modelId="{23D240F2-9477-4D87-814B-3F1FD3F11DBF}" type="pres">
      <dgm:prSet presAssocID="{3F591A27-CE55-4695-858E-22127A1264A3}" presName="parTx" presStyleLbl="revTx" presStyleIdx="4" presStyleCnt="5">
        <dgm:presLayoutVars>
          <dgm:chMax val="0"/>
          <dgm:chPref val="0"/>
        </dgm:presLayoutVars>
      </dgm:prSet>
      <dgm:spPr/>
    </dgm:pt>
  </dgm:ptLst>
  <dgm:cxnLst>
    <dgm:cxn modelId="{CD80C005-70D0-45D9-A239-8E80E4467BEA}" srcId="{C7B22EF4-34FF-48CD-956B-439D63E98DE3}" destId="{F7FD2672-5BB7-4839-A8EB-200FD3DAAE4E}" srcOrd="0" destOrd="0" parTransId="{9CD02ACC-C0D3-4B42-A211-25FBAEB829F5}" sibTransId="{04C57009-2806-4E21-A80E-FAF572BE61F9}"/>
    <dgm:cxn modelId="{D1527F20-3D34-4DAB-9C11-DCEE9BB7A067}" type="presOf" srcId="{7F43C074-C7A4-42F5-86D0-29E765DF7533}" destId="{0C0B11FA-3786-493F-B2D8-9B8896CEA02F}" srcOrd="0" destOrd="0" presId="urn:microsoft.com/office/officeart/2018/2/layout/IconVerticalSolidList"/>
    <dgm:cxn modelId="{B253AE22-1068-46D1-8D01-3718BB8B411D}" srcId="{C7B22EF4-34FF-48CD-956B-439D63E98DE3}" destId="{7F43C074-C7A4-42F5-86D0-29E765DF7533}" srcOrd="2" destOrd="0" parTransId="{398E807F-6921-44D2-9E9F-1312EB92F002}" sibTransId="{1E325CB7-C6AA-4517-8817-89A584232F33}"/>
    <dgm:cxn modelId="{C2803A2A-72AA-4340-B794-04CA42E51C0D}" srcId="{C7B22EF4-34FF-48CD-956B-439D63E98DE3}" destId="{F2651505-0DAA-48AF-BE8A-344CDB0C04B8}" srcOrd="1" destOrd="0" parTransId="{94E26BAC-8789-4F5C-92AE-9CB2E98CDAA0}" sibTransId="{6FEB35DA-A784-4C7D-BCA8-6C1AAC802B7E}"/>
    <dgm:cxn modelId="{0CAFBD79-3357-4FA9-93D8-53CE33F1A314}" srcId="{C7B22EF4-34FF-48CD-956B-439D63E98DE3}" destId="{3F591A27-CE55-4695-858E-22127A1264A3}" srcOrd="4" destOrd="0" parTransId="{332EAEC2-8892-44DA-8B02-1DEC98BBA5D1}" sibTransId="{DC2A997C-6D69-4D2E-A14E-C8883225C02D}"/>
    <dgm:cxn modelId="{D934A07F-DA4C-4C83-8147-1F9B2CB044F3}" type="presOf" srcId="{C7B22EF4-34FF-48CD-956B-439D63E98DE3}" destId="{930230B1-146C-498F-A87D-A0416C68DEA3}" srcOrd="0" destOrd="0" presId="urn:microsoft.com/office/officeart/2018/2/layout/IconVerticalSolidList"/>
    <dgm:cxn modelId="{BB72C298-395A-47DC-A242-080BFA48C395}" srcId="{C7B22EF4-34FF-48CD-956B-439D63E98DE3}" destId="{01EBEEA6-4A3E-4B61-B07E-C9427A007B76}" srcOrd="3" destOrd="0" parTransId="{4AC0DBE3-C536-4DBB-9D74-1E871F9A8639}" sibTransId="{3586F935-DBA2-4316-921E-F422472E88C0}"/>
    <dgm:cxn modelId="{DCBC1D9C-00CF-41A4-BD7E-5DB68AF9F1ED}" type="presOf" srcId="{F7FD2672-5BB7-4839-A8EB-200FD3DAAE4E}" destId="{DDB02399-CA74-4BD6-84BE-8397AF74F078}" srcOrd="0" destOrd="0" presId="urn:microsoft.com/office/officeart/2018/2/layout/IconVerticalSolidList"/>
    <dgm:cxn modelId="{E71FCBA2-6859-4C41-B32D-06600EBDC0CA}" type="presOf" srcId="{3F591A27-CE55-4695-858E-22127A1264A3}" destId="{23D240F2-9477-4D87-814B-3F1FD3F11DBF}" srcOrd="0" destOrd="0" presId="urn:microsoft.com/office/officeart/2018/2/layout/IconVerticalSolidList"/>
    <dgm:cxn modelId="{2E4233C7-D416-46F9-B609-F3B10947324E}" type="presOf" srcId="{01EBEEA6-4A3E-4B61-B07E-C9427A007B76}" destId="{289C2B8E-9291-4FBE-8B49-A314D7060DEB}" srcOrd="0" destOrd="0" presId="urn:microsoft.com/office/officeart/2018/2/layout/IconVerticalSolidList"/>
    <dgm:cxn modelId="{3301B4FD-758F-4FF8-9284-644D8C7EF618}" type="presOf" srcId="{F2651505-0DAA-48AF-BE8A-344CDB0C04B8}" destId="{F32B4F18-007E-4325-995C-0BAAD20BAAAA}" srcOrd="0" destOrd="0" presId="urn:microsoft.com/office/officeart/2018/2/layout/IconVerticalSolidList"/>
    <dgm:cxn modelId="{A5BBBE64-D3A3-49A1-B909-D0A13D1655AC}" type="presParOf" srcId="{930230B1-146C-498F-A87D-A0416C68DEA3}" destId="{09BA924A-673B-42B8-A84F-A6601901DD5E}" srcOrd="0" destOrd="0" presId="urn:microsoft.com/office/officeart/2018/2/layout/IconVerticalSolidList"/>
    <dgm:cxn modelId="{02313E98-E18E-4026-AE11-E29B5DA676A8}" type="presParOf" srcId="{09BA924A-673B-42B8-A84F-A6601901DD5E}" destId="{CC75568C-5F3C-4278-99A6-DF3967F46608}" srcOrd="0" destOrd="0" presId="urn:microsoft.com/office/officeart/2018/2/layout/IconVerticalSolidList"/>
    <dgm:cxn modelId="{9CFDDBB8-7D6F-4FF4-A9BB-5E0F0FB7D9BC}" type="presParOf" srcId="{09BA924A-673B-42B8-A84F-A6601901DD5E}" destId="{194021F7-D7B7-4C06-AD4C-DC32F1230A3C}" srcOrd="1" destOrd="0" presId="urn:microsoft.com/office/officeart/2018/2/layout/IconVerticalSolidList"/>
    <dgm:cxn modelId="{93E7893D-CCD3-4F6B-8CCB-D61BBFDD992A}" type="presParOf" srcId="{09BA924A-673B-42B8-A84F-A6601901DD5E}" destId="{E14F364A-697A-4AB4-8183-BDA997377BCA}" srcOrd="2" destOrd="0" presId="urn:microsoft.com/office/officeart/2018/2/layout/IconVerticalSolidList"/>
    <dgm:cxn modelId="{5DB09A98-5D3B-41C7-AC32-1EEB118908BC}" type="presParOf" srcId="{09BA924A-673B-42B8-A84F-A6601901DD5E}" destId="{DDB02399-CA74-4BD6-84BE-8397AF74F078}" srcOrd="3" destOrd="0" presId="urn:microsoft.com/office/officeart/2018/2/layout/IconVerticalSolidList"/>
    <dgm:cxn modelId="{E8B3E21B-E61F-48D0-818B-04BABAC6C889}" type="presParOf" srcId="{930230B1-146C-498F-A87D-A0416C68DEA3}" destId="{AD4276F0-D37A-4D5A-98B6-FB9D060E1546}" srcOrd="1" destOrd="0" presId="urn:microsoft.com/office/officeart/2018/2/layout/IconVerticalSolidList"/>
    <dgm:cxn modelId="{062E3EF7-533D-42E8-92E7-851B119DC728}" type="presParOf" srcId="{930230B1-146C-498F-A87D-A0416C68DEA3}" destId="{F2FC269E-C79A-4E64-B1F0-6BF46AA2B093}" srcOrd="2" destOrd="0" presId="urn:microsoft.com/office/officeart/2018/2/layout/IconVerticalSolidList"/>
    <dgm:cxn modelId="{DA20687B-42B8-4A11-B8EF-3703B68329D7}" type="presParOf" srcId="{F2FC269E-C79A-4E64-B1F0-6BF46AA2B093}" destId="{338D13F7-F90C-439B-965F-09078158E959}" srcOrd="0" destOrd="0" presId="urn:microsoft.com/office/officeart/2018/2/layout/IconVerticalSolidList"/>
    <dgm:cxn modelId="{DCF968C5-F437-42E6-941D-E8D0C86B929C}" type="presParOf" srcId="{F2FC269E-C79A-4E64-B1F0-6BF46AA2B093}" destId="{287B9916-A86A-4485-BDA4-7954428F8291}" srcOrd="1" destOrd="0" presId="urn:microsoft.com/office/officeart/2018/2/layout/IconVerticalSolidList"/>
    <dgm:cxn modelId="{B07B9872-BB29-4591-B4BE-3EDCE5F521C6}" type="presParOf" srcId="{F2FC269E-C79A-4E64-B1F0-6BF46AA2B093}" destId="{2EC1F478-924E-410F-9D54-D2195B112CA1}" srcOrd="2" destOrd="0" presId="urn:microsoft.com/office/officeart/2018/2/layout/IconVerticalSolidList"/>
    <dgm:cxn modelId="{58A120A7-8E9C-42A5-92AF-029875FEC955}" type="presParOf" srcId="{F2FC269E-C79A-4E64-B1F0-6BF46AA2B093}" destId="{F32B4F18-007E-4325-995C-0BAAD20BAAAA}" srcOrd="3" destOrd="0" presId="urn:microsoft.com/office/officeart/2018/2/layout/IconVerticalSolidList"/>
    <dgm:cxn modelId="{37054C45-51DD-41B9-B334-1F2D85AE5A95}" type="presParOf" srcId="{930230B1-146C-498F-A87D-A0416C68DEA3}" destId="{A081AE6A-1B5B-413B-821E-84430E457865}" srcOrd="3" destOrd="0" presId="urn:microsoft.com/office/officeart/2018/2/layout/IconVerticalSolidList"/>
    <dgm:cxn modelId="{0490744C-68AC-444B-BF0B-D71CBCEDDD6E}" type="presParOf" srcId="{930230B1-146C-498F-A87D-A0416C68DEA3}" destId="{6404EACD-08A1-4C00-BBEE-F8C5AB7DD152}" srcOrd="4" destOrd="0" presId="urn:microsoft.com/office/officeart/2018/2/layout/IconVerticalSolidList"/>
    <dgm:cxn modelId="{71300E21-DB5B-48D9-9487-C2AFEC8FF690}" type="presParOf" srcId="{6404EACD-08A1-4C00-BBEE-F8C5AB7DD152}" destId="{AA964BA0-4629-4788-9416-CBFEA97B9FEA}" srcOrd="0" destOrd="0" presId="urn:microsoft.com/office/officeart/2018/2/layout/IconVerticalSolidList"/>
    <dgm:cxn modelId="{E3ECD01C-0F67-4142-B2C1-F97A239FF636}" type="presParOf" srcId="{6404EACD-08A1-4C00-BBEE-F8C5AB7DD152}" destId="{D3854F08-8F88-4BC0-9021-064D3AE3259F}" srcOrd="1" destOrd="0" presId="urn:microsoft.com/office/officeart/2018/2/layout/IconVerticalSolidList"/>
    <dgm:cxn modelId="{5D4D4302-01EC-42AC-B169-786A2ACCDA59}" type="presParOf" srcId="{6404EACD-08A1-4C00-BBEE-F8C5AB7DD152}" destId="{4C164666-725C-4C60-BD49-704059F389AE}" srcOrd="2" destOrd="0" presId="urn:microsoft.com/office/officeart/2018/2/layout/IconVerticalSolidList"/>
    <dgm:cxn modelId="{FA50183A-91F7-4568-8E1A-5863D1F93498}" type="presParOf" srcId="{6404EACD-08A1-4C00-BBEE-F8C5AB7DD152}" destId="{0C0B11FA-3786-493F-B2D8-9B8896CEA02F}" srcOrd="3" destOrd="0" presId="urn:microsoft.com/office/officeart/2018/2/layout/IconVerticalSolidList"/>
    <dgm:cxn modelId="{A4162BEB-B04B-46F2-BF5A-1B9D8BC17172}" type="presParOf" srcId="{930230B1-146C-498F-A87D-A0416C68DEA3}" destId="{E7BA4ACB-C560-411C-90C0-609BBE1F8FD7}" srcOrd="5" destOrd="0" presId="urn:microsoft.com/office/officeart/2018/2/layout/IconVerticalSolidList"/>
    <dgm:cxn modelId="{1DD0B357-41A7-415A-B5A4-5DB4DA3A356F}" type="presParOf" srcId="{930230B1-146C-498F-A87D-A0416C68DEA3}" destId="{07713606-9C5F-41C3-8518-44DDF44D0A73}" srcOrd="6" destOrd="0" presId="urn:microsoft.com/office/officeart/2018/2/layout/IconVerticalSolidList"/>
    <dgm:cxn modelId="{1B170BE6-0215-4894-9285-646A5B724860}" type="presParOf" srcId="{07713606-9C5F-41C3-8518-44DDF44D0A73}" destId="{67F502B8-37B5-4289-AF4C-25A3C9ADEB72}" srcOrd="0" destOrd="0" presId="urn:microsoft.com/office/officeart/2018/2/layout/IconVerticalSolidList"/>
    <dgm:cxn modelId="{2F6E303B-1F60-40B6-A134-369BA0893E09}" type="presParOf" srcId="{07713606-9C5F-41C3-8518-44DDF44D0A73}" destId="{95E0B10D-27E7-472C-9844-E99155277653}" srcOrd="1" destOrd="0" presId="urn:microsoft.com/office/officeart/2018/2/layout/IconVerticalSolidList"/>
    <dgm:cxn modelId="{79AB7961-9370-4EE2-A394-6C6A36F5AEDB}" type="presParOf" srcId="{07713606-9C5F-41C3-8518-44DDF44D0A73}" destId="{12C14745-83C6-48FC-BD71-5ACF8ACE676F}" srcOrd="2" destOrd="0" presId="urn:microsoft.com/office/officeart/2018/2/layout/IconVerticalSolidList"/>
    <dgm:cxn modelId="{4B75FC2E-BB48-4303-992C-A4DEF7CBF688}" type="presParOf" srcId="{07713606-9C5F-41C3-8518-44DDF44D0A73}" destId="{289C2B8E-9291-4FBE-8B49-A314D7060DEB}" srcOrd="3" destOrd="0" presId="urn:microsoft.com/office/officeart/2018/2/layout/IconVerticalSolidList"/>
    <dgm:cxn modelId="{13A90F01-3CEC-4D78-AF4E-0C18FA589D03}" type="presParOf" srcId="{930230B1-146C-498F-A87D-A0416C68DEA3}" destId="{55E5E5EA-275C-49E3-9D46-FA911FE854E7}" srcOrd="7" destOrd="0" presId="urn:microsoft.com/office/officeart/2018/2/layout/IconVerticalSolidList"/>
    <dgm:cxn modelId="{03139F37-2FF3-4643-9DAB-56301D4438C9}" type="presParOf" srcId="{930230B1-146C-498F-A87D-A0416C68DEA3}" destId="{86995F21-B6FF-4A90-9E90-F1B494D3FE64}" srcOrd="8" destOrd="0" presId="urn:microsoft.com/office/officeart/2018/2/layout/IconVerticalSolidList"/>
    <dgm:cxn modelId="{DAA02C27-4AC7-404C-8EBB-973A40C57E80}" type="presParOf" srcId="{86995F21-B6FF-4A90-9E90-F1B494D3FE64}" destId="{5CB61180-1626-4A23-B8E4-40349F542255}" srcOrd="0" destOrd="0" presId="urn:microsoft.com/office/officeart/2018/2/layout/IconVerticalSolidList"/>
    <dgm:cxn modelId="{37280501-3154-4CDD-BD53-F8626DF38782}" type="presParOf" srcId="{86995F21-B6FF-4A90-9E90-F1B494D3FE64}" destId="{D7A300A8-386C-4143-A2E2-B4689A4A44D6}" srcOrd="1" destOrd="0" presId="urn:microsoft.com/office/officeart/2018/2/layout/IconVerticalSolidList"/>
    <dgm:cxn modelId="{2356E2F0-4B1A-42DE-89E0-9105F60553EE}" type="presParOf" srcId="{86995F21-B6FF-4A90-9E90-F1B494D3FE64}" destId="{23A59B22-2C41-4EBA-AE36-1E8184D09E33}" srcOrd="2" destOrd="0" presId="urn:microsoft.com/office/officeart/2018/2/layout/IconVerticalSolidList"/>
    <dgm:cxn modelId="{77CE3782-D64F-43E3-B1D5-44E1B6B81FFF}" type="presParOf" srcId="{86995F21-B6FF-4A90-9E90-F1B494D3FE64}" destId="{23D240F2-9477-4D87-814B-3F1FD3F11DB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BF2F35-8543-4B00-929F-ADA4A85278A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2B1A872-D309-4382-B487-8E03E7E7B6F0}">
      <dgm:prSet/>
      <dgm:spPr/>
      <dgm:t>
        <a:bodyPr/>
        <a:lstStyle/>
        <a:p>
          <a:r>
            <a:rPr lang="en-US"/>
            <a:t>Acts with what is already available</a:t>
          </a:r>
        </a:p>
      </dgm:t>
    </dgm:pt>
    <dgm:pt modelId="{550272A0-469B-48CB-A172-C7A4BB3574BB}" type="parTrans" cxnId="{7C616F08-DACE-4B90-8DE5-12A615D87234}">
      <dgm:prSet/>
      <dgm:spPr/>
      <dgm:t>
        <a:bodyPr/>
        <a:lstStyle/>
        <a:p>
          <a:endParaRPr lang="en-US"/>
        </a:p>
      </dgm:t>
    </dgm:pt>
    <dgm:pt modelId="{800EEF23-FDFB-40C3-85F4-B03C61ACFA89}" type="sibTrans" cxnId="{7C616F08-DACE-4B90-8DE5-12A615D87234}">
      <dgm:prSet/>
      <dgm:spPr/>
      <dgm:t>
        <a:bodyPr/>
        <a:lstStyle/>
        <a:p>
          <a:endParaRPr lang="en-US"/>
        </a:p>
      </dgm:t>
    </dgm:pt>
    <dgm:pt modelId="{2D9E414E-37A2-4EC7-A2A2-9CDF04CED35B}">
      <dgm:prSet/>
      <dgm:spPr/>
      <dgm:t>
        <a:bodyPr/>
        <a:lstStyle/>
        <a:p>
          <a:r>
            <a:rPr lang="en-US"/>
            <a:t>Reframes problems rather than waiting for solutions</a:t>
          </a:r>
        </a:p>
      </dgm:t>
    </dgm:pt>
    <dgm:pt modelId="{8673D824-AB6B-4380-8523-3DAEA28E1DCF}" type="parTrans" cxnId="{90B57A7A-CEDC-4166-865B-7AF5BC20748E}">
      <dgm:prSet/>
      <dgm:spPr/>
      <dgm:t>
        <a:bodyPr/>
        <a:lstStyle/>
        <a:p>
          <a:endParaRPr lang="en-US"/>
        </a:p>
      </dgm:t>
    </dgm:pt>
    <dgm:pt modelId="{F3B32363-D19D-4DAA-96FD-9A065E559DC9}" type="sibTrans" cxnId="{90B57A7A-CEDC-4166-865B-7AF5BC20748E}">
      <dgm:prSet/>
      <dgm:spPr/>
      <dgm:t>
        <a:bodyPr/>
        <a:lstStyle/>
        <a:p>
          <a:endParaRPr lang="en-US"/>
        </a:p>
      </dgm:t>
    </dgm:pt>
    <dgm:pt modelId="{BB99D156-C7D6-48CF-8DFE-8F4B196EB8A4}">
      <dgm:prSet/>
      <dgm:spPr/>
      <dgm:t>
        <a:bodyPr/>
        <a:lstStyle/>
        <a:p>
          <a:r>
            <a:rPr lang="en-US"/>
            <a:t>Creates value beyond money</a:t>
          </a:r>
        </a:p>
      </dgm:t>
    </dgm:pt>
    <dgm:pt modelId="{6AE528FA-D21E-47EC-8ACA-7905F8D393EC}" type="parTrans" cxnId="{ADFF5193-65D2-4C28-AA2E-FB47963CFAC4}">
      <dgm:prSet/>
      <dgm:spPr/>
      <dgm:t>
        <a:bodyPr/>
        <a:lstStyle/>
        <a:p>
          <a:endParaRPr lang="en-US"/>
        </a:p>
      </dgm:t>
    </dgm:pt>
    <dgm:pt modelId="{2C5B2EC3-C04B-4DE7-AF15-978791F28FD7}" type="sibTrans" cxnId="{ADFF5193-65D2-4C28-AA2E-FB47963CFAC4}">
      <dgm:prSet/>
      <dgm:spPr/>
      <dgm:t>
        <a:bodyPr/>
        <a:lstStyle/>
        <a:p>
          <a:endParaRPr lang="en-US"/>
        </a:p>
      </dgm:t>
    </dgm:pt>
    <dgm:pt modelId="{B6B627F9-BAB2-414E-AB96-2F698236FD04}">
      <dgm:prSet/>
      <dgm:spPr/>
      <dgm:t>
        <a:bodyPr/>
        <a:lstStyle/>
        <a:p>
          <a:r>
            <a:rPr lang="en-US"/>
            <a:t>Exercises judgement under pressure</a:t>
          </a:r>
        </a:p>
      </dgm:t>
    </dgm:pt>
    <dgm:pt modelId="{73F1DA33-113F-4DBE-AC92-AE627C38C7AC}" type="parTrans" cxnId="{5034C582-7A33-409A-8CD4-E4B09FC6FF89}">
      <dgm:prSet/>
      <dgm:spPr/>
      <dgm:t>
        <a:bodyPr/>
        <a:lstStyle/>
        <a:p>
          <a:endParaRPr lang="en-US"/>
        </a:p>
      </dgm:t>
    </dgm:pt>
    <dgm:pt modelId="{B9147D89-6247-4F6A-B07B-9CEF9C563D3A}" type="sibTrans" cxnId="{5034C582-7A33-409A-8CD4-E4B09FC6FF89}">
      <dgm:prSet/>
      <dgm:spPr/>
      <dgm:t>
        <a:bodyPr/>
        <a:lstStyle/>
        <a:p>
          <a:endParaRPr lang="en-US"/>
        </a:p>
      </dgm:t>
    </dgm:pt>
    <dgm:pt modelId="{B93EA005-CC41-462F-B6F1-8EB6DDED4F7B}">
      <dgm:prSet/>
      <dgm:spPr/>
      <dgm:t>
        <a:bodyPr/>
        <a:lstStyle/>
        <a:p>
          <a:r>
            <a:rPr lang="en-US"/>
            <a:t>Moving from resourcefulness to resilience (MacKinnon and Derickson, 2013)</a:t>
          </a:r>
        </a:p>
      </dgm:t>
    </dgm:pt>
    <dgm:pt modelId="{3E247262-B879-4455-9107-26FC0C5FBB56}" type="parTrans" cxnId="{B8380DAB-1C3E-445C-9D85-21DF31FA63AD}">
      <dgm:prSet/>
      <dgm:spPr/>
      <dgm:t>
        <a:bodyPr/>
        <a:lstStyle/>
        <a:p>
          <a:endParaRPr lang="en-US"/>
        </a:p>
      </dgm:t>
    </dgm:pt>
    <dgm:pt modelId="{D6DF4CDD-04A2-46BA-A5F1-D3306B1B0622}" type="sibTrans" cxnId="{B8380DAB-1C3E-445C-9D85-21DF31FA63AD}">
      <dgm:prSet/>
      <dgm:spPr/>
      <dgm:t>
        <a:bodyPr/>
        <a:lstStyle/>
        <a:p>
          <a:endParaRPr lang="en-US"/>
        </a:p>
      </dgm:t>
    </dgm:pt>
    <dgm:pt modelId="{6D4688B7-C173-4244-A0AA-AEC17886D8A2}">
      <dgm:prSet/>
      <dgm:spPr/>
      <dgm:t>
        <a:bodyPr/>
        <a:lstStyle/>
        <a:p>
          <a:r>
            <a:rPr lang="en-US"/>
            <a:t>Shaping transformation (Kauffeld and Berg, 2025)</a:t>
          </a:r>
        </a:p>
      </dgm:t>
    </dgm:pt>
    <dgm:pt modelId="{F0C42C86-AB57-4F95-A9E4-A119DAA42BA8}" type="parTrans" cxnId="{A030DF1D-99DA-471D-A2D1-A7EC14D6CDFF}">
      <dgm:prSet/>
      <dgm:spPr/>
      <dgm:t>
        <a:bodyPr/>
        <a:lstStyle/>
        <a:p>
          <a:endParaRPr lang="en-US"/>
        </a:p>
      </dgm:t>
    </dgm:pt>
    <dgm:pt modelId="{6D024579-3DA6-440A-9FE9-1AA26437125E}" type="sibTrans" cxnId="{A030DF1D-99DA-471D-A2D1-A7EC14D6CDFF}">
      <dgm:prSet/>
      <dgm:spPr/>
      <dgm:t>
        <a:bodyPr/>
        <a:lstStyle/>
        <a:p>
          <a:endParaRPr lang="en-US"/>
        </a:p>
      </dgm:t>
    </dgm:pt>
    <dgm:pt modelId="{1E45D609-A9D6-47F6-9F52-DD2011CEC323}" type="pres">
      <dgm:prSet presAssocID="{05BF2F35-8543-4B00-929F-ADA4A85278AB}" presName="linear" presStyleCnt="0">
        <dgm:presLayoutVars>
          <dgm:animLvl val="lvl"/>
          <dgm:resizeHandles val="exact"/>
        </dgm:presLayoutVars>
      </dgm:prSet>
      <dgm:spPr/>
    </dgm:pt>
    <dgm:pt modelId="{F2069349-66D2-4988-9456-C28B0EC9D356}" type="pres">
      <dgm:prSet presAssocID="{82B1A872-D309-4382-B487-8E03E7E7B6F0}" presName="parentText" presStyleLbl="node1" presStyleIdx="0" presStyleCnt="6">
        <dgm:presLayoutVars>
          <dgm:chMax val="0"/>
          <dgm:bulletEnabled val="1"/>
        </dgm:presLayoutVars>
      </dgm:prSet>
      <dgm:spPr/>
    </dgm:pt>
    <dgm:pt modelId="{660FBFBF-BDA0-4792-B06C-5C4F889BAF94}" type="pres">
      <dgm:prSet presAssocID="{800EEF23-FDFB-40C3-85F4-B03C61ACFA89}" presName="spacer" presStyleCnt="0"/>
      <dgm:spPr/>
    </dgm:pt>
    <dgm:pt modelId="{6CE2E080-56C0-44BE-A51E-83B64E620FE0}" type="pres">
      <dgm:prSet presAssocID="{2D9E414E-37A2-4EC7-A2A2-9CDF04CED35B}" presName="parentText" presStyleLbl="node1" presStyleIdx="1" presStyleCnt="6">
        <dgm:presLayoutVars>
          <dgm:chMax val="0"/>
          <dgm:bulletEnabled val="1"/>
        </dgm:presLayoutVars>
      </dgm:prSet>
      <dgm:spPr/>
    </dgm:pt>
    <dgm:pt modelId="{780E4A8D-B1B3-4F79-B772-F97B8EF25CFC}" type="pres">
      <dgm:prSet presAssocID="{F3B32363-D19D-4DAA-96FD-9A065E559DC9}" presName="spacer" presStyleCnt="0"/>
      <dgm:spPr/>
    </dgm:pt>
    <dgm:pt modelId="{22B03382-A4CA-43F2-871B-09B61F5073BB}" type="pres">
      <dgm:prSet presAssocID="{BB99D156-C7D6-48CF-8DFE-8F4B196EB8A4}" presName="parentText" presStyleLbl="node1" presStyleIdx="2" presStyleCnt="6">
        <dgm:presLayoutVars>
          <dgm:chMax val="0"/>
          <dgm:bulletEnabled val="1"/>
        </dgm:presLayoutVars>
      </dgm:prSet>
      <dgm:spPr/>
    </dgm:pt>
    <dgm:pt modelId="{B1937C42-84CF-44B0-94E5-38D7A7C13C9D}" type="pres">
      <dgm:prSet presAssocID="{2C5B2EC3-C04B-4DE7-AF15-978791F28FD7}" presName="spacer" presStyleCnt="0"/>
      <dgm:spPr/>
    </dgm:pt>
    <dgm:pt modelId="{6884384B-35A6-40C7-8CDA-95BA89C0AF1E}" type="pres">
      <dgm:prSet presAssocID="{B6B627F9-BAB2-414E-AB96-2F698236FD04}" presName="parentText" presStyleLbl="node1" presStyleIdx="3" presStyleCnt="6">
        <dgm:presLayoutVars>
          <dgm:chMax val="0"/>
          <dgm:bulletEnabled val="1"/>
        </dgm:presLayoutVars>
      </dgm:prSet>
      <dgm:spPr/>
    </dgm:pt>
    <dgm:pt modelId="{0F63AEDB-3B92-4868-B7A7-9F5686A478AE}" type="pres">
      <dgm:prSet presAssocID="{B9147D89-6247-4F6A-B07B-9CEF9C563D3A}" presName="spacer" presStyleCnt="0"/>
      <dgm:spPr/>
    </dgm:pt>
    <dgm:pt modelId="{3F53CC72-AE7C-43B4-BE1B-86A7FDE85A47}" type="pres">
      <dgm:prSet presAssocID="{B93EA005-CC41-462F-B6F1-8EB6DDED4F7B}" presName="parentText" presStyleLbl="node1" presStyleIdx="4" presStyleCnt="6">
        <dgm:presLayoutVars>
          <dgm:chMax val="0"/>
          <dgm:bulletEnabled val="1"/>
        </dgm:presLayoutVars>
      </dgm:prSet>
      <dgm:spPr/>
    </dgm:pt>
    <dgm:pt modelId="{B6452669-5D9B-45AC-834F-E1540962B052}" type="pres">
      <dgm:prSet presAssocID="{D6DF4CDD-04A2-46BA-A5F1-D3306B1B0622}" presName="spacer" presStyleCnt="0"/>
      <dgm:spPr/>
    </dgm:pt>
    <dgm:pt modelId="{06E32305-E5F1-4CF9-A113-D0A0D2009ECE}" type="pres">
      <dgm:prSet presAssocID="{6D4688B7-C173-4244-A0AA-AEC17886D8A2}" presName="parentText" presStyleLbl="node1" presStyleIdx="5" presStyleCnt="6">
        <dgm:presLayoutVars>
          <dgm:chMax val="0"/>
          <dgm:bulletEnabled val="1"/>
        </dgm:presLayoutVars>
      </dgm:prSet>
      <dgm:spPr/>
    </dgm:pt>
  </dgm:ptLst>
  <dgm:cxnLst>
    <dgm:cxn modelId="{7C616F08-DACE-4B90-8DE5-12A615D87234}" srcId="{05BF2F35-8543-4B00-929F-ADA4A85278AB}" destId="{82B1A872-D309-4382-B487-8E03E7E7B6F0}" srcOrd="0" destOrd="0" parTransId="{550272A0-469B-48CB-A172-C7A4BB3574BB}" sibTransId="{800EEF23-FDFB-40C3-85F4-B03C61ACFA89}"/>
    <dgm:cxn modelId="{A030DF1D-99DA-471D-A2D1-A7EC14D6CDFF}" srcId="{05BF2F35-8543-4B00-929F-ADA4A85278AB}" destId="{6D4688B7-C173-4244-A0AA-AEC17886D8A2}" srcOrd="5" destOrd="0" parTransId="{F0C42C86-AB57-4F95-A9E4-A119DAA42BA8}" sibTransId="{6D024579-3DA6-440A-9FE9-1AA26437125E}"/>
    <dgm:cxn modelId="{6C02D55C-E532-4863-94E6-CCAE581D43C9}" type="presOf" srcId="{B6B627F9-BAB2-414E-AB96-2F698236FD04}" destId="{6884384B-35A6-40C7-8CDA-95BA89C0AF1E}" srcOrd="0" destOrd="0" presId="urn:microsoft.com/office/officeart/2005/8/layout/vList2"/>
    <dgm:cxn modelId="{4C145763-6594-4A03-B9EA-61E907B4EB1C}" type="presOf" srcId="{B93EA005-CC41-462F-B6F1-8EB6DDED4F7B}" destId="{3F53CC72-AE7C-43B4-BE1B-86A7FDE85A47}" srcOrd="0" destOrd="0" presId="urn:microsoft.com/office/officeart/2005/8/layout/vList2"/>
    <dgm:cxn modelId="{90B57A7A-CEDC-4166-865B-7AF5BC20748E}" srcId="{05BF2F35-8543-4B00-929F-ADA4A85278AB}" destId="{2D9E414E-37A2-4EC7-A2A2-9CDF04CED35B}" srcOrd="1" destOrd="0" parTransId="{8673D824-AB6B-4380-8523-3DAEA28E1DCF}" sibTransId="{F3B32363-D19D-4DAA-96FD-9A065E559DC9}"/>
    <dgm:cxn modelId="{3C0D7B81-8331-49C9-AF99-251B7261BF7F}" type="presOf" srcId="{BB99D156-C7D6-48CF-8DFE-8F4B196EB8A4}" destId="{22B03382-A4CA-43F2-871B-09B61F5073BB}" srcOrd="0" destOrd="0" presId="urn:microsoft.com/office/officeart/2005/8/layout/vList2"/>
    <dgm:cxn modelId="{5034C582-7A33-409A-8CD4-E4B09FC6FF89}" srcId="{05BF2F35-8543-4B00-929F-ADA4A85278AB}" destId="{B6B627F9-BAB2-414E-AB96-2F698236FD04}" srcOrd="3" destOrd="0" parTransId="{73F1DA33-113F-4DBE-AC92-AE627C38C7AC}" sibTransId="{B9147D89-6247-4F6A-B07B-9CEF9C563D3A}"/>
    <dgm:cxn modelId="{ADFF5193-65D2-4C28-AA2E-FB47963CFAC4}" srcId="{05BF2F35-8543-4B00-929F-ADA4A85278AB}" destId="{BB99D156-C7D6-48CF-8DFE-8F4B196EB8A4}" srcOrd="2" destOrd="0" parTransId="{6AE528FA-D21E-47EC-8ACA-7905F8D393EC}" sibTransId="{2C5B2EC3-C04B-4DE7-AF15-978791F28FD7}"/>
    <dgm:cxn modelId="{8B71EFA3-67E4-46F7-A987-7062248DF631}" type="presOf" srcId="{05BF2F35-8543-4B00-929F-ADA4A85278AB}" destId="{1E45D609-A9D6-47F6-9F52-DD2011CEC323}" srcOrd="0" destOrd="0" presId="urn:microsoft.com/office/officeart/2005/8/layout/vList2"/>
    <dgm:cxn modelId="{B8380DAB-1C3E-445C-9D85-21DF31FA63AD}" srcId="{05BF2F35-8543-4B00-929F-ADA4A85278AB}" destId="{B93EA005-CC41-462F-B6F1-8EB6DDED4F7B}" srcOrd="4" destOrd="0" parTransId="{3E247262-B879-4455-9107-26FC0C5FBB56}" sibTransId="{D6DF4CDD-04A2-46BA-A5F1-D3306B1B0622}"/>
    <dgm:cxn modelId="{04A265C3-8610-4449-9D0A-C13DD36D0B56}" type="presOf" srcId="{82B1A872-D309-4382-B487-8E03E7E7B6F0}" destId="{F2069349-66D2-4988-9456-C28B0EC9D356}" srcOrd="0" destOrd="0" presId="urn:microsoft.com/office/officeart/2005/8/layout/vList2"/>
    <dgm:cxn modelId="{0FC0B6D1-9A77-47CF-A5B2-594B8430F7F1}" type="presOf" srcId="{2D9E414E-37A2-4EC7-A2A2-9CDF04CED35B}" destId="{6CE2E080-56C0-44BE-A51E-83B64E620FE0}" srcOrd="0" destOrd="0" presId="urn:microsoft.com/office/officeart/2005/8/layout/vList2"/>
    <dgm:cxn modelId="{E78E8BEF-6505-404F-B694-7DDCB82DBA75}" type="presOf" srcId="{6D4688B7-C173-4244-A0AA-AEC17886D8A2}" destId="{06E32305-E5F1-4CF9-A113-D0A0D2009ECE}" srcOrd="0" destOrd="0" presId="urn:microsoft.com/office/officeart/2005/8/layout/vList2"/>
    <dgm:cxn modelId="{9504311B-4BF2-4E50-9601-27AAC3A47153}" type="presParOf" srcId="{1E45D609-A9D6-47F6-9F52-DD2011CEC323}" destId="{F2069349-66D2-4988-9456-C28B0EC9D356}" srcOrd="0" destOrd="0" presId="urn:microsoft.com/office/officeart/2005/8/layout/vList2"/>
    <dgm:cxn modelId="{0681570C-8968-4D63-AC00-7A2E64746176}" type="presParOf" srcId="{1E45D609-A9D6-47F6-9F52-DD2011CEC323}" destId="{660FBFBF-BDA0-4792-B06C-5C4F889BAF94}" srcOrd="1" destOrd="0" presId="urn:microsoft.com/office/officeart/2005/8/layout/vList2"/>
    <dgm:cxn modelId="{91FD9F77-6D90-45BF-A70C-4A9A93C4CCB5}" type="presParOf" srcId="{1E45D609-A9D6-47F6-9F52-DD2011CEC323}" destId="{6CE2E080-56C0-44BE-A51E-83B64E620FE0}" srcOrd="2" destOrd="0" presId="urn:microsoft.com/office/officeart/2005/8/layout/vList2"/>
    <dgm:cxn modelId="{922A7BA8-CFF7-48E8-A805-C162D5002230}" type="presParOf" srcId="{1E45D609-A9D6-47F6-9F52-DD2011CEC323}" destId="{780E4A8D-B1B3-4F79-B772-F97B8EF25CFC}" srcOrd="3" destOrd="0" presId="urn:microsoft.com/office/officeart/2005/8/layout/vList2"/>
    <dgm:cxn modelId="{B2CD0FB1-A72E-4596-9AFB-617225CBD845}" type="presParOf" srcId="{1E45D609-A9D6-47F6-9F52-DD2011CEC323}" destId="{22B03382-A4CA-43F2-871B-09B61F5073BB}" srcOrd="4" destOrd="0" presId="urn:microsoft.com/office/officeart/2005/8/layout/vList2"/>
    <dgm:cxn modelId="{FAB12ED3-B7AD-4E60-BF29-14F11083A113}" type="presParOf" srcId="{1E45D609-A9D6-47F6-9F52-DD2011CEC323}" destId="{B1937C42-84CF-44B0-94E5-38D7A7C13C9D}" srcOrd="5" destOrd="0" presId="urn:microsoft.com/office/officeart/2005/8/layout/vList2"/>
    <dgm:cxn modelId="{63F3CE64-38E6-4D4B-B50D-7E2CD3830A72}" type="presParOf" srcId="{1E45D609-A9D6-47F6-9F52-DD2011CEC323}" destId="{6884384B-35A6-40C7-8CDA-95BA89C0AF1E}" srcOrd="6" destOrd="0" presId="urn:microsoft.com/office/officeart/2005/8/layout/vList2"/>
    <dgm:cxn modelId="{FC7A41AB-3D4E-4A63-8A19-321C290E2377}" type="presParOf" srcId="{1E45D609-A9D6-47F6-9F52-DD2011CEC323}" destId="{0F63AEDB-3B92-4868-B7A7-9F5686A478AE}" srcOrd="7" destOrd="0" presId="urn:microsoft.com/office/officeart/2005/8/layout/vList2"/>
    <dgm:cxn modelId="{C4633368-C123-4D72-A4DE-DC1FB03C2187}" type="presParOf" srcId="{1E45D609-A9D6-47F6-9F52-DD2011CEC323}" destId="{3F53CC72-AE7C-43B4-BE1B-86A7FDE85A47}" srcOrd="8" destOrd="0" presId="urn:microsoft.com/office/officeart/2005/8/layout/vList2"/>
    <dgm:cxn modelId="{51DD278C-86B1-4120-968D-161A60AF4D8A}" type="presParOf" srcId="{1E45D609-A9D6-47F6-9F52-DD2011CEC323}" destId="{B6452669-5D9B-45AC-834F-E1540962B052}" srcOrd="9" destOrd="0" presId="urn:microsoft.com/office/officeart/2005/8/layout/vList2"/>
    <dgm:cxn modelId="{DB6E22AC-9762-4F36-8CD5-65D400F8FE8B}" type="presParOf" srcId="{1E45D609-A9D6-47F6-9F52-DD2011CEC323}" destId="{06E32305-E5F1-4CF9-A113-D0A0D2009ECE}"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D41565C-760A-407A-B441-047E36214E3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39327EF-3B42-45DF-B343-EC363B7CB144}">
      <dgm:prSet/>
      <dgm:spPr/>
      <dgm:t>
        <a:bodyPr/>
        <a:lstStyle/>
        <a:p>
          <a:r>
            <a:rPr lang="en-GB"/>
            <a:t>Resourcing</a:t>
          </a:r>
          <a:endParaRPr lang="en-US"/>
        </a:p>
      </dgm:t>
    </dgm:pt>
    <dgm:pt modelId="{7DC1850B-6BF9-4959-9D7C-3FCA047042B7}" type="parTrans" cxnId="{01F2C7A5-3D45-4071-9309-B481F3ECF256}">
      <dgm:prSet/>
      <dgm:spPr/>
      <dgm:t>
        <a:bodyPr/>
        <a:lstStyle/>
        <a:p>
          <a:endParaRPr lang="en-US"/>
        </a:p>
      </dgm:t>
    </dgm:pt>
    <dgm:pt modelId="{63ECEAAC-FF1C-4F7F-8A4F-82DA7E343F19}" type="sibTrans" cxnId="{01F2C7A5-3D45-4071-9309-B481F3ECF256}">
      <dgm:prSet/>
      <dgm:spPr/>
      <dgm:t>
        <a:bodyPr/>
        <a:lstStyle/>
        <a:p>
          <a:endParaRPr lang="en-US"/>
        </a:p>
      </dgm:t>
    </dgm:pt>
    <dgm:pt modelId="{5AD58D3E-98B9-4CA1-89C6-86B0841C3E63}">
      <dgm:prSet/>
      <dgm:spPr/>
      <dgm:t>
        <a:bodyPr/>
        <a:lstStyle/>
        <a:p>
          <a:r>
            <a:rPr lang="en-GB"/>
            <a:t>Add money, staff, technology</a:t>
          </a:r>
          <a:endParaRPr lang="en-US"/>
        </a:p>
      </dgm:t>
    </dgm:pt>
    <dgm:pt modelId="{52D1EDC3-E5D9-4B2D-A872-271C1C8DA652}" type="parTrans" cxnId="{1AF9A9F6-DC18-4393-920F-FFE663420B15}">
      <dgm:prSet/>
      <dgm:spPr/>
      <dgm:t>
        <a:bodyPr/>
        <a:lstStyle/>
        <a:p>
          <a:endParaRPr lang="en-US"/>
        </a:p>
      </dgm:t>
    </dgm:pt>
    <dgm:pt modelId="{42CF110C-205A-46FA-A79D-AEF7AC7214E9}" type="sibTrans" cxnId="{1AF9A9F6-DC18-4393-920F-FFE663420B15}">
      <dgm:prSet/>
      <dgm:spPr/>
      <dgm:t>
        <a:bodyPr/>
        <a:lstStyle/>
        <a:p>
          <a:endParaRPr lang="en-US"/>
        </a:p>
      </dgm:t>
    </dgm:pt>
    <dgm:pt modelId="{6B7C512F-580A-440E-A596-C7BAA58A5BD7}">
      <dgm:prSet/>
      <dgm:spPr/>
      <dgm:t>
        <a:bodyPr/>
        <a:lstStyle/>
        <a:p>
          <a:r>
            <a:rPr lang="en-GB"/>
            <a:t>Often slow and permission‑based</a:t>
          </a:r>
          <a:endParaRPr lang="en-US"/>
        </a:p>
      </dgm:t>
    </dgm:pt>
    <dgm:pt modelId="{A9B74EE2-407C-416B-9946-27A2E090B438}" type="parTrans" cxnId="{F159F4F9-3530-4C8B-B56C-BAC4510096D2}">
      <dgm:prSet/>
      <dgm:spPr/>
      <dgm:t>
        <a:bodyPr/>
        <a:lstStyle/>
        <a:p>
          <a:endParaRPr lang="en-US"/>
        </a:p>
      </dgm:t>
    </dgm:pt>
    <dgm:pt modelId="{BE68EA40-B4D8-49DE-955D-50D81CF78125}" type="sibTrans" cxnId="{F159F4F9-3530-4C8B-B56C-BAC4510096D2}">
      <dgm:prSet/>
      <dgm:spPr/>
      <dgm:t>
        <a:bodyPr/>
        <a:lstStyle/>
        <a:p>
          <a:endParaRPr lang="en-US"/>
        </a:p>
      </dgm:t>
    </dgm:pt>
    <dgm:pt modelId="{14CAAEA1-8D30-42DB-A76F-4D4FF0923B7A}">
      <dgm:prSet/>
      <dgm:spPr/>
      <dgm:t>
        <a:bodyPr/>
        <a:lstStyle/>
        <a:p>
          <a:r>
            <a:rPr lang="en-GB"/>
            <a:t>Resourcefulness</a:t>
          </a:r>
          <a:endParaRPr lang="en-US"/>
        </a:p>
      </dgm:t>
    </dgm:pt>
    <dgm:pt modelId="{9C5ECA85-2D08-4664-A996-23D1CC21E9B2}" type="parTrans" cxnId="{43838429-2C66-4671-BC1C-970D9C2AAA46}">
      <dgm:prSet/>
      <dgm:spPr/>
      <dgm:t>
        <a:bodyPr/>
        <a:lstStyle/>
        <a:p>
          <a:endParaRPr lang="en-US"/>
        </a:p>
      </dgm:t>
    </dgm:pt>
    <dgm:pt modelId="{5A7C6EB8-D43E-4F3F-9F03-30F39DB43536}" type="sibTrans" cxnId="{43838429-2C66-4671-BC1C-970D9C2AAA46}">
      <dgm:prSet/>
      <dgm:spPr/>
      <dgm:t>
        <a:bodyPr/>
        <a:lstStyle/>
        <a:p>
          <a:endParaRPr lang="en-US"/>
        </a:p>
      </dgm:t>
    </dgm:pt>
    <dgm:pt modelId="{90240269-893C-417C-BA83-929DA0C1A8E2}">
      <dgm:prSet/>
      <dgm:spPr/>
      <dgm:t>
        <a:bodyPr/>
        <a:lstStyle/>
        <a:p>
          <a:r>
            <a:rPr lang="en-GB"/>
            <a:t>Reuse, reframe, repurpose</a:t>
          </a:r>
          <a:endParaRPr lang="en-US"/>
        </a:p>
      </dgm:t>
    </dgm:pt>
    <dgm:pt modelId="{713A7727-ADEF-4F61-A69D-756F5A612DAB}" type="parTrans" cxnId="{00E6B1F4-1772-462C-9C52-F404427DD2E4}">
      <dgm:prSet/>
      <dgm:spPr/>
      <dgm:t>
        <a:bodyPr/>
        <a:lstStyle/>
        <a:p>
          <a:endParaRPr lang="en-US"/>
        </a:p>
      </dgm:t>
    </dgm:pt>
    <dgm:pt modelId="{AF6C95A0-EB4D-4923-A829-2D5B89EF2F3D}" type="sibTrans" cxnId="{00E6B1F4-1772-462C-9C52-F404427DD2E4}">
      <dgm:prSet/>
      <dgm:spPr/>
      <dgm:t>
        <a:bodyPr/>
        <a:lstStyle/>
        <a:p>
          <a:endParaRPr lang="en-US"/>
        </a:p>
      </dgm:t>
    </dgm:pt>
    <dgm:pt modelId="{01DFD909-B338-4F4B-B6B8-3AEA2A4AA1F3}">
      <dgm:prSet/>
      <dgm:spPr/>
      <dgm:t>
        <a:bodyPr/>
        <a:lstStyle/>
        <a:p>
          <a:r>
            <a:rPr lang="en-GB"/>
            <a:t>Action‑oriented and ethical</a:t>
          </a:r>
          <a:endParaRPr lang="en-US"/>
        </a:p>
      </dgm:t>
    </dgm:pt>
    <dgm:pt modelId="{9BE78B88-67F5-4608-B177-1D4357799710}" type="parTrans" cxnId="{BAB9E79B-BC88-41B2-8DA4-FE4FD34BC2C1}">
      <dgm:prSet/>
      <dgm:spPr/>
      <dgm:t>
        <a:bodyPr/>
        <a:lstStyle/>
        <a:p>
          <a:endParaRPr lang="en-US"/>
        </a:p>
      </dgm:t>
    </dgm:pt>
    <dgm:pt modelId="{A855E456-CA7B-414F-A013-B0896CCDBF8A}" type="sibTrans" cxnId="{BAB9E79B-BC88-41B2-8DA4-FE4FD34BC2C1}">
      <dgm:prSet/>
      <dgm:spPr/>
      <dgm:t>
        <a:bodyPr/>
        <a:lstStyle/>
        <a:p>
          <a:endParaRPr lang="en-US"/>
        </a:p>
      </dgm:t>
    </dgm:pt>
    <dgm:pt modelId="{D9A55C9E-32F8-40A3-8AB3-A2AFFD929F27}" type="pres">
      <dgm:prSet presAssocID="{9D41565C-760A-407A-B441-047E36214E37}" presName="linear" presStyleCnt="0">
        <dgm:presLayoutVars>
          <dgm:animLvl val="lvl"/>
          <dgm:resizeHandles val="exact"/>
        </dgm:presLayoutVars>
      </dgm:prSet>
      <dgm:spPr/>
    </dgm:pt>
    <dgm:pt modelId="{2B30907C-886A-4628-9AD0-878C4353CE90}" type="pres">
      <dgm:prSet presAssocID="{139327EF-3B42-45DF-B343-EC363B7CB144}" presName="parentText" presStyleLbl="node1" presStyleIdx="0" presStyleCnt="6">
        <dgm:presLayoutVars>
          <dgm:chMax val="0"/>
          <dgm:bulletEnabled val="1"/>
        </dgm:presLayoutVars>
      </dgm:prSet>
      <dgm:spPr/>
    </dgm:pt>
    <dgm:pt modelId="{972F559B-CF90-4230-A276-44B85A5BCF57}" type="pres">
      <dgm:prSet presAssocID="{63ECEAAC-FF1C-4F7F-8A4F-82DA7E343F19}" presName="spacer" presStyleCnt="0"/>
      <dgm:spPr/>
    </dgm:pt>
    <dgm:pt modelId="{754FF372-39AB-4BB1-BA3F-02B41D06619D}" type="pres">
      <dgm:prSet presAssocID="{5AD58D3E-98B9-4CA1-89C6-86B0841C3E63}" presName="parentText" presStyleLbl="node1" presStyleIdx="1" presStyleCnt="6">
        <dgm:presLayoutVars>
          <dgm:chMax val="0"/>
          <dgm:bulletEnabled val="1"/>
        </dgm:presLayoutVars>
      </dgm:prSet>
      <dgm:spPr/>
    </dgm:pt>
    <dgm:pt modelId="{1AC58EB4-DC4E-4270-882B-816B4521602E}" type="pres">
      <dgm:prSet presAssocID="{42CF110C-205A-46FA-A79D-AEF7AC7214E9}" presName="spacer" presStyleCnt="0"/>
      <dgm:spPr/>
    </dgm:pt>
    <dgm:pt modelId="{92993E2E-7D2D-4DCC-8C8F-D2770A171451}" type="pres">
      <dgm:prSet presAssocID="{6B7C512F-580A-440E-A596-C7BAA58A5BD7}" presName="parentText" presStyleLbl="node1" presStyleIdx="2" presStyleCnt="6">
        <dgm:presLayoutVars>
          <dgm:chMax val="0"/>
          <dgm:bulletEnabled val="1"/>
        </dgm:presLayoutVars>
      </dgm:prSet>
      <dgm:spPr/>
    </dgm:pt>
    <dgm:pt modelId="{B58F2A8E-98B2-4E60-A50B-5421B7AC91E8}" type="pres">
      <dgm:prSet presAssocID="{BE68EA40-B4D8-49DE-955D-50D81CF78125}" presName="spacer" presStyleCnt="0"/>
      <dgm:spPr/>
    </dgm:pt>
    <dgm:pt modelId="{8CC76C26-3231-4956-B7A8-0315B56CBA95}" type="pres">
      <dgm:prSet presAssocID="{14CAAEA1-8D30-42DB-A76F-4D4FF0923B7A}" presName="parentText" presStyleLbl="node1" presStyleIdx="3" presStyleCnt="6">
        <dgm:presLayoutVars>
          <dgm:chMax val="0"/>
          <dgm:bulletEnabled val="1"/>
        </dgm:presLayoutVars>
      </dgm:prSet>
      <dgm:spPr/>
    </dgm:pt>
    <dgm:pt modelId="{42CAE836-7CF4-4076-9410-165C86BC176F}" type="pres">
      <dgm:prSet presAssocID="{5A7C6EB8-D43E-4F3F-9F03-30F39DB43536}" presName="spacer" presStyleCnt="0"/>
      <dgm:spPr/>
    </dgm:pt>
    <dgm:pt modelId="{63E42127-D924-4C26-9F5E-34D8FBAB579A}" type="pres">
      <dgm:prSet presAssocID="{90240269-893C-417C-BA83-929DA0C1A8E2}" presName="parentText" presStyleLbl="node1" presStyleIdx="4" presStyleCnt="6">
        <dgm:presLayoutVars>
          <dgm:chMax val="0"/>
          <dgm:bulletEnabled val="1"/>
        </dgm:presLayoutVars>
      </dgm:prSet>
      <dgm:spPr/>
    </dgm:pt>
    <dgm:pt modelId="{37C520D5-98CE-4DD9-8885-B9249EB6A9C7}" type="pres">
      <dgm:prSet presAssocID="{AF6C95A0-EB4D-4923-A829-2D5B89EF2F3D}" presName="spacer" presStyleCnt="0"/>
      <dgm:spPr/>
    </dgm:pt>
    <dgm:pt modelId="{76548EA9-A73D-4E9D-B03A-134264856640}" type="pres">
      <dgm:prSet presAssocID="{01DFD909-B338-4F4B-B6B8-3AEA2A4AA1F3}" presName="parentText" presStyleLbl="node1" presStyleIdx="5" presStyleCnt="6">
        <dgm:presLayoutVars>
          <dgm:chMax val="0"/>
          <dgm:bulletEnabled val="1"/>
        </dgm:presLayoutVars>
      </dgm:prSet>
      <dgm:spPr/>
    </dgm:pt>
  </dgm:ptLst>
  <dgm:cxnLst>
    <dgm:cxn modelId="{4120FE00-6B1B-4AAC-95B2-35C1062439F8}" type="presOf" srcId="{139327EF-3B42-45DF-B343-EC363B7CB144}" destId="{2B30907C-886A-4628-9AD0-878C4353CE90}" srcOrd="0" destOrd="0" presId="urn:microsoft.com/office/officeart/2005/8/layout/vList2"/>
    <dgm:cxn modelId="{BDECBA10-09DE-4E75-BEBF-9C5479146B61}" type="presOf" srcId="{6B7C512F-580A-440E-A596-C7BAA58A5BD7}" destId="{92993E2E-7D2D-4DCC-8C8F-D2770A171451}" srcOrd="0" destOrd="0" presId="urn:microsoft.com/office/officeart/2005/8/layout/vList2"/>
    <dgm:cxn modelId="{43838429-2C66-4671-BC1C-970D9C2AAA46}" srcId="{9D41565C-760A-407A-B441-047E36214E37}" destId="{14CAAEA1-8D30-42DB-A76F-4D4FF0923B7A}" srcOrd="3" destOrd="0" parTransId="{9C5ECA85-2D08-4664-A996-23D1CC21E9B2}" sibTransId="{5A7C6EB8-D43E-4F3F-9F03-30F39DB43536}"/>
    <dgm:cxn modelId="{2F4CBD51-E9E1-4362-8799-6A781E6FC5F7}" type="presOf" srcId="{14CAAEA1-8D30-42DB-A76F-4D4FF0923B7A}" destId="{8CC76C26-3231-4956-B7A8-0315B56CBA95}" srcOrd="0" destOrd="0" presId="urn:microsoft.com/office/officeart/2005/8/layout/vList2"/>
    <dgm:cxn modelId="{747C5772-D7E1-4BCA-BB2F-168AAEE86733}" type="presOf" srcId="{5AD58D3E-98B9-4CA1-89C6-86B0841C3E63}" destId="{754FF372-39AB-4BB1-BA3F-02B41D06619D}" srcOrd="0" destOrd="0" presId="urn:microsoft.com/office/officeart/2005/8/layout/vList2"/>
    <dgm:cxn modelId="{BAB9E79B-BC88-41B2-8DA4-FE4FD34BC2C1}" srcId="{9D41565C-760A-407A-B441-047E36214E37}" destId="{01DFD909-B338-4F4B-B6B8-3AEA2A4AA1F3}" srcOrd="5" destOrd="0" parTransId="{9BE78B88-67F5-4608-B177-1D4357799710}" sibTransId="{A855E456-CA7B-414F-A013-B0896CCDBF8A}"/>
    <dgm:cxn modelId="{CA77019E-C4EE-4147-B958-06C8346EFB92}" type="presOf" srcId="{90240269-893C-417C-BA83-929DA0C1A8E2}" destId="{63E42127-D924-4C26-9F5E-34D8FBAB579A}" srcOrd="0" destOrd="0" presId="urn:microsoft.com/office/officeart/2005/8/layout/vList2"/>
    <dgm:cxn modelId="{01F2C7A5-3D45-4071-9309-B481F3ECF256}" srcId="{9D41565C-760A-407A-B441-047E36214E37}" destId="{139327EF-3B42-45DF-B343-EC363B7CB144}" srcOrd="0" destOrd="0" parTransId="{7DC1850B-6BF9-4959-9D7C-3FCA047042B7}" sibTransId="{63ECEAAC-FF1C-4F7F-8A4F-82DA7E343F19}"/>
    <dgm:cxn modelId="{7F0F39BE-F5A6-446A-8A83-DC9C102D2D0B}" type="presOf" srcId="{9D41565C-760A-407A-B441-047E36214E37}" destId="{D9A55C9E-32F8-40A3-8AB3-A2AFFD929F27}" srcOrd="0" destOrd="0" presId="urn:microsoft.com/office/officeart/2005/8/layout/vList2"/>
    <dgm:cxn modelId="{146E29CC-0D8D-4D8E-BBB8-0E493F274BC2}" type="presOf" srcId="{01DFD909-B338-4F4B-B6B8-3AEA2A4AA1F3}" destId="{76548EA9-A73D-4E9D-B03A-134264856640}" srcOrd="0" destOrd="0" presId="urn:microsoft.com/office/officeart/2005/8/layout/vList2"/>
    <dgm:cxn modelId="{00E6B1F4-1772-462C-9C52-F404427DD2E4}" srcId="{9D41565C-760A-407A-B441-047E36214E37}" destId="{90240269-893C-417C-BA83-929DA0C1A8E2}" srcOrd="4" destOrd="0" parTransId="{713A7727-ADEF-4F61-A69D-756F5A612DAB}" sibTransId="{AF6C95A0-EB4D-4923-A829-2D5B89EF2F3D}"/>
    <dgm:cxn modelId="{1AF9A9F6-DC18-4393-920F-FFE663420B15}" srcId="{9D41565C-760A-407A-B441-047E36214E37}" destId="{5AD58D3E-98B9-4CA1-89C6-86B0841C3E63}" srcOrd="1" destOrd="0" parTransId="{52D1EDC3-E5D9-4B2D-A872-271C1C8DA652}" sibTransId="{42CF110C-205A-46FA-A79D-AEF7AC7214E9}"/>
    <dgm:cxn modelId="{F159F4F9-3530-4C8B-B56C-BAC4510096D2}" srcId="{9D41565C-760A-407A-B441-047E36214E37}" destId="{6B7C512F-580A-440E-A596-C7BAA58A5BD7}" srcOrd="2" destOrd="0" parTransId="{A9B74EE2-407C-416B-9946-27A2E090B438}" sibTransId="{BE68EA40-B4D8-49DE-955D-50D81CF78125}"/>
    <dgm:cxn modelId="{6DED83E0-6AAB-4050-A318-30952502B4F7}" type="presParOf" srcId="{D9A55C9E-32F8-40A3-8AB3-A2AFFD929F27}" destId="{2B30907C-886A-4628-9AD0-878C4353CE90}" srcOrd="0" destOrd="0" presId="urn:microsoft.com/office/officeart/2005/8/layout/vList2"/>
    <dgm:cxn modelId="{2CCA7DCF-94EB-4134-9551-E7A3CC494A5F}" type="presParOf" srcId="{D9A55C9E-32F8-40A3-8AB3-A2AFFD929F27}" destId="{972F559B-CF90-4230-A276-44B85A5BCF57}" srcOrd="1" destOrd="0" presId="urn:microsoft.com/office/officeart/2005/8/layout/vList2"/>
    <dgm:cxn modelId="{562D952A-5E12-4A77-A70A-8658D271BBA0}" type="presParOf" srcId="{D9A55C9E-32F8-40A3-8AB3-A2AFFD929F27}" destId="{754FF372-39AB-4BB1-BA3F-02B41D06619D}" srcOrd="2" destOrd="0" presId="urn:microsoft.com/office/officeart/2005/8/layout/vList2"/>
    <dgm:cxn modelId="{E4DA6B13-4EA7-4C67-91A7-B0009CF615B2}" type="presParOf" srcId="{D9A55C9E-32F8-40A3-8AB3-A2AFFD929F27}" destId="{1AC58EB4-DC4E-4270-882B-816B4521602E}" srcOrd="3" destOrd="0" presId="urn:microsoft.com/office/officeart/2005/8/layout/vList2"/>
    <dgm:cxn modelId="{3C691EC4-EB2F-4C86-B20A-27C6614BFB94}" type="presParOf" srcId="{D9A55C9E-32F8-40A3-8AB3-A2AFFD929F27}" destId="{92993E2E-7D2D-4DCC-8C8F-D2770A171451}" srcOrd="4" destOrd="0" presId="urn:microsoft.com/office/officeart/2005/8/layout/vList2"/>
    <dgm:cxn modelId="{1F8E6077-6114-4074-8856-2E9F737986FA}" type="presParOf" srcId="{D9A55C9E-32F8-40A3-8AB3-A2AFFD929F27}" destId="{B58F2A8E-98B2-4E60-A50B-5421B7AC91E8}" srcOrd="5" destOrd="0" presId="urn:microsoft.com/office/officeart/2005/8/layout/vList2"/>
    <dgm:cxn modelId="{77D000F2-EC6F-4A00-9C8C-965A6E159723}" type="presParOf" srcId="{D9A55C9E-32F8-40A3-8AB3-A2AFFD929F27}" destId="{8CC76C26-3231-4956-B7A8-0315B56CBA95}" srcOrd="6" destOrd="0" presId="urn:microsoft.com/office/officeart/2005/8/layout/vList2"/>
    <dgm:cxn modelId="{56201134-D5BE-4307-A663-2B721B1FE9FB}" type="presParOf" srcId="{D9A55C9E-32F8-40A3-8AB3-A2AFFD929F27}" destId="{42CAE836-7CF4-4076-9410-165C86BC176F}" srcOrd="7" destOrd="0" presId="urn:microsoft.com/office/officeart/2005/8/layout/vList2"/>
    <dgm:cxn modelId="{49EFBFD8-D74D-4C1B-B263-06441C6EF0E8}" type="presParOf" srcId="{D9A55C9E-32F8-40A3-8AB3-A2AFFD929F27}" destId="{63E42127-D924-4C26-9F5E-34D8FBAB579A}" srcOrd="8" destOrd="0" presId="urn:microsoft.com/office/officeart/2005/8/layout/vList2"/>
    <dgm:cxn modelId="{C98C3EC3-4507-4700-9622-258D5F1793AB}" type="presParOf" srcId="{D9A55C9E-32F8-40A3-8AB3-A2AFFD929F27}" destId="{37C520D5-98CE-4DD9-8885-B9249EB6A9C7}" srcOrd="9" destOrd="0" presId="urn:microsoft.com/office/officeart/2005/8/layout/vList2"/>
    <dgm:cxn modelId="{6E55AFA7-60A2-49E8-A6F5-215793EC6F97}" type="presParOf" srcId="{D9A55C9E-32F8-40A3-8AB3-A2AFFD929F27}" destId="{76548EA9-A73D-4E9D-B03A-134264856640}"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C131AFF-E5F9-48AB-9D91-33A424E1FD1E}"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BA5DE67-52DF-4AF1-87A1-5E9F12762B03}">
      <dgm:prSet/>
      <dgm:spPr/>
      <dgm:t>
        <a:bodyPr/>
        <a:lstStyle/>
        <a:p>
          <a:pPr>
            <a:defRPr cap="all"/>
          </a:pPr>
          <a:r>
            <a:rPr lang="en-US"/>
            <a:t>Scarcity of resource can be </a:t>
          </a:r>
        </a:p>
      </dgm:t>
    </dgm:pt>
    <dgm:pt modelId="{B0830E94-F481-486C-B2F2-9B831837B959}" type="parTrans" cxnId="{B28F6CB1-DC1E-47C3-82C1-3C0AB05B9E00}">
      <dgm:prSet/>
      <dgm:spPr/>
      <dgm:t>
        <a:bodyPr/>
        <a:lstStyle/>
        <a:p>
          <a:endParaRPr lang="en-US"/>
        </a:p>
      </dgm:t>
    </dgm:pt>
    <dgm:pt modelId="{5C94F65F-AA74-4D12-A67F-1AD938D8E112}" type="sibTrans" cxnId="{B28F6CB1-DC1E-47C3-82C1-3C0AB05B9E00}">
      <dgm:prSet/>
      <dgm:spPr/>
      <dgm:t>
        <a:bodyPr/>
        <a:lstStyle/>
        <a:p>
          <a:endParaRPr lang="en-US"/>
        </a:p>
      </dgm:t>
    </dgm:pt>
    <dgm:pt modelId="{184B0BC0-5BB1-458B-8F3A-C1653B2E672B}">
      <dgm:prSet/>
      <dgm:spPr/>
      <dgm:t>
        <a:bodyPr/>
        <a:lstStyle/>
        <a:p>
          <a:pPr>
            <a:defRPr cap="all"/>
          </a:pPr>
          <a:r>
            <a:rPr lang="en-US"/>
            <a:t>A constraint (what we cannot do)</a:t>
          </a:r>
        </a:p>
      </dgm:t>
    </dgm:pt>
    <dgm:pt modelId="{52201646-A1C1-4E35-8A06-B513309CB963}" type="parTrans" cxnId="{588C4844-7AD5-4C7F-A9BE-47D1D71FA6A1}">
      <dgm:prSet/>
      <dgm:spPr/>
      <dgm:t>
        <a:bodyPr/>
        <a:lstStyle/>
        <a:p>
          <a:endParaRPr lang="en-US"/>
        </a:p>
      </dgm:t>
    </dgm:pt>
    <dgm:pt modelId="{B1718F5A-3B93-4B33-B2C6-77648322E367}" type="sibTrans" cxnId="{588C4844-7AD5-4C7F-A9BE-47D1D71FA6A1}">
      <dgm:prSet/>
      <dgm:spPr/>
      <dgm:t>
        <a:bodyPr/>
        <a:lstStyle/>
        <a:p>
          <a:endParaRPr lang="en-US"/>
        </a:p>
      </dgm:t>
    </dgm:pt>
    <dgm:pt modelId="{919C3002-17CB-4E06-80CB-13D64CC43BB9}">
      <dgm:prSet/>
      <dgm:spPr/>
      <dgm:t>
        <a:bodyPr/>
        <a:lstStyle/>
        <a:p>
          <a:pPr>
            <a:defRPr cap="all"/>
          </a:pPr>
          <a:r>
            <a:rPr lang="en-US"/>
            <a:t>A catalyst (forces focus)</a:t>
          </a:r>
        </a:p>
      </dgm:t>
    </dgm:pt>
    <dgm:pt modelId="{A8C78683-48AA-4CAA-A9B4-47E90868A0EC}" type="parTrans" cxnId="{55A3186F-3C19-4183-9BE3-EB4F531EA2C1}">
      <dgm:prSet/>
      <dgm:spPr/>
      <dgm:t>
        <a:bodyPr/>
        <a:lstStyle/>
        <a:p>
          <a:endParaRPr lang="en-US"/>
        </a:p>
      </dgm:t>
    </dgm:pt>
    <dgm:pt modelId="{D4827152-FC24-4A96-9E89-25846AF6B735}" type="sibTrans" cxnId="{55A3186F-3C19-4183-9BE3-EB4F531EA2C1}">
      <dgm:prSet/>
      <dgm:spPr/>
      <dgm:t>
        <a:bodyPr/>
        <a:lstStyle/>
        <a:p>
          <a:endParaRPr lang="en-US"/>
        </a:p>
      </dgm:t>
    </dgm:pt>
    <dgm:pt modelId="{1ADC19A0-2D25-495A-9944-165B8FFEFE46}">
      <dgm:prSet/>
      <dgm:spPr/>
      <dgm:t>
        <a:bodyPr/>
        <a:lstStyle/>
        <a:p>
          <a:pPr>
            <a:defRPr cap="all"/>
          </a:pPr>
          <a:r>
            <a:rPr lang="en-US"/>
            <a:t>A creative amplifier (simplifies decisions)</a:t>
          </a:r>
        </a:p>
      </dgm:t>
    </dgm:pt>
    <dgm:pt modelId="{F5A63A1C-D8BA-4AD8-BE73-F266E464B121}" type="parTrans" cxnId="{84119C00-5396-442B-9874-56EDCC17BAE0}">
      <dgm:prSet/>
      <dgm:spPr/>
      <dgm:t>
        <a:bodyPr/>
        <a:lstStyle/>
        <a:p>
          <a:endParaRPr lang="en-US"/>
        </a:p>
      </dgm:t>
    </dgm:pt>
    <dgm:pt modelId="{2358907B-9D38-4973-9886-26C87ED981EE}" type="sibTrans" cxnId="{84119C00-5396-442B-9874-56EDCC17BAE0}">
      <dgm:prSet/>
      <dgm:spPr/>
      <dgm:t>
        <a:bodyPr/>
        <a:lstStyle/>
        <a:p>
          <a:endParaRPr lang="en-US"/>
        </a:p>
      </dgm:t>
    </dgm:pt>
    <dgm:pt modelId="{0F83F5C4-1C68-41DD-9276-EB7C1D059450}" type="pres">
      <dgm:prSet presAssocID="{2C131AFF-E5F9-48AB-9D91-33A424E1FD1E}" presName="root" presStyleCnt="0">
        <dgm:presLayoutVars>
          <dgm:dir/>
          <dgm:resizeHandles val="exact"/>
        </dgm:presLayoutVars>
      </dgm:prSet>
      <dgm:spPr/>
    </dgm:pt>
    <dgm:pt modelId="{D90A4605-DBC9-49C3-889E-8D7C15E2D4EB}" type="pres">
      <dgm:prSet presAssocID="{9BA5DE67-52DF-4AF1-87A1-5E9F12762B03}" presName="compNode" presStyleCnt="0"/>
      <dgm:spPr/>
    </dgm:pt>
    <dgm:pt modelId="{A3C90C3E-BC02-4EDF-8529-08897E88CFA0}" type="pres">
      <dgm:prSet presAssocID="{9BA5DE67-52DF-4AF1-87A1-5E9F12762B03}" presName="iconBgRect" presStyleLbl="bgShp" presStyleIdx="0" presStyleCnt="4"/>
      <dgm:spPr>
        <a:prstGeom prst="round2DiagRect">
          <a:avLst>
            <a:gd name="adj1" fmla="val 29727"/>
            <a:gd name="adj2" fmla="val 0"/>
          </a:avLst>
        </a:prstGeom>
      </dgm:spPr>
    </dgm:pt>
    <dgm:pt modelId="{BE86FAB4-0108-44D3-A6DF-000240B94823}" type="pres">
      <dgm:prSet presAssocID="{9BA5DE67-52DF-4AF1-87A1-5E9F12762B03}"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inimise"/>
        </a:ext>
      </dgm:extLst>
    </dgm:pt>
    <dgm:pt modelId="{B8CA1491-7DA0-4B79-BAC1-204656DEC36A}" type="pres">
      <dgm:prSet presAssocID="{9BA5DE67-52DF-4AF1-87A1-5E9F12762B03}" presName="spaceRect" presStyleCnt="0"/>
      <dgm:spPr/>
    </dgm:pt>
    <dgm:pt modelId="{9A1EFC0E-0691-4B92-BF05-A59557809A2A}" type="pres">
      <dgm:prSet presAssocID="{9BA5DE67-52DF-4AF1-87A1-5E9F12762B03}" presName="textRect" presStyleLbl="revTx" presStyleIdx="0" presStyleCnt="4">
        <dgm:presLayoutVars>
          <dgm:chMax val="1"/>
          <dgm:chPref val="1"/>
        </dgm:presLayoutVars>
      </dgm:prSet>
      <dgm:spPr/>
    </dgm:pt>
    <dgm:pt modelId="{8E36D438-82E5-4459-A33E-20D48ED753B3}" type="pres">
      <dgm:prSet presAssocID="{5C94F65F-AA74-4D12-A67F-1AD938D8E112}" presName="sibTrans" presStyleCnt="0"/>
      <dgm:spPr/>
    </dgm:pt>
    <dgm:pt modelId="{B48EAC8B-5AFC-4CA3-B946-E6B111F525F1}" type="pres">
      <dgm:prSet presAssocID="{184B0BC0-5BB1-458B-8F3A-C1653B2E672B}" presName="compNode" presStyleCnt="0"/>
      <dgm:spPr/>
    </dgm:pt>
    <dgm:pt modelId="{1B15B647-E13D-4FD2-BFFC-B8B4597B2200}" type="pres">
      <dgm:prSet presAssocID="{184B0BC0-5BB1-458B-8F3A-C1653B2E672B}" presName="iconBgRect" presStyleLbl="bgShp" presStyleIdx="1" presStyleCnt="4"/>
      <dgm:spPr>
        <a:prstGeom prst="round2DiagRect">
          <a:avLst>
            <a:gd name="adj1" fmla="val 29727"/>
            <a:gd name="adj2" fmla="val 0"/>
          </a:avLst>
        </a:prstGeom>
      </dgm:spPr>
    </dgm:pt>
    <dgm:pt modelId="{E3813B38-E228-4035-80BE-2515D6CCE047}" type="pres">
      <dgm:prSet presAssocID="{184B0BC0-5BB1-458B-8F3A-C1653B2E672B}"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E1C4BE91-E4BC-4605-9139-98B630EDA43F}" type="pres">
      <dgm:prSet presAssocID="{184B0BC0-5BB1-458B-8F3A-C1653B2E672B}" presName="spaceRect" presStyleCnt="0"/>
      <dgm:spPr/>
    </dgm:pt>
    <dgm:pt modelId="{9F5A91FF-FB9B-4A98-876F-2783A0840C3A}" type="pres">
      <dgm:prSet presAssocID="{184B0BC0-5BB1-458B-8F3A-C1653B2E672B}" presName="textRect" presStyleLbl="revTx" presStyleIdx="1" presStyleCnt="4">
        <dgm:presLayoutVars>
          <dgm:chMax val="1"/>
          <dgm:chPref val="1"/>
        </dgm:presLayoutVars>
      </dgm:prSet>
      <dgm:spPr/>
    </dgm:pt>
    <dgm:pt modelId="{38C00700-E726-499C-8866-E24AE216F61B}" type="pres">
      <dgm:prSet presAssocID="{B1718F5A-3B93-4B33-B2C6-77648322E367}" presName="sibTrans" presStyleCnt="0"/>
      <dgm:spPr/>
    </dgm:pt>
    <dgm:pt modelId="{8476EE64-3926-4907-9545-8D7319B923B9}" type="pres">
      <dgm:prSet presAssocID="{919C3002-17CB-4E06-80CB-13D64CC43BB9}" presName="compNode" presStyleCnt="0"/>
      <dgm:spPr/>
    </dgm:pt>
    <dgm:pt modelId="{B90E26C5-E536-461D-BEBF-F2C7D37401C4}" type="pres">
      <dgm:prSet presAssocID="{919C3002-17CB-4E06-80CB-13D64CC43BB9}" presName="iconBgRect" presStyleLbl="bgShp" presStyleIdx="2" presStyleCnt="4"/>
      <dgm:spPr>
        <a:prstGeom prst="round2DiagRect">
          <a:avLst>
            <a:gd name="adj1" fmla="val 29727"/>
            <a:gd name="adj2" fmla="val 0"/>
          </a:avLst>
        </a:prstGeom>
      </dgm:spPr>
    </dgm:pt>
    <dgm:pt modelId="{883939DD-DC10-4116-BF2B-830FDAE76F4F}" type="pres">
      <dgm:prSet presAssocID="{919C3002-17CB-4E06-80CB-13D64CC43BB9}"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Factory"/>
        </a:ext>
      </dgm:extLst>
    </dgm:pt>
    <dgm:pt modelId="{86CC75BF-B3B8-4007-9B24-B4FB31C5257D}" type="pres">
      <dgm:prSet presAssocID="{919C3002-17CB-4E06-80CB-13D64CC43BB9}" presName="spaceRect" presStyleCnt="0"/>
      <dgm:spPr/>
    </dgm:pt>
    <dgm:pt modelId="{E5D6C9A0-8DB3-4E63-AF7A-EE0E97C5EE48}" type="pres">
      <dgm:prSet presAssocID="{919C3002-17CB-4E06-80CB-13D64CC43BB9}" presName="textRect" presStyleLbl="revTx" presStyleIdx="2" presStyleCnt="4">
        <dgm:presLayoutVars>
          <dgm:chMax val="1"/>
          <dgm:chPref val="1"/>
        </dgm:presLayoutVars>
      </dgm:prSet>
      <dgm:spPr/>
    </dgm:pt>
    <dgm:pt modelId="{583CDFD0-048C-4029-88E5-7D8E29E790B8}" type="pres">
      <dgm:prSet presAssocID="{D4827152-FC24-4A96-9E89-25846AF6B735}" presName="sibTrans" presStyleCnt="0"/>
      <dgm:spPr/>
    </dgm:pt>
    <dgm:pt modelId="{A77A3051-E713-4E30-96BC-C87A12E29C97}" type="pres">
      <dgm:prSet presAssocID="{1ADC19A0-2D25-495A-9944-165B8FFEFE46}" presName="compNode" presStyleCnt="0"/>
      <dgm:spPr/>
    </dgm:pt>
    <dgm:pt modelId="{08868FAA-30D5-4BFE-A9F5-F7C27D1383D5}" type="pres">
      <dgm:prSet presAssocID="{1ADC19A0-2D25-495A-9944-165B8FFEFE46}" presName="iconBgRect" presStyleLbl="bgShp" presStyleIdx="3" presStyleCnt="4"/>
      <dgm:spPr>
        <a:prstGeom prst="round2DiagRect">
          <a:avLst>
            <a:gd name="adj1" fmla="val 29727"/>
            <a:gd name="adj2" fmla="val 0"/>
          </a:avLst>
        </a:prstGeom>
      </dgm:spPr>
    </dgm:pt>
    <dgm:pt modelId="{7606A49C-4CE5-4092-975A-23A2B6A53E73}" type="pres">
      <dgm:prSet presAssocID="{1ADC19A0-2D25-495A-9944-165B8FFEFE46}"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peakers"/>
        </a:ext>
      </dgm:extLst>
    </dgm:pt>
    <dgm:pt modelId="{D4AFE37C-C59F-4206-9918-A4F14C1F3174}" type="pres">
      <dgm:prSet presAssocID="{1ADC19A0-2D25-495A-9944-165B8FFEFE46}" presName="spaceRect" presStyleCnt="0"/>
      <dgm:spPr/>
    </dgm:pt>
    <dgm:pt modelId="{9DFBCBC9-45F5-40E2-937A-7F0C488BF3F9}" type="pres">
      <dgm:prSet presAssocID="{1ADC19A0-2D25-495A-9944-165B8FFEFE46}" presName="textRect" presStyleLbl="revTx" presStyleIdx="3" presStyleCnt="4">
        <dgm:presLayoutVars>
          <dgm:chMax val="1"/>
          <dgm:chPref val="1"/>
        </dgm:presLayoutVars>
      </dgm:prSet>
      <dgm:spPr/>
    </dgm:pt>
  </dgm:ptLst>
  <dgm:cxnLst>
    <dgm:cxn modelId="{84119C00-5396-442B-9874-56EDCC17BAE0}" srcId="{2C131AFF-E5F9-48AB-9D91-33A424E1FD1E}" destId="{1ADC19A0-2D25-495A-9944-165B8FFEFE46}" srcOrd="3" destOrd="0" parTransId="{F5A63A1C-D8BA-4AD8-BE73-F266E464B121}" sibTransId="{2358907B-9D38-4973-9886-26C87ED981EE}"/>
    <dgm:cxn modelId="{A3D1D432-A7CB-44A6-912C-0BE85172D611}" type="presOf" srcId="{184B0BC0-5BB1-458B-8F3A-C1653B2E672B}" destId="{9F5A91FF-FB9B-4A98-876F-2783A0840C3A}" srcOrd="0" destOrd="0" presId="urn:microsoft.com/office/officeart/2018/5/layout/IconLeafLabelList"/>
    <dgm:cxn modelId="{588C4844-7AD5-4C7F-A9BE-47D1D71FA6A1}" srcId="{2C131AFF-E5F9-48AB-9D91-33A424E1FD1E}" destId="{184B0BC0-5BB1-458B-8F3A-C1653B2E672B}" srcOrd="1" destOrd="0" parTransId="{52201646-A1C1-4E35-8A06-B513309CB963}" sibTransId="{B1718F5A-3B93-4B33-B2C6-77648322E367}"/>
    <dgm:cxn modelId="{BBE51365-4009-45EB-9EE6-6CF876803AA1}" type="presOf" srcId="{2C131AFF-E5F9-48AB-9D91-33A424E1FD1E}" destId="{0F83F5C4-1C68-41DD-9276-EB7C1D059450}" srcOrd="0" destOrd="0" presId="urn:microsoft.com/office/officeart/2018/5/layout/IconLeafLabelList"/>
    <dgm:cxn modelId="{645FD96E-ADE3-430A-8810-544016EBC95B}" type="presOf" srcId="{919C3002-17CB-4E06-80CB-13D64CC43BB9}" destId="{E5D6C9A0-8DB3-4E63-AF7A-EE0E97C5EE48}" srcOrd="0" destOrd="0" presId="urn:microsoft.com/office/officeart/2018/5/layout/IconLeafLabelList"/>
    <dgm:cxn modelId="{55A3186F-3C19-4183-9BE3-EB4F531EA2C1}" srcId="{2C131AFF-E5F9-48AB-9D91-33A424E1FD1E}" destId="{919C3002-17CB-4E06-80CB-13D64CC43BB9}" srcOrd="2" destOrd="0" parTransId="{A8C78683-48AA-4CAA-A9B4-47E90868A0EC}" sibTransId="{D4827152-FC24-4A96-9E89-25846AF6B735}"/>
    <dgm:cxn modelId="{B28F6CB1-DC1E-47C3-82C1-3C0AB05B9E00}" srcId="{2C131AFF-E5F9-48AB-9D91-33A424E1FD1E}" destId="{9BA5DE67-52DF-4AF1-87A1-5E9F12762B03}" srcOrd="0" destOrd="0" parTransId="{B0830E94-F481-486C-B2F2-9B831837B959}" sibTransId="{5C94F65F-AA74-4D12-A67F-1AD938D8E112}"/>
    <dgm:cxn modelId="{F89375C3-E297-4EEC-9ADF-E9A0C93EC1C1}" type="presOf" srcId="{9BA5DE67-52DF-4AF1-87A1-5E9F12762B03}" destId="{9A1EFC0E-0691-4B92-BF05-A59557809A2A}" srcOrd="0" destOrd="0" presId="urn:microsoft.com/office/officeart/2018/5/layout/IconLeafLabelList"/>
    <dgm:cxn modelId="{8A2B88D5-6A06-4CF9-ACAA-0D7024ED2E71}" type="presOf" srcId="{1ADC19A0-2D25-495A-9944-165B8FFEFE46}" destId="{9DFBCBC9-45F5-40E2-937A-7F0C488BF3F9}" srcOrd="0" destOrd="0" presId="urn:microsoft.com/office/officeart/2018/5/layout/IconLeafLabelList"/>
    <dgm:cxn modelId="{3837AB52-E802-4E84-A8ED-44C605C7A387}" type="presParOf" srcId="{0F83F5C4-1C68-41DD-9276-EB7C1D059450}" destId="{D90A4605-DBC9-49C3-889E-8D7C15E2D4EB}" srcOrd="0" destOrd="0" presId="urn:microsoft.com/office/officeart/2018/5/layout/IconLeafLabelList"/>
    <dgm:cxn modelId="{F00F3E2A-045D-4677-87B2-95BC639664E7}" type="presParOf" srcId="{D90A4605-DBC9-49C3-889E-8D7C15E2D4EB}" destId="{A3C90C3E-BC02-4EDF-8529-08897E88CFA0}" srcOrd="0" destOrd="0" presId="urn:microsoft.com/office/officeart/2018/5/layout/IconLeafLabelList"/>
    <dgm:cxn modelId="{1027AF4C-41F4-401D-8832-4931B968294E}" type="presParOf" srcId="{D90A4605-DBC9-49C3-889E-8D7C15E2D4EB}" destId="{BE86FAB4-0108-44D3-A6DF-000240B94823}" srcOrd="1" destOrd="0" presId="urn:microsoft.com/office/officeart/2018/5/layout/IconLeafLabelList"/>
    <dgm:cxn modelId="{FE54D963-97E2-4C3B-95B9-6C3287F87034}" type="presParOf" srcId="{D90A4605-DBC9-49C3-889E-8D7C15E2D4EB}" destId="{B8CA1491-7DA0-4B79-BAC1-204656DEC36A}" srcOrd="2" destOrd="0" presId="urn:microsoft.com/office/officeart/2018/5/layout/IconLeafLabelList"/>
    <dgm:cxn modelId="{05E58868-F9DC-4AB7-B68E-A26FDD0ED1CC}" type="presParOf" srcId="{D90A4605-DBC9-49C3-889E-8D7C15E2D4EB}" destId="{9A1EFC0E-0691-4B92-BF05-A59557809A2A}" srcOrd="3" destOrd="0" presId="urn:microsoft.com/office/officeart/2018/5/layout/IconLeafLabelList"/>
    <dgm:cxn modelId="{4E6F1650-3361-42D2-800C-51CFC857C2E1}" type="presParOf" srcId="{0F83F5C4-1C68-41DD-9276-EB7C1D059450}" destId="{8E36D438-82E5-4459-A33E-20D48ED753B3}" srcOrd="1" destOrd="0" presId="urn:microsoft.com/office/officeart/2018/5/layout/IconLeafLabelList"/>
    <dgm:cxn modelId="{F6055058-663E-4E5A-9484-87C05D3144EE}" type="presParOf" srcId="{0F83F5C4-1C68-41DD-9276-EB7C1D059450}" destId="{B48EAC8B-5AFC-4CA3-B946-E6B111F525F1}" srcOrd="2" destOrd="0" presId="urn:microsoft.com/office/officeart/2018/5/layout/IconLeafLabelList"/>
    <dgm:cxn modelId="{844CFD6D-600D-463C-8C4F-1D80E9C9376B}" type="presParOf" srcId="{B48EAC8B-5AFC-4CA3-B946-E6B111F525F1}" destId="{1B15B647-E13D-4FD2-BFFC-B8B4597B2200}" srcOrd="0" destOrd="0" presId="urn:microsoft.com/office/officeart/2018/5/layout/IconLeafLabelList"/>
    <dgm:cxn modelId="{0C50A10C-460C-4100-95BA-8D85F30A019C}" type="presParOf" srcId="{B48EAC8B-5AFC-4CA3-B946-E6B111F525F1}" destId="{E3813B38-E228-4035-80BE-2515D6CCE047}" srcOrd="1" destOrd="0" presId="urn:microsoft.com/office/officeart/2018/5/layout/IconLeafLabelList"/>
    <dgm:cxn modelId="{317EFE24-1519-440C-BD2A-B1D57085460F}" type="presParOf" srcId="{B48EAC8B-5AFC-4CA3-B946-E6B111F525F1}" destId="{E1C4BE91-E4BC-4605-9139-98B630EDA43F}" srcOrd="2" destOrd="0" presId="urn:microsoft.com/office/officeart/2018/5/layout/IconLeafLabelList"/>
    <dgm:cxn modelId="{049701DA-C9F0-40CF-B6D8-471ACA8757ED}" type="presParOf" srcId="{B48EAC8B-5AFC-4CA3-B946-E6B111F525F1}" destId="{9F5A91FF-FB9B-4A98-876F-2783A0840C3A}" srcOrd="3" destOrd="0" presId="urn:microsoft.com/office/officeart/2018/5/layout/IconLeafLabelList"/>
    <dgm:cxn modelId="{4CBC9A2F-77B9-40B0-8B6A-6D955550914C}" type="presParOf" srcId="{0F83F5C4-1C68-41DD-9276-EB7C1D059450}" destId="{38C00700-E726-499C-8866-E24AE216F61B}" srcOrd="3" destOrd="0" presId="urn:microsoft.com/office/officeart/2018/5/layout/IconLeafLabelList"/>
    <dgm:cxn modelId="{98531026-F38E-4384-AF7C-14AC14068091}" type="presParOf" srcId="{0F83F5C4-1C68-41DD-9276-EB7C1D059450}" destId="{8476EE64-3926-4907-9545-8D7319B923B9}" srcOrd="4" destOrd="0" presId="urn:microsoft.com/office/officeart/2018/5/layout/IconLeafLabelList"/>
    <dgm:cxn modelId="{CC0F9B84-5680-40C3-BC9E-67EFAA77F6CE}" type="presParOf" srcId="{8476EE64-3926-4907-9545-8D7319B923B9}" destId="{B90E26C5-E536-461D-BEBF-F2C7D37401C4}" srcOrd="0" destOrd="0" presId="urn:microsoft.com/office/officeart/2018/5/layout/IconLeafLabelList"/>
    <dgm:cxn modelId="{A63C8507-F065-4BF4-8536-10D8452F030E}" type="presParOf" srcId="{8476EE64-3926-4907-9545-8D7319B923B9}" destId="{883939DD-DC10-4116-BF2B-830FDAE76F4F}" srcOrd="1" destOrd="0" presId="urn:microsoft.com/office/officeart/2018/5/layout/IconLeafLabelList"/>
    <dgm:cxn modelId="{70817E62-98D7-4550-B170-A09F419A88F2}" type="presParOf" srcId="{8476EE64-3926-4907-9545-8D7319B923B9}" destId="{86CC75BF-B3B8-4007-9B24-B4FB31C5257D}" srcOrd="2" destOrd="0" presId="urn:microsoft.com/office/officeart/2018/5/layout/IconLeafLabelList"/>
    <dgm:cxn modelId="{49F82FA3-5A63-4DEC-9486-BF43B19346D7}" type="presParOf" srcId="{8476EE64-3926-4907-9545-8D7319B923B9}" destId="{E5D6C9A0-8DB3-4E63-AF7A-EE0E97C5EE48}" srcOrd="3" destOrd="0" presId="urn:microsoft.com/office/officeart/2018/5/layout/IconLeafLabelList"/>
    <dgm:cxn modelId="{3F8D1250-E1E1-4E5F-AF19-5FDF1AA601FB}" type="presParOf" srcId="{0F83F5C4-1C68-41DD-9276-EB7C1D059450}" destId="{583CDFD0-048C-4029-88E5-7D8E29E790B8}" srcOrd="5" destOrd="0" presId="urn:microsoft.com/office/officeart/2018/5/layout/IconLeafLabelList"/>
    <dgm:cxn modelId="{E56ACC28-0FA4-4ED0-A7C3-FD317C2241C0}" type="presParOf" srcId="{0F83F5C4-1C68-41DD-9276-EB7C1D059450}" destId="{A77A3051-E713-4E30-96BC-C87A12E29C97}" srcOrd="6" destOrd="0" presId="urn:microsoft.com/office/officeart/2018/5/layout/IconLeafLabelList"/>
    <dgm:cxn modelId="{AF42421C-6EFD-49D9-A29A-AB83D373F852}" type="presParOf" srcId="{A77A3051-E713-4E30-96BC-C87A12E29C97}" destId="{08868FAA-30D5-4BFE-A9F5-F7C27D1383D5}" srcOrd="0" destOrd="0" presId="urn:microsoft.com/office/officeart/2018/5/layout/IconLeafLabelList"/>
    <dgm:cxn modelId="{81A5A35D-3BD3-4461-A71B-62E24A1073EE}" type="presParOf" srcId="{A77A3051-E713-4E30-96BC-C87A12E29C97}" destId="{7606A49C-4CE5-4092-975A-23A2B6A53E73}" srcOrd="1" destOrd="0" presId="urn:microsoft.com/office/officeart/2018/5/layout/IconLeafLabelList"/>
    <dgm:cxn modelId="{3C086181-3F8F-4960-8FEC-3AD608E962FB}" type="presParOf" srcId="{A77A3051-E713-4E30-96BC-C87A12E29C97}" destId="{D4AFE37C-C59F-4206-9918-A4F14C1F3174}" srcOrd="2" destOrd="0" presId="urn:microsoft.com/office/officeart/2018/5/layout/IconLeafLabelList"/>
    <dgm:cxn modelId="{FA64BA0E-9D16-4EC2-AE91-793714AB889D}" type="presParOf" srcId="{A77A3051-E713-4E30-96BC-C87A12E29C97}" destId="{9DFBCBC9-45F5-40E2-937A-7F0C488BF3F9}"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23F1033-9FF2-43F0-91E5-D62FBCDE11B9}"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4C3DC502-537A-4397-9950-EFF92D13ACB0}">
      <dgm:prSet/>
      <dgm:spPr/>
      <dgm:t>
        <a:bodyPr/>
        <a:lstStyle/>
        <a:p>
          <a:r>
            <a:rPr lang="en-GB"/>
            <a:t>Time</a:t>
          </a:r>
          <a:endParaRPr lang="en-US"/>
        </a:p>
      </dgm:t>
    </dgm:pt>
    <dgm:pt modelId="{C64C7762-921B-4A3B-9117-3086634243E9}" type="parTrans" cxnId="{4CE48F76-2820-40AC-8BDC-13DDD4E9285C}">
      <dgm:prSet/>
      <dgm:spPr/>
      <dgm:t>
        <a:bodyPr/>
        <a:lstStyle/>
        <a:p>
          <a:endParaRPr lang="en-US"/>
        </a:p>
      </dgm:t>
    </dgm:pt>
    <dgm:pt modelId="{6E828EA2-AA5D-4D82-B461-B2AFB6745F3F}" type="sibTrans" cxnId="{4CE48F76-2820-40AC-8BDC-13DDD4E9285C}">
      <dgm:prSet/>
      <dgm:spPr/>
      <dgm:t>
        <a:bodyPr/>
        <a:lstStyle/>
        <a:p>
          <a:endParaRPr lang="en-US"/>
        </a:p>
      </dgm:t>
    </dgm:pt>
    <dgm:pt modelId="{1193EFC9-5C70-43D0-A404-91457EAC736C}">
      <dgm:prSet/>
      <dgm:spPr/>
      <dgm:t>
        <a:bodyPr/>
        <a:lstStyle/>
        <a:p>
          <a:r>
            <a:rPr lang="en-GB"/>
            <a:t>Money</a:t>
          </a:r>
          <a:endParaRPr lang="en-US"/>
        </a:p>
      </dgm:t>
    </dgm:pt>
    <dgm:pt modelId="{C6637F9C-E7DD-4D2D-A2D8-14C466E17F55}" type="parTrans" cxnId="{812423EB-47E6-4936-B3D3-C2AAC80D9C33}">
      <dgm:prSet/>
      <dgm:spPr/>
      <dgm:t>
        <a:bodyPr/>
        <a:lstStyle/>
        <a:p>
          <a:endParaRPr lang="en-US"/>
        </a:p>
      </dgm:t>
    </dgm:pt>
    <dgm:pt modelId="{3B0F747B-6AD5-491E-AC01-2CA4BCBD0FD3}" type="sibTrans" cxnId="{812423EB-47E6-4936-B3D3-C2AAC80D9C33}">
      <dgm:prSet/>
      <dgm:spPr/>
      <dgm:t>
        <a:bodyPr/>
        <a:lstStyle/>
        <a:p>
          <a:endParaRPr lang="en-US"/>
        </a:p>
      </dgm:t>
    </dgm:pt>
    <dgm:pt modelId="{CF5AACE3-E5ED-4D11-8B20-2B5E2419B26A}">
      <dgm:prSet/>
      <dgm:spPr/>
      <dgm:t>
        <a:bodyPr/>
        <a:lstStyle/>
        <a:p>
          <a:r>
            <a:rPr lang="en-GB"/>
            <a:t>Skills</a:t>
          </a:r>
          <a:endParaRPr lang="en-US"/>
        </a:p>
      </dgm:t>
    </dgm:pt>
    <dgm:pt modelId="{926B66FB-099D-4595-9B8D-B6A2AFB08802}" type="parTrans" cxnId="{9DDE81D4-6228-4128-8327-670DBE6A07DD}">
      <dgm:prSet/>
      <dgm:spPr/>
      <dgm:t>
        <a:bodyPr/>
        <a:lstStyle/>
        <a:p>
          <a:endParaRPr lang="en-US"/>
        </a:p>
      </dgm:t>
    </dgm:pt>
    <dgm:pt modelId="{D415CDF4-C6D2-4D0B-B369-CADF78ED31D3}" type="sibTrans" cxnId="{9DDE81D4-6228-4128-8327-670DBE6A07DD}">
      <dgm:prSet/>
      <dgm:spPr/>
      <dgm:t>
        <a:bodyPr/>
        <a:lstStyle/>
        <a:p>
          <a:endParaRPr lang="en-US"/>
        </a:p>
      </dgm:t>
    </dgm:pt>
    <dgm:pt modelId="{1459C344-A280-46FA-BDC7-0AB4F8B4F8C1}">
      <dgm:prSet/>
      <dgm:spPr/>
      <dgm:t>
        <a:bodyPr/>
        <a:lstStyle/>
        <a:p>
          <a:r>
            <a:rPr lang="en-GB"/>
            <a:t>Technology</a:t>
          </a:r>
          <a:endParaRPr lang="en-US"/>
        </a:p>
      </dgm:t>
    </dgm:pt>
    <dgm:pt modelId="{F5AA6B64-50CE-4A8A-826E-970D5FE92419}" type="parTrans" cxnId="{8E0DDA86-648B-4179-B88B-473D4E244307}">
      <dgm:prSet/>
      <dgm:spPr/>
      <dgm:t>
        <a:bodyPr/>
        <a:lstStyle/>
        <a:p>
          <a:endParaRPr lang="en-US"/>
        </a:p>
      </dgm:t>
    </dgm:pt>
    <dgm:pt modelId="{9332DEAD-5AE4-4A2A-8C01-7A979740A53F}" type="sibTrans" cxnId="{8E0DDA86-648B-4179-B88B-473D4E244307}">
      <dgm:prSet/>
      <dgm:spPr/>
      <dgm:t>
        <a:bodyPr/>
        <a:lstStyle/>
        <a:p>
          <a:endParaRPr lang="en-US"/>
        </a:p>
      </dgm:t>
    </dgm:pt>
    <dgm:pt modelId="{F81A1C2E-E2AC-4A8D-8B1B-E225A0D5FDCD}">
      <dgm:prSet/>
      <dgm:spPr/>
      <dgm:t>
        <a:bodyPr/>
        <a:lstStyle/>
        <a:p>
          <a:r>
            <a:rPr lang="en-GB"/>
            <a:t>Authority</a:t>
          </a:r>
          <a:endParaRPr lang="en-US"/>
        </a:p>
      </dgm:t>
    </dgm:pt>
    <dgm:pt modelId="{F8AC83F0-A50B-4633-BBDB-9589796CFD43}" type="parTrans" cxnId="{105C2E28-13C1-4D7C-A480-D96262029915}">
      <dgm:prSet/>
      <dgm:spPr/>
      <dgm:t>
        <a:bodyPr/>
        <a:lstStyle/>
        <a:p>
          <a:endParaRPr lang="en-US"/>
        </a:p>
      </dgm:t>
    </dgm:pt>
    <dgm:pt modelId="{93046E31-A27A-4B6D-8F0E-F37016DC45C6}" type="sibTrans" cxnId="{105C2E28-13C1-4D7C-A480-D96262029915}">
      <dgm:prSet/>
      <dgm:spPr/>
      <dgm:t>
        <a:bodyPr/>
        <a:lstStyle/>
        <a:p>
          <a:endParaRPr lang="en-US"/>
        </a:p>
      </dgm:t>
    </dgm:pt>
    <dgm:pt modelId="{B344B4DF-3A8C-4E26-9E29-8E6C53419E33}">
      <dgm:prSet/>
      <dgm:spPr/>
      <dgm:t>
        <a:bodyPr/>
        <a:lstStyle/>
        <a:p>
          <a:r>
            <a:rPr lang="en-GB"/>
            <a:t>Information</a:t>
          </a:r>
          <a:endParaRPr lang="en-US"/>
        </a:p>
      </dgm:t>
    </dgm:pt>
    <dgm:pt modelId="{60F7DA93-70D8-49B0-AFB3-1FDE982FDDA4}" type="parTrans" cxnId="{F22F65D5-4FAA-4EF8-9BB0-BED4ECC751FA}">
      <dgm:prSet/>
      <dgm:spPr/>
      <dgm:t>
        <a:bodyPr/>
        <a:lstStyle/>
        <a:p>
          <a:endParaRPr lang="en-US"/>
        </a:p>
      </dgm:t>
    </dgm:pt>
    <dgm:pt modelId="{BE6AC965-9DED-450C-98E5-383109F5BEDD}" type="sibTrans" cxnId="{F22F65D5-4FAA-4EF8-9BB0-BED4ECC751FA}">
      <dgm:prSet/>
      <dgm:spPr/>
      <dgm:t>
        <a:bodyPr/>
        <a:lstStyle/>
        <a:p>
          <a:endParaRPr lang="en-US"/>
        </a:p>
      </dgm:t>
    </dgm:pt>
    <dgm:pt modelId="{8A3E30CC-DAC7-4D5C-AEA5-E56789A47F0B}">
      <dgm:prSet/>
      <dgm:spPr/>
      <dgm:t>
        <a:bodyPr/>
        <a:lstStyle/>
        <a:p>
          <a:r>
            <a:rPr lang="en-GB"/>
            <a:t>Space</a:t>
          </a:r>
          <a:endParaRPr lang="en-US"/>
        </a:p>
      </dgm:t>
    </dgm:pt>
    <dgm:pt modelId="{2DB3663C-0F20-482F-A053-85DF3B3EFDE9}" type="parTrans" cxnId="{46A6348F-B4B1-4373-A8DC-8CFCC1E8357C}">
      <dgm:prSet/>
      <dgm:spPr/>
      <dgm:t>
        <a:bodyPr/>
        <a:lstStyle/>
        <a:p>
          <a:endParaRPr lang="en-US"/>
        </a:p>
      </dgm:t>
    </dgm:pt>
    <dgm:pt modelId="{75588C9A-2DD9-43B1-8484-3EDD8BBCA64A}" type="sibTrans" cxnId="{46A6348F-B4B1-4373-A8DC-8CFCC1E8357C}">
      <dgm:prSet/>
      <dgm:spPr/>
      <dgm:t>
        <a:bodyPr/>
        <a:lstStyle/>
        <a:p>
          <a:endParaRPr lang="en-US"/>
        </a:p>
      </dgm:t>
    </dgm:pt>
    <dgm:pt modelId="{98B826D5-138D-4F50-9D53-8CD569180CF0}" type="pres">
      <dgm:prSet presAssocID="{623F1033-9FF2-43F0-91E5-D62FBCDE11B9}" presName="diagram" presStyleCnt="0">
        <dgm:presLayoutVars>
          <dgm:dir/>
          <dgm:resizeHandles val="exact"/>
        </dgm:presLayoutVars>
      </dgm:prSet>
      <dgm:spPr/>
    </dgm:pt>
    <dgm:pt modelId="{32FE9B6D-71DA-4D57-9BC1-007C3553E46F}" type="pres">
      <dgm:prSet presAssocID="{4C3DC502-537A-4397-9950-EFF92D13ACB0}" presName="node" presStyleLbl="node1" presStyleIdx="0" presStyleCnt="7">
        <dgm:presLayoutVars>
          <dgm:bulletEnabled val="1"/>
        </dgm:presLayoutVars>
      </dgm:prSet>
      <dgm:spPr/>
    </dgm:pt>
    <dgm:pt modelId="{4F0C1B96-A84E-4081-B7A6-A21266E797DF}" type="pres">
      <dgm:prSet presAssocID="{6E828EA2-AA5D-4D82-B461-B2AFB6745F3F}" presName="sibTrans" presStyleCnt="0"/>
      <dgm:spPr/>
    </dgm:pt>
    <dgm:pt modelId="{D991BE1A-7F9B-41A8-A2D9-17E854AAB32B}" type="pres">
      <dgm:prSet presAssocID="{1193EFC9-5C70-43D0-A404-91457EAC736C}" presName="node" presStyleLbl="node1" presStyleIdx="1" presStyleCnt="7">
        <dgm:presLayoutVars>
          <dgm:bulletEnabled val="1"/>
        </dgm:presLayoutVars>
      </dgm:prSet>
      <dgm:spPr/>
    </dgm:pt>
    <dgm:pt modelId="{9063B7AD-1DAA-4CC7-83C2-4E15ED8E1366}" type="pres">
      <dgm:prSet presAssocID="{3B0F747B-6AD5-491E-AC01-2CA4BCBD0FD3}" presName="sibTrans" presStyleCnt="0"/>
      <dgm:spPr/>
    </dgm:pt>
    <dgm:pt modelId="{A48EEB76-92DB-41CB-9151-0DA1241D35C2}" type="pres">
      <dgm:prSet presAssocID="{CF5AACE3-E5ED-4D11-8B20-2B5E2419B26A}" presName="node" presStyleLbl="node1" presStyleIdx="2" presStyleCnt="7">
        <dgm:presLayoutVars>
          <dgm:bulletEnabled val="1"/>
        </dgm:presLayoutVars>
      </dgm:prSet>
      <dgm:spPr/>
    </dgm:pt>
    <dgm:pt modelId="{F6F74CE3-C7B5-4025-8B81-39C8A981C559}" type="pres">
      <dgm:prSet presAssocID="{D415CDF4-C6D2-4D0B-B369-CADF78ED31D3}" presName="sibTrans" presStyleCnt="0"/>
      <dgm:spPr/>
    </dgm:pt>
    <dgm:pt modelId="{5C5A6A4F-635C-4430-BBCB-FE77982BF817}" type="pres">
      <dgm:prSet presAssocID="{1459C344-A280-46FA-BDC7-0AB4F8B4F8C1}" presName="node" presStyleLbl="node1" presStyleIdx="3" presStyleCnt="7">
        <dgm:presLayoutVars>
          <dgm:bulletEnabled val="1"/>
        </dgm:presLayoutVars>
      </dgm:prSet>
      <dgm:spPr/>
    </dgm:pt>
    <dgm:pt modelId="{F94BDD08-B9DB-4C68-8A83-A841CC4442DB}" type="pres">
      <dgm:prSet presAssocID="{9332DEAD-5AE4-4A2A-8C01-7A979740A53F}" presName="sibTrans" presStyleCnt="0"/>
      <dgm:spPr/>
    </dgm:pt>
    <dgm:pt modelId="{B4B9A85A-AC5E-46EB-907F-6367A7FBB344}" type="pres">
      <dgm:prSet presAssocID="{F81A1C2E-E2AC-4A8D-8B1B-E225A0D5FDCD}" presName="node" presStyleLbl="node1" presStyleIdx="4" presStyleCnt="7">
        <dgm:presLayoutVars>
          <dgm:bulletEnabled val="1"/>
        </dgm:presLayoutVars>
      </dgm:prSet>
      <dgm:spPr/>
    </dgm:pt>
    <dgm:pt modelId="{977BFCB6-2982-4BEE-8565-4A157F56BE9E}" type="pres">
      <dgm:prSet presAssocID="{93046E31-A27A-4B6D-8F0E-F37016DC45C6}" presName="sibTrans" presStyleCnt="0"/>
      <dgm:spPr/>
    </dgm:pt>
    <dgm:pt modelId="{E51787C7-50A6-4CD0-A0D0-5B830CAA917B}" type="pres">
      <dgm:prSet presAssocID="{B344B4DF-3A8C-4E26-9E29-8E6C53419E33}" presName="node" presStyleLbl="node1" presStyleIdx="5" presStyleCnt="7">
        <dgm:presLayoutVars>
          <dgm:bulletEnabled val="1"/>
        </dgm:presLayoutVars>
      </dgm:prSet>
      <dgm:spPr/>
    </dgm:pt>
    <dgm:pt modelId="{C2E497F3-CE94-46B1-8CAE-D702277A51BE}" type="pres">
      <dgm:prSet presAssocID="{BE6AC965-9DED-450C-98E5-383109F5BEDD}" presName="sibTrans" presStyleCnt="0"/>
      <dgm:spPr/>
    </dgm:pt>
    <dgm:pt modelId="{72429042-0973-4AC9-93C5-41439A4A8353}" type="pres">
      <dgm:prSet presAssocID="{8A3E30CC-DAC7-4D5C-AEA5-E56789A47F0B}" presName="node" presStyleLbl="node1" presStyleIdx="6" presStyleCnt="7">
        <dgm:presLayoutVars>
          <dgm:bulletEnabled val="1"/>
        </dgm:presLayoutVars>
      </dgm:prSet>
      <dgm:spPr/>
    </dgm:pt>
  </dgm:ptLst>
  <dgm:cxnLst>
    <dgm:cxn modelId="{48B29D0E-8D2E-4746-9238-4BC999A5F6E3}" type="presOf" srcId="{1193EFC9-5C70-43D0-A404-91457EAC736C}" destId="{D991BE1A-7F9B-41A8-A2D9-17E854AAB32B}" srcOrd="0" destOrd="0" presId="urn:microsoft.com/office/officeart/2005/8/layout/default"/>
    <dgm:cxn modelId="{06AB841E-260C-461F-8CE3-32C28571B468}" type="presOf" srcId="{1459C344-A280-46FA-BDC7-0AB4F8B4F8C1}" destId="{5C5A6A4F-635C-4430-BBCB-FE77982BF817}" srcOrd="0" destOrd="0" presId="urn:microsoft.com/office/officeart/2005/8/layout/default"/>
    <dgm:cxn modelId="{105C2E28-13C1-4D7C-A480-D96262029915}" srcId="{623F1033-9FF2-43F0-91E5-D62FBCDE11B9}" destId="{F81A1C2E-E2AC-4A8D-8B1B-E225A0D5FDCD}" srcOrd="4" destOrd="0" parTransId="{F8AC83F0-A50B-4633-BBDB-9589796CFD43}" sibTransId="{93046E31-A27A-4B6D-8F0E-F37016DC45C6}"/>
    <dgm:cxn modelId="{60308974-0CB0-476A-B967-78D187CC312E}" type="presOf" srcId="{623F1033-9FF2-43F0-91E5-D62FBCDE11B9}" destId="{98B826D5-138D-4F50-9D53-8CD569180CF0}" srcOrd="0" destOrd="0" presId="urn:microsoft.com/office/officeart/2005/8/layout/default"/>
    <dgm:cxn modelId="{4CE48F76-2820-40AC-8BDC-13DDD4E9285C}" srcId="{623F1033-9FF2-43F0-91E5-D62FBCDE11B9}" destId="{4C3DC502-537A-4397-9950-EFF92D13ACB0}" srcOrd="0" destOrd="0" parTransId="{C64C7762-921B-4A3B-9117-3086634243E9}" sibTransId="{6E828EA2-AA5D-4D82-B461-B2AFB6745F3F}"/>
    <dgm:cxn modelId="{FE13C859-6A85-4960-8ED2-D88ED1EE2DBB}" type="presOf" srcId="{4C3DC502-537A-4397-9950-EFF92D13ACB0}" destId="{32FE9B6D-71DA-4D57-9BC1-007C3553E46F}" srcOrd="0" destOrd="0" presId="urn:microsoft.com/office/officeart/2005/8/layout/default"/>
    <dgm:cxn modelId="{0663E47B-5F76-4E9D-814B-4E88FBB6FC8B}" type="presOf" srcId="{B344B4DF-3A8C-4E26-9E29-8E6C53419E33}" destId="{E51787C7-50A6-4CD0-A0D0-5B830CAA917B}" srcOrd="0" destOrd="0" presId="urn:microsoft.com/office/officeart/2005/8/layout/default"/>
    <dgm:cxn modelId="{28EEE583-FA6A-4008-9A36-C0750E01501F}" type="presOf" srcId="{CF5AACE3-E5ED-4D11-8B20-2B5E2419B26A}" destId="{A48EEB76-92DB-41CB-9151-0DA1241D35C2}" srcOrd="0" destOrd="0" presId="urn:microsoft.com/office/officeart/2005/8/layout/default"/>
    <dgm:cxn modelId="{8E0DDA86-648B-4179-B88B-473D4E244307}" srcId="{623F1033-9FF2-43F0-91E5-D62FBCDE11B9}" destId="{1459C344-A280-46FA-BDC7-0AB4F8B4F8C1}" srcOrd="3" destOrd="0" parTransId="{F5AA6B64-50CE-4A8A-826E-970D5FE92419}" sibTransId="{9332DEAD-5AE4-4A2A-8C01-7A979740A53F}"/>
    <dgm:cxn modelId="{46A6348F-B4B1-4373-A8DC-8CFCC1E8357C}" srcId="{623F1033-9FF2-43F0-91E5-D62FBCDE11B9}" destId="{8A3E30CC-DAC7-4D5C-AEA5-E56789A47F0B}" srcOrd="6" destOrd="0" parTransId="{2DB3663C-0F20-482F-A053-85DF3B3EFDE9}" sibTransId="{75588C9A-2DD9-43B1-8484-3EDD8BBCA64A}"/>
    <dgm:cxn modelId="{9DDE81D4-6228-4128-8327-670DBE6A07DD}" srcId="{623F1033-9FF2-43F0-91E5-D62FBCDE11B9}" destId="{CF5AACE3-E5ED-4D11-8B20-2B5E2419B26A}" srcOrd="2" destOrd="0" parTransId="{926B66FB-099D-4595-9B8D-B6A2AFB08802}" sibTransId="{D415CDF4-C6D2-4D0B-B369-CADF78ED31D3}"/>
    <dgm:cxn modelId="{F22F65D5-4FAA-4EF8-9BB0-BED4ECC751FA}" srcId="{623F1033-9FF2-43F0-91E5-D62FBCDE11B9}" destId="{B344B4DF-3A8C-4E26-9E29-8E6C53419E33}" srcOrd="5" destOrd="0" parTransId="{60F7DA93-70D8-49B0-AFB3-1FDE982FDDA4}" sibTransId="{BE6AC965-9DED-450C-98E5-383109F5BEDD}"/>
    <dgm:cxn modelId="{87839CE2-9DFC-47BA-86BD-D9F2E0F203C6}" type="presOf" srcId="{F81A1C2E-E2AC-4A8D-8B1B-E225A0D5FDCD}" destId="{B4B9A85A-AC5E-46EB-907F-6367A7FBB344}" srcOrd="0" destOrd="0" presId="urn:microsoft.com/office/officeart/2005/8/layout/default"/>
    <dgm:cxn modelId="{8D2B97E6-9896-4A1E-BC94-F6074CFDC83F}" type="presOf" srcId="{8A3E30CC-DAC7-4D5C-AEA5-E56789A47F0B}" destId="{72429042-0973-4AC9-93C5-41439A4A8353}" srcOrd="0" destOrd="0" presId="urn:microsoft.com/office/officeart/2005/8/layout/default"/>
    <dgm:cxn modelId="{812423EB-47E6-4936-B3D3-C2AAC80D9C33}" srcId="{623F1033-9FF2-43F0-91E5-D62FBCDE11B9}" destId="{1193EFC9-5C70-43D0-A404-91457EAC736C}" srcOrd="1" destOrd="0" parTransId="{C6637F9C-E7DD-4D2D-A2D8-14C466E17F55}" sibTransId="{3B0F747B-6AD5-491E-AC01-2CA4BCBD0FD3}"/>
    <dgm:cxn modelId="{7ADBCFC8-DA1B-41FA-A1E5-980B0CA55C02}" type="presParOf" srcId="{98B826D5-138D-4F50-9D53-8CD569180CF0}" destId="{32FE9B6D-71DA-4D57-9BC1-007C3553E46F}" srcOrd="0" destOrd="0" presId="urn:microsoft.com/office/officeart/2005/8/layout/default"/>
    <dgm:cxn modelId="{C08404AC-EB78-4D9B-A11B-102E65C0E856}" type="presParOf" srcId="{98B826D5-138D-4F50-9D53-8CD569180CF0}" destId="{4F0C1B96-A84E-4081-B7A6-A21266E797DF}" srcOrd="1" destOrd="0" presId="urn:microsoft.com/office/officeart/2005/8/layout/default"/>
    <dgm:cxn modelId="{0BA4D782-D890-4EFE-BCFD-B20AA48BF973}" type="presParOf" srcId="{98B826D5-138D-4F50-9D53-8CD569180CF0}" destId="{D991BE1A-7F9B-41A8-A2D9-17E854AAB32B}" srcOrd="2" destOrd="0" presId="urn:microsoft.com/office/officeart/2005/8/layout/default"/>
    <dgm:cxn modelId="{26AF7B1C-3F12-40BC-B645-81E2A887D12E}" type="presParOf" srcId="{98B826D5-138D-4F50-9D53-8CD569180CF0}" destId="{9063B7AD-1DAA-4CC7-83C2-4E15ED8E1366}" srcOrd="3" destOrd="0" presId="urn:microsoft.com/office/officeart/2005/8/layout/default"/>
    <dgm:cxn modelId="{B7A8E79D-AD34-471D-BCA3-1377F47B73AD}" type="presParOf" srcId="{98B826D5-138D-4F50-9D53-8CD569180CF0}" destId="{A48EEB76-92DB-41CB-9151-0DA1241D35C2}" srcOrd="4" destOrd="0" presId="urn:microsoft.com/office/officeart/2005/8/layout/default"/>
    <dgm:cxn modelId="{24C8C0BA-C923-4945-871E-8E56A51874A3}" type="presParOf" srcId="{98B826D5-138D-4F50-9D53-8CD569180CF0}" destId="{F6F74CE3-C7B5-4025-8B81-39C8A981C559}" srcOrd="5" destOrd="0" presId="urn:microsoft.com/office/officeart/2005/8/layout/default"/>
    <dgm:cxn modelId="{5C681528-7DAF-468A-BE9B-1768C85B6505}" type="presParOf" srcId="{98B826D5-138D-4F50-9D53-8CD569180CF0}" destId="{5C5A6A4F-635C-4430-BBCB-FE77982BF817}" srcOrd="6" destOrd="0" presId="urn:microsoft.com/office/officeart/2005/8/layout/default"/>
    <dgm:cxn modelId="{C422738A-442B-488F-A579-CB6796450272}" type="presParOf" srcId="{98B826D5-138D-4F50-9D53-8CD569180CF0}" destId="{F94BDD08-B9DB-4C68-8A83-A841CC4442DB}" srcOrd="7" destOrd="0" presId="urn:microsoft.com/office/officeart/2005/8/layout/default"/>
    <dgm:cxn modelId="{26AA721B-941B-4A0F-8DE1-E31529652616}" type="presParOf" srcId="{98B826D5-138D-4F50-9D53-8CD569180CF0}" destId="{B4B9A85A-AC5E-46EB-907F-6367A7FBB344}" srcOrd="8" destOrd="0" presId="urn:microsoft.com/office/officeart/2005/8/layout/default"/>
    <dgm:cxn modelId="{0D69ED04-0027-47D4-8577-20CFC49B5EFE}" type="presParOf" srcId="{98B826D5-138D-4F50-9D53-8CD569180CF0}" destId="{977BFCB6-2982-4BEE-8565-4A157F56BE9E}" srcOrd="9" destOrd="0" presId="urn:microsoft.com/office/officeart/2005/8/layout/default"/>
    <dgm:cxn modelId="{11D606EC-A084-4A0A-88E3-00EFD428206A}" type="presParOf" srcId="{98B826D5-138D-4F50-9D53-8CD569180CF0}" destId="{E51787C7-50A6-4CD0-A0D0-5B830CAA917B}" srcOrd="10" destOrd="0" presId="urn:microsoft.com/office/officeart/2005/8/layout/default"/>
    <dgm:cxn modelId="{D26D4593-EDD2-4E66-B95C-B5ABC8C6FB25}" type="presParOf" srcId="{98B826D5-138D-4F50-9D53-8CD569180CF0}" destId="{C2E497F3-CE94-46B1-8CAE-D702277A51BE}" srcOrd="11" destOrd="0" presId="urn:microsoft.com/office/officeart/2005/8/layout/default"/>
    <dgm:cxn modelId="{3F61D982-92E7-47BE-877A-BBBB758F03D9}" type="presParOf" srcId="{98B826D5-138D-4F50-9D53-8CD569180CF0}" destId="{72429042-0973-4AC9-93C5-41439A4A8353}"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55DD91C-B03E-4737-8852-D9E19A4E621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5B3BAF3-40FE-4C1C-87CD-130B6C1B0159}">
      <dgm:prSet/>
      <dgm:spPr/>
      <dgm:t>
        <a:bodyPr/>
        <a:lstStyle/>
        <a:p>
          <a:pPr>
            <a:defRPr cap="all"/>
          </a:pPr>
          <a:r>
            <a:rPr lang="en-US"/>
            <a:t>Optimisation thinking</a:t>
          </a:r>
        </a:p>
      </dgm:t>
    </dgm:pt>
    <dgm:pt modelId="{7B8A2A82-7CA9-4C5D-8E65-1EE90B9C363D}" type="parTrans" cxnId="{22DE5629-B3AB-43E2-861D-F3D02C916ABD}">
      <dgm:prSet/>
      <dgm:spPr/>
      <dgm:t>
        <a:bodyPr/>
        <a:lstStyle/>
        <a:p>
          <a:endParaRPr lang="en-US"/>
        </a:p>
      </dgm:t>
    </dgm:pt>
    <dgm:pt modelId="{D18954E1-B64A-4F2C-A709-6FC139E3F5E5}" type="sibTrans" cxnId="{22DE5629-B3AB-43E2-861D-F3D02C916ABD}">
      <dgm:prSet/>
      <dgm:spPr/>
      <dgm:t>
        <a:bodyPr/>
        <a:lstStyle/>
        <a:p>
          <a:endParaRPr lang="en-US"/>
        </a:p>
      </dgm:t>
    </dgm:pt>
    <dgm:pt modelId="{A1E99BF7-F15A-48FC-9F41-6BDDEDCAAEDE}">
      <dgm:prSet/>
      <dgm:spPr/>
      <dgm:t>
        <a:bodyPr/>
        <a:lstStyle/>
        <a:p>
          <a:pPr>
            <a:defRPr cap="all"/>
          </a:pPr>
          <a:r>
            <a:rPr lang="en-US"/>
            <a:t>'How do we do this better?'</a:t>
          </a:r>
        </a:p>
      </dgm:t>
    </dgm:pt>
    <dgm:pt modelId="{D7B8C12D-209B-4AC3-A234-16471B520A6B}" type="parTrans" cxnId="{764B8C44-81FE-41DE-B1CE-175EDF12BCAE}">
      <dgm:prSet/>
      <dgm:spPr/>
      <dgm:t>
        <a:bodyPr/>
        <a:lstStyle/>
        <a:p>
          <a:endParaRPr lang="en-US"/>
        </a:p>
      </dgm:t>
    </dgm:pt>
    <dgm:pt modelId="{71BDD014-09D4-4528-8056-55A7EB900DAE}" type="sibTrans" cxnId="{764B8C44-81FE-41DE-B1CE-175EDF12BCAE}">
      <dgm:prSet/>
      <dgm:spPr/>
      <dgm:t>
        <a:bodyPr/>
        <a:lstStyle/>
        <a:p>
          <a:endParaRPr lang="en-US"/>
        </a:p>
      </dgm:t>
    </dgm:pt>
    <dgm:pt modelId="{05FD0DF2-069C-43AC-9A23-E3BC2B5F2C97}">
      <dgm:prSet/>
      <dgm:spPr/>
      <dgm:t>
        <a:bodyPr/>
        <a:lstStyle/>
        <a:p>
          <a:pPr>
            <a:defRPr cap="all"/>
          </a:pPr>
          <a:r>
            <a:rPr lang="en-US"/>
            <a:t>Reframing thinking</a:t>
          </a:r>
        </a:p>
      </dgm:t>
    </dgm:pt>
    <dgm:pt modelId="{ABA5EC06-A395-46F7-BC60-2970282E8F29}" type="parTrans" cxnId="{432EE48B-F165-4E9F-8694-A294B886C2C2}">
      <dgm:prSet/>
      <dgm:spPr/>
      <dgm:t>
        <a:bodyPr/>
        <a:lstStyle/>
        <a:p>
          <a:endParaRPr lang="en-US"/>
        </a:p>
      </dgm:t>
    </dgm:pt>
    <dgm:pt modelId="{F379A596-2543-436E-BD2B-9B02D8518FDD}" type="sibTrans" cxnId="{432EE48B-F165-4E9F-8694-A294B886C2C2}">
      <dgm:prSet/>
      <dgm:spPr/>
      <dgm:t>
        <a:bodyPr/>
        <a:lstStyle/>
        <a:p>
          <a:endParaRPr lang="en-US"/>
        </a:p>
      </dgm:t>
    </dgm:pt>
    <dgm:pt modelId="{196ACEB6-4D25-4757-AEE7-DC058BA545F2}">
      <dgm:prSet/>
      <dgm:spPr/>
      <dgm:t>
        <a:bodyPr/>
        <a:lstStyle/>
        <a:p>
          <a:pPr>
            <a:defRPr cap="all"/>
          </a:pPr>
          <a:r>
            <a:rPr lang="en-US"/>
            <a:t>'What is the real problem?'</a:t>
          </a:r>
        </a:p>
      </dgm:t>
    </dgm:pt>
    <dgm:pt modelId="{4D3B65C1-34B9-40C5-BBC8-C4C7EFD481D6}" type="parTrans" cxnId="{CF664C05-070C-4348-AF6D-36500484C077}">
      <dgm:prSet/>
      <dgm:spPr/>
      <dgm:t>
        <a:bodyPr/>
        <a:lstStyle/>
        <a:p>
          <a:endParaRPr lang="en-US"/>
        </a:p>
      </dgm:t>
    </dgm:pt>
    <dgm:pt modelId="{CEBB1276-247C-4476-853A-55B5457317BC}" type="sibTrans" cxnId="{CF664C05-070C-4348-AF6D-36500484C077}">
      <dgm:prSet/>
      <dgm:spPr/>
      <dgm:t>
        <a:bodyPr/>
        <a:lstStyle/>
        <a:p>
          <a:endParaRPr lang="en-US"/>
        </a:p>
      </dgm:t>
    </dgm:pt>
    <dgm:pt modelId="{ADB2CA36-7B76-4C4A-A493-2F9A673B9182}" type="pres">
      <dgm:prSet presAssocID="{F55DD91C-B03E-4737-8852-D9E19A4E6212}" presName="root" presStyleCnt="0">
        <dgm:presLayoutVars>
          <dgm:dir/>
          <dgm:resizeHandles val="exact"/>
        </dgm:presLayoutVars>
      </dgm:prSet>
      <dgm:spPr/>
    </dgm:pt>
    <dgm:pt modelId="{435D9E0D-EA6F-42DC-A308-5035B4B853BB}" type="pres">
      <dgm:prSet presAssocID="{75B3BAF3-40FE-4C1C-87CD-130B6C1B0159}" presName="compNode" presStyleCnt="0"/>
      <dgm:spPr/>
    </dgm:pt>
    <dgm:pt modelId="{85A139FB-3F77-4FFC-94A4-66088820F1CC}" type="pres">
      <dgm:prSet presAssocID="{75B3BAF3-40FE-4C1C-87CD-130B6C1B0159}" presName="iconBgRect" presStyleLbl="bgShp" presStyleIdx="0" presStyleCnt="4"/>
      <dgm:spPr/>
    </dgm:pt>
    <dgm:pt modelId="{8161E2EC-9C63-4498-9257-2B87FDF96C04}" type="pres">
      <dgm:prSet presAssocID="{75B3BAF3-40FE-4C1C-87CD-130B6C1B015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DD37DC0F-6CD1-4B4D-BFDB-4D779613CB32}" type="pres">
      <dgm:prSet presAssocID="{75B3BAF3-40FE-4C1C-87CD-130B6C1B0159}" presName="spaceRect" presStyleCnt="0"/>
      <dgm:spPr/>
    </dgm:pt>
    <dgm:pt modelId="{B91240AA-A054-4E24-BFFA-CE1699715584}" type="pres">
      <dgm:prSet presAssocID="{75B3BAF3-40FE-4C1C-87CD-130B6C1B0159}" presName="textRect" presStyleLbl="revTx" presStyleIdx="0" presStyleCnt="4">
        <dgm:presLayoutVars>
          <dgm:chMax val="1"/>
          <dgm:chPref val="1"/>
        </dgm:presLayoutVars>
      </dgm:prSet>
      <dgm:spPr/>
    </dgm:pt>
    <dgm:pt modelId="{F09AE8C6-0387-463B-A1A1-F49B31DA4262}" type="pres">
      <dgm:prSet presAssocID="{D18954E1-B64A-4F2C-A709-6FC139E3F5E5}" presName="sibTrans" presStyleCnt="0"/>
      <dgm:spPr/>
    </dgm:pt>
    <dgm:pt modelId="{34B3EAF1-88CC-4346-82D4-5D7F25120077}" type="pres">
      <dgm:prSet presAssocID="{A1E99BF7-F15A-48FC-9F41-6BDDEDCAAEDE}" presName="compNode" presStyleCnt="0"/>
      <dgm:spPr/>
    </dgm:pt>
    <dgm:pt modelId="{185095B9-9986-4E43-854B-19FF44069173}" type="pres">
      <dgm:prSet presAssocID="{A1E99BF7-F15A-48FC-9F41-6BDDEDCAAEDE}" presName="iconBgRect" presStyleLbl="bgShp" presStyleIdx="1" presStyleCnt="4"/>
      <dgm:spPr/>
    </dgm:pt>
    <dgm:pt modelId="{97ED27D4-7100-443D-9778-1DC346183286}" type="pres">
      <dgm:prSet presAssocID="{A1E99BF7-F15A-48FC-9F41-6BDDEDCAAED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List"/>
        </a:ext>
      </dgm:extLst>
    </dgm:pt>
    <dgm:pt modelId="{91D3339E-D859-42C7-88C3-5740EB4E3806}" type="pres">
      <dgm:prSet presAssocID="{A1E99BF7-F15A-48FC-9F41-6BDDEDCAAEDE}" presName="spaceRect" presStyleCnt="0"/>
      <dgm:spPr/>
    </dgm:pt>
    <dgm:pt modelId="{794C2654-53EC-4379-8BC0-FDAB5D8FFBBD}" type="pres">
      <dgm:prSet presAssocID="{A1E99BF7-F15A-48FC-9F41-6BDDEDCAAEDE}" presName="textRect" presStyleLbl="revTx" presStyleIdx="1" presStyleCnt="4">
        <dgm:presLayoutVars>
          <dgm:chMax val="1"/>
          <dgm:chPref val="1"/>
        </dgm:presLayoutVars>
      </dgm:prSet>
      <dgm:spPr/>
    </dgm:pt>
    <dgm:pt modelId="{1DFB6FAA-1570-4B81-A184-2ED3F5FF7460}" type="pres">
      <dgm:prSet presAssocID="{71BDD014-09D4-4528-8056-55A7EB900DAE}" presName="sibTrans" presStyleCnt="0"/>
      <dgm:spPr/>
    </dgm:pt>
    <dgm:pt modelId="{82080C56-F1EA-458A-83FC-0E02BC561953}" type="pres">
      <dgm:prSet presAssocID="{05FD0DF2-069C-43AC-9A23-E3BC2B5F2C97}" presName="compNode" presStyleCnt="0"/>
      <dgm:spPr/>
    </dgm:pt>
    <dgm:pt modelId="{5257C9D6-B788-4460-8FC4-1D26D145475A}" type="pres">
      <dgm:prSet presAssocID="{05FD0DF2-069C-43AC-9A23-E3BC2B5F2C97}" presName="iconBgRect" presStyleLbl="bgShp" presStyleIdx="2" presStyleCnt="4"/>
      <dgm:spPr/>
    </dgm:pt>
    <dgm:pt modelId="{0F72C8C3-FC4C-4DAE-8650-5DB71C5D6ADB}" type="pres">
      <dgm:prSet presAssocID="{05FD0DF2-069C-43AC-9A23-E3BC2B5F2C97}"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rain in head"/>
        </a:ext>
      </dgm:extLst>
    </dgm:pt>
    <dgm:pt modelId="{25281D49-858B-443C-B484-E4F64D4D8524}" type="pres">
      <dgm:prSet presAssocID="{05FD0DF2-069C-43AC-9A23-E3BC2B5F2C97}" presName="spaceRect" presStyleCnt="0"/>
      <dgm:spPr/>
    </dgm:pt>
    <dgm:pt modelId="{ADF483DA-D583-4E10-B9C7-31BEE6F44133}" type="pres">
      <dgm:prSet presAssocID="{05FD0DF2-069C-43AC-9A23-E3BC2B5F2C97}" presName="textRect" presStyleLbl="revTx" presStyleIdx="2" presStyleCnt="4">
        <dgm:presLayoutVars>
          <dgm:chMax val="1"/>
          <dgm:chPref val="1"/>
        </dgm:presLayoutVars>
      </dgm:prSet>
      <dgm:spPr/>
    </dgm:pt>
    <dgm:pt modelId="{B0C9EBA3-AF8E-400D-9800-543B3DE7C408}" type="pres">
      <dgm:prSet presAssocID="{F379A596-2543-436E-BD2B-9B02D8518FDD}" presName="sibTrans" presStyleCnt="0"/>
      <dgm:spPr/>
    </dgm:pt>
    <dgm:pt modelId="{ECE41A1B-5354-40AB-8015-049E13A46968}" type="pres">
      <dgm:prSet presAssocID="{196ACEB6-4D25-4757-AEE7-DC058BA545F2}" presName="compNode" presStyleCnt="0"/>
      <dgm:spPr/>
    </dgm:pt>
    <dgm:pt modelId="{6222AF8E-988F-49B8-828A-F53D01291D67}" type="pres">
      <dgm:prSet presAssocID="{196ACEB6-4D25-4757-AEE7-DC058BA545F2}" presName="iconBgRect" presStyleLbl="bgShp" presStyleIdx="3" presStyleCnt="4"/>
      <dgm:spPr/>
    </dgm:pt>
    <dgm:pt modelId="{CE5CC951-6412-476B-9A17-D8A6BD150A91}" type="pres">
      <dgm:prSet presAssocID="{196ACEB6-4D25-4757-AEE7-DC058BA545F2}"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13D281B2-8546-419F-8A87-2EA80DD85608}" type="pres">
      <dgm:prSet presAssocID="{196ACEB6-4D25-4757-AEE7-DC058BA545F2}" presName="spaceRect" presStyleCnt="0"/>
      <dgm:spPr/>
    </dgm:pt>
    <dgm:pt modelId="{3DEA211F-2765-4DC3-89F0-463DB9B36F0B}" type="pres">
      <dgm:prSet presAssocID="{196ACEB6-4D25-4757-AEE7-DC058BA545F2}" presName="textRect" presStyleLbl="revTx" presStyleIdx="3" presStyleCnt="4">
        <dgm:presLayoutVars>
          <dgm:chMax val="1"/>
          <dgm:chPref val="1"/>
        </dgm:presLayoutVars>
      </dgm:prSet>
      <dgm:spPr/>
    </dgm:pt>
  </dgm:ptLst>
  <dgm:cxnLst>
    <dgm:cxn modelId="{CF664C05-070C-4348-AF6D-36500484C077}" srcId="{F55DD91C-B03E-4737-8852-D9E19A4E6212}" destId="{196ACEB6-4D25-4757-AEE7-DC058BA545F2}" srcOrd="3" destOrd="0" parTransId="{4D3B65C1-34B9-40C5-BBC8-C4C7EFD481D6}" sibTransId="{CEBB1276-247C-4476-853A-55B5457317BC}"/>
    <dgm:cxn modelId="{22DE5629-B3AB-43E2-861D-F3D02C916ABD}" srcId="{F55DD91C-B03E-4737-8852-D9E19A4E6212}" destId="{75B3BAF3-40FE-4C1C-87CD-130B6C1B0159}" srcOrd="0" destOrd="0" parTransId="{7B8A2A82-7CA9-4C5D-8E65-1EE90B9C363D}" sibTransId="{D18954E1-B64A-4F2C-A709-6FC139E3F5E5}"/>
    <dgm:cxn modelId="{266F8A3E-E7B5-4049-BB80-3CDE01F6A46F}" type="presOf" srcId="{05FD0DF2-069C-43AC-9A23-E3BC2B5F2C97}" destId="{ADF483DA-D583-4E10-B9C7-31BEE6F44133}" srcOrd="0" destOrd="0" presId="urn:microsoft.com/office/officeart/2018/5/layout/IconCircleLabelList"/>
    <dgm:cxn modelId="{764B8C44-81FE-41DE-B1CE-175EDF12BCAE}" srcId="{F55DD91C-B03E-4737-8852-D9E19A4E6212}" destId="{A1E99BF7-F15A-48FC-9F41-6BDDEDCAAEDE}" srcOrd="1" destOrd="0" parTransId="{D7B8C12D-209B-4AC3-A234-16471B520A6B}" sibTransId="{71BDD014-09D4-4528-8056-55A7EB900DAE}"/>
    <dgm:cxn modelId="{1B98DB6F-269C-4225-8E04-3399D54B2CC6}" type="presOf" srcId="{A1E99BF7-F15A-48FC-9F41-6BDDEDCAAEDE}" destId="{794C2654-53EC-4379-8BC0-FDAB5D8FFBBD}" srcOrd="0" destOrd="0" presId="urn:microsoft.com/office/officeart/2018/5/layout/IconCircleLabelList"/>
    <dgm:cxn modelId="{432EE48B-F165-4E9F-8694-A294B886C2C2}" srcId="{F55DD91C-B03E-4737-8852-D9E19A4E6212}" destId="{05FD0DF2-069C-43AC-9A23-E3BC2B5F2C97}" srcOrd="2" destOrd="0" parTransId="{ABA5EC06-A395-46F7-BC60-2970282E8F29}" sibTransId="{F379A596-2543-436E-BD2B-9B02D8518FDD}"/>
    <dgm:cxn modelId="{02BF998D-3552-413B-9205-97F9296BF14D}" type="presOf" srcId="{75B3BAF3-40FE-4C1C-87CD-130B6C1B0159}" destId="{B91240AA-A054-4E24-BFFA-CE1699715584}" srcOrd="0" destOrd="0" presId="urn:microsoft.com/office/officeart/2018/5/layout/IconCircleLabelList"/>
    <dgm:cxn modelId="{0494B991-0D88-4812-B5C6-25925F230AB3}" type="presOf" srcId="{196ACEB6-4D25-4757-AEE7-DC058BA545F2}" destId="{3DEA211F-2765-4DC3-89F0-463DB9B36F0B}" srcOrd="0" destOrd="0" presId="urn:microsoft.com/office/officeart/2018/5/layout/IconCircleLabelList"/>
    <dgm:cxn modelId="{91C5E0B1-B941-4445-89B7-00CCB3DE3A5A}" type="presOf" srcId="{F55DD91C-B03E-4737-8852-D9E19A4E6212}" destId="{ADB2CA36-7B76-4C4A-A493-2F9A673B9182}" srcOrd="0" destOrd="0" presId="urn:microsoft.com/office/officeart/2018/5/layout/IconCircleLabelList"/>
    <dgm:cxn modelId="{9F8C8D9B-F34D-4158-A8DC-4A1139DF9B28}" type="presParOf" srcId="{ADB2CA36-7B76-4C4A-A493-2F9A673B9182}" destId="{435D9E0D-EA6F-42DC-A308-5035B4B853BB}" srcOrd="0" destOrd="0" presId="urn:microsoft.com/office/officeart/2018/5/layout/IconCircleLabelList"/>
    <dgm:cxn modelId="{07DA34F0-BB12-4416-A118-EB51FF4FF3E6}" type="presParOf" srcId="{435D9E0D-EA6F-42DC-A308-5035B4B853BB}" destId="{85A139FB-3F77-4FFC-94A4-66088820F1CC}" srcOrd="0" destOrd="0" presId="urn:microsoft.com/office/officeart/2018/5/layout/IconCircleLabelList"/>
    <dgm:cxn modelId="{E2C9DF60-293A-4473-B5D6-55CCC7CB16DC}" type="presParOf" srcId="{435D9E0D-EA6F-42DC-A308-5035B4B853BB}" destId="{8161E2EC-9C63-4498-9257-2B87FDF96C04}" srcOrd="1" destOrd="0" presId="urn:microsoft.com/office/officeart/2018/5/layout/IconCircleLabelList"/>
    <dgm:cxn modelId="{D43FC863-B348-4EA5-B639-706E620C53DE}" type="presParOf" srcId="{435D9E0D-EA6F-42DC-A308-5035B4B853BB}" destId="{DD37DC0F-6CD1-4B4D-BFDB-4D779613CB32}" srcOrd="2" destOrd="0" presId="urn:microsoft.com/office/officeart/2018/5/layout/IconCircleLabelList"/>
    <dgm:cxn modelId="{864BF061-6FDF-49DC-BBC5-6CE56FD5CFE1}" type="presParOf" srcId="{435D9E0D-EA6F-42DC-A308-5035B4B853BB}" destId="{B91240AA-A054-4E24-BFFA-CE1699715584}" srcOrd="3" destOrd="0" presId="urn:microsoft.com/office/officeart/2018/5/layout/IconCircleLabelList"/>
    <dgm:cxn modelId="{65A48304-1F49-4D28-9274-ADED15782BBD}" type="presParOf" srcId="{ADB2CA36-7B76-4C4A-A493-2F9A673B9182}" destId="{F09AE8C6-0387-463B-A1A1-F49B31DA4262}" srcOrd="1" destOrd="0" presId="urn:microsoft.com/office/officeart/2018/5/layout/IconCircleLabelList"/>
    <dgm:cxn modelId="{D7B81F3C-CC0D-4299-8328-5E6F50384887}" type="presParOf" srcId="{ADB2CA36-7B76-4C4A-A493-2F9A673B9182}" destId="{34B3EAF1-88CC-4346-82D4-5D7F25120077}" srcOrd="2" destOrd="0" presId="urn:microsoft.com/office/officeart/2018/5/layout/IconCircleLabelList"/>
    <dgm:cxn modelId="{9BFA3C0F-C5E6-4B50-962D-6A6CC43F26F4}" type="presParOf" srcId="{34B3EAF1-88CC-4346-82D4-5D7F25120077}" destId="{185095B9-9986-4E43-854B-19FF44069173}" srcOrd="0" destOrd="0" presId="urn:microsoft.com/office/officeart/2018/5/layout/IconCircleLabelList"/>
    <dgm:cxn modelId="{4808FEC6-1F48-4A87-9DA8-EB367E60E4C5}" type="presParOf" srcId="{34B3EAF1-88CC-4346-82D4-5D7F25120077}" destId="{97ED27D4-7100-443D-9778-1DC346183286}" srcOrd="1" destOrd="0" presId="urn:microsoft.com/office/officeart/2018/5/layout/IconCircleLabelList"/>
    <dgm:cxn modelId="{BE7C91D3-9289-4CFF-B30A-1575D7A7AD46}" type="presParOf" srcId="{34B3EAF1-88CC-4346-82D4-5D7F25120077}" destId="{91D3339E-D859-42C7-88C3-5740EB4E3806}" srcOrd="2" destOrd="0" presId="urn:microsoft.com/office/officeart/2018/5/layout/IconCircleLabelList"/>
    <dgm:cxn modelId="{23618841-30AD-4A72-A8A5-9CC041333DE0}" type="presParOf" srcId="{34B3EAF1-88CC-4346-82D4-5D7F25120077}" destId="{794C2654-53EC-4379-8BC0-FDAB5D8FFBBD}" srcOrd="3" destOrd="0" presId="urn:microsoft.com/office/officeart/2018/5/layout/IconCircleLabelList"/>
    <dgm:cxn modelId="{A8E59EAF-78DF-490A-9F72-86B391020BD6}" type="presParOf" srcId="{ADB2CA36-7B76-4C4A-A493-2F9A673B9182}" destId="{1DFB6FAA-1570-4B81-A184-2ED3F5FF7460}" srcOrd="3" destOrd="0" presId="urn:microsoft.com/office/officeart/2018/5/layout/IconCircleLabelList"/>
    <dgm:cxn modelId="{EB159875-2499-4428-9609-031F50153F7D}" type="presParOf" srcId="{ADB2CA36-7B76-4C4A-A493-2F9A673B9182}" destId="{82080C56-F1EA-458A-83FC-0E02BC561953}" srcOrd="4" destOrd="0" presId="urn:microsoft.com/office/officeart/2018/5/layout/IconCircleLabelList"/>
    <dgm:cxn modelId="{57ACF86C-30E4-47C4-9EDD-A6B390231610}" type="presParOf" srcId="{82080C56-F1EA-458A-83FC-0E02BC561953}" destId="{5257C9D6-B788-4460-8FC4-1D26D145475A}" srcOrd="0" destOrd="0" presId="urn:microsoft.com/office/officeart/2018/5/layout/IconCircleLabelList"/>
    <dgm:cxn modelId="{3360EEC9-2C60-4B72-BA42-FE508AB2677A}" type="presParOf" srcId="{82080C56-F1EA-458A-83FC-0E02BC561953}" destId="{0F72C8C3-FC4C-4DAE-8650-5DB71C5D6ADB}" srcOrd="1" destOrd="0" presId="urn:microsoft.com/office/officeart/2018/5/layout/IconCircleLabelList"/>
    <dgm:cxn modelId="{BE0FEF45-C9D4-49E9-AD74-1308A002EBC1}" type="presParOf" srcId="{82080C56-F1EA-458A-83FC-0E02BC561953}" destId="{25281D49-858B-443C-B484-E4F64D4D8524}" srcOrd="2" destOrd="0" presId="urn:microsoft.com/office/officeart/2018/5/layout/IconCircleLabelList"/>
    <dgm:cxn modelId="{C33C2A8A-0A8E-41A6-B476-DC26C692BC97}" type="presParOf" srcId="{82080C56-F1EA-458A-83FC-0E02BC561953}" destId="{ADF483DA-D583-4E10-B9C7-31BEE6F44133}" srcOrd="3" destOrd="0" presId="urn:microsoft.com/office/officeart/2018/5/layout/IconCircleLabelList"/>
    <dgm:cxn modelId="{E09F3206-06E9-4C32-9BBD-01E69B808638}" type="presParOf" srcId="{ADB2CA36-7B76-4C4A-A493-2F9A673B9182}" destId="{B0C9EBA3-AF8E-400D-9800-543B3DE7C408}" srcOrd="5" destOrd="0" presId="urn:microsoft.com/office/officeart/2018/5/layout/IconCircleLabelList"/>
    <dgm:cxn modelId="{7DF36E18-E68A-4B5D-B16B-73711F05CC93}" type="presParOf" srcId="{ADB2CA36-7B76-4C4A-A493-2F9A673B9182}" destId="{ECE41A1B-5354-40AB-8015-049E13A46968}" srcOrd="6" destOrd="0" presId="urn:microsoft.com/office/officeart/2018/5/layout/IconCircleLabelList"/>
    <dgm:cxn modelId="{8027475C-5E61-4D6D-B304-438B02307B30}" type="presParOf" srcId="{ECE41A1B-5354-40AB-8015-049E13A46968}" destId="{6222AF8E-988F-49B8-828A-F53D01291D67}" srcOrd="0" destOrd="0" presId="urn:microsoft.com/office/officeart/2018/5/layout/IconCircleLabelList"/>
    <dgm:cxn modelId="{E23A8301-E757-4A7C-AC1A-4A651D2602A6}" type="presParOf" srcId="{ECE41A1B-5354-40AB-8015-049E13A46968}" destId="{CE5CC951-6412-476B-9A17-D8A6BD150A91}" srcOrd="1" destOrd="0" presId="urn:microsoft.com/office/officeart/2018/5/layout/IconCircleLabelList"/>
    <dgm:cxn modelId="{E6BDBF36-2848-45C8-94CB-84FADC739843}" type="presParOf" srcId="{ECE41A1B-5354-40AB-8015-049E13A46968}" destId="{13D281B2-8546-419F-8A87-2EA80DD85608}" srcOrd="2" destOrd="0" presId="urn:microsoft.com/office/officeart/2018/5/layout/IconCircleLabelList"/>
    <dgm:cxn modelId="{AB0F8B5C-4CCC-4A0D-A1FC-A5A3EB5DA96F}" type="presParOf" srcId="{ECE41A1B-5354-40AB-8015-049E13A46968}" destId="{3DEA211F-2765-4DC3-89F0-463DB9B36F0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A14ABAF-B1BD-4FCB-9D38-480934BCF1F5}"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934013AE-C5C4-4999-BBDE-A6583ADA302D}">
      <dgm:prSet/>
      <dgm:spPr/>
      <dgm:t>
        <a:bodyPr/>
        <a:lstStyle/>
        <a:p>
          <a:r>
            <a:rPr lang="en-US"/>
            <a:t>We have discussed value before, what does it mean?</a:t>
          </a:r>
        </a:p>
      </dgm:t>
    </dgm:pt>
    <dgm:pt modelId="{D5EDBB1A-008A-4090-AB3F-A2B8B032E380}" type="parTrans" cxnId="{8F0EBE72-2EC1-4168-836B-E204D867050E}">
      <dgm:prSet/>
      <dgm:spPr/>
      <dgm:t>
        <a:bodyPr/>
        <a:lstStyle/>
        <a:p>
          <a:endParaRPr lang="en-US"/>
        </a:p>
      </dgm:t>
    </dgm:pt>
    <dgm:pt modelId="{428B5842-8A07-4DC2-922D-A0E659976320}" type="sibTrans" cxnId="{8F0EBE72-2EC1-4168-836B-E204D867050E}">
      <dgm:prSet/>
      <dgm:spPr/>
      <dgm:t>
        <a:bodyPr/>
        <a:lstStyle/>
        <a:p>
          <a:endParaRPr lang="en-US"/>
        </a:p>
      </dgm:t>
    </dgm:pt>
    <dgm:pt modelId="{129B3265-C1D2-48DC-B4D7-1E8D66D41191}">
      <dgm:prSet/>
      <dgm:spPr/>
      <dgm:t>
        <a:bodyPr/>
        <a:lstStyle/>
        <a:p>
          <a:r>
            <a:rPr lang="en-US"/>
            <a:t>Money?</a:t>
          </a:r>
        </a:p>
      </dgm:t>
    </dgm:pt>
    <dgm:pt modelId="{52185948-07B7-4A6F-8AEC-CE1E45E93B25}" type="parTrans" cxnId="{C7CDC3E5-5010-4148-9FDD-4B5E2C46ECEB}">
      <dgm:prSet/>
      <dgm:spPr/>
      <dgm:t>
        <a:bodyPr/>
        <a:lstStyle/>
        <a:p>
          <a:endParaRPr lang="en-US"/>
        </a:p>
      </dgm:t>
    </dgm:pt>
    <dgm:pt modelId="{EDBAF162-4E86-44B4-836D-8AF803C5A149}" type="sibTrans" cxnId="{C7CDC3E5-5010-4148-9FDD-4B5E2C46ECEB}">
      <dgm:prSet/>
      <dgm:spPr/>
      <dgm:t>
        <a:bodyPr/>
        <a:lstStyle/>
        <a:p>
          <a:endParaRPr lang="en-US"/>
        </a:p>
      </dgm:t>
    </dgm:pt>
    <dgm:pt modelId="{8B9199FD-6C15-4585-9209-7CF4A2A168C4}">
      <dgm:prSet/>
      <dgm:spPr/>
      <dgm:t>
        <a:bodyPr/>
        <a:lstStyle/>
        <a:p>
          <a:r>
            <a:rPr lang="en-US"/>
            <a:t>Social, experiential, knowledge, emotional, ethical.</a:t>
          </a:r>
        </a:p>
      </dgm:t>
    </dgm:pt>
    <dgm:pt modelId="{DA09374E-0866-4411-8717-7F08F3A8FC19}" type="parTrans" cxnId="{5B5F94B2-4F04-4139-8FB2-584834A04D46}">
      <dgm:prSet/>
      <dgm:spPr/>
      <dgm:t>
        <a:bodyPr/>
        <a:lstStyle/>
        <a:p>
          <a:endParaRPr lang="en-US"/>
        </a:p>
      </dgm:t>
    </dgm:pt>
    <dgm:pt modelId="{68B8D7E6-7AAD-4934-A5A0-5B5497F375DB}" type="sibTrans" cxnId="{5B5F94B2-4F04-4139-8FB2-584834A04D46}">
      <dgm:prSet/>
      <dgm:spPr/>
      <dgm:t>
        <a:bodyPr/>
        <a:lstStyle/>
        <a:p>
          <a:endParaRPr lang="en-US"/>
        </a:p>
      </dgm:t>
    </dgm:pt>
    <dgm:pt modelId="{96C61C12-5F5A-4039-86B0-443A251E00C9}">
      <dgm:prSet/>
      <dgm:spPr/>
      <dgm:t>
        <a:bodyPr/>
        <a:lstStyle/>
        <a:p>
          <a:r>
            <a:rPr lang="en-US"/>
            <a:t>Value is not  </a:t>
          </a:r>
        </a:p>
      </dgm:t>
    </dgm:pt>
    <dgm:pt modelId="{8CBDEC2B-D555-4E3A-B365-3B57AEA5F4C1}" type="parTrans" cxnId="{CAE73AD4-96E3-4AE8-85F4-7AB4284EB85C}">
      <dgm:prSet/>
      <dgm:spPr/>
      <dgm:t>
        <a:bodyPr/>
        <a:lstStyle/>
        <a:p>
          <a:endParaRPr lang="en-US"/>
        </a:p>
      </dgm:t>
    </dgm:pt>
    <dgm:pt modelId="{6297FF9C-CEC5-4885-97B5-033B4A4A8B6B}" type="sibTrans" cxnId="{CAE73AD4-96E3-4AE8-85F4-7AB4284EB85C}">
      <dgm:prSet/>
      <dgm:spPr/>
      <dgm:t>
        <a:bodyPr/>
        <a:lstStyle/>
        <a:p>
          <a:endParaRPr lang="en-US"/>
        </a:p>
      </dgm:t>
    </dgm:pt>
    <dgm:pt modelId="{26530BC5-A6BF-4B2D-AA49-E4BA6FBAE58F}" type="pres">
      <dgm:prSet presAssocID="{9A14ABAF-B1BD-4FCB-9D38-480934BCF1F5}" presName="outerComposite" presStyleCnt="0">
        <dgm:presLayoutVars>
          <dgm:chMax val="5"/>
          <dgm:dir/>
          <dgm:resizeHandles val="exact"/>
        </dgm:presLayoutVars>
      </dgm:prSet>
      <dgm:spPr/>
    </dgm:pt>
    <dgm:pt modelId="{66EC2B1A-8882-45A9-BC9E-8DF0634CD3B6}" type="pres">
      <dgm:prSet presAssocID="{9A14ABAF-B1BD-4FCB-9D38-480934BCF1F5}" presName="dummyMaxCanvas" presStyleCnt="0">
        <dgm:presLayoutVars/>
      </dgm:prSet>
      <dgm:spPr/>
    </dgm:pt>
    <dgm:pt modelId="{12D7B3BF-9BC9-4B62-B3D3-EC72ECE1D3A0}" type="pres">
      <dgm:prSet presAssocID="{9A14ABAF-B1BD-4FCB-9D38-480934BCF1F5}" presName="FourNodes_1" presStyleLbl="node1" presStyleIdx="0" presStyleCnt="4">
        <dgm:presLayoutVars>
          <dgm:bulletEnabled val="1"/>
        </dgm:presLayoutVars>
      </dgm:prSet>
      <dgm:spPr/>
    </dgm:pt>
    <dgm:pt modelId="{C02C7F2D-BF16-45A5-BB87-C0FE8F3E92FC}" type="pres">
      <dgm:prSet presAssocID="{9A14ABAF-B1BD-4FCB-9D38-480934BCF1F5}" presName="FourNodes_2" presStyleLbl="node1" presStyleIdx="1" presStyleCnt="4">
        <dgm:presLayoutVars>
          <dgm:bulletEnabled val="1"/>
        </dgm:presLayoutVars>
      </dgm:prSet>
      <dgm:spPr/>
    </dgm:pt>
    <dgm:pt modelId="{FD8C43F2-C275-46FA-A6F2-1E3C087EA235}" type="pres">
      <dgm:prSet presAssocID="{9A14ABAF-B1BD-4FCB-9D38-480934BCF1F5}" presName="FourNodes_3" presStyleLbl="node1" presStyleIdx="2" presStyleCnt="4">
        <dgm:presLayoutVars>
          <dgm:bulletEnabled val="1"/>
        </dgm:presLayoutVars>
      </dgm:prSet>
      <dgm:spPr/>
    </dgm:pt>
    <dgm:pt modelId="{430B5B3B-9CB0-4323-9967-9BF821CDE1D8}" type="pres">
      <dgm:prSet presAssocID="{9A14ABAF-B1BD-4FCB-9D38-480934BCF1F5}" presName="FourNodes_4" presStyleLbl="node1" presStyleIdx="3" presStyleCnt="4">
        <dgm:presLayoutVars>
          <dgm:bulletEnabled val="1"/>
        </dgm:presLayoutVars>
      </dgm:prSet>
      <dgm:spPr/>
    </dgm:pt>
    <dgm:pt modelId="{789FF12A-EF4C-440F-9C95-4E84A4C95817}" type="pres">
      <dgm:prSet presAssocID="{9A14ABAF-B1BD-4FCB-9D38-480934BCF1F5}" presName="FourConn_1-2" presStyleLbl="fgAccFollowNode1" presStyleIdx="0" presStyleCnt="3">
        <dgm:presLayoutVars>
          <dgm:bulletEnabled val="1"/>
        </dgm:presLayoutVars>
      </dgm:prSet>
      <dgm:spPr/>
    </dgm:pt>
    <dgm:pt modelId="{7C2F2A7E-89D5-434B-8530-50EF2222E454}" type="pres">
      <dgm:prSet presAssocID="{9A14ABAF-B1BD-4FCB-9D38-480934BCF1F5}" presName="FourConn_2-3" presStyleLbl="fgAccFollowNode1" presStyleIdx="1" presStyleCnt="3">
        <dgm:presLayoutVars>
          <dgm:bulletEnabled val="1"/>
        </dgm:presLayoutVars>
      </dgm:prSet>
      <dgm:spPr/>
    </dgm:pt>
    <dgm:pt modelId="{F6482BD8-3A52-48E1-9AA3-9466F381497D}" type="pres">
      <dgm:prSet presAssocID="{9A14ABAF-B1BD-4FCB-9D38-480934BCF1F5}" presName="FourConn_3-4" presStyleLbl="fgAccFollowNode1" presStyleIdx="2" presStyleCnt="3">
        <dgm:presLayoutVars>
          <dgm:bulletEnabled val="1"/>
        </dgm:presLayoutVars>
      </dgm:prSet>
      <dgm:spPr/>
    </dgm:pt>
    <dgm:pt modelId="{B3247313-3D0C-4D53-8690-C92886907AA5}" type="pres">
      <dgm:prSet presAssocID="{9A14ABAF-B1BD-4FCB-9D38-480934BCF1F5}" presName="FourNodes_1_text" presStyleLbl="node1" presStyleIdx="3" presStyleCnt="4">
        <dgm:presLayoutVars>
          <dgm:bulletEnabled val="1"/>
        </dgm:presLayoutVars>
      </dgm:prSet>
      <dgm:spPr/>
    </dgm:pt>
    <dgm:pt modelId="{2BFB35D5-660E-4546-84A0-4B800E48F1AC}" type="pres">
      <dgm:prSet presAssocID="{9A14ABAF-B1BD-4FCB-9D38-480934BCF1F5}" presName="FourNodes_2_text" presStyleLbl="node1" presStyleIdx="3" presStyleCnt="4">
        <dgm:presLayoutVars>
          <dgm:bulletEnabled val="1"/>
        </dgm:presLayoutVars>
      </dgm:prSet>
      <dgm:spPr/>
    </dgm:pt>
    <dgm:pt modelId="{BC1EB312-67B9-4146-8B2A-E6EE41A1644E}" type="pres">
      <dgm:prSet presAssocID="{9A14ABAF-B1BD-4FCB-9D38-480934BCF1F5}" presName="FourNodes_3_text" presStyleLbl="node1" presStyleIdx="3" presStyleCnt="4">
        <dgm:presLayoutVars>
          <dgm:bulletEnabled val="1"/>
        </dgm:presLayoutVars>
      </dgm:prSet>
      <dgm:spPr/>
    </dgm:pt>
    <dgm:pt modelId="{21BDDF8D-7EDA-4A66-AB84-FF602017D471}" type="pres">
      <dgm:prSet presAssocID="{9A14ABAF-B1BD-4FCB-9D38-480934BCF1F5}" presName="FourNodes_4_text" presStyleLbl="node1" presStyleIdx="3" presStyleCnt="4">
        <dgm:presLayoutVars>
          <dgm:bulletEnabled val="1"/>
        </dgm:presLayoutVars>
      </dgm:prSet>
      <dgm:spPr/>
    </dgm:pt>
  </dgm:ptLst>
  <dgm:cxnLst>
    <dgm:cxn modelId="{C804A133-2BFB-49D8-B214-A4BF7843BA34}" type="presOf" srcId="{934013AE-C5C4-4999-BBDE-A6583ADA302D}" destId="{B3247313-3D0C-4D53-8690-C92886907AA5}" srcOrd="1" destOrd="0" presId="urn:microsoft.com/office/officeart/2005/8/layout/vProcess5"/>
    <dgm:cxn modelId="{99479343-D161-4E74-9F38-081B00E2B608}" type="presOf" srcId="{934013AE-C5C4-4999-BBDE-A6583ADA302D}" destId="{12D7B3BF-9BC9-4B62-B3D3-EC72ECE1D3A0}" srcOrd="0" destOrd="0" presId="urn:microsoft.com/office/officeart/2005/8/layout/vProcess5"/>
    <dgm:cxn modelId="{0840EB66-7718-43A5-88CA-DA78BED59621}" type="presOf" srcId="{129B3265-C1D2-48DC-B4D7-1E8D66D41191}" destId="{C02C7F2D-BF16-45A5-BB87-C0FE8F3E92FC}" srcOrd="0" destOrd="0" presId="urn:microsoft.com/office/officeart/2005/8/layout/vProcess5"/>
    <dgm:cxn modelId="{E513A46F-666F-4043-86C6-984CF987264E}" type="presOf" srcId="{68B8D7E6-7AAD-4934-A5A0-5B5497F375DB}" destId="{F6482BD8-3A52-48E1-9AA3-9466F381497D}" srcOrd="0" destOrd="0" presId="urn:microsoft.com/office/officeart/2005/8/layout/vProcess5"/>
    <dgm:cxn modelId="{1FB27A51-0693-4F4B-AC33-DFAB08D02350}" type="presOf" srcId="{428B5842-8A07-4DC2-922D-A0E659976320}" destId="{789FF12A-EF4C-440F-9C95-4E84A4C95817}" srcOrd="0" destOrd="0" presId="urn:microsoft.com/office/officeart/2005/8/layout/vProcess5"/>
    <dgm:cxn modelId="{8F0EBE72-2EC1-4168-836B-E204D867050E}" srcId="{9A14ABAF-B1BD-4FCB-9D38-480934BCF1F5}" destId="{934013AE-C5C4-4999-BBDE-A6583ADA302D}" srcOrd="0" destOrd="0" parTransId="{D5EDBB1A-008A-4090-AB3F-A2B8B032E380}" sibTransId="{428B5842-8A07-4DC2-922D-A0E659976320}"/>
    <dgm:cxn modelId="{2B3ADB73-D472-4A4E-AB0B-9C8DABEE0C9A}" type="presOf" srcId="{96C61C12-5F5A-4039-86B0-443A251E00C9}" destId="{430B5B3B-9CB0-4323-9967-9BF821CDE1D8}" srcOrd="0" destOrd="0" presId="urn:microsoft.com/office/officeart/2005/8/layout/vProcess5"/>
    <dgm:cxn modelId="{F99E0A75-31A1-4B6A-84E5-0FABAFCFF292}" type="presOf" srcId="{8B9199FD-6C15-4585-9209-7CF4A2A168C4}" destId="{BC1EB312-67B9-4146-8B2A-E6EE41A1644E}" srcOrd="1" destOrd="0" presId="urn:microsoft.com/office/officeart/2005/8/layout/vProcess5"/>
    <dgm:cxn modelId="{780EC557-9C10-4776-82AD-BFA64A8D0B34}" type="presOf" srcId="{9A14ABAF-B1BD-4FCB-9D38-480934BCF1F5}" destId="{26530BC5-A6BF-4B2D-AA49-E4BA6FBAE58F}" srcOrd="0" destOrd="0" presId="urn:microsoft.com/office/officeart/2005/8/layout/vProcess5"/>
    <dgm:cxn modelId="{9CF22A79-18ED-49BF-9A08-BACE64BE00E7}" type="presOf" srcId="{EDBAF162-4E86-44B4-836D-8AF803C5A149}" destId="{7C2F2A7E-89D5-434B-8530-50EF2222E454}" srcOrd="0" destOrd="0" presId="urn:microsoft.com/office/officeart/2005/8/layout/vProcess5"/>
    <dgm:cxn modelId="{25014EA6-6D61-45D3-9ADB-1FB1B04E33DB}" type="presOf" srcId="{129B3265-C1D2-48DC-B4D7-1E8D66D41191}" destId="{2BFB35D5-660E-4546-84A0-4B800E48F1AC}" srcOrd="1" destOrd="0" presId="urn:microsoft.com/office/officeart/2005/8/layout/vProcess5"/>
    <dgm:cxn modelId="{276C84AB-E51C-4BC4-89CB-86B19F808265}" type="presOf" srcId="{8B9199FD-6C15-4585-9209-7CF4A2A168C4}" destId="{FD8C43F2-C275-46FA-A6F2-1E3C087EA235}" srcOrd="0" destOrd="0" presId="urn:microsoft.com/office/officeart/2005/8/layout/vProcess5"/>
    <dgm:cxn modelId="{5B5F94B2-4F04-4139-8FB2-584834A04D46}" srcId="{9A14ABAF-B1BD-4FCB-9D38-480934BCF1F5}" destId="{8B9199FD-6C15-4585-9209-7CF4A2A168C4}" srcOrd="2" destOrd="0" parTransId="{DA09374E-0866-4411-8717-7F08F3A8FC19}" sibTransId="{68B8D7E6-7AAD-4934-A5A0-5B5497F375DB}"/>
    <dgm:cxn modelId="{CAE73AD4-96E3-4AE8-85F4-7AB4284EB85C}" srcId="{9A14ABAF-B1BD-4FCB-9D38-480934BCF1F5}" destId="{96C61C12-5F5A-4039-86B0-443A251E00C9}" srcOrd="3" destOrd="0" parTransId="{8CBDEC2B-D555-4E3A-B365-3B57AEA5F4C1}" sibTransId="{6297FF9C-CEC5-4885-97B5-033B4A4A8B6B}"/>
    <dgm:cxn modelId="{C7CDC3E5-5010-4148-9FDD-4B5E2C46ECEB}" srcId="{9A14ABAF-B1BD-4FCB-9D38-480934BCF1F5}" destId="{129B3265-C1D2-48DC-B4D7-1E8D66D41191}" srcOrd="1" destOrd="0" parTransId="{52185948-07B7-4A6F-8AEC-CE1E45E93B25}" sibTransId="{EDBAF162-4E86-44B4-836D-8AF803C5A149}"/>
    <dgm:cxn modelId="{260883FA-BFF2-4680-BAF7-64D12DE474C5}" type="presOf" srcId="{96C61C12-5F5A-4039-86B0-443A251E00C9}" destId="{21BDDF8D-7EDA-4A66-AB84-FF602017D471}" srcOrd="1" destOrd="0" presId="urn:microsoft.com/office/officeart/2005/8/layout/vProcess5"/>
    <dgm:cxn modelId="{5BE28F4C-A0F2-4632-8432-1C6911AE194B}" type="presParOf" srcId="{26530BC5-A6BF-4B2D-AA49-E4BA6FBAE58F}" destId="{66EC2B1A-8882-45A9-BC9E-8DF0634CD3B6}" srcOrd="0" destOrd="0" presId="urn:microsoft.com/office/officeart/2005/8/layout/vProcess5"/>
    <dgm:cxn modelId="{89B81B8A-7E62-4CCC-A1CC-E09C91589F5F}" type="presParOf" srcId="{26530BC5-A6BF-4B2D-AA49-E4BA6FBAE58F}" destId="{12D7B3BF-9BC9-4B62-B3D3-EC72ECE1D3A0}" srcOrd="1" destOrd="0" presId="urn:microsoft.com/office/officeart/2005/8/layout/vProcess5"/>
    <dgm:cxn modelId="{812BCD0E-8CF0-44E0-889C-9AAC1DD1DB9C}" type="presParOf" srcId="{26530BC5-A6BF-4B2D-AA49-E4BA6FBAE58F}" destId="{C02C7F2D-BF16-45A5-BB87-C0FE8F3E92FC}" srcOrd="2" destOrd="0" presId="urn:microsoft.com/office/officeart/2005/8/layout/vProcess5"/>
    <dgm:cxn modelId="{C53067CC-7808-42ED-96E3-E7EE90598AA7}" type="presParOf" srcId="{26530BC5-A6BF-4B2D-AA49-E4BA6FBAE58F}" destId="{FD8C43F2-C275-46FA-A6F2-1E3C087EA235}" srcOrd="3" destOrd="0" presId="urn:microsoft.com/office/officeart/2005/8/layout/vProcess5"/>
    <dgm:cxn modelId="{5A6ABB94-C162-455E-BB58-77C04FD6CD60}" type="presParOf" srcId="{26530BC5-A6BF-4B2D-AA49-E4BA6FBAE58F}" destId="{430B5B3B-9CB0-4323-9967-9BF821CDE1D8}" srcOrd="4" destOrd="0" presId="urn:microsoft.com/office/officeart/2005/8/layout/vProcess5"/>
    <dgm:cxn modelId="{E18D87CD-CF1C-4AC6-8F9D-029D88399FA0}" type="presParOf" srcId="{26530BC5-A6BF-4B2D-AA49-E4BA6FBAE58F}" destId="{789FF12A-EF4C-440F-9C95-4E84A4C95817}" srcOrd="5" destOrd="0" presId="urn:microsoft.com/office/officeart/2005/8/layout/vProcess5"/>
    <dgm:cxn modelId="{598D18F0-B40B-4AF4-9174-AE03CEF5C921}" type="presParOf" srcId="{26530BC5-A6BF-4B2D-AA49-E4BA6FBAE58F}" destId="{7C2F2A7E-89D5-434B-8530-50EF2222E454}" srcOrd="6" destOrd="0" presId="urn:microsoft.com/office/officeart/2005/8/layout/vProcess5"/>
    <dgm:cxn modelId="{CBA02740-D293-461F-8E57-43C1E9919248}" type="presParOf" srcId="{26530BC5-A6BF-4B2D-AA49-E4BA6FBAE58F}" destId="{F6482BD8-3A52-48E1-9AA3-9466F381497D}" srcOrd="7" destOrd="0" presId="urn:microsoft.com/office/officeart/2005/8/layout/vProcess5"/>
    <dgm:cxn modelId="{7DE76802-C8BD-43C3-84DC-8D971A6A972A}" type="presParOf" srcId="{26530BC5-A6BF-4B2D-AA49-E4BA6FBAE58F}" destId="{B3247313-3D0C-4D53-8690-C92886907AA5}" srcOrd="8" destOrd="0" presId="urn:microsoft.com/office/officeart/2005/8/layout/vProcess5"/>
    <dgm:cxn modelId="{5B4A1513-9BF6-4AF7-8598-7D084187E091}" type="presParOf" srcId="{26530BC5-A6BF-4B2D-AA49-E4BA6FBAE58F}" destId="{2BFB35D5-660E-4546-84A0-4B800E48F1AC}" srcOrd="9" destOrd="0" presId="urn:microsoft.com/office/officeart/2005/8/layout/vProcess5"/>
    <dgm:cxn modelId="{D2A2FDCA-1003-4DB0-862F-91662782B8CC}" type="presParOf" srcId="{26530BC5-A6BF-4B2D-AA49-E4BA6FBAE58F}" destId="{BC1EB312-67B9-4146-8B2A-E6EE41A1644E}" srcOrd="10" destOrd="0" presId="urn:microsoft.com/office/officeart/2005/8/layout/vProcess5"/>
    <dgm:cxn modelId="{67DDCC92-DEFB-4E4C-98E3-9B6A41B3453D}" type="presParOf" srcId="{26530BC5-A6BF-4B2D-AA49-E4BA6FBAE58F}" destId="{21BDDF8D-7EDA-4A66-AB84-FF602017D471}"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4C53C18-CA8B-4250-A147-16B0F8047DFA}" type="doc">
      <dgm:prSet loTypeId="urn:microsoft.com/office/officeart/2016/7/layout/LinearBlockProcessNumbered" loCatId="process" qsTypeId="urn:microsoft.com/office/officeart/2005/8/quickstyle/simple1" qsCatId="simple" csTypeId="urn:microsoft.com/office/officeart/2005/8/colors/colorful2" csCatId="colorful"/>
      <dgm:spPr/>
      <dgm:t>
        <a:bodyPr/>
        <a:lstStyle/>
        <a:p>
          <a:endParaRPr lang="en-US"/>
        </a:p>
      </dgm:t>
    </dgm:pt>
    <dgm:pt modelId="{816A9BE7-7049-4594-81C2-1F3D51F4E72F}">
      <dgm:prSet/>
      <dgm:spPr/>
      <dgm:t>
        <a:bodyPr/>
        <a:lstStyle/>
        <a:p>
          <a:r>
            <a:rPr lang="en-US"/>
            <a:t>Constraint mapping</a:t>
          </a:r>
        </a:p>
      </dgm:t>
    </dgm:pt>
    <dgm:pt modelId="{4431617B-1049-4E59-89E1-D5E38070EF75}" type="parTrans" cxnId="{C33A25D3-1017-4191-9826-65701271E4AD}">
      <dgm:prSet/>
      <dgm:spPr/>
      <dgm:t>
        <a:bodyPr/>
        <a:lstStyle/>
        <a:p>
          <a:endParaRPr lang="en-US"/>
        </a:p>
      </dgm:t>
    </dgm:pt>
    <dgm:pt modelId="{3F1AAF0D-FB57-4612-B1F8-C5DD0754200C}" type="sibTrans" cxnId="{C33A25D3-1017-4191-9826-65701271E4AD}">
      <dgm:prSet phldrT="01" phldr="0"/>
      <dgm:spPr/>
      <dgm:t>
        <a:bodyPr/>
        <a:lstStyle/>
        <a:p>
          <a:r>
            <a:rPr lang="en-US"/>
            <a:t>01</a:t>
          </a:r>
        </a:p>
      </dgm:t>
    </dgm:pt>
    <dgm:pt modelId="{A4CD8FC7-620C-4228-B141-C247B974EF39}">
      <dgm:prSet/>
      <dgm:spPr/>
      <dgm:t>
        <a:bodyPr/>
        <a:lstStyle/>
        <a:p>
          <a:r>
            <a:rPr lang="en-US"/>
            <a:t>Reverse thinking</a:t>
          </a:r>
        </a:p>
      </dgm:t>
    </dgm:pt>
    <dgm:pt modelId="{8135E4D4-D97B-416A-B5AF-8C345D796C25}" type="parTrans" cxnId="{EFDFC256-4AE7-4D89-BED4-41CCB440CCCA}">
      <dgm:prSet/>
      <dgm:spPr/>
      <dgm:t>
        <a:bodyPr/>
        <a:lstStyle/>
        <a:p>
          <a:endParaRPr lang="en-US"/>
        </a:p>
      </dgm:t>
    </dgm:pt>
    <dgm:pt modelId="{2A8138FB-2AA3-43A3-92A4-2C8356CC3F99}" type="sibTrans" cxnId="{EFDFC256-4AE7-4D89-BED4-41CCB440CCCA}">
      <dgm:prSet phldrT="02" phldr="0"/>
      <dgm:spPr/>
      <dgm:t>
        <a:bodyPr/>
        <a:lstStyle/>
        <a:p>
          <a:r>
            <a:rPr lang="en-US"/>
            <a:t>02</a:t>
          </a:r>
        </a:p>
      </dgm:t>
    </dgm:pt>
    <dgm:pt modelId="{581969D3-6906-4B32-B074-60DFDBCD27CC}">
      <dgm:prSet/>
      <dgm:spPr/>
      <dgm:t>
        <a:bodyPr/>
        <a:lstStyle/>
        <a:p>
          <a:r>
            <a:rPr lang="en-US"/>
            <a:t>Asset reframing</a:t>
          </a:r>
        </a:p>
      </dgm:t>
    </dgm:pt>
    <dgm:pt modelId="{001F836A-497D-4C20-A433-47AF57BD8261}" type="parTrans" cxnId="{8C40081C-E7BA-4146-96C2-B9568B1A2049}">
      <dgm:prSet/>
      <dgm:spPr/>
      <dgm:t>
        <a:bodyPr/>
        <a:lstStyle/>
        <a:p>
          <a:endParaRPr lang="en-US"/>
        </a:p>
      </dgm:t>
    </dgm:pt>
    <dgm:pt modelId="{05A5DD36-21C5-475C-961B-808228CDB1A4}" type="sibTrans" cxnId="{8C40081C-E7BA-4146-96C2-B9568B1A2049}">
      <dgm:prSet phldrT="03" phldr="0"/>
      <dgm:spPr/>
      <dgm:t>
        <a:bodyPr/>
        <a:lstStyle/>
        <a:p>
          <a:r>
            <a:rPr lang="en-US"/>
            <a:t>03</a:t>
          </a:r>
        </a:p>
      </dgm:t>
    </dgm:pt>
    <dgm:pt modelId="{9A9FCCEA-BE41-4216-8BC9-87FBF1258881}" type="pres">
      <dgm:prSet presAssocID="{24C53C18-CA8B-4250-A147-16B0F8047DFA}" presName="Name0" presStyleCnt="0">
        <dgm:presLayoutVars>
          <dgm:animLvl val="lvl"/>
          <dgm:resizeHandles val="exact"/>
        </dgm:presLayoutVars>
      </dgm:prSet>
      <dgm:spPr/>
    </dgm:pt>
    <dgm:pt modelId="{D1E03536-61E5-4367-B4BB-3C7407AEBD1B}" type="pres">
      <dgm:prSet presAssocID="{816A9BE7-7049-4594-81C2-1F3D51F4E72F}" presName="compositeNode" presStyleCnt="0">
        <dgm:presLayoutVars>
          <dgm:bulletEnabled val="1"/>
        </dgm:presLayoutVars>
      </dgm:prSet>
      <dgm:spPr/>
    </dgm:pt>
    <dgm:pt modelId="{DE8A2F46-5A05-472A-A9AD-FD75E21EDCCC}" type="pres">
      <dgm:prSet presAssocID="{816A9BE7-7049-4594-81C2-1F3D51F4E72F}" presName="bgRect" presStyleLbl="alignNode1" presStyleIdx="0" presStyleCnt="3"/>
      <dgm:spPr/>
    </dgm:pt>
    <dgm:pt modelId="{E8F82D92-0EED-43FC-A94F-894773D7A378}" type="pres">
      <dgm:prSet presAssocID="{3F1AAF0D-FB57-4612-B1F8-C5DD0754200C}" presName="sibTransNodeRect" presStyleLbl="alignNode1" presStyleIdx="0" presStyleCnt="3">
        <dgm:presLayoutVars>
          <dgm:chMax val="0"/>
          <dgm:bulletEnabled val="1"/>
        </dgm:presLayoutVars>
      </dgm:prSet>
      <dgm:spPr/>
    </dgm:pt>
    <dgm:pt modelId="{0114EFA8-444E-4170-8A65-74E0BB402C79}" type="pres">
      <dgm:prSet presAssocID="{816A9BE7-7049-4594-81C2-1F3D51F4E72F}" presName="nodeRect" presStyleLbl="alignNode1" presStyleIdx="0" presStyleCnt="3">
        <dgm:presLayoutVars>
          <dgm:bulletEnabled val="1"/>
        </dgm:presLayoutVars>
      </dgm:prSet>
      <dgm:spPr/>
    </dgm:pt>
    <dgm:pt modelId="{CDF9D794-474C-49C3-BF0B-A0BA9E8894FD}" type="pres">
      <dgm:prSet presAssocID="{3F1AAF0D-FB57-4612-B1F8-C5DD0754200C}" presName="sibTrans" presStyleCnt="0"/>
      <dgm:spPr/>
    </dgm:pt>
    <dgm:pt modelId="{785EB334-7CA4-4E15-9F3C-D07B2CAD4007}" type="pres">
      <dgm:prSet presAssocID="{A4CD8FC7-620C-4228-B141-C247B974EF39}" presName="compositeNode" presStyleCnt="0">
        <dgm:presLayoutVars>
          <dgm:bulletEnabled val="1"/>
        </dgm:presLayoutVars>
      </dgm:prSet>
      <dgm:spPr/>
    </dgm:pt>
    <dgm:pt modelId="{B2F890A0-B219-4421-AB4F-7E0B783CED90}" type="pres">
      <dgm:prSet presAssocID="{A4CD8FC7-620C-4228-B141-C247B974EF39}" presName="bgRect" presStyleLbl="alignNode1" presStyleIdx="1" presStyleCnt="3"/>
      <dgm:spPr/>
    </dgm:pt>
    <dgm:pt modelId="{064552A7-94EC-4566-82C9-36489FD06206}" type="pres">
      <dgm:prSet presAssocID="{2A8138FB-2AA3-43A3-92A4-2C8356CC3F99}" presName="sibTransNodeRect" presStyleLbl="alignNode1" presStyleIdx="1" presStyleCnt="3">
        <dgm:presLayoutVars>
          <dgm:chMax val="0"/>
          <dgm:bulletEnabled val="1"/>
        </dgm:presLayoutVars>
      </dgm:prSet>
      <dgm:spPr/>
    </dgm:pt>
    <dgm:pt modelId="{D8E3FC9B-2E4A-4731-9890-6332E3E37F63}" type="pres">
      <dgm:prSet presAssocID="{A4CD8FC7-620C-4228-B141-C247B974EF39}" presName="nodeRect" presStyleLbl="alignNode1" presStyleIdx="1" presStyleCnt="3">
        <dgm:presLayoutVars>
          <dgm:bulletEnabled val="1"/>
        </dgm:presLayoutVars>
      </dgm:prSet>
      <dgm:spPr/>
    </dgm:pt>
    <dgm:pt modelId="{13D01644-902F-4D0A-8842-BED4401C5F45}" type="pres">
      <dgm:prSet presAssocID="{2A8138FB-2AA3-43A3-92A4-2C8356CC3F99}" presName="sibTrans" presStyleCnt="0"/>
      <dgm:spPr/>
    </dgm:pt>
    <dgm:pt modelId="{0C342FE3-C353-4084-A8DC-451A21D3290A}" type="pres">
      <dgm:prSet presAssocID="{581969D3-6906-4B32-B074-60DFDBCD27CC}" presName="compositeNode" presStyleCnt="0">
        <dgm:presLayoutVars>
          <dgm:bulletEnabled val="1"/>
        </dgm:presLayoutVars>
      </dgm:prSet>
      <dgm:spPr/>
    </dgm:pt>
    <dgm:pt modelId="{FCFEDC6F-A6BD-4D2F-B785-312952FD73EA}" type="pres">
      <dgm:prSet presAssocID="{581969D3-6906-4B32-B074-60DFDBCD27CC}" presName="bgRect" presStyleLbl="alignNode1" presStyleIdx="2" presStyleCnt="3"/>
      <dgm:spPr/>
    </dgm:pt>
    <dgm:pt modelId="{C9C06A2D-78B6-4198-9DA2-34AAE923C780}" type="pres">
      <dgm:prSet presAssocID="{05A5DD36-21C5-475C-961B-808228CDB1A4}" presName="sibTransNodeRect" presStyleLbl="alignNode1" presStyleIdx="2" presStyleCnt="3">
        <dgm:presLayoutVars>
          <dgm:chMax val="0"/>
          <dgm:bulletEnabled val="1"/>
        </dgm:presLayoutVars>
      </dgm:prSet>
      <dgm:spPr/>
    </dgm:pt>
    <dgm:pt modelId="{A96BF747-78EB-4803-B7DD-22349E544DBC}" type="pres">
      <dgm:prSet presAssocID="{581969D3-6906-4B32-B074-60DFDBCD27CC}" presName="nodeRect" presStyleLbl="alignNode1" presStyleIdx="2" presStyleCnt="3">
        <dgm:presLayoutVars>
          <dgm:bulletEnabled val="1"/>
        </dgm:presLayoutVars>
      </dgm:prSet>
      <dgm:spPr/>
    </dgm:pt>
  </dgm:ptLst>
  <dgm:cxnLst>
    <dgm:cxn modelId="{0BC4EC09-8AA8-4420-9982-CC2BB7859748}" type="presOf" srcId="{581969D3-6906-4B32-B074-60DFDBCD27CC}" destId="{A96BF747-78EB-4803-B7DD-22349E544DBC}" srcOrd="1" destOrd="0" presId="urn:microsoft.com/office/officeart/2016/7/layout/LinearBlockProcessNumbered"/>
    <dgm:cxn modelId="{8C40081C-E7BA-4146-96C2-B9568B1A2049}" srcId="{24C53C18-CA8B-4250-A147-16B0F8047DFA}" destId="{581969D3-6906-4B32-B074-60DFDBCD27CC}" srcOrd="2" destOrd="0" parTransId="{001F836A-497D-4C20-A433-47AF57BD8261}" sibTransId="{05A5DD36-21C5-475C-961B-808228CDB1A4}"/>
    <dgm:cxn modelId="{10A61C24-6FA9-4565-B619-1563F47C3981}" type="presOf" srcId="{581969D3-6906-4B32-B074-60DFDBCD27CC}" destId="{FCFEDC6F-A6BD-4D2F-B785-312952FD73EA}" srcOrd="0" destOrd="0" presId="urn:microsoft.com/office/officeart/2016/7/layout/LinearBlockProcessNumbered"/>
    <dgm:cxn modelId="{8F053828-0888-4BE0-8B57-9AAF589DA4A0}" type="presOf" srcId="{816A9BE7-7049-4594-81C2-1F3D51F4E72F}" destId="{DE8A2F46-5A05-472A-A9AD-FD75E21EDCCC}" srcOrd="0" destOrd="0" presId="urn:microsoft.com/office/officeart/2016/7/layout/LinearBlockProcessNumbered"/>
    <dgm:cxn modelId="{12C3CF3F-F00C-476A-A929-659E0542DB3F}" type="presOf" srcId="{816A9BE7-7049-4594-81C2-1F3D51F4E72F}" destId="{0114EFA8-444E-4170-8A65-74E0BB402C79}" srcOrd="1" destOrd="0" presId="urn:microsoft.com/office/officeart/2016/7/layout/LinearBlockProcessNumbered"/>
    <dgm:cxn modelId="{E3CA8248-3E7C-4D71-967F-C7BF75286EA3}" type="presOf" srcId="{3F1AAF0D-FB57-4612-B1F8-C5DD0754200C}" destId="{E8F82D92-0EED-43FC-A94F-894773D7A378}" srcOrd="0" destOrd="0" presId="urn:microsoft.com/office/officeart/2016/7/layout/LinearBlockProcessNumbered"/>
    <dgm:cxn modelId="{32BD8F49-1263-4142-926F-9150B7CE1A31}" type="presOf" srcId="{24C53C18-CA8B-4250-A147-16B0F8047DFA}" destId="{9A9FCCEA-BE41-4216-8BC9-87FBF1258881}" srcOrd="0" destOrd="0" presId="urn:microsoft.com/office/officeart/2016/7/layout/LinearBlockProcessNumbered"/>
    <dgm:cxn modelId="{91D9AC6E-D4BC-4435-BEEE-4323D49B1441}" type="presOf" srcId="{A4CD8FC7-620C-4228-B141-C247B974EF39}" destId="{B2F890A0-B219-4421-AB4F-7E0B783CED90}" srcOrd="0" destOrd="0" presId="urn:microsoft.com/office/officeart/2016/7/layout/LinearBlockProcessNumbered"/>
    <dgm:cxn modelId="{EFDFC256-4AE7-4D89-BED4-41CCB440CCCA}" srcId="{24C53C18-CA8B-4250-A147-16B0F8047DFA}" destId="{A4CD8FC7-620C-4228-B141-C247B974EF39}" srcOrd="1" destOrd="0" parTransId="{8135E4D4-D97B-416A-B5AF-8C345D796C25}" sibTransId="{2A8138FB-2AA3-43A3-92A4-2C8356CC3F99}"/>
    <dgm:cxn modelId="{C5EC9D90-DD0E-40DA-B5A4-9E42D243F3D0}" type="presOf" srcId="{2A8138FB-2AA3-43A3-92A4-2C8356CC3F99}" destId="{064552A7-94EC-4566-82C9-36489FD06206}" srcOrd="0" destOrd="0" presId="urn:microsoft.com/office/officeart/2016/7/layout/LinearBlockProcessNumbered"/>
    <dgm:cxn modelId="{FA4C2CC5-811B-46D3-9EB5-2E270BA47D31}" type="presOf" srcId="{05A5DD36-21C5-475C-961B-808228CDB1A4}" destId="{C9C06A2D-78B6-4198-9DA2-34AAE923C780}" srcOrd="0" destOrd="0" presId="urn:microsoft.com/office/officeart/2016/7/layout/LinearBlockProcessNumbered"/>
    <dgm:cxn modelId="{C33A25D3-1017-4191-9826-65701271E4AD}" srcId="{24C53C18-CA8B-4250-A147-16B0F8047DFA}" destId="{816A9BE7-7049-4594-81C2-1F3D51F4E72F}" srcOrd="0" destOrd="0" parTransId="{4431617B-1049-4E59-89E1-D5E38070EF75}" sibTransId="{3F1AAF0D-FB57-4612-B1F8-C5DD0754200C}"/>
    <dgm:cxn modelId="{B6F538DD-737E-4B23-85F5-A6853CB5DFFE}" type="presOf" srcId="{A4CD8FC7-620C-4228-B141-C247B974EF39}" destId="{D8E3FC9B-2E4A-4731-9890-6332E3E37F63}" srcOrd="1" destOrd="0" presId="urn:microsoft.com/office/officeart/2016/7/layout/LinearBlockProcessNumbered"/>
    <dgm:cxn modelId="{27694EB1-78F4-4A73-AA2D-6CC9EA449B51}" type="presParOf" srcId="{9A9FCCEA-BE41-4216-8BC9-87FBF1258881}" destId="{D1E03536-61E5-4367-B4BB-3C7407AEBD1B}" srcOrd="0" destOrd="0" presId="urn:microsoft.com/office/officeart/2016/7/layout/LinearBlockProcessNumbered"/>
    <dgm:cxn modelId="{333C1955-215E-4AA0-85EB-984A09C7FEBC}" type="presParOf" srcId="{D1E03536-61E5-4367-B4BB-3C7407AEBD1B}" destId="{DE8A2F46-5A05-472A-A9AD-FD75E21EDCCC}" srcOrd="0" destOrd="0" presId="urn:microsoft.com/office/officeart/2016/7/layout/LinearBlockProcessNumbered"/>
    <dgm:cxn modelId="{715A130F-817E-4222-995A-590DE6CBAB59}" type="presParOf" srcId="{D1E03536-61E5-4367-B4BB-3C7407AEBD1B}" destId="{E8F82D92-0EED-43FC-A94F-894773D7A378}" srcOrd="1" destOrd="0" presId="urn:microsoft.com/office/officeart/2016/7/layout/LinearBlockProcessNumbered"/>
    <dgm:cxn modelId="{6AE16A05-7A88-4C04-938E-953DE60BA969}" type="presParOf" srcId="{D1E03536-61E5-4367-B4BB-3C7407AEBD1B}" destId="{0114EFA8-444E-4170-8A65-74E0BB402C79}" srcOrd="2" destOrd="0" presId="urn:microsoft.com/office/officeart/2016/7/layout/LinearBlockProcessNumbered"/>
    <dgm:cxn modelId="{0E0A66B0-E004-457E-A077-BEC57DD49F96}" type="presParOf" srcId="{9A9FCCEA-BE41-4216-8BC9-87FBF1258881}" destId="{CDF9D794-474C-49C3-BF0B-A0BA9E8894FD}" srcOrd="1" destOrd="0" presId="urn:microsoft.com/office/officeart/2016/7/layout/LinearBlockProcessNumbered"/>
    <dgm:cxn modelId="{FC6DB1A3-06EB-41E1-8668-650425720D1C}" type="presParOf" srcId="{9A9FCCEA-BE41-4216-8BC9-87FBF1258881}" destId="{785EB334-7CA4-4E15-9F3C-D07B2CAD4007}" srcOrd="2" destOrd="0" presId="urn:microsoft.com/office/officeart/2016/7/layout/LinearBlockProcessNumbered"/>
    <dgm:cxn modelId="{FAF821FE-77C1-4344-ADFC-66A6DF9665A5}" type="presParOf" srcId="{785EB334-7CA4-4E15-9F3C-D07B2CAD4007}" destId="{B2F890A0-B219-4421-AB4F-7E0B783CED90}" srcOrd="0" destOrd="0" presId="urn:microsoft.com/office/officeart/2016/7/layout/LinearBlockProcessNumbered"/>
    <dgm:cxn modelId="{FA9B351F-2048-423F-859F-0DB53157F6F0}" type="presParOf" srcId="{785EB334-7CA4-4E15-9F3C-D07B2CAD4007}" destId="{064552A7-94EC-4566-82C9-36489FD06206}" srcOrd="1" destOrd="0" presId="urn:microsoft.com/office/officeart/2016/7/layout/LinearBlockProcessNumbered"/>
    <dgm:cxn modelId="{ABE38720-B66E-4BA9-A090-42002317F138}" type="presParOf" srcId="{785EB334-7CA4-4E15-9F3C-D07B2CAD4007}" destId="{D8E3FC9B-2E4A-4731-9890-6332E3E37F63}" srcOrd="2" destOrd="0" presId="urn:microsoft.com/office/officeart/2016/7/layout/LinearBlockProcessNumbered"/>
    <dgm:cxn modelId="{DA7B52D2-0EDB-4BCE-8227-EC2B132FACF4}" type="presParOf" srcId="{9A9FCCEA-BE41-4216-8BC9-87FBF1258881}" destId="{13D01644-902F-4D0A-8842-BED4401C5F45}" srcOrd="3" destOrd="0" presId="urn:microsoft.com/office/officeart/2016/7/layout/LinearBlockProcessNumbered"/>
    <dgm:cxn modelId="{AC3A5F5D-16CC-401F-80AD-7BB1A5FE33A0}" type="presParOf" srcId="{9A9FCCEA-BE41-4216-8BC9-87FBF1258881}" destId="{0C342FE3-C353-4084-A8DC-451A21D3290A}" srcOrd="4" destOrd="0" presId="urn:microsoft.com/office/officeart/2016/7/layout/LinearBlockProcessNumbered"/>
    <dgm:cxn modelId="{57BAEC61-46A1-4DE8-8D23-B98245C813A8}" type="presParOf" srcId="{0C342FE3-C353-4084-A8DC-451A21D3290A}" destId="{FCFEDC6F-A6BD-4D2F-B785-312952FD73EA}" srcOrd="0" destOrd="0" presId="urn:microsoft.com/office/officeart/2016/7/layout/LinearBlockProcessNumbered"/>
    <dgm:cxn modelId="{F8C24607-F768-4CC4-8FBD-B859371D1DE9}" type="presParOf" srcId="{0C342FE3-C353-4084-A8DC-451A21D3290A}" destId="{C9C06A2D-78B6-4198-9DA2-34AAE923C780}" srcOrd="1" destOrd="0" presId="urn:microsoft.com/office/officeart/2016/7/layout/LinearBlockProcessNumbered"/>
    <dgm:cxn modelId="{FF07A07A-1F21-4272-905F-BF835C3B7080}" type="presParOf" srcId="{0C342FE3-C353-4084-A8DC-451A21D3290A}" destId="{A96BF747-78EB-4803-B7DD-22349E544DBC}"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9D96191-CA39-4E9F-AB57-C4E1BEAC73A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2AC6126-B133-44C7-8861-8DF91C6CAED4}">
      <dgm:prSet/>
      <dgm:spPr/>
      <dgm:t>
        <a:bodyPr/>
        <a:lstStyle/>
        <a:p>
          <a:r>
            <a:rPr lang="en-US"/>
            <a:t>A problem-solving logic used by entrepreneurs to create opportunities with what they have, not what they want. </a:t>
          </a:r>
        </a:p>
      </dgm:t>
    </dgm:pt>
    <dgm:pt modelId="{44EDADF8-2CFF-4F2B-8143-623F71B0918B}" type="parTrans" cxnId="{12D4D538-290D-4E61-AC05-F943F1CEB2CB}">
      <dgm:prSet/>
      <dgm:spPr/>
      <dgm:t>
        <a:bodyPr/>
        <a:lstStyle/>
        <a:p>
          <a:endParaRPr lang="en-US"/>
        </a:p>
      </dgm:t>
    </dgm:pt>
    <dgm:pt modelId="{089023BA-7760-44B5-86BC-91684AAE190B}" type="sibTrans" cxnId="{12D4D538-290D-4E61-AC05-F943F1CEB2CB}">
      <dgm:prSet/>
      <dgm:spPr/>
      <dgm:t>
        <a:bodyPr/>
        <a:lstStyle/>
        <a:p>
          <a:endParaRPr lang="en-US"/>
        </a:p>
      </dgm:t>
    </dgm:pt>
    <dgm:pt modelId="{CE4E0064-5A1C-42C7-9F7D-8205E2AFF35A}">
      <dgm:prSet/>
      <dgm:spPr/>
      <dgm:t>
        <a:bodyPr/>
        <a:lstStyle/>
        <a:p>
          <a:r>
            <a:rPr lang="en-US"/>
            <a:t>Who you are, what you have, who you know. </a:t>
          </a:r>
        </a:p>
      </dgm:t>
    </dgm:pt>
    <dgm:pt modelId="{990AA833-6AC7-4E2A-9D0C-7FF2FB1D69F7}" type="parTrans" cxnId="{3100BEE4-4037-46D0-A99B-9252820D52D2}">
      <dgm:prSet/>
      <dgm:spPr/>
      <dgm:t>
        <a:bodyPr/>
        <a:lstStyle/>
        <a:p>
          <a:endParaRPr lang="en-US"/>
        </a:p>
      </dgm:t>
    </dgm:pt>
    <dgm:pt modelId="{9432D85A-4218-426C-A2E9-CC351AE6838D}" type="sibTrans" cxnId="{3100BEE4-4037-46D0-A99B-9252820D52D2}">
      <dgm:prSet/>
      <dgm:spPr/>
      <dgm:t>
        <a:bodyPr/>
        <a:lstStyle/>
        <a:p>
          <a:endParaRPr lang="en-US"/>
        </a:p>
      </dgm:t>
    </dgm:pt>
    <dgm:pt modelId="{79C9BF29-858B-4324-812C-0E3CF5F94502}">
      <dgm:prSet/>
      <dgm:spPr/>
      <dgm:t>
        <a:bodyPr/>
        <a:lstStyle/>
        <a:p>
          <a:r>
            <a:rPr lang="en-US"/>
            <a:t>Affordable loss rather than expected returns</a:t>
          </a:r>
        </a:p>
      </dgm:t>
    </dgm:pt>
    <dgm:pt modelId="{028CDA31-EB89-4F7D-897C-CDDCC1194156}" type="parTrans" cxnId="{F041C208-2502-4130-81B6-0A27B89D882A}">
      <dgm:prSet/>
      <dgm:spPr/>
      <dgm:t>
        <a:bodyPr/>
        <a:lstStyle/>
        <a:p>
          <a:endParaRPr lang="en-US"/>
        </a:p>
      </dgm:t>
    </dgm:pt>
    <dgm:pt modelId="{1C3A9A02-57A4-4612-B36A-9ADA40DA7E1E}" type="sibTrans" cxnId="{F041C208-2502-4130-81B6-0A27B89D882A}">
      <dgm:prSet/>
      <dgm:spPr/>
      <dgm:t>
        <a:bodyPr/>
        <a:lstStyle/>
        <a:p>
          <a:endParaRPr lang="en-US"/>
        </a:p>
      </dgm:t>
    </dgm:pt>
    <dgm:pt modelId="{BD73DC60-F31E-4BC8-BAE5-8A8AA78B83E5}">
      <dgm:prSet/>
      <dgm:spPr/>
      <dgm:t>
        <a:bodyPr/>
        <a:lstStyle/>
        <a:p>
          <a:r>
            <a:rPr lang="en-US"/>
            <a:t>Partnership working</a:t>
          </a:r>
        </a:p>
      </dgm:t>
    </dgm:pt>
    <dgm:pt modelId="{E2E49F0B-8708-415B-87F3-BA3C2F17AE31}" type="parTrans" cxnId="{1188D568-A79A-41FC-8862-3EF5416D5F6C}">
      <dgm:prSet/>
      <dgm:spPr/>
      <dgm:t>
        <a:bodyPr/>
        <a:lstStyle/>
        <a:p>
          <a:endParaRPr lang="en-US"/>
        </a:p>
      </dgm:t>
    </dgm:pt>
    <dgm:pt modelId="{A6FF0AF4-9DC3-4174-87C0-090241B5DB1F}" type="sibTrans" cxnId="{1188D568-A79A-41FC-8862-3EF5416D5F6C}">
      <dgm:prSet/>
      <dgm:spPr/>
      <dgm:t>
        <a:bodyPr/>
        <a:lstStyle/>
        <a:p>
          <a:endParaRPr lang="en-US"/>
        </a:p>
      </dgm:t>
    </dgm:pt>
    <dgm:pt modelId="{D13B9558-7340-4709-95C6-F941DABC7B01}">
      <dgm:prSet/>
      <dgm:spPr/>
      <dgm:t>
        <a:bodyPr/>
        <a:lstStyle/>
        <a:p>
          <a:r>
            <a:rPr lang="en-US"/>
            <a:t>Matalamäki (2017)</a:t>
          </a:r>
        </a:p>
      </dgm:t>
    </dgm:pt>
    <dgm:pt modelId="{980B1C67-360E-422B-8FF1-3766CA7F22C5}" type="parTrans" cxnId="{9A9D3F21-59F7-4343-92FF-60CDD75B504C}">
      <dgm:prSet/>
      <dgm:spPr/>
      <dgm:t>
        <a:bodyPr/>
        <a:lstStyle/>
        <a:p>
          <a:endParaRPr lang="en-US"/>
        </a:p>
      </dgm:t>
    </dgm:pt>
    <dgm:pt modelId="{5F4CC008-F5BF-4DF7-B8F6-83907AFD43B7}" type="sibTrans" cxnId="{9A9D3F21-59F7-4343-92FF-60CDD75B504C}">
      <dgm:prSet/>
      <dgm:spPr/>
      <dgm:t>
        <a:bodyPr/>
        <a:lstStyle/>
        <a:p>
          <a:endParaRPr lang="en-US"/>
        </a:p>
      </dgm:t>
    </dgm:pt>
    <dgm:pt modelId="{18095930-2BDC-4FFB-9BDA-B9683CC0C7B5}" type="pres">
      <dgm:prSet presAssocID="{B9D96191-CA39-4E9F-AB57-C4E1BEAC73A3}" presName="linear" presStyleCnt="0">
        <dgm:presLayoutVars>
          <dgm:animLvl val="lvl"/>
          <dgm:resizeHandles val="exact"/>
        </dgm:presLayoutVars>
      </dgm:prSet>
      <dgm:spPr/>
    </dgm:pt>
    <dgm:pt modelId="{613C2EC8-8B10-4988-A1BD-84C5EFBCF1EB}" type="pres">
      <dgm:prSet presAssocID="{02AC6126-B133-44C7-8861-8DF91C6CAED4}" presName="parentText" presStyleLbl="node1" presStyleIdx="0" presStyleCnt="5">
        <dgm:presLayoutVars>
          <dgm:chMax val="0"/>
          <dgm:bulletEnabled val="1"/>
        </dgm:presLayoutVars>
      </dgm:prSet>
      <dgm:spPr/>
    </dgm:pt>
    <dgm:pt modelId="{DEFD666E-739D-47A3-84F0-97417A54BF39}" type="pres">
      <dgm:prSet presAssocID="{089023BA-7760-44B5-86BC-91684AAE190B}" presName="spacer" presStyleCnt="0"/>
      <dgm:spPr/>
    </dgm:pt>
    <dgm:pt modelId="{899E6F4B-3F12-4B08-A31B-53D9F46713E3}" type="pres">
      <dgm:prSet presAssocID="{CE4E0064-5A1C-42C7-9F7D-8205E2AFF35A}" presName="parentText" presStyleLbl="node1" presStyleIdx="1" presStyleCnt="5">
        <dgm:presLayoutVars>
          <dgm:chMax val="0"/>
          <dgm:bulletEnabled val="1"/>
        </dgm:presLayoutVars>
      </dgm:prSet>
      <dgm:spPr/>
    </dgm:pt>
    <dgm:pt modelId="{72DB2E08-3B9E-498A-A6D6-29468EBDD954}" type="pres">
      <dgm:prSet presAssocID="{9432D85A-4218-426C-A2E9-CC351AE6838D}" presName="spacer" presStyleCnt="0"/>
      <dgm:spPr/>
    </dgm:pt>
    <dgm:pt modelId="{17D4B01D-0066-4280-8DA9-3176D719A1B4}" type="pres">
      <dgm:prSet presAssocID="{79C9BF29-858B-4324-812C-0E3CF5F94502}" presName="parentText" presStyleLbl="node1" presStyleIdx="2" presStyleCnt="5">
        <dgm:presLayoutVars>
          <dgm:chMax val="0"/>
          <dgm:bulletEnabled val="1"/>
        </dgm:presLayoutVars>
      </dgm:prSet>
      <dgm:spPr/>
    </dgm:pt>
    <dgm:pt modelId="{034D465A-308B-4507-9A87-094F46A322D5}" type="pres">
      <dgm:prSet presAssocID="{1C3A9A02-57A4-4612-B36A-9ADA40DA7E1E}" presName="spacer" presStyleCnt="0"/>
      <dgm:spPr/>
    </dgm:pt>
    <dgm:pt modelId="{CA7E9332-C87F-4AEB-8D5C-C56AEE62BCAB}" type="pres">
      <dgm:prSet presAssocID="{BD73DC60-F31E-4BC8-BAE5-8A8AA78B83E5}" presName="parentText" presStyleLbl="node1" presStyleIdx="3" presStyleCnt="5">
        <dgm:presLayoutVars>
          <dgm:chMax val="0"/>
          <dgm:bulletEnabled val="1"/>
        </dgm:presLayoutVars>
      </dgm:prSet>
      <dgm:spPr/>
    </dgm:pt>
    <dgm:pt modelId="{BA67406D-ACDC-4B10-B2EC-E08E3BD7BCDE}" type="pres">
      <dgm:prSet presAssocID="{A6FF0AF4-9DC3-4174-87C0-090241B5DB1F}" presName="spacer" presStyleCnt="0"/>
      <dgm:spPr/>
    </dgm:pt>
    <dgm:pt modelId="{F81BE41D-5C16-45AA-9F5F-F56725A9FD30}" type="pres">
      <dgm:prSet presAssocID="{D13B9558-7340-4709-95C6-F941DABC7B01}" presName="parentText" presStyleLbl="node1" presStyleIdx="4" presStyleCnt="5">
        <dgm:presLayoutVars>
          <dgm:chMax val="0"/>
          <dgm:bulletEnabled val="1"/>
        </dgm:presLayoutVars>
      </dgm:prSet>
      <dgm:spPr/>
    </dgm:pt>
  </dgm:ptLst>
  <dgm:cxnLst>
    <dgm:cxn modelId="{D45D4D06-ED6B-49C8-AD39-BBC25861F8D2}" type="presOf" srcId="{79C9BF29-858B-4324-812C-0E3CF5F94502}" destId="{17D4B01D-0066-4280-8DA9-3176D719A1B4}" srcOrd="0" destOrd="0" presId="urn:microsoft.com/office/officeart/2005/8/layout/vList2"/>
    <dgm:cxn modelId="{F041C208-2502-4130-81B6-0A27B89D882A}" srcId="{B9D96191-CA39-4E9F-AB57-C4E1BEAC73A3}" destId="{79C9BF29-858B-4324-812C-0E3CF5F94502}" srcOrd="2" destOrd="0" parTransId="{028CDA31-EB89-4F7D-897C-CDDCC1194156}" sibTransId="{1C3A9A02-57A4-4612-B36A-9ADA40DA7E1E}"/>
    <dgm:cxn modelId="{BA762611-A771-4E99-AAD2-31078417004D}" type="presOf" srcId="{D13B9558-7340-4709-95C6-F941DABC7B01}" destId="{F81BE41D-5C16-45AA-9F5F-F56725A9FD30}" srcOrd="0" destOrd="0" presId="urn:microsoft.com/office/officeart/2005/8/layout/vList2"/>
    <dgm:cxn modelId="{9A9D3F21-59F7-4343-92FF-60CDD75B504C}" srcId="{B9D96191-CA39-4E9F-AB57-C4E1BEAC73A3}" destId="{D13B9558-7340-4709-95C6-F941DABC7B01}" srcOrd="4" destOrd="0" parTransId="{980B1C67-360E-422B-8FF1-3766CA7F22C5}" sibTransId="{5F4CC008-F5BF-4DF7-B8F6-83907AFD43B7}"/>
    <dgm:cxn modelId="{12D4D538-290D-4E61-AC05-F943F1CEB2CB}" srcId="{B9D96191-CA39-4E9F-AB57-C4E1BEAC73A3}" destId="{02AC6126-B133-44C7-8861-8DF91C6CAED4}" srcOrd="0" destOrd="0" parTransId="{44EDADF8-2CFF-4F2B-8143-623F71B0918B}" sibTransId="{089023BA-7760-44B5-86BC-91684AAE190B}"/>
    <dgm:cxn modelId="{1188D568-A79A-41FC-8862-3EF5416D5F6C}" srcId="{B9D96191-CA39-4E9F-AB57-C4E1BEAC73A3}" destId="{BD73DC60-F31E-4BC8-BAE5-8A8AA78B83E5}" srcOrd="3" destOrd="0" parTransId="{E2E49F0B-8708-415B-87F3-BA3C2F17AE31}" sibTransId="{A6FF0AF4-9DC3-4174-87C0-090241B5DB1F}"/>
    <dgm:cxn modelId="{0A2FE95A-47C2-4660-9FA6-2D96118894F7}" type="presOf" srcId="{BD73DC60-F31E-4BC8-BAE5-8A8AA78B83E5}" destId="{CA7E9332-C87F-4AEB-8D5C-C56AEE62BCAB}" srcOrd="0" destOrd="0" presId="urn:microsoft.com/office/officeart/2005/8/layout/vList2"/>
    <dgm:cxn modelId="{C56FA8A8-4A63-4686-93C7-8775EACCD392}" type="presOf" srcId="{CE4E0064-5A1C-42C7-9F7D-8205E2AFF35A}" destId="{899E6F4B-3F12-4B08-A31B-53D9F46713E3}" srcOrd="0" destOrd="0" presId="urn:microsoft.com/office/officeart/2005/8/layout/vList2"/>
    <dgm:cxn modelId="{51B66DCB-4CC9-459B-BA4E-865F80D0328B}" type="presOf" srcId="{02AC6126-B133-44C7-8861-8DF91C6CAED4}" destId="{613C2EC8-8B10-4988-A1BD-84C5EFBCF1EB}" srcOrd="0" destOrd="0" presId="urn:microsoft.com/office/officeart/2005/8/layout/vList2"/>
    <dgm:cxn modelId="{3100BEE4-4037-46D0-A99B-9252820D52D2}" srcId="{B9D96191-CA39-4E9F-AB57-C4E1BEAC73A3}" destId="{CE4E0064-5A1C-42C7-9F7D-8205E2AFF35A}" srcOrd="1" destOrd="0" parTransId="{990AA833-6AC7-4E2A-9D0C-7FF2FB1D69F7}" sibTransId="{9432D85A-4218-426C-A2E9-CC351AE6838D}"/>
    <dgm:cxn modelId="{BAC138E9-FF25-493B-86FC-0F2CC9EF3970}" type="presOf" srcId="{B9D96191-CA39-4E9F-AB57-C4E1BEAC73A3}" destId="{18095930-2BDC-4FFB-9BDA-B9683CC0C7B5}" srcOrd="0" destOrd="0" presId="urn:microsoft.com/office/officeart/2005/8/layout/vList2"/>
    <dgm:cxn modelId="{0F2704F9-8A91-4433-82E9-5EF8C17FC81C}" type="presParOf" srcId="{18095930-2BDC-4FFB-9BDA-B9683CC0C7B5}" destId="{613C2EC8-8B10-4988-A1BD-84C5EFBCF1EB}" srcOrd="0" destOrd="0" presId="urn:microsoft.com/office/officeart/2005/8/layout/vList2"/>
    <dgm:cxn modelId="{F063DF4A-030C-4A04-9153-3B949B9FC1AA}" type="presParOf" srcId="{18095930-2BDC-4FFB-9BDA-B9683CC0C7B5}" destId="{DEFD666E-739D-47A3-84F0-97417A54BF39}" srcOrd="1" destOrd="0" presId="urn:microsoft.com/office/officeart/2005/8/layout/vList2"/>
    <dgm:cxn modelId="{A321F01F-13EE-45C3-8581-D795542451EF}" type="presParOf" srcId="{18095930-2BDC-4FFB-9BDA-B9683CC0C7B5}" destId="{899E6F4B-3F12-4B08-A31B-53D9F46713E3}" srcOrd="2" destOrd="0" presId="urn:microsoft.com/office/officeart/2005/8/layout/vList2"/>
    <dgm:cxn modelId="{A9DBECF2-E798-41B1-8617-8112D3840048}" type="presParOf" srcId="{18095930-2BDC-4FFB-9BDA-B9683CC0C7B5}" destId="{72DB2E08-3B9E-498A-A6D6-29468EBDD954}" srcOrd="3" destOrd="0" presId="urn:microsoft.com/office/officeart/2005/8/layout/vList2"/>
    <dgm:cxn modelId="{FF9A2B86-5512-4867-A9D7-8E7F590AB3CB}" type="presParOf" srcId="{18095930-2BDC-4FFB-9BDA-B9683CC0C7B5}" destId="{17D4B01D-0066-4280-8DA9-3176D719A1B4}" srcOrd="4" destOrd="0" presId="urn:microsoft.com/office/officeart/2005/8/layout/vList2"/>
    <dgm:cxn modelId="{F4C73B25-54EF-4993-A373-F21C5FD0977D}" type="presParOf" srcId="{18095930-2BDC-4FFB-9BDA-B9683CC0C7B5}" destId="{034D465A-308B-4507-9A87-094F46A322D5}" srcOrd="5" destOrd="0" presId="urn:microsoft.com/office/officeart/2005/8/layout/vList2"/>
    <dgm:cxn modelId="{8576F6A7-5A2E-4167-8DF3-916F6CA8D177}" type="presParOf" srcId="{18095930-2BDC-4FFB-9BDA-B9683CC0C7B5}" destId="{CA7E9332-C87F-4AEB-8D5C-C56AEE62BCAB}" srcOrd="6" destOrd="0" presId="urn:microsoft.com/office/officeart/2005/8/layout/vList2"/>
    <dgm:cxn modelId="{161D281A-A4F2-4DE9-81F5-DEA6AF052B2D}" type="presParOf" srcId="{18095930-2BDC-4FFB-9BDA-B9683CC0C7B5}" destId="{BA67406D-ACDC-4B10-B2EC-E08E3BD7BCDE}" srcOrd="7" destOrd="0" presId="urn:microsoft.com/office/officeart/2005/8/layout/vList2"/>
    <dgm:cxn modelId="{1277CAAF-4609-4978-9E66-DC956D0EF9CF}" type="presParOf" srcId="{18095930-2BDC-4FFB-9BDA-B9683CC0C7B5}" destId="{F81BE41D-5C16-45AA-9F5F-F56725A9FD3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1E2B43B-02CF-461B-8ADB-D6906B87D0F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11815A1-4672-4431-9F06-CD46E3C5AD5E}">
      <dgm:prSet/>
      <dgm:spPr/>
      <dgm:t>
        <a:bodyPr/>
        <a:lstStyle/>
        <a:p>
          <a:r>
            <a:rPr lang="en-US"/>
            <a:t>Encourages action without permission</a:t>
          </a:r>
        </a:p>
      </dgm:t>
    </dgm:pt>
    <dgm:pt modelId="{4F0C3A44-4340-493A-A1B8-E1E4079F1CCD}" type="parTrans" cxnId="{3534917F-13B2-4DF0-BA58-B0AD9F93E17E}">
      <dgm:prSet/>
      <dgm:spPr/>
      <dgm:t>
        <a:bodyPr/>
        <a:lstStyle/>
        <a:p>
          <a:endParaRPr lang="en-US"/>
        </a:p>
      </dgm:t>
    </dgm:pt>
    <dgm:pt modelId="{0FC2239D-637D-454F-B3F5-7C4DE741E951}" type="sibTrans" cxnId="{3534917F-13B2-4DF0-BA58-B0AD9F93E17E}">
      <dgm:prSet/>
      <dgm:spPr/>
      <dgm:t>
        <a:bodyPr/>
        <a:lstStyle/>
        <a:p>
          <a:endParaRPr lang="en-US"/>
        </a:p>
      </dgm:t>
    </dgm:pt>
    <dgm:pt modelId="{40080FE9-6BB7-473B-B005-D664E71508CB}">
      <dgm:prSet/>
      <dgm:spPr/>
      <dgm:t>
        <a:bodyPr/>
        <a:lstStyle/>
        <a:p>
          <a:r>
            <a:rPr lang="en-US"/>
            <a:t>Reduces fear of failure</a:t>
          </a:r>
        </a:p>
      </dgm:t>
    </dgm:pt>
    <dgm:pt modelId="{5860B744-91B2-4FEA-9943-5BCAD4B22030}" type="parTrans" cxnId="{3FFF44EC-2CFE-4865-BAF3-C44B179E5805}">
      <dgm:prSet/>
      <dgm:spPr/>
      <dgm:t>
        <a:bodyPr/>
        <a:lstStyle/>
        <a:p>
          <a:endParaRPr lang="en-US"/>
        </a:p>
      </dgm:t>
    </dgm:pt>
    <dgm:pt modelId="{BF49165D-19A5-41B3-807E-CA24B5726FF0}" type="sibTrans" cxnId="{3FFF44EC-2CFE-4865-BAF3-C44B179E5805}">
      <dgm:prSet/>
      <dgm:spPr/>
      <dgm:t>
        <a:bodyPr/>
        <a:lstStyle/>
        <a:p>
          <a:endParaRPr lang="en-US"/>
        </a:p>
      </dgm:t>
    </dgm:pt>
    <dgm:pt modelId="{F994634A-65C1-499E-BBE3-19DC40BCF478}">
      <dgm:prSet/>
      <dgm:spPr/>
      <dgm:t>
        <a:bodyPr/>
        <a:lstStyle/>
        <a:p>
          <a:r>
            <a:rPr lang="en-US"/>
            <a:t>Supports ethical experimentation</a:t>
          </a:r>
        </a:p>
      </dgm:t>
    </dgm:pt>
    <dgm:pt modelId="{5DC74907-D713-45CB-8320-3F9E9DE03197}" type="parTrans" cxnId="{143D856E-677B-4EF4-B152-E34003CC09F0}">
      <dgm:prSet/>
      <dgm:spPr/>
      <dgm:t>
        <a:bodyPr/>
        <a:lstStyle/>
        <a:p>
          <a:endParaRPr lang="en-US"/>
        </a:p>
      </dgm:t>
    </dgm:pt>
    <dgm:pt modelId="{BF4CDD7C-A0D1-4558-A861-85EDDFE63F2D}" type="sibTrans" cxnId="{143D856E-677B-4EF4-B152-E34003CC09F0}">
      <dgm:prSet/>
      <dgm:spPr/>
      <dgm:t>
        <a:bodyPr/>
        <a:lstStyle/>
        <a:p>
          <a:endParaRPr lang="en-US"/>
        </a:p>
      </dgm:t>
    </dgm:pt>
    <dgm:pt modelId="{CD956A83-E45E-4557-AC88-F8E8B6C97C65}">
      <dgm:prSet/>
      <dgm:spPr/>
      <dgm:t>
        <a:bodyPr/>
        <a:lstStyle/>
        <a:p>
          <a:r>
            <a:rPr lang="en-US"/>
            <a:t>How does this differ from traditional planning?</a:t>
          </a:r>
        </a:p>
      </dgm:t>
    </dgm:pt>
    <dgm:pt modelId="{7A3D6FB3-25EC-4B8A-83E8-B661900A25DC}" type="parTrans" cxnId="{6656E78B-080A-45A6-B7D0-508C95EF1A95}">
      <dgm:prSet/>
      <dgm:spPr/>
      <dgm:t>
        <a:bodyPr/>
        <a:lstStyle/>
        <a:p>
          <a:endParaRPr lang="en-US"/>
        </a:p>
      </dgm:t>
    </dgm:pt>
    <dgm:pt modelId="{4E367E04-2CC9-4905-9D49-53A5A9E8D216}" type="sibTrans" cxnId="{6656E78B-080A-45A6-B7D0-508C95EF1A95}">
      <dgm:prSet/>
      <dgm:spPr/>
      <dgm:t>
        <a:bodyPr/>
        <a:lstStyle/>
        <a:p>
          <a:endParaRPr lang="en-US"/>
        </a:p>
      </dgm:t>
    </dgm:pt>
    <dgm:pt modelId="{8E1BA6D3-2605-4A82-BE90-B0E01A34B30D}" type="pres">
      <dgm:prSet presAssocID="{11E2B43B-02CF-461B-8ADB-D6906B87D0F8}" presName="linear" presStyleCnt="0">
        <dgm:presLayoutVars>
          <dgm:animLvl val="lvl"/>
          <dgm:resizeHandles val="exact"/>
        </dgm:presLayoutVars>
      </dgm:prSet>
      <dgm:spPr/>
    </dgm:pt>
    <dgm:pt modelId="{B956B884-F6AE-4B5F-9F8C-CDA3CD549403}" type="pres">
      <dgm:prSet presAssocID="{011815A1-4672-4431-9F06-CD46E3C5AD5E}" presName="parentText" presStyleLbl="node1" presStyleIdx="0" presStyleCnt="4">
        <dgm:presLayoutVars>
          <dgm:chMax val="0"/>
          <dgm:bulletEnabled val="1"/>
        </dgm:presLayoutVars>
      </dgm:prSet>
      <dgm:spPr/>
    </dgm:pt>
    <dgm:pt modelId="{AEFC5234-F859-4F90-B5AF-6420810FCDB1}" type="pres">
      <dgm:prSet presAssocID="{0FC2239D-637D-454F-B3F5-7C4DE741E951}" presName="spacer" presStyleCnt="0"/>
      <dgm:spPr/>
    </dgm:pt>
    <dgm:pt modelId="{A7220B97-6E83-4D2B-B5A5-4AF1845D347E}" type="pres">
      <dgm:prSet presAssocID="{40080FE9-6BB7-473B-B005-D664E71508CB}" presName="parentText" presStyleLbl="node1" presStyleIdx="1" presStyleCnt="4">
        <dgm:presLayoutVars>
          <dgm:chMax val="0"/>
          <dgm:bulletEnabled val="1"/>
        </dgm:presLayoutVars>
      </dgm:prSet>
      <dgm:spPr/>
    </dgm:pt>
    <dgm:pt modelId="{61B90169-1413-4A7A-9395-73345C3D5D1C}" type="pres">
      <dgm:prSet presAssocID="{BF49165D-19A5-41B3-807E-CA24B5726FF0}" presName="spacer" presStyleCnt="0"/>
      <dgm:spPr/>
    </dgm:pt>
    <dgm:pt modelId="{DE687D6A-4316-49E2-9CE5-FB93298F52EC}" type="pres">
      <dgm:prSet presAssocID="{F994634A-65C1-499E-BBE3-19DC40BCF478}" presName="parentText" presStyleLbl="node1" presStyleIdx="2" presStyleCnt="4">
        <dgm:presLayoutVars>
          <dgm:chMax val="0"/>
          <dgm:bulletEnabled val="1"/>
        </dgm:presLayoutVars>
      </dgm:prSet>
      <dgm:spPr/>
    </dgm:pt>
    <dgm:pt modelId="{68887853-30B2-47BF-BB6A-3EDEAE0A4F7F}" type="pres">
      <dgm:prSet presAssocID="{BF4CDD7C-A0D1-4558-A861-85EDDFE63F2D}" presName="spacer" presStyleCnt="0"/>
      <dgm:spPr/>
    </dgm:pt>
    <dgm:pt modelId="{65839E28-D512-45B9-B4C9-0CA1DDE2584D}" type="pres">
      <dgm:prSet presAssocID="{CD956A83-E45E-4557-AC88-F8E8B6C97C65}" presName="parentText" presStyleLbl="node1" presStyleIdx="3" presStyleCnt="4">
        <dgm:presLayoutVars>
          <dgm:chMax val="0"/>
          <dgm:bulletEnabled val="1"/>
        </dgm:presLayoutVars>
      </dgm:prSet>
      <dgm:spPr/>
    </dgm:pt>
  </dgm:ptLst>
  <dgm:cxnLst>
    <dgm:cxn modelId="{BA91ED0E-63BB-4A40-9223-663DE3CB98CC}" type="presOf" srcId="{011815A1-4672-4431-9F06-CD46E3C5AD5E}" destId="{B956B884-F6AE-4B5F-9F8C-CDA3CD549403}" srcOrd="0" destOrd="0" presId="urn:microsoft.com/office/officeart/2005/8/layout/vList2"/>
    <dgm:cxn modelId="{6E57C330-48AF-4EDC-8E8E-004797FB0501}" type="presOf" srcId="{40080FE9-6BB7-473B-B005-D664E71508CB}" destId="{A7220B97-6E83-4D2B-B5A5-4AF1845D347E}" srcOrd="0" destOrd="0" presId="urn:microsoft.com/office/officeart/2005/8/layout/vList2"/>
    <dgm:cxn modelId="{70159742-B197-4922-9B5A-ABBBB524AAC3}" type="presOf" srcId="{11E2B43B-02CF-461B-8ADB-D6906B87D0F8}" destId="{8E1BA6D3-2605-4A82-BE90-B0E01A34B30D}" srcOrd="0" destOrd="0" presId="urn:microsoft.com/office/officeart/2005/8/layout/vList2"/>
    <dgm:cxn modelId="{45527543-3119-41E6-B4AB-02174D398285}" type="presOf" srcId="{F994634A-65C1-499E-BBE3-19DC40BCF478}" destId="{DE687D6A-4316-49E2-9CE5-FB93298F52EC}" srcOrd="0" destOrd="0" presId="urn:microsoft.com/office/officeart/2005/8/layout/vList2"/>
    <dgm:cxn modelId="{AFFC8048-94EA-47EB-9767-6EA5C4AB459D}" type="presOf" srcId="{CD956A83-E45E-4557-AC88-F8E8B6C97C65}" destId="{65839E28-D512-45B9-B4C9-0CA1DDE2584D}" srcOrd="0" destOrd="0" presId="urn:microsoft.com/office/officeart/2005/8/layout/vList2"/>
    <dgm:cxn modelId="{143D856E-677B-4EF4-B152-E34003CC09F0}" srcId="{11E2B43B-02CF-461B-8ADB-D6906B87D0F8}" destId="{F994634A-65C1-499E-BBE3-19DC40BCF478}" srcOrd="2" destOrd="0" parTransId="{5DC74907-D713-45CB-8320-3F9E9DE03197}" sibTransId="{BF4CDD7C-A0D1-4558-A861-85EDDFE63F2D}"/>
    <dgm:cxn modelId="{3534917F-13B2-4DF0-BA58-B0AD9F93E17E}" srcId="{11E2B43B-02CF-461B-8ADB-D6906B87D0F8}" destId="{011815A1-4672-4431-9F06-CD46E3C5AD5E}" srcOrd="0" destOrd="0" parTransId="{4F0C3A44-4340-493A-A1B8-E1E4079F1CCD}" sibTransId="{0FC2239D-637D-454F-B3F5-7C4DE741E951}"/>
    <dgm:cxn modelId="{6656E78B-080A-45A6-B7D0-508C95EF1A95}" srcId="{11E2B43B-02CF-461B-8ADB-D6906B87D0F8}" destId="{CD956A83-E45E-4557-AC88-F8E8B6C97C65}" srcOrd="3" destOrd="0" parTransId="{7A3D6FB3-25EC-4B8A-83E8-B661900A25DC}" sibTransId="{4E367E04-2CC9-4905-9D49-53A5A9E8D216}"/>
    <dgm:cxn modelId="{3FFF44EC-2CFE-4865-BAF3-C44B179E5805}" srcId="{11E2B43B-02CF-461B-8ADB-D6906B87D0F8}" destId="{40080FE9-6BB7-473B-B005-D664E71508CB}" srcOrd="1" destOrd="0" parTransId="{5860B744-91B2-4FEA-9943-5BCAD4B22030}" sibTransId="{BF49165D-19A5-41B3-807E-CA24B5726FF0}"/>
    <dgm:cxn modelId="{B4C54B9B-FCC4-4B0C-9AD6-F13CB28BE5BB}" type="presParOf" srcId="{8E1BA6D3-2605-4A82-BE90-B0E01A34B30D}" destId="{B956B884-F6AE-4B5F-9F8C-CDA3CD549403}" srcOrd="0" destOrd="0" presId="urn:microsoft.com/office/officeart/2005/8/layout/vList2"/>
    <dgm:cxn modelId="{F5D2512A-E414-4C2D-9781-4CE3E9918D7F}" type="presParOf" srcId="{8E1BA6D3-2605-4A82-BE90-B0E01A34B30D}" destId="{AEFC5234-F859-4F90-B5AF-6420810FCDB1}" srcOrd="1" destOrd="0" presId="urn:microsoft.com/office/officeart/2005/8/layout/vList2"/>
    <dgm:cxn modelId="{41005E58-1D53-4C1A-9960-0E94502BF5E7}" type="presParOf" srcId="{8E1BA6D3-2605-4A82-BE90-B0E01A34B30D}" destId="{A7220B97-6E83-4D2B-B5A5-4AF1845D347E}" srcOrd="2" destOrd="0" presId="urn:microsoft.com/office/officeart/2005/8/layout/vList2"/>
    <dgm:cxn modelId="{FF2903FE-6BA1-4BFA-91EA-8438123ACBC7}" type="presParOf" srcId="{8E1BA6D3-2605-4A82-BE90-B0E01A34B30D}" destId="{61B90169-1413-4A7A-9395-73345C3D5D1C}" srcOrd="3" destOrd="0" presId="urn:microsoft.com/office/officeart/2005/8/layout/vList2"/>
    <dgm:cxn modelId="{F050A565-B03C-4B5A-987E-30A890720396}" type="presParOf" srcId="{8E1BA6D3-2605-4A82-BE90-B0E01A34B30D}" destId="{DE687D6A-4316-49E2-9CE5-FB93298F52EC}" srcOrd="4" destOrd="0" presId="urn:microsoft.com/office/officeart/2005/8/layout/vList2"/>
    <dgm:cxn modelId="{3CDB8885-29F6-4411-8C12-41E88132332D}" type="presParOf" srcId="{8E1BA6D3-2605-4A82-BE90-B0E01A34B30D}" destId="{68887853-30B2-47BF-BB6A-3EDEAE0A4F7F}" srcOrd="5" destOrd="0" presId="urn:microsoft.com/office/officeart/2005/8/layout/vList2"/>
    <dgm:cxn modelId="{A3C1A83E-4384-4C4E-95F3-DC6F3D7E169E}" type="presParOf" srcId="{8E1BA6D3-2605-4A82-BE90-B0E01A34B30D}" destId="{65839E28-D512-45B9-B4C9-0CA1DDE2584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70C1DEC-C62B-4B4B-B11A-9A929BB4418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83AA8B7-3E10-4E19-B7DA-938D1EB347FB}">
      <dgm:prSet/>
      <dgm:spPr/>
      <dgm:t>
        <a:bodyPr/>
        <a:lstStyle/>
        <a:p>
          <a:pPr algn="l" rtl="0">
            <a:lnSpc>
              <a:spcPct val="90000"/>
            </a:lnSpc>
          </a:pPr>
          <a:r>
            <a:rPr lang="en-US" sz="3100" dirty="0">
              <a:solidFill>
                <a:srgbClr val="FFFFFF"/>
              </a:solidFill>
              <a:ea typeface="+mn-ea"/>
              <a:cs typeface="+mn-cs"/>
            </a:rPr>
            <a:t>Valuable tool to assist nursing students in learning from practice (Jootun</a:t>
          </a:r>
          <a:r>
            <a:rPr lang="en-US" sz="3100" dirty="0">
              <a:solidFill>
                <a:srgbClr val="FFFFFF"/>
              </a:solidFill>
              <a:latin typeface="Gill Sans Nova"/>
              <a:ea typeface="+mn-ea"/>
              <a:cs typeface="+mn-cs"/>
            </a:rPr>
            <a:t> and</a:t>
          </a:r>
          <a:r>
            <a:rPr lang="en-US" sz="3100" dirty="0">
              <a:solidFill>
                <a:srgbClr val="FFFFFF"/>
              </a:solidFill>
              <a:ea typeface="+mn-ea"/>
              <a:cs typeface="+mn-cs"/>
            </a:rPr>
            <a:t> McGarry, 2014).</a:t>
          </a:r>
        </a:p>
      </dgm:t>
    </dgm:pt>
    <dgm:pt modelId="{CA33134A-628E-4404-A22F-9B96900CC730}" type="parTrans" cxnId="{55A3F257-9AF2-4A32-98B4-87132B0C5EA6}">
      <dgm:prSet/>
      <dgm:spPr/>
      <dgm:t>
        <a:bodyPr/>
        <a:lstStyle/>
        <a:p>
          <a:endParaRPr lang="en-US"/>
        </a:p>
      </dgm:t>
    </dgm:pt>
    <dgm:pt modelId="{DDD79C00-7614-44CF-9AD1-B5CEBB4379E6}" type="sibTrans" cxnId="{55A3F257-9AF2-4A32-98B4-87132B0C5EA6}">
      <dgm:prSet/>
      <dgm:spPr/>
      <dgm:t>
        <a:bodyPr/>
        <a:lstStyle/>
        <a:p>
          <a:endParaRPr lang="en-US"/>
        </a:p>
      </dgm:t>
    </dgm:pt>
    <dgm:pt modelId="{2FAA3152-CF29-4DBF-9503-49539DC073C1}">
      <dgm:prSet/>
      <dgm:spPr/>
      <dgm:t>
        <a:bodyPr/>
        <a:lstStyle/>
        <a:p>
          <a:pPr algn="l">
            <a:lnSpc>
              <a:spcPct val="90000"/>
            </a:lnSpc>
          </a:pPr>
          <a:r>
            <a:rPr lang="en-US" sz="3100" dirty="0">
              <a:solidFill>
                <a:srgbClr val="FFFFFF"/>
              </a:solidFill>
              <a:ea typeface="+mn-ea"/>
              <a:cs typeface="+mn-cs"/>
            </a:rPr>
            <a:t>Helps nurses provide optimum care to patients (Caldwell </a:t>
          </a:r>
          <a:r>
            <a:rPr lang="en-US" sz="3100" dirty="0">
              <a:solidFill>
                <a:srgbClr val="FFFFFF"/>
              </a:solidFill>
              <a:latin typeface="Gill Sans Nova"/>
              <a:ea typeface="+mn-ea"/>
              <a:cs typeface="+mn-cs"/>
            </a:rPr>
            <a:t>and</a:t>
          </a:r>
          <a:r>
            <a:rPr lang="en-US" sz="3100" dirty="0">
              <a:solidFill>
                <a:srgbClr val="FFFFFF"/>
              </a:solidFill>
              <a:ea typeface="+mn-ea"/>
              <a:cs typeface="+mn-cs"/>
            </a:rPr>
            <a:t> Grobbel, 2013).</a:t>
          </a:r>
        </a:p>
      </dgm:t>
    </dgm:pt>
    <dgm:pt modelId="{CF446A3F-8020-4663-9524-DFAF066CE7D3}" type="parTrans" cxnId="{82340611-92C4-41A2-B416-A668A23DA65F}">
      <dgm:prSet/>
      <dgm:spPr/>
      <dgm:t>
        <a:bodyPr/>
        <a:lstStyle/>
        <a:p>
          <a:endParaRPr lang="en-US"/>
        </a:p>
      </dgm:t>
    </dgm:pt>
    <dgm:pt modelId="{CCD9632B-4938-43CD-A641-209D092CA970}" type="sibTrans" cxnId="{82340611-92C4-41A2-B416-A668A23DA65F}">
      <dgm:prSet/>
      <dgm:spPr/>
      <dgm:t>
        <a:bodyPr/>
        <a:lstStyle/>
        <a:p>
          <a:endParaRPr lang="en-US"/>
        </a:p>
      </dgm:t>
    </dgm:pt>
    <dgm:pt modelId="{C58711B0-F8FC-42AA-B817-E42B0876E120}">
      <dgm:prSet/>
      <dgm:spPr/>
      <dgm:t>
        <a:bodyPr/>
        <a:lstStyle/>
        <a:p>
          <a:pPr algn="l">
            <a:lnSpc>
              <a:spcPct val="90000"/>
            </a:lnSpc>
          </a:pPr>
          <a:r>
            <a:rPr lang="en-US" sz="3100" dirty="0">
              <a:solidFill>
                <a:srgbClr val="FFFFFF"/>
              </a:solidFill>
              <a:ea typeface="+mn-ea"/>
              <a:cs typeface="+mn-cs"/>
            </a:rPr>
            <a:t>Dates back to Dewey's (1933) original work, showing the endurance of the concept.</a:t>
          </a:r>
        </a:p>
      </dgm:t>
    </dgm:pt>
    <dgm:pt modelId="{48444050-C06A-4105-98EA-F5B52FFD2733}" type="parTrans" cxnId="{3A7A38A5-404E-41B4-84A4-A85CD52F8D6F}">
      <dgm:prSet/>
      <dgm:spPr/>
      <dgm:t>
        <a:bodyPr/>
        <a:lstStyle/>
        <a:p>
          <a:endParaRPr lang="en-US"/>
        </a:p>
      </dgm:t>
    </dgm:pt>
    <dgm:pt modelId="{2BEF3188-A64B-4843-AC1F-6CED3A8F1E6A}" type="sibTrans" cxnId="{3A7A38A5-404E-41B4-84A4-A85CD52F8D6F}">
      <dgm:prSet/>
      <dgm:spPr/>
      <dgm:t>
        <a:bodyPr/>
        <a:lstStyle/>
        <a:p>
          <a:endParaRPr lang="en-US"/>
        </a:p>
      </dgm:t>
    </dgm:pt>
    <dgm:pt modelId="{27BBA246-1514-4859-9EB5-291BFFAD2FAB}" type="pres">
      <dgm:prSet presAssocID="{B70C1DEC-C62B-4B4B-B11A-9A929BB44186}" presName="linear" presStyleCnt="0">
        <dgm:presLayoutVars>
          <dgm:animLvl val="lvl"/>
          <dgm:resizeHandles val="exact"/>
        </dgm:presLayoutVars>
      </dgm:prSet>
      <dgm:spPr/>
    </dgm:pt>
    <dgm:pt modelId="{7862B329-2B81-47A4-88BA-05D9E093BD98}" type="pres">
      <dgm:prSet presAssocID="{783AA8B7-3E10-4E19-B7DA-938D1EB347FB}" presName="parentText" presStyleLbl="node1" presStyleIdx="0" presStyleCnt="3">
        <dgm:presLayoutVars>
          <dgm:chMax val="0"/>
          <dgm:bulletEnabled val="1"/>
        </dgm:presLayoutVars>
      </dgm:prSet>
      <dgm:spPr/>
    </dgm:pt>
    <dgm:pt modelId="{46BCA65C-66E2-433B-AB59-FB291BBCBEAA}" type="pres">
      <dgm:prSet presAssocID="{DDD79C00-7614-44CF-9AD1-B5CEBB4379E6}" presName="spacer" presStyleCnt="0"/>
      <dgm:spPr/>
    </dgm:pt>
    <dgm:pt modelId="{1F6BE4AE-9EDB-458C-AC3E-3E4B04616DB4}" type="pres">
      <dgm:prSet presAssocID="{2FAA3152-CF29-4DBF-9503-49539DC073C1}" presName="parentText" presStyleLbl="node1" presStyleIdx="1" presStyleCnt="3">
        <dgm:presLayoutVars>
          <dgm:chMax val="0"/>
          <dgm:bulletEnabled val="1"/>
        </dgm:presLayoutVars>
      </dgm:prSet>
      <dgm:spPr/>
    </dgm:pt>
    <dgm:pt modelId="{008C2AC7-5ACF-44E1-AB16-974E2BBB49D0}" type="pres">
      <dgm:prSet presAssocID="{CCD9632B-4938-43CD-A641-209D092CA970}" presName="spacer" presStyleCnt="0"/>
      <dgm:spPr/>
    </dgm:pt>
    <dgm:pt modelId="{BAF1B242-EE5C-4FEB-B2DC-04D264686C50}" type="pres">
      <dgm:prSet presAssocID="{C58711B0-F8FC-42AA-B817-E42B0876E120}" presName="parentText" presStyleLbl="node1" presStyleIdx="2" presStyleCnt="3">
        <dgm:presLayoutVars>
          <dgm:chMax val="0"/>
          <dgm:bulletEnabled val="1"/>
        </dgm:presLayoutVars>
      </dgm:prSet>
      <dgm:spPr/>
    </dgm:pt>
  </dgm:ptLst>
  <dgm:cxnLst>
    <dgm:cxn modelId="{82340611-92C4-41A2-B416-A668A23DA65F}" srcId="{B70C1DEC-C62B-4B4B-B11A-9A929BB44186}" destId="{2FAA3152-CF29-4DBF-9503-49539DC073C1}" srcOrd="1" destOrd="0" parTransId="{CF446A3F-8020-4663-9524-DFAF066CE7D3}" sibTransId="{CCD9632B-4938-43CD-A641-209D092CA970}"/>
    <dgm:cxn modelId="{C428D615-7D4F-4C0C-924F-20396645E325}" type="presOf" srcId="{783AA8B7-3E10-4E19-B7DA-938D1EB347FB}" destId="{7862B329-2B81-47A4-88BA-05D9E093BD98}" srcOrd="0" destOrd="0" presId="urn:microsoft.com/office/officeart/2005/8/layout/vList2"/>
    <dgm:cxn modelId="{4FC57533-12F6-4EAA-8EFB-E8A906FA5382}" type="presOf" srcId="{C58711B0-F8FC-42AA-B817-E42B0876E120}" destId="{BAF1B242-EE5C-4FEB-B2DC-04D264686C50}" srcOrd="0" destOrd="0" presId="urn:microsoft.com/office/officeart/2005/8/layout/vList2"/>
    <dgm:cxn modelId="{55A3F257-9AF2-4A32-98B4-87132B0C5EA6}" srcId="{B70C1DEC-C62B-4B4B-B11A-9A929BB44186}" destId="{783AA8B7-3E10-4E19-B7DA-938D1EB347FB}" srcOrd="0" destOrd="0" parTransId="{CA33134A-628E-4404-A22F-9B96900CC730}" sibTransId="{DDD79C00-7614-44CF-9AD1-B5CEBB4379E6}"/>
    <dgm:cxn modelId="{79AEFB96-629B-4C5D-A19D-EC20E9FBD0DA}" type="presOf" srcId="{B70C1DEC-C62B-4B4B-B11A-9A929BB44186}" destId="{27BBA246-1514-4859-9EB5-291BFFAD2FAB}" srcOrd="0" destOrd="0" presId="urn:microsoft.com/office/officeart/2005/8/layout/vList2"/>
    <dgm:cxn modelId="{3A7A38A5-404E-41B4-84A4-A85CD52F8D6F}" srcId="{B70C1DEC-C62B-4B4B-B11A-9A929BB44186}" destId="{C58711B0-F8FC-42AA-B817-E42B0876E120}" srcOrd="2" destOrd="0" parTransId="{48444050-C06A-4105-98EA-F5B52FFD2733}" sibTransId="{2BEF3188-A64B-4843-AC1F-6CED3A8F1E6A}"/>
    <dgm:cxn modelId="{F87FBEA9-99F7-4DE0-883A-E8075719E763}" type="presOf" srcId="{2FAA3152-CF29-4DBF-9503-49539DC073C1}" destId="{1F6BE4AE-9EDB-458C-AC3E-3E4B04616DB4}" srcOrd="0" destOrd="0" presId="urn:microsoft.com/office/officeart/2005/8/layout/vList2"/>
    <dgm:cxn modelId="{6E723A25-CF70-4AC3-80E8-1EBC01DB6143}" type="presParOf" srcId="{27BBA246-1514-4859-9EB5-291BFFAD2FAB}" destId="{7862B329-2B81-47A4-88BA-05D9E093BD98}" srcOrd="0" destOrd="0" presId="urn:microsoft.com/office/officeart/2005/8/layout/vList2"/>
    <dgm:cxn modelId="{020B9DEC-F030-421E-9F6C-0496BE3BD4F2}" type="presParOf" srcId="{27BBA246-1514-4859-9EB5-291BFFAD2FAB}" destId="{46BCA65C-66E2-433B-AB59-FB291BBCBEAA}" srcOrd="1" destOrd="0" presId="urn:microsoft.com/office/officeart/2005/8/layout/vList2"/>
    <dgm:cxn modelId="{DC4105C9-0363-4486-8D60-C703177800EF}" type="presParOf" srcId="{27BBA246-1514-4859-9EB5-291BFFAD2FAB}" destId="{1F6BE4AE-9EDB-458C-AC3E-3E4B04616DB4}" srcOrd="2" destOrd="0" presId="urn:microsoft.com/office/officeart/2005/8/layout/vList2"/>
    <dgm:cxn modelId="{43F66479-D5AC-4A7D-8888-6008D025F437}" type="presParOf" srcId="{27BBA246-1514-4859-9EB5-291BFFAD2FAB}" destId="{008C2AC7-5ACF-44E1-AB16-974E2BBB49D0}" srcOrd="3" destOrd="0" presId="urn:microsoft.com/office/officeart/2005/8/layout/vList2"/>
    <dgm:cxn modelId="{5314C2AE-6B59-44D4-A4B7-4114F6B64D2C}" type="presParOf" srcId="{27BBA246-1514-4859-9EB5-291BFFAD2FAB}" destId="{BAF1B242-EE5C-4FEB-B2DC-04D264686C5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DD4AD33-2BA7-4A20-918F-CE8E025BAC5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3001252-AE58-403A-AB71-8CAA3FB3A084}">
      <dgm:prSet/>
      <dgm:spPr/>
      <dgm:t>
        <a:bodyPr/>
        <a:lstStyle/>
        <a:p>
          <a:r>
            <a:rPr lang="en-US"/>
            <a:t>Persons consist of multiple dimensions which include physical, cognitive, emotional, social, and spiritual.</a:t>
          </a:r>
        </a:p>
      </dgm:t>
    </dgm:pt>
    <dgm:pt modelId="{8C6378E5-0447-408B-AD76-8E90F62E119A}" type="parTrans" cxnId="{677B50A8-7844-413B-82C5-2635A613DAD0}">
      <dgm:prSet/>
      <dgm:spPr/>
      <dgm:t>
        <a:bodyPr/>
        <a:lstStyle/>
        <a:p>
          <a:endParaRPr lang="en-US"/>
        </a:p>
      </dgm:t>
    </dgm:pt>
    <dgm:pt modelId="{4702FBA4-82DC-432B-9A89-01FFF4F1A371}" type="sibTrans" cxnId="{677B50A8-7844-413B-82C5-2635A613DAD0}">
      <dgm:prSet/>
      <dgm:spPr/>
      <dgm:t>
        <a:bodyPr/>
        <a:lstStyle/>
        <a:p>
          <a:endParaRPr lang="en-US"/>
        </a:p>
      </dgm:t>
    </dgm:pt>
    <dgm:pt modelId="{C0198492-D1C9-4030-AE45-FC5942680B0A}">
      <dgm:prSet/>
      <dgm:spPr/>
      <dgm:t>
        <a:bodyPr/>
        <a:lstStyle/>
        <a:p>
          <a:r>
            <a:rPr lang="en-US"/>
            <a:t>Persons are integrated holistic beings.</a:t>
          </a:r>
        </a:p>
      </dgm:t>
    </dgm:pt>
    <dgm:pt modelId="{4806B9E1-8D5B-4AC7-B331-7233FDCEBA32}" type="parTrans" cxnId="{C523A03D-DE5C-4C0D-89AE-4696033D8113}">
      <dgm:prSet/>
      <dgm:spPr/>
      <dgm:t>
        <a:bodyPr/>
        <a:lstStyle/>
        <a:p>
          <a:endParaRPr lang="en-US"/>
        </a:p>
      </dgm:t>
    </dgm:pt>
    <dgm:pt modelId="{E610C158-B453-4D85-9B95-3CADD2DCF0C7}" type="sibTrans" cxnId="{C523A03D-DE5C-4C0D-89AE-4696033D8113}">
      <dgm:prSet/>
      <dgm:spPr/>
      <dgm:t>
        <a:bodyPr/>
        <a:lstStyle/>
        <a:p>
          <a:endParaRPr lang="en-US"/>
        </a:p>
      </dgm:t>
    </dgm:pt>
    <dgm:pt modelId="{41C52F41-DF64-4375-B3E0-A066222C96A7}">
      <dgm:prSet/>
      <dgm:spPr/>
      <dgm:t>
        <a:bodyPr/>
        <a:lstStyle/>
        <a:p>
          <a:r>
            <a:rPr lang="en-US"/>
            <a:t>The environment affects persons, processes, and results. </a:t>
          </a:r>
        </a:p>
      </dgm:t>
    </dgm:pt>
    <dgm:pt modelId="{9C3DD436-1286-425E-8946-9101C1CE04C5}" type="parTrans" cxnId="{EDDB7AC6-0A0C-4614-A0D9-3DAE580138FE}">
      <dgm:prSet/>
      <dgm:spPr/>
      <dgm:t>
        <a:bodyPr/>
        <a:lstStyle/>
        <a:p>
          <a:endParaRPr lang="en-US"/>
        </a:p>
      </dgm:t>
    </dgm:pt>
    <dgm:pt modelId="{FCF57B0A-D388-4A98-9F3B-C794A5501BEE}" type="sibTrans" cxnId="{EDDB7AC6-0A0C-4614-A0D9-3DAE580138FE}">
      <dgm:prSet/>
      <dgm:spPr/>
      <dgm:t>
        <a:bodyPr/>
        <a:lstStyle/>
        <a:p>
          <a:endParaRPr lang="en-US"/>
        </a:p>
      </dgm:t>
    </dgm:pt>
    <dgm:pt modelId="{83D0B3CC-06D7-4AA3-A79D-89BBC477BE4C}">
      <dgm:prSet/>
      <dgm:spPr/>
      <dgm:t>
        <a:bodyPr/>
        <a:lstStyle/>
        <a:p>
          <a:r>
            <a:rPr lang="en-US"/>
            <a:t>Persons incessantly encounter events that affect their multiple dimensions. </a:t>
          </a:r>
        </a:p>
      </dgm:t>
    </dgm:pt>
    <dgm:pt modelId="{2FE31226-FBEF-45E4-B6BE-67EC47A012EA}" type="parTrans" cxnId="{96301583-62E1-49B5-AB34-1BCE5B142FE3}">
      <dgm:prSet/>
      <dgm:spPr/>
      <dgm:t>
        <a:bodyPr/>
        <a:lstStyle/>
        <a:p>
          <a:endParaRPr lang="en-US"/>
        </a:p>
      </dgm:t>
    </dgm:pt>
    <dgm:pt modelId="{EFA4E1F9-CDDB-414A-B3BC-46318ED32F7F}" type="sibTrans" cxnId="{96301583-62E1-49B5-AB34-1BCE5B142FE3}">
      <dgm:prSet/>
      <dgm:spPr/>
      <dgm:t>
        <a:bodyPr/>
        <a:lstStyle/>
        <a:p>
          <a:endParaRPr lang="en-US"/>
        </a:p>
      </dgm:t>
    </dgm:pt>
    <dgm:pt modelId="{B86DA370-CA05-4D5E-BFF7-064877408D54}">
      <dgm:prSet/>
      <dgm:spPr/>
      <dgm:t>
        <a:bodyPr/>
        <a:lstStyle/>
        <a:p>
          <a:r>
            <a:rPr lang="en-US"/>
            <a:t>Persons can learn from and find meaning in their lived experiences. </a:t>
          </a:r>
        </a:p>
      </dgm:t>
    </dgm:pt>
    <dgm:pt modelId="{18652AF3-A55F-4391-9E5C-B6383A2ED4D4}" type="parTrans" cxnId="{6E896107-9404-4FDB-87E9-68F39E2539D6}">
      <dgm:prSet/>
      <dgm:spPr/>
      <dgm:t>
        <a:bodyPr/>
        <a:lstStyle/>
        <a:p>
          <a:endParaRPr lang="en-US"/>
        </a:p>
      </dgm:t>
    </dgm:pt>
    <dgm:pt modelId="{B094398F-17F7-4047-86FF-8614A4992F58}" type="sibTrans" cxnId="{6E896107-9404-4FDB-87E9-68F39E2539D6}">
      <dgm:prSet/>
      <dgm:spPr/>
      <dgm:t>
        <a:bodyPr/>
        <a:lstStyle/>
        <a:p>
          <a:endParaRPr lang="en-US"/>
        </a:p>
      </dgm:t>
    </dgm:pt>
    <dgm:pt modelId="{0A94B23F-476C-4BD0-BB67-2CC710315B1A}">
      <dgm:prSet/>
      <dgm:spPr/>
      <dgm:t>
        <a:bodyPr/>
        <a:lstStyle/>
        <a:p>
          <a:r>
            <a:rPr lang="en-US"/>
            <a:t>Learning is a lifelong process. </a:t>
          </a:r>
        </a:p>
      </dgm:t>
    </dgm:pt>
    <dgm:pt modelId="{73361985-E0BC-429B-A19E-444A85170903}" type="parTrans" cxnId="{DD7CF1C8-D5BA-411F-9EF6-139B015F5409}">
      <dgm:prSet/>
      <dgm:spPr/>
      <dgm:t>
        <a:bodyPr/>
        <a:lstStyle/>
        <a:p>
          <a:endParaRPr lang="en-US"/>
        </a:p>
      </dgm:t>
    </dgm:pt>
    <dgm:pt modelId="{73C08BCD-14C8-451A-9766-EDA393A33196}" type="sibTrans" cxnId="{DD7CF1C8-D5BA-411F-9EF6-139B015F5409}">
      <dgm:prSet/>
      <dgm:spPr/>
      <dgm:t>
        <a:bodyPr/>
        <a:lstStyle/>
        <a:p>
          <a:endParaRPr lang="en-US"/>
        </a:p>
      </dgm:t>
    </dgm:pt>
    <dgm:pt modelId="{20115AA4-4D1E-4CBE-A298-4D90D879DE3E}">
      <dgm:prSet/>
      <dgm:spPr/>
      <dgm:t>
        <a:bodyPr/>
        <a:lstStyle/>
        <a:p>
          <a:r>
            <a:rPr lang="en-US"/>
            <a:t>Reflection is one of the ways by which persons learn.</a:t>
          </a:r>
        </a:p>
      </dgm:t>
    </dgm:pt>
    <dgm:pt modelId="{823B56ED-04ED-4A10-8E08-A9AA197D25E2}" type="parTrans" cxnId="{C7057C73-3D11-4A4F-8BF4-396DC7B9FECB}">
      <dgm:prSet/>
      <dgm:spPr/>
      <dgm:t>
        <a:bodyPr/>
        <a:lstStyle/>
        <a:p>
          <a:endParaRPr lang="en-US"/>
        </a:p>
      </dgm:t>
    </dgm:pt>
    <dgm:pt modelId="{B0B36AEA-50A0-4E92-BE06-DE620D727C7E}" type="sibTrans" cxnId="{C7057C73-3D11-4A4F-8BF4-396DC7B9FECB}">
      <dgm:prSet/>
      <dgm:spPr/>
      <dgm:t>
        <a:bodyPr/>
        <a:lstStyle/>
        <a:p>
          <a:endParaRPr lang="en-US"/>
        </a:p>
      </dgm:t>
    </dgm:pt>
    <dgm:pt modelId="{6ED2CD2F-E799-495F-8F91-7367A36BA5E2}" type="pres">
      <dgm:prSet presAssocID="{FDD4AD33-2BA7-4A20-918F-CE8E025BAC5F}" presName="linear" presStyleCnt="0">
        <dgm:presLayoutVars>
          <dgm:animLvl val="lvl"/>
          <dgm:resizeHandles val="exact"/>
        </dgm:presLayoutVars>
      </dgm:prSet>
      <dgm:spPr/>
    </dgm:pt>
    <dgm:pt modelId="{54F9F5EA-E94B-4D37-9A69-7E54E40CEFCB}" type="pres">
      <dgm:prSet presAssocID="{C3001252-AE58-403A-AB71-8CAA3FB3A084}" presName="parentText" presStyleLbl="node1" presStyleIdx="0" presStyleCnt="7">
        <dgm:presLayoutVars>
          <dgm:chMax val="0"/>
          <dgm:bulletEnabled val="1"/>
        </dgm:presLayoutVars>
      </dgm:prSet>
      <dgm:spPr/>
    </dgm:pt>
    <dgm:pt modelId="{C81578E1-34E4-43D2-8744-BB43FAE61515}" type="pres">
      <dgm:prSet presAssocID="{4702FBA4-82DC-432B-9A89-01FFF4F1A371}" presName="spacer" presStyleCnt="0"/>
      <dgm:spPr/>
    </dgm:pt>
    <dgm:pt modelId="{D226BC3F-0EA5-4BDA-B990-EA9A9A3D51C9}" type="pres">
      <dgm:prSet presAssocID="{C0198492-D1C9-4030-AE45-FC5942680B0A}" presName="parentText" presStyleLbl="node1" presStyleIdx="1" presStyleCnt="7">
        <dgm:presLayoutVars>
          <dgm:chMax val="0"/>
          <dgm:bulletEnabled val="1"/>
        </dgm:presLayoutVars>
      </dgm:prSet>
      <dgm:spPr/>
    </dgm:pt>
    <dgm:pt modelId="{D91FB18A-C194-4D81-974A-94E9242390BD}" type="pres">
      <dgm:prSet presAssocID="{E610C158-B453-4D85-9B95-3CADD2DCF0C7}" presName="spacer" presStyleCnt="0"/>
      <dgm:spPr/>
    </dgm:pt>
    <dgm:pt modelId="{06E71730-6C38-4105-B956-7806BA1FB99F}" type="pres">
      <dgm:prSet presAssocID="{41C52F41-DF64-4375-B3E0-A066222C96A7}" presName="parentText" presStyleLbl="node1" presStyleIdx="2" presStyleCnt="7">
        <dgm:presLayoutVars>
          <dgm:chMax val="0"/>
          <dgm:bulletEnabled val="1"/>
        </dgm:presLayoutVars>
      </dgm:prSet>
      <dgm:spPr/>
    </dgm:pt>
    <dgm:pt modelId="{5B223B29-48C3-43D2-AF21-E5355051D7A7}" type="pres">
      <dgm:prSet presAssocID="{FCF57B0A-D388-4A98-9F3B-C794A5501BEE}" presName="spacer" presStyleCnt="0"/>
      <dgm:spPr/>
    </dgm:pt>
    <dgm:pt modelId="{9297292D-53AF-4511-B507-A511DAF45336}" type="pres">
      <dgm:prSet presAssocID="{83D0B3CC-06D7-4AA3-A79D-89BBC477BE4C}" presName="parentText" presStyleLbl="node1" presStyleIdx="3" presStyleCnt="7">
        <dgm:presLayoutVars>
          <dgm:chMax val="0"/>
          <dgm:bulletEnabled val="1"/>
        </dgm:presLayoutVars>
      </dgm:prSet>
      <dgm:spPr/>
    </dgm:pt>
    <dgm:pt modelId="{6E11C704-08EC-4756-9883-72E335B0D7DB}" type="pres">
      <dgm:prSet presAssocID="{EFA4E1F9-CDDB-414A-B3BC-46318ED32F7F}" presName="spacer" presStyleCnt="0"/>
      <dgm:spPr/>
    </dgm:pt>
    <dgm:pt modelId="{EE5213C2-D8EB-4DEF-B0F5-5773C8E3E819}" type="pres">
      <dgm:prSet presAssocID="{B86DA370-CA05-4D5E-BFF7-064877408D54}" presName="parentText" presStyleLbl="node1" presStyleIdx="4" presStyleCnt="7">
        <dgm:presLayoutVars>
          <dgm:chMax val="0"/>
          <dgm:bulletEnabled val="1"/>
        </dgm:presLayoutVars>
      </dgm:prSet>
      <dgm:spPr/>
    </dgm:pt>
    <dgm:pt modelId="{379FF4CC-CCF3-45C5-BB23-E8FAF797043C}" type="pres">
      <dgm:prSet presAssocID="{B094398F-17F7-4047-86FF-8614A4992F58}" presName="spacer" presStyleCnt="0"/>
      <dgm:spPr/>
    </dgm:pt>
    <dgm:pt modelId="{08FD1961-4EA9-4882-9253-89CE3A03C928}" type="pres">
      <dgm:prSet presAssocID="{0A94B23F-476C-4BD0-BB67-2CC710315B1A}" presName="parentText" presStyleLbl="node1" presStyleIdx="5" presStyleCnt="7">
        <dgm:presLayoutVars>
          <dgm:chMax val="0"/>
          <dgm:bulletEnabled val="1"/>
        </dgm:presLayoutVars>
      </dgm:prSet>
      <dgm:spPr/>
    </dgm:pt>
    <dgm:pt modelId="{A6FB4781-DDAC-456F-A918-46E41EFEFF29}" type="pres">
      <dgm:prSet presAssocID="{73C08BCD-14C8-451A-9766-EDA393A33196}" presName="spacer" presStyleCnt="0"/>
      <dgm:spPr/>
    </dgm:pt>
    <dgm:pt modelId="{3BB45621-189B-49DA-A884-E604B37D8632}" type="pres">
      <dgm:prSet presAssocID="{20115AA4-4D1E-4CBE-A298-4D90D879DE3E}" presName="parentText" presStyleLbl="node1" presStyleIdx="6" presStyleCnt="7">
        <dgm:presLayoutVars>
          <dgm:chMax val="0"/>
          <dgm:bulletEnabled val="1"/>
        </dgm:presLayoutVars>
      </dgm:prSet>
      <dgm:spPr/>
    </dgm:pt>
  </dgm:ptLst>
  <dgm:cxnLst>
    <dgm:cxn modelId="{6E896107-9404-4FDB-87E9-68F39E2539D6}" srcId="{FDD4AD33-2BA7-4A20-918F-CE8E025BAC5F}" destId="{B86DA370-CA05-4D5E-BFF7-064877408D54}" srcOrd="4" destOrd="0" parTransId="{18652AF3-A55F-4391-9E5C-B6383A2ED4D4}" sibTransId="{B094398F-17F7-4047-86FF-8614A4992F58}"/>
    <dgm:cxn modelId="{EC88390A-B83B-4D7E-BC6E-533279D08695}" type="presOf" srcId="{B86DA370-CA05-4D5E-BFF7-064877408D54}" destId="{EE5213C2-D8EB-4DEF-B0F5-5773C8E3E819}" srcOrd="0" destOrd="0" presId="urn:microsoft.com/office/officeart/2005/8/layout/vList2"/>
    <dgm:cxn modelId="{BF6E5516-9DBA-450A-939E-78DC226BD323}" type="presOf" srcId="{41C52F41-DF64-4375-B3E0-A066222C96A7}" destId="{06E71730-6C38-4105-B956-7806BA1FB99F}" srcOrd="0" destOrd="0" presId="urn:microsoft.com/office/officeart/2005/8/layout/vList2"/>
    <dgm:cxn modelId="{C523A03D-DE5C-4C0D-89AE-4696033D8113}" srcId="{FDD4AD33-2BA7-4A20-918F-CE8E025BAC5F}" destId="{C0198492-D1C9-4030-AE45-FC5942680B0A}" srcOrd="1" destOrd="0" parTransId="{4806B9E1-8D5B-4AC7-B331-7233FDCEBA32}" sibTransId="{E610C158-B453-4D85-9B95-3CADD2DCF0C7}"/>
    <dgm:cxn modelId="{40B2265B-D990-40D9-9BBE-62F6D157D559}" type="presOf" srcId="{C0198492-D1C9-4030-AE45-FC5942680B0A}" destId="{D226BC3F-0EA5-4BDA-B990-EA9A9A3D51C9}" srcOrd="0" destOrd="0" presId="urn:microsoft.com/office/officeart/2005/8/layout/vList2"/>
    <dgm:cxn modelId="{4BC51146-9DBB-486A-A268-FBE58D811B68}" type="presOf" srcId="{FDD4AD33-2BA7-4A20-918F-CE8E025BAC5F}" destId="{6ED2CD2F-E799-495F-8F91-7367A36BA5E2}" srcOrd="0" destOrd="0" presId="urn:microsoft.com/office/officeart/2005/8/layout/vList2"/>
    <dgm:cxn modelId="{458E154A-450F-422C-B694-461AFBD75962}" type="presOf" srcId="{20115AA4-4D1E-4CBE-A298-4D90D879DE3E}" destId="{3BB45621-189B-49DA-A884-E604B37D8632}" srcOrd="0" destOrd="0" presId="urn:microsoft.com/office/officeart/2005/8/layout/vList2"/>
    <dgm:cxn modelId="{C7057C73-3D11-4A4F-8BF4-396DC7B9FECB}" srcId="{FDD4AD33-2BA7-4A20-918F-CE8E025BAC5F}" destId="{20115AA4-4D1E-4CBE-A298-4D90D879DE3E}" srcOrd="6" destOrd="0" parTransId="{823B56ED-04ED-4A10-8E08-A9AA197D25E2}" sibTransId="{B0B36AEA-50A0-4E92-BE06-DE620D727C7E}"/>
    <dgm:cxn modelId="{96301583-62E1-49B5-AB34-1BCE5B142FE3}" srcId="{FDD4AD33-2BA7-4A20-918F-CE8E025BAC5F}" destId="{83D0B3CC-06D7-4AA3-A79D-89BBC477BE4C}" srcOrd="3" destOrd="0" parTransId="{2FE31226-FBEF-45E4-B6BE-67EC47A012EA}" sibTransId="{EFA4E1F9-CDDB-414A-B3BC-46318ED32F7F}"/>
    <dgm:cxn modelId="{B5F42E99-DE96-48CE-AC6F-7CA4E32DC569}" type="presOf" srcId="{0A94B23F-476C-4BD0-BB67-2CC710315B1A}" destId="{08FD1961-4EA9-4882-9253-89CE3A03C928}" srcOrd="0" destOrd="0" presId="urn:microsoft.com/office/officeart/2005/8/layout/vList2"/>
    <dgm:cxn modelId="{677B50A8-7844-413B-82C5-2635A613DAD0}" srcId="{FDD4AD33-2BA7-4A20-918F-CE8E025BAC5F}" destId="{C3001252-AE58-403A-AB71-8CAA3FB3A084}" srcOrd="0" destOrd="0" parTransId="{8C6378E5-0447-408B-AD76-8E90F62E119A}" sibTransId="{4702FBA4-82DC-432B-9A89-01FFF4F1A371}"/>
    <dgm:cxn modelId="{EDDB7AC6-0A0C-4614-A0D9-3DAE580138FE}" srcId="{FDD4AD33-2BA7-4A20-918F-CE8E025BAC5F}" destId="{41C52F41-DF64-4375-B3E0-A066222C96A7}" srcOrd="2" destOrd="0" parTransId="{9C3DD436-1286-425E-8946-9101C1CE04C5}" sibTransId="{FCF57B0A-D388-4A98-9F3B-C794A5501BEE}"/>
    <dgm:cxn modelId="{DD7CF1C8-D5BA-411F-9EF6-139B015F5409}" srcId="{FDD4AD33-2BA7-4A20-918F-CE8E025BAC5F}" destId="{0A94B23F-476C-4BD0-BB67-2CC710315B1A}" srcOrd="5" destOrd="0" parTransId="{73361985-E0BC-429B-A19E-444A85170903}" sibTransId="{73C08BCD-14C8-451A-9766-EDA393A33196}"/>
    <dgm:cxn modelId="{A86CFCCF-F445-452B-8D71-C8CC86E437B4}" type="presOf" srcId="{C3001252-AE58-403A-AB71-8CAA3FB3A084}" destId="{54F9F5EA-E94B-4D37-9A69-7E54E40CEFCB}" srcOrd="0" destOrd="0" presId="urn:microsoft.com/office/officeart/2005/8/layout/vList2"/>
    <dgm:cxn modelId="{AC1705F7-5725-47C6-93D8-AD233BEC7909}" type="presOf" srcId="{83D0B3CC-06D7-4AA3-A79D-89BBC477BE4C}" destId="{9297292D-53AF-4511-B507-A511DAF45336}" srcOrd="0" destOrd="0" presId="urn:microsoft.com/office/officeart/2005/8/layout/vList2"/>
    <dgm:cxn modelId="{BCD3AC9F-BE18-416A-B569-DA3592389026}" type="presParOf" srcId="{6ED2CD2F-E799-495F-8F91-7367A36BA5E2}" destId="{54F9F5EA-E94B-4D37-9A69-7E54E40CEFCB}" srcOrd="0" destOrd="0" presId="urn:microsoft.com/office/officeart/2005/8/layout/vList2"/>
    <dgm:cxn modelId="{54959C09-4F04-49BA-9A56-37178FF0DCB6}" type="presParOf" srcId="{6ED2CD2F-E799-495F-8F91-7367A36BA5E2}" destId="{C81578E1-34E4-43D2-8744-BB43FAE61515}" srcOrd="1" destOrd="0" presId="urn:microsoft.com/office/officeart/2005/8/layout/vList2"/>
    <dgm:cxn modelId="{C3A382FC-3927-4CFB-9512-B2211F5057EB}" type="presParOf" srcId="{6ED2CD2F-E799-495F-8F91-7367A36BA5E2}" destId="{D226BC3F-0EA5-4BDA-B990-EA9A9A3D51C9}" srcOrd="2" destOrd="0" presId="urn:microsoft.com/office/officeart/2005/8/layout/vList2"/>
    <dgm:cxn modelId="{42039763-0CFF-426F-A411-6A256341FD45}" type="presParOf" srcId="{6ED2CD2F-E799-495F-8F91-7367A36BA5E2}" destId="{D91FB18A-C194-4D81-974A-94E9242390BD}" srcOrd="3" destOrd="0" presId="urn:microsoft.com/office/officeart/2005/8/layout/vList2"/>
    <dgm:cxn modelId="{332BEC63-0FE8-45AD-BCAB-C725AE1E5E24}" type="presParOf" srcId="{6ED2CD2F-E799-495F-8F91-7367A36BA5E2}" destId="{06E71730-6C38-4105-B956-7806BA1FB99F}" srcOrd="4" destOrd="0" presId="urn:microsoft.com/office/officeart/2005/8/layout/vList2"/>
    <dgm:cxn modelId="{85C52CF8-A50D-453F-AAEF-DE1A44341037}" type="presParOf" srcId="{6ED2CD2F-E799-495F-8F91-7367A36BA5E2}" destId="{5B223B29-48C3-43D2-AF21-E5355051D7A7}" srcOrd="5" destOrd="0" presId="urn:microsoft.com/office/officeart/2005/8/layout/vList2"/>
    <dgm:cxn modelId="{6E854005-5CAC-4F67-AB0A-04D9AA160EEA}" type="presParOf" srcId="{6ED2CD2F-E799-495F-8F91-7367A36BA5E2}" destId="{9297292D-53AF-4511-B507-A511DAF45336}" srcOrd="6" destOrd="0" presId="urn:microsoft.com/office/officeart/2005/8/layout/vList2"/>
    <dgm:cxn modelId="{85A353EB-5326-4753-9B62-628187945D66}" type="presParOf" srcId="{6ED2CD2F-E799-495F-8F91-7367A36BA5E2}" destId="{6E11C704-08EC-4756-9883-72E335B0D7DB}" srcOrd="7" destOrd="0" presId="urn:microsoft.com/office/officeart/2005/8/layout/vList2"/>
    <dgm:cxn modelId="{6D720E5B-14E4-461B-9956-F6C8BF962675}" type="presParOf" srcId="{6ED2CD2F-E799-495F-8F91-7367A36BA5E2}" destId="{EE5213C2-D8EB-4DEF-B0F5-5773C8E3E819}" srcOrd="8" destOrd="0" presId="urn:microsoft.com/office/officeart/2005/8/layout/vList2"/>
    <dgm:cxn modelId="{2AC0F603-87FA-4FBF-91B9-35AC685D446E}" type="presParOf" srcId="{6ED2CD2F-E799-495F-8F91-7367A36BA5E2}" destId="{379FF4CC-CCF3-45C5-BB23-E8FAF797043C}" srcOrd="9" destOrd="0" presId="urn:microsoft.com/office/officeart/2005/8/layout/vList2"/>
    <dgm:cxn modelId="{8FEC35CB-9DBC-4A3E-AD20-5F6480EFA10C}" type="presParOf" srcId="{6ED2CD2F-E799-495F-8F91-7367A36BA5E2}" destId="{08FD1961-4EA9-4882-9253-89CE3A03C928}" srcOrd="10" destOrd="0" presId="urn:microsoft.com/office/officeart/2005/8/layout/vList2"/>
    <dgm:cxn modelId="{DE40319E-329B-4EAB-BB6F-948A69BAE58A}" type="presParOf" srcId="{6ED2CD2F-E799-495F-8F91-7367A36BA5E2}" destId="{A6FB4781-DDAC-456F-A918-46E41EFEFF29}" srcOrd="11" destOrd="0" presId="urn:microsoft.com/office/officeart/2005/8/layout/vList2"/>
    <dgm:cxn modelId="{FF34E68A-2BD1-41C1-8004-621333DE4207}" type="presParOf" srcId="{6ED2CD2F-E799-495F-8F91-7367A36BA5E2}" destId="{3BB45621-189B-49DA-A884-E604B37D8632}"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8209A49-0337-405E-A103-CD8A10FB07BE}"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27868B6B-9254-4113-AC0F-7BE74360A99E}">
      <dgm:prSet/>
      <dgm:spPr/>
      <dgm:t>
        <a:bodyPr/>
        <a:lstStyle/>
        <a:p>
          <a:r>
            <a:rPr lang="en-US"/>
            <a:t>Gibbs' Reflective Cycle was developed by Graham Gibbs in 1988 to give structure to learning from experiences.  </a:t>
          </a:r>
        </a:p>
      </dgm:t>
    </dgm:pt>
    <dgm:pt modelId="{BC195747-BED0-4DFA-A227-6995CEB7B573}" type="parTrans" cxnId="{687C9994-6D8F-4123-86C2-92256F1207D6}">
      <dgm:prSet/>
      <dgm:spPr/>
      <dgm:t>
        <a:bodyPr/>
        <a:lstStyle/>
        <a:p>
          <a:endParaRPr lang="en-US"/>
        </a:p>
      </dgm:t>
    </dgm:pt>
    <dgm:pt modelId="{14F5D882-E733-4B59-8EAD-E033511B95A9}" type="sibTrans" cxnId="{687C9994-6D8F-4123-86C2-92256F1207D6}">
      <dgm:prSet/>
      <dgm:spPr/>
      <dgm:t>
        <a:bodyPr/>
        <a:lstStyle/>
        <a:p>
          <a:endParaRPr lang="en-US"/>
        </a:p>
      </dgm:t>
    </dgm:pt>
    <dgm:pt modelId="{CD61CD12-A7D3-4870-B3EF-FD24A992BB5E}">
      <dgm:prSet/>
      <dgm:spPr/>
      <dgm:t>
        <a:bodyPr/>
        <a:lstStyle/>
        <a:p>
          <a:r>
            <a:rPr lang="en-US"/>
            <a:t>It offers a framework for examining experiences, and given its cyclic nature lends itself particularly well to repeated experiences, allowing you to learn and plan from things that either went well or didn’t go well. </a:t>
          </a:r>
        </a:p>
      </dgm:t>
    </dgm:pt>
    <dgm:pt modelId="{DAAB45FF-0EDB-40C8-A50B-E37568B209D2}" type="parTrans" cxnId="{4EDFCA63-7CD5-41FF-A9D7-ACB19A97E40E}">
      <dgm:prSet/>
      <dgm:spPr/>
      <dgm:t>
        <a:bodyPr/>
        <a:lstStyle/>
        <a:p>
          <a:endParaRPr lang="en-US"/>
        </a:p>
      </dgm:t>
    </dgm:pt>
    <dgm:pt modelId="{F0810557-F014-419E-A1D7-5CEEDCE2F0E9}" type="sibTrans" cxnId="{4EDFCA63-7CD5-41FF-A9D7-ACB19A97E40E}">
      <dgm:prSet/>
      <dgm:spPr/>
      <dgm:t>
        <a:bodyPr/>
        <a:lstStyle/>
        <a:p>
          <a:endParaRPr lang="en-US"/>
        </a:p>
      </dgm:t>
    </dgm:pt>
    <dgm:pt modelId="{D884102D-E2A8-4089-AAB8-779986426803}">
      <dgm:prSet/>
      <dgm:spPr/>
      <dgm:t>
        <a:bodyPr/>
        <a:lstStyle/>
        <a:p>
          <a:r>
            <a:rPr lang="en-US"/>
            <a:t>It covers 6 stages, all of which must be followed.</a:t>
          </a:r>
        </a:p>
      </dgm:t>
    </dgm:pt>
    <dgm:pt modelId="{B012B862-47A8-47AE-B3FB-C19D674813A4}" type="parTrans" cxnId="{57F1DDAC-12B8-4AAD-A75A-439C3BEDBC64}">
      <dgm:prSet/>
      <dgm:spPr/>
      <dgm:t>
        <a:bodyPr/>
        <a:lstStyle/>
        <a:p>
          <a:endParaRPr lang="en-US"/>
        </a:p>
      </dgm:t>
    </dgm:pt>
    <dgm:pt modelId="{6E01FDD3-AB37-4D09-81E5-4C71DAE93A1A}" type="sibTrans" cxnId="{57F1DDAC-12B8-4AAD-A75A-439C3BEDBC64}">
      <dgm:prSet/>
      <dgm:spPr/>
      <dgm:t>
        <a:bodyPr/>
        <a:lstStyle/>
        <a:p>
          <a:endParaRPr lang="en-US"/>
        </a:p>
      </dgm:t>
    </dgm:pt>
    <dgm:pt modelId="{569ABDD7-2DE8-4164-B4AE-3A765BE67352}" type="pres">
      <dgm:prSet presAssocID="{D8209A49-0337-405E-A103-CD8A10FB07BE}" presName="vert0" presStyleCnt="0">
        <dgm:presLayoutVars>
          <dgm:dir/>
          <dgm:animOne val="branch"/>
          <dgm:animLvl val="lvl"/>
        </dgm:presLayoutVars>
      </dgm:prSet>
      <dgm:spPr/>
    </dgm:pt>
    <dgm:pt modelId="{F9C6F462-9EEC-486B-B4B1-1EE3C8921A72}" type="pres">
      <dgm:prSet presAssocID="{27868B6B-9254-4113-AC0F-7BE74360A99E}" presName="thickLine" presStyleLbl="alignNode1" presStyleIdx="0" presStyleCnt="3"/>
      <dgm:spPr/>
    </dgm:pt>
    <dgm:pt modelId="{50FCB6DD-3F90-4A66-AC8A-04115029644C}" type="pres">
      <dgm:prSet presAssocID="{27868B6B-9254-4113-AC0F-7BE74360A99E}" presName="horz1" presStyleCnt="0"/>
      <dgm:spPr/>
    </dgm:pt>
    <dgm:pt modelId="{36FB7656-AB43-4C06-A6BD-8F38B19D6CAB}" type="pres">
      <dgm:prSet presAssocID="{27868B6B-9254-4113-AC0F-7BE74360A99E}" presName="tx1" presStyleLbl="revTx" presStyleIdx="0" presStyleCnt="3"/>
      <dgm:spPr/>
    </dgm:pt>
    <dgm:pt modelId="{83F4D6F5-3243-415A-A069-C33554AF5C91}" type="pres">
      <dgm:prSet presAssocID="{27868B6B-9254-4113-AC0F-7BE74360A99E}" presName="vert1" presStyleCnt="0"/>
      <dgm:spPr/>
    </dgm:pt>
    <dgm:pt modelId="{11D82BD8-D18F-47A6-BBBB-72A562679E5A}" type="pres">
      <dgm:prSet presAssocID="{CD61CD12-A7D3-4870-B3EF-FD24A992BB5E}" presName="thickLine" presStyleLbl="alignNode1" presStyleIdx="1" presStyleCnt="3"/>
      <dgm:spPr/>
    </dgm:pt>
    <dgm:pt modelId="{FB467826-79B3-4AB1-BAC2-414BC0B4B962}" type="pres">
      <dgm:prSet presAssocID="{CD61CD12-A7D3-4870-B3EF-FD24A992BB5E}" presName="horz1" presStyleCnt="0"/>
      <dgm:spPr/>
    </dgm:pt>
    <dgm:pt modelId="{8DA5B129-23CA-49EB-827D-D1628C0FF772}" type="pres">
      <dgm:prSet presAssocID="{CD61CD12-A7D3-4870-B3EF-FD24A992BB5E}" presName="tx1" presStyleLbl="revTx" presStyleIdx="1" presStyleCnt="3"/>
      <dgm:spPr/>
    </dgm:pt>
    <dgm:pt modelId="{FA462337-08BB-43BB-A42D-CDA448E5E5EC}" type="pres">
      <dgm:prSet presAssocID="{CD61CD12-A7D3-4870-B3EF-FD24A992BB5E}" presName="vert1" presStyleCnt="0"/>
      <dgm:spPr/>
    </dgm:pt>
    <dgm:pt modelId="{36744878-CCBF-4312-863D-F03DE552D2E9}" type="pres">
      <dgm:prSet presAssocID="{D884102D-E2A8-4089-AAB8-779986426803}" presName="thickLine" presStyleLbl="alignNode1" presStyleIdx="2" presStyleCnt="3"/>
      <dgm:spPr/>
    </dgm:pt>
    <dgm:pt modelId="{846BAB45-64E4-43D3-BFE7-E66C48CE7936}" type="pres">
      <dgm:prSet presAssocID="{D884102D-E2A8-4089-AAB8-779986426803}" presName="horz1" presStyleCnt="0"/>
      <dgm:spPr/>
    </dgm:pt>
    <dgm:pt modelId="{6624FB96-D43D-4B7D-ACA4-166C03AD2E6A}" type="pres">
      <dgm:prSet presAssocID="{D884102D-E2A8-4089-AAB8-779986426803}" presName="tx1" presStyleLbl="revTx" presStyleIdx="2" presStyleCnt="3"/>
      <dgm:spPr/>
    </dgm:pt>
    <dgm:pt modelId="{D0B49F80-C196-476A-96FE-649144F94009}" type="pres">
      <dgm:prSet presAssocID="{D884102D-E2A8-4089-AAB8-779986426803}" presName="vert1" presStyleCnt="0"/>
      <dgm:spPr/>
    </dgm:pt>
  </dgm:ptLst>
  <dgm:cxnLst>
    <dgm:cxn modelId="{912B8405-FD8A-47C8-BEED-1445403675E6}" type="presOf" srcId="{27868B6B-9254-4113-AC0F-7BE74360A99E}" destId="{36FB7656-AB43-4C06-A6BD-8F38B19D6CAB}" srcOrd="0" destOrd="0" presId="urn:microsoft.com/office/officeart/2008/layout/LinedList"/>
    <dgm:cxn modelId="{4EDFCA63-7CD5-41FF-A9D7-ACB19A97E40E}" srcId="{D8209A49-0337-405E-A103-CD8A10FB07BE}" destId="{CD61CD12-A7D3-4870-B3EF-FD24A992BB5E}" srcOrd="1" destOrd="0" parTransId="{DAAB45FF-0EDB-40C8-A50B-E37568B209D2}" sibTransId="{F0810557-F014-419E-A1D7-5CEEDCE2F0E9}"/>
    <dgm:cxn modelId="{F96BAB46-47CC-4E32-AC54-4DF4B2881217}" type="presOf" srcId="{D884102D-E2A8-4089-AAB8-779986426803}" destId="{6624FB96-D43D-4B7D-ACA4-166C03AD2E6A}" srcOrd="0" destOrd="0" presId="urn:microsoft.com/office/officeart/2008/layout/LinedList"/>
    <dgm:cxn modelId="{7DF51676-9268-46AF-A575-0DA10EEACE0D}" type="presOf" srcId="{D8209A49-0337-405E-A103-CD8A10FB07BE}" destId="{569ABDD7-2DE8-4164-B4AE-3A765BE67352}" srcOrd="0" destOrd="0" presId="urn:microsoft.com/office/officeart/2008/layout/LinedList"/>
    <dgm:cxn modelId="{687C9994-6D8F-4123-86C2-92256F1207D6}" srcId="{D8209A49-0337-405E-A103-CD8A10FB07BE}" destId="{27868B6B-9254-4113-AC0F-7BE74360A99E}" srcOrd="0" destOrd="0" parTransId="{BC195747-BED0-4DFA-A227-6995CEB7B573}" sibTransId="{14F5D882-E733-4B59-8EAD-E033511B95A9}"/>
    <dgm:cxn modelId="{9A32CBA1-ACC0-4BCE-9A0C-E7E1DBE85AAD}" type="presOf" srcId="{CD61CD12-A7D3-4870-B3EF-FD24A992BB5E}" destId="{8DA5B129-23CA-49EB-827D-D1628C0FF772}" srcOrd="0" destOrd="0" presId="urn:microsoft.com/office/officeart/2008/layout/LinedList"/>
    <dgm:cxn modelId="{57F1DDAC-12B8-4AAD-A75A-439C3BEDBC64}" srcId="{D8209A49-0337-405E-A103-CD8A10FB07BE}" destId="{D884102D-E2A8-4089-AAB8-779986426803}" srcOrd="2" destOrd="0" parTransId="{B012B862-47A8-47AE-B3FB-C19D674813A4}" sibTransId="{6E01FDD3-AB37-4D09-81E5-4C71DAE93A1A}"/>
    <dgm:cxn modelId="{5E92063C-C0E8-4E2F-A96C-42FC3A6DE46E}" type="presParOf" srcId="{569ABDD7-2DE8-4164-B4AE-3A765BE67352}" destId="{F9C6F462-9EEC-486B-B4B1-1EE3C8921A72}" srcOrd="0" destOrd="0" presId="urn:microsoft.com/office/officeart/2008/layout/LinedList"/>
    <dgm:cxn modelId="{6ED16649-19ED-4BA7-87BF-ADE52D653AC9}" type="presParOf" srcId="{569ABDD7-2DE8-4164-B4AE-3A765BE67352}" destId="{50FCB6DD-3F90-4A66-AC8A-04115029644C}" srcOrd="1" destOrd="0" presId="urn:microsoft.com/office/officeart/2008/layout/LinedList"/>
    <dgm:cxn modelId="{300FA4E3-58CA-4DBA-B558-377C00BB84C0}" type="presParOf" srcId="{50FCB6DD-3F90-4A66-AC8A-04115029644C}" destId="{36FB7656-AB43-4C06-A6BD-8F38B19D6CAB}" srcOrd="0" destOrd="0" presId="urn:microsoft.com/office/officeart/2008/layout/LinedList"/>
    <dgm:cxn modelId="{7BCB4CAE-A79A-48D2-B73E-8F05EDE2DDDA}" type="presParOf" srcId="{50FCB6DD-3F90-4A66-AC8A-04115029644C}" destId="{83F4D6F5-3243-415A-A069-C33554AF5C91}" srcOrd="1" destOrd="0" presId="urn:microsoft.com/office/officeart/2008/layout/LinedList"/>
    <dgm:cxn modelId="{BB6E7347-30C0-418C-B71F-4E9337C324B0}" type="presParOf" srcId="{569ABDD7-2DE8-4164-B4AE-3A765BE67352}" destId="{11D82BD8-D18F-47A6-BBBB-72A562679E5A}" srcOrd="2" destOrd="0" presId="urn:microsoft.com/office/officeart/2008/layout/LinedList"/>
    <dgm:cxn modelId="{C1E9F500-9768-496B-9B6C-D3D11D340303}" type="presParOf" srcId="{569ABDD7-2DE8-4164-B4AE-3A765BE67352}" destId="{FB467826-79B3-4AB1-BAC2-414BC0B4B962}" srcOrd="3" destOrd="0" presId="urn:microsoft.com/office/officeart/2008/layout/LinedList"/>
    <dgm:cxn modelId="{2A2A2679-70BB-406C-8C9C-88A48BD42865}" type="presParOf" srcId="{FB467826-79B3-4AB1-BAC2-414BC0B4B962}" destId="{8DA5B129-23CA-49EB-827D-D1628C0FF772}" srcOrd="0" destOrd="0" presId="urn:microsoft.com/office/officeart/2008/layout/LinedList"/>
    <dgm:cxn modelId="{22C1A6A0-D639-4C34-B605-637CB9495E5B}" type="presParOf" srcId="{FB467826-79B3-4AB1-BAC2-414BC0B4B962}" destId="{FA462337-08BB-43BB-A42D-CDA448E5E5EC}" srcOrd="1" destOrd="0" presId="urn:microsoft.com/office/officeart/2008/layout/LinedList"/>
    <dgm:cxn modelId="{BC527679-1448-4223-B6F7-EB381B5CD4BC}" type="presParOf" srcId="{569ABDD7-2DE8-4164-B4AE-3A765BE67352}" destId="{36744878-CCBF-4312-863D-F03DE552D2E9}" srcOrd="4" destOrd="0" presId="urn:microsoft.com/office/officeart/2008/layout/LinedList"/>
    <dgm:cxn modelId="{9089F622-DE1A-431E-A446-DECC1FF4A020}" type="presParOf" srcId="{569ABDD7-2DE8-4164-B4AE-3A765BE67352}" destId="{846BAB45-64E4-43D3-BFE7-E66C48CE7936}" srcOrd="5" destOrd="0" presId="urn:microsoft.com/office/officeart/2008/layout/LinedList"/>
    <dgm:cxn modelId="{43C9D39A-2629-4C90-8F7F-27B6E6650383}" type="presParOf" srcId="{846BAB45-64E4-43D3-BFE7-E66C48CE7936}" destId="{6624FB96-D43D-4B7D-ACA4-166C03AD2E6A}" srcOrd="0" destOrd="0" presId="urn:microsoft.com/office/officeart/2008/layout/LinedList"/>
    <dgm:cxn modelId="{9BFCBA66-DDD8-4E09-811B-E834C7DE0F69}" type="presParOf" srcId="{846BAB45-64E4-43D3-BFE7-E66C48CE7936}" destId="{D0B49F80-C196-476A-96FE-649144F9400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ADE6827-CC70-4F32-B1DA-F5749007658F}" type="doc">
      <dgm:prSet loTypeId="urn:microsoft.com/office/officeart/2016/7/layout/RepeatingBendingProcessNew" loCatId="process" qsTypeId="urn:microsoft.com/office/officeart/2005/8/quickstyle/simple4" qsCatId="simple" csTypeId="urn:microsoft.com/office/officeart/2005/8/colors/accent1_2" csCatId="accent1"/>
      <dgm:spPr/>
      <dgm:t>
        <a:bodyPr/>
        <a:lstStyle/>
        <a:p>
          <a:endParaRPr lang="en-US"/>
        </a:p>
      </dgm:t>
    </dgm:pt>
    <dgm:pt modelId="{21781CDE-36C0-4B58-89CB-6C7366004D33}">
      <dgm:prSet/>
      <dgm:spPr/>
      <dgm:t>
        <a:bodyPr/>
        <a:lstStyle/>
        <a:p>
          <a:r>
            <a:rPr lang="en-US" b="1"/>
            <a:t>Description</a:t>
          </a:r>
          <a:r>
            <a:rPr lang="en-US"/>
            <a:t> of the experience</a:t>
          </a:r>
        </a:p>
      </dgm:t>
    </dgm:pt>
    <dgm:pt modelId="{96150A07-4358-41D8-8D7E-1E7A594AD576}" type="parTrans" cxnId="{7BDC6BAB-E1FE-4C39-A40E-0A8898024920}">
      <dgm:prSet/>
      <dgm:spPr/>
      <dgm:t>
        <a:bodyPr/>
        <a:lstStyle/>
        <a:p>
          <a:endParaRPr lang="en-US"/>
        </a:p>
      </dgm:t>
    </dgm:pt>
    <dgm:pt modelId="{5433EE33-3E0F-4528-A27F-5DF32846B420}" type="sibTrans" cxnId="{7BDC6BAB-E1FE-4C39-A40E-0A8898024920}">
      <dgm:prSet/>
      <dgm:spPr/>
      <dgm:t>
        <a:bodyPr/>
        <a:lstStyle/>
        <a:p>
          <a:endParaRPr lang="en-US"/>
        </a:p>
      </dgm:t>
    </dgm:pt>
    <dgm:pt modelId="{03A33567-F727-42FE-93F9-FC32E5FA033B}">
      <dgm:prSet/>
      <dgm:spPr/>
      <dgm:t>
        <a:bodyPr/>
        <a:lstStyle/>
        <a:p>
          <a:r>
            <a:rPr lang="en-US" b="1"/>
            <a:t>Feelings</a:t>
          </a:r>
          <a:r>
            <a:rPr lang="en-US"/>
            <a:t> and thoughts about the experience</a:t>
          </a:r>
        </a:p>
      </dgm:t>
    </dgm:pt>
    <dgm:pt modelId="{4771DAA4-5208-46D8-89E3-AD33171E8F84}" type="parTrans" cxnId="{9EFC0430-BA9C-4DAA-8375-E851166DFDC9}">
      <dgm:prSet/>
      <dgm:spPr/>
      <dgm:t>
        <a:bodyPr/>
        <a:lstStyle/>
        <a:p>
          <a:endParaRPr lang="en-US"/>
        </a:p>
      </dgm:t>
    </dgm:pt>
    <dgm:pt modelId="{A865E08C-8146-44BE-93DB-C2DB3E3E0E03}" type="sibTrans" cxnId="{9EFC0430-BA9C-4DAA-8375-E851166DFDC9}">
      <dgm:prSet/>
      <dgm:spPr/>
      <dgm:t>
        <a:bodyPr/>
        <a:lstStyle/>
        <a:p>
          <a:endParaRPr lang="en-US"/>
        </a:p>
      </dgm:t>
    </dgm:pt>
    <dgm:pt modelId="{697DB35C-938D-425B-A782-3D800DAE4D7D}">
      <dgm:prSet/>
      <dgm:spPr/>
      <dgm:t>
        <a:bodyPr/>
        <a:lstStyle/>
        <a:p>
          <a:r>
            <a:rPr lang="en-US" b="1"/>
            <a:t>Evaluation</a:t>
          </a:r>
          <a:r>
            <a:rPr lang="en-US"/>
            <a:t> of the experience, both good and bad</a:t>
          </a:r>
        </a:p>
      </dgm:t>
    </dgm:pt>
    <dgm:pt modelId="{CF5A32D4-5488-4A82-AABE-D099799774B6}" type="parTrans" cxnId="{EE60CF1F-5CC5-4337-ACA4-A425BD8DA84C}">
      <dgm:prSet/>
      <dgm:spPr/>
      <dgm:t>
        <a:bodyPr/>
        <a:lstStyle/>
        <a:p>
          <a:endParaRPr lang="en-US"/>
        </a:p>
      </dgm:t>
    </dgm:pt>
    <dgm:pt modelId="{94A1C04B-112E-4119-80F6-060E6EEBC9D4}" type="sibTrans" cxnId="{EE60CF1F-5CC5-4337-ACA4-A425BD8DA84C}">
      <dgm:prSet/>
      <dgm:spPr/>
      <dgm:t>
        <a:bodyPr/>
        <a:lstStyle/>
        <a:p>
          <a:endParaRPr lang="en-US"/>
        </a:p>
      </dgm:t>
    </dgm:pt>
    <dgm:pt modelId="{0ACEBB35-52C8-49C4-A2E9-BBEE266BDB2B}">
      <dgm:prSet/>
      <dgm:spPr/>
      <dgm:t>
        <a:bodyPr/>
        <a:lstStyle/>
        <a:p>
          <a:r>
            <a:rPr lang="en-US" b="1"/>
            <a:t>Analysis</a:t>
          </a:r>
          <a:r>
            <a:rPr lang="en-US"/>
            <a:t> to make sense of the situation</a:t>
          </a:r>
        </a:p>
      </dgm:t>
    </dgm:pt>
    <dgm:pt modelId="{421EE08E-1865-411E-A3E2-6B93B8FEE2DF}" type="parTrans" cxnId="{81661691-4715-4DDC-9162-F943A20578C1}">
      <dgm:prSet/>
      <dgm:spPr/>
      <dgm:t>
        <a:bodyPr/>
        <a:lstStyle/>
        <a:p>
          <a:endParaRPr lang="en-US"/>
        </a:p>
      </dgm:t>
    </dgm:pt>
    <dgm:pt modelId="{EB936E87-0127-4212-99B3-3627740D63F8}" type="sibTrans" cxnId="{81661691-4715-4DDC-9162-F943A20578C1}">
      <dgm:prSet/>
      <dgm:spPr/>
      <dgm:t>
        <a:bodyPr/>
        <a:lstStyle/>
        <a:p>
          <a:endParaRPr lang="en-US"/>
        </a:p>
      </dgm:t>
    </dgm:pt>
    <dgm:pt modelId="{D8DFA524-CFB1-447C-A643-CB94113654C9}">
      <dgm:prSet/>
      <dgm:spPr/>
      <dgm:t>
        <a:bodyPr/>
        <a:lstStyle/>
        <a:p>
          <a:r>
            <a:rPr lang="en-US" b="1"/>
            <a:t>Conclusion</a:t>
          </a:r>
          <a:r>
            <a:rPr lang="en-US"/>
            <a:t> about what you learned and what you could have done differently</a:t>
          </a:r>
        </a:p>
      </dgm:t>
    </dgm:pt>
    <dgm:pt modelId="{0168EEB2-A06B-4D8C-88FC-4738ABB9F847}" type="parTrans" cxnId="{65B1FE69-B8D8-4423-B221-5D10E9BEF855}">
      <dgm:prSet/>
      <dgm:spPr/>
      <dgm:t>
        <a:bodyPr/>
        <a:lstStyle/>
        <a:p>
          <a:endParaRPr lang="en-US"/>
        </a:p>
      </dgm:t>
    </dgm:pt>
    <dgm:pt modelId="{640B0ABD-50EA-4D1F-A31B-8E991FD5BC1E}" type="sibTrans" cxnId="{65B1FE69-B8D8-4423-B221-5D10E9BEF855}">
      <dgm:prSet/>
      <dgm:spPr/>
      <dgm:t>
        <a:bodyPr/>
        <a:lstStyle/>
        <a:p>
          <a:endParaRPr lang="en-US"/>
        </a:p>
      </dgm:t>
    </dgm:pt>
    <dgm:pt modelId="{C1ED0BE7-022F-4149-AF78-D0EBDAE79649}">
      <dgm:prSet/>
      <dgm:spPr/>
      <dgm:t>
        <a:bodyPr/>
        <a:lstStyle/>
        <a:p>
          <a:r>
            <a:rPr lang="en-US" b="1"/>
            <a:t>Action plan</a:t>
          </a:r>
          <a:r>
            <a:rPr lang="en-US"/>
            <a:t> for how you would deal with similar situations in the future, or general changes you might find appropriate.</a:t>
          </a:r>
        </a:p>
      </dgm:t>
    </dgm:pt>
    <dgm:pt modelId="{96D2BCD1-FBC1-48B4-9D37-90D6934A746F}" type="parTrans" cxnId="{799767EA-0EA3-4D00-9E26-C060C02B144F}">
      <dgm:prSet/>
      <dgm:spPr/>
      <dgm:t>
        <a:bodyPr/>
        <a:lstStyle/>
        <a:p>
          <a:endParaRPr lang="en-US"/>
        </a:p>
      </dgm:t>
    </dgm:pt>
    <dgm:pt modelId="{5F844EA2-EEB6-44D6-B851-650669D13325}" type="sibTrans" cxnId="{799767EA-0EA3-4D00-9E26-C060C02B144F}">
      <dgm:prSet/>
      <dgm:spPr/>
      <dgm:t>
        <a:bodyPr/>
        <a:lstStyle/>
        <a:p>
          <a:endParaRPr lang="en-US"/>
        </a:p>
      </dgm:t>
    </dgm:pt>
    <dgm:pt modelId="{A9B5F7C4-BB26-473D-88B7-F8E7E98E52EE}" type="pres">
      <dgm:prSet presAssocID="{EADE6827-CC70-4F32-B1DA-F5749007658F}" presName="Name0" presStyleCnt="0">
        <dgm:presLayoutVars>
          <dgm:dir/>
          <dgm:resizeHandles val="exact"/>
        </dgm:presLayoutVars>
      </dgm:prSet>
      <dgm:spPr/>
    </dgm:pt>
    <dgm:pt modelId="{D6C69B39-A795-4BC5-8A6B-35592A9A3864}" type="pres">
      <dgm:prSet presAssocID="{21781CDE-36C0-4B58-89CB-6C7366004D33}" presName="node" presStyleLbl="node1" presStyleIdx="0" presStyleCnt="6">
        <dgm:presLayoutVars>
          <dgm:bulletEnabled val="1"/>
        </dgm:presLayoutVars>
      </dgm:prSet>
      <dgm:spPr/>
    </dgm:pt>
    <dgm:pt modelId="{6BE940D7-6B7B-4575-B05C-81E87522282A}" type="pres">
      <dgm:prSet presAssocID="{5433EE33-3E0F-4528-A27F-5DF32846B420}" presName="sibTrans" presStyleLbl="sibTrans1D1" presStyleIdx="0" presStyleCnt="5"/>
      <dgm:spPr/>
    </dgm:pt>
    <dgm:pt modelId="{B36FEA91-5F27-4CED-9C97-A4566BB96CBA}" type="pres">
      <dgm:prSet presAssocID="{5433EE33-3E0F-4528-A27F-5DF32846B420}" presName="connectorText" presStyleLbl="sibTrans1D1" presStyleIdx="0" presStyleCnt="5"/>
      <dgm:spPr/>
    </dgm:pt>
    <dgm:pt modelId="{6F7C3D8B-6482-46E1-AAAA-3B6B59571AEB}" type="pres">
      <dgm:prSet presAssocID="{03A33567-F727-42FE-93F9-FC32E5FA033B}" presName="node" presStyleLbl="node1" presStyleIdx="1" presStyleCnt="6">
        <dgm:presLayoutVars>
          <dgm:bulletEnabled val="1"/>
        </dgm:presLayoutVars>
      </dgm:prSet>
      <dgm:spPr/>
    </dgm:pt>
    <dgm:pt modelId="{EF09FCAC-5A02-443D-94A0-D531C01F4CC7}" type="pres">
      <dgm:prSet presAssocID="{A865E08C-8146-44BE-93DB-C2DB3E3E0E03}" presName="sibTrans" presStyleLbl="sibTrans1D1" presStyleIdx="1" presStyleCnt="5"/>
      <dgm:spPr/>
    </dgm:pt>
    <dgm:pt modelId="{DE0639FE-9245-45D9-ABF2-8CA97DDE50E4}" type="pres">
      <dgm:prSet presAssocID="{A865E08C-8146-44BE-93DB-C2DB3E3E0E03}" presName="connectorText" presStyleLbl="sibTrans1D1" presStyleIdx="1" presStyleCnt="5"/>
      <dgm:spPr/>
    </dgm:pt>
    <dgm:pt modelId="{F1A12BCE-44EB-4DC8-AA84-B3CAE94F44C9}" type="pres">
      <dgm:prSet presAssocID="{697DB35C-938D-425B-A782-3D800DAE4D7D}" presName="node" presStyleLbl="node1" presStyleIdx="2" presStyleCnt="6">
        <dgm:presLayoutVars>
          <dgm:bulletEnabled val="1"/>
        </dgm:presLayoutVars>
      </dgm:prSet>
      <dgm:spPr/>
    </dgm:pt>
    <dgm:pt modelId="{7F9941A5-4209-4978-9C23-0674C970AA26}" type="pres">
      <dgm:prSet presAssocID="{94A1C04B-112E-4119-80F6-060E6EEBC9D4}" presName="sibTrans" presStyleLbl="sibTrans1D1" presStyleIdx="2" presStyleCnt="5"/>
      <dgm:spPr/>
    </dgm:pt>
    <dgm:pt modelId="{323AD299-B7E9-44D9-B5CA-DA3C04E78A02}" type="pres">
      <dgm:prSet presAssocID="{94A1C04B-112E-4119-80F6-060E6EEBC9D4}" presName="connectorText" presStyleLbl="sibTrans1D1" presStyleIdx="2" presStyleCnt="5"/>
      <dgm:spPr/>
    </dgm:pt>
    <dgm:pt modelId="{8BF891BC-AC79-49A7-BE2D-808138382B7E}" type="pres">
      <dgm:prSet presAssocID="{0ACEBB35-52C8-49C4-A2E9-BBEE266BDB2B}" presName="node" presStyleLbl="node1" presStyleIdx="3" presStyleCnt="6">
        <dgm:presLayoutVars>
          <dgm:bulletEnabled val="1"/>
        </dgm:presLayoutVars>
      </dgm:prSet>
      <dgm:spPr/>
    </dgm:pt>
    <dgm:pt modelId="{1E10FD63-185C-44A0-BF14-D8BB5A57295E}" type="pres">
      <dgm:prSet presAssocID="{EB936E87-0127-4212-99B3-3627740D63F8}" presName="sibTrans" presStyleLbl="sibTrans1D1" presStyleIdx="3" presStyleCnt="5"/>
      <dgm:spPr/>
    </dgm:pt>
    <dgm:pt modelId="{68BE3CAE-9542-4A1D-9980-EFC5F7C07D0D}" type="pres">
      <dgm:prSet presAssocID="{EB936E87-0127-4212-99B3-3627740D63F8}" presName="connectorText" presStyleLbl="sibTrans1D1" presStyleIdx="3" presStyleCnt="5"/>
      <dgm:spPr/>
    </dgm:pt>
    <dgm:pt modelId="{E215CE47-125A-49EC-827A-689480B1443F}" type="pres">
      <dgm:prSet presAssocID="{D8DFA524-CFB1-447C-A643-CB94113654C9}" presName="node" presStyleLbl="node1" presStyleIdx="4" presStyleCnt="6">
        <dgm:presLayoutVars>
          <dgm:bulletEnabled val="1"/>
        </dgm:presLayoutVars>
      </dgm:prSet>
      <dgm:spPr/>
    </dgm:pt>
    <dgm:pt modelId="{5EBA448C-80E4-4F68-B0DC-6867C6AC8523}" type="pres">
      <dgm:prSet presAssocID="{640B0ABD-50EA-4D1F-A31B-8E991FD5BC1E}" presName="sibTrans" presStyleLbl="sibTrans1D1" presStyleIdx="4" presStyleCnt="5"/>
      <dgm:spPr/>
    </dgm:pt>
    <dgm:pt modelId="{4BE682E4-5929-44D5-AC9B-C7A0D0C417F1}" type="pres">
      <dgm:prSet presAssocID="{640B0ABD-50EA-4D1F-A31B-8E991FD5BC1E}" presName="connectorText" presStyleLbl="sibTrans1D1" presStyleIdx="4" presStyleCnt="5"/>
      <dgm:spPr/>
    </dgm:pt>
    <dgm:pt modelId="{4E9360CD-7B63-4187-808F-5E1CE286AE2E}" type="pres">
      <dgm:prSet presAssocID="{C1ED0BE7-022F-4149-AF78-D0EBDAE79649}" presName="node" presStyleLbl="node1" presStyleIdx="5" presStyleCnt="6">
        <dgm:presLayoutVars>
          <dgm:bulletEnabled val="1"/>
        </dgm:presLayoutVars>
      </dgm:prSet>
      <dgm:spPr/>
    </dgm:pt>
  </dgm:ptLst>
  <dgm:cxnLst>
    <dgm:cxn modelId="{8487381A-0264-44BC-8A89-B505300685BB}" type="presOf" srcId="{D8DFA524-CFB1-447C-A643-CB94113654C9}" destId="{E215CE47-125A-49EC-827A-689480B1443F}" srcOrd="0" destOrd="0" presId="urn:microsoft.com/office/officeart/2016/7/layout/RepeatingBendingProcessNew"/>
    <dgm:cxn modelId="{EE60CF1F-5CC5-4337-ACA4-A425BD8DA84C}" srcId="{EADE6827-CC70-4F32-B1DA-F5749007658F}" destId="{697DB35C-938D-425B-A782-3D800DAE4D7D}" srcOrd="2" destOrd="0" parTransId="{CF5A32D4-5488-4A82-AABE-D099799774B6}" sibTransId="{94A1C04B-112E-4119-80F6-060E6EEBC9D4}"/>
    <dgm:cxn modelId="{F42F0C20-4643-4524-9265-018B03607B47}" type="presOf" srcId="{94A1C04B-112E-4119-80F6-060E6EEBC9D4}" destId="{7F9941A5-4209-4978-9C23-0674C970AA26}" srcOrd="0" destOrd="0" presId="urn:microsoft.com/office/officeart/2016/7/layout/RepeatingBendingProcessNew"/>
    <dgm:cxn modelId="{9EFC0430-BA9C-4DAA-8375-E851166DFDC9}" srcId="{EADE6827-CC70-4F32-B1DA-F5749007658F}" destId="{03A33567-F727-42FE-93F9-FC32E5FA033B}" srcOrd="1" destOrd="0" parTransId="{4771DAA4-5208-46D8-89E3-AD33171E8F84}" sibTransId="{A865E08C-8146-44BE-93DB-C2DB3E3E0E03}"/>
    <dgm:cxn modelId="{42E9F63C-B08F-4F58-8B53-085E3DE3EEC2}" type="presOf" srcId="{0ACEBB35-52C8-49C4-A2E9-BBEE266BDB2B}" destId="{8BF891BC-AC79-49A7-BE2D-808138382B7E}" srcOrd="0" destOrd="0" presId="urn:microsoft.com/office/officeart/2016/7/layout/RepeatingBendingProcessNew"/>
    <dgm:cxn modelId="{D51DF55F-2C95-4FAE-840A-AC778E246733}" type="presOf" srcId="{5433EE33-3E0F-4528-A27F-5DF32846B420}" destId="{B36FEA91-5F27-4CED-9C97-A4566BB96CBA}" srcOrd="1" destOrd="0" presId="urn:microsoft.com/office/officeart/2016/7/layout/RepeatingBendingProcessNew"/>
    <dgm:cxn modelId="{1E1A3441-88F6-4CDE-B2D2-7084DDBBA4B8}" type="presOf" srcId="{A865E08C-8146-44BE-93DB-C2DB3E3E0E03}" destId="{DE0639FE-9245-45D9-ABF2-8CA97DDE50E4}" srcOrd="1" destOrd="0" presId="urn:microsoft.com/office/officeart/2016/7/layout/RepeatingBendingProcessNew"/>
    <dgm:cxn modelId="{CF217147-EF05-481C-83BF-4AE585EEC8E9}" type="presOf" srcId="{EADE6827-CC70-4F32-B1DA-F5749007658F}" destId="{A9B5F7C4-BB26-473D-88B7-F8E7E98E52EE}" srcOrd="0" destOrd="0" presId="urn:microsoft.com/office/officeart/2016/7/layout/RepeatingBendingProcessNew"/>
    <dgm:cxn modelId="{EB364249-8E85-46B2-9D78-C1608219AF86}" type="presOf" srcId="{640B0ABD-50EA-4D1F-A31B-8E991FD5BC1E}" destId="{5EBA448C-80E4-4F68-B0DC-6867C6AC8523}" srcOrd="0" destOrd="0" presId="urn:microsoft.com/office/officeart/2016/7/layout/RepeatingBendingProcessNew"/>
    <dgm:cxn modelId="{766E8249-4C1B-4F91-8750-C6DE0DAA6A34}" type="presOf" srcId="{5433EE33-3E0F-4528-A27F-5DF32846B420}" destId="{6BE940D7-6B7B-4575-B05C-81E87522282A}" srcOrd="0" destOrd="0" presId="urn:microsoft.com/office/officeart/2016/7/layout/RepeatingBendingProcessNew"/>
    <dgm:cxn modelId="{65B1FE69-B8D8-4423-B221-5D10E9BEF855}" srcId="{EADE6827-CC70-4F32-B1DA-F5749007658F}" destId="{D8DFA524-CFB1-447C-A643-CB94113654C9}" srcOrd="4" destOrd="0" parTransId="{0168EEB2-A06B-4D8C-88FC-4738ABB9F847}" sibTransId="{640B0ABD-50EA-4D1F-A31B-8E991FD5BC1E}"/>
    <dgm:cxn modelId="{B11DDE82-A643-47B9-8F32-E94F5BA4C5A1}" type="presOf" srcId="{640B0ABD-50EA-4D1F-A31B-8E991FD5BC1E}" destId="{4BE682E4-5929-44D5-AC9B-C7A0D0C417F1}" srcOrd="1" destOrd="0" presId="urn:microsoft.com/office/officeart/2016/7/layout/RepeatingBendingProcessNew"/>
    <dgm:cxn modelId="{08A24890-81A6-45CE-A215-9C57E1E3F26B}" type="presOf" srcId="{C1ED0BE7-022F-4149-AF78-D0EBDAE79649}" destId="{4E9360CD-7B63-4187-808F-5E1CE286AE2E}" srcOrd="0" destOrd="0" presId="urn:microsoft.com/office/officeart/2016/7/layout/RepeatingBendingProcessNew"/>
    <dgm:cxn modelId="{81661691-4715-4DDC-9162-F943A20578C1}" srcId="{EADE6827-CC70-4F32-B1DA-F5749007658F}" destId="{0ACEBB35-52C8-49C4-A2E9-BBEE266BDB2B}" srcOrd="3" destOrd="0" parTransId="{421EE08E-1865-411E-A3E2-6B93B8FEE2DF}" sibTransId="{EB936E87-0127-4212-99B3-3627740D63F8}"/>
    <dgm:cxn modelId="{7BDC6BAB-E1FE-4C39-A40E-0A8898024920}" srcId="{EADE6827-CC70-4F32-B1DA-F5749007658F}" destId="{21781CDE-36C0-4B58-89CB-6C7366004D33}" srcOrd="0" destOrd="0" parTransId="{96150A07-4358-41D8-8D7E-1E7A594AD576}" sibTransId="{5433EE33-3E0F-4528-A27F-5DF32846B420}"/>
    <dgm:cxn modelId="{375C4BD4-C059-4C8D-914E-8D3D035DAD04}" type="presOf" srcId="{21781CDE-36C0-4B58-89CB-6C7366004D33}" destId="{D6C69B39-A795-4BC5-8A6B-35592A9A3864}" srcOrd="0" destOrd="0" presId="urn:microsoft.com/office/officeart/2016/7/layout/RepeatingBendingProcessNew"/>
    <dgm:cxn modelId="{FE29C6D5-EF17-4456-9A9F-9172B5F2362A}" type="presOf" srcId="{EB936E87-0127-4212-99B3-3627740D63F8}" destId="{68BE3CAE-9542-4A1D-9980-EFC5F7C07D0D}" srcOrd="1" destOrd="0" presId="urn:microsoft.com/office/officeart/2016/7/layout/RepeatingBendingProcessNew"/>
    <dgm:cxn modelId="{D6B96EDA-3EC9-4F13-ABB4-0FAE8642D2F2}" type="presOf" srcId="{03A33567-F727-42FE-93F9-FC32E5FA033B}" destId="{6F7C3D8B-6482-46E1-AAAA-3B6B59571AEB}" srcOrd="0" destOrd="0" presId="urn:microsoft.com/office/officeart/2016/7/layout/RepeatingBendingProcessNew"/>
    <dgm:cxn modelId="{0EC9FAE4-1520-480E-8034-541F0698E092}" type="presOf" srcId="{EB936E87-0127-4212-99B3-3627740D63F8}" destId="{1E10FD63-185C-44A0-BF14-D8BB5A57295E}" srcOrd="0" destOrd="0" presId="urn:microsoft.com/office/officeart/2016/7/layout/RepeatingBendingProcessNew"/>
    <dgm:cxn modelId="{4EC42BEA-82E2-4999-82EC-2CC54344BCF2}" type="presOf" srcId="{94A1C04B-112E-4119-80F6-060E6EEBC9D4}" destId="{323AD299-B7E9-44D9-B5CA-DA3C04E78A02}" srcOrd="1" destOrd="0" presId="urn:microsoft.com/office/officeart/2016/7/layout/RepeatingBendingProcessNew"/>
    <dgm:cxn modelId="{799767EA-0EA3-4D00-9E26-C060C02B144F}" srcId="{EADE6827-CC70-4F32-B1DA-F5749007658F}" destId="{C1ED0BE7-022F-4149-AF78-D0EBDAE79649}" srcOrd="5" destOrd="0" parTransId="{96D2BCD1-FBC1-48B4-9D37-90D6934A746F}" sibTransId="{5F844EA2-EEB6-44D6-B851-650669D13325}"/>
    <dgm:cxn modelId="{2DA206F5-F64F-42E9-AAFE-E1EF670F2DAE}" type="presOf" srcId="{A865E08C-8146-44BE-93DB-C2DB3E3E0E03}" destId="{EF09FCAC-5A02-443D-94A0-D531C01F4CC7}" srcOrd="0" destOrd="0" presId="urn:microsoft.com/office/officeart/2016/7/layout/RepeatingBendingProcessNew"/>
    <dgm:cxn modelId="{40F0E9FB-5CC2-4D5B-A4D2-46F38A39B54F}" type="presOf" srcId="{697DB35C-938D-425B-A782-3D800DAE4D7D}" destId="{F1A12BCE-44EB-4DC8-AA84-B3CAE94F44C9}" srcOrd="0" destOrd="0" presId="urn:microsoft.com/office/officeart/2016/7/layout/RepeatingBendingProcessNew"/>
    <dgm:cxn modelId="{CBF5C15A-9142-4E98-82F1-832681FFC094}" type="presParOf" srcId="{A9B5F7C4-BB26-473D-88B7-F8E7E98E52EE}" destId="{D6C69B39-A795-4BC5-8A6B-35592A9A3864}" srcOrd="0" destOrd="0" presId="urn:microsoft.com/office/officeart/2016/7/layout/RepeatingBendingProcessNew"/>
    <dgm:cxn modelId="{B7CC9F83-2552-4C04-995A-81282A13A0BA}" type="presParOf" srcId="{A9B5F7C4-BB26-473D-88B7-F8E7E98E52EE}" destId="{6BE940D7-6B7B-4575-B05C-81E87522282A}" srcOrd="1" destOrd="0" presId="urn:microsoft.com/office/officeart/2016/7/layout/RepeatingBendingProcessNew"/>
    <dgm:cxn modelId="{078BCA14-2952-4E1D-8EA6-768F9638D627}" type="presParOf" srcId="{6BE940D7-6B7B-4575-B05C-81E87522282A}" destId="{B36FEA91-5F27-4CED-9C97-A4566BB96CBA}" srcOrd="0" destOrd="0" presId="urn:microsoft.com/office/officeart/2016/7/layout/RepeatingBendingProcessNew"/>
    <dgm:cxn modelId="{D4283BBB-7D68-4C3F-A644-7ED910D2E2D0}" type="presParOf" srcId="{A9B5F7C4-BB26-473D-88B7-F8E7E98E52EE}" destId="{6F7C3D8B-6482-46E1-AAAA-3B6B59571AEB}" srcOrd="2" destOrd="0" presId="urn:microsoft.com/office/officeart/2016/7/layout/RepeatingBendingProcessNew"/>
    <dgm:cxn modelId="{0FFE6206-1BC9-4588-9FE0-5CC191973A18}" type="presParOf" srcId="{A9B5F7C4-BB26-473D-88B7-F8E7E98E52EE}" destId="{EF09FCAC-5A02-443D-94A0-D531C01F4CC7}" srcOrd="3" destOrd="0" presId="urn:microsoft.com/office/officeart/2016/7/layout/RepeatingBendingProcessNew"/>
    <dgm:cxn modelId="{A01ABAC9-1CFD-42AC-8229-225DD9E70214}" type="presParOf" srcId="{EF09FCAC-5A02-443D-94A0-D531C01F4CC7}" destId="{DE0639FE-9245-45D9-ABF2-8CA97DDE50E4}" srcOrd="0" destOrd="0" presId="urn:microsoft.com/office/officeart/2016/7/layout/RepeatingBendingProcessNew"/>
    <dgm:cxn modelId="{4183486F-B439-49CE-B540-853EE401955A}" type="presParOf" srcId="{A9B5F7C4-BB26-473D-88B7-F8E7E98E52EE}" destId="{F1A12BCE-44EB-4DC8-AA84-B3CAE94F44C9}" srcOrd="4" destOrd="0" presId="urn:microsoft.com/office/officeart/2016/7/layout/RepeatingBendingProcessNew"/>
    <dgm:cxn modelId="{FA52AFAF-A1C6-4D87-A71A-2C96CF8B9A0D}" type="presParOf" srcId="{A9B5F7C4-BB26-473D-88B7-F8E7E98E52EE}" destId="{7F9941A5-4209-4978-9C23-0674C970AA26}" srcOrd="5" destOrd="0" presId="urn:microsoft.com/office/officeart/2016/7/layout/RepeatingBendingProcessNew"/>
    <dgm:cxn modelId="{31365AFA-1D28-4044-96D9-47D49E11BDD0}" type="presParOf" srcId="{7F9941A5-4209-4978-9C23-0674C970AA26}" destId="{323AD299-B7E9-44D9-B5CA-DA3C04E78A02}" srcOrd="0" destOrd="0" presId="urn:microsoft.com/office/officeart/2016/7/layout/RepeatingBendingProcessNew"/>
    <dgm:cxn modelId="{B4B7AD6C-A39D-49B7-B651-9B37AB339B72}" type="presParOf" srcId="{A9B5F7C4-BB26-473D-88B7-F8E7E98E52EE}" destId="{8BF891BC-AC79-49A7-BE2D-808138382B7E}" srcOrd="6" destOrd="0" presId="urn:microsoft.com/office/officeart/2016/7/layout/RepeatingBendingProcessNew"/>
    <dgm:cxn modelId="{EB0970A9-B5B9-469F-BDAE-2FFDAE5E58F8}" type="presParOf" srcId="{A9B5F7C4-BB26-473D-88B7-F8E7E98E52EE}" destId="{1E10FD63-185C-44A0-BF14-D8BB5A57295E}" srcOrd="7" destOrd="0" presId="urn:microsoft.com/office/officeart/2016/7/layout/RepeatingBendingProcessNew"/>
    <dgm:cxn modelId="{58A66D45-4E43-456E-8BBF-46158912AAC3}" type="presParOf" srcId="{1E10FD63-185C-44A0-BF14-D8BB5A57295E}" destId="{68BE3CAE-9542-4A1D-9980-EFC5F7C07D0D}" srcOrd="0" destOrd="0" presId="urn:microsoft.com/office/officeart/2016/7/layout/RepeatingBendingProcessNew"/>
    <dgm:cxn modelId="{55D55D46-A0E8-4893-BDE7-7DAE8FC962D3}" type="presParOf" srcId="{A9B5F7C4-BB26-473D-88B7-F8E7E98E52EE}" destId="{E215CE47-125A-49EC-827A-689480B1443F}" srcOrd="8" destOrd="0" presId="urn:microsoft.com/office/officeart/2016/7/layout/RepeatingBendingProcessNew"/>
    <dgm:cxn modelId="{C0307375-8ABB-4087-8760-5C35F68AE3E4}" type="presParOf" srcId="{A9B5F7C4-BB26-473D-88B7-F8E7E98E52EE}" destId="{5EBA448C-80E4-4F68-B0DC-6867C6AC8523}" srcOrd="9" destOrd="0" presId="urn:microsoft.com/office/officeart/2016/7/layout/RepeatingBendingProcessNew"/>
    <dgm:cxn modelId="{E5C40767-B4A3-44B8-8A40-F516B4E9F101}" type="presParOf" srcId="{5EBA448C-80E4-4F68-B0DC-6867C6AC8523}" destId="{4BE682E4-5929-44D5-AC9B-C7A0D0C417F1}" srcOrd="0" destOrd="0" presId="urn:microsoft.com/office/officeart/2016/7/layout/RepeatingBendingProcessNew"/>
    <dgm:cxn modelId="{759EB23F-D3B2-4785-93E1-BBFB248E5505}" type="presParOf" srcId="{A9B5F7C4-BB26-473D-88B7-F8E7E98E52EE}" destId="{4E9360CD-7B63-4187-808F-5E1CE286AE2E}"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602BA88-E6BC-42D8-914D-53CC71FAD57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433D0B5-F171-4561-B94C-49C53CC3E0D7}">
      <dgm:prSet/>
      <dgm:spPr/>
      <dgm:t>
        <a:bodyPr/>
        <a:lstStyle/>
        <a:p>
          <a:r>
            <a:rPr lang="en-US"/>
            <a:t>Here you have a chance to describe the situation in detail. The main points to include here concern what happened. Your feelings and conclusions will come later.</a:t>
          </a:r>
        </a:p>
      </dgm:t>
    </dgm:pt>
    <dgm:pt modelId="{0037AB09-DB89-4AC3-8669-2EDAA3451CF1}" type="parTrans" cxnId="{A269DDC2-FE8D-4D32-893B-B0B28BCFA7DB}">
      <dgm:prSet/>
      <dgm:spPr/>
      <dgm:t>
        <a:bodyPr/>
        <a:lstStyle/>
        <a:p>
          <a:endParaRPr lang="en-US"/>
        </a:p>
      </dgm:t>
    </dgm:pt>
    <dgm:pt modelId="{076ABD12-C2CA-4098-AA2C-4B5DAEFD7632}" type="sibTrans" cxnId="{A269DDC2-FE8D-4D32-893B-B0B28BCFA7DB}">
      <dgm:prSet/>
      <dgm:spPr/>
      <dgm:t>
        <a:bodyPr/>
        <a:lstStyle/>
        <a:p>
          <a:endParaRPr lang="en-US"/>
        </a:p>
      </dgm:t>
    </dgm:pt>
    <dgm:pt modelId="{8B43AEE4-A936-4FCF-9AA9-80F2E785B490}">
      <dgm:prSet/>
      <dgm:spPr/>
      <dgm:t>
        <a:bodyPr/>
        <a:lstStyle/>
        <a:p>
          <a:r>
            <a:rPr lang="en-US"/>
            <a:t>Helpful questions:</a:t>
          </a:r>
        </a:p>
      </dgm:t>
    </dgm:pt>
    <dgm:pt modelId="{7061170C-31C0-4452-859E-01CDF4F03DE4}" type="parTrans" cxnId="{A44EF5FD-70D2-4220-8512-092E1EC7D03C}">
      <dgm:prSet/>
      <dgm:spPr/>
      <dgm:t>
        <a:bodyPr/>
        <a:lstStyle/>
        <a:p>
          <a:endParaRPr lang="en-US"/>
        </a:p>
      </dgm:t>
    </dgm:pt>
    <dgm:pt modelId="{E44AC0A3-2916-4411-B42B-0CFA199E285F}" type="sibTrans" cxnId="{A44EF5FD-70D2-4220-8512-092E1EC7D03C}">
      <dgm:prSet/>
      <dgm:spPr/>
      <dgm:t>
        <a:bodyPr/>
        <a:lstStyle/>
        <a:p>
          <a:endParaRPr lang="en-US"/>
        </a:p>
      </dgm:t>
    </dgm:pt>
    <dgm:pt modelId="{8598E454-517E-4D00-9629-329ACA5C68C6}">
      <dgm:prSet/>
      <dgm:spPr/>
      <dgm:t>
        <a:bodyPr/>
        <a:lstStyle/>
        <a:p>
          <a:r>
            <a:rPr lang="en-US"/>
            <a:t>What happened?</a:t>
          </a:r>
        </a:p>
      </dgm:t>
    </dgm:pt>
    <dgm:pt modelId="{DCCEA1E6-BF07-49F0-903B-164078223D2E}" type="parTrans" cxnId="{C6065AC6-0E7C-4CE3-9AD2-F57EB3884681}">
      <dgm:prSet/>
      <dgm:spPr/>
      <dgm:t>
        <a:bodyPr/>
        <a:lstStyle/>
        <a:p>
          <a:endParaRPr lang="en-US"/>
        </a:p>
      </dgm:t>
    </dgm:pt>
    <dgm:pt modelId="{D83835D8-841E-4826-B9C2-F42BC8AC9C9E}" type="sibTrans" cxnId="{C6065AC6-0E7C-4CE3-9AD2-F57EB3884681}">
      <dgm:prSet/>
      <dgm:spPr/>
      <dgm:t>
        <a:bodyPr/>
        <a:lstStyle/>
        <a:p>
          <a:endParaRPr lang="en-US"/>
        </a:p>
      </dgm:t>
    </dgm:pt>
    <dgm:pt modelId="{7B1B760E-D5CB-4047-AF35-116D99B6ECD8}">
      <dgm:prSet/>
      <dgm:spPr/>
      <dgm:t>
        <a:bodyPr/>
        <a:lstStyle/>
        <a:p>
          <a:r>
            <a:rPr lang="en-US"/>
            <a:t>When and where did it happen?</a:t>
          </a:r>
        </a:p>
      </dgm:t>
    </dgm:pt>
    <dgm:pt modelId="{3B06DB8A-40BF-4F97-9D46-70ADD98C52D8}" type="parTrans" cxnId="{8C001F45-F5B3-47FC-85C6-DD873DE19B71}">
      <dgm:prSet/>
      <dgm:spPr/>
      <dgm:t>
        <a:bodyPr/>
        <a:lstStyle/>
        <a:p>
          <a:endParaRPr lang="en-US"/>
        </a:p>
      </dgm:t>
    </dgm:pt>
    <dgm:pt modelId="{563645B7-6187-4FD9-AADB-F674A207901A}" type="sibTrans" cxnId="{8C001F45-F5B3-47FC-85C6-DD873DE19B71}">
      <dgm:prSet/>
      <dgm:spPr/>
      <dgm:t>
        <a:bodyPr/>
        <a:lstStyle/>
        <a:p>
          <a:endParaRPr lang="en-US"/>
        </a:p>
      </dgm:t>
    </dgm:pt>
    <dgm:pt modelId="{F04A9147-9C02-4A7C-82D7-40831E34F26B}">
      <dgm:prSet/>
      <dgm:spPr/>
      <dgm:t>
        <a:bodyPr/>
        <a:lstStyle/>
        <a:p>
          <a:r>
            <a:rPr lang="en-US"/>
            <a:t>Who was present?</a:t>
          </a:r>
        </a:p>
      </dgm:t>
    </dgm:pt>
    <dgm:pt modelId="{E079B109-76CC-4869-9CC6-D11A2EC2A326}" type="parTrans" cxnId="{991F0699-C017-4092-8BB4-2F7904E66FB7}">
      <dgm:prSet/>
      <dgm:spPr/>
      <dgm:t>
        <a:bodyPr/>
        <a:lstStyle/>
        <a:p>
          <a:endParaRPr lang="en-US"/>
        </a:p>
      </dgm:t>
    </dgm:pt>
    <dgm:pt modelId="{DF17A963-15AA-43E6-944F-EE627D21D9EE}" type="sibTrans" cxnId="{991F0699-C017-4092-8BB4-2F7904E66FB7}">
      <dgm:prSet/>
      <dgm:spPr/>
      <dgm:t>
        <a:bodyPr/>
        <a:lstStyle/>
        <a:p>
          <a:endParaRPr lang="en-US"/>
        </a:p>
      </dgm:t>
    </dgm:pt>
    <dgm:pt modelId="{81BEA942-93BB-4C79-8867-2131D2C0DE7B}">
      <dgm:prSet/>
      <dgm:spPr/>
      <dgm:t>
        <a:bodyPr/>
        <a:lstStyle/>
        <a:p>
          <a:r>
            <a:rPr lang="en-US"/>
            <a:t>What did you and the other people do?</a:t>
          </a:r>
        </a:p>
      </dgm:t>
    </dgm:pt>
    <dgm:pt modelId="{5F06CB95-B7E3-493D-82EA-A9E1348CB0A5}" type="parTrans" cxnId="{60143D7C-4CB3-4015-A99C-2CD467B11687}">
      <dgm:prSet/>
      <dgm:spPr/>
      <dgm:t>
        <a:bodyPr/>
        <a:lstStyle/>
        <a:p>
          <a:endParaRPr lang="en-US"/>
        </a:p>
      </dgm:t>
    </dgm:pt>
    <dgm:pt modelId="{2D4F0B61-C816-4AD1-BB56-3A91FBDD5BDF}" type="sibTrans" cxnId="{60143D7C-4CB3-4015-A99C-2CD467B11687}">
      <dgm:prSet/>
      <dgm:spPr/>
      <dgm:t>
        <a:bodyPr/>
        <a:lstStyle/>
        <a:p>
          <a:endParaRPr lang="en-US"/>
        </a:p>
      </dgm:t>
    </dgm:pt>
    <dgm:pt modelId="{FCAC1C02-133A-4925-8E3A-7574D2F0973C}">
      <dgm:prSet/>
      <dgm:spPr/>
      <dgm:t>
        <a:bodyPr/>
        <a:lstStyle/>
        <a:p>
          <a:r>
            <a:rPr lang="en-US"/>
            <a:t>What was the outcome of the situation?</a:t>
          </a:r>
        </a:p>
      </dgm:t>
    </dgm:pt>
    <dgm:pt modelId="{8BFF7ADB-02B3-44E5-9ED1-18F4B43BCC5D}" type="parTrans" cxnId="{2CF5B921-8D04-46D4-8FA4-AD5A0FB36220}">
      <dgm:prSet/>
      <dgm:spPr/>
      <dgm:t>
        <a:bodyPr/>
        <a:lstStyle/>
        <a:p>
          <a:endParaRPr lang="en-US"/>
        </a:p>
      </dgm:t>
    </dgm:pt>
    <dgm:pt modelId="{8A5B2D93-C132-44AE-8713-70562A0647F5}" type="sibTrans" cxnId="{2CF5B921-8D04-46D4-8FA4-AD5A0FB36220}">
      <dgm:prSet/>
      <dgm:spPr/>
      <dgm:t>
        <a:bodyPr/>
        <a:lstStyle/>
        <a:p>
          <a:endParaRPr lang="en-US"/>
        </a:p>
      </dgm:t>
    </dgm:pt>
    <dgm:pt modelId="{2918C80D-C287-4905-8126-B5CA193263FA}">
      <dgm:prSet/>
      <dgm:spPr/>
      <dgm:t>
        <a:bodyPr/>
        <a:lstStyle/>
        <a:p>
          <a:r>
            <a:rPr lang="en-US"/>
            <a:t>Why were you there?</a:t>
          </a:r>
        </a:p>
      </dgm:t>
    </dgm:pt>
    <dgm:pt modelId="{74699E69-419C-4613-972E-D124EB5925FF}" type="parTrans" cxnId="{B86CDBFF-9C9D-4E6D-893C-2C3E8ACD9E4E}">
      <dgm:prSet/>
      <dgm:spPr/>
      <dgm:t>
        <a:bodyPr/>
        <a:lstStyle/>
        <a:p>
          <a:endParaRPr lang="en-US"/>
        </a:p>
      </dgm:t>
    </dgm:pt>
    <dgm:pt modelId="{9D24B140-00EB-4732-B7BD-6F72892A46C5}" type="sibTrans" cxnId="{B86CDBFF-9C9D-4E6D-893C-2C3E8ACD9E4E}">
      <dgm:prSet/>
      <dgm:spPr/>
      <dgm:t>
        <a:bodyPr/>
        <a:lstStyle/>
        <a:p>
          <a:endParaRPr lang="en-US"/>
        </a:p>
      </dgm:t>
    </dgm:pt>
    <dgm:pt modelId="{D6591C8C-C9D2-47F4-84C4-DB4F2E07EECB}">
      <dgm:prSet/>
      <dgm:spPr/>
      <dgm:t>
        <a:bodyPr/>
        <a:lstStyle/>
        <a:p>
          <a:r>
            <a:rPr lang="en-US"/>
            <a:t>What did you want to happen?</a:t>
          </a:r>
        </a:p>
      </dgm:t>
    </dgm:pt>
    <dgm:pt modelId="{105F5BA5-55C9-427F-B4BD-899DEEA9D795}" type="parTrans" cxnId="{2B89D2F8-19CE-43A5-AA78-727E78E381DF}">
      <dgm:prSet/>
      <dgm:spPr/>
      <dgm:t>
        <a:bodyPr/>
        <a:lstStyle/>
        <a:p>
          <a:endParaRPr lang="en-US"/>
        </a:p>
      </dgm:t>
    </dgm:pt>
    <dgm:pt modelId="{94594E59-A401-4023-B07C-3DD44C6A8130}" type="sibTrans" cxnId="{2B89D2F8-19CE-43A5-AA78-727E78E381DF}">
      <dgm:prSet/>
      <dgm:spPr/>
      <dgm:t>
        <a:bodyPr/>
        <a:lstStyle/>
        <a:p>
          <a:endParaRPr lang="en-US"/>
        </a:p>
      </dgm:t>
    </dgm:pt>
    <dgm:pt modelId="{25D8E0AB-7FC2-4FEE-9730-7620EB885E1A}" type="pres">
      <dgm:prSet presAssocID="{1602BA88-E6BC-42D8-914D-53CC71FAD57F}" presName="linear" presStyleCnt="0">
        <dgm:presLayoutVars>
          <dgm:animLvl val="lvl"/>
          <dgm:resizeHandles val="exact"/>
        </dgm:presLayoutVars>
      </dgm:prSet>
      <dgm:spPr/>
    </dgm:pt>
    <dgm:pt modelId="{9E92A170-C79B-4530-A82C-B2AAC9D54D29}" type="pres">
      <dgm:prSet presAssocID="{B433D0B5-F171-4561-B94C-49C53CC3E0D7}" presName="parentText" presStyleLbl="node1" presStyleIdx="0" presStyleCnt="9">
        <dgm:presLayoutVars>
          <dgm:chMax val="0"/>
          <dgm:bulletEnabled val="1"/>
        </dgm:presLayoutVars>
      </dgm:prSet>
      <dgm:spPr/>
    </dgm:pt>
    <dgm:pt modelId="{1699FF86-0850-467A-B2C9-FB25C8EF59D4}" type="pres">
      <dgm:prSet presAssocID="{076ABD12-C2CA-4098-AA2C-4B5DAEFD7632}" presName="spacer" presStyleCnt="0"/>
      <dgm:spPr/>
    </dgm:pt>
    <dgm:pt modelId="{9EF0E944-F651-46B0-8099-AA72085F2F51}" type="pres">
      <dgm:prSet presAssocID="{8B43AEE4-A936-4FCF-9AA9-80F2E785B490}" presName="parentText" presStyleLbl="node1" presStyleIdx="1" presStyleCnt="9">
        <dgm:presLayoutVars>
          <dgm:chMax val="0"/>
          <dgm:bulletEnabled val="1"/>
        </dgm:presLayoutVars>
      </dgm:prSet>
      <dgm:spPr/>
    </dgm:pt>
    <dgm:pt modelId="{72A0CFE6-2A46-481E-97E8-3694007426B1}" type="pres">
      <dgm:prSet presAssocID="{E44AC0A3-2916-4411-B42B-0CFA199E285F}" presName="spacer" presStyleCnt="0"/>
      <dgm:spPr/>
    </dgm:pt>
    <dgm:pt modelId="{97290936-2D32-4E47-AC78-7D330D5BF21D}" type="pres">
      <dgm:prSet presAssocID="{8598E454-517E-4D00-9629-329ACA5C68C6}" presName="parentText" presStyleLbl="node1" presStyleIdx="2" presStyleCnt="9">
        <dgm:presLayoutVars>
          <dgm:chMax val="0"/>
          <dgm:bulletEnabled val="1"/>
        </dgm:presLayoutVars>
      </dgm:prSet>
      <dgm:spPr/>
    </dgm:pt>
    <dgm:pt modelId="{881E6BE2-DE8B-4308-901C-D39D82D1D4D6}" type="pres">
      <dgm:prSet presAssocID="{D83835D8-841E-4826-B9C2-F42BC8AC9C9E}" presName="spacer" presStyleCnt="0"/>
      <dgm:spPr/>
    </dgm:pt>
    <dgm:pt modelId="{77C26959-33E6-40A9-A47A-BEFCBB9480FF}" type="pres">
      <dgm:prSet presAssocID="{7B1B760E-D5CB-4047-AF35-116D99B6ECD8}" presName="parentText" presStyleLbl="node1" presStyleIdx="3" presStyleCnt="9">
        <dgm:presLayoutVars>
          <dgm:chMax val="0"/>
          <dgm:bulletEnabled val="1"/>
        </dgm:presLayoutVars>
      </dgm:prSet>
      <dgm:spPr/>
    </dgm:pt>
    <dgm:pt modelId="{F796184B-1DE2-4774-9234-A361A869B002}" type="pres">
      <dgm:prSet presAssocID="{563645B7-6187-4FD9-AADB-F674A207901A}" presName="spacer" presStyleCnt="0"/>
      <dgm:spPr/>
    </dgm:pt>
    <dgm:pt modelId="{8C6C0E88-D0AD-4B06-A49B-F01FA942216F}" type="pres">
      <dgm:prSet presAssocID="{F04A9147-9C02-4A7C-82D7-40831E34F26B}" presName="parentText" presStyleLbl="node1" presStyleIdx="4" presStyleCnt="9">
        <dgm:presLayoutVars>
          <dgm:chMax val="0"/>
          <dgm:bulletEnabled val="1"/>
        </dgm:presLayoutVars>
      </dgm:prSet>
      <dgm:spPr/>
    </dgm:pt>
    <dgm:pt modelId="{C3236B0F-F9FD-4F5C-A37A-7A2A82020168}" type="pres">
      <dgm:prSet presAssocID="{DF17A963-15AA-43E6-944F-EE627D21D9EE}" presName="spacer" presStyleCnt="0"/>
      <dgm:spPr/>
    </dgm:pt>
    <dgm:pt modelId="{4232245F-594F-4523-BFFB-DFF1853EB5A3}" type="pres">
      <dgm:prSet presAssocID="{81BEA942-93BB-4C79-8867-2131D2C0DE7B}" presName="parentText" presStyleLbl="node1" presStyleIdx="5" presStyleCnt="9">
        <dgm:presLayoutVars>
          <dgm:chMax val="0"/>
          <dgm:bulletEnabled val="1"/>
        </dgm:presLayoutVars>
      </dgm:prSet>
      <dgm:spPr/>
    </dgm:pt>
    <dgm:pt modelId="{5E099E5E-B6B6-4DD3-BE36-9CAE832D0AD5}" type="pres">
      <dgm:prSet presAssocID="{2D4F0B61-C816-4AD1-BB56-3A91FBDD5BDF}" presName="spacer" presStyleCnt="0"/>
      <dgm:spPr/>
    </dgm:pt>
    <dgm:pt modelId="{4409D213-4762-4002-B7DD-D16370849976}" type="pres">
      <dgm:prSet presAssocID="{FCAC1C02-133A-4925-8E3A-7574D2F0973C}" presName="parentText" presStyleLbl="node1" presStyleIdx="6" presStyleCnt="9">
        <dgm:presLayoutVars>
          <dgm:chMax val="0"/>
          <dgm:bulletEnabled val="1"/>
        </dgm:presLayoutVars>
      </dgm:prSet>
      <dgm:spPr/>
    </dgm:pt>
    <dgm:pt modelId="{1BEA2DB4-3F32-49A0-924E-426E7FB6EBBF}" type="pres">
      <dgm:prSet presAssocID="{8A5B2D93-C132-44AE-8713-70562A0647F5}" presName="spacer" presStyleCnt="0"/>
      <dgm:spPr/>
    </dgm:pt>
    <dgm:pt modelId="{5008402B-4558-4BDC-A829-014B27DC922D}" type="pres">
      <dgm:prSet presAssocID="{2918C80D-C287-4905-8126-B5CA193263FA}" presName="parentText" presStyleLbl="node1" presStyleIdx="7" presStyleCnt="9">
        <dgm:presLayoutVars>
          <dgm:chMax val="0"/>
          <dgm:bulletEnabled val="1"/>
        </dgm:presLayoutVars>
      </dgm:prSet>
      <dgm:spPr/>
    </dgm:pt>
    <dgm:pt modelId="{0169E259-7DE3-459C-98E5-839A7ED970E2}" type="pres">
      <dgm:prSet presAssocID="{9D24B140-00EB-4732-B7BD-6F72892A46C5}" presName="spacer" presStyleCnt="0"/>
      <dgm:spPr/>
    </dgm:pt>
    <dgm:pt modelId="{C32FB405-63DE-4FE8-9322-B3D380C79E64}" type="pres">
      <dgm:prSet presAssocID="{D6591C8C-C9D2-47F4-84C4-DB4F2E07EECB}" presName="parentText" presStyleLbl="node1" presStyleIdx="8" presStyleCnt="9">
        <dgm:presLayoutVars>
          <dgm:chMax val="0"/>
          <dgm:bulletEnabled val="1"/>
        </dgm:presLayoutVars>
      </dgm:prSet>
      <dgm:spPr/>
    </dgm:pt>
  </dgm:ptLst>
  <dgm:cxnLst>
    <dgm:cxn modelId="{2CF5B921-8D04-46D4-8FA4-AD5A0FB36220}" srcId="{1602BA88-E6BC-42D8-914D-53CC71FAD57F}" destId="{FCAC1C02-133A-4925-8E3A-7574D2F0973C}" srcOrd="6" destOrd="0" parTransId="{8BFF7ADB-02B3-44E5-9ED1-18F4B43BCC5D}" sibTransId="{8A5B2D93-C132-44AE-8713-70562A0647F5}"/>
    <dgm:cxn modelId="{6B8FEE28-829B-4F18-AF76-3A8957CF3575}" type="presOf" srcId="{FCAC1C02-133A-4925-8E3A-7574D2F0973C}" destId="{4409D213-4762-4002-B7DD-D16370849976}" srcOrd="0" destOrd="0" presId="urn:microsoft.com/office/officeart/2005/8/layout/vList2"/>
    <dgm:cxn modelId="{6ED8F744-F564-4F95-A123-7D6D39401FD9}" type="presOf" srcId="{8B43AEE4-A936-4FCF-9AA9-80F2E785B490}" destId="{9EF0E944-F651-46B0-8099-AA72085F2F51}" srcOrd="0" destOrd="0" presId="urn:microsoft.com/office/officeart/2005/8/layout/vList2"/>
    <dgm:cxn modelId="{8C001F45-F5B3-47FC-85C6-DD873DE19B71}" srcId="{1602BA88-E6BC-42D8-914D-53CC71FAD57F}" destId="{7B1B760E-D5CB-4047-AF35-116D99B6ECD8}" srcOrd="3" destOrd="0" parTransId="{3B06DB8A-40BF-4F97-9D46-70ADD98C52D8}" sibTransId="{563645B7-6187-4FD9-AADB-F674A207901A}"/>
    <dgm:cxn modelId="{5AAF054C-334E-46C7-BC89-B1FB4802CCBA}" type="presOf" srcId="{8598E454-517E-4D00-9629-329ACA5C68C6}" destId="{97290936-2D32-4E47-AC78-7D330D5BF21D}" srcOrd="0" destOrd="0" presId="urn:microsoft.com/office/officeart/2005/8/layout/vList2"/>
    <dgm:cxn modelId="{2F7C434E-EB67-47DE-A473-F53C40845255}" type="presOf" srcId="{81BEA942-93BB-4C79-8867-2131D2C0DE7B}" destId="{4232245F-594F-4523-BFFB-DFF1853EB5A3}" srcOrd="0" destOrd="0" presId="urn:microsoft.com/office/officeart/2005/8/layout/vList2"/>
    <dgm:cxn modelId="{60143D7C-4CB3-4015-A99C-2CD467B11687}" srcId="{1602BA88-E6BC-42D8-914D-53CC71FAD57F}" destId="{81BEA942-93BB-4C79-8867-2131D2C0DE7B}" srcOrd="5" destOrd="0" parTransId="{5F06CB95-B7E3-493D-82EA-A9E1348CB0A5}" sibTransId="{2D4F0B61-C816-4AD1-BB56-3A91FBDD5BDF}"/>
    <dgm:cxn modelId="{99996E8B-C4FF-4957-AE15-E25937D3D858}" type="presOf" srcId="{D6591C8C-C9D2-47F4-84C4-DB4F2E07EECB}" destId="{C32FB405-63DE-4FE8-9322-B3D380C79E64}" srcOrd="0" destOrd="0" presId="urn:microsoft.com/office/officeart/2005/8/layout/vList2"/>
    <dgm:cxn modelId="{F5DE738E-7AEE-4362-9761-8A61238482E0}" type="presOf" srcId="{F04A9147-9C02-4A7C-82D7-40831E34F26B}" destId="{8C6C0E88-D0AD-4B06-A49B-F01FA942216F}" srcOrd="0" destOrd="0" presId="urn:microsoft.com/office/officeart/2005/8/layout/vList2"/>
    <dgm:cxn modelId="{991F0699-C017-4092-8BB4-2F7904E66FB7}" srcId="{1602BA88-E6BC-42D8-914D-53CC71FAD57F}" destId="{F04A9147-9C02-4A7C-82D7-40831E34F26B}" srcOrd="4" destOrd="0" parTransId="{E079B109-76CC-4869-9CC6-D11A2EC2A326}" sibTransId="{DF17A963-15AA-43E6-944F-EE627D21D9EE}"/>
    <dgm:cxn modelId="{4D4937A2-A230-4B43-9623-EBC095BD29D4}" type="presOf" srcId="{1602BA88-E6BC-42D8-914D-53CC71FAD57F}" destId="{25D8E0AB-7FC2-4FEE-9730-7620EB885E1A}" srcOrd="0" destOrd="0" presId="urn:microsoft.com/office/officeart/2005/8/layout/vList2"/>
    <dgm:cxn modelId="{A269DDC2-FE8D-4D32-893B-B0B28BCFA7DB}" srcId="{1602BA88-E6BC-42D8-914D-53CC71FAD57F}" destId="{B433D0B5-F171-4561-B94C-49C53CC3E0D7}" srcOrd="0" destOrd="0" parTransId="{0037AB09-DB89-4AC3-8669-2EDAA3451CF1}" sibTransId="{076ABD12-C2CA-4098-AA2C-4B5DAEFD7632}"/>
    <dgm:cxn modelId="{C37094C3-83AB-4D7D-BCAB-A96956FCF102}" type="presOf" srcId="{2918C80D-C287-4905-8126-B5CA193263FA}" destId="{5008402B-4558-4BDC-A829-014B27DC922D}" srcOrd="0" destOrd="0" presId="urn:microsoft.com/office/officeart/2005/8/layout/vList2"/>
    <dgm:cxn modelId="{C6065AC6-0E7C-4CE3-9AD2-F57EB3884681}" srcId="{1602BA88-E6BC-42D8-914D-53CC71FAD57F}" destId="{8598E454-517E-4D00-9629-329ACA5C68C6}" srcOrd="2" destOrd="0" parTransId="{DCCEA1E6-BF07-49F0-903B-164078223D2E}" sibTransId="{D83835D8-841E-4826-B9C2-F42BC8AC9C9E}"/>
    <dgm:cxn modelId="{902D38DB-C214-487F-AA49-B4035332D484}" type="presOf" srcId="{B433D0B5-F171-4561-B94C-49C53CC3E0D7}" destId="{9E92A170-C79B-4530-A82C-B2AAC9D54D29}" srcOrd="0" destOrd="0" presId="urn:microsoft.com/office/officeart/2005/8/layout/vList2"/>
    <dgm:cxn modelId="{0D8549E5-1928-4FB5-9C82-FEEC7C1DBAD4}" type="presOf" srcId="{7B1B760E-D5CB-4047-AF35-116D99B6ECD8}" destId="{77C26959-33E6-40A9-A47A-BEFCBB9480FF}" srcOrd="0" destOrd="0" presId="urn:microsoft.com/office/officeart/2005/8/layout/vList2"/>
    <dgm:cxn modelId="{2B89D2F8-19CE-43A5-AA78-727E78E381DF}" srcId="{1602BA88-E6BC-42D8-914D-53CC71FAD57F}" destId="{D6591C8C-C9D2-47F4-84C4-DB4F2E07EECB}" srcOrd="8" destOrd="0" parTransId="{105F5BA5-55C9-427F-B4BD-899DEEA9D795}" sibTransId="{94594E59-A401-4023-B07C-3DD44C6A8130}"/>
    <dgm:cxn modelId="{A44EF5FD-70D2-4220-8512-092E1EC7D03C}" srcId="{1602BA88-E6BC-42D8-914D-53CC71FAD57F}" destId="{8B43AEE4-A936-4FCF-9AA9-80F2E785B490}" srcOrd="1" destOrd="0" parTransId="{7061170C-31C0-4452-859E-01CDF4F03DE4}" sibTransId="{E44AC0A3-2916-4411-B42B-0CFA199E285F}"/>
    <dgm:cxn modelId="{B86CDBFF-9C9D-4E6D-893C-2C3E8ACD9E4E}" srcId="{1602BA88-E6BC-42D8-914D-53CC71FAD57F}" destId="{2918C80D-C287-4905-8126-B5CA193263FA}" srcOrd="7" destOrd="0" parTransId="{74699E69-419C-4613-972E-D124EB5925FF}" sibTransId="{9D24B140-00EB-4732-B7BD-6F72892A46C5}"/>
    <dgm:cxn modelId="{384D4BF7-1BA3-4239-973F-9194B75DD7EF}" type="presParOf" srcId="{25D8E0AB-7FC2-4FEE-9730-7620EB885E1A}" destId="{9E92A170-C79B-4530-A82C-B2AAC9D54D29}" srcOrd="0" destOrd="0" presId="urn:microsoft.com/office/officeart/2005/8/layout/vList2"/>
    <dgm:cxn modelId="{E950EC36-C6EB-4F7E-AA63-ACCDAA6CE242}" type="presParOf" srcId="{25D8E0AB-7FC2-4FEE-9730-7620EB885E1A}" destId="{1699FF86-0850-467A-B2C9-FB25C8EF59D4}" srcOrd="1" destOrd="0" presId="urn:microsoft.com/office/officeart/2005/8/layout/vList2"/>
    <dgm:cxn modelId="{496BD46C-A7E9-40FA-B5F6-066311F25C06}" type="presParOf" srcId="{25D8E0AB-7FC2-4FEE-9730-7620EB885E1A}" destId="{9EF0E944-F651-46B0-8099-AA72085F2F51}" srcOrd="2" destOrd="0" presId="urn:microsoft.com/office/officeart/2005/8/layout/vList2"/>
    <dgm:cxn modelId="{28EF1D82-BA1E-42AC-9117-4282C4DE6C73}" type="presParOf" srcId="{25D8E0AB-7FC2-4FEE-9730-7620EB885E1A}" destId="{72A0CFE6-2A46-481E-97E8-3694007426B1}" srcOrd="3" destOrd="0" presId="urn:microsoft.com/office/officeart/2005/8/layout/vList2"/>
    <dgm:cxn modelId="{C134AA10-BC9B-4CAC-B2CA-BF2B3D7DE63E}" type="presParOf" srcId="{25D8E0AB-7FC2-4FEE-9730-7620EB885E1A}" destId="{97290936-2D32-4E47-AC78-7D330D5BF21D}" srcOrd="4" destOrd="0" presId="urn:microsoft.com/office/officeart/2005/8/layout/vList2"/>
    <dgm:cxn modelId="{F494D1F7-7388-4EEC-B5D1-A7B9C4CECECE}" type="presParOf" srcId="{25D8E0AB-7FC2-4FEE-9730-7620EB885E1A}" destId="{881E6BE2-DE8B-4308-901C-D39D82D1D4D6}" srcOrd="5" destOrd="0" presId="urn:microsoft.com/office/officeart/2005/8/layout/vList2"/>
    <dgm:cxn modelId="{68A43E63-85CC-4B98-B6BC-213E11F9F399}" type="presParOf" srcId="{25D8E0AB-7FC2-4FEE-9730-7620EB885E1A}" destId="{77C26959-33E6-40A9-A47A-BEFCBB9480FF}" srcOrd="6" destOrd="0" presId="urn:microsoft.com/office/officeart/2005/8/layout/vList2"/>
    <dgm:cxn modelId="{32A733F9-9156-48A4-A382-80392108BBAB}" type="presParOf" srcId="{25D8E0AB-7FC2-4FEE-9730-7620EB885E1A}" destId="{F796184B-1DE2-4774-9234-A361A869B002}" srcOrd="7" destOrd="0" presId="urn:microsoft.com/office/officeart/2005/8/layout/vList2"/>
    <dgm:cxn modelId="{90A02E1F-0292-412A-8853-21D307670245}" type="presParOf" srcId="{25D8E0AB-7FC2-4FEE-9730-7620EB885E1A}" destId="{8C6C0E88-D0AD-4B06-A49B-F01FA942216F}" srcOrd="8" destOrd="0" presId="urn:microsoft.com/office/officeart/2005/8/layout/vList2"/>
    <dgm:cxn modelId="{BC8FE6C9-FC98-4550-94B4-061F081B41C2}" type="presParOf" srcId="{25D8E0AB-7FC2-4FEE-9730-7620EB885E1A}" destId="{C3236B0F-F9FD-4F5C-A37A-7A2A82020168}" srcOrd="9" destOrd="0" presId="urn:microsoft.com/office/officeart/2005/8/layout/vList2"/>
    <dgm:cxn modelId="{354F0FF5-5E22-4819-BFB0-95B926B52D14}" type="presParOf" srcId="{25D8E0AB-7FC2-4FEE-9730-7620EB885E1A}" destId="{4232245F-594F-4523-BFFB-DFF1853EB5A3}" srcOrd="10" destOrd="0" presId="urn:microsoft.com/office/officeart/2005/8/layout/vList2"/>
    <dgm:cxn modelId="{50657F79-6E46-4CD6-84F6-D17E5803C84B}" type="presParOf" srcId="{25D8E0AB-7FC2-4FEE-9730-7620EB885E1A}" destId="{5E099E5E-B6B6-4DD3-BE36-9CAE832D0AD5}" srcOrd="11" destOrd="0" presId="urn:microsoft.com/office/officeart/2005/8/layout/vList2"/>
    <dgm:cxn modelId="{D401BB9B-148F-4F5C-8E94-9F2502C32364}" type="presParOf" srcId="{25D8E0AB-7FC2-4FEE-9730-7620EB885E1A}" destId="{4409D213-4762-4002-B7DD-D16370849976}" srcOrd="12" destOrd="0" presId="urn:microsoft.com/office/officeart/2005/8/layout/vList2"/>
    <dgm:cxn modelId="{0A7B039C-9612-41E4-A8B1-EB46A747E47D}" type="presParOf" srcId="{25D8E0AB-7FC2-4FEE-9730-7620EB885E1A}" destId="{1BEA2DB4-3F32-49A0-924E-426E7FB6EBBF}" srcOrd="13" destOrd="0" presId="urn:microsoft.com/office/officeart/2005/8/layout/vList2"/>
    <dgm:cxn modelId="{F64F96C6-48EE-4787-9515-6915210948E9}" type="presParOf" srcId="{25D8E0AB-7FC2-4FEE-9730-7620EB885E1A}" destId="{5008402B-4558-4BDC-A829-014B27DC922D}" srcOrd="14" destOrd="0" presId="urn:microsoft.com/office/officeart/2005/8/layout/vList2"/>
    <dgm:cxn modelId="{722CC7D8-5E05-4B82-A79D-38F4E1460FA1}" type="presParOf" srcId="{25D8E0AB-7FC2-4FEE-9730-7620EB885E1A}" destId="{0169E259-7DE3-459C-98E5-839A7ED970E2}" srcOrd="15" destOrd="0" presId="urn:microsoft.com/office/officeart/2005/8/layout/vList2"/>
    <dgm:cxn modelId="{D2D40C14-1EEC-4A5E-BAC2-E7DA4CD38DFB}" type="presParOf" srcId="{25D8E0AB-7FC2-4FEE-9730-7620EB885E1A}" destId="{C32FB405-63DE-4FE8-9322-B3D380C79E64}"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AAA9D3E-FF25-4978-8E38-C67B63BD9876}"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8970F6D4-C9E7-4879-9707-091412C49CBF}">
      <dgm:prSet/>
      <dgm:spPr/>
      <dgm:t>
        <a:bodyPr/>
        <a:lstStyle/>
        <a:p>
          <a:r>
            <a:rPr lang="en-US"/>
            <a:t>Here you can explore any feelings or thoughts that you had during the experience and how they may have impacted the experience.</a:t>
          </a:r>
        </a:p>
      </dgm:t>
    </dgm:pt>
    <dgm:pt modelId="{07866B85-7C4F-46CD-B07A-68E864F5BD11}" type="parTrans" cxnId="{53602735-CEBB-4EFC-9F40-E4B483212489}">
      <dgm:prSet/>
      <dgm:spPr/>
      <dgm:t>
        <a:bodyPr/>
        <a:lstStyle/>
        <a:p>
          <a:endParaRPr lang="en-US"/>
        </a:p>
      </dgm:t>
    </dgm:pt>
    <dgm:pt modelId="{85038108-A1E5-427B-A53A-18116BA6D4FB}" type="sibTrans" cxnId="{53602735-CEBB-4EFC-9F40-E4B483212489}">
      <dgm:prSet/>
      <dgm:spPr/>
      <dgm:t>
        <a:bodyPr/>
        <a:lstStyle/>
        <a:p>
          <a:endParaRPr lang="en-US"/>
        </a:p>
      </dgm:t>
    </dgm:pt>
    <dgm:pt modelId="{5BCB9E06-E831-4110-A158-B8ECDD9EAD18}">
      <dgm:prSet/>
      <dgm:spPr/>
      <dgm:t>
        <a:bodyPr/>
        <a:lstStyle/>
        <a:p>
          <a:r>
            <a:rPr lang="en-US"/>
            <a:t>Helpful questions:</a:t>
          </a:r>
        </a:p>
      </dgm:t>
    </dgm:pt>
    <dgm:pt modelId="{E0AC3086-DA24-48F6-B767-87768509537E}" type="parTrans" cxnId="{4071D09B-DF2C-492D-A11E-709C22420723}">
      <dgm:prSet/>
      <dgm:spPr/>
      <dgm:t>
        <a:bodyPr/>
        <a:lstStyle/>
        <a:p>
          <a:endParaRPr lang="en-US"/>
        </a:p>
      </dgm:t>
    </dgm:pt>
    <dgm:pt modelId="{16AFE667-93EF-4B37-AE29-5E4A23BC6FFF}" type="sibTrans" cxnId="{4071D09B-DF2C-492D-A11E-709C22420723}">
      <dgm:prSet/>
      <dgm:spPr/>
      <dgm:t>
        <a:bodyPr/>
        <a:lstStyle/>
        <a:p>
          <a:endParaRPr lang="en-US"/>
        </a:p>
      </dgm:t>
    </dgm:pt>
    <dgm:pt modelId="{F72E670A-D398-4E9C-A831-C1B44D471876}">
      <dgm:prSet/>
      <dgm:spPr/>
      <dgm:t>
        <a:bodyPr/>
        <a:lstStyle/>
        <a:p>
          <a:r>
            <a:rPr lang="en-US"/>
            <a:t>What were you feeling during the situation?</a:t>
          </a:r>
        </a:p>
      </dgm:t>
    </dgm:pt>
    <dgm:pt modelId="{B0D18755-FC4D-44E4-BCE8-80D24E6EF392}" type="parTrans" cxnId="{EB114FDB-442D-4DC2-BDA2-5923A8C9A041}">
      <dgm:prSet/>
      <dgm:spPr/>
      <dgm:t>
        <a:bodyPr/>
        <a:lstStyle/>
        <a:p>
          <a:endParaRPr lang="en-US"/>
        </a:p>
      </dgm:t>
    </dgm:pt>
    <dgm:pt modelId="{7B0A2908-83C2-40B4-BB0C-D524F84DA51D}" type="sibTrans" cxnId="{EB114FDB-442D-4DC2-BDA2-5923A8C9A041}">
      <dgm:prSet/>
      <dgm:spPr/>
      <dgm:t>
        <a:bodyPr/>
        <a:lstStyle/>
        <a:p>
          <a:endParaRPr lang="en-US"/>
        </a:p>
      </dgm:t>
    </dgm:pt>
    <dgm:pt modelId="{62A72459-3880-4360-B860-E2D60BF62D24}">
      <dgm:prSet/>
      <dgm:spPr/>
      <dgm:t>
        <a:bodyPr/>
        <a:lstStyle/>
        <a:p>
          <a:r>
            <a:rPr lang="en-US"/>
            <a:t>What were you feeling before and after the situation?</a:t>
          </a:r>
        </a:p>
      </dgm:t>
    </dgm:pt>
    <dgm:pt modelId="{C71D7A60-06A1-45EF-8266-F8EEE50DD64C}" type="parTrans" cxnId="{D664931A-3D6C-44A3-AE51-BCE475C8C88D}">
      <dgm:prSet/>
      <dgm:spPr/>
      <dgm:t>
        <a:bodyPr/>
        <a:lstStyle/>
        <a:p>
          <a:endParaRPr lang="en-US"/>
        </a:p>
      </dgm:t>
    </dgm:pt>
    <dgm:pt modelId="{36E0B1D4-8D80-4929-9F3D-B5127A63E3DA}" type="sibTrans" cxnId="{D664931A-3D6C-44A3-AE51-BCE475C8C88D}">
      <dgm:prSet/>
      <dgm:spPr/>
      <dgm:t>
        <a:bodyPr/>
        <a:lstStyle/>
        <a:p>
          <a:endParaRPr lang="en-US"/>
        </a:p>
      </dgm:t>
    </dgm:pt>
    <dgm:pt modelId="{A33FAB4A-1D7B-45E9-A9BB-EE2A4E70EA76}">
      <dgm:prSet/>
      <dgm:spPr/>
      <dgm:t>
        <a:bodyPr/>
        <a:lstStyle/>
        <a:p>
          <a:r>
            <a:rPr lang="en-US"/>
            <a:t>What do you think other people were feeling about the situation?</a:t>
          </a:r>
        </a:p>
      </dgm:t>
    </dgm:pt>
    <dgm:pt modelId="{025A3EAA-2156-4646-964E-200E428B3C36}" type="parTrans" cxnId="{6FF7B10C-DF68-4682-A3C9-499FB7169E59}">
      <dgm:prSet/>
      <dgm:spPr/>
      <dgm:t>
        <a:bodyPr/>
        <a:lstStyle/>
        <a:p>
          <a:endParaRPr lang="en-US"/>
        </a:p>
      </dgm:t>
    </dgm:pt>
    <dgm:pt modelId="{43BF2056-FFD9-4EAB-AFF8-254BFFF8EBBA}" type="sibTrans" cxnId="{6FF7B10C-DF68-4682-A3C9-499FB7169E59}">
      <dgm:prSet/>
      <dgm:spPr/>
      <dgm:t>
        <a:bodyPr/>
        <a:lstStyle/>
        <a:p>
          <a:endParaRPr lang="en-US"/>
        </a:p>
      </dgm:t>
    </dgm:pt>
    <dgm:pt modelId="{6F33B57E-86A9-4B6C-9B23-4C7A12545B27}">
      <dgm:prSet/>
      <dgm:spPr/>
      <dgm:t>
        <a:bodyPr/>
        <a:lstStyle/>
        <a:p>
          <a:r>
            <a:rPr lang="en-US"/>
            <a:t>What do you think other people feel about the situation now?</a:t>
          </a:r>
        </a:p>
      </dgm:t>
    </dgm:pt>
    <dgm:pt modelId="{62AAA6A0-E768-4784-AFBF-AE0D73BF88E1}" type="parTrans" cxnId="{C213A5B7-18DE-4660-A0AF-77A2B29F33C8}">
      <dgm:prSet/>
      <dgm:spPr/>
      <dgm:t>
        <a:bodyPr/>
        <a:lstStyle/>
        <a:p>
          <a:endParaRPr lang="en-US"/>
        </a:p>
      </dgm:t>
    </dgm:pt>
    <dgm:pt modelId="{94DAA883-D391-4358-8D5A-3C7528D161CE}" type="sibTrans" cxnId="{C213A5B7-18DE-4660-A0AF-77A2B29F33C8}">
      <dgm:prSet/>
      <dgm:spPr/>
      <dgm:t>
        <a:bodyPr/>
        <a:lstStyle/>
        <a:p>
          <a:endParaRPr lang="en-US"/>
        </a:p>
      </dgm:t>
    </dgm:pt>
    <dgm:pt modelId="{9E0C86B7-F79B-4994-8AE0-67A3F6EA8ED9}">
      <dgm:prSet/>
      <dgm:spPr/>
      <dgm:t>
        <a:bodyPr/>
        <a:lstStyle/>
        <a:p>
          <a:r>
            <a:rPr lang="en-US"/>
            <a:t>What were you thinking during the situation?</a:t>
          </a:r>
        </a:p>
      </dgm:t>
    </dgm:pt>
    <dgm:pt modelId="{3BDB43AC-9ACF-40AA-A263-0B2721856C9D}" type="parTrans" cxnId="{20AD5D68-E2B6-48A9-A7A0-23A36A55DE6D}">
      <dgm:prSet/>
      <dgm:spPr/>
      <dgm:t>
        <a:bodyPr/>
        <a:lstStyle/>
        <a:p>
          <a:endParaRPr lang="en-US"/>
        </a:p>
      </dgm:t>
    </dgm:pt>
    <dgm:pt modelId="{31E3B64C-9A76-4D39-A853-7253C4FA1B04}" type="sibTrans" cxnId="{20AD5D68-E2B6-48A9-A7A0-23A36A55DE6D}">
      <dgm:prSet/>
      <dgm:spPr/>
      <dgm:t>
        <a:bodyPr/>
        <a:lstStyle/>
        <a:p>
          <a:endParaRPr lang="en-US"/>
        </a:p>
      </dgm:t>
    </dgm:pt>
    <dgm:pt modelId="{E196CF9E-DD89-4EE4-A133-DBE7444AECBC}">
      <dgm:prSet/>
      <dgm:spPr/>
      <dgm:t>
        <a:bodyPr/>
        <a:lstStyle/>
        <a:p>
          <a:r>
            <a:rPr lang="en-US"/>
            <a:t>What do you think about the situation now?</a:t>
          </a:r>
        </a:p>
      </dgm:t>
    </dgm:pt>
    <dgm:pt modelId="{D293180C-A79E-4F85-9EAD-5D9AD40FDF60}" type="parTrans" cxnId="{CEC02C22-2DEC-4ECF-9D5E-13A17F631F8B}">
      <dgm:prSet/>
      <dgm:spPr/>
      <dgm:t>
        <a:bodyPr/>
        <a:lstStyle/>
        <a:p>
          <a:endParaRPr lang="en-US"/>
        </a:p>
      </dgm:t>
    </dgm:pt>
    <dgm:pt modelId="{E2F3933F-35BA-474A-B7E8-947376333D5F}" type="sibTrans" cxnId="{CEC02C22-2DEC-4ECF-9D5E-13A17F631F8B}">
      <dgm:prSet/>
      <dgm:spPr/>
      <dgm:t>
        <a:bodyPr/>
        <a:lstStyle/>
        <a:p>
          <a:endParaRPr lang="en-US"/>
        </a:p>
      </dgm:t>
    </dgm:pt>
    <dgm:pt modelId="{4E059C6A-AE8D-4929-BDA7-7E9F365E029B}" type="pres">
      <dgm:prSet presAssocID="{AAAA9D3E-FF25-4978-8E38-C67B63BD9876}" presName="linear" presStyleCnt="0">
        <dgm:presLayoutVars>
          <dgm:animLvl val="lvl"/>
          <dgm:resizeHandles val="exact"/>
        </dgm:presLayoutVars>
      </dgm:prSet>
      <dgm:spPr/>
    </dgm:pt>
    <dgm:pt modelId="{9897941C-73A5-40BF-88C0-9C5BA04BC557}" type="pres">
      <dgm:prSet presAssocID="{8970F6D4-C9E7-4879-9707-091412C49CBF}" presName="parentText" presStyleLbl="node1" presStyleIdx="0" presStyleCnt="8">
        <dgm:presLayoutVars>
          <dgm:chMax val="0"/>
          <dgm:bulletEnabled val="1"/>
        </dgm:presLayoutVars>
      </dgm:prSet>
      <dgm:spPr/>
    </dgm:pt>
    <dgm:pt modelId="{CACC3647-499C-4247-B56D-B62D060134E0}" type="pres">
      <dgm:prSet presAssocID="{85038108-A1E5-427B-A53A-18116BA6D4FB}" presName="spacer" presStyleCnt="0"/>
      <dgm:spPr/>
    </dgm:pt>
    <dgm:pt modelId="{7EF70C6C-82DE-44E0-B937-C720783BE160}" type="pres">
      <dgm:prSet presAssocID="{5BCB9E06-E831-4110-A158-B8ECDD9EAD18}" presName="parentText" presStyleLbl="node1" presStyleIdx="1" presStyleCnt="8">
        <dgm:presLayoutVars>
          <dgm:chMax val="0"/>
          <dgm:bulletEnabled val="1"/>
        </dgm:presLayoutVars>
      </dgm:prSet>
      <dgm:spPr/>
    </dgm:pt>
    <dgm:pt modelId="{46E73D8D-CC0B-4984-BEFD-AD1049774120}" type="pres">
      <dgm:prSet presAssocID="{16AFE667-93EF-4B37-AE29-5E4A23BC6FFF}" presName="spacer" presStyleCnt="0"/>
      <dgm:spPr/>
    </dgm:pt>
    <dgm:pt modelId="{5B47F6EE-BC38-4AA3-8720-EDEC46C52C0E}" type="pres">
      <dgm:prSet presAssocID="{F72E670A-D398-4E9C-A831-C1B44D471876}" presName="parentText" presStyleLbl="node1" presStyleIdx="2" presStyleCnt="8">
        <dgm:presLayoutVars>
          <dgm:chMax val="0"/>
          <dgm:bulletEnabled val="1"/>
        </dgm:presLayoutVars>
      </dgm:prSet>
      <dgm:spPr/>
    </dgm:pt>
    <dgm:pt modelId="{35143E43-04A2-4FEB-98E3-6DF78F2EAB6E}" type="pres">
      <dgm:prSet presAssocID="{7B0A2908-83C2-40B4-BB0C-D524F84DA51D}" presName="spacer" presStyleCnt="0"/>
      <dgm:spPr/>
    </dgm:pt>
    <dgm:pt modelId="{0D89C9A5-B818-4179-9562-8FC0684FE64E}" type="pres">
      <dgm:prSet presAssocID="{62A72459-3880-4360-B860-E2D60BF62D24}" presName="parentText" presStyleLbl="node1" presStyleIdx="3" presStyleCnt="8">
        <dgm:presLayoutVars>
          <dgm:chMax val="0"/>
          <dgm:bulletEnabled val="1"/>
        </dgm:presLayoutVars>
      </dgm:prSet>
      <dgm:spPr/>
    </dgm:pt>
    <dgm:pt modelId="{F8970C20-59BD-4C24-9CE3-E9FECAA95A2F}" type="pres">
      <dgm:prSet presAssocID="{36E0B1D4-8D80-4929-9F3D-B5127A63E3DA}" presName="spacer" presStyleCnt="0"/>
      <dgm:spPr/>
    </dgm:pt>
    <dgm:pt modelId="{C16162A2-8695-42A0-89D1-1E0D26C47E6F}" type="pres">
      <dgm:prSet presAssocID="{A33FAB4A-1D7B-45E9-A9BB-EE2A4E70EA76}" presName="parentText" presStyleLbl="node1" presStyleIdx="4" presStyleCnt="8">
        <dgm:presLayoutVars>
          <dgm:chMax val="0"/>
          <dgm:bulletEnabled val="1"/>
        </dgm:presLayoutVars>
      </dgm:prSet>
      <dgm:spPr/>
    </dgm:pt>
    <dgm:pt modelId="{F40FC69D-71D7-467D-B8E0-EC9C0685DE86}" type="pres">
      <dgm:prSet presAssocID="{43BF2056-FFD9-4EAB-AFF8-254BFFF8EBBA}" presName="spacer" presStyleCnt="0"/>
      <dgm:spPr/>
    </dgm:pt>
    <dgm:pt modelId="{79B6107F-6B58-4F62-B0E6-FD6BB00007A2}" type="pres">
      <dgm:prSet presAssocID="{6F33B57E-86A9-4B6C-9B23-4C7A12545B27}" presName="parentText" presStyleLbl="node1" presStyleIdx="5" presStyleCnt="8">
        <dgm:presLayoutVars>
          <dgm:chMax val="0"/>
          <dgm:bulletEnabled val="1"/>
        </dgm:presLayoutVars>
      </dgm:prSet>
      <dgm:spPr/>
    </dgm:pt>
    <dgm:pt modelId="{5DCB2DB3-A582-4319-84B0-A3335EEDE84E}" type="pres">
      <dgm:prSet presAssocID="{94DAA883-D391-4358-8D5A-3C7528D161CE}" presName="spacer" presStyleCnt="0"/>
      <dgm:spPr/>
    </dgm:pt>
    <dgm:pt modelId="{AED22B1C-A901-49CE-9CBB-E65E36708C0A}" type="pres">
      <dgm:prSet presAssocID="{9E0C86B7-F79B-4994-8AE0-67A3F6EA8ED9}" presName="parentText" presStyleLbl="node1" presStyleIdx="6" presStyleCnt="8">
        <dgm:presLayoutVars>
          <dgm:chMax val="0"/>
          <dgm:bulletEnabled val="1"/>
        </dgm:presLayoutVars>
      </dgm:prSet>
      <dgm:spPr/>
    </dgm:pt>
    <dgm:pt modelId="{FBB3DA29-5912-4AD8-9CAC-AD47AB826122}" type="pres">
      <dgm:prSet presAssocID="{31E3B64C-9A76-4D39-A853-7253C4FA1B04}" presName="spacer" presStyleCnt="0"/>
      <dgm:spPr/>
    </dgm:pt>
    <dgm:pt modelId="{9494714E-D5A3-4823-A109-F8759354E73B}" type="pres">
      <dgm:prSet presAssocID="{E196CF9E-DD89-4EE4-A133-DBE7444AECBC}" presName="parentText" presStyleLbl="node1" presStyleIdx="7" presStyleCnt="8">
        <dgm:presLayoutVars>
          <dgm:chMax val="0"/>
          <dgm:bulletEnabled val="1"/>
        </dgm:presLayoutVars>
      </dgm:prSet>
      <dgm:spPr/>
    </dgm:pt>
  </dgm:ptLst>
  <dgm:cxnLst>
    <dgm:cxn modelId="{F7F4980A-12CC-4B08-A79E-43F42545F950}" type="presOf" srcId="{6F33B57E-86A9-4B6C-9B23-4C7A12545B27}" destId="{79B6107F-6B58-4F62-B0E6-FD6BB00007A2}" srcOrd="0" destOrd="0" presId="urn:microsoft.com/office/officeart/2005/8/layout/vList2"/>
    <dgm:cxn modelId="{6FF7B10C-DF68-4682-A3C9-499FB7169E59}" srcId="{AAAA9D3E-FF25-4978-8E38-C67B63BD9876}" destId="{A33FAB4A-1D7B-45E9-A9BB-EE2A4E70EA76}" srcOrd="4" destOrd="0" parTransId="{025A3EAA-2156-4646-964E-200E428B3C36}" sibTransId="{43BF2056-FFD9-4EAB-AFF8-254BFFF8EBBA}"/>
    <dgm:cxn modelId="{DCCFB60D-2EF4-4001-B4FF-150298CB9233}" type="presOf" srcId="{5BCB9E06-E831-4110-A158-B8ECDD9EAD18}" destId="{7EF70C6C-82DE-44E0-B937-C720783BE160}" srcOrd="0" destOrd="0" presId="urn:microsoft.com/office/officeart/2005/8/layout/vList2"/>
    <dgm:cxn modelId="{9EC84911-2F53-4F49-9901-378364B2D997}" type="presOf" srcId="{62A72459-3880-4360-B860-E2D60BF62D24}" destId="{0D89C9A5-B818-4179-9562-8FC0684FE64E}" srcOrd="0" destOrd="0" presId="urn:microsoft.com/office/officeart/2005/8/layout/vList2"/>
    <dgm:cxn modelId="{D664931A-3D6C-44A3-AE51-BCE475C8C88D}" srcId="{AAAA9D3E-FF25-4978-8E38-C67B63BD9876}" destId="{62A72459-3880-4360-B860-E2D60BF62D24}" srcOrd="3" destOrd="0" parTransId="{C71D7A60-06A1-45EF-8266-F8EEE50DD64C}" sibTransId="{36E0B1D4-8D80-4929-9F3D-B5127A63E3DA}"/>
    <dgm:cxn modelId="{CEC02C22-2DEC-4ECF-9D5E-13A17F631F8B}" srcId="{AAAA9D3E-FF25-4978-8E38-C67B63BD9876}" destId="{E196CF9E-DD89-4EE4-A133-DBE7444AECBC}" srcOrd="7" destOrd="0" parTransId="{D293180C-A79E-4F85-9EAD-5D9AD40FDF60}" sibTransId="{E2F3933F-35BA-474A-B7E8-947376333D5F}"/>
    <dgm:cxn modelId="{53602735-CEBB-4EFC-9F40-E4B483212489}" srcId="{AAAA9D3E-FF25-4978-8E38-C67B63BD9876}" destId="{8970F6D4-C9E7-4879-9707-091412C49CBF}" srcOrd="0" destOrd="0" parTransId="{07866B85-7C4F-46CD-B07A-68E864F5BD11}" sibTransId="{85038108-A1E5-427B-A53A-18116BA6D4FB}"/>
    <dgm:cxn modelId="{436BA537-A1DA-4B8B-9E7A-8C4CADC8AB27}" type="presOf" srcId="{A33FAB4A-1D7B-45E9-A9BB-EE2A4E70EA76}" destId="{C16162A2-8695-42A0-89D1-1E0D26C47E6F}" srcOrd="0" destOrd="0" presId="urn:microsoft.com/office/officeart/2005/8/layout/vList2"/>
    <dgm:cxn modelId="{20AD5D68-E2B6-48A9-A7A0-23A36A55DE6D}" srcId="{AAAA9D3E-FF25-4978-8E38-C67B63BD9876}" destId="{9E0C86B7-F79B-4994-8AE0-67A3F6EA8ED9}" srcOrd="6" destOrd="0" parTransId="{3BDB43AC-9ACF-40AA-A263-0B2721856C9D}" sibTransId="{31E3B64C-9A76-4D39-A853-7253C4FA1B04}"/>
    <dgm:cxn modelId="{1CC75295-6CCB-4BC4-B21C-0F4E6A9F03E5}" type="presOf" srcId="{8970F6D4-C9E7-4879-9707-091412C49CBF}" destId="{9897941C-73A5-40BF-88C0-9C5BA04BC557}" srcOrd="0" destOrd="0" presId="urn:microsoft.com/office/officeart/2005/8/layout/vList2"/>
    <dgm:cxn modelId="{4071D09B-DF2C-492D-A11E-709C22420723}" srcId="{AAAA9D3E-FF25-4978-8E38-C67B63BD9876}" destId="{5BCB9E06-E831-4110-A158-B8ECDD9EAD18}" srcOrd="1" destOrd="0" parTransId="{E0AC3086-DA24-48F6-B767-87768509537E}" sibTransId="{16AFE667-93EF-4B37-AE29-5E4A23BC6FFF}"/>
    <dgm:cxn modelId="{D1D540AE-EB12-4765-8A75-2E210BFD414A}" type="presOf" srcId="{AAAA9D3E-FF25-4978-8E38-C67B63BD9876}" destId="{4E059C6A-AE8D-4929-BDA7-7E9F365E029B}" srcOrd="0" destOrd="0" presId="urn:microsoft.com/office/officeart/2005/8/layout/vList2"/>
    <dgm:cxn modelId="{C213A5B7-18DE-4660-A0AF-77A2B29F33C8}" srcId="{AAAA9D3E-FF25-4978-8E38-C67B63BD9876}" destId="{6F33B57E-86A9-4B6C-9B23-4C7A12545B27}" srcOrd="5" destOrd="0" parTransId="{62AAA6A0-E768-4784-AFBF-AE0D73BF88E1}" sibTransId="{94DAA883-D391-4358-8D5A-3C7528D161CE}"/>
    <dgm:cxn modelId="{2ED71BBD-9830-40D4-A307-EF717F5AF1A9}" type="presOf" srcId="{E196CF9E-DD89-4EE4-A133-DBE7444AECBC}" destId="{9494714E-D5A3-4823-A109-F8759354E73B}" srcOrd="0" destOrd="0" presId="urn:microsoft.com/office/officeart/2005/8/layout/vList2"/>
    <dgm:cxn modelId="{EB114FDB-442D-4DC2-BDA2-5923A8C9A041}" srcId="{AAAA9D3E-FF25-4978-8E38-C67B63BD9876}" destId="{F72E670A-D398-4E9C-A831-C1B44D471876}" srcOrd="2" destOrd="0" parTransId="{B0D18755-FC4D-44E4-BCE8-80D24E6EF392}" sibTransId="{7B0A2908-83C2-40B4-BB0C-D524F84DA51D}"/>
    <dgm:cxn modelId="{AE25AAE1-4F80-43EE-B37A-616DEBA2D173}" type="presOf" srcId="{9E0C86B7-F79B-4994-8AE0-67A3F6EA8ED9}" destId="{AED22B1C-A901-49CE-9CBB-E65E36708C0A}" srcOrd="0" destOrd="0" presId="urn:microsoft.com/office/officeart/2005/8/layout/vList2"/>
    <dgm:cxn modelId="{5B28F9F9-F085-4E69-BE0C-94DC4F8854DB}" type="presOf" srcId="{F72E670A-D398-4E9C-A831-C1B44D471876}" destId="{5B47F6EE-BC38-4AA3-8720-EDEC46C52C0E}" srcOrd="0" destOrd="0" presId="urn:microsoft.com/office/officeart/2005/8/layout/vList2"/>
    <dgm:cxn modelId="{8A603BD0-D710-4562-8255-EA26F3BDEA4C}" type="presParOf" srcId="{4E059C6A-AE8D-4929-BDA7-7E9F365E029B}" destId="{9897941C-73A5-40BF-88C0-9C5BA04BC557}" srcOrd="0" destOrd="0" presId="urn:microsoft.com/office/officeart/2005/8/layout/vList2"/>
    <dgm:cxn modelId="{66FA86CC-8B54-48F8-9BE7-FA095B6115CB}" type="presParOf" srcId="{4E059C6A-AE8D-4929-BDA7-7E9F365E029B}" destId="{CACC3647-499C-4247-B56D-B62D060134E0}" srcOrd="1" destOrd="0" presId="urn:microsoft.com/office/officeart/2005/8/layout/vList2"/>
    <dgm:cxn modelId="{271C3F47-5969-4BFE-92D0-41F086A39321}" type="presParOf" srcId="{4E059C6A-AE8D-4929-BDA7-7E9F365E029B}" destId="{7EF70C6C-82DE-44E0-B937-C720783BE160}" srcOrd="2" destOrd="0" presId="urn:microsoft.com/office/officeart/2005/8/layout/vList2"/>
    <dgm:cxn modelId="{D91BBF94-18CE-482F-BED9-5DD384E8080C}" type="presParOf" srcId="{4E059C6A-AE8D-4929-BDA7-7E9F365E029B}" destId="{46E73D8D-CC0B-4984-BEFD-AD1049774120}" srcOrd="3" destOrd="0" presId="urn:microsoft.com/office/officeart/2005/8/layout/vList2"/>
    <dgm:cxn modelId="{D609E78F-EB5E-4812-87A0-648846298E63}" type="presParOf" srcId="{4E059C6A-AE8D-4929-BDA7-7E9F365E029B}" destId="{5B47F6EE-BC38-4AA3-8720-EDEC46C52C0E}" srcOrd="4" destOrd="0" presId="urn:microsoft.com/office/officeart/2005/8/layout/vList2"/>
    <dgm:cxn modelId="{710F4B4D-BB7A-47E1-B66C-E13BDF4AF5CA}" type="presParOf" srcId="{4E059C6A-AE8D-4929-BDA7-7E9F365E029B}" destId="{35143E43-04A2-4FEB-98E3-6DF78F2EAB6E}" srcOrd="5" destOrd="0" presId="urn:microsoft.com/office/officeart/2005/8/layout/vList2"/>
    <dgm:cxn modelId="{3E091468-0E7F-4F62-93C1-49452BC37C5C}" type="presParOf" srcId="{4E059C6A-AE8D-4929-BDA7-7E9F365E029B}" destId="{0D89C9A5-B818-4179-9562-8FC0684FE64E}" srcOrd="6" destOrd="0" presId="urn:microsoft.com/office/officeart/2005/8/layout/vList2"/>
    <dgm:cxn modelId="{E2430F7F-2F21-4550-AA97-3D82489E5A7B}" type="presParOf" srcId="{4E059C6A-AE8D-4929-BDA7-7E9F365E029B}" destId="{F8970C20-59BD-4C24-9CE3-E9FECAA95A2F}" srcOrd="7" destOrd="0" presId="urn:microsoft.com/office/officeart/2005/8/layout/vList2"/>
    <dgm:cxn modelId="{058A753D-6CB4-4BBE-9628-4745C2466A17}" type="presParOf" srcId="{4E059C6A-AE8D-4929-BDA7-7E9F365E029B}" destId="{C16162A2-8695-42A0-89D1-1E0D26C47E6F}" srcOrd="8" destOrd="0" presId="urn:microsoft.com/office/officeart/2005/8/layout/vList2"/>
    <dgm:cxn modelId="{90657DD2-8564-4A75-AE87-7D78E5295E00}" type="presParOf" srcId="{4E059C6A-AE8D-4929-BDA7-7E9F365E029B}" destId="{F40FC69D-71D7-467D-B8E0-EC9C0685DE86}" srcOrd="9" destOrd="0" presId="urn:microsoft.com/office/officeart/2005/8/layout/vList2"/>
    <dgm:cxn modelId="{057FCC65-DDED-436E-B28F-E2A20204C5DA}" type="presParOf" srcId="{4E059C6A-AE8D-4929-BDA7-7E9F365E029B}" destId="{79B6107F-6B58-4F62-B0E6-FD6BB00007A2}" srcOrd="10" destOrd="0" presId="urn:microsoft.com/office/officeart/2005/8/layout/vList2"/>
    <dgm:cxn modelId="{828E982B-B8AA-4E36-8C6F-57F66087ACFF}" type="presParOf" srcId="{4E059C6A-AE8D-4929-BDA7-7E9F365E029B}" destId="{5DCB2DB3-A582-4319-84B0-A3335EEDE84E}" srcOrd="11" destOrd="0" presId="urn:microsoft.com/office/officeart/2005/8/layout/vList2"/>
    <dgm:cxn modelId="{674F3754-6D92-4ECC-BF92-11EDB2F6ACEA}" type="presParOf" srcId="{4E059C6A-AE8D-4929-BDA7-7E9F365E029B}" destId="{AED22B1C-A901-49CE-9CBB-E65E36708C0A}" srcOrd="12" destOrd="0" presId="urn:microsoft.com/office/officeart/2005/8/layout/vList2"/>
    <dgm:cxn modelId="{7F5D5098-6AFC-4194-86C0-228DE0C0CCB2}" type="presParOf" srcId="{4E059C6A-AE8D-4929-BDA7-7E9F365E029B}" destId="{FBB3DA29-5912-4AD8-9CAC-AD47AB826122}" srcOrd="13" destOrd="0" presId="urn:microsoft.com/office/officeart/2005/8/layout/vList2"/>
    <dgm:cxn modelId="{504276B7-57B7-4CE5-A9A2-A0D7C897BC85}" type="presParOf" srcId="{4E059C6A-AE8D-4929-BDA7-7E9F365E029B}" destId="{9494714E-D5A3-4823-A109-F8759354E73B}"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28589A3-03D5-4B4D-BF64-8A0FED5467B5}"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E047BCCF-B4BF-41EA-A0BE-55B88548DA36}">
      <dgm:prSet/>
      <dgm:spPr/>
      <dgm:t>
        <a:bodyPr/>
        <a:lstStyle/>
        <a:p>
          <a:pPr rtl="0"/>
          <a:r>
            <a:rPr lang="en-US" dirty="0"/>
            <a:t>Here you have a chance to evaluate what worked and what didn’t work in the situation. </a:t>
          </a:r>
          <a:endParaRPr lang="en-US" dirty="0">
            <a:latin typeface="Goudy Old Style"/>
          </a:endParaRPr>
        </a:p>
      </dgm:t>
    </dgm:pt>
    <dgm:pt modelId="{F5FCF971-ABA9-4DD2-87CA-9BE5B9D90F60}" type="parTrans" cxnId="{5368A574-81CE-4D52-8F88-20C3B61D131D}">
      <dgm:prSet/>
      <dgm:spPr/>
      <dgm:t>
        <a:bodyPr/>
        <a:lstStyle/>
        <a:p>
          <a:endParaRPr lang="en-US"/>
        </a:p>
      </dgm:t>
    </dgm:pt>
    <dgm:pt modelId="{43CC5D59-CC7C-41B3-BB4D-43BF381C0612}" type="sibTrans" cxnId="{5368A574-81CE-4D52-8F88-20C3B61D131D}">
      <dgm:prSet/>
      <dgm:spPr/>
      <dgm:t>
        <a:bodyPr/>
        <a:lstStyle/>
        <a:p>
          <a:endParaRPr lang="en-US"/>
        </a:p>
      </dgm:t>
    </dgm:pt>
    <dgm:pt modelId="{E38AD4A2-54DE-4DE4-A243-73B2A77AD86C}">
      <dgm:prSet/>
      <dgm:spPr/>
      <dgm:t>
        <a:bodyPr/>
        <a:lstStyle/>
        <a:p>
          <a:r>
            <a:rPr lang="en-US" dirty="0"/>
            <a:t>Helpful questions:</a:t>
          </a:r>
        </a:p>
      </dgm:t>
    </dgm:pt>
    <dgm:pt modelId="{ADBF700B-82DE-43CC-ACDA-52B874E827C1}" type="parTrans" cxnId="{2CE1D69F-8A12-4608-A02D-5FC7D8D27B26}">
      <dgm:prSet/>
      <dgm:spPr/>
      <dgm:t>
        <a:bodyPr/>
        <a:lstStyle/>
        <a:p>
          <a:endParaRPr lang="en-US"/>
        </a:p>
      </dgm:t>
    </dgm:pt>
    <dgm:pt modelId="{01FC1384-FD6F-4F04-8A8C-0BA35D6FDA46}" type="sibTrans" cxnId="{2CE1D69F-8A12-4608-A02D-5FC7D8D27B26}">
      <dgm:prSet/>
      <dgm:spPr/>
      <dgm:t>
        <a:bodyPr/>
        <a:lstStyle/>
        <a:p>
          <a:endParaRPr lang="en-US"/>
        </a:p>
      </dgm:t>
    </dgm:pt>
    <dgm:pt modelId="{B0E31C89-FAA8-401E-A387-8E82FDBBEC4E}">
      <dgm:prSet/>
      <dgm:spPr/>
      <dgm:t>
        <a:bodyPr/>
        <a:lstStyle/>
        <a:p>
          <a:r>
            <a:rPr lang="en-US" dirty="0"/>
            <a:t>What was good and bad about the experience?</a:t>
          </a:r>
        </a:p>
      </dgm:t>
    </dgm:pt>
    <dgm:pt modelId="{0A7DC38E-AB73-4EC8-8518-72922F796A0C}" type="parTrans" cxnId="{32701197-1615-439D-8E2F-F80155EAF1B8}">
      <dgm:prSet/>
      <dgm:spPr/>
      <dgm:t>
        <a:bodyPr/>
        <a:lstStyle/>
        <a:p>
          <a:endParaRPr lang="en-US"/>
        </a:p>
      </dgm:t>
    </dgm:pt>
    <dgm:pt modelId="{85CA225F-ABE7-4DE6-945E-E59A2DD6BE1E}" type="sibTrans" cxnId="{32701197-1615-439D-8E2F-F80155EAF1B8}">
      <dgm:prSet/>
      <dgm:spPr/>
      <dgm:t>
        <a:bodyPr/>
        <a:lstStyle/>
        <a:p>
          <a:endParaRPr lang="en-US"/>
        </a:p>
      </dgm:t>
    </dgm:pt>
    <dgm:pt modelId="{B3F54393-9FC6-423D-8A08-D35774DAA2E9}">
      <dgm:prSet/>
      <dgm:spPr/>
      <dgm:t>
        <a:bodyPr/>
        <a:lstStyle/>
        <a:p>
          <a:r>
            <a:rPr lang="en-US" dirty="0"/>
            <a:t>What went well?</a:t>
          </a:r>
        </a:p>
      </dgm:t>
    </dgm:pt>
    <dgm:pt modelId="{1FC5DF2A-1861-4AD6-B490-2A5A400E3D26}" type="parTrans" cxnId="{739AF4E1-8B5D-4A39-BC58-339F31ABBC53}">
      <dgm:prSet/>
      <dgm:spPr/>
      <dgm:t>
        <a:bodyPr/>
        <a:lstStyle/>
        <a:p>
          <a:endParaRPr lang="en-US"/>
        </a:p>
      </dgm:t>
    </dgm:pt>
    <dgm:pt modelId="{A1C0425C-B6EF-4608-8DE9-1B218A810B6E}" type="sibTrans" cxnId="{739AF4E1-8B5D-4A39-BC58-339F31ABBC53}">
      <dgm:prSet/>
      <dgm:spPr/>
      <dgm:t>
        <a:bodyPr/>
        <a:lstStyle/>
        <a:p>
          <a:endParaRPr lang="en-US"/>
        </a:p>
      </dgm:t>
    </dgm:pt>
    <dgm:pt modelId="{F931DE3F-10AC-4F8D-A855-8490C2E03363}">
      <dgm:prSet/>
      <dgm:spPr/>
      <dgm:t>
        <a:bodyPr/>
        <a:lstStyle/>
        <a:p>
          <a:r>
            <a:rPr lang="en-US" dirty="0"/>
            <a:t>What didn’t go so well?</a:t>
          </a:r>
        </a:p>
      </dgm:t>
    </dgm:pt>
    <dgm:pt modelId="{0178DB7C-42E8-406D-86C0-0C5B57A6B8E7}" type="parTrans" cxnId="{E3E6BC93-9396-407A-BBC5-41FCAF8012DB}">
      <dgm:prSet/>
      <dgm:spPr/>
      <dgm:t>
        <a:bodyPr/>
        <a:lstStyle/>
        <a:p>
          <a:endParaRPr lang="en-US"/>
        </a:p>
      </dgm:t>
    </dgm:pt>
    <dgm:pt modelId="{CC880CFC-E03C-438B-9F1B-DDC61951E458}" type="sibTrans" cxnId="{E3E6BC93-9396-407A-BBC5-41FCAF8012DB}">
      <dgm:prSet/>
      <dgm:spPr/>
      <dgm:t>
        <a:bodyPr/>
        <a:lstStyle/>
        <a:p>
          <a:endParaRPr lang="en-US"/>
        </a:p>
      </dgm:t>
    </dgm:pt>
    <dgm:pt modelId="{623620B3-AB66-4DA7-8119-C17609DF08AA}">
      <dgm:prSet/>
      <dgm:spPr/>
      <dgm:t>
        <a:bodyPr/>
        <a:lstStyle/>
        <a:p>
          <a:r>
            <a:rPr lang="en-US" dirty="0"/>
            <a:t>What did you and other people contribute to the situation (positively or negatively)?</a:t>
          </a:r>
        </a:p>
      </dgm:t>
    </dgm:pt>
    <dgm:pt modelId="{F910AA33-B874-41F0-8C21-ED83F351C9A7}" type="parTrans" cxnId="{31CBA604-9164-488B-8802-166D583FAA6F}">
      <dgm:prSet/>
      <dgm:spPr/>
      <dgm:t>
        <a:bodyPr/>
        <a:lstStyle/>
        <a:p>
          <a:endParaRPr lang="en-US"/>
        </a:p>
      </dgm:t>
    </dgm:pt>
    <dgm:pt modelId="{649BB6AB-CFA5-4A6F-B7E9-5B9E96730B47}" type="sibTrans" cxnId="{31CBA604-9164-488B-8802-166D583FAA6F}">
      <dgm:prSet/>
      <dgm:spPr/>
      <dgm:t>
        <a:bodyPr/>
        <a:lstStyle/>
        <a:p>
          <a:endParaRPr lang="en-US"/>
        </a:p>
      </dgm:t>
    </dgm:pt>
    <dgm:pt modelId="{68D37BB1-51B6-47F3-B5BA-DC17FD968280}">
      <dgm:prSet phldr="0"/>
      <dgm:spPr/>
      <dgm:t>
        <a:bodyPr/>
        <a:lstStyle/>
        <a:p>
          <a:r>
            <a:rPr lang="en-US" dirty="0"/>
            <a:t>Try to be as objective and honest as possible. To get the most out of your reflection focus on both the positive and the negative aspects of the situation, even if it was primarily one or the other.</a:t>
          </a:r>
        </a:p>
      </dgm:t>
    </dgm:pt>
    <dgm:pt modelId="{73695F28-81B9-4E89-B998-0852996B25D5}" type="parTrans" cxnId="{03A35104-FF78-431E-9338-B1CEA58BE0F3}">
      <dgm:prSet/>
      <dgm:spPr/>
    </dgm:pt>
    <dgm:pt modelId="{EEAED9C2-51F2-44CC-BC76-2582D6ECBA89}" type="sibTrans" cxnId="{03A35104-FF78-431E-9338-B1CEA58BE0F3}">
      <dgm:prSet/>
      <dgm:spPr/>
    </dgm:pt>
    <dgm:pt modelId="{1D4C301F-51E3-4AC7-AEB3-6101A0C2AB6A}" type="pres">
      <dgm:prSet presAssocID="{A28589A3-03D5-4B4D-BF64-8A0FED5467B5}" presName="linear" presStyleCnt="0">
        <dgm:presLayoutVars>
          <dgm:animLvl val="lvl"/>
          <dgm:resizeHandles val="exact"/>
        </dgm:presLayoutVars>
      </dgm:prSet>
      <dgm:spPr/>
    </dgm:pt>
    <dgm:pt modelId="{58D8573E-A6C6-44FD-B532-F6A6222BD3EF}" type="pres">
      <dgm:prSet presAssocID="{E047BCCF-B4BF-41EA-A0BE-55B88548DA36}" presName="parentText" presStyleLbl="node1" presStyleIdx="0" presStyleCnt="7">
        <dgm:presLayoutVars>
          <dgm:chMax val="0"/>
          <dgm:bulletEnabled val="1"/>
        </dgm:presLayoutVars>
      </dgm:prSet>
      <dgm:spPr/>
    </dgm:pt>
    <dgm:pt modelId="{E4547302-3EF2-44CE-B358-46226156733E}" type="pres">
      <dgm:prSet presAssocID="{43CC5D59-CC7C-41B3-BB4D-43BF381C0612}" presName="spacer" presStyleCnt="0"/>
      <dgm:spPr/>
    </dgm:pt>
    <dgm:pt modelId="{43F3EEB8-A241-4977-B061-1A8ED3F0E6FF}" type="pres">
      <dgm:prSet presAssocID="{68D37BB1-51B6-47F3-B5BA-DC17FD968280}" presName="parentText" presStyleLbl="node1" presStyleIdx="1" presStyleCnt="7">
        <dgm:presLayoutVars>
          <dgm:chMax val="0"/>
          <dgm:bulletEnabled val="1"/>
        </dgm:presLayoutVars>
      </dgm:prSet>
      <dgm:spPr/>
    </dgm:pt>
    <dgm:pt modelId="{02D97AE5-9232-425F-9446-B0E160E0EE25}" type="pres">
      <dgm:prSet presAssocID="{EEAED9C2-51F2-44CC-BC76-2582D6ECBA89}" presName="spacer" presStyleCnt="0"/>
      <dgm:spPr/>
    </dgm:pt>
    <dgm:pt modelId="{3DADDB07-B28E-427F-8F79-19A130C4F3C5}" type="pres">
      <dgm:prSet presAssocID="{E38AD4A2-54DE-4DE4-A243-73B2A77AD86C}" presName="parentText" presStyleLbl="node1" presStyleIdx="2" presStyleCnt="7">
        <dgm:presLayoutVars>
          <dgm:chMax val="0"/>
          <dgm:bulletEnabled val="1"/>
        </dgm:presLayoutVars>
      </dgm:prSet>
      <dgm:spPr/>
    </dgm:pt>
    <dgm:pt modelId="{B8C40E3F-3058-4BF7-B414-E0039F50BDA3}" type="pres">
      <dgm:prSet presAssocID="{01FC1384-FD6F-4F04-8A8C-0BA35D6FDA46}" presName="spacer" presStyleCnt="0"/>
      <dgm:spPr/>
    </dgm:pt>
    <dgm:pt modelId="{E25DE644-14CF-49D3-89D5-9A2C967D1092}" type="pres">
      <dgm:prSet presAssocID="{B0E31C89-FAA8-401E-A387-8E82FDBBEC4E}" presName="parentText" presStyleLbl="node1" presStyleIdx="3" presStyleCnt="7">
        <dgm:presLayoutVars>
          <dgm:chMax val="0"/>
          <dgm:bulletEnabled val="1"/>
        </dgm:presLayoutVars>
      </dgm:prSet>
      <dgm:spPr/>
    </dgm:pt>
    <dgm:pt modelId="{2F836B2E-5211-4887-A947-33A29C5890DF}" type="pres">
      <dgm:prSet presAssocID="{85CA225F-ABE7-4DE6-945E-E59A2DD6BE1E}" presName="spacer" presStyleCnt="0"/>
      <dgm:spPr/>
    </dgm:pt>
    <dgm:pt modelId="{6B9FD5E7-EF54-4DA0-90F6-C876FAA592C6}" type="pres">
      <dgm:prSet presAssocID="{B3F54393-9FC6-423D-8A08-D35774DAA2E9}" presName="parentText" presStyleLbl="node1" presStyleIdx="4" presStyleCnt="7">
        <dgm:presLayoutVars>
          <dgm:chMax val="0"/>
          <dgm:bulletEnabled val="1"/>
        </dgm:presLayoutVars>
      </dgm:prSet>
      <dgm:spPr/>
    </dgm:pt>
    <dgm:pt modelId="{404FCD0B-489C-4485-8E0C-501F66BA7294}" type="pres">
      <dgm:prSet presAssocID="{A1C0425C-B6EF-4608-8DE9-1B218A810B6E}" presName="spacer" presStyleCnt="0"/>
      <dgm:spPr/>
    </dgm:pt>
    <dgm:pt modelId="{64D48372-6289-4385-B4F9-AB469AB0C078}" type="pres">
      <dgm:prSet presAssocID="{F931DE3F-10AC-4F8D-A855-8490C2E03363}" presName="parentText" presStyleLbl="node1" presStyleIdx="5" presStyleCnt="7">
        <dgm:presLayoutVars>
          <dgm:chMax val="0"/>
          <dgm:bulletEnabled val="1"/>
        </dgm:presLayoutVars>
      </dgm:prSet>
      <dgm:spPr/>
    </dgm:pt>
    <dgm:pt modelId="{DC5A7080-41A9-417B-992F-6305C3B43664}" type="pres">
      <dgm:prSet presAssocID="{CC880CFC-E03C-438B-9F1B-DDC61951E458}" presName="spacer" presStyleCnt="0"/>
      <dgm:spPr/>
    </dgm:pt>
    <dgm:pt modelId="{9CD06E1D-0B50-4211-9031-BD21AE77B9A5}" type="pres">
      <dgm:prSet presAssocID="{623620B3-AB66-4DA7-8119-C17609DF08AA}" presName="parentText" presStyleLbl="node1" presStyleIdx="6" presStyleCnt="7">
        <dgm:presLayoutVars>
          <dgm:chMax val="0"/>
          <dgm:bulletEnabled val="1"/>
        </dgm:presLayoutVars>
      </dgm:prSet>
      <dgm:spPr/>
    </dgm:pt>
  </dgm:ptLst>
  <dgm:cxnLst>
    <dgm:cxn modelId="{03A35104-FF78-431E-9338-B1CEA58BE0F3}" srcId="{A28589A3-03D5-4B4D-BF64-8A0FED5467B5}" destId="{68D37BB1-51B6-47F3-B5BA-DC17FD968280}" srcOrd="1" destOrd="0" parTransId="{73695F28-81B9-4E89-B998-0852996B25D5}" sibTransId="{EEAED9C2-51F2-44CC-BC76-2582D6ECBA89}"/>
    <dgm:cxn modelId="{31CBA604-9164-488B-8802-166D583FAA6F}" srcId="{A28589A3-03D5-4B4D-BF64-8A0FED5467B5}" destId="{623620B3-AB66-4DA7-8119-C17609DF08AA}" srcOrd="6" destOrd="0" parTransId="{F910AA33-B874-41F0-8C21-ED83F351C9A7}" sibTransId="{649BB6AB-CFA5-4A6F-B7E9-5B9E96730B47}"/>
    <dgm:cxn modelId="{6231E523-BED5-4659-9AFA-617206CA515F}" type="presOf" srcId="{B0E31C89-FAA8-401E-A387-8E82FDBBEC4E}" destId="{E25DE644-14CF-49D3-89D5-9A2C967D1092}" srcOrd="0" destOrd="0" presId="urn:microsoft.com/office/officeart/2005/8/layout/vList2"/>
    <dgm:cxn modelId="{108A0E31-47BF-484D-B0F8-33F999BE7D51}" type="presOf" srcId="{A28589A3-03D5-4B4D-BF64-8A0FED5467B5}" destId="{1D4C301F-51E3-4AC7-AEB3-6101A0C2AB6A}" srcOrd="0" destOrd="0" presId="urn:microsoft.com/office/officeart/2005/8/layout/vList2"/>
    <dgm:cxn modelId="{22906639-E174-4D09-A753-7D9C2B55ACB5}" type="presOf" srcId="{F931DE3F-10AC-4F8D-A855-8490C2E03363}" destId="{64D48372-6289-4385-B4F9-AB469AB0C078}" srcOrd="0" destOrd="0" presId="urn:microsoft.com/office/officeart/2005/8/layout/vList2"/>
    <dgm:cxn modelId="{E277F74A-8275-441D-A371-A73D7E7DF437}" type="presOf" srcId="{623620B3-AB66-4DA7-8119-C17609DF08AA}" destId="{9CD06E1D-0B50-4211-9031-BD21AE77B9A5}" srcOrd="0" destOrd="0" presId="urn:microsoft.com/office/officeart/2005/8/layout/vList2"/>
    <dgm:cxn modelId="{ACAD5150-0DC8-4164-BF25-472296BACCBA}" type="presOf" srcId="{E047BCCF-B4BF-41EA-A0BE-55B88548DA36}" destId="{58D8573E-A6C6-44FD-B532-F6A6222BD3EF}" srcOrd="0" destOrd="0" presId="urn:microsoft.com/office/officeart/2005/8/layout/vList2"/>
    <dgm:cxn modelId="{5368A574-81CE-4D52-8F88-20C3B61D131D}" srcId="{A28589A3-03D5-4B4D-BF64-8A0FED5467B5}" destId="{E047BCCF-B4BF-41EA-A0BE-55B88548DA36}" srcOrd="0" destOrd="0" parTransId="{F5FCF971-ABA9-4DD2-87CA-9BE5B9D90F60}" sibTransId="{43CC5D59-CC7C-41B3-BB4D-43BF381C0612}"/>
    <dgm:cxn modelId="{E3E6BC93-9396-407A-BBC5-41FCAF8012DB}" srcId="{A28589A3-03D5-4B4D-BF64-8A0FED5467B5}" destId="{F931DE3F-10AC-4F8D-A855-8490C2E03363}" srcOrd="5" destOrd="0" parTransId="{0178DB7C-42E8-406D-86C0-0C5B57A6B8E7}" sibTransId="{CC880CFC-E03C-438B-9F1B-DDC61951E458}"/>
    <dgm:cxn modelId="{32701197-1615-439D-8E2F-F80155EAF1B8}" srcId="{A28589A3-03D5-4B4D-BF64-8A0FED5467B5}" destId="{B0E31C89-FAA8-401E-A387-8E82FDBBEC4E}" srcOrd="3" destOrd="0" parTransId="{0A7DC38E-AB73-4EC8-8518-72922F796A0C}" sibTransId="{85CA225F-ABE7-4DE6-945E-E59A2DD6BE1E}"/>
    <dgm:cxn modelId="{2CE1D69F-8A12-4608-A02D-5FC7D8D27B26}" srcId="{A28589A3-03D5-4B4D-BF64-8A0FED5467B5}" destId="{E38AD4A2-54DE-4DE4-A243-73B2A77AD86C}" srcOrd="2" destOrd="0" parTransId="{ADBF700B-82DE-43CC-ACDA-52B874E827C1}" sibTransId="{01FC1384-FD6F-4F04-8A8C-0BA35D6FDA46}"/>
    <dgm:cxn modelId="{5008B4A1-3A0B-43C5-BBD5-90314EE42436}" type="presOf" srcId="{B3F54393-9FC6-423D-8A08-D35774DAA2E9}" destId="{6B9FD5E7-EF54-4DA0-90F6-C876FAA592C6}" srcOrd="0" destOrd="0" presId="urn:microsoft.com/office/officeart/2005/8/layout/vList2"/>
    <dgm:cxn modelId="{BC07E4BB-C88C-4E8D-9AD1-E01D7A089861}" type="presOf" srcId="{68D37BB1-51B6-47F3-B5BA-DC17FD968280}" destId="{43F3EEB8-A241-4977-B061-1A8ED3F0E6FF}" srcOrd="0" destOrd="0" presId="urn:microsoft.com/office/officeart/2005/8/layout/vList2"/>
    <dgm:cxn modelId="{9BDE6DCC-AC3B-492F-AEF0-4E2E05F2D957}" type="presOf" srcId="{E38AD4A2-54DE-4DE4-A243-73B2A77AD86C}" destId="{3DADDB07-B28E-427F-8F79-19A130C4F3C5}" srcOrd="0" destOrd="0" presId="urn:microsoft.com/office/officeart/2005/8/layout/vList2"/>
    <dgm:cxn modelId="{739AF4E1-8B5D-4A39-BC58-339F31ABBC53}" srcId="{A28589A3-03D5-4B4D-BF64-8A0FED5467B5}" destId="{B3F54393-9FC6-423D-8A08-D35774DAA2E9}" srcOrd="4" destOrd="0" parTransId="{1FC5DF2A-1861-4AD6-B490-2A5A400E3D26}" sibTransId="{A1C0425C-B6EF-4608-8DE9-1B218A810B6E}"/>
    <dgm:cxn modelId="{54323C23-54A7-4C1B-83D0-8297C970FA6C}" type="presParOf" srcId="{1D4C301F-51E3-4AC7-AEB3-6101A0C2AB6A}" destId="{58D8573E-A6C6-44FD-B532-F6A6222BD3EF}" srcOrd="0" destOrd="0" presId="urn:microsoft.com/office/officeart/2005/8/layout/vList2"/>
    <dgm:cxn modelId="{FBD2CFBF-DE01-429D-B490-26B8B946DC14}" type="presParOf" srcId="{1D4C301F-51E3-4AC7-AEB3-6101A0C2AB6A}" destId="{E4547302-3EF2-44CE-B358-46226156733E}" srcOrd="1" destOrd="0" presId="urn:microsoft.com/office/officeart/2005/8/layout/vList2"/>
    <dgm:cxn modelId="{7BCDD81A-3C6C-4876-96D5-3B42CF6D6673}" type="presParOf" srcId="{1D4C301F-51E3-4AC7-AEB3-6101A0C2AB6A}" destId="{43F3EEB8-A241-4977-B061-1A8ED3F0E6FF}" srcOrd="2" destOrd="0" presId="urn:microsoft.com/office/officeart/2005/8/layout/vList2"/>
    <dgm:cxn modelId="{D0E74223-5BF6-48D0-9A9A-6C81C54E76BA}" type="presParOf" srcId="{1D4C301F-51E3-4AC7-AEB3-6101A0C2AB6A}" destId="{02D97AE5-9232-425F-9446-B0E160E0EE25}" srcOrd="3" destOrd="0" presId="urn:microsoft.com/office/officeart/2005/8/layout/vList2"/>
    <dgm:cxn modelId="{F802F9AC-E916-4223-A064-23859BA15015}" type="presParOf" srcId="{1D4C301F-51E3-4AC7-AEB3-6101A0C2AB6A}" destId="{3DADDB07-B28E-427F-8F79-19A130C4F3C5}" srcOrd="4" destOrd="0" presId="urn:microsoft.com/office/officeart/2005/8/layout/vList2"/>
    <dgm:cxn modelId="{EB987EEF-E516-482B-86CE-86B7AE9DAC4C}" type="presParOf" srcId="{1D4C301F-51E3-4AC7-AEB3-6101A0C2AB6A}" destId="{B8C40E3F-3058-4BF7-B414-E0039F50BDA3}" srcOrd="5" destOrd="0" presId="urn:microsoft.com/office/officeart/2005/8/layout/vList2"/>
    <dgm:cxn modelId="{B55A358F-F410-494D-B0E8-69A46E2B4463}" type="presParOf" srcId="{1D4C301F-51E3-4AC7-AEB3-6101A0C2AB6A}" destId="{E25DE644-14CF-49D3-89D5-9A2C967D1092}" srcOrd="6" destOrd="0" presId="urn:microsoft.com/office/officeart/2005/8/layout/vList2"/>
    <dgm:cxn modelId="{2CBBC47C-953A-4902-85DA-A3C14C11DCD8}" type="presParOf" srcId="{1D4C301F-51E3-4AC7-AEB3-6101A0C2AB6A}" destId="{2F836B2E-5211-4887-A947-33A29C5890DF}" srcOrd="7" destOrd="0" presId="urn:microsoft.com/office/officeart/2005/8/layout/vList2"/>
    <dgm:cxn modelId="{67B1E3C1-5E10-4877-8471-B5F4A58DF01A}" type="presParOf" srcId="{1D4C301F-51E3-4AC7-AEB3-6101A0C2AB6A}" destId="{6B9FD5E7-EF54-4DA0-90F6-C876FAA592C6}" srcOrd="8" destOrd="0" presId="urn:microsoft.com/office/officeart/2005/8/layout/vList2"/>
    <dgm:cxn modelId="{7F3CA74F-EC19-4AEF-A188-3C4995908F4B}" type="presParOf" srcId="{1D4C301F-51E3-4AC7-AEB3-6101A0C2AB6A}" destId="{404FCD0B-489C-4485-8E0C-501F66BA7294}" srcOrd="9" destOrd="0" presId="urn:microsoft.com/office/officeart/2005/8/layout/vList2"/>
    <dgm:cxn modelId="{6894DAB5-A17F-48CC-85A0-A1096DF7F4E8}" type="presParOf" srcId="{1D4C301F-51E3-4AC7-AEB3-6101A0C2AB6A}" destId="{64D48372-6289-4385-B4F9-AB469AB0C078}" srcOrd="10" destOrd="0" presId="urn:microsoft.com/office/officeart/2005/8/layout/vList2"/>
    <dgm:cxn modelId="{14595456-9256-46B6-9FA6-48D47CF082F5}" type="presParOf" srcId="{1D4C301F-51E3-4AC7-AEB3-6101A0C2AB6A}" destId="{DC5A7080-41A9-417B-992F-6305C3B43664}" srcOrd="11" destOrd="0" presId="urn:microsoft.com/office/officeart/2005/8/layout/vList2"/>
    <dgm:cxn modelId="{8FACF57D-4FFA-4F28-A278-D53A39DF2AB2}" type="presParOf" srcId="{1D4C301F-51E3-4AC7-AEB3-6101A0C2AB6A}" destId="{9CD06E1D-0B50-4211-9031-BD21AE77B9A5}"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CF4BCA5B-9A0A-4FA1-A2A4-9DC724A60DB9}"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58286962-FC74-414D-8C3A-9BBB64629A8C}">
      <dgm:prSet/>
      <dgm:spPr/>
      <dgm:t>
        <a:bodyPr/>
        <a:lstStyle/>
        <a:p>
          <a:r>
            <a:rPr lang="en-US"/>
            <a:t>The analysis step is where you have a chance to make sense of what happened. </a:t>
          </a:r>
          <a:endParaRPr lang="en-US">
            <a:latin typeface="Goudy Old Style"/>
          </a:endParaRPr>
        </a:p>
      </dgm:t>
    </dgm:pt>
    <dgm:pt modelId="{762594DD-B1C3-418F-AA41-352F80E245E8}" type="parTrans" cxnId="{3C3A015F-32A0-41FA-8D62-20BE9CD40047}">
      <dgm:prSet/>
      <dgm:spPr/>
      <dgm:t>
        <a:bodyPr/>
        <a:lstStyle/>
        <a:p>
          <a:endParaRPr lang="en-US"/>
        </a:p>
      </dgm:t>
    </dgm:pt>
    <dgm:pt modelId="{0D432564-5A61-45DF-BB1C-34CB9305FB85}" type="sibTrans" cxnId="{3C3A015F-32A0-41FA-8D62-20BE9CD40047}">
      <dgm:prSet/>
      <dgm:spPr/>
      <dgm:t>
        <a:bodyPr/>
        <a:lstStyle/>
        <a:p>
          <a:endParaRPr lang="en-US"/>
        </a:p>
      </dgm:t>
    </dgm:pt>
    <dgm:pt modelId="{206C50DC-1A15-4B72-8527-E0FD342090D1}">
      <dgm:prSet/>
      <dgm:spPr/>
      <dgm:t>
        <a:bodyPr/>
        <a:lstStyle/>
        <a:p>
          <a:r>
            <a:rPr lang="en-US"/>
            <a:t>Helpful questions:</a:t>
          </a:r>
        </a:p>
      </dgm:t>
    </dgm:pt>
    <dgm:pt modelId="{4B7E61BB-9134-4344-8544-F87BA9DCAE60}" type="parTrans" cxnId="{D3C94942-3E28-4EF0-AABF-CD93D40F2107}">
      <dgm:prSet/>
      <dgm:spPr/>
      <dgm:t>
        <a:bodyPr/>
        <a:lstStyle/>
        <a:p>
          <a:endParaRPr lang="en-US"/>
        </a:p>
      </dgm:t>
    </dgm:pt>
    <dgm:pt modelId="{947B553B-A310-4BC1-91D6-81AAB6A802BB}" type="sibTrans" cxnId="{D3C94942-3E28-4EF0-AABF-CD93D40F2107}">
      <dgm:prSet/>
      <dgm:spPr/>
      <dgm:t>
        <a:bodyPr/>
        <a:lstStyle/>
        <a:p>
          <a:endParaRPr lang="en-US"/>
        </a:p>
      </dgm:t>
    </dgm:pt>
    <dgm:pt modelId="{0B8865B6-CBDB-47E2-ABB3-0F64A36F09DF}">
      <dgm:prSet/>
      <dgm:spPr/>
      <dgm:t>
        <a:bodyPr/>
        <a:lstStyle/>
        <a:p>
          <a:r>
            <a:rPr lang="en-US"/>
            <a:t>Why did things go well?</a:t>
          </a:r>
        </a:p>
      </dgm:t>
    </dgm:pt>
    <dgm:pt modelId="{B2764D7C-81AF-43C3-AFC5-EDE313ADEDBD}" type="parTrans" cxnId="{11FF61EF-7788-400B-A055-A777CEECC488}">
      <dgm:prSet/>
      <dgm:spPr/>
      <dgm:t>
        <a:bodyPr/>
        <a:lstStyle/>
        <a:p>
          <a:endParaRPr lang="en-US"/>
        </a:p>
      </dgm:t>
    </dgm:pt>
    <dgm:pt modelId="{97707D69-6F18-4C0D-B28C-4E3847794247}" type="sibTrans" cxnId="{11FF61EF-7788-400B-A055-A777CEECC488}">
      <dgm:prSet/>
      <dgm:spPr/>
      <dgm:t>
        <a:bodyPr/>
        <a:lstStyle/>
        <a:p>
          <a:endParaRPr lang="en-US"/>
        </a:p>
      </dgm:t>
    </dgm:pt>
    <dgm:pt modelId="{50C5380E-F1FF-4BCA-9329-6864BD966ABD}">
      <dgm:prSet/>
      <dgm:spPr/>
      <dgm:t>
        <a:bodyPr/>
        <a:lstStyle/>
        <a:p>
          <a:r>
            <a:rPr lang="en-US"/>
            <a:t>Why didn’t it go well?</a:t>
          </a:r>
        </a:p>
      </dgm:t>
    </dgm:pt>
    <dgm:pt modelId="{0C31858F-C2D2-40D4-B050-38877217C77E}" type="parTrans" cxnId="{4EB3B5BF-0E61-43B1-9110-151343033A36}">
      <dgm:prSet/>
      <dgm:spPr/>
      <dgm:t>
        <a:bodyPr/>
        <a:lstStyle/>
        <a:p>
          <a:endParaRPr lang="en-US"/>
        </a:p>
      </dgm:t>
    </dgm:pt>
    <dgm:pt modelId="{CB6D7E5F-4B59-490B-AEE1-E2FF467E1649}" type="sibTrans" cxnId="{4EB3B5BF-0E61-43B1-9110-151343033A36}">
      <dgm:prSet/>
      <dgm:spPr/>
      <dgm:t>
        <a:bodyPr/>
        <a:lstStyle/>
        <a:p>
          <a:endParaRPr lang="en-US"/>
        </a:p>
      </dgm:t>
    </dgm:pt>
    <dgm:pt modelId="{50B0B61F-55AA-4FFF-94A2-7A1FE9BECF4F}">
      <dgm:prSet/>
      <dgm:spPr/>
      <dgm:t>
        <a:bodyPr/>
        <a:lstStyle/>
        <a:p>
          <a:r>
            <a:rPr lang="en-US"/>
            <a:t>What sense can I make of the situation?</a:t>
          </a:r>
        </a:p>
      </dgm:t>
    </dgm:pt>
    <dgm:pt modelId="{5A278043-B786-41A5-8E30-73D966FE14A1}" type="parTrans" cxnId="{FE4E09D5-7A92-42B3-9A10-B844A5D48D07}">
      <dgm:prSet/>
      <dgm:spPr/>
      <dgm:t>
        <a:bodyPr/>
        <a:lstStyle/>
        <a:p>
          <a:endParaRPr lang="en-US"/>
        </a:p>
      </dgm:t>
    </dgm:pt>
    <dgm:pt modelId="{F665072C-C6EF-48FF-9C2A-11CF19153B78}" type="sibTrans" cxnId="{FE4E09D5-7A92-42B3-9A10-B844A5D48D07}">
      <dgm:prSet/>
      <dgm:spPr/>
      <dgm:t>
        <a:bodyPr/>
        <a:lstStyle/>
        <a:p>
          <a:endParaRPr lang="en-US"/>
        </a:p>
      </dgm:t>
    </dgm:pt>
    <dgm:pt modelId="{C6409B15-D5BF-4369-A8D9-F873AFEEE50F}">
      <dgm:prSet/>
      <dgm:spPr/>
      <dgm:t>
        <a:bodyPr/>
        <a:lstStyle/>
        <a:p>
          <a:r>
            <a:rPr lang="en-US"/>
            <a:t>What knowledge – my own or others (for example academic literature) can help me understand the situation?</a:t>
          </a:r>
        </a:p>
      </dgm:t>
    </dgm:pt>
    <dgm:pt modelId="{69E71D11-74D6-4EC3-A1FF-B53EACBFEE0C}" type="parTrans" cxnId="{E337EA27-81B2-4F82-8A4A-07632E58E9E3}">
      <dgm:prSet/>
      <dgm:spPr/>
      <dgm:t>
        <a:bodyPr/>
        <a:lstStyle/>
        <a:p>
          <a:endParaRPr lang="en-US"/>
        </a:p>
      </dgm:t>
    </dgm:pt>
    <dgm:pt modelId="{ED98D6EC-2B2D-4989-862B-9735B33690F9}" type="sibTrans" cxnId="{E337EA27-81B2-4F82-8A4A-07632E58E9E3}">
      <dgm:prSet/>
      <dgm:spPr/>
      <dgm:t>
        <a:bodyPr/>
        <a:lstStyle/>
        <a:p>
          <a:endParaRPr lang="en-US"/>
        </a:p>
      </dgm:t>
    </dgm:pt>
    <dgm:pt modelId="{0F47BF1C-E221-48A5-8DC3-D3D2266BE455}">
      <dgm:prSet phldr="0"/>
      <dgm:spPr/>
      <dgm:t>
        <a:bodyPr/>
        <a:lstStyle/>
        <a:p>
          <a:pPr rtl="0"/>
          <a:r>
            <a:rPr lang="en-US"/>
            <a:t>Up until now you have focused on details around what happened in the situation. Now you have a chance to extract meaning from it.</a:t>
          </a:r>
          <a:r>
            <a:rPr lang="en-US">
              <a:latin typeface="Goudy Old Style"/>
            </a:rPr>
            <a:t> </a:t>
          </a:r>
        </a:p>
      </dgm:t>
    </dgm:pt>
    <dgm:pt modelId="{3D945624-F03C-4344-B750-87765A6CB205}" type="parTrans" cxnId="{6AD169A1-10E4-4427-88BA-426BE9170770}">
      <dgm:prSet/>
      <dgm:spPr/>
    </dgm:pt>
    <dgm:pt modelId="{1075E20F-E463-4F92-A351-3D9578351DAC}" type="sibTrans" cxnId="{6AD169A1-10E4-4427-88BA-426BE9170770}">
      <dgm:prSet/>
      <dgm:spPr/>
    </dgm:pt>
    <dgm:pt modelId="{D22DA2BC-6932-4555-9A65-6C3CB7BF7BA0}">
      <dgm:prSet phldr="0"/>
      <dgm:spPr/>
      <dgm:t>
        <a:bodyPr/>
        <a:lstStyle/>
        <a:p>
          <a:pPr rtl="0"/>
          <a:r>
            <a:rPr lang="en-US"/>
            <a:t>You want to target the different aspects that went well or poorly and ask yourself why. </a:t>
          </a:r>
          <a:endParaRPr lang="en-US">
            <a:latin typeface="Goudy Old Style"/>
          </a:endParaRPr>
        </a:p>
      </dgm:t>
    </dgm:pt>
    <dgm:pt modelId="{1E1A5DE3-2448-4A2E-A6B6-C1DE41A7A0AA}" type="parTrans" cxnId="{C53C23EE-80E6-4A3B-ACC0-AF1B3CC3EF37}">
      <dgm:prSet/>
      <dgm:spPr/>
    </dgm:pt>
    <dgm:pt modelId="{3FBE6919-B9A2-4ACE-AC55-1704B8D706F9}" type="sibTrans" cxnId="{C53C23EE-80E6-4A3B-ACC0-AF1B3CC3EF37}">
      <dgm:prSet/>
      <dgm:spPr/>
    </dgm:pt>
    <dgm:pt modelId="{0B21BA3C-7515-486E-91F6-674E0D0385DE}">
      <dgm:prSet phldr="0"/>
      <dgm:spPr/>
      <dgm:t>
        <a:bodyPr/>
        <a:lstStyle/>
        <a:p>
          <a:r>
            <a:rPr lang="en-US"/>
            <a:t>If you are looking to include academic literature, this is the natural place to include it.</a:t>
          </a:r>
        </a:p>
      </dgm:t>
    </dgm:pt>
    <dgm:pt modelId="{024A3E63-6661-4CDB-B493-E1AC31AF58A2}" type="parTrans" cxnId="{478154BB-E872-49FB-9F65-04B64946A092}">
      <dgm:prSet/>
      <dgm:spPr/>
    </dgm:pt>
    <dgm:pt modelId="{7CC0DAD9-54DF-405A-80AD-93F8FCC9AF20}" type="sibTrans" cxnId="{478154BB-E872-49FB-9F65-04B64946A092}">
      <dgm:prSet/>
      <dgm:spPr/>
    </dgm:pt>
    <dgm:pt modelId="{941A97C7-F6C3-4CA9-8D8F-23BD4BF3E062}" type="pres">
      <dgm:prSet presAssocID="{CF4BCA5B-9A0A-4FA1-A2A4-9DC724A60DB9}" presName="linear" presStyleCnt="0">
        <dgm:presLayoutVars>
          <dgm:animLvl val="lvl"/>
          <dgm:resizeHandles val="exact"/>
        </dgm:presLayoutVars>
      </dgm:prSet>
      <dgm:spPr/>
    </dgm:pt>
    <dgm:pt modelId="{4C8B1C8F-08C1-4B1C-B57D-84C86383DA5B}" type="pres">
      <dgm:prSet presAssocID="{58286962-FC74-414D-8C3A-9BBB64629A8C}" presName="parentText" presStyleLbl="node1" presStyleIdx="0" presStyleCnt="9">
        <dgm:presLayoutVars>
          <dgm:chMax val="0"/>
          <dgm:bulletEnabled val="1"/>
        </dgm:presLayoutVars>
      </dgm:prSet>
      <dgm:spPr/>
    </dgm:pt>
    <dgm:pt modelId="{ACB429B4-D8EB-468D-A307-926010A30C1F}" type="pres">
      <dgm:prSet presAssocID="{0D432564-5A61-45DF-BB1C-34CB9305FB85}" presName="spacer" presStyleCnt="0"/>
      <dgm:spPr/>
    </dgm:pt>
    <dgm:pt modelId="{49D69F55-D47E-4C44-ADFF-8FBB835EE97D}" type="pres">
      <dgm:prSet presAssocID="{0F47BF1C-E221-48A5-8DC3-D3D2266BE455}" presName="parentText" presStyleLbl="node1" presStyleIdx="1" presStyleCnt="9">
        <dgm:presLayoutVars>
          <dgm:chMax val="0"/>
          <dgm:bulletEnabled val="1"/>
        </dgm:presLayoutVars>
      </dgm:prSet>
      <dgm:spPr/>
    </dgm:pt>
    <dgm:pt modelId="{2F890CFE-7008-47B0-8073-81032180CD90}" type="pres">
      <dgm:prSet presAssocID="{1075E20F-E463-4F92-A351-3D9578351DAC}" presName="spacer" presStyleCnt="0"/>
      <dgm:spPr/>
    </dgm:pt>
    <dgm:pt modelId="{F8EFCF25-3ADB-4932-BC59-97D45F9E6688}" type="pres">
      <dgm:prSet presAssocID="{D22DA2BC-6932-4555-9A65-6C3CB7BF7BA0}" presName="parentText" presStyleLbl="node1" presStyleIdx="2" presStyleCnt="9">
        <dgm:presLayoutVars>
          <dgm:chMax val="0"/>
          <dgm:bulletEnabled val="1"/>
        </dgm:presLayoutVars>
      </dgm:prSet>
      <dgm:spPr/>
    </dgm:pt>
    <dgm:pt modelId="{B7D35C73-9AF3-462B-BA5A-3D10E6039CA8}" type="pres">
      <dgm:prSet presAssocID="{3FBE6919-B9A2-4ACE-AC55-1704B8D706F9}" presName="spacer" presStyleCnt="0"/>
      <dgm:spPr/>
    </dgm:pt>
    <dgm:pt modelId="{5D8B89D0-DBBE-4A19-8C24-0843FBE7954C}" type="pres">
      <dgm:prSet presAssocID="{0B21BA3C-7515-486E-91F6-674E0D0385DE}" presName="parentText" presStyleLbl="node1" presStyleIdx="3" presStyleCnt="9">
        <dgm:presLayoutVars>
          <dgm:chMax val="0"/>
          <dgm:bulletEnabled val="1"/>
        </dgm:presLayoutVars>
      </dgm:prSet>
      <dgm:spPr/>
    </dgm:pt>
    <dgm:pt modelId="{938CA19D-6088-4810-9343-837642E805DF}" type="pres">
      <dgm:prSet presAssocID="{7CC0DAD9-54DF-405A-80AD-93F8FCC9AF20}" presName="spacer" presStyleCnt="0"/>
      <dgm:spPr/>
    </dgm:pt>
    <dgm:pt modelId="{52BAC2E1-08FE-4334-8295-238A81638A44}" type="pres">
      <dgm:prSet presAssocID="{206C50DC-1A15-4B72-8527-E0FD342090D1}" presName="parentText" presStyleLbl="node1" presStyleIdx="4" presStyleCnt="9">
        <dgm:presLayoutVars>
          <dgm:chMax val="0"/>
          <dgm:bulletEnabled val="1"/>
        </dgm:presLayoutVars>
      </dgm:prSet>
      <dgm:spPr/>
    </dgm:pt>
    <dgm:pt modelId="{77E74709-C2E2-4A41-ABF4-FC4832948265}" type="pres">
      <dgm:prSet presAssocID="{947B553B-A310-4BC1-91D6-81AAB6A802BB}" presName="spacer" presStyleCnt="0"/>
      <dgm:spPr/>
    </dgm:pt>
    <dgm:pt modelId="{89FECAC5-EB60-437B-B8D2-446C12A8E5F7}" type="pres">
      <dgm:prSet presAssocID="{0B8865B6-CBDB-47E2-ABB3-0F64A36F09DF}" presName="parentText" presStyleLbl="node1" presStyleIdx="5" presStyleCnt="9">
        <dgm:presLayoutVars>
          <dgm:chMax val="0"/>
          <dgm:bulletEnabled val="1"/>
        </dgm:presLayoutVars>
      </dgm:prSet>
      <dgm:spPr/>
    </dgm:pt>
    <dgm:pt modelId="{A5C093E9-9A0C-498F-A533-D8FCCFAA157A}" type="pres">
      <dgm:prSet presAssocID="{97707D69-6F18-4C0D-B28C-4E3847794247}" presName="spacer" presStyleCnt="0"/>
      <dgm:spPr/>
    </dgm:pt>
    <dgm:pt modelId="{D28E93B0-9445-472C-9E77-FB94437159EB}" type="pres">
      <dgm:prSet presAssocID="{50C5380E-F1FF-4BCA-9329-6864BD966ABD}" presName="parentText" presStyleLbl="node1" presStyleIdx="6" presStyleCnt="9">
        <dgm:presLayoutVars>
          <dgm:chMax val="0"/>
          <dgm:bulletEnabled val="1"/>
        </dgm:presLayoutVars>
      </dgm:prSet>
      <dgm:spPr/>
    </dgm:pt>
    <dgm:pt modelId="{C3A90711-1A03-4B10-8445-016686576726}" type="pres">
      <dgm:prSet presAssocID="{CB6D7E5F-4B59-490B-AEE1-E2FF467E1649}" presName="spacer" presStyleCnt="0"/>
      <dgm:spPr/>
    </dgm:pt>
    <dgm:pt modelId="{B1A59C4B-86DD-4851-B1F5-17F4D2B9B64D}" type="pres">
      <dgm:prSet presAssocID="{50B0B61F-55AA-4FFF-94A2-7A1FE9BECF4F}" presName="parentText" presStyleLbl="node1" presStyleIdx="7" presStyleCnt="9">
        <dgm:presLayoutVars>
          <dgm:chMax val="0"/>
          <dgm:bulletEnabled val="1"/>
        </dgm:presLayoutVars>
      </dgm:prSet>
      <dgm:spPr/>
    </dgm:pt>
    <dgm:pt modelId="{73EA330D-6A07-4971-AD93-36617F889FDC}" type="pres">
      <dgm:prSet presAssocID="{F665072C-C6EF-48FF-9C2A-11CF19153B78}" presName="spacer" presStyleCnt="0"/>
      <dgm:spPr/>
    </dgm:pt>
    <dgm:pt modelId="{84088E93-F52E-465F-AB36-44E051036DA5}" type="pres">
      <dgm:prSet presAssocID="{C6409B15-D5BF-4369-A8D9-F873AFEEE50F}" presName="parentText" presStyleLbl="node1" presStyleIdx="8" presStyleCnt="9">
        <dgm:presLayoutVars>
          <dgm:chMax val="0"/>
          <dgm:bulletEnabled val="1"/>
        </dgm:presLayoutVars>
      </dgm:prSet>
      <dgm:spPr/>
    </dgm:pt>
  </dgm:ptLst>
  <dgm:cxnLst>
    <dgm:cxn modelId="{67C1610E-E8B5-4C79-ADAE-0770EC3D18A9}" type="presOf" srcId="{50C5380E-F1FF-4BCA-9329-6864BD966ABD}" destId="{D28E93B0-9445-472C-9E77-FB94437159EB}" srcOrd="0" destOrd="0" presId="urn:microsoft.com/office/officeart/2005/8/layout/vList2"/>
    <dgm:cxn modelId="{41D93113-4C8F-47CC-94D2-53727BB30CD2}" type="presOf" srcId="{58286962-FC74-414D-8C3A-9BBB64629A8C}" destId="{4C8B1C8F-08C1-4B1C-B57D-84C86383DA5B}" srcOrd="0" destOrd="0" presId="urn:microsoft.com/office/officeart/2005/8/layout/vList2"/>
    <dgm:cxn modelId="{DE578515-858F-43ED-BDB2-73EBF100837E}" type="presOf" srcId="{D22DA2BC-6932-4555-9A65-6C3CB7BF7BA0}" destId="{F8EFCF25-3ADB-4932-BC59-97D45F9E6688}" srcOrd="0" destOrd="0" presId="urn:microsoft.com/office/officeart/2005/8/layout/vList2"/>
    <dgm:cxn modelId="{D1A68F27-4F18-49D2-9689-B66CAB2F783B}" type="presOf" srcId="{50B0B61F-55AA-4FFF-94A2-7A1FE9BECF4F}" destId="{B1A59C4B-86DD-4851-B1F5-17F4D2B9B64D}" srcOrd="0" destOrd="0" presId="urn:microsoft.com/office/officeart/2005/8/layout/vList2"/>
    <dgm:cxn modelId="{E337EA27-81B2-4F82-8A4A-07632E58E9E3}" srcId="{CF4BCA5B-9A0A-4FA1-A2A4-9DC724A60DB9}" destId="{C6409B15-D5BF-4369-A8D9-F873AFEEE50F}" srcOrd="8" destOrd="0" parTransId="{69E71D11-74D6-4EC3-A1FF-B53EACBFEE0C}" sibTransId="{ED98D6EC-2B2D-4989-862B-9735B33690F9}"/>
    <dgm:cxn modelId="{2C239B3A-D55F-497C-B027-B76E2999EC2B}" type="presOf" srcId="{0B8865B6-CBDB-47E2-ABB3-0F64A36F09DF}" destId="{89FECAC5-EB60-437B-B8D2-446C12A8E5F7}" srcOrd="0" destOrd="0" presId="urn:microsoft.com/office/officeart/2005/8/layout/vList2"/>
    <dgm:cxn modelId="{3C3A015F-32A0-41FA-8D62-20BE9CD40047}" srcId="{CF4BCA5B-9A0A-4FA1-A2A4-9DC724A60DB9}" destId="{58286962-FC74-414D-8C3A-9BBB64629A8C}" srcOrd="0" destOrd="0" parTransId="{762594DD-B1C3-418F-AA41-352F80E245E8}" sibTransId="{0D432564-5A61-45DF-BB1C-34CB9305FB85}"/>
    <dgm:cxn modelId="{8732A360-0C25-42D3-8365-D561ED630900}" type="presOf" srcId="{CF4BCA5B-9A0A-4FA1-A2A4-9DC724A60DB9}" destId="{941A97C7-F6C3-4CA9-8D8F-23BD4BF3E062}" srcOrd="0" destOrd="0" presId="urn:microsoft.com/office/officeart/2005/8/layout/vList2"/>
    <dgm:cxn modelId="{D3C94942-3E28-4EF0-AABF-CD93D40F2107}" srcId="{CF4BCA5B-9A0A-4FA1-A2A4-9DC724A60DB9}" destId="{206C50DC-1A15-4B72-8527-E0FD342090D1}" srcOrd="4" destOrd="0" parTransId="{4B7E61BB-9134-4344-8544-F87BA9DCAE60}" sibTransId="{947B553B-A310-4BC1-91D6-81AAB6A802BB}"/>
    <dgm:cxn modelId="{B300014A-FBFB-4AF4-A99D-41A1843BFE2C}" type="presOf" srcId="{0F47BF1C-E221-48A5-8DC3-D3D2266BE455}" destId="{49D69F55-D47E-4C44-ADFF-8FBB835EE97D}" srcOrd="0" destOrd="0" presId="urn:microsoft.com/office/officeart/2005/8/layout/vList2"/>
    <dgm:cxn modelId="{DC64B79C-78B6-4355-9A69-145E49740428}" type="presOf" srcId="{0B21BA3C-7515-486E-91F6-674E0D0385DE}" destId="{5D8B89D0-DBBE-4A19-8C24-0843FBE7954C}" srcOrd="0" destOrd="0" presId="urn:microsoft.com/office/officeart/2005/8/layout/vList2"/>
    <dgm:cxn modelId="{A17B4D9D-F086-421D-8AFE-F60EBA41B396}" type="presOf" srcId="{206C50DC-1A15-4B72-8527-E0FD342090D1}" destId="{52BAC2E1-08FE-4334-8295-238A81638A44}" srcOrd="0" destOrd="0" presId="urn:microsoft.com/office/officeart/2005/8/layout/vList2"/>
    <dgm:cxn modelId="{6AD169A1-10E4-4427-88BA-426BE9170770}" srcId="{CF4BCA5B-9A0A-4FA1-A2A4-9DC724A60DB9}" destId="{0F47BF1C-E221-48A5-8DC3-D3D2266BE455}" srcOrd="1" destOrd="0" parTransId="{3D945624-F03C-4344-B750-87765A6CB205}" sibTransId="{1075E20F-E463-4F92-A351-3D9578351DAC}"/>
    <dgm:cxn modelId="{478154BB-E872-49FB-9F65-04B64946A092}" srcId="{CF4BCA5B-9A0A-4FA1-A2A4-9DC724A60DB9}" destId="{0B21BA3C-7515-486E-91F6-674E0D0385DE}" srcOrd="3" destOrd="0" parTransId="{024A3E63-6661-4CDB-B493-E1AC31AF58A2}" sibTransId="{7CC0DAD9-54DF-405A-80AD-93F8FCC9AF20}"/>
    <dgm:cxn modelId="{4EB3B5BF-0E61-43B1-9110-151343033A36}" srcId="{CF4BCA5B-9A0A-4FA1-A2A4-9DC724A60DB9}" destId="{50C5380E-F1FF-4BCA-9329-6864BD966ABD}" srcOrd="6" destOrd="0" parTransId="{0C31858F-C2D2-40D4-B050-38877217C77E}" sibTransId="{CB6D7E5F-4B59-490B-AEE1-E2FF467E1649}"/>
    <dgm:cxn modelId="{DE9C12CE-0459-4FA3-84DC-9BCDD62A63EA}" type="presOf" srcId="{C6409B15-D5BF-4369-A8D9-F873AFEEE50F}" destId="{84088E93-F52E-465F-AB36-44E051036DA5}" srcOrd="0" destOrd="0" presId="urn:microsoft.com/office/officeart/2005/8/layout/vList2"/>
    <dgm:cxn modelId="{FE4E09D5-7A92-42B3-9A10-B844A5D48D07}" srcId="{CF4BCA5B-9A0A-4FA1-A2A4-9DC724A60DB9}" destId="{50B0B61F-55AA-4FFF-94A2-7A1FE9BECF4F}" srcOrd="7" destOrd="0" parTransId="{5A278043-B786-41A5-8E30-73D966FE14A1}" sibTransId="{F665072C-C6EF-48FF-9C2A-11CF19153B78}"/>
    <dgm:cxn modelId="{C53C23EE-80E6-4A3B-ACC0-AF1B3CC3EF37}" srcId="{CF4BCA5B-9A0A-4FA1-A2A4-9DC724A60DB9}" destId="{D22DA2BC-6932-4555-9A65-6C3CB7BF7BA0}" srcOrd="2" destOrd="0" parTransId="{1E1A5DE3-2448-4A2E-A6B6-C1DE41A7A0AA}" sibTransId="{3FBE6919-B9A2-4ACE-AC55-1704B8D706F9}"/>
    <dgm:cxn modelId="{11FF61EF-7788-400B-A055-A777CEECC488}" srcId="{CF4BCA5B-9A0A-4FA1-A2A4-9DC724A60DB9}" destId="{0B8865B6-CBDB-47E2-ABB3-0F64A36F09DF}" srcOrd="5" destOrd="0" parTransId="{B2764D7C-81AF-43C3-AFC5-EDE313ADEDBD}" sibTransId="{97707D69-6F18-4C0D-B28C-4E3847794247}"/>
    <dgm:cxn modelId="{B64E8E88-3921-438F-AF0D-7F8B36ADB18F}" type="presParOf" srcId="{941A97C7-F6C3-4CA9-8D8F-23BD4BF3E062}" destId="{4C8B1C8F-08C1-4B1C-B57D-84C86383DA5B}" srcOrd="0" destOrd="0" presId="urn:microsoft.com/office/officeart/2005/8/layout/vList2"/>
    <dgm:cxn modelId="{69E3EA5C-F1AF-4736-9D1C-C3580AEF4EC3}" type="presParOf" srcId="{941A97C7-F6C3-4CA9-8D8F-23BD4BF3E062}" destId="{ACB429B4-D8EB-468D-A307-926010A30C1F}" srcOrd="1" destOrd="0" presId="urn:microsoft.com/office/officeart/2005/8/layout/vList2"/>
    <dgm:cxn modelId="{017619D9-01A8-4B9F-AACF-40551AD7F860}" type="presParOf" srcId="{941A97C7-F6C3-4CA9-8D8F-23BD4BF3E062}" destId="{49D69F55-D47E-4C44-ADFF-8FBB835EE97D}" srcOrd="2" destOrd="0" presId="urn:microsoft.com/office/officeart/2005/8/layout/vList2"/>
    <dgm:cxn modelId="{63B4A0D9-70FE-4857-BBA6-072F2CA7CF82}" type="presParOf" srcId="{941A97C7-F6C3-4CA9-8D8F-23BD4BF3E062}" destId="{2F890CFE-7008-47B0-8073-81032180CD90}" srcOrd="3" destOrd="0" presId="urn:microsoft.com/office/officeart/2005/8/layout/vList2"/>
    <dgm:cxn modelId="{597BB1CE-D6CB-4E5A-8614-1C32817DCF40}" type="presParOf" srcId="{941A97C7-F6C3-4CA9-8D8F-23BD4BF3E062}" destId="{F8EFCF25-3ADB-4932-BC59-97D45F9E6688}" srcOrd="4" destOrd="0" presId="urn:microsoft.com/office/officeart/2005/8/layout/vList2"/>
    <dgm:cxn modelId="{7FE24284-601E-48FF-B55B-B297317CC295}" type="presParOf" srcId="{941A97C7-F6C3-4CA9-8D8F-23BD4BF3E062}" destId="{B7D35C73-9AF3-462B-BA5A-3D10E6039CA8}" srcOrd="5" destOrd="0" presId="urn:microsoft.com/office/officeart/2005/8/layout/vList2"/>
    <dgm:cxn modelId="{11642D47-BD53-49D7-BC3A-D8D6B7E7DEC3}" type="presParOf" srcId="{941A97C7-F6C3-4CA9-8D8F-23BD4BF3E062}" destId="{5D8B89D0-DBBE-4A19-8C24-0843FBE7954C}" srcOrd="6" destOrd="0" presId="urn:microsoft.com/office/officeart/2005/8/layout/vList2"/>
    <dgm:cxn modelId="{F8B00884-15F2-4E99-BD5A-CF1E3FE1C296}" type="presParOf" srcId="{941A97C7-F6C3-4CA9-8D8F-23BD4BF3E062}" destId="{938CA19D-6088-4810-9343-837642E805DF}" srcOrd="7" destOrd="0" presId="urn:microsoft.com/office/officeart/2005/8/layout/vList2"/>
    <dgm:cxn modelId="{A9B817A7-DE73-4F4A-A24D-F481433DD792}" type="presParOf" srcId="{941A97C7-F6C3-4CA9-8D8F-23BD4BF3E062}" destId="{52BAC2E1-08FE-4334-8295-238A81638A44}" srcOrd="8" destOrd="0" presId="urn:microsoft.com/office/officeart/2005/8/layout/vList2"/>
    <dgm:cxn modelId="{99E7F424-E13C-4A25-923E-003868933C01}" type="presParOf" srcId="{941A97C7-F6C3-4CA9-8D8F-23BD4BF3E062}" destId="{77E74709-C2E2-4A41-ABF4-FC4832948265}" srcOrd="9" destOrd="0" presId="urn:microsoft.com/office/officeart/2005/8/layout/vList2"/>
    <dgm:cxn modelId="{581D17E0-7464-4CA9-B21A-94E453537CCC}" type="presParOf" srcId="{941A97C7-F6C3-4CA9-8D8F-23BD4BF3E062}" destId="{89FECAC5-EB60-437B-B8D2-446C12A8E5F7}" srcOrd="10" destOrd="0" presId="urn:microsoft.com/office/officeart/2005/8/layout/vList2"/>
    <dgm:cxn modelId="{FAE424EF-0413-4BA7-9F87-DEA20186CECD}" type="presParOf" srcId="{941A97C7-F6C3-4CA9-8D8F-23BD4BF3E062}" destId="{A5C093E9-9A0C-498F-A533-D8FCCFAA157A}" srcOrd="11" destOrd="0" presId="urn:microsoft.com/office/officeart/2005/8/layout/vList2"/>
    <dgm:cxn modelId="{8028A3A3-B2F3-45A3-B421-3FD2800B2A05}" type="presParOf" srcId="{941A97C7-F6C3-4CA9-8D8F-23BD4BF3E062}" destId="{D28E93B0-9445-472C-9E77-FB94437159EB}" srcOrd="12" destOrd="0" presId="urn:microsoft.com/office/officeart/2005/8/layout/vList2"/>
    <dgm:cxn modelId="{F4BCBC5C-B21D-4D28-841F-3D691D8ED04F}" type="presParOf" srcId="{941A97C7-F6C3-4CA9-8D8F-23BD4BF3E062}" destId="{C3A90711-1A03-4B10-8445-016686576726}" srcOrd="13" destOrd="0" presId="urn:microsoft.com/office/officeart/2005/8/layout/vList2"/>
    <dgm:cxn modelId="{540EC72D-E57F-4F77-8818-1B0E0FBB3E5B}" type="presParOf" srcId="{941A97C7-F6C3-4CA9-8D8F-23BD4BF3E062}" destId="{B1A59C4B-86DD-4851-B1F5-17F4D2B9B64D}" srcOrd="14" destOrd="0" presId="urn:microsoft.com/office/officeart/2005/8/layout/vList2"/>
    <dgm:cxn modelId="{FF084324-0230-45FF-AF14-94424208A1B0}" type="presParOf" srcId="{941A97C7-F6C3-4CA9-8D8F-23BD4BF3E062}" destId="{73EA330D-6A07-4971-AD93-36617F889FDC}" srcOrd="15" destOrd="0" presId="urn:microsoft.com/office/officeart/2005/8/layout/vList2"/>
    <dgm:cxn modelId="{D8C67188-4BDA-4108-8313-58529DB29ADC}" type="presParOf" srcId="{941A97C7-F6C3-4CA9-8D8F-23BD4BF3E062}" destId="{84088E93-F52E-465F-AB36-44E051036DA5}"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34814908-8651-4F1C-A648-2AB6EC85D0D1}"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D37B6C96-CD34-4C3F-B847-C6C354F489F2}">
      <dgm:prSet/>
      <dgm:spPr/>
      <dgm:t>
        <a:bodyPr/>
        <a:lstStyle/>
        <a:p>
          <a:pPr rtl="0"/>
          <a:r>
            <a:rPr lang="en-US" dirty="0"/>
            <a:t>In this section you can make conclusions about what happened. </a:t>
          </a:r>
          <a:endParaRPr lang="en-US" dirty="0">
            <a:latin typeface="Goudy Old Style"/>
          </a:endParaRPr>
        </a:p>
      </dgm:t>
    </dgm:pt>
    <dgm:pt modelId="{53358575-9391-4BC2-A62A-A923DA61754E}" type="parTrans" cxnId="{9AC4BFA2-52E8-429A-9E3B-8DD97050AEAB}">
      <dgm:prSet/>
      <dgm:spPr/>
      <dgm:t>
        <a:bodyPr/>
        <a:lstStyle/>
        <a:p>
          <a:endParaRPr lang="en-US"/>
        </a:p>
      </dgm:t>
    </dgm:pt>
    <dgm:pt modelId="{FB6C2905-03C1-4504-A1A3-146E0FF3D100}" type="sibTrans" cxnId="{9AC4BFA2-52E8-429A-9E3B-8DD97050AEAB}">
      <dgm:prSet/>
      <dgm:spPr/>
      <dgm:t>
        <a:bodyPr/>
        <a:lstStyle/>
        <a:p>
          <a:endParaRPr lang="en-US"/>
        </a:p>
      </dgm:t>
    </dgm:pt>
    <dgm:pt modelId="{061E39F8-4BEE-4425-9213-78A677BE10E9}">
      <dgm:prSet/>
      <dgm:spPr/>
      <dgm:t>
        <a:bodyPr/>
        <a:lstStyle/>
        <a:p>
          <a:r>
            <a:rPr lang="en-US" dirty="0"/>
            <a:t>Helpful questions:</a:t>
          </a:r>
        </a:p>
      </dgm:t>
    </dgm:pt>
    <dgm:pt modelId="{EF386A71-370B-488D-9090-DB244A233F44}" type="parTrans" cxnId="{CA2EED68-5299-4AA4-B420-02C19A0C9E3B}">
      <dgm:prSet/>
      <dgm:spPr/>
      <dgm:t>
        <a:bodyPr/>
        <a:lstStyle/>
        <a:p>
          <a:endParaRPr lang="en-US"/>
        </a:p>
      </dgm:t>
    </dgm:pt>
    <dgm:pt modelId="{A1E6C0BA-81DD-48CA-95ED-1685BFF85895}" type="sibTrans" cxnId="{CA2EED68-5299-4AA4-B420-02C19A0C9E3B}">
      <dgm:prSet/>
      <dgm:spPr/>
      <dgm:t>
        <a:bodyPr/>
        <a:lstStyle/>
        <a:p>
          <a:endParaRPr lang="en-US"/>
        </a:p>
      </dgm:t>
    </dgm:pt>
    <dgm:pt modelId="{D85F15A8-BACF-4629-8B47-F2889AC131CE}">
      <dgm:prSet/>
      <dgm:spPr/>
      <dgm:t>
        <a:bodyPr/>
        <a:lstStyle/>
        <a:p>
          <a:r>
            <a:rPr lang="en-US" dirty="0"/>
            <a:t>What did I learn from this situation?</a:t>
          </a:r>
        </a:p>
      </dgm:t>
    </dgm:pt>
    <dgm:pt modelId="{3AF85FB0-DD5C-40F6-B7C6-14953D6B3F48}" type="parTrans" cxnId="{80F1939B-7CDF-4E04-A99D-2CF453D73F9D}">
      <dgm:prSet/>
      <dgm:spPr/>
      <dgm:t>
        <a:bodyPr/>
        <a:lstStyle/>
        <a:p>
          <a:endParaRPr lang="en-US"/>
        </a:p>
      </dgm:t>
    </dgm:pt>
    <dgm:pt modelId="{6A300C44-23EE-457F-B4A4-3A743420CD87}" type="sibTrans" cxnId="{80F1939B-7CDF-4E04-A99D-2CF453D73F9D}">
      <dgm:prSet/>
      <dgm:spPr/>
      <dgm:t>
        <a:bodyPr/>
        <a:lstStyle/>
        <a:p>
          <a:endParaRPr lang="en-US"/>
        </a:p>
      </dgm:t>
    </dgm:pt>
    <dgm:pt modelId="{0F033B57-390E-4F89-AA8D-6E0AD176E28A}">
      <dgm:prSet/>
      <dgm:spPr/>
      <dgm:t>
        <a:bodyPr/>
        <a:lstStyle/>
        <a:p>
          <a:r>
            <a:rPr lang="en-US" dirty="0"/>
            <a:t>How could this have been a more positive situation for everyone involved?</a:t>
          </a:r>
        </a:p>
      </dgm:t>
    </dgm:pt>
    <dgm:pt modelId="{6A89237B-017D-4515-9483-17716CC45141}" type="parTrans" cxnId="{85BDD964-8CEF-4119-8C4C-938E63213C58}">
      <dgm:prSet/>
      <dgm:spPr/>
      <dgm:t>
        <a:bodyPr/>
        <a:lstStyle/>
        <a:p>
          <a:endParaRPr lang="en-US"/>
        </a:p>
      </dgm:t>
    </dgm:pt>
    <dgm:pt modelId="{B88387E4-3E3B-45DF-8583-6D42A23CCD16}" type="sibTrans" cxnId="{85BDD964-8CEF-4119-8C4C-938E63213C58}">
      <dgm:prSet/>
      <dgm:spPr/>
      <dgm:t>
        <a:bodyPr/>
        <a:lstStyle/>
        <a:p>
          <a:endParaRPr lang="en-US"/>
        </a:p>
      </dgm:t>
    </dgm:pt>
    <dgm:pt modelId="{97212938-8C94-4615-A94F-6D89F452AE54}">
      <dgm:prSet/>
      <dgm:spPr/>
      <dgm:t>
        <a:bodyPr/>
        <a:lstStyle/>
        <a:p>
          <a:r>
            <a:rPr lang="en-US" dirty="0"/>
            <a:t>What skills do I need to develop for me to handle a situation like this better?</a:t>
          </a:r>
        </a:p>
      </dgm:t>
    </dgm:pt>
    <dgm:pt modelId="{8C0467AB-665B-4AF2-9ABA-EB60D35ECA11}" type="parTrans" cxnId="{6FFE7C3D-7024-43FB-B774-01F1D8069A2F}">
      <dgm:prSet/>
      <dgm:spPr/>
      <dgm:t>
        <a:bodyPr/>
        <a:lstStyle/>
        <a:p>
          <a:endParaRPr lang="en-US"/>
        </a:p>
      </dgm:t>
    </dgm:pt>
    <dgm:pt modelId="{841E68CC-6B18-41E9-AEAE-491717B0D673}" type="sibTrans" cxnId="{6FFE7C3D-7024-43FB-B774-01F1D8069A2F}">
      <dgm:prSet/>
      <dgm:spPr/>
      <dgm:t>
        <a:bodyPr/>
        <a:lstStyle/>
        <a:p>
          <a:endParaRPr lang="en-US"/>
        </a:p>
      </dgm:t>
    </dgm:pt>
    <dgm:pt modelId="{29B13121-C0BC-458C-A8B8-F36C6E54E6D2}">
      <dgm:prSet/>
      <dgm:spPr/>
      <dgm:t>
        <a:bodyPr/>
        <a:lstStyle/>
        <a:p>
          <a:r>
            <a:rPr lang="en-US" dirty="0"/>
            <a:t>What else could I have done?</a:t>
          </a:r>
        </a:p>
      </dgm:t>
    </dgm:pt>
    <dgm:pt modelId="{ECA92BE8-DC25-4624-8473-AEF30EDBCEB7}" type="parTrans" cxnId="{C48A4C8D-E1C9-474D-9122-3062BB9549A8}">
      <dgm:prSet/>
      <dgm:spPr/>
      <dgm:t>
        <a:bodyPr/>
        <a:lstStyle/>
        <a:p>
          <a:endParaRPr lang="en-US"/>
        </a:p>
      </dgm:t>
    </dgm:pt>
    <dgm:pt modelId="{D6F27065-1AA1-4836-ABA9-2537850ED8AE}" type="sibTrans" cxnId="{C48A4C8D-E1C9-474D-9122-3062BB9549A8}">
      <dgm:prSet/>
      <dgm:spPr/>
      <dgm:t>
        <a:bodyPr/>
        <a:lstStyle/>
        <a:p>
          <a:endParaRPr lang="en-US"/>
        </a:p>
      </dgm:t>
    </dgm:pt>
    <dgm:pt modelId="{AD73B29A-4963-40E5-9C9C-118D0AC0014E}">
      <dgm:prSet phldr="0"/>
      <dgm:spPr/>
      <dgm:t>
        <a:bodyPr/>
        <a:lstStyle/>
        <a:p>
          <a:pPr rtl="0"/>
          <a:r>
            <a:rPr lang="en-US" dirty="0"/>
            <a:t>This is where you </a:t>
          </a:r>
          <a:r>
            <a:rPr lang="en-US" dirty="0" err="1"/>
            <a:t>summarise</a:t>
          </a:r>
          <a:r>
            <a:rPr lang="en-US" dirty="0"/>
            <a:t> your learning and highlight what changes to your actions could improve the outcome in the future.</a:t>
          </a:r>
          <a:r>
            <a:rPr lang="en-US" dirty="0">
              <a:latin typeface="Goudy Old Style"/>
            </a:rPr>
            <a:t> </a:t>
          </a:r>
        </a:p>
      </dgm:t>
    </dgm:pt>
    <dgm:pt modelId="{1AF8F568-DE37-4E80-AE1F-6CEE5CB8122E}" type="parTrans" cxnId="{7143763C-C097-47DF-AE31-B40C2A3808F3}">
      <dgm:prSet/>
      <dgm:spPr/>
    </dgm:pt>
    <dgm:pt modelId="{FF2279D8-7841-462D-8237-198DE59A3FEE}" type="sibTrans" cxnId="{7143763C-C097-47DF-AE31-B40C2A3808F3}">
      <dgm:prSet/>
      <dgm:spPr/>
    </dgm:pt>
    <dgm:pt modelId="{CF9EB3AD-B2F4-41C3-A74A-8D56DAA79123}">
      <dgm:prSet phldr="0"/>
      <dgm:spPr/>
      <dgm:t>
        <a:bodyPr/>
        <a:lstStyle/>
        <a:p>
          <a:r>
            <a:rPr lang="en-US" dirty="0"/>
            <a:t>It should be a natural response to the previous sections.</a:t>
          </a:r>
        </a:p>
      </dgm:t>
    </dgm:pt>
    <dgm:pt modelId="{411145BF-D635-4DB5-8A28-25FEE106F8A5}" type="parTrans" cxnId="{DB579757-FD94-4ABD-9D7E-654817DA3240}">
      <dgm:prSet/>
      <dgm:spPr/>
    </dgm:pt>
    <dgm:pt modelId="{9C252F33-B9F7-45F0-98B1-CE9233620817}" type="sibTrans" cxnId="{DB579757-FD94-4ABD-9D7E-654817DA3240}">
      <dgm:prSet/>
      <dgm:spPr/>
    </dgm:pt>
    <dgm:pt modelId="{60E0D5B5-BA44-46D3-997C-3D4BD5115A18}" type="pres">
      <dgm:prSet presAssocID="{34814908-8651-4F1C-A648-2AB6EC85D0D1}" presName="linear" presStyleCnt="0">
        <dgm:presLayoutVars>
          <dgm:animLvl val="lvl"/>
          <dgm:resizeHandles val="exact"/>
        </dgm:presLayoutVars>
      </dgm:prSet>
      <dgm:spPr/>
    </dgm:pt>
    <dgm:pt modelId="{265FB274-503E-47E3-A17A-C10F0473AA24}" type="pres">
      <dgm:prSet presAssocID="{D37B6C96-CD34-4C3F-B847-C6C354F489F2}" presName="parentText" presStyleLbl="node1" presStyleIdx="0" presStyleCnt="8">
        <dgm:presLayoutVars>
          <dgm:chMax val="0"/>
          <dgm:bulletEnabled val="1"/>
        </dgm:presLayoutVars>
      </dgm:prSet>
      <dgm:spPr/>
    </dgm:pt>
    <dgm:pt modelId="{C63F1AC4-08CC-426D-90F9-2B082D67114A}" type="pres">
      <dgm:prSet presAssocID="{FB6C2905-03C1-4504-A1A3-146E0FF3D100}" presName="spacer" presStyleCnt="0"/>
      <dgm:spPr/>
    </dgm:pt>
    <dgm:pt modelId="{1949BD69-4046-4C73-A9E3-1453BA889C8A}" type="pres">
      <dgm:prSet presAssocID="{AD73B29A-4963-40E5-9C9C-118D0AC0014E}" presName="parentText" presStyleLbl="node1" presStyleIdx="1" presStyleCnt="8">
        <dgm:presLayoutVars>
          <dgm:chMax val="0"/>
          <dgm:bulletEnabled val="1"/>
        </dgm:presLayoutVars>
      </dgm:prSet>
      <dgm:spPr/>
    </dgm:pt>
    <dgm:pt modelId="{8A5FBEC0-4190-4B32-A798-3DCD637F539A}" type="pres">
      <dgm:prSet presAssocID="{FF2279D8-7841-462D-8237-198DE59A3FEE}" presName="spacer" presStyleCnt="0"/>
      <dgm:spPr/>
    </dgm:pt>
    <dgm:pt modelId="{C2EDBDC2-ED93-4517-90A6-3E7F0A602ACA}" type="pres">
      <dgm:prSet presAssocID="{CF9EB3AD-B2F4-41C3-A74A-8D56DAA79123}" presName="parentText" presStyleLbl="node1" presStyleIdx="2" presStyleCnt="8">
        <dgm:presLayoutVars>
          <dgm:chMax val="0"/>
          <dgm:bulletEnabled val="1"/>
        </dgm:presLayoutVars>
      </dgm:prSet>
      <dgm:spPr/>
    </dgm:pt>
    <dgm:pt modelId="{87613755-07B7-4FF8-BDAB-FD4321E50682}" type="pres">
      <dgm:prSet presAssocID="{9C252F33-B9F7-45F0-98B1-CE9233620817}" presName="spacer" presStyleCnt="0"/>
      <dgm:spPr/>
    </dgm:pt>
    <dgm:pt modelId="{BC899E60-1165-471A-AAF0-4E40BB9097F8}" type="pres">
      <dgm:prSet presAssocID="{061E39F8-4BEE-4425-9213-78A677BE10E9}" presName="parentText" presStyleLbl="node1" presStyleIdx="3" presStyleCnt="8">
        <dgm:presLayoutVars>
          <dgm:chMax val="0"/>
          <dgm:bulletEnabled val="1"/>
        </dgm:presLayoutVars>
      </dgm:prSet>
      <dgm:spPr/>
    </dgm:pt>
    <dgm:pt modelId="{8167E897-A4B2-4FC7-AA68-AD2AF2B4CA23}" type="pres">
      <dgm:prSet presAssocID="{A1E6C0BA-81DD-48CA-95ED-1685BFF85895}" presName="spacer" presStyleCnt="0"/>
      <dgm:spPr/>
    </dgm:pt>
    <dgm:pt modelId="{EC4265E2-F37F-49CD-9932-2778F10D2951}" type="pres">
      <dgm:prSet presAssocID="{D85F15A8-BACF-4629-8B47-F2889AC131CE}" presName="parentText" presStyleLbl="node1" presStyleIdx="4" presStyleCnt="8">
        <dgm:presLayoutVars>
          <dgm:chMax val="0"/>
          <dgm:bulletEnabled val="1"/>
        </dgm:presLayoutVars>
      </dgm:prSet>
      <dgm:spPr/>
    </dgm:pt>
    <dgm:pt modelId="{5741FD29-D965-422E-8A59-77CC9BDD9F63}" type="pres">
      <dgm:prSet presAssocID="{6A300C44-23EE-457F-B4A4-3A743420CD87}" presName="spacer" presStyleCnt="0"/>
      <dgm:spPr/>
    </dgm:pt>
    <dgm:pt modelId="{F1D03425-4371-479C-953A-EBA1443AF8E7}" type="pres">
      <dgm:prSet presAssocID="{0F033B57-390E-4F89-AA8D-6E0AD176E28A}" presName="parentText" presStyleLbl="node1" presStyleIdx="5" presStyleCnt="8">
        <dgm:presLayoutVars>
          <dgm:chMax val="0"/>
          <dgm:bulletEnabled val="1"/>
        </dgm:presLayoutVars>
      </dgm:prSet>
      <dgm:spPr/>
    </dgm:pt>
    <dgm:pt modelId="{9EFB3F26-0213-4AF6-B1FB-6481BD2CE9F6}" type="pres">
      <dgm:prSet presAssocID="{B88387E4-3E3B-45DF-8583-6D42A23CCD16}" presName="spacer" presStyleCnt="0"/>
      <dgm:spPr/>
    </dgm:pt>
    <dgm:pt modelId="{968DDDE3-8E36-44A5-BBA7-EBEDA2B57021}" type="pres">
      <dgm:prSet presAssocID="{97212938-8C94-4615-A94F-6D89F452AE54}" presName="parentText" presStyleLbl="node1" presStyleIdx="6" presStyleCnt="8">
        <dgm:presLayoutVars>
          <dgm:chMax val="0"/>
          <dgm:bulletEnabled val="1"/>
        </dgm:presLayoutVars>
      </dgm:prSet>
      <dgm:spPr/>
    </dgm:pt>
    <dgm:pt modelId="{1275F294-A9C5-43CD-883E-B0ABF07A04EF}" type="pres">
      <dgm:prSet presAssocID="{841E68CC-6B18-41E9-AEAE-491717B0D673}" presName="spacer" presStyleCnt="0"/>
      <dgm:spPr/>
    </dgm:pt>
    <dgm:pt modelId="{41F375E7-C63C-486C-94E5-D95C2134AECE}" type="pres">
      <dgm:prSet presAssocID="{29B13121-C0BC-458C-A8B8-F36C6E54E6D2}" presName="parentText" presStyleLbl="node1" presStyleIdx="7" presStyleCnt="8">
        <dgm:presLayoutVars>
          <dgm:chMax val="0"/>
          <dgm:bulletEnabled val="1"/>
        </dgm:presLayoutVars>
      </dgm:prSet>
      <dgm:spPr/>
    </dgm:pt>
  </dgm:ptLst>
  <dgm:cxnLst>
    <dgm:cxn modelId="{E832A222-0663-4430-A717-41714EF59DC7}" type="presOf" srcId="{0F033B57-390E-4F89-AA8D-6E0AD176E28A}" destId="{F1D03425-4371-479C-953A-EBA1443AF8E7}" srcOrd="0" destOrd="0" presId="urn:microsoft.com/office/officeart/2005/8/layout/vList2"/>
    <dgm:cxn modelId="{7143763C-C097-47DF-AE31-B40C2A3808F3}" srcId="{34814908-8651-4F1C-A648-2AB6EC85D0D1}" destId="{AD73B29A-4963-40E5-9C9C-118D0AC0014E}" srcOrd="1" destOrd="0" parTransId="{1AF8F568-DE37-4E80-AE1F-6CEE5CB8122E}" sibTransId="{FF2279D8-7841-462D-8237-198DE59A3FEE}"/>
    <dgm:cxn modelId="{6FFE7C3D-7024-43FB-B774-01F1D8069A2F}" srcId="{34814908-8651-4F1C-A648-2AB6EC85D0D1}" destId="{97212938-8C94-4615-A94F-6D89F452AE54}" srcOrd="6" destOrd="0" parTransId="{8C0467AB-665B-4AF2-9ABA-EB60D35ECA11}" sibTransId="{841E68CC-6B18-41E9-AEAE-491717B0D673}"/>
    <dgm:cxn modelId="{FBAED240-159C-4F27-8F75-8535120FCC6F}" type="presOf" srcId="{CF9EB3AD-B2F4-41C3-A74A-8D56DAA79123}" destId="{C2EDBDC2-ED93-4517-90A6-3E7F0A602ACA}" srcOrd="0" destOrd="0" presId="urn:microsoft.com/office/officeart/2005/8/layout/vList2"/>
    <dgm:cxn modelId="{0B9EC561-31AB-40A0-94B7-4C24922170B7}" type="presOf" srcId="{D85F15A8-BACF-4629-8B47-F2889AC131CE}" destId="{EC4265E2-F37F-49CD-9932-2778F10D2951}" srcOrd="0" destOrd="0" presId="urn:microsoft.com/office/officeart/2005/8/layout/vList2"/>
    <dgm:cxn modelId="{85BDD964-8CEF-4119-8C4C-938E63213C58}" srcId="{34814908-8651-4F1C-A648-2AB6EC85D0D1}" destId="{0F033B57-390E-4F89-AA8D-6E0AD176E28A}" srcOrd="5" destOrd="0" parTransId="{6A89237B-017D-4515-9483-17716CC45141}" sibTransId="{B88387E4-3E3B-45DF-8583-6D42A23CCD16}"/>
    <dgm:cxn modelId="{CA2EED68-5299-4AA4-B420-02C19A0C9E3B}" srcId="{34814908-8651-4F1C-A648-2AB6EC85D0D1}" destId="{061E39F8-4BEE-4425-9213-78A677BE10E9}" srcOrd="3" destOrd="0" parTransId="{EF386A71-370B-488D-9090-DB244A233F44}" sibTransId="{A1E6C0BA-81DD-48CA-95ED-1685BFF85895}"/>
    <dgm:cxn modelId="{DB579757-FD94-4ABD-9D7E-654817DA3240}" srcId="{34814908-8651-4F1C-A648-2AB6EC85D0D1}" destId="{CF9EB3AD-B2F4-41C3-A74A-8D56DAA79123}" srcOrd="2" destOrd="0" parTransId="{411145BF-D635-4DB5-8A28-25FEE106F8A5}" sibTransId="{9C252F33-B9F7-45F0-98B1-CE9233620817}"/>
    <dgm:cxn modelId="{62B9907F-9468-4490-B822-AF238E84D6FB}" type="presOf" srcId="{AD73B29A-4963-40E5-9C9C-118D0AC0014E}" destId="{1949BD69-4046-4C73-A9E3-1453BA889C8A}" srcOrd="0" destOrd="0" presId="urn:microsoft.com/office/officeart/2005/8/layout/vList2"/>
    <dgm:cxn modelId="{C48A4C8D-E1C9-474D-9122-3062BB9549A8}" srcId="{34814908-8651-4F1C-A648-2AB6EC85D0D1}" destId="{29B13121-C0BC-458C-A8B8-F36C6E54E6D2}" srcOrd="7" destOrd="0" parTransId="{ECA92BE8-DC25-4624-8473-AEF30EDBCEB7}" sibTransId="{D6F27065-1AA1-4836-ABA9-2537850ED8AE}"/>
    <dgm:cxn modelId="{80F1939B-7CDF-4E04-A99D-2CF453D73F9D}" srcId="{34814908-8651-4F1C-A648-2AB6EC85D0D1}" destId="{D85F15A8-BACF-4629-8B47-F2889AC131CE}" srcOrd="4" destOrd="0" parTransId="{3AF85FB0-DD5C-40F6-B7C6-14953D6B3F48}" sibTransId="{6A300C44-23EE-457F-B4A4-3A743420CD87}"/>
    <dgm:cxn modelId="{9AC4BFA2-52E8-429A-9E3B-8DD97050AEAB}" srcId="{34814908-8651-4F1C-A648-2AB6EC85D0D1}" destId="{D37B6C96-CD34-4C3F-B847-C6C354F489F2}" srcOrd="0" destOrd="0" parTransId="{53358575-9391-4BC2-A62A-A923DA61754E}" sibTransId="{FB6C2905-03C1-4504-A1A3-146E0FF3D100}"/>
    <dgm:cxn modelId="{5E315FA9-0C9F-43CD-A16B-DFE121A65971}" type="presOf" srcId="{34814908-8651-4F1C-A648-2AB6EC85D0D1}" destId="{60E0D5B5-BA44-46D3-997C-3D4BD5115A18}" srcOrd="0" destOrd="0" presId="urn:microsoft.com/office/officeart/2005/8/layout/vList2"/>
    <dgm:cxn modelId="{2AD3A2BD-CA99-42E1-8D00-89DF189C9951}" type="presOf" srcId="{97212938-8C94-4615-A94F-6D89F452AE54}" destId="{968DDDE3-8E36-44A5-BBA7-EBEDA2B57021}" srcOrd="0" destOrd="0" presId="urn:microsoft.com/office/officeart/2005/8/layout/vList2"/>
    <dgm:cxn modelId="{67D6CAC6-22DD-475B-87E2-69EAF04B2744}" type="presOf" srcId="{061E39F8-4BEE-4425-9213-78A677BE10E9}" destId="{BC899E60-1165-471A-AAF0-4E40BB9097F8}" srcOrd="0" destOrd="0" presId="urn:microsoft.com/office/officeart/2005/8/layout/vList2"/>
    <dgm:cxn modelId="{227026E8-539B-4525-856C-F837AB3A380C}" type="presOf" srcId="{29B13121-C0BC-458C-A8B8-F36C6E54E6D2}" destId="{41F375E7-C63C-486C-94E5-D95C2134AECE}" srcOrd="0" destOrd="0" presId="urn:microsoft.com/office/officeart/2005/8/layout/vList2"/>
    <dgm:cxn modelId="{CFDE98F0-60CD-49C3-B8DA-1D16E875F281}" type="presOf" srcId="{D37B6C96-CD34-4C3F-B847-C6C354F489F2}" destId="{265FB274-503E-47E3-A17A-C10F0473AA24}" srcOrd="0" destOrd="0" presId="urn:microsoft.com/office/officeart/2005/8/layout/vList2"/>
    <dgm:cxn modelId="{CE4055C4-2BAD-40F0-B12F-4A153700F61D}" type="presParOf" srcId="{60E0D5B5-BA44-46D3-997C-3D4BD5115A18}" destId="{265FB274-503E-47E3-A17A-C10F0473AA24}" srcOrd="0" destOrd="0" presId="urn:microsoft.com/office/officeart/2005/8/layout/vList2"/>
    <dgm:cxn modelId="{77C2DD99-D969-41FF-B3B3-827E0DE8A459}" type="presParOf" srcId="{60E0D5B5-BA44-46D3-997C-3D4BD5115A18}" destId="{C63F1AC4-08CC-426D-90F9-2B082D67114A}" srcOrd="1" destOrd="0" presId="urn:microsoft.com/office/officeart/2005/8/layout/vList2"/>
    <dgm:cxn modelId="{1AE8E703-5EBB-416F-84C7-D82B45817998}" type="presParOf" srcId="{60E0D5B5-BA44-46D3-997C-3D4BD5115A18}" destId="{1949BD69-4046-4C73-A9E3-1453BA889C8A}" srcOrd="2" destOrd="0" presId="urn:microsoft.com/office/officeart/2005/8/layout/vList2"/>
    <dgm:cxn modelId="{137D0F7E-24D8-4654-ADAC-078815A4B985}" type="presParOf" srcId="{60E0D5B5-BA44-46D3-997C-3D4BD5115A18}" destId="{8A5FBEC0-4190-4B32-A798-3DCD637F539A}" srcOrd="3" destOrd="0" presId="urn:microsoft.com/office/officeart/2005/8/layout/vList2"/>
    <dgm:cxn modelId="{960D48DA-FD03-4136-BC51-ACFA18FAB235}" type="presParOf" srcId="{60E0D5B5-BA44-46D3-997C-3D4BD5115A18}" destId="{C2EDBDC2-ED93-4517-90A6-3E7F0A602ACA}" srcOrd="4" destOrd="0" presId="urn:microsoft.com/office/officeart/2005/8/layout/vList2"/>
    <dgm:cxn modelId="{DC953E12-185A-4841-B1E5-51B25F311920}" type="presParOf" srcId="{60E0D5B5-BA44-46D3-997C-3D4BD5115A18}" destId="{87613755-07B7-4FF8-BDAB-FD4321E50682}" srcOrd="5" destOrd="0" presId="urn:microsoft.com/office/officeart/2005/8/layout/vList2"/>
    <dgm:cxn modelId="{F6B27911-EC95-4570-8D3B-7C2D95E19F6B}" type="presParOf" srcId="{60E0D5B5-BA44-46D3-997C-3D4BD5115A18}" destId="{BC899E60-1165-471A-AAF0-4E40BB9097F8}" srcOrd="6" destOrd="0" presId="urn:microsoft.com/office/officeart/2005/8/layout/vList2"/>
    <dgm:cxn modelId="{297BDDE4-CDDB-4634-A5B1-E03A7BB660DF}" type="presParOf" srcId="{60E0D5B5-BA44-46D3-997C-3D4BD5115A18}" destId="{8167E897-A4B2-4FC7-AA68-AD2AF2B4CA23}" srcOrd="7" destOrd="0" presId="urn:microsoft.com/office/officeart/2005/8/layout/vList2"/>
    <dgm:cxn modelId="{962B3A5E-546F-4EC7-88F1-74FEBFAEBC6B}" type="presParOf" srcId="{60E0D5B5-BA44-46D3-997C-3D4BD5115A18}" destId="{EC4265E2-F37F-49CD-9932-2778F10D2951}" srcOrd="8" destOrd="0" presId="urn:microsoft.com/office/officeart/2005/8/layout/vList2"/>
    <dgm:cxn modelId="{EBF7A4C8-96BD-4D0B-9185-FF22EC3520B5}" type="presParOf" srcId="{60E0D5B5-BA44-46D3-997C-3D4BD5115A18}" destId="{5741FD29-D965-422E-8A59-77CC9BDD9F63}" srcOrd="9" destOrd="0" presId="urn:microsoft.com/office/officeart/2005/8/layout/vList2"/>
    <dgm:cxn modelId="{172B9415-7245-4530-A86E-9ECC95BCC6E2}" type="presParOf" srcId="{60E0D5B5-BA44-46D3-997C-3D4BD5115A18}" destId="{F1D03425-4371-479C-953A-EBA1443AF8E7}" srcOrd="10" destOrd="0" presId="urn:microsoft.com/office/officeart/2005/8/layout/vList2"/>
    <dgm:cxn modelId="{0A146D50-56DA-4523-A0D1-88A3ADCEA839}" type="presParOf" srcId="{60E0D5B5-BA44-46D3-997C-3D4BD5115A18}" destId="{9EFB3F26-0213-4AF6-B1FB-6481BD2CE9F6}" srcOrd="11" destOrd="0" presId="urn:microsoft.com/office/officeart/2005/8/layout/vList2"/>
    <dgm:cxn modelId="{F9993D58-E825-4876-BA18-1F4810AD3030}" type="presParOf" srcId="{60E0D5B5-BA44-46D3-997C-3D4BD5115A18}" destId="{968DDDE3-8E36-44A5-BBA7-EBEDA2B57021}" srcOrd="12" destOrd="0" presId="urn:microsoft.com/office/officeart/2005/8/layout/vList2"/>
    <dgm:cxn modelId="{C92DDF6D-0403-4D71-BF3B-865C57BA8E80}" type="presParOf" srcId="{60E0D5B5-BA44-46D3-997C-3D4BD5115A18}" destId="{1275F294-A9C5-43CD-883E-B0ABF07A04EF}" srcOrd="13" destOrd="0" presId="urn:microsoft.com/office/officeart/2005/8/layout/vList2"/>
    <dgm:cxn modelId="{93B812BB-AD63-4A47-9976-3124C045BBE3}" type="presParOf" srcId="{60E0D5B5-BA44-46D3-997C-3D4BD5115A18}" destId="{41F375E7-C63C-486C-94E5-D95C2134AECE}"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1C02219F-1552-4877-8560-DC321676BB68}"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E044BE7F-58D3-47A8-9076-CD6F11584ECA}">
      <dgm:prSet/>
      <dgm:spPr/>
      <dgm:t>
        <a:bodyPr/>
        <a:lstStyle/>
        <a:p>
          <a:pPr rtl="0"/>
          <a:r>
            <a:rPr lang="en-US" dirty="0"/>
            <a:t>At this step you plan for what you would do differently in a similar or related situation in the future.</a:t>
          </a:r>
          <a:r>
            <a:rPr lang="en-US" dirty="0">
              <a:latin typeface="Goudy Old Style"/>
            </a:rPr>
            <a:t> </a:t>
          </a:r>
        </a:p>
      </dgm:t>
    </dgm:pt>
    <dgm:pt modelId="{FF15CA61-261F-4F25-ADA0-27863665145F}" type="parTrans" cxnId="{24ED2823-C224-469B-B97F-E5292BC81987}">
      <dgm:prSet/>
      <dgm:spPr/>
      <dgm:t>
        <a:bodyPr/>
        <a:lstStyle/>
        <a:p>
          <a:endParaRPr lang="en-US"/>
        </a:p>
      </dgm:t>
    </dgm:pt>
    <dgm:pt modelId="{B5F733C9-2F08-4216-A32E-2FB494577B93}" type="sibTrans" cxnId="{24ED2823-C224-469B-B97F-E5292BC81987}">
      <dgm:prSet/>
      <dgm:spPr/>
      <dgm:t>
        <a:bodyPr/>
        <a:lstStyle/>
        <a:p>
          <a:endParaRPr lang="en-US"/>
        </a:p>
      </dgm:t>
    </dgm:pt>
    <dgm:pt modelId="{3BC5C013-CBB0-4082-AD31-C29E3AA71237}">
      <dgm:prSet/>
      <dgm:spPr/>
      <dgm:t>
        <a:bodyPr/>
        <a:lstStyle/>
        <a:p>
          <a:r>
            <a:rPr lang="en-US" dirty="0"/>
            <a:t>Helpful questions:</a:t>
          </a:r>
        </a:p>
      </dgm:t>
    </dgm:pt>
    <dgm:pt modelId="{5099FDA3-74D9-4F50-A2EF-B6C3B80D305A}" type="parTrans" cxnId="{CA358E00-DC38-4CE3-9656-1C08E5B818A0}">
      <dgm:prSet/>
      <dgm:spPr/>
      <dgm:t>
        <a:bodyPr/>
        <a:lstStyle/>
        <a:p>
          <a:endParaRPr lang="en-US"/>
        </a:p>
      </dgm:t>
    </dgm:pt>
    <dgm:pt modelId="{1491C4A4-14A2-4568-AA7B-077A2751ECEE}" type="sibTrans" cxnId="{CA358E00-DC38-4CE3-9656-1C08E5B818A0}">
      <dgm:prSet/>
      <dgm:spPr/>
      <dgm:t>
        <a:bodyPr/>
        <a:lstStyle/>
        <a:p>
          <a:endParaRPr lang="en-US"/>
        </a:p>
      </dgm:t>
    </dgm:pt>
    <dgm:pt modelId="{893B151B-A2B7-4C3A-8F5D-5926B690E8F6}">
      <dgm:prSet/>
      <dgm:spPr/>
      <dgm:t>
        <a:bodyPr/>
        <a:lstStyle/>
        <a:p>
          <a:r>
            <a:rPr lang="en-US" dirty="0"/>
            <a:t>If I had to do the same thing again, what would I do differently?</a:t>
          </a:r>
        </a:p>
      </dgm:t>
    </dgm:pt>
    <dgm:pt modelId="{81B3813C-C236-4640-8A7F-FEE50BC76560}" type="parTrans" cxnId="{0A9488E9-88F0-43E5-851A-CF79AF5A8094}">
      <dgm:prSet/>
      <dgm:spPr/>
      <dgm:t>
        <a:bodyPr/>
        <a:lstStyle/>
        <a:p>
          <a:endParaRPr lang="en-US"/>
        </a:p>
      </dgm:t>
    </dgm:pt>
    <dgm:pt modelId="{A05CD386-4CEB-42B0-B5E0-A92E70664217}" type="sibTrans" cxnId="{0A9488E9-88F0-43E5-851A-CF79AF5A8094}">
      <dgm:prSet/>
      <dgm:spPr/>
      <dgm:t>
        <a:bodyPr/>
        <a:lstStyle/>
        <a:p>
          <a:endParaRPr lang="en-US"/>
        </a:p>
      </dgm:t>
    </dgm:pt>
    <dgm:pt modelId="{88F51CF7-8A4C-4AC4-8FA0-33B3790A4C76}">
      <dgm:prSet/>
      <dgm:spPr/>
      <dgm:t>
        <a:bodyPr/>
        <a:lstStyle/>
        <a:p>
          <a:r>
            <a:rPr lang="en-US" dirty="0"/>
            <a:t>How will I develop the required skills I need?</a:t>
          </a:r>
        </a:p>
      </dgm:t>
    </dgm:pt>
    <dgm:pt modelId="{DCCAE30E-2EDD-41DF-9486-0B407FF1B480}" type="parTrans" cxnId="{EDD205D4-DC1C-4941-99B0-33C020E1782A}">
      <dgm:prSet/>
      <dgm:spPr/>
      <dgm:t>
        <a:bodyPr/>
        <a:lstStyle/>
        <a:p>
          <a:endParaRPr lang="en-US"/>
        </a:p>
      </dgm:t>
    </dgm:pt>
    <dgm:pt modelId="{796172FE-60F7-4A4A-8656-E8A48317D2E3}" type="sibTrans" cxnId="{EDD205D4-DC1C-4941-99B0-33C020E1782A}">
      <dgm:prSet/>
      <dgm:spPr/>
      <dgm:t>
        <a:bodyPr/>
        <a:lstStyle/>
        <a:p>
          <a:endParaRPr lang="en-US"/>
        </a:p>
      </dgm:t>
    </dgm:pt>
    <dgm:pt modelId="{56A71599-B4A5-4DF8-B551-FB03182BBB88}">
      <dgm:prSet/>
      <dgm:spPr/>
      <dgm:t>
        <a:bodyPr/>
        <a:lstStyle/>
        <a:p>
          <a:r>
            <a:rPr lang="en-US" dirty="0"/>
            <a:t>How can I make sure that I can act differently next time?</a:t>
          </a:r>
        </a:p>
      </dgm:t>
    </dgm:pt>
    <dgm:pt modelId="{74D8A34F-4B52-462D-86F7-BD4B3DDAF470}" type="parTrans" cxnId="{68CF0FFB-3717-409B-A791-CE338C6263D9}">
      <dgm:prSet/>
      <dgm:spPr/>
      <dgm:t>
        <a:bodyPr/>
        <a:lstStyle/>
        <a:p>
          <a:endParaRPr lang="en-US"/>
        </a:p>
      </dgm:t>
    </dgm:pt>
    <dgm:pt modelId="{F6E0D014-5E61-4C1D-9930-9D992AC1B4D7}" type="sibTrans" cxnId="{68CF0FFB-3717-409B-A791-CE338C6263D9}">
      <dgm:prSet/>
      <dgm:spPr/>
      <dgm:t>
        <a:bodyPr/>
        <a:lstStyle/>
        <a:p>
          <a:endParaRPr lang="en-US"/>
        </a:p>
      </dgm:t>
    </dgm:pt>
    <dgm:pt modelId="{B05376BD-1ABE-410F-B370-87D2C9CB498F}">
      <dgm:prSet phldr="0"/>
      <dgm:spPr/>
      <dgm:t>
        <a:bodyPr/>
        <a:lstStyle/>
        <a:p>
          <a:pPr rtl="0"/>
          <a:r>
            <a:rPr lang="en-US" dirty="0"/>
            <a:t>It can also be extremely helpful to think about how you will help yourself to act differently – such that you don’t only plan what you will do differently, but also how you will make sure it happens. </a:t>
          </a:r>
          <a:endParaRPr lang="en-US" dirty="0">
            <a:latin typeface="Goudy Old Style"/>
          </a:endParaRPr>
        </a:p>
      </dgm:t>
    </dgm:pt>
    <dgm:pt modelId="{807ED0AF-4BBF-4617-B53C-750448CEEFE1}" type="parTrans" cxnId="{85D0803D-A3AF-41BE-A0F0-2C7E2179C283}">
      <dgm:prSet/>
      <dgm:spPr/>
    </dgm:pt>
    <dgm:pt modelId="{E725ED9E-7AA2-4F68-B642-7A6A8C03FFF5}" type="sibTrans" cxnId="{85D0803D-A3AF-41BE-A0F0-2C7E2179C283}">
      <dgm:prSet/>
      <dgm:spPr/>
    </dgm:pt>
    <dgm:pt modelId="{F1765DB3-7E04-408C-AEF0-1DD008DBE113}">
      <dgm:prSet phldr="0"/>
      <dgm:spPr/>
      <dgm:t>
        <a:bodyPr/>
        <a:lstStyle/>
        <a:p>
          <a:r>
            <a:rPr lang="en-US" dirty="0"/>
            <a:t>Sometimes just the </a:t>
          </a:r>
          <a:r>
            <a:rPr lang="en-US" dirty="0" err="1"/>
            <a:t>realisation</a:t>
          </a:r>
          <a:r>
            <a:rPr lang="en-US" dirty="0"/>
            <a:t> is enough, but other times reminders might be helpful.</a:t>
          </a:r>
        </a:p>
      </dgm:t>
    </dgm:pt>
    <dgm:pt modelId="{E7C0E16D-3382-40FC-B1F9-644A510BA19E}" type="parTrans" cxnId="{9DC928A3-B478-4A03-9544-136A4D3CD70B}">
      <dgm:prSet/>
      <dgm:spPr/>
    </dgm:pt>
    <dgm:pt modelId="{E7C0E9F9-337F-4ACE-BDAA-0285B8D5E77E}" type="sibTrans" cxnId="{9DC928A3-B478-4A03-9544-136A4D3CD70B}">
      <dgm:prSet/>
      <dgm:spPr/>
    </dgm:pt>
    <dgm:pt modelId="{9938F1CE-59EF-4B75-8A1A-2BD9A9F9B946}" type="pres">
      <dgm:prSet presAssocID="{1C02219F-1552-4877-8560-DC321676BB68}" presName="linear" presStyleCnt="0">
        <dgm:presLayoutVars>
          <dgm:animLvl val="lvl"/>
          <dgm:resizeHandles val="exact"/>
        </dgm:presLayoutVars>
      </dgm:prSet>
      <dgm:spPr/>
    </dgm:pt>
    <dgm:pt modelId="{88D164E0-260D-4E24-8C84-07F4C42AAA30}" type="pres">
      <dgm:prSet presAssocID="{E044BE7F-58D3-47A8-9076-CD6F11584ECA}" presName="parentText" presStyleLbl="node1" presStyleIdx="0" presStyleCnt="7">
        <dgm:presLayoutVars>
          <dgm:chMax val="0"/>
          <dgm:bulletEnabled val="1"/>
        </dgm:presLayoutVars>
      </dgm:prSet>
      <dgm:spPr/>
    </dgm:pt>
    <dgm:pt modelId="{D9E724F8-AB97-4264-95EE-0DE959D4145F}" type="pres">
      <dgm:prSet presAssocID="{B5F733C9-2F08-4216-A32E-2FB494577B93}" presName="spacer" presStyleCnt="0"/>
      <dgm:spPr/>
    </dgm:pt>
    <dgm:pt modelId="{EBA7076D-6F14-49DC-81DD-6C5CFEFA8932}" type="pres">
      <dgm:prSet presAssocID="{B05376BD-1ABE-410F-B370-87D2C9CB498F}" presName="parentText" presStyleLbl="node1" presStyleIdx="1" presStyleCnt="7">
        <dgm:presLayoutVars>
          <dgm:chMax val="0"/>
          <dgm:bulletEnabled val="1"/>
        </dgm:presLayoutVars>
      </dgm:prSet>
      <dgm:spPr/>
    </dgm:pt>
    <dgm:pt modelId="{2E2F2FB9-B8C1-47B1-A66E-6A2B02DEB38C}" type="pres">
      <dgm:prSet presAssocID="{E725ED9E-7AA2-4F68-B642-7A6A8C03FFF5}" presName="spacer" presStyleCnt="0"/>
      <dgm:spPr/>
    </dgm:pt>
    <dgm:pt modelId="{67030CF5-2BB9-4985-8E48-E862D43F8701}" type="pres">
      <dgm:prSet presAssocID="{F1765DB3-7E04-408C-AEF0-1DD008DBE113}" presName="parentText" presStyleLbl="node1" presStyleIdx="2" presStyleCnt="7">
        <dgm:presLayoutVars>
          <dgm:chMax val="0"/>
          <dgm:bulletEnabled val="1"/>
        </dgm:presLayoutVars>
      </dgm:prSet>
      <dgm:spPr/>
    </dgm:pt>
    <dgm:pt modelId="{AEE9436B-673B-42C5-B192-63351A8A16E6}" type="pres">
      <dgm:prSet presAssocID="{E7C0E9F9-337F-4ACE-BDAA-0285B8D5E77E}" presName="spacer" presStyleCnt="0"/>
      <dgm:spPr/>
    </dgm:pt>
    <dgm:pt modelId="{8F8FC006-4DAB-4064-A3D0-66E15C0E811B}" type="pres">
      <dgm:prSet presAssocID="{3BC5C013-CBB0-4082-AD31-C29E3AA71237}" presName="parentText" presStyleLbl="node1" presStyleIdx="3" presStyleCnt="7">
        <dgm:presLayoutVars>
          <dgm:chMax val="0"/>
          <dgm:bulletEnabled val="1"/>
        </dgm:presLayoutVars>
      </dgm:prSet>
      <dgm:spPr/>
    </dgm:pt>
    <dgm:pt modelId="{8CCBA0D1-EA56-4079-B18F-16EA3D85E206}" type="pres">
      <dgm:prSet presAssocID="{1491C4A4-14A2-4568-AA7B-077A2751ECEE}" presName="spacer" presStyleCnt="0"/>
      <dgm:spPr/>
    </dgm:pt>
    <dgm:pt modelId="{3317CF65-514C-477A-8BA5-A712B95168A2}" type="pres">
      <dgm:prSet presAssocID="{893B151B-A2B7-4C3A-8F5D-5926B690E8F6}" presName="parentText" presStyleLbl="node1" presStyleIdx="4" presStyleCnt="7">
        <dgm:presLayoutVars>
          <dgm:chMax val="0"/>
          <dgm:bulletEnabled val="1"/>
        </dgm:presLayoutVars>
      </dgm:prSet>
      <dgm:spPr/>
    </dgm:pt>
    <dgm:pt modelId="{AE5F35C0-CE45-4FDA-9B3E-ED301EE512AF}" type="pres">
      <dgm:prSet presAssocID="{A05CD386-4CEB-42B0-B5E0-A92E70664217}" presName="spacer" presStyleCnt="0"/>
      <dgm:spPr/>
    </dgm:pt>
    <dgm:pt modelId="{3065DD33-6F40-496B-9A38-D0F6F3EEFBDB}" type="pres">
      <dgm:prSet presAssocID="{88F51CF7-8A4C-4AC4-8FA0-33B3790A4C76}" presName="parentText" presStyleLbl="node1" presStyleIdx="5" presStyleCnt="7">
        <dgm:presLayoutVars>
          <dgm:chMax val="0"/>
          <dgm:bulletEnabled val="1"/>
        </dgm:presLayoutVars>
      </dgm:prSet>
      <dgm:spPr/>
    </dgm:pt>
    <dgm:pt modelId="{78824227-3C51-44FB-8CE0-B352D42D5324}" type="pres">
      <dgm:prSet presAssocID="{796172FE-60F7-4A4A-8656-E8A48317D2E3}" presName="spacer" presStyleCnt="0"/>
      <dgm:spPr/>
    </dgm:pt>
    <dgm:pt modelId="{04906E67-A6F8-4972-9A08-B2D372F9D9D8}" type="pres">
      <dgm:prSet presAssocID="{56A71599-B4A5-4DF8-B551-FB03182BBB88}" presName="parentText" presStyleLbl="node1" presStyleIdx="6" presStyleCnt="7">
        <dgm:presLayoutVars>
          <dgm:chMax val="0"/>
          <dgm:bulletEnabled val="1"/>
        </dgm:presLayoutVars>
      </dgm:prSet>
      <dgm:spPr/>
    </dgm:pt>
  </dgm:ptLst>
  <dgm:cxnLst>
    <dgm:cxn modelId="{CA358E00-DC38-4CE3-9656-1C08E5B818A0}" srcId="{1C02219F-1552-4877-8560-DC321676BB68}" destId="{3BC5C013-CBB0-4082-AD31-C29E3AA71237}" srcOrd="3" destOrd="0" parTransId="{5099FDA3-74D9-4F50-A2EF-B6C3B80D305A}" sibTransId="{1491C4A4-14A2-4568-AA7B-077A2751ECEE}"/>
    <dgm:cxn modelId="{24ED2823-C224-469B-B97F-E5292BC81987}" srcId="{1C02219F-1552-4877-8560-DC321676BB68}" destId="{E044BE7F-58D3-47A8-9076-CD6F11584ECA}" srcOrd="0" destOrd="0" parTransId="{FF15CA61-261F-4F25-ADA0-27863665145F}" sibTransId="{B5F733C9-2F08-4216-A32E-2FB494577B93}"/>
    <dgm:cxn modelId="{7A8D3E31-AFBA-4157-8792-00E2437C2D2F}" type="presOf" srcId="{3BC5C013-CBB0-4082-AD31-C29E3AA71237}" destId="{8F8FC006-4DAB-4064-A3D0-66E15C0E811B}" srcOrd="0" destOrd="0" presId="urn:microsoft.com/office/officeart/2005/8/layout/vList2"/>
    <dgm:cxn modelId="{575B513A-741A-41DA-9F0E-7A8A39CB1E7B}" type="presOf" srcId="{E044BE7F-58D3-47A8-9076-CD6F11584ECA}" destId="{88D164E0-260D-4E24-8C84-07F4C42AAA30}" srcOrd="0" destOrd="0" presId="urn:microsoft.com/office/officeart/2005/8/layout/vList2"/>
    <dgm:cxn modelId="{85D0803D-A3AF-41BE-A0F0-2C7E2179C283}" srcId="{1C02219F-1552-4877-8560-DC321676BB68}" destId="{B05376BD-1ABE-410F-B370-87D2C9CB498F}" srcOrd="1" destOrd="0" parTransId="{807ED0AF-4BBF-4617-B53C-750448CEEFE1}" sibTransId="{E725ED9E-7AA2-4F68-B642-7A6A8C03FFF5}"/>
    <dgm:cxn modelId="{6D63EA4B-DFFE-4AA8-9E1F-683D288F676E}" type="presOf" srcId="{B05376BD-1ABE-410F-B370-87D2C9CB498F}" destId="{EBA7076D-6F14-49DC-81DD-6C5CFEFA8932}" srcOrd="0" destOrd="0" presId="urn:microsoft.com/office/officeart/2005/8/layout/vList2"/>
    <dgm:cxn modelId="{72996254-ACEC-40A1-97A8-358D91CB4665}" type="presOf" srcId="{88F51CF7-8A4C-4AC4-8FA0-33B3790A4C76}" destId="{3065DD33-6F40-496B-9A38-D0F6F3EEFBDB}" srcOrd="0" destOrd="0" presId="urn:microsoft.com/office/officeart/2005/8/layout/vList2"/>
    <dgm:cxn modelId="{5E2C4093-5DB4-453A-8186-36D2234AFE80}" type="presOf" srcId="{893B151B-A2B7-4C3A-8F5D-5926B690E8F6}" destId="{3317CF65-514C-477A-8BA5-A712B95168A2}" srcOrd="0" destOrd="0" presId="urn:microsoft.com/office/officeart/2005/8/layout/vList2"/>
    <dgm:cxn modelId="{9DC928A3-B478-4A03-9544-136A4D3CD70B}" srcId="{1C02219F-1552-4877-8560-DC321676BB68}" destId="{F1765DB3-7E04-408C-AEF0-1DD008DBE113}" srcOrd="2" destOrd="0" parTransId="{E7C0E16D-3382-40FC-B1F9-644A510BA19E}" sibTransId="{E7C0E9F9-337F-4ACE-BDAA-0285B8D5E77E}"/>
    <dgm:cxn modelId="{EDD205D4-DC1C-4941-99B0-33C020E1782A}" srcId="{1C02219F-1552-4877-8560-DC321676BB68}" destId="{88F51CF7-8A4C-4AC4-8FA0-33B3790A4C76}" srcOrd="5" destOrd="0" parTransId="{DCCAE30E-2EDD-41DF-9486-0B407FF1B480}" sibTransId="{796172FE-60F7-4A4A-8656-E8A48317D2E3}"/>
    <dgm:cxn modelId="{DD33CDD5-ABB6-44B2-B68A-380A437F444D}" type="presOf" srcId="{56A71599-B4A5-4DF8-B551-FB03182BBB88}" destId="{04906E67-A6F8-4972-9A08-B2D372F9D9D8}" srcOrd="0" destOrd="0" presId="urn:microsoft.com/office/officeart/2005/8/layout/vList2"/>
    <dgm:cxn modelId="{9CCC6ED8-7C4A-4CA2-BEB1-8AE6CD7EECC8}" type="presOf" srcId="{F1765DB3-7E04-408C-AEF0-1DD008DBE113}" destId="{67030CF5-2BB9-4985-8E48-E862D43F8701}" srcOrd="0" destOrd="0" presId="urn:microsoft.com/office/officeart/2005/8/layout/vList2"/>
    <dgm:cxn modelId="{0A9488E9-88F0-43E5-851A-CF79AF5A8094}" srcId="{1C02219F-1552-4877-8560-DC321676BB68}" destId="{893B151B-A2B7-4C3A-8F5D-5926B690E8F6}" srcOrd="4" destOrd="0" parTransId="{81B3813C-C236-4640-8A7F-FEE50BC76560}" sibTransId="{A05CD386-4CEB-42B0-B5E0-A92E70664217}"/>
    <dgm:cxn modelId="{68CF0FFB-3717-409B-A791-CE338C6263D9}" srcId="{1C02219F-1552-4877-8560-DC321676BB68}" destId="{56A71599-B4A5-4DF8-B551-FB03182BBB88}" srcOrd="6" destOrd="0" parTransId="{74D8A34F-4B52-462D-86F7-BD4B3DDAF470}" sibTransId="{F6E0D014-5E61-4C1D-9930-9D992AC1B4D7}"/>
    <dgm:cxn modelId="{AE31E7FD-99FE-4327-9B7C-34A6CBB010A0}" type="presOf" srcId="{1C02219F-1552-4877-8560-DC321676BB68}" destId="{9938F1CE-59EF-4B75-8A1A-2BD9A9F9B946}" srcOrd="0" destOrd="0" presId="urn:microsoft.com/office/officeart/2005/8/layout/vList2"/>
    <dgm:cxn modelId="{06DC074E-55DA-4BF5-864C-1BA6E0E5D9B6}" type="presParOf" srcId="{9938F1CE-59EF-4B75-8A1A-2BD9A9F9B946}" destId="{88D164E0-260D-4E24-8C84-07F4C42AAA30}" srcOrd="0" destOrd="0" presId="urn:microsoft.com/office/officeart/2005/8/layout/vList2"/>
    <dgm:cxn modelId="{C96D31DE-384B-41F6-9308-9879E1B80F84}" type="presParOf" srcId="{9938F1CE-59EF-4B75-8A1A-2BD9A9F9B946}" destId="{D9E724F8-AB97-4264-95EE-0DE959D4145F}" srcOrd="1" destOrd="0" presId="urn:microsoft.com/office/officeart/2005/8/layout/vList2"/>
    <dgm:cxn modelId="{23FD85BA-8A38-4799-AB16-75B39CA2C9B8}" type="presParOf" srcId="{9938F1CE-59EF-4B75-8A1A-2BD9A9F9B946}" destId="{EBA7076D-6F14-49DC-81DD-6C5CFEFA8932}" srcOrd="2" destOrd="0" presId="urn:microsoft.com/office/officeart/2005/8/layout/vList2"/>
    <dgm:cxn modelId="{5854EE56-1DCC-4274-8322-92E37370A501}" type="presParOf" srcId="{9938F1CE-59EF-4B75-8A1A-2BD9A9F9B946}" destId="{2E2F2FB9-B8C1-47B1-A66E-6A2B02DEB38C}" srcOrd="3" destOrd="0" presId="urn:microsoft.com/office/officeart/2005/8/layout/vList2"/>
    <dgm:cxn modelId="{20466D9C-4E54-4034-878A-D1D27C3346EC}" type="presParOf" srcId="{9938F1CE-59EF-4B75-8A1A-2BD9A9F9B946}" destId="{67030CF5-2BB9-4985-8E48-E862D43F8701}" srcOrd="4" destOrd="0" presId="urn:microsoft.com/office/officeart/2005/8/layout/vList2"/>
    <dgm:cxn modelId="{D3274BAC-C5EA-4CEB-A27B-0077FCE39114}" type="presParOf" srcId="{9938F1CE-59EF-4B75-8A1A-2BD9A9F9B946}" destId="{AEE9436B-673B-42C5-B192-63351A8A16E6}" srcOrd="5" destOrd="0" presId="urn:microsoft.com/office/officeart/2005/8/layout/vList2"/>
    <dgm:cxn modelId="{8B3C5A8D-D517-4D15-B495-44008D69DE9F}" type="presParOf" srcId="{9938F1CE-59EF-4B75-8A1A-2BD9A9F9B946}" destId="{8F8FC006-4DAB-4064-A3D0-66E15C0E811B}" srcOrd="6" destOrd="0" presId="urn:microsoft.com/office/officeart/2005/8/layout/vList2"/>
    <dgm:cxn modelId="{A68E3ADF-BDC3-438F-BF4F-3F0F94815C47}" type="presParOf" srcId="{9938F1CE-59EF-4B75-8A1A-2BD9A9F9B946}" destId="{8CCBA0D1-EA56-4079-B18F-16EA3D85E206}" srcOrd="7" destOrd="0" presId="urn:microsoft.com/office/officeart/2005/8/layout/vList2"/>
    <dgm:cxn modelId="{7648227D-0BAC-4B10-845E-D09AC43CBB10}" type="presParOf" srcId="{9938F1CE-59EF-4B75-8A1A-2BD9A9F9B946}" destId="{3317CF65-514C-477A-8BA5-A712B95168A2}" srcOrd="8" destOrd="0" presId="urn:microsoft.com/office/officeart/2005/8/layout/vList2"/>
    <dgm:cxn modelId="{162F2641-6D08-4F8C-9965-3B8D5C7A847B}" type="presParOf" srcId="{9938F1CE-59EF-4B75-8A1A-2BD9A9F9B946}" destId="{AE5F35C0-CE45-4FDA-9B3E-ED301EE512AF}" srcOrd="9" destOrd="0" presId="urn:microsoft.com/office/officeart/2005/8/layout/vList2"/>
    <dgm:cxn modelId="{C932F78D-A482-4680-985C-16678FA6C726}" type="presParOf" srcId="{9938F1CE-59EF-4B75-8A1A-2BD9A9F9B946}" destId="{3065DD33-6F40-496B-9A38-D0F6F3EEFBDB}" srcOrd="10" destOrd="0" presId="urn:microsoft.com/office/officeart/2005/8/layout/vList2"/>
    <dgm:cxn modelId="{081FFBC5-E9DC-4E72-AA5D-E066D11E93AF}" type="presParOf" srcId="{9938F1CE-59EF-4B75-8A1A-2BD9A9F9B946}" destId="{78824227-3C51-44FB-8CE0-B352D42D5324}" srcOrd="11" destOrd="0" presId="urn:microsoft.com/office/officeart/2005/8/layout/vList2"/>
    <dgm:cxn modelId="{D5DF37E9-192F-48A1-88AE-EC353D41ECF5}" type="presParOf" srcId="{9938F1CE-59EF-4B75-8A1A-2BD9A9F9B946}" destId="{04906E67-A6F8-4972-9A08-B2D372F9D9D8}"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75568C-5F3C-4278-99A6-DF3967F46608}">
      <dsp:nvSpPr>
        <dsp:cNvPr id="0" name=""/>
        <dsp:cNvSpPr/>
      </dsp:nvSpPr>
      <dsp:spPr>
        <a:xfrm>
          <a:off x="0" y="4370"/>
          <a:ext cx="5944427" cy="9308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4021F7-D7B7-4C06-AD4C-DC32F1230A3C}">
      <dsp:nvSpPr>
        <dsp:cNvPr id="0" name=""/>
        <dsp:cNvSpPr/>
      </dsp:nvSpPr>
      <dsp:spPr>
        <a:xfrm>
          <a:off x="281593" y="213820"/>
          <a:ext cx="511988" cy="5119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B02399-CA74-4BD6-84BE-8397AF74F078}">
      <dsp:nvSpPr>
        <dsp:cNvPr id="0" name=""/>
        <dsp:cNvSpPr/>
      </dsp:nvSpPr>
      <dsp:spPr>
        <a:xfrm>
          <a:off x="1075176" y="4370"/>
          <a:ext cx="4869250" cy="93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519" tIns="98519" rIns="98519" bIns="98519" numCol="1" spcCol="1270" anchor="ctr" anchorCtr="0">
          <a:noAutofit/>
        </a:bodyPr>
        <a:lstStyle/>
        <a:p>
          <a:pPr marL="0" lvl="0" indent="0" algn="l" defTabSz="844550">
            <a:lnSpc>
              <a:spcPct val="90000"/>
            </a:lnSpc>
            <a:spcBef>
              <a:spcPct val="0"/>
            </a:spcBef>
            <a:spcAft>
              <a:spcPct val="35000"/>
            </a:spcAft>
            <a:buNone/>
          </a:pPr>
          <a:r>
            <a:rPr lang="en-US" sz="1900" kern="1200"/>
            <a:t>Aim: To understand the importance of being able to do more with less.</a:t>
          </a:r>
        </a:p>
      </dsp:txBody>
      <dsp:txXfrm>
        <a:off x="1075176" y="4370"/>
        <a:ext cx="4869250" cy="930888"/>
      </dsp:txXfrm>
    </dsp:sp>
    <dsp:sp modelId="{338D13F7-F90C-439B-965F-09078158E959}">
      <dsp:nvSpPr>
        <dsp:cNvPr id="0" name=""/>
        <dsp:cNvSpPr/>
      </dsp:nvSpPr>
      <dsp:spPr>
        <a:xfrm>
          <a:off x="0" y="1167981"/>
          <a:ext cx="5944427" cy="9308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7B9916-A86A-4485-BDA4-7954428F8291}">
      <dsp:nvSpPr>
        <dsp:cNvPr id="0" name=""/>
        <dsp:cNvSpPr/>
      </dsp:nvSpPr>
      <dsp:spPr>
        <a:xfrm>
          <a:off x="281593" y="1377431"/>
          <a:ext cx="511988" cy="5119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2B4F18-007E-4325-995C-0BAAD20BAAAA}">
      <dsp:nvSpPr>
        <dsp:cNvPr id="0" name=""/>
        <dsp:cNvSpPr/>
      </dsp:nvSpPr>
      <dsp:spPr>
        <a:xfrm>
          <a:off x="1075176" y="1167981"/>
          <a:ext cx="4869250" cy="93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519" tIns="98519" rIns="98519" bIns="98519" numCol="1" spcCol="1270" anchor="ctr" anchorCtr="0">
          <a:noAutofit/>
        </a:bodyPr>
        <a:lstStyle/>
        <a:p>
          <a:pPr marL="0" lvl="0" indent="0" algn="l" defTabSz="844550">
            <a:lnSpc>
              <a:spcPct val="90000"/>
            </a:lnSpc>
            <a:spcBef>
              <a:spcPct val="0"/>
            </a:spcBef>
            <a:spcAft>
              <a:spcPct val="35000"/>
            </a:spcAft>
            <a:buNone/>
          </a:pPr>
          <a:r>
            <a:rPr lang="en-US" sz="1900" kern="1200"/>
            <a:t>Explain resourcefulness vs resourcing.</a:t>
          </a:r>
        </a:p>
      </dsp:txBody>
      <dsp:txXfrm>
        <a:off x="1075176" y="1167981"/>
        <a:ext cx="4869250" cy="930888"/>
      </dsp:txXfrm>
    </dsp:sp>
    <dsp:sp modelId="{AA964BA0-4629-4788-9416-CBFEA97B9FEA}">
      <dsp:nvSpPr>
        <dsp:cNvPr id="0" name=""/>
        <dsp:cNvSpPr/>
      </dsp:nvSpPr>
      <dsp:spPr>
        <a:xfrm>
          <a:off x="0" y="2331592"/>
          <a:ext cx="5944427" cy="9308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854F08-8F88-4BC0-9021-064D3AE3259F}">
      <dsp:nvSpPr>
        <dsp:cNvPr id="0" name=""/>
        <dsp:cNvSpPr/>
      </dsp:nvSpPr>
      <dsp:spPr>
        <a:xfrm>
          <a:off x="281593" y="2541042"/>
          <a:ext cx="511988" cy="5119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0B11FA-3786-493F-B2D8-9B8896CEA02F}">
      <dsp:nvSpPr>
        <dsp:cNvPr id="0" name=""/>
        <dsp:cNvSpPr/>
      </dsp:nvSpPr>
      <dsp:spPr>
        <a:xfrm>
          <a:off x="1075176" y="2331592"/>
          <a:ext cx="4869250" cy="93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519" tIns="98519" rIns="98519" bIns="98519" numCol="1" spcCol="1270" anchor="ctr" anchorCtr="0">
          <a:noAutofit/>
        </a:bodyPr>
        <a:lstStyle/>
        <a:p>
          <a:pPr marL="0" lvl="0" indent="0" algn="l" defTabSz="844550">
            <a:lnSpc>
              <a:spcPct val="90000"/>
            </a:lnSpc>
            <a:spcBef>
              <a:spcPct val="0"/>
            </a:spcBef>
            <a:spcAft>
              <a:spcPct val="35000"/>
            </a:spcAft>
            <a:buNone/>
          </a:pPr>
          <a:r>
            <a:rPr lang="en-US" sz="1900" kern="1200"/>
            <a:t>Analyse how constraints enhance creativity.</a:t>
          </a:r>
        </a:p>
      </dsp:txBody>
      <dsp:txXfrm>
        <a:off x="1075176" y="2331592"/>
        <a:ext cx="4869250" cy="930888"/>
      </dsp:txXfrm>
    </dsp:sp>
    <dsp:sp modelId="{67F502B8-37B5-4289-AF4C-25A3C9ADEB72}">
      <dsp:nvSpPr>
        <dsp:cNvPr id="0" name=""/>
        <dsp:cNvSpPr/>
      </dsp:nvSpPr>
      <dsp:spPr>
        <a:xfrm>
          <a:off x="0" y="3495203"/>
          <a:ext cx="5944427" cy="9308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E0B10D-27E7-472C-9844-E99155277653}">
      <dsp:nvSpPr>
        <dsp:cNvPr id="0" name=""/>
        <dsp:cNvSpPr/>
      </dsp:nvSpPr>
      <dsp:spPr>
        <a:xfrm>
          <a:off x="281593" y="3704652"/>
          <a:ext cx="511988" cy="5119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9C2B8E-9291-4FBE-8B49-A314D7060DEB}">
      <dsp:nvSpPr>
        <dsp:cNvPr id="0" name=""/>
        <dsp:cNvSpPr/>
      </dsp:nvSpPr>
      <dsp:spPr>
        <a:xfrm>
          <a:off x="1075176" y="3495203"/>
          <a:ext cx="4869250" cy="93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519" tIns="98519" rIns="98519" bIns="98519" numCol="1" spcCol="1270" anchor="ctr" anchorCtr="0">
          <a:noAutofit/>
        </a:bodyPr>
        <a:lstStyle/>
        <a:p>
          <a:pPr marL="0" lvl="0" indent="0" algn="l" defTabSz="844550">
            <a:lnSpc>
              <a:spcPct val="90000"/>
            </a:lnSpc>
            <a:spcBef>
              <a:spcPct val="0"/>
            </a:spcBef>
            <a:spcAft>
              <a:spcPct val="35000"/>
            </a:spcAft>
            <a:buNone/>
          </a:pPr>
          <a:r>
            <a:rPr lang="en-US" sz="1900" kern="1200"/>
            <a:t>Apply effectual thinking to real-world challenges.</a:t>
          </a:r>
        </a:p>
      </dsp:txBody>
      <dsp:txXfrm>
        <a:off x="1075176" y="3495203"/>
        <a:ext cx="4869250" cy="930888"/>
      </dsp:txXfrm>
    </dsp:sp>
    <dsp:sp modelId="{5CB61180-1626-4A23-B8E4-40349F542255}">
      <dsp:nvSpPr>
        <dsp:cNvPr id="0" name=""/>
        <dsp:cNvSpPr/>
      </dsp:nvSpPr>
      <dsp:spPr>
        <a:xfrm>
          <a:off x="0" y="4658813"/>
          <a:ext cx="5944427" cy="9308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A300A8-386C-4143-A2E2-B4689A4A44D6}">
      <dsp:nvSpPr>
        <dsp:cNvPr id="0" name=""/>
        <dsp:cNvSpPr/>
      </dsp:nvSpPr>
      <dsp:spPr>
        <a:xfrm>
          <a:off x="281593" y="4868263"/>
          <a:ext cx="511988" cy="5119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D240F2-9477-4D87-814B-3F1FD3F11DBF}">
      <dsp:nvSpPr>
        <dsp:cNvPr id="0" name=""/>
        <dsp:cNvSpPr/>
      </dsp:nvSpPr>
      <dsp:spPr>
        <a:xfrm>
          <a:off x="1075176" y="4658813"/>
          <a:ext cx="4869250" cy="93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519" tIns="98519" rIns="98519" bIns="98519" numCol="1" spcCol="1270" anchor="ctr" anchorCtr="0">
          <a:noAutofit/>
        </a:bodyPr>
        <a:lstStyle/>
        <a:p>
          <a:pPr marL="0" lvl="0" indent="0" algn="l" defTabSz="844550">
            <a:lnSpc>
              <a:spcPct val="90000"/>
            </a:lnSpc>
            <a:spcBef>
              <a:spcPct val="0"/>
            </a:spcBef>
            <a:spcAft>
              <a:spcPct val="35000"/>
            </a:spcAft>
            <a:buNone/>
          </a:pPr>
          <a:r>
            <a:rPr lang="en-US" sz="1900" kern="1200"/>
            <a:t>Generate novel value-creating ideas.</a:t>
          </a:r>
        </a:p>
      </dsp:txBody>
      <dsp:txXfrm>
        <a:off x="1075176" y="4658813"/>
        <a:ext cx="4869250" cy="9308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069349-66D2-4988-9456-C28B0EC9D356}">
      <dsp:nvSpPr>
        <dsp:cNvPr id="0" name=""/>
        <dsp:cNvSpPr/>
      </dsp:nvSpPr>
      <dsp:spPr>
        <a:xfrm>
          <a:off x="0" y="110679"/>
          <a:ext cx="6883352" cy="8332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Acts with what is already available</a:t>
          </a:r>
        </a:p>
      </dsp:txBody>
      <dsp:txXfrm>
        <a:off x="40676" y="151355"/>
        <a:ext cx="6802000" cy="751907"/>
      </dsp:txXfrm>
    </dsp:sp>
    <dsp:sp modelId="{6CE2E080-56C0-44BE-A51E-83B64E620FE0}">
      <dsp:nvSpPr>
        <dsp:cNvPr id="0" name=""/>
        <dsp:cNvSpPr/>
      </dsp:nvSpPr>
      <dsp:spPr>
        <a:xfrm>
          <a:off x="0" y="1001538"/>
          <a:ext cx="6883352" cy="833259"/>
        </a:xfrm>
        <a:prstGeom prst="roundRect">
          <a:avLst/>
        </a:prstGeom>
        <a:solidFill>
          <a:schemeClr val="accent2">
            <a:hueOff val="2327155"/>
            <a:satOff val="-13908"/>
            <a:lumOff val="-2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Reframes problems rather than waiting for solutions</a:t>
          </a:r>
        </a:p>
      </dsp:txBody>
      <dsp:txXfrm>
        <a:off x="40676" y="1042214"/>
        <a:ext cx="6802000" cy="751907"/>
      </dsp:txXfrm>
    </dsp:sp>
    <dsp:sp modelId="{22B03382-A4CA-43F2-871B-09B61F5073BB}">
      <dsp:nvSpPr>
        <dsp:cNvPr id="0" name=""/>
        <dsp:cNvSpPr/>
      </dsp:nvSpPr>
      <dsp:spPr>
        <a:xfrm>
          <a:off x="0" y="1892398"/>
          <a:ext cx="6883352" cy="833259"/>
        </a:xfrm>
        <a:prstGeom prst="roundRect">
          <a:avLst/>
        </a:prstGeom>
        <a:solidFill>
          <a:schemeClr val="accent2">
            <a:hueOff val="4654310"/>
            <a:satOff val="-27816"/>
            <a:lumOff val="-5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Creates value beyond money</a:t>
          </a:r>
        </a:p>
      </dsp:txBody>
      <dsp:txXfrm>
        <a:off x="40676" y="1933074"/>
        <a:ext cx="6802000" cy="751907"/>
      </dsp:txXfrm>
    </dsp:sp>
    <dsp:sp modelId="{6884384B-35A6-40C7-8CDA-95BA89C0AF1E}">
      <dsp:nvSpPr>
        <dsp:cNvPr id="0" name=""/>
        <dsp:cNvSpPr/>
      </dsp:nvSpPr>
      <dsp:spPr>
        <a:xfrm>
          <a:off x="0" y="2783257"/>
          <a:ext cx="6883352" cy="833259"/>
        </a:xfrm>
        <a:prstGeom prst="roundRect">
          <a:avLst/>
        </a:prstGeom>
        <a:solidFill>
          <a:schemeClr val="accent2">
            <a:hueOff val="6981466"/>
            <a:satOff val="-41725"/>
            <a:lumOff val="-8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Exercises judgement under pressure</a:t>
          </a:r>
        </a:p>
      </dsp:txBody>
      <dsp:txXfrm>
        <a:off x="40676" y="2823933"/>
        <a:ext cx="6802000" cy="751907"/>
      </dsp:txXfrm>
    </dsp:sp>
    <dsp:sp modelId="{3F53CC72-AE7C-43B4-BE1B-86A7FDE85A47}">
      <dsp:nvSpPr>
        <dsp:cNvPr id="0" name=""/>
        <dsp:cNvSpPr/>
      </dsp:nvSpPr>
      <dsp:spPr>
        <a:xfrm>
          <a:off x="0" y="3674116"/>
          <a:ext cx="6883352" cy="833259"/>
        </a:xfrm>
        <a:prstGeom prst="roundRect">
          <a:avLst/>
        </a:prstGeom>
        <a:solidFill>
          <a:schemeClr val="accent2">
            <a:hueOff val="9308621"/>
            <a:satOff val="-55633"/>
            <a:lumOff val="-111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Moving from resourcefulness to resilience (MacKinnon and Derickson, 2013)</a:t>
          </a:r>
        </a:p>
      </dsp:txBody>
      <dsp:txXfrm>
        <a:off x="40676" y="3714792"/>
        <a:ext cx="6802000" cy="751907"/>
      </dsp:txXfrm>
    </dsp:sp>
    <dsp:sp modelId="{06E32305-E5F1-4CF9-A113-D0A0D2009ECE}">
      <dsp:nvSpPr>
        <dsp:cNvPr id="0" name=""/>
        <dsp:cNvSpPr/>
      </dsp:nvSpPr>
      <dsp:spPr>
        <a:xfrm>
          <a:off x="0" y="4564976"/>
          <a:ext cx="6883352" cy="833259"/>
        </a:xfrm>
        <a:prstGeom prst="roundRect">
          <a:avLst/>
        </a:prstGeom>
        <a:solidFill>
          <a:schemeClr val="accent2">
            <a:hueOff val="11635776"/>
            <a:satOff val="-69541"/>
            <a:lumOff val="-1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Shaping transformation (Kauffeld and Berg, 2025)</a:t>
          </a:r>
        </a:p>
      </dsp:txBody>
      <dsp:txXfrm>
        <a:off x="40676" y="4605652"/>
        <a:ext cx="6802000" cy="7519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30907C-886A-4628-9AD0-878C4353CE90}">
      <dsp:nvSpPr>
        <dsp:cNvPr id="0" name=""/>
        <dsp:cNvSpPr/>
      </dsp:nvSpPr>
      <dsp:spPr>
        <a:xfrm>
          <a:off x="0" y="26512"/>
          <a:ext cx="6883352" cy="83011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Resourcing</a:t>
          </a:r>
          <a:endParaRPr lang="en-US" sz="3300" kern="1200"/>
        </a:p>
      </dsp:txBody>
      <dsp:txXfrm>
        <a:off x="40523" y="67035"/>
        <a:ext cx="6802306" cy="749069"/>
      </dsp:txXfrm>
    </dsp:sp>
    <dsp:sp modelId="{754FF372-39AB-4BB1-BA3F-02B41D06619D}">
      <dsp:nvSpPr>
        <dsp:cNvPr id="0" name=""/>
        <dsp:cNvSpPr/>
      </dsp:nvSpPr>
      <dsp:spPr>
        <a:xfrm>
          <a:off x="0" y="951667"/>
          <a:ext cx="6883352" cy="830115"/>
        </a:xfrm>
        <a:prstGeom prst="roundRect">
          <a:avLst/>
        </a:prstGeom>
        <a:solidFill>
          <a:schemeClr val="accent2">
            <a:hueOff val="2327155"/>
            <a:satOff val="-13908"/>
            <a:lumOff val="-2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Add money, staff, technology</a:t>
          </a:r>
          <a:endParaRPr lang="en-US" sz="3300" kern="1200"/>
        </a:p>
      </dsp:txBody>
      <dsp:txXfrm>
        <a:off x="40523" y="992190"/>
        <a:ext cx="6802306" cy="749069"/>
      </dsp:txXfrm>
    </dsp:sp>
    <dsp:sp modelId="{92993E2E-7D2D-4DCC-8C8F-D2770A171451}">
      <dsp:nvSpPr>
        <dsp:cNvPr id="0" name=""/>
        <dsp:cNvSpPr/>
      </dsp:nvSpPr>
      <dsp:spPr>
        <a:xfrm>
          <a:off x="0" y="1876822"/>
          <a:ext cx="6883352" cy="830115"/>
        </a:xfrm>
        <a:prstGeom prst="roundRect">
          <a:avLst/>
        </a:prstGeom>
        <a:solidFill>
          <a:schemeClr val="accent2">
            <a:hueOff val="4654310"/>
            <a:satOff val="-27816"/>
            <a:lumOff val="-5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Often slow and permission‑based</a:t>
          </a:r>
          <a:endParaRPr lang="en-US" sz="3300" kern="1200"/>
        </a:p>
      </dsp:txBody>
      <dsp:txXfrm>
        <a:off x="40523" y="1917345"/>
        <a:ext cx="6802306" cy="749069"/>
      </dsp:txXfrm>
    </dsp:sp>
    <dsp:sp modelId="{8CC76C26-3231-4956-B7A8-0315B56CBA95}">
      <dsp:nvSpPr>
        <dsp:cNvPr id="0" name=""/>
        <dsp:cNvSpPr/>
      </dsp:nvSpPr>
      <dsp:spPr>
        <a:xfrm>
          <a:off x="0" y="2801977"/>
          <a:ext cx="6883352" cy="830115"/>
        </a:xfrm>
        <a:prstGeom prst="roundRect">
          <a:avLst/>
        </a:prstGeom>
        <a:solidFill>
          <a:schemeClr val="accent2">
            <a:hueOff val="6981466"/>
            <a:satOff val="-41725"/>
            <a:lumOff val="-8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Resourcefulness</a:t>
          </a:r>
          <a:endParaRPr lang="en-US" sz="3300" kern="1200"/>
        </a:p>
      </dsp:txBody>
      <dsp:txXfrm>
        <a:off x="40523" y="2842500"/>
        <a:ext cx="6802306" cy="749069"/>
      </dsp:txXfrm>
    </dsp:sp>
    <dsp:sp modelId="{63E42127-D924-4C26-9F5E-34D8FBAB579A}">
      <dsp:nvSpPr>
        <dsp:cNvPr id="0" name=""/>
        <dsp:cNvSpPr/>
      </dsp:nvSpPr>
      <dsp:spPr>
        <a:xfrm>
          <a:off x="0" y="3727132"/>
          <a:ext cx="6883352" cy="830115"/>
        </a:xfrm>
        <a:prstGeom prst="roundRect">
          <a:avLst/>
        </a:prstGeom>
        <a:solidFill>
          <a:schemeClr val="accent2">
            <a:hueOff val="9308621"/>
            <a:satOff val="-55633"/>
            <a:lumOff val="-111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Reuse, reframe, repurpose</a:t>
          </a:r>
          <a:endParaRPr lang="en-US" sz="3300" kern="1200"/>
        </a:p>
      </dsp:txBody>
      <dsp:txXfrm>
        <a:off x="40523" y="3767655"/>
        <a:ext cx="6802306" cy="749069"/>
      </dsp:txXfrm>
    </dsp:sp>
    <dsp:sp modelId="{76548EA9-A73D-4E9D-B03A-134264856640}">
      <dsp:nvSpPr>
        <dsp:cNvPr id="0" name=""/>
        <dsp:cNvSpPr/>
      </dsp:nvSpPr>
      <dsp:spPr>
        <a:xfrm>
          <a:off x="0" y="4652287"/>
          <a:ext cx="6883352" cy="830115"/>
        </a:xfrm>
        <a:prstGeom prst="roundRect">
          <a:avLst/>
        </a:prstGeom>
        <a:solidFill>
          <a:schemeClr val="accent2">
            <a:hueOff val="11635776"/>
            <a:satOff val="-69541"/>
            <a:lumOff val="-1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Action‑oriented and ethical</a:t>
          </a:r>
          <a:endParaRPr lang="en-US" sz="3300" kern="1200"/>
        </a:p>
      </dsp:txBody>
      <dsp:txXfrm>
        <a:off x="40523" y="4692810"/>
        <a:ext cx="6802306" cy="74906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C90C3E-BC02-4EDF-8529-08897E88CFA0}">
      <dsp:nvSpPr>
        <dsp:cNvPr id="0" name=""/>
        <dsp:cNvSpPr/>
      </dsp:nvSpPr>
      <dsp:spPr>
        <a:xfrm>
          <a:off x="524152" y="863884"/>
          <a:ext cx="1244481" cy="124448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86FAB4-0108-44D3-A6DF-000240B94823}">
      <dsp:nvSpPr>
        <dsp:cNvPr id="0" name=""/>
        <dsp:cNvSpPr/>
      </dsp:nvSpPr>
      <dsp:spPr>
        <a:xfrm>
          <a:off x="789369" y="1129101"/>
          <a:ext cx="714046" cy="71404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1EFC0E-0691-4B92-BF05-A59557809A2A}">
      <dsp:nvSpPr>
        <dsp:cNvPr id="0" name=""/>
        <dsp:cNvSpPr/>
      </dsp:nvSpPr>
      <dsp:spPr>
        <a:xfrm>
          <a:off x="126326" y="2495990"/>
          <a:ext cx="204013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Scarcity of resource can be </a:t>
          </a:r>
        </a:p>
      </dsp:txBody>
      <dsp:txXfrm>
        <a:off x="126326" y="2495990"/>
        <a:ext cx="2040132" cy="720000"/>
      </dsp:txXfrm>
    </dsp:sp>
    <dsp:sp modelId="{1B15B647-E13D-4FD2-BFFC-B8B4597B2200}">
      <dsp:nvSpPr>
        <dsp:cNvPr id="0" name=""/>
        <dsp:cNvSpPr/>
      </dsp:nvSpPr>
      <dsp:spPr>
        <a:xfrm>
          <a:off x="2921308" y="863884"/>
          <a:ext cx="1244481" cy="1244481"/>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813B38-E228-4035-80BE-2515D6CCE047}">
      <dsp:nvSpPr>
        <dsp:cNvPr id="0" name=""/>
        <dsp:cNvSpPr/>
      </dsp:nvSpPr>
      <dsp:spPr>
        <a:xfrm>
          <a:off x="3186525" y="1129101"/>
          <a:ext cx="714046" cy="71404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5A91FF-FB9B-4A98-876F-2783A0840C3A}">
      <dsp:nvSpPr>
        <dsp:cNvPr id="0" name=""/>
        <dsp:cNvSpPr/>
      </dsp:nvSpPr>
      <dsp:spPr>
        <a:xfrm>
          <a:off x="2523482" y="2495990"/>
          <a:ext cx="204013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A constraint (what we cannot do)</a:t>
          </a:r>
        </a:p>
      </dsp:txBody>
      <dsp:txXfrm>
        <a:off x="2523482" y="2495990"/>
        <a:ext cx="2040132" cy="720000"/>
      </dsp:txXfrm>
    </dsp:sp>
    <dsp:sp modelId="{B90E26C5-E536-461D-BEBF-F2C7D37401C4}">
      <dsp:nvSpPr>
        <dsp:cNvPr id="0" name=""/>
        <dsp:cNvSpPr/>
      </dsp:nvSpPr>
      <dsp:spPr>
        <a:xfrm>
          <a:off x="5318464" y="863884"/>
          <a:ext cx="1244481" cy="1244481"/>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3939DD-DC10-4116-BF2B-830FDAE76F4F}">
      <dsp:nvSpPr>
        <dsp:cNvPr id="0" name=""/>
        <dsp:cNvSpPr/>
      </dsp:nvSpPr>
      <dsp:spPr>
        <a:xfrm>
          <a:off x="5583681" y="1129101"/>
          <a:ext cx="714046" cy="71404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D6C9A0-8DB3-4E63-AF7A-EE0E97C5EE48}">
      <dsp:nvSpPr>
        <dsp:cNvPr id="0" name=""/>
        <dsp:cNvSpPr/>
      </dsp:nvSpPr>
      <dsp:spPr>
        <a:xfrm>
          <a:off x="4920638" y="2495990"/>
          <a:ext cx="204013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A catalyst (forces focus)</a:t>
          </a:r>
        </a:p>
      </dsp:txBody>
      <dsp:txXfrm>
        <a:off x="4920638" y="2495990"/>
        <a:ext cx="2040132" cy="720000"/>
      </dsp:txXfrm>
    </dsp:sp>
    <dsp:sp modelId="{08868FAA-30D5-4BFE-A9F5-F7C27D1383D5}">
      <dsp:nvSpPr>
        <dsp:cNvPr id="0" name=""/>
        <dsp:cNvSpPr/>
      </dsp:nvSpPr>
      <dsp:spPr>
        <a:xfrm>
          <a:off x="7715620" y="863884"/>
          <a:ext cx="1244481" cy="1244481"/>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06A49C-4CE5-4092-975A-23A2B6A53E73}">
      <dsp:nvSpPr>
        <dsp:cNvPr id="0" name=""/>
        <dsp:cNvSpPr/>
      </dsp:nvSpPr>
      <dsp:spPr>
        <a:xfrm>
          <a:off x="7980838" y="1129101"/>
          <a:ext cx="714046" cy="71404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FBCBC9-45F5-40E2-937A-7F0C488BF3F9}">
      <dsp:nvSpPr>
        <dsp:cNvPr id="0" name=""/>
        <dsp:cNvSpPr/>
      </dsp:nvSpPr>
      <dsp:spPr>
        <a:xfrm>
          <a:off x="7317794" y="2495990"/>
          <a:ext cx="204013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A creative amplifier (simplifies decisions)</a:t>
          </a:r>
        </a:p>
      </dsp:txBody>
      <dsp:txXfrm>
        <a:off x="7317794" y="2495990"/>
        <a:ext cx="2040132"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FE9B6D-71DA-4D57-9BC1-007C3553E46F}">
      <dsp:nvSpPr>
        <dsp:cNvPr id="0" name=""/>
        <dsp:cNvSpPr/>
      </dsp:nvSpPr>
      <dsp:spPr>
        <a:xfrm>
          <a:off x="2778" y="607111"/>
          <a:ext cx="2204348" cy="132260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Time</a:t>
          </a:r>
          <a:endParaRPr lang="en-US" sz="3200" kern="1200"/>
        </a:p>
      </dsp:txBody>
      <dsp:txXfrm>
        <a:off x="2778" y="607111"/>
        <a:ext cx="2204348" cy="1322608"/>
      </dsp:txXfrm>
    </dsp:sp>
    <dsp:sp modelId="{D991BE1A-7F9B-41A8-A2D9-17E854AAB32B}">
      <dsp:nvSpPr>
        <dsp:cNvPr id="0" name=""/>
        <dsp:cNvSpPr/>
      </dsp:nvSpPr>
      <dsp:spPr>
        <a:xfrm>
          <a:off x="2427561" y="607111"/>
          <a:ext cx="2204348" cy="132260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Money</a:t>
          </a:r>
          <a:endParaRPr lang="en-US" sz="3200" kern="1200"/>
        </a:p>
      </dsp:txBody>
      <dsp:txXfrm>
        <a:off x="2427561" y="607111"/>
        <a:ext cx="2204348" cy="1322608"/>
      </dsp:txXfrm>
    </dsp:sp>
    <dsp:sp modelId="{A48EEB76-92DB-41CB-9151-0DA1241D35C2}">
      <dsp:nvSpPr>
        <dsp:cNvPr id="0" name=""/>
        <dsp:cNvSpPr/>
      </dsp:nvSpPr>
      <dsp:spPr>
        <a:xfrm>
          <a:off x="4852344" y="607111"/>
          <a:ext cx="2204348" cy="132260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Skills</a:t>
          </a:r>
          <a:endParaRPr lang="en-US" sz="3200" kern="1200"/>
        </a:p>
      </dsp:txBody>
      <dsp:txXfrm>
        <a:off x="4852344" y="607111"/>
        <a:ext cx="2204348" cy="1322608"/>
      </dsp:txXfrm>
    </dsp:sp>
    <dsp:sp modelId="{5C5A6A4F-635C-4430-BBCB-FE77982BF817}">
      <dsp:nvSpPr>
        <dsp:cNvPr id="0" name=""/>
        <dsp:cNvSpPr/>
      </dsp:nvSpPr>
      <dsp:spPr>
        <a:xfrm>
          <a:off x="7277127" y="607111"/>
          <a:ext cx="2204348" cy="132260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Technology</a:t>
          </a:r>
          <a:endParaRPr lang="en-US" sz="3200" kern="1200"/>
        </a:p>
      </dsp:txBody>
      <dsp:txXfrm>
        <a:off x="7277127" y="607111"/>
        <a:ext cx="2204348" cy="1322608"/>
      </dsp:txXfrm>
    </dsp:sp>
    <dsp:sp modelId="{B4B9A85A-AC5E-46EB-907F-6367A7FBB344}">
      <dsp:nvSpPr>
        <dsp:cNvPr id="0" name=""/>
        <dsp:cNvSpPr/>
      </dsp:nvSpPr>
      <dsp:spPr>
        <a:xfrm>
          <a:off x="1215170" y="2150154"/>
          <a:ext cx="2204348" cy="132260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Authority</a:t>
          </a:r>
          <a:endParaRPr lang="en-US" sz="3200" kern="1200"/>
        </a:p>
      </dsp:txBody>
      <dsp:txXfrm>
        <a:off x="1215170" y="2150154"/>
        <a:ext cx="2204348" cy="1322608"/>
      </dsp:txXfrm>
    </dsp:sp>
    <dsp:sp modelId="{E51787C7-50A6-4CD0-A0D0-5B830CAA917B}">
      <dsp:nvSpPr>
        <dsp:cNvPr id="0" name=""/>
        <dsp:cNvSpPr/>
      </dsp:nvSpPr>
      <dsp:spPr>
        <a:xfrm>
          <a:off x="3639952" y="2150154"/>
          <a:ext cx="2204348" cy="132260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Information</a:t>
          </a:r>
          <a:endParaRPr lang="en-US" sz="3200" kern="1200"/>
        </a:p>
      </dsp:txBody>
      <dsp:txXfrm>
        <a:off x="3639952" y="2150154"/>
        <a:ext cx="2204348" cy="1322608"/>
      </dsp:txXfrm>
    </dsp:sp>
    <dsp:sp modelId="{72429042-0973-4AC9-93C5-41439A4A8353}">
      <dsp:nvSpPr>
        <dsp:cNvPr id="0" name=""/>
        <dsp:cNvSpPr/>
      </dsp:nvSpPr>
      <dsp:spPr>
        <a:xfrm>
          <a:off x="6064735" y="2150154"/>
          <a:ext cx="2204348" cy="132260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Space</a:t>
          </a:r>
          <a:endParaRPr lang="en-US" sz="3200" kern="1200"/>
        </a:p>
      </dsp:txBody>
      <dsp:txXfrm>
        <a:off x="6064735" y="2150154"/>
        <a:ext cx="2204348" cy="132260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A139FB-3F77-4FFC-94A4-66088820F1CC}">
      <dsp:nvSpPr>
        <dsp:cNvPr id="0" name=""/>
        <dsp:cNvSpPr/>
      </dsp:nvSpPr>
      <dsp:spPr>
        <a:xfrm>
          <a:off x="659168" y="725252"/>
          <a:ext cx="1455894" cy="145589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61E2EC-9C63-4498-9257-2B87FDF96C04}">
      <dsp:nvSpPr>
        <dsp:cNvPr id="0" name=""/>
        <dsp:cNvSpPr/>
      </dsp:nvSpPr>
      <dsp:spPr>
        <a:xfrm>
          <a:off x="969440" y="1035525"/>
          <a:ext cx="835349" cy="8353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1240AA-A054-4E24-BFFA-CE1699715584}">
      <dsp:nvSpPr>
        <dsp:cNvPr id="0" name=""/>
        <dsp:cNvSpPr/>
      </dsp:nvSpPr>
      <dsp:spPr>
        <a:xfrm>
          <a:off x="193759" y="2634622"/>
          <a:ext cx="238671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US" sz="2200" kern="1200"/>
            <a:t>Optimisation thinking</a:t>
          </a:r>
        </a:p>
      </dsp:txBody>
      <dsp:txXfrm>
        <a:off x="193759" y="2634622"/>
        <a:ext cx="2386711" cy="720000"/>
      </dsp:txXfrm>
    </dsp:sp>
    <dsp:sp modelId="{185095B9-9986-4E43-854B-19FF44069173}">
      <dsp:nvSpPr>
        <dsp:cNvPr id="0" name=""/>
        <dsp:cNvSpPr/>
      </dsp:nvSpPr>
      <dsp:spPr>
        <a:xfrm>
          <a:off x="3463554" y="725252"/>
          <a:ext cx="1455894" cy="145589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ED27D4-7100-443D-9778-1DC346183286}">
      <dsp:nvSpPr>
        <dsp:cNvPr id="0" name=""/>
        <dsp:cNvSpPr/>
      </dsp:nvSpPr>
      <dsp:spPr>
        <a:xfrm>
          <a:off x="3773827" y="1035525"/>
          <a:ext cx="835349" cy="8353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4C2654-53EC-4379-8BC0-FDAB5D8FFBBD}">
      <dsp:nvSpPr>
        <dsp:cNvPr id="0" name=""/>
        <dsp:cNvSpPr/>
      </dsp:nvSpPr>
      <dsp:spPr>
        <a:xfrm>
          <a:off x="2998145" y="2634622"/>
          <a:ext cx="238671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US" sz="2200" kern="1200"/>
            <a:t>'How do we do this better?'</a:t>
          </a:r>
        </a:p>
      </dsp:txBody>
      <dsp:txXfrm>
        <a:off x="2998145" y="2634622"/>
        <a:ext cx="2386711" cy="720000"/>
      </dsp:txXfrm>
    </dsp:sp>
    <dsp:sp modelId="{5257C9D6-B788-4460-8FC4-1D26D145475A}">
      <dsp:nvSpPr>
        <dsp:cNvPr id="0" name=""/>
        <dsp:cNvSpPr/>
      </dsp:nvSpPr>
      <dsp:spPr>
        <a:xfrm>
          <a:off x="6267941" y="725252"/>
          <a:ext cx="1455894" cy="145589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72C8C3-FC4C-4DAE-8650-5DB71C5D6ADB}">
      <dsp:nvSpPr>
        <dsp:cNvPr id="0" name=""/>
        <dsp:cNvSpPr/>
      </dsp:nvSpPr>
      <dsp:spPr>
        <a:xfrm>
          <a:off x="6578213" y="1035525"/>
          <a:ext cx="835349" cy="8353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F483DA-D583-4E10-B9C7-31BEE6F44133}">
      <dsp:nvSpPr>
        <dsp:cNvPr id="0" name=""/>
        <dsp:cNvSpPr/>
      </dsp:nvSpPr>
      <dsp:spPr>
        <a:xfrm>
          <a:off x="5802532" y="2634622"/>
          <a:ext cx="238671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US" sz="2200" kern="1200"/>
            <a:t>Reframing thinking</a:t>
          </a:r>
        </a:p>
      </dsp:txBody>
      <dsp:txXfrm>
        <a:off x="5802532" y="2634622"/>
        <a:ext cx="2386711" cy="720000"/>
      </dsp:txXfrm>
    </dsp:sp>
    <dsp:sp modelId="{6222AF8E-988F-49B8-828A-F53D01291D67}">
      <dsp:nvSpPr>
        <dsp:cNvPr id="0" name=""/>
        <dsp:cNvSpPr/>
      </dsp:nvSpPr>
      <dsp:spPr>
        <a:xfrm>
          <a:off x="9072327" y="725252"/>
          <a:ext cx="1455894" cy="145589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5CC951-6412-476B-9A17-D8A6BD150A91}">
      <dsp:nvSpPr>
        <dsp:cNvPr id="0" name=""/>
        <dsp:cNvSpPr/>
      </dsp:nvSpPr>
      <dsp:spPr>
        <a:xfrm>
          <a:off x="9382600" y="1035525"/>
          <a:ext cx="835349" cy="8353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EA211F-2765-4DC3-89F0-463DB9B36F0B}">
      <dsp:nvSpPr>
        <dsp:cNvPr id="0" name=""/>
        <dsp:cNvSpPr/>
      </dsp:nvSpPr>
      <dsp:spPr>
        <a:xfrm>
          <a:off x="8606918" y="2634622"/>
          <a:ext cx="238671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US" sz="2200" kern="1200"/>
            <a:t>'What is the real problem?'</a:t>
          </a:r>
        </a:p>
      </dsp:txBody>
      <dsp:txXfrm>
        <a:off x="8606918" y="2634622"/>
        <a:ext cx="2386711"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D7B3BF-9BC9-4B62-B3D3-EC72ECE1D3A0}">
      <dsp:nvSpPr>
        <dsp:cNvPr id="0" name=""/>
        <dsp:cNvSpPr/>
      </dsp:nvSpPr>
      <dsp:spPr>
        <a:xfrm>
          <a:off x="0" y="0"/>
          <a:ext cx="8949912" cy="89757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We have discussed value before, what does it mean?</a:t>
          </a:r>
        </a:p>
      </dsp:txBody>
      <dsp:txXfrm>
        <a:off x="26289" y="26289"/>
        <a:ext cx="7905516" cy="844994"/>
      </dsp:txXfrm>
    </dsp:sp>
    <dsp:sp modelId="{C02C7F2D-BF16-45A5-BB87-C0FE8F3E92FC}">
      <dsp:nvSpPr>
        <dsp:cNvPr id="0" name=""/>
        <dsp:cNvSpPr/>
      </dsp:nvSpPr>
      <dsp:spPr>
        <a:xfrm>
          <a:off x="749555" y="1060767"/>
          <a:ext cx="8949912" cy="897572"/>
        </a:xfrm>
        <a:prstGeom prst="roundRect">
          <a:avLst>
            <a:gd name="adj" fmla="val 10000"/>
          </a:avLst>
        </a:prstGeom>
        <a:solidFill>
          <a:schemeClr val="accent2">
            <a:hueOff val="3878592"/>
            <a:satOff val="-23180"/>
            <a:lumOff val="-46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Money?</a:t>
          </a:r>
        </a:p>
      </dsp:txBody>
      <dsp:txXfrm>
        <a:off x="775844" y="1087056"/>
        <a:ext cx="7564356" cy="844994"/>
      </dsp:txXfrm>
    </dsp:sp>
    <dsp:sp modelId="{FD8C43F2-C275-46FA-A6F2-1E3C087EA235}">
      <dsp:nvSpPr>
        <dsp:cNvPr id="0" name=""/>
        <dsp:cNvSpPr/>
      </dsp:nvSpPr>
      <dsp:spPr>
        <a:xfrm>
          <a:off x="1487922" y="2121535"/>
          <a:ext cx="8949912" cy="897572"/>
        </a:xfrm>
        <a:prstGeom prst="roundRect">
          <a:avLst>
            <a:gd name="adj" fmla="val 10000"/>
          </a:avLst>
        </a:prstGeom>
        <a:solidFill>
          <a:schemeClr val="accent2">
            <a:hueOff val="7757184"/>
            <a:satOff val="-46361"/>
            <a:lumOff val="-92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Social, experiential, knowledge, emotional, ethical.</a:t>
          </a:r>
        </a:p>
      </dsp:txBody>
      <dsp:txXfrm>
        <a:off x="1514211" y="2147824"/>
        <a:ext cx="7575544" cy="844994"/>
      </dsp:txXfrm>
    </dsp:sp>
    <dsp:sp modelId="{430B5B3B-9CB0-4323-9967-9BF821CDE1D8}">
      <dsp:nvSpPr>
        <dsp:cNvPr id="0" name=""/>
        <dsp:cNvSpPr/>
      </dsp:nvSpPr>
      <dsp:spPr>
        <a:xfrm>
          <a:off x="2237477" y="3182302"/>
          <a:ext cx="8949912" cy="897572"/>
        </a:xfrm>
        <a:prstGeom prst="roundRect">
          <a:avLst>
            <a:gd name="adj" fmla="val 10000"/>
          </a:avLst>
        </a:prstGeom>
        <a:solidFill>
          <a:schemeClr val="accent2">
            <a:hueOff val="11635776"/>
            <a:satOff val="-69541"/>
            <a:lumOff val="-1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Value is not  </a:t>
          </a:r>
        </a:p>
      </dsp:txBody>
      <dsp:txXfrm>
        <a:off x="2263766" y="3208591"/>
        <a:ext cx="7564356" cy="844994"/>
      </dsp:txXfrm>
    </dsp:sp>
    <dsp:sp modelId="{789FF12A-EF4C-440F-9C95-4E84A4C95817}">
      <dsp:nvSpPr>
        <dsp:cNvPr id="0" name=""/>
        <dsp:cNvSpPr/>
      </dsp:nvSpPr>
      <dsp:spPr>
        <a:xfrm>
          <a:off x="8366489" y="687458"/>
          <a:ext cx="583422" cy="58342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497759" y="687458"/>
        <a:ext cx="320882" cy="439025"/>
      </dsp:txXfrm>
    </dsp:sp>
    <dsp:sp modelId="{7C2F2A7E-89D5-434B-8530-50EF2222E454}">
      <dsp:nvSpPr>
        <dsp:cNvPr id="0" name=""/>
        <dsp:cNvSpPr/>
      </dsp:nvSpPr>
      <dsp:spPr>
        <a:xfrm>
          <a:off x="9116045" y="1748226"/>
          <a:ext cx="583422" cy="583422"/>
        </a:xfrm>
        <a:prstGeom prst="downArrow">
          <a:avLst>
            <a:gd name="adj1" fmla="val 55000"/>
            <a:gd name="adj2" fmla="val 45000"/>
          </a:avLst>
        </a:prstGeom>
        <a:solidFill>
          <a:schemeClr val="accent2">
            <a:tint val="40000"/>
            <a:alpha val="90000"/>
            <a:hueOff val="5879350"/>
            <a:satOff val="-37488"/>
            <a:lumOff val="-2435"/>
            <a:alphaOff val="0"/>
          </a:schemeClr>
        </a:solidFill>
        <a:ln w="12700" cap="flat" cmpd="sng" algn="ctr">
          <a:solidFill>
            <a:schemeClr val="accent2">
              <a:tint val="40000"/>
              <a:alpha val="90000"/>
              <a:hueOff val="5879350"/>
              <a:satOff val="-37488"/>
              <a:lumOff val="-243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247315" y="1748226"/>
        <a:ext cx="320882" cy="439025"/>
      </dsp:txXfrm>
    </dsp:sp>
    <dsp:sp modelId="{F6482BD8-3A52-48E1-9AA3-9466F381497D}">
      <dsp:nvSpPr>
        <dsp:cNvPr id="0" name=""/>
        <dsp:cNvSpPr/>
      </dsp:nvSpPr>
      <dsp:spPr>
        <a:xfrm>
          <a:off x="9854412" y="2808993"/>
          <a:ext cx="583422" cy="583422"/>
        </a:xfrm>
        <a:prstGeom prst="downArrow">
          <a:avLst>
            <a:gd name="adj1" fmla="val 55000"/>
            <a:gd name="adj2" fmla="val 45000"/>
          </a:avLst>
        </a:prstGeom>
        <a:solidFill>
          <a:schemeClr val="accent2">
            <a:tint val="40000"/>
            <a:alpha val="90000"/>
            <a:hueOff val="11758700"/>
            <a:satOff val="-74975"/>
            <a:lumOff val="-4870"/>
            <a:alphaOff val="0"/>
          </a:schemeClr>
        </a:solidFill>
        <a:ln w="12700" cap="flat" cmpd="sng" algn="ctr">
          <a:solidFill>
            <a:schemeClr val="accent2">
              <a:tint val="40000"/>
              <a:alpha val="90000"/>
              <a:hueOff val="11758700"/>
              <a:satOff val="-74975"/>
              <a:lumOff val="-487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985682" y="2808993"/>
        <a:ext cx="320882" cy="43902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8A2F46-5A05-472A-A9AD-FD75E21EDCCC}">
      <dsp:nvSpPr>
        <dsp:cNvPr id="0" name=""/>
        <dsp:cNvSpPr/>
      </dsp:nvSpPr>
      <dsp:spPr>
        <a:xfrm>
          <a:off x="839" y="0"/>
          <a:ext cx="3398745" cy="3713938"/>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5721" tIns="0" rIns="335721" bIns="330200" numCol="1" spcCol="1270" anchor="t" anchorCtr="0">
          <a:noAutofit/>
        </a:bodyPr>
        <a:lstStyle/>
        <a:p>
          <a:pPr marL="0" lvl="0" indent="0" algn="l" defTabSz="1155700">
            <a:lnSpc>
              <a:spcPct val="90000"/>
            </a:lnSpc>
            <a:spcBef>
              <a:spcPct val="0"/>
            </a:spcBef>
            <a:spcAft>
              <a:spcPct val="35000"/>
            </a:spcAft>
            <a:buNone/>
          </a:pPr>
          <a:r>
            <a:rPr lang="en-US" sz="2600" kern="1200"/>
            <a:t>Constraint mapping</a:t>
          </a:r>
        </a:p>
      </dsp:txBody>
      <dsp:txXfrm>
        <a:off x="839" y="1485575"/>
        <a:ext cx="3398745" cy="2228362"/>
      </dsp:txXfrm>
    </dsp:sp>
    <dsp:sp modelId="{E8F82D92-0EED-43FC-A94F-894773D7A378}">
      <dsp:nvSpPr>
        <dsp:cNvPr id="0" name=""/>
        <dsp:cNvSpPr/>
      </dsp:nvSpPr>
      <dsp:spPr>
        <a:xfrm>
          <a:off x="839" y="0"/>
          <a:ext cx="3398745" cy="148557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5721" tIns="165100" rIns="335721"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39" y="0"/>
        <a:ext cx="3398745" cy="1485575"/>
      </dsp:txXfrm>
    </dsp:sp>
    <dsp:sp modelId="{B2F890A0-B219-4421-AB4F-7E0B783CED90}">
      <dsp:nvSpPr>
        <dsp:cNvPr id="0" name=""/>
        <dsp:cNvSpPr/>
      </dsp:nvSpPr>
      <dsp:spPr>
        <a:xfrm>
          <a:off x="3671484" y="0"/>
          <a:ext cx="3398745" cy="3713938"/>
        </a:xfrm>
        <a:prstGeom prst="rect">
          <a:avLst/>
        </a:prstGeom>
        <a:solidFill>
          <a:schemeClr val="accent2">
            <a:hueOff val="5817888"/>
            <a:satOff val="-34771"/>
            <a:lumOff val="-6961"/>
            <a:alphaOff val="0"/>
          </a:schemeClr>
        </a:solidFill>
        <a:ln w="12700" cap="flat" cmpd="sng" algn="ctr">
          <a:solidFill>
            <a:schemeClr val="accent2">
              <a:hueOff val="5817888"/>
              <a:satOff val="-34771"/>
              <a:lumOff val="-6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5721" tIns="0" rIns="335721" bIns="330200" numCol="1" spcCol="1270" anchor="t" anchorCtr="0">
          <a:noAutofit/>
        </a:bodyPr>
        <a:lstStyle/>
        <a:p>
          <a:pPr marL="0" lvl="0" indent="0" algn="l" defTabSz="1155700">
            <a:lnSpc>
              <a:spcPct val="90000"/>
            </a:lnSpc>
            <a:spcBef>
              <a:spcPct val="0"/>
            </a:spcBef>
            <a:spcAft>
              <a:spcPct val="35000"/>
            </a:spcAft>
            <a:buNone/>
          </a:pPr>
          <a:r>
            <a:rPr lang="en-US" sz="2600" kern="1200"/>
            <a:t>Reverse thinking</a:t>
          </a:r>
        </a:p>
      </dsp:txBody>
      <dsp:txXfrm>
        <a:off x="3671484" y="1485575"/>
        <a:ext cx="3398745" cy="2228362"/>
      </dsp:txXfrm>
    </dsp:sp>
    <dsp:sp modelId="{064552A7-94EC-4566-82C9-36489FD06206}">
      <dsp:nvSpPr>
        <dsp:cNvPr id="0" name=""/>
        <dsp:cNvSpPr/>
      </dsp:nvSpPr>
      <dsp:spPr>
        <a:xfrm>
          <a:off x="3671484" y="0"/>
          <a:ext cx="3398745" cy="148557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5721" tIns="165100" rIns="335721"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671484" y="0"/>
        <a:ext cx="3398745" cy="1485575"/>
      </dsp:txXfrm>
    </dsp:sp>
    <dsp:sp modelId="{FCFEDC6F-A6BD-4D2F-B785-312952FD73EA}">
      <dsp:nvSpPr>
        <dsp:cNvPr id="0" name=""/>
        <dsp:cNvSpPr/>
      </dsp:nvSpPr>
      <dsp:spPr>
        <a:xfrm>
          <a:off x="7342129" y="0"/>
          <a:ext cx="3398745" cy="3713938"/>
        </a:xfrm>
        <a:prstGeom prst="rect">
          <a:avLst/>
        </a:prstGeom>
        <a:solidFill>
          <a:schemeClr val="accent2">
            <a:hueOff val="11635776"/>
            <a:satOff val="-69541"/>
            <a:lumOff val="-13922"/>
            <a:alphaOff val="0"/>
          </a:schemeClr>
        </a:solidFill>
        <a:ln w="12700" cap="flat" cmpd="sng" algn="ctr">
          <a:solidFill>
            <a:schemeClr val="accent2">
              <a:hueOff val="11635776"/>
              <a:satOff val="-69541"/>
              <a:lumOff val="-1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5721" tIns="0" rIns="335721" bIns="330200" numCol="1" spcCol="1270" anchor="t" anchorCtr="0">
          <a:noAutofit/>
        </a:bodyPr>
        <a:lstStyle/>
        <a:p>
          <a:pPr marL="0" lvl="0" indent="0" algn="l" defTabSz="1155700">
            <a:lnSpc>
              <a:spcPct val="90000"/>
            </a:lnSpc>
            <a:spcBef>
              <a:spcPct val="0"/>
            </a:spcBef>
            <a:spcAft>
              <a:spcPct val="35000"/>
            </a:spcAft>
            <a:buNone/>
          </a:pPr>
          <a:r>
            <a:rPr lang="en-US" sz="2600" kern="1200"/>
            <a:t>Asset reframing</a:t>
          </a:r>
        </a:p>
      </dsp:txBody>
      <dsp:txXfrm>
        <a:off x="7342129" y="1485575"/>
        <a:ext cx="3398745" cy="2228362"/>
      </dsp:txXfrm>
    </dsp:sp>
    <dsp:sp modelId="{C9C06A2D-78B6-4198-9DA2-34AAE923C780}">
      <dsp:nvSpPr>
        <dsp:cNvPr id="0" name=""/>
        <dsp:cNvSpPr/>
      </dsp:nvSpPr>
      <dsp:spPr>
        <a:xfrm>
          <a:off x="7342129" y="0"/>
          <a:ext cx="3398745" cy="148557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5721" tIns="165100" rIns="335721"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342129" y="0"/>
        <a:ext cx="3398745" cy="148557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3C2EC8-8B10-4988-A1BD-84C5EFBCF1EB}">
      <dsp:nvSpPr>
        <dsp:cNvPr id="0" name=""/>
        <dsp:cNvSpPr/>
      </dsp:nvSpPr>
      <dsp:spPr>
        <a:xfrm>
          <a:off x="0" y="311137"/>
          <a:ext cx="6883352" cy="9266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A problem-solving logic used by entrepreneurs to create opportunities with what they have, not what they want. </a:t>
          </a:r>
        </a:p>
      </dsp:txBody>
      <dsp:txXfrm>
        <a:off x="45235" y="356372"/>
        <a:ext cx="6792882" cy="836170"/>
      </dsp:txXfrm>
    </dsp:sp>
    <dsp:sp modelId="{899E6F4B-3F12-4B08-A31B-53D9F46713E3}">
      <dsp:nvSpPr>
        <dsp:cNvPr id="0" name=""/>
        <dsp:cNvSpPr/>
      </dsp:nvSpPr>
      <dsp:spPr>
        <a:xfrm>
          <a:off x="0" y="1301137"/>
          <a:ext cx="6883352" cy="926640"/>
        </a:xfrm>
        <a:prstGeom prst="roundRect">
          <a:avLst/>
        </a:prstGeom>
        <a:solidFill>
          <a:schemeClr val="accent2">
            <a:hueOff val="2908944"/>
            <a:satOff val="-17385"/>
            <a:lumOff val="-34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Who you are, what you have, who you know. </a:t>
          </a:r>
        </a:p>
      </dsp:txBody>
      <dsp:txXfrm>
        <a:off x="45235" y="1346372"/>
        <a:ext cx="6792882" cy="836170"/>
      </dsp:txXfrm>
    </dsp:sp>
    <dsp:sp modelId="{17D4B01D-0066-4280-8DA9-3176D719A1B4}">
      <dsp:nvSpPr>
        <dsp:cNvPr id="0" name=""/>
        <dsp:cNvSpPr/>
      </dsp:nvSpPr>
      <dsp:spPr>
        <a:xfrm>
          <a:off x="0" y="2291137"/>
          <a:ext cx="6883352" cy="926640"/>
        </a:xfrm>
        <a:prstGeom prst="roundRect">
          <a:avLst/>
        </a:prstGeom>
        <a:solidFill>
          <a:schemeClr val="accent2">
            <a:hueOff val="5817888"/>
            <a:satOff val="-34771"/>
            <a:lumOff val="-6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Affordable loss rather than expected returns</a:t>
          </a:r>
        </a:p>
      </dsp:txBody>
      <dsp:txXfrm>
        <a:off x="45235" y="2336372"/>
        <a:ext cx="6792882" cy="836170"/>
      </dsp:txXfrm>
    </dsp:sp>
    <dsp:sp modelId="{CA7E9332-C87F-4AEB-8D5C-C56AEE62BCAB}">
      <dsp:nvSpPr>
        <dsp:cNvPr id="0" name=""/>
        <dsp:cNvSpPr/>
      </dsp:nvSpPr>
      <dsp:spPr>
        <a:xfrm>
          <a:off x="0" y="3281137"/>
          <a:ext cx="6883352" cy="926640"/>
        </a:xfrm>
        <a:prstGeom prst="roundRect">
          <a:avLst/>
        </a:prstGeom>
        <a:solidFill>
          <a:schemeClr val="accent2">
            <a:hueOff val="8726832"/>
            <a:satOff val="-52156"/>
            <a:lumOff val="-104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Partnership working</a:t>
          </a:r>
        </a:p>
      </dsp:txBody>
      <dsp:txXfrm>
        <a:off x="45235" y="3326372"/>
        <a:ext cx="6792882" cy="836170"/>
      </dsp:txXfrm>
    </dsp:sp>
    <dsp:sp modelId="{F81BE41D-5C16-45AA-9F5F-F56725A9FD30}">
      <dsp:nvSpPr>
        <dsp:cNvPr id="0" name=""/>
        <dsp:cNvSpPr/>
      </dsp:nvSpPr>
      <dsp:spPr>
        <a:xfrm>
          <a:off x="0" y="4271137"/>
          <a:ext cx="6883352" cy="926640"/>
        </a:xfrm>
        <a:prstGeom prst="roundRect">
          <a:avLst/>
        </a:prstGeom>
        <a:solidFill>
          <a:schemeClr val="accent2">
            <a:hueOff val="11635776"/>
            <a:satOff val="-69541"/>
            <a:lumOff val="-1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Matalamäki (2017)</a:t>
          </a:r>
        </a:p>
      </dsp:txBody>
      <dsp:txXfrm>
        <a:off x="45235" y="4316372"/>
        <a:ext cx="6792882" cy="83617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56B884-F6AE-4B5F-9F8C-CDA3CD549403}">
      <dsp:nvSpPr>
        <dsp:cNvPr id="0" name=""/>
        <dsp:cNvSpPr/>
      </dsp:nvSpPr>
      <dsp:spPr>
        <a:xfrm>
          <a:off x="0" y="37433"/>
          <a:ext cx="6883352" cy="129155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Encourages action without permission</a:t>
          </a:r>
        </a:p>
      </dsp:txBody>
      <dsp:txXfrm>
        <a:off x="63048" y="100481"/>
        <a:ext cx="6757256" cy="1165456"/>
      </dsp:txXfrm>
    </dsp:sp>
    <dsp:sp modelId="{A7220B97-6E83-4D2B-B5A5-4AF1845D347E}">
      <dsp:nvSpPr>
        <dsp:cNvPr id="0" name=""/>
        <dsp:cNvSpPr/>
      </dsp:nvSpPr>
      <dsp:spPr>
        <a:xfrm>
          <a:off x="0" y="1418265"/>
          <a:ext cx="6883352" cy="1291552"/>
        </a:xfrm>
        <a:prstGeom prst="roundRect">
          <a:avLst/>
        </a:prstGeom>
        <a:solidFill>
          <a:schemeClr val="accent2">
            <a:hueOff val="3878592"/>
            <a:satOff val="-23180"/>
            <a:lumOff val="-46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Reduces fear of failure</a:t>
          </a:r>
        </a:p>
      </dsp:txBody>
      <dsp:txXfrm>
        <a:off x="63048" y="1481313"/>
        <a:ext cx="6757256" cy="1165456"/>
      </dsp:txXfrm>
    </dsp:sp>
    <dsp:sp modelId="{DE687D6A-4316-49E2-9CE5-FB93298F52EC}">
      <dsp:nvSpPr>
        <dsp:cNvPr id="0" name=""/>
        <dsp:cNvSpPr/>
      </dsp:nvSpPr>
      <dsp:spPr>
        <a:xfrm>
          <a:off x="0" y="2799097"/>
          <a:ext cx="6883352" cy="1291552"/>
        </a:xfrm>
        <a:prstGeom prst="roundRect">
          <a:avLst/>
        </a:prstGeom>
        <a:solidFill>
          <a:schemeClr val="accent2">
            <a:hueOff val="7757184"/>
            <a:satOff val="-46361"/>
            <a:lumOff val="-92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Supports ethical experimentation</a:t>
          </a:r>
        </a:p>
      </dsp:txBody>
      <dsp:txXfrm>
        <a:off x="63048" y="2862145"/>
        <a:ext cx="6757256" cy="1165456"/>
      </dsp:txXfrm>
    </dsp:sp>
    <dsp:sp modelId="{65839E28-D512-45B9-B4C9-0CA1DDE2584D}">
      <dsp:nvSpPr>
        <dsp:cNvPr id="0" name=""/>
        <dsp:cNvSpPr/>
      </dsp:nvSpPr>
      <dsp:spPr>
        <a:xfrm>
          <a:off x="0" y="4179929"/>
          <a:ext cx="6883352" cy="1291552"/>
        </a:xfrm>
        <a:prstGeom prst="roundRect">
          <a:avLst/>
        </a:prstGeom>
        <a:solidFill>
          <a:schemeClr val="accent2">
            <a:hueOff val="11635776"/>
            <a:satOff val="-69541"/>
            <a:lumOff val="-1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How does this differ from traditional planning?</a:t>
          </a:r>
        </a:p>
      </dsp:txBody>
      <dsp:txXfrm>
        <a:off x="63048" y="4242977"/>
        <a:ext cx="6757256" cy="116545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62B329-2B81-47A4-88BA-05D9E093BD98}">
      <dsp:nvSpPr>
        <dsp:cNvPr id="0" name=""/>
        <dsp:cNvSpPr/>
      </dsp:nvSpPr>
      <dsp:spPr>
        <a:xfrm>
          <a:off x="0" y="79469"/>
          <a:ext cx="6668792" cy="18135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US" sz="3100" kern="1200" dirty="0">
              <a:solidFill>
                <a:srgbClr val="FFFFFF"/>
              </a:solidFill>
              <a:ea typeface="+mn-ea"/>
              <a:cs typeface="+mn-cs"/>
            </a:rPr>
            <a:t>Valuable tool to assist nursing students in learning from practice (Jootun</a:t>
          </a:r>
          <a:r>
            <a:rPr lang="en-US" sz="3100" kern="1200" dirty="0">
              <a:solidFill>
                <a:srgbClr val="FFFFFF"/>
              </a:solidFill>
              <a:latin typeface="Gill Sans Nova"/>
              <a:ea typeface="+mn-ea"/>
              <a:cs typeface="+mn-cs"/>
            </a:rPr>
            <a:t> and</a:t>
          </a:r>
          <a:r>
            <a:rPr lang="en-US" sz="3100" kern="1200" dirty="0">
              <a:solidFill>
                <a:srgbClr val="FFFFFF"/>
              </a:solidFill>
              <a:ea typeface="+mn-ea"/>
              <a:cs typeface="+mn-cs"/>
            </a:rPr>
            <a:t> McGarry, 2014).</a:t>
          </a:r>
        </a:p>
      </dsp:txBody>
      <dsp:txXfrm>
        <a:off x="88528" y="167997"/>
        <a:ext cx="6491736" cy="1636444"/>
      </dsp:txXfrm>
    </dsp:sp>
    <dsp:sp modelId="{1F6BE4AE-9EDB-458C-AC3E-3E4B04616DB4}">
      <dsp:nvSpPr>
        <dsp:cNvPr id="0" name=""/>
        <dsp:cNvSpPr/>
      </dsp:nvSpPr>
      <dsp:spPr>
        <a:xfrm>
          <a:off x="0" y="1982250"/>
          <a:ext cx="6668792" cy="1813500"/>
        </a:xfrm>
        <a:prstGeom prst="roundRect">
          <a:avLst/>
        </a:prstGeom>
        <a:gradFill rotWithShape="0">
          <a:gsLst>
            <a:gs pos="0">
              <a:schemeClr val="accent2">
                <a:hueOff val="5817888"/>
                <a:satOff val="-34771"/>
                <a:lumOff val="-6961"/>
                <a:alphaOff val="0"/>
                <a:satMod val="103000"/>
                <a:lumMod val="102000"/>
                <a:tint val="94000"/>
              </a:schemeClr>
            </a:gs>
            <a:gs pos="50000">
              <a:schemeClr val="accent2">
                <a:hueOff val="5817888"/>
                <a:satOff val="-34771"/>
                <a:lumOff val="-6961"/>
                <a:alphaOff val="0"/>
                <a:satMod val="110000"/>
                <a:lumMod val="100000"/>
                <a:shade val="100000"/>
              </a:schemeClr>
            </a:gs>
            <a:gs pos="100000">
              <a:schemeClr val="accent2">
                <a:hueOff val="5817888"/>
                <a:satOff val="-34771"/>
                <a:lumOff val="-6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solidFill>
                <a:srgbClr val="FFFFFF"/>
              </a:solidFill>
              <a:ea typeface="+mn-ea"/>
              <a:cs typeface="+mn-cs"/>
            </a:rPr>
            <a:t>Helps nurses provide optimum care to patients (Caldwell </a:t>
          </a:r>
          <a:r>
            <a:rPr lang="en-US" sz="3100" kern="1200" dirty="0">
              <a:solidFill>
                <a:srgbClr val="FFFFFF"/>
              </a:solidFill>
              <a:latin typeface="Gill Sans Nova"/>
              <a:ea typeface="+mn-ea"/>
              <a:cs typeface="+mn-cs"/>
            </a:rPr>
            <a:t>and</a:t>
          </a:r>
          <a:r>
            <a:rPr lang="en-US" sz="3100" kern="1200" dirty="0">
              <a:solidFill>
                <a:srgbClr val="FFFFFF"/>
              </a:solidFill>
              <a:ea typeface="+mn-ea"/>
              <a:cs typeface="+mn-cs"/>
            </a:rPr>
            <a:t> Grobbel, 2013).</a:t>
          </a:r>
        </a:p>
      </dsp:txBody>
      <dsp:txXfrm>
        <a:off x="88528" y="2070778"/>
        <a:ext cx="6491736" cy="1636444"/>
      </dsp:txXfrm>
    </dsp:sp>
    <dsp:sp modelId="{BAF1B242-EE5C-4FEB-B2DC-04D264686C50}">
      <dsp:nvSpPr>
        <dsp:cNvPr id="0" name=""/>
        <dsp:cNvSpPr/>
      </dsp:nvSpPr>
      <dsp:spPr>
        <a:xfrm>
          <a:off x="0" y="3885030"/>
          <a:ext cx="6668792" cy="1813500"/>
        </a:xfrm>
        <a:prstGeom prst="roundRect">
          <a:avLst/>
        </a:prstGeom>
        <a:gradFill rotWithShape="0">
          <a:gsLst>
            <a:gs pos="0">
              <a:schemeClr val="accent2">
                <a:hueOff val="11635776"/>
                <a:satOff val="-69541"/>
                <a:lumOff val="-13922"/>
                <a:alphaOff val="0"/>
                <a:satMod val="103000"/>
                <a:lumMod val="102000"/>
                <a:tint val="94000"/>
              </a:schemeClr>
            </a:gs>
            <a:gs pos="50000">
              <a:schemeClr val="accent2">
                <a:hueOff val="11635776"/>
                <a:satOff val="-69541"/>
                <a:lumOff val="-13922"/>
                <a:alphaOff val="0"/>
                <a:satMod val="110000"/>
                <a:lumMod val="100000"/>
                <a:shade val="100000"/>
              </a:schemeClr>
            </a:gs>
            <a:gs pos="100000">
              <a:schemeClr val="accent2">
                <a:hueOff val="11635776"/>
                <a:satOff val="-69541"/>
                <a:lumOff val="-1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solidFill>
                <a:srgbClr val="FFFFFF"/>
              </a:solidFill>
              <a:ea typeface="+mn-ea"/>
              <a:cs typeface="+mn-cs"/>
            </a:rPr>
            <a:t>Dates back to Dewey's (1933) original work, showing the endurance of the concept.</a:t>
          </a:r>
        </a:p>
      </dsp:txBody>
      <dsp:txXfrm>
        <a:off x="88528" y="3973558"/>
        <a:ext cx="6491736" cy="163644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F9F5EA-E94B-4D37-9A69-7E54E40CEFCB}">
      <dsp:nvSpPr>
        <dsp:cNvPr id="0" name=""/>
        <dsp:cNvSpPr/>
      </dsp:nvSpPr>
      <dsp:spPr>
        <a:xfrm>
          <a:off x="0" y="79919"/>
          <a:ext cx="6668792" cy="7581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Persons consist of multiple dimensions which include physical, cognitive, emotional, social, and spiritual.</a:t>
          </a:r>
        </a:p>
      </dsp:txBody>
      <dsp:txXfrm>
        <a:off x="37010" y="116929"/>
        <a:ext cx="6594772" cy="684140"/>
      </dsp:txXfrm>
    </dsp:sp>
    <dsp:sp modelId="{D226BC3F-0EA5-4BDA-B990-EA9A9A3D51C9}">
      <dsp:nvSpPr>
        <dsp:cNvPr id="0" name=""/>
        <dsp:cNvSpPr/>
      </dsp:nvSpPr>
      <dsp:spPr>
        <a:xfrm>
          <a:off x="0" y="889920"/>
          <a:ext cx="6668792" cy="758160"/>
        </a:xfrm>
        <a:prstGeom prst="roundRect">
          <a:avLst/>
        </a:prstGeom>
        <a:gradFill rotWithShape="0">
          <a:gsLst>
            <a:gs pos="0">
              <a:schemeClr val="accent2">
                <a:hueOff val="1939296"/>
                <a:satOff val="-11590"/>
                <a:lumOff val="-2320"/>
                <a:alphaOff val="0"/>
                <a:satMod val="103000"/>
                <a:lumMod val="102000"/>
                <a:tint val="94000"/>
              </a:schemeClr>
            </a:gs>
            <a:gs pos="50000">
              <a:schemeClr val="accent2">
                <a:hueOff val="1939296"/>
                <a:satOff val="-11590"/>
                <a:lumOff val="-2320"/>
                <a:alphaOff val="0"/>
                <a:satMod val="110000"/>
                <a:lumMod val="100000"/>
                <a:shade val="100000"/>
              </a:schemeClr>
            </a:gs>
            <a:gs pos="100000">
              <a:schemeClr val="accent2">
                <a:hueOff val="1939296"/>
                <a:satOff val="-11590"/>
                <a:lumOff val="-232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Persons are integrated holistic beings.</a:t>
          </a:r>
        </a:p>
      </dsp:txBody>
      <dsp:txXfrm>
        <a:off x="37010" y="926930"/>
        <a:ext cx="6594772" cy="684140"/>
      </dsp:txXfrm>
    </dsp:sp>
    <dsp:sp modelId="{06E71730-6C38-4105-B956-7806BA1FB99F}">
      <dsp:nvSpPr>
        <dsp:cNvPr id="0" name=""/>
        <dsp:cNvSpPr/>
      </dsp:nvSpPr>
      <dsp:spPr>
        <a:xfrm>
          <a:off x="0" y="1699920"/>
          <a:ext cx="6668792" cy="758160"/>
        </a:xfrm>
        <a:prstGeom prst="roundRect">
          <a:avLst/>
        </a:prstGeom>
        <a:gradFill rotWithShape="0">
          <a:gsLst>
            <a:gs pos="0">
              <a:schemeClr val="accent2">
                <a:hueOff val="3878592"/>
                <a:satOff val="-23180"/>
                <a:lumOff val="-4641"/>
                <a:alphaOff val="0"/>
                <a:satMod val="103000"/>
                <a:lumMod val="102000"/>
                <a:tint val="94000"/>
              </a:schemeClr>
            </a:gs>
            <a:gs pos="50000">
              <a:schemeClr val="accent2">
                <a:hueOff val="3878592"/>
                <a:satOff val="-23180"/>
                <a:lumOff val="-4641"/>
                <a:alphaOff val="0"/>
                <a:satMod val="110000"/>
                <a:lumMod val="100000"/>
                <a:shade val="100000"/>
              </a:schemeClr>
            </a:gs>
            <a:gs pos="100000">
              <a:schemeClr val="accent2">
                <a:hueOff val="3878592"/>
                <a:satOff val="-23180"/>
                <a:lumOff val="-46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environment affects persons, processes, and results. </a:t>
          </a:r>
        </a:p>
      </dsp:txBody>
      <dsp:txXfrm>
        <a:off x="37010" y="1736930"/>
        <a:ext cx="6594772" cy="684140"/>
      </dsp:txXfrm>
    </dsp:sp>
    <dsp:sp modelId="{9297292D-53AF-4511-B507-A511DAF45336}">
      <dsp:nvSpPr>
        <dsp:cNvPr id="0" name=""/>
        <dsp:cNvSpPr/>
      </dsp:nvSpPr>
      <dsp:spPr>
        <a:xfrm>
          <a:off x="0" y="2509920"/>
          <a:ext cx="6668792" cy="758160"/>
        </a:xfrm>
        <a:prstGeom prst="roundRect">
          <a:avLst/>
        </a:prstGeom>
        <a:gradFill rotWithShape="0">
          <a:gsLst>
            <a:gs pos="0">
              <a:schemeClr val="accent2">
                <a:hueOff val="5817888"/>
                <a:satOff val="-34771"/>
                <a:lumOff val="-6961"/>
                <a:alphaOff val="0"/>
                <a:satMod val="103000"/>
                <a:lumMod val="102000"/>
                <a:tint val="94000"/>
              </a:schemeClr>
            </a:gs>
            <a:gs pos="50000">
              <a:schemeClr val="accent2">
                <a:hueOff val="5817888"/>
                <a:satOff val="-34771"/>
                <a:lumOff val="-6961"/>
                <a:alphaOff val="0"/>
                <a:satMod val="110000"/>
                <a:lumMod val="100000"/>
                <a:shade val="100000"/>
              </a:schemeClr>
            </a:gs>
            <a:gs pos="100000">
              <a:schemeClr val="accent2">
                <a:hueOff val="5817888"/>
                <a:satOff val="-34771"/>
                <a:lumOff val="-6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Persons incessantly encounter events that affect their multiple dimensions. </a:t>
          </a:r>
        </a:p>
      </dsp:txBody>
      <dsp:txXfrm>
        <a:off x="37010" y="2546930"/>
        <a:ext cx="6594772" cy="684140"/>
      </dsp:txXfrm>
    </dsp:sp>
    <dsp:sp modelId="{EE5213C2-D8EB-4DEF-B0F5-5773C8E3E819}">
      <dsp:nvSpPr>
        <dsp:cNvPr id="0" name=""/>
        <dsp:cNvSpPr/>
      </dsp:nvSpPr>
      <dsp:spPr>
        <a:xfrm>
          <a:off x="0" y="3319920"/>
          <a:ext cx="6668792" cy="758160"/>
        </a:xfrm>
        <a:prstGeom prst="roundRect">
          <a:avLst/>
        </a:prstGeom>
        <a:gradFill rotWithShape="0">
          <a:gsLst>
            <a:gs pos="0">
              <a:schemeClr val="accent2">
                <a:hueOff val="7757184"/>
                <a:satOff val="-46361"/>
                <a:lumOff val="-9281"/>
                <a:alphaOff val="0"/>
                <a:satMod val="103000"/>
                <a:lumMod val="102000"/>
                <a:tint val="94000"/>
              </a:schemeClr>
            </a:gs>
            <a:gs pos="50000">
              <a:schemeClr val="accent2">
                <a:hueOff val="7757184"/>
                <a:satOff val="-46361"/>
                <a:lumOff val="-9281"/>
                <a:alphaOff val="0"/>
                <a:satMod val="110000"/>
                <a:lumMod val="100000"/>
                <a:shade val="100000"/>
              </a:schemeClr>
            </a:gs>
            <a:gs pos="100000">
              <a:schemeClr val="accent2">
                <a:hueOff val="7757184"/>
                <a:satOff val="-46361"/>
                <a:lumOff val="-92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Persons can learn from and find meaning in their lived experiences. </a:t>
          </a:r>
        </a:p>
      </dsp:txBody>
      <dsp:txXfrm>
        <a:off x="37010" y="3356930"/>
        <a:ext cx="6594772" cy="684140"/>
      </dsp:txXfrm>
    </dsp:sp>
    <dsp:sp modelId="{08FD1961-4EA9-4882-9253-89CE3A03C928}">
      <dsp:nvSpPr>
        <dsp:cNvPr id="0" name=""/>
        <dsp:cNvSpPr/>
      </dsp:nvSpPr>
      <dsp:spPr>
        <a:xfrm>
          <a:off x="0" y="4129920"/>
          <a:ext cx="6668792" cy="758160"/>
        </a:xfrm>
        <a:prstGeom prst="roundRect">
          <a:avLst/>
        </a:prstGeom>
        <a:gradFill rotWithShape="0">
          <a:gsLst>
            <a:gs pos="0">
              <a:schemeClr val="accent2">
                <a:hueOff val="9696479"/>
                <a:satOff val="-57951"/>
                <a:lumOff val="-11602"/>
                <a:alphaOff val="0"/>
                <a:satMod val="103000"/>
                <a:lumMod val="102000"/>
                <a:tint val="94000"/>
              </a:schemeClr>
            </a:gs>
            <a:gs pos="50000">
              <a:schemeClr val="accent2">
                <a:hueOff val="9696479"/>
                <a:satOff val="-57951"/>
                <a:lumOff val="-11602"/>
                <a:alphaOff val="0"/>
                <a:satMod val="110000"/>
                <a:lumMod val="100000"/>
                <a:shade val="100000"/>
              </a:schemeClr>
            </a:gs>
            <a:gs pos="100000">
              <a:schemeClr val="accent2">
                <a:hueOff val="9696479"/>
                <a:satOff val="-57951"/>
                <a:lumOff val="-116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Learning is a lifelong process. </a:t>
          </a:r>
        </a:p>
      </dsp:txBody>
      <dsp:txXfrm>
        <a:off x="37010" y="4166930"/>
        <a:ext cx="6594772" cy="684140"/>
      </dsp:txXfrm>
    </dsp:sp>
    <dsp:sp modelId="{3BB45621-189B-49DA-A884-E604B37D8632}">
      <dsp:nvSpPr>
        <dsp:cNvPr id="0" name=""/>
        <dsp:cNvSpPr/>
      </dsp:nvSpPr>
      <dsp:spPr>
        <a:xfrm>
          <a:off x="0" y="4939920"/>
          <a:ext cx="6668792" cy="758160"/>
        </a:xfrm>
        <a:prstGeom prst="roundRect">
          <a:avLst/>
        </a:prstGeom>
        <a:gradFill rotWithShape="0">
          <a:gsLst>
            <a:gs pos="0">
              <a:schemeClr val="accent2">
                <a:hueOff val="11635776"/>
                <a:satOff val="-69541"/>
                <a:lumOff val="-13922"/>
                <a:alphaOff val="0"/>
                <a:satMod val="103000"/>
                <a:lumMod val="102000"/>
                <a:tint val="94000"/>
              </a:schemeClr>
            </a:gs>
            <a:gs pos="50000">
              <a:schemeClr val="accent2">
                <a:hueOff val="11635776"/>
                <a:satOff val="-69541"/>
                <a:lumOff val="-13922"/>
                <a:alphaOff val="0"/>
                <a:satMod val="110000"/>
                <a:lumMod val="100000"/>
                <a:shade val="100000"/>
              </a:schemeClr>
            </a:gs>
            <a:gs pos="100000">
              <a:schemeClr val="accent2">
                <a:hueOff val="11635776"/>
                <a:satOff val="-69541"/>
                <a:lumOff val="-1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Reflection is one of the ways by which persons learn.</a:t>
          </a:r>
        </a:p>
      </dsp:txBody>
      <dsp:txXfrm>
        <a:off x="37010" y="4976930"/>
        <a:ext cx="6594772" cy="68414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C6F462-9EEC-486B-B4B1-1EE3C8921A72}">
      <dsp:nvSpPr>
        <dsp:cNvPr id="0" name=""/>
        <dsp:cNvSpPr/>
      </dsp:nvSpPr>
      <dsp:spPr>
        <a:xfrm>
          <a:off x="0" y="2821"/>
          <a:ext cx="6668792"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6FB7656-AB43-4C06-A6BD-8F38B19D6CAB}">
      <dsp:nvSpPr>
        <dsp:cNvPr id="0" name=""/>
        <dsp:cNvSpPr/>
      </dsp:nvSpPr>
      <dsp:spPr>
        <a:xfrm>
          <a:off x="0" y="2821"/>
          <a:ext cx="6668792" cy="1924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Gibbs' Reflective Cycle was developed by Graham Gibbs in 1988 to give structure to learning from experiences.  </a:t>
          </a:r>
        </a:p>
      </dsp:txBody>
      <dsp:txXfrm>
        <a:off x="0" y="2821"/>
        <a:ext cx="6668792" cy="1924119"/>
      </dsp:txXfrm>
    </dsp:sp>
    <dsp:sp modelId="{11D82BD8-D18F-47A6-BBBB-72A562679E5A}">
      <dsp:nvSpPr>
        <dsp:cNvPr id="0" name=""/>
        <dsp:cNvSpPr/>
      </dsp:nvSpPr>
      <dsp:spPr>
        <a:xfrm>
          <a:off x="0" y="1926940"/>
          <a:ext cx="6668792"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DA5B129-23CA-49EB-827D-D1628C0FF772}">
      <dsp:nvSpPr>
        <dsp:cNvPr id="0" name=""/>
        <dsp:cNvSpPr/>
      </dsp:nvSpPr>
      <dsp:spPr>
        <a:xfrm>
          <a:off x="0" y="1926940"/>
          <a:ext cx="6668792" cy="1924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It offers a framework for examining experiences, and given its cyclic nature lends itself particularly well to repeated experiences, allowing you to learn and plan from things that either went well or didn’t go well. </a:t>
          </a:r>
        </a:p>
      </dsp:txBody>
      <dsp:txXfrm>
        <a:off x="0" y="1926940"/>
        <a:ext cx="6668792" cy="1924119"/>
      </dsp:txXfrm>
    </dsp:sp>
    <dsp:sp modelId="{36744878-CCBF-4312-863D-F03DE552D2E9}">
      <dsp:nvSpPr>
        <dsp:cNvPr id="0" name=""/>
        <dsp:cNvSpPr/>
      </dsp:nvSpPr>
      <dsp:spPr>
        <a:xfrm>
          <a:off x="0" y="3851059"/>
          <a:ext cx="6668792"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624FB96-D43D-4B7D-ACA4-166C03AD2E6A}">
      <dsp:nvSpPr>
        <dsp:cNvPr id="0" name=""/>
        <dsp:cNvSpPr/>
      </dsp:nvSpPr>
      <dsp:spPr>
        <a:xfrm>
          <a:off x="0" y="3851059"/>
          <a:ext cx="6668792" cy="1924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It covers 6 stages, all of which must be followed.</a:t>
          </a:r>
        </a:p>
      </dsp:txBody>
      <dsp:txXfrm>
        <a:off x="0" y="3851059"/>
        <a:ext cx="6668792" cy="192411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E940D7-6B7B-4575-B05C-81E87522282A}">
      <dsp:nvSpPr>
        <dsp:cNvPr id="0" name=""/>
        <dsp:cNvSpPr/>
      </dsp:nvSpPr>
      <dsp:spPr>
        <a:xfrm>
          <a:off x="2238759" y="987244"/>
          <a:ext cx="484487" cy="91440"/>
        </a:xfrm>
        <a:custGeom>
          <a:avLst/>
          <a:gdLst/>
          <a:ahLst/>
          <a:cxnLst/>
          <a:rect l="0" t="0" r="0" b="0"/>
          <a:pathLst>
            <a:path>
              <a:moveTo>
                <a:pt x="0" y="45720"/>
              </a:moveTo>
              <a:lnTo>
                <a:pt x="484487"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68126" y="1030388"/>
        <a:ext cx="25754" cy="5150"/>
      </dsp:txXfrm>
    </dsp:sp>
    <dsp:sp modelId="{D6C69B39-A795-4BC5-8A6B-35592A9A3864}">
      <dsp:nvSpPr>
        <dsp:cNvPr id="0" name=""/>
        <dsp:cNvSpPr/>
      </dsp:nvSpPr>
      <dsp:spPr>
        <a:xfrm>
          <a:off x="1049" y="361110"/>
          <a:ext cx="2239510" cy="134370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38" tIns="115189" rIns="109738" bIns="115189" numCol="1" spcCol="1270" anchor="ctr" anchorCtr="0">
          <a:noAutofit/>
        </a:bodyPr>
        <a:lstStyle/>
        <a:p>
          <a:pPr marL="0" lvl="0" indent="0" algn="ctr" defTabSz="622300">
            <a:lnSpc>
              <a:spcPct val="90000"/>
            </a:lnSpc>
            <a:spcBef>
              <a:spcPct val="0"/>
            </a:spcBef>
            <a:spcAft>
              <a:spcPct val="35000"/>
            </a:spcAft>
            <a:buNone/>
          </a:pPr>
          <a:r>
            <a:rPr lang="en-US" sz="1400" b="1" kern="1200"/>
            <a:t>Description</a:t>
          </a:r>
          <a:r>
            <a:rPr lang="en-US" sz="1400" kern="1200"/>
            <a:t> of the experience</a:t>
          </a:r>
        </a:p>
      </dsp:txBody>
      <dsp:txXfrm>
        <a:off x="1049" y="361110"/>
        <a:ext cx="2239510" cy="1343706"/>
      </dsp:txXfrm>
    </dsp:sp>
    <dsp:sp modelId="{EF09FCAC-5A02-443D-94A0-D531C01F4CC7}">
      <dsp:nvSpPr>
        <dsp:cNvPr id="0" name=""/>
        <dsp:cNvSpPr/>
      </dsp:nvSpPr>
      <dsp:spPr>
        <a:xfrm>
          <a:off x="1120804" y="1703017"/>
          <a:ext cx="2754598" cy="484487"/>
        </a:xfrm>
        <a:custGeom>
          <a:avLst/>
          <a:gdLst/>
          <a:ahLst/>
          <a:cxnLst/>
          <a:rect l="0" t="0" r="0" b="0"/>
          <a:pathLst>
            <a:path>
              <a:moveTo>
                <a:pt x="2754598" y="0"/>
              </a:moveTo>
              <a:lnTo>
                <a:pt x="2754598" y="259343"/>
              </a:lnTo>
              <a:lnTo>
                <a:pt x="0" y="259343"/>
              </a:lnTo>
              <a:lnTo>
                <a:pt x="0" y="484487"/>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28044" y="1942685"/>
        <a:ext cx="140117" cy="5150"/>
      </dsp:txXfrm>
    </dsp:sp>
    <dsp:sp modelId="{6F7C3D8B-6482-46E1-AAAA-3B6B59571AEB}">
      <dsp:nvSpPr>
        <dsp:cNvPr id="0" name=""/>
        <dsp:cNvSpPr/>
      </dsp:nvSpPr>
      <dsp:spPr>
        <a:xfrm>
          <a:off x="2755647" y="361110"/>
          <a:ext cx="2239510" cy="134370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38" tIns="115189" rIns="109738" bIns="115189" numCol="1" spcCol="1270" anchor="ctr" anchorCtr="0">
          <a:noAutofit/>
        </a:bodyPr>
        <a:lstStyle/>
        <a:p>
          <a:pPr marL="0" lvl="0" indent="0" algn="ctr" defTabSz="622300">
            <a:lnSpc>
              <a:spcPct val="90000"/>
            </a:lnSpc>
            <a:spcBef>
              <a:spcPct val="0"/>
            </a:spcBef>
            <a:spcAft>
              <a:spcPct val="35000"/>
            </a:spcAft>
            <a:buNone/>
          </a:pPr>
          <a:r>
            <a:rPr lang="en-US" sz="1400" b="1" kern="1200"/>
            <a:t>Feelings</a:t>
          </a:r>
          <a:r>
            <a:rPr lang="en-US" sz="1400" kern="1200"/>
            <a:t> and thoughts about the experience</a:t>
          </a:r>
        </a:p>
      </dsp:txBody>
      <dsp:txXfrm>
        <a:off x="2755647" y="361110"/>
        <a:ext cx="2239510" cy="1343706"/>
      </dsp:txXfrm>
    </dsp:sp>
    <dsp:sp modelId="{7F9941A5-4209-4978-9C23-0674C970AA26}">
      <dsp:nvSpPr>
        <dsp:cNvPr id="0" name=""/>
        <dsp:cNvSpPr/>
      </dsp:nvSpPr>
      <dsp:spPr>
        <a:xfrm>
          <a:off x="2238759" y="2846038"/>
          <a:ext cx="484487" cy="91440"/>
        </a:xfrm>
        <a:custGeom>
          <a:avLst/>
          <a:gdLst/>
          <a:ahLst/>
          <a:cxnLst/>
          <a:rect l="0" t="0" r="0" b="0"/>
          <a:pathLst>
            <a:path>
              <a:moveTo>
                <a:pt x="0" y="45720"/>
              </a:moveTo>
              <a:lnTo>
                <a:pt x="484487"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68126" y="2889182"/>
        <a:ext cx="25754" cy="5150"/>
      </dsp:txXfrm>
    </dsp:sp>
    <dsp:sp modelId="{F1A12BCE-44EB-4DC8-AA84-B3CAE94F44C9}">
      <dsp:nvSpPr>
        <dsp:cNvPr id="0" name=""/>
        <dsp:cNvSpPr/>
      </dsp:nvSpPr>
      <dsp:spPr>
        <a:xfrm>
          <a:off x="1049" y="2219904"/>
          <a:ext cx="2239510" cy="134370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38" tIns="115189" rIns="109738" bIns="115189" numCol="1" spcCol="1270" anchor="ctr" anchorCtr="0">
          <a:noAutofit/>
        </a:bodyPr>
        <a:lstStyle/>
        <a:p>
          <a:pPr marL="0" lvl="0" indent="0" algn="ctr" defTabSz="622300">
            <a:lnSpc>
              <a:spcPct val="90000"/>
            </a:lnSpc>
            <a:spcBef>
              <a:spcPct val="0"/>
            </a:spcBef>
            <a:spcAft>
              <a:spcPct val="35000"/>
            </a:spcAft>
            <a:buNone/>
          </a:pPr>
          <a:r>
            <a:rPr lang="en-US" sz="1400" b="1" kern="1200"/>
            <a:t>Evaluation</a:t>
          </a:r>
          <a:r>
            <a:rPr lang="en-US" sz="1400" kern="1200"/>
            <a:t> of the experience, both good and bad</a:t>
          </a:r>
        </a:p>
      </dsp:txBody>
      <dsp:txXfrm>
        <a:off x="1049" y="2219904"/>
        <a:ext cx="2239510" cy="1343706"/>
      </dsp:txXfrm>
    </dsp:sp>
    <dsp:sp modelId="{1E10FD63-185C-44A0-BF14-D8BB5A57295E}">
      <dsp:nvSpPr>
        <dsp:cNvPr id="0" name=""/>
        <dsp:cNvSpPr/>
      </dsp:nvSpPr>
      <dsp:spPr>
        <a:xfrm>
          <a:off x="1120804" y="3561811"/>
          <a:ext cx="2754598" cy="484487"/>
        </a:xfrm>
        <a:custGeom>
          <a:avLst/>
          <a:gdLst/>
          <a:ahLst/>
          <a:cxnLst/>
          <a:rect l="0" t="0" r="0" b="0"/>
          <a:pathLst>
            <a:path>
              <a:moveTo>
                <a:pt x="2754598" y="0"/>
              </a:moveTo>
              <a:lnTo>
                <a:pt x="2754598" y="259343"/>
              </a:lnTo>
              <a:lnTo>
                <a:pt x="0" y="259343"/>
              </a:lnTo>
              <a:lnTo>
                <a:pt x="0" y="484487"/>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28044" y="3801479"/>
        <a:ext cx="140117" cy="5150"/>
      </dsp:txXfrm>
    </dsp:sp>
    <dsp:sp modelId="{8BF891BC-AC79-49A7-BE2D-808138382B7E}">
      <dsp:nvSpPr>
        <dsp:cNvPr id="0" name=""/>
        <dsp:cNvSpPr/>
      </dsp:nvSpPr>
      <dsp:spPr>
        <a:xfrm>
          <a:off x="2755647" y="2219904"/>
          <a:ext cx="2239510" cy="134370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38" tIns="115189" rIns="109738" bIns="115189" numCol="1" spcCol="1270" anchor="ctr" anchorCtr="0">
          <a:noAutofit/>
        </a:bodyPr>
        <a:lstStyle/>
        <a:p>
          <a:pPr marL="0" lvl="0" indent="0" algn="ctr" defTabSz="622300">
            <a:lnSpc>
              <a:spcPct val="90000"/>
            </a:lnSpc>
            <a:spcBef>
              <a:spcPct val="0"/>
            </a:spcBef>
            <a:spcAft>
              <a:spcPct val="35000"/>
            </a:spcAft>
            <a:buNone/>
          </a:pPr>
          <a:r>
            <a:rPr lang="en-US" sz="1400" b="1" kern="1200"/>
            <a:t>Analysis</a:t>
          </a:r>
          <a:r>
            <a:rPr lang="en-US" sz="1400" kern="1200"/>
            <a:t> to make sense of the situation</a:t>
          </a:r>
        </a:p>
      </dsp:txBody>
      <dsp:txXfrm>
        <a:off x="2755647" y="2219904"/>
        <a:ext cx="2239510" cy="1343706"/>
      </dsp:txXfrm>
    </dsp:sp>
    <dsp:sp modelId="{5EBA448C-80E4-4F68-B0DC-6867C6AC8523}">
      <dsp:nvSpPr>
        <dsp:cNvPr id="0" name=""/>
        <dsp:cNvSpPr/>
      </dsp:nvSpPr>
      <dsp:spPr>
        <a:xfrm>
          <a:off x="2238759" y="4704831"/>
          <a:ext cx="484487" cy="91440"/>
        </a:xfrm>
        <a:custGeom>
          <a:avLst/>
          <a:gdLst/>
          <a:ahLst/>
          <a:cxnLst/>
          <a:rect l="0" t="0" r="0" b="0"/>
          <a:pathLst>
            <a:path>
              <a:moveTo>
                <a:pt x="0" y="45720"/>
              </a:moveTo>
              <a:lnTo>
                <a:pt x="484487"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68126" y="4747976"/>
        <a:ext cx="25754" cy="5150"/>
      </dsp:txXfrm>
    </dsp:sp>
    <dsp:sp modelId="{E215CE47-125A-49EC-827A-689480B1443F}">
      <dsp:nvSpPr>
        <dsp:cNvPr id="0" name=""/>
        <dsp:cNvSpPr/>
      </dsp:nvSpPr>
      <dsp:spPr>
        <a:xfrm>
          <a:off x="1049" y="4078698"/>
          <a:ext cx="2239510" cy="134370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38" tIns="115189" rIns="109738" bIns="115189" numCol="1" spcCol="1270" anchor="ctr" anchorCtr="0">
          <a:noAutofit/>
        </a:bodyPr>
        <a:lstStyle/>
        <a:p>
          <a:pPr marL="0" lvl="0" indent="0" algn="ctr" defTabSz="622300">
            <a:lnSpc>
              <a:spcPct val="90000"/>
            </a:lnSpc>
            <a:spcBef>
              <a:spcPct val="0"/>
            </a:spcBef>
            <a:spcAft>
              <a:spcPct val="35000"/>
            </a:spcAft>
            <a:buNone/>
          </a:pPr>
          <a:r>
            <a:rPr lang="en-US" sz="1400" b="1" kern="1200"/>
            <a:t>Conclusion</a:t>
          </a:r>
          <a:r>
            <a:rPr lang="en-US" sz="1400" kern="1200"/>
            <a:t> about what you learned and what you could have done differently</a:t>
          </a:r>
        </a:p>
      </dsp:txBody>
      <dsp:txXfrm>
        <a:off x="1049" y="4078698"/>
        <a:ext cx="2239510" cy="1343706"/>
      </dsp:txXfrm>
    </dsp:sp>
    <dsp:sp modelId="{4E9360CD-7B63-4187-808F-5E1CE286AE2E}">
      <dsp:nvSpPr>
        <dsp:cNvPr id="0" name=""/>
        <dsp:cNvSpPr/>
      </dsp:nvSpPr>
      <dsp:spPr>
        <a:xfrm>
          <a:off x="2755647" y="4078698"/>
          <a:ext cx="2239510" cy="134370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38" tIns="115189" rIns="109738" bIns="115189" numCol="1" spcCol="1270" anchor="ctr" anchorCtr="0">
          <a:noAutofit/>
        </a:bodyPr>
        <a:lstStyle/>
        <a:p>
          <a:pPr marL="0" lvl="0" indent="0" algn="ctr" defTabSz="622300">
            <a:lnSpc>
              <a:spcPct val="90000"/>
            </a:lnSpc>
            <a:spcBef>
              <a:spcPct val="0"/>
            </a:spcBef>
            <a:spcAft>
              <a:spcPct val="35000"/>
            </a:spcAft>
            <a:buNone/>
          </a:pPr>
          <a:r>
            <a:rPr lang="en-US" sz="1400" b="1" kern="1200"/>
            <a:t>Action plan</a:t>
          </a:r>
          <a:r>
            <a:rPr lang="en-US" sz="1400" kern="1200"/>
            <a:t> for how you would deal with similar situations in the future, or general changes you might find appropriate.</a:t>
          </a:r>
        </a:p>
      </dsp:txBody>
      <dsp:txXfrm>
        <a:off x="2755647" y="4078698"/>
        <a:ext cx="2239510" cy="134370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92A170-C79B-4530-A82C-B2AAC9D54D29}">
      <dsp:nvSpPr>
        <dsp:cNvPr id="0" name=""/>
        <dsp:cNvSpPr/>
      </dsp:nvSpPr>
      <dsp:spPr>
        <a:xfrm>
          <a:off x="0" y="74160"/>
          <a:ext cx="6668792" cy="5896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Here you have a chance to describe the situation in detail. The main points to include here concern what happened. Your feelings and conclusions will come later.</a:t>
          </a:r>
        </a:p>
      </dsp:txBody>
      <dsp:txXfrm>
        <a:off x="28786" y="102946"/>
        <a:ext cx="6611220" cy="532108"/>
      </dsp:txXfrm>
    </dsp:sp>
    <dsp:sp modelId="{9EF0E944-F651-46B0-8099-AA72085F2F51}">
      <dsp:nvSpPr>
        <dsp:cNvPr id="0" name=""/>
        <dsp:cNvSpPr/>
      </dsp:nvSpPr>
      <dsp:spPr>
        <a:xfrm>
          <a:off x="0" y="704160"/>
          <a:ext cx="6668792" cy="589680"/>
        </a:xfrm>
        <a:prstGeom prst="roundRect">
          <a:avLst/>
        </a:prstGeom>
        <a:gradFill rotWithShape="0">
          <a:gsLst>
            <a:gs pos="0">
              <a:schemeClr val="accent2">
                <a:hueOff val="1454472"/>
                <a:satOff val="-8693"/>
                <a:lumOff val="-1740"/>
                <a:alphaOff val="0"/>
                <a:satMod val="103000"/>
                <a:lumMod val="102000"/>
                <a:tint val="94000"/>
              </a:schemeClr>
            </a:gs>
            <a:gs pos="50000">
              <a:schemeClr val="accent2">
                <a:hueOff val="1454472"/>
                <a:satOff val="-8693"/>
                <a:lumOff val="-1740"/>
                <a:alphaOff val="0"/>
                <a:satMod val="110000"/>
                <a:lumMod val="100000"/>
                <a:shade val="100000"/>
              </a:schemeClr>
            </a:gs>
            <a:gs pos="100000">
              <a:schemeClr val="accent2">
                <a:hueOff val="1454472"/>
                <a:satOff val="-8693"/>
                <a:lumOff val="-174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Helpful questions:</a:t>
          </a:r>
        </a:p>
      </dsp:txBody>
      <dsp:txXfrm>
        <a:off x="28786" y="732946"/>
        <a:ext cx="6611220" cy="532108"/>
      </dsp:txXfrm>
    </dsp:sp>
    <dsp:sp modelId="{97290936-2D32-4E47-AC78-7D330D5BF21D}">
      <dsp:nvSpPr>
        <dsp:cNvPr id="0" name=""/>
        <dsp:cNvSpPr/>
      </dsp:nvSpPr>
      <dsp:spPr>
        <a:xfrm>
          <a:off x="0" y="1334159"/>
          <a:ext cx="6668792" cy="589680"/>
        </a:xfrm>
        <a:prstGeom prst="roundRect">
          <a:avLst/>
        </a:prstGeom>
        <a:gradFill rotWithShape="0">
          <a:gsLst>
            <a:gs pos="0">
              <a:schemeClr val="accent2">
                <a:hueOff val="2908944"/>
                <a:satOff val="-17385"/>
                <a:lumOff val="-3480"/>
                <a:alphaOff val="0"/>
                <a:satMod val="103000"/>
                <a:lumMod val="102000"/>
                <a:tint val="94000"/>
              </a:schemeClr>
            </a:gs>
            <a:gs pos="50000">
              <a:schemeClr val="accent2">
                <a:hueOff val="2908944"/>
                <a:satOff val="-17385"/>
                <a:lumOff val="-3480"/>
                <a:alphaOff val="0"/>
                <a:satMod val="110000"/>
                <a:lumMod val="100000"/>
                <a:shade val="100000"/>
              </a:schemeClr>
            </a:gs>
            <a:gs pos="100000">
              <a:schemeClr val="accent2">
                <a:hueOff val="2908944"/>
                <a:satOff val="-17385"/>
                <a:lumOff val="-348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What happened?</a:t>
          </a:r>
        </a:p>
      </dsp:txBody>
      <dsp:txXfrm>
        <a:off x="28786" y="1362945"/>
        <a:ext cx="6611220" cy="532108"/>
      </dsp:txXfrm>
    </dsp:sp>
    <dsp:sp modelId="{77C26959-33E6-40A9-A47A-BEFCBB9480FF}">
      <dsp:nvSpPr>
        <dsp:cNvPr id="0" name=""/>
        <dsp:cNvSpPr/>
      </dsp:nvSpPr>
      <dsp:spPr>
        <a:xfrm>
          <a:off x="0" y="1964160"/>
          <a:ext cx="6668792" cy="589680"/>
        </a:xfrm>
        <a:prstGeom prst="roundRect">
          <a:avLst/>
        </a:prstGeom>
        <a:gradFill rotWithShape="0">
          <a:gsLst>
            <a:gs pos="0">
              <a:schemeClr val="accent2">
                <a:hueOff val="4363416"/>
                <a:satOff val="-26078"/>
                <a:lumOff val="-5221"/>
                <a:alphaOff val="0"/>
                <a:satMod val="103000"/>
                <a:lumMod val="102000"/>
                <a:tint val="94000"/>
              </a:schemeClr>
            </a:gs>
            <a:gs pos="50000">
              <a:schemeClr val="accent2">
                <a:hueOff val="4363416"/>
                <a:satOff val="-26078"/>
                <a:lumOff val="-5221"/>
                <a:alphaOff val="0"/>
                <a:satMod val="110000"/>
                <a:lumMod val="100000"/>
                <a:shade val="100000"/>
              </a:schemeClr>
            </a:gs>
            <a:gs pos="100000">
              <a:schemeClr val="accent2">
                <a:hueOff val="4363416"/>
                <a:satOff val="-26078"/>
                <a:lumOff val="-522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When and where did it happen?</a:t>
          </a:r>
        </a:p>
      </dsp:txBody>
      <dsp:txXfrm>
        <a:off x="28786" y="1992946"/>
        <a:ext cx="6611220" cy="532108"/>
      </dsp:txXfrm>
    </dsp:sp>
    <dsp:sp modelId="{8C6C0E88-D0AD-4B06-A49B-F01FA942216F}">
      <dsp:nvSpPr>
        <dsp:cNvPr id="0" name=""/>
        <dsp:cNvSpPr/>
      </dsp:nvSpPr>
      <dsp:spPr>
        <a:xfrm>
          <a:off x="0" y="2594160"/>
          <a:ext cx="6668792" cy="589680"/>
        </a:xfrm>
        <a:prstGeom prst="roundRect">
          <a:avLst/>
        </a:prstGeom>
        <a:gradFill rotWithShape="0">
          <a:gsLst>
            <a:gs pos="0">
              <a:schemeClr val="accent2">
                <a:hueOff val="5817888"/>
                <a:satOff val="-34771"/>
                <a:lumOff val="-6961"/>
                <a:alphaOff val="0"/>
                <a:satMod val="103000"/>
                <a:lumMod val="102000"/>
                <a:tint val="94000"/>
              </a:schemeClr>
            </a:gs>
            <a:gs pos="50000">
              <a:schemeClr val="accent2">
                <a:hueOff val="5817888"/>
                <a:satOff val="-34771"/>
                <a:lumOff val="-6961"/>
                <a:alphaOff val="0"/>
                <a:satMod val="110000"/>
                <a:lumMod val="100000"/>
                <a:shade val="100000"/>
              </a:schemeClr>
            </a:gs>
            <a:gs pos="100000">
              <a:schemeClr val="accent2">
                <a:hueOff val="5817888"/>
                <a:satOff val="-34771"/>
                <a:lumOff val="-6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Who was present?</a:t>
          </a:r>
        </a:p>
      </dsp:txBody>
      <dsp:txXfrm>
        <a:off x="28786" y="2622946"/>
        <a:ext cx="6611220" cy="532108"/>
      </dsp:txXfrm>
    </dsp:sp>
    <dsp:sp modelId="{4232245F-594F-4523-BFFB-DFF1853EB5A3}">
      <dsp:nvSpPr>
        <dsp:cNvPr id="0" name=""/>
        <dsp:cNvSpPr/>
      </dsp:nvSpPr>
      <dsp:spPr>
        <a:xfrm>
          <a:off x="0" y="3224160"/>
          <a:ext cx="6668792" cy="589680"/>
        </a:xfrm>
        <a:prstGeom prst="roundRect">
          <a:avLst/>
        </a:prstGeom>
        <a:gradFill rotWithShape="0">
          <a:gsLst>
            <a:gs pos="0">
              <a:schemeClr val="accent2">
                <a:hueOff val="7272360"/>
                <a:satOff val="-43463"/>
                <a:lumOff val="-8701"/>
                <a:alphaOff val="0"/>
                <a:satMod val="103000"/>
                <a:lumMod val="102000"/>
                <a:tint val="94000"/>
              </a:schemeClr>
            </a:gs>
            <a:gs pos="50000">
              <a:schemeClr val="accent2">
                <a:hueOff val="7272360"/>
                <a:satOff val="-43463"/>
                <a:lumOff val="-8701"/>
                <a:alphaOff val="0"/>
                <a:satMod val="110000"/>
                <a:lumMod val="100000"/>
                <a:shade val="100000"/>
              </a:schemeClr>
            </a:gs>
            <a:gs pos="100000">
              <a:schemeClr val="accent2">
                <a:hueOff val="7272360"/>
                <a:satOff val="-43463"/>
                <a:lumOff val="-870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What did you and the other people do?</a:t>
          </a:r>
        </a:p>
      </dsp:txBody>
      <dsp:txXfrm>
        <a:off x="28786" y="3252946"/>
        <a:ext cx="6611220" cy="532108"/>
      </dsp:txXfrm>
    </dsp:sp>
    <dsp:sp modelId="{4409D213-4762-4002-B7DD-D16370849976}">
      <dsp:nvSpPr>
        <dsp:cNvPr id="0" name=""/>
        <dsp:cNvSpPr/>
      </dsp:nvSpPr>
      <dsp:spPr>
        <a:xfrm>
          <a:off x="0" y="3854160"/>
          <a:ext cx="6668792" cy="589680"/>
        </a:xfrm>
        <a:prstGeom prst="roundRect">
          <a:avLst/>
        </a:prstGeom>
        <a:gradFill rotWithShape="0">
          <a:gsLst>
            <a:gs pos="0">
              <a:schemeClr val="accent2">
                <a:hueOff val="8726832"/>
                <a:satOff val="-52156"/>
                <a:lumOff val="-10441"/>
                <a:alphaOff val="0"/>
                <a:satMod val="103000"/>
                <a:lumMod val="102000"/>
                <a:tint val="94000"/>
              </a:schemeClr>
            </a:gs>
            <a:gs pos="50000">
              <a:schemeClr val="accent2">
                <a:hueOff val="8726832"/>
                <a:satOff val="-52156"/>
                <a:lumOff val="-10441"/>
                <a:alphaOff val="0"/>
                <a:satMod val="110000"/>
                <a:lumMod val="100000"/>
                <a:shade val="100000"/>
              </a:schemeClr>
            </a:gs>
            <a:gs pos="100000">
              <a:schemeClr val="accent2">
                <a:hueOff val="8726832"/>
                <a:satOff val="-52156"/>
                <a:lumOff val="-104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What was the outcome of the situation?</a:t>
          </a:r>
        </a:p>
      </dsp:txBody>
      <dsp:txXfrm>
        <a:off x="28786" y="3882946"/>
        <a:ext cx="6611220" cy="532108"/>
      </dsp:txXfrm>
    </dsp:sp>
    <dsp:sp modelId="{5008402B-4558-4BDC-A829-014B27DC922D}">
      <dsp:nvSpPr>
        <dsp:cNvPr id="0" name=""/>
        <dsp:cNvSpPr/>
      </dsp:nvSpPr>
      <dsp:spPr>
        <a:xfrm>
          <a:off x="0" y="4484160"/>
          <a:ext cx="6668792" cy="589680"/>
        </a:xfrm>
        <a:prstGeom prst="roundRect">
          <a:avLst/>
        </a:prstGeom>
        <a:gradFill rotWithShape="0">
          <a:gsLst>
            <a:gs pos="0">
              <a:schemeClr val="accent2">
                <a:hueOff val="10181304"/>
                <a:satOff val="-60848"/>
                <a:lumOff val="-12182"/>
                <a:alphaOff val="0"/>
                <a:satMod val="103000"/>
                <a:lumMod val="102000"/>
                <a:tint val="94000"/>
              </a:schemeClr>
            </a:gs>
            <a:gs pos="50000">
              <a:schemeClr val="accent2">
                <a:hueOff val="10181304"/>
                <a:satOff val="-60848"/>
                <a:lumOff val="-12182"/>
                <a:alphaOff val="0"/>
                <a:satMod val="110000"/>
                <a:lumMod val="100000"/>
                <a:shade val="100000"/>
              </a:schemeClr>
            </a:gs>
            <a:gs pos="100000">
              <a:schemeClr val="accent2">
                <a:hueOff val="10181304"/>
                <a:satOff val="-60848"/>
                <a:lumOff val="-1218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Why were you there?</a:t>
          </a:r>
        </a:p>
      </dsp:txBody>
      <dsp:txXfrm>
        <a:off x="28786" y="4512946"/>
        <a:ext cx="6611220" cy="532108"/>
      </dsp:txXfrm>
    </dsp:sp>
    <dsp:sp modelId="{C32FB405-63DE-4FE8-9322-B3D380C79E64}">
      <dsp:nvSpPr>
        <dsp:cNvPr id="0" name=""/>
        <dsp:cNvSpPr/>
      </dsp:nvSpPr>
      <dsp:spPr>
        <a:xfrm>
          <a:off x="0" y="5114160"/>
          <a:ext cx="6668792" cy="589680"/>
        </a:xfrm>
        <a:prstGeom prst="roundRect">
          <a:avLst/>
        </a:prstGeom>
        <a:gradFill rotWithShape="0">
          <a:gsLst>
            <a:gs pos="0">
              <a:schemeClr val="accent2">
                <a:hueOff val="11635776"/>
                <a:satOff val="-69541"/>
                <a:lumOff val="-13922"/>
                <a:alphaOff val="0"/>
                <a:satMod val="103000"/>
                <a:lumMod val="102000"/>
                <a:tint val="94000"/>
              </a:schemeClr>
            </a:gs>
            <a:gs pos="50000">
              <a:schemeClr val="accent2">
                <a:hueOff val="11635776"/>
                <a:satOff val="-69541"/>
                <a:lumOff val="-13922"/>
                <a:alphaOff val="0"/>
                <a:satMod val="110000"/>
                <a:lumMod val="100000"/>
                <a:shade val="100000"/>
              </a:schemeClr>
            </a:gs>
            <a:gs pos="100000">
              <a:schemeClr val="accent2">
                <a:hueOff val="11635776"/>
                <a:satOff val="-69541"/>
                <a:lumOff val="-1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What did you want to happen?</a:t>
          </a:r>
        </a:p>
      </dsp:txBody>
      <dsp:txXfrm>
        <a:off x="28786" y="5142946"/>
        <a:ext cx="6611220" cy="53210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97941C-73A5-40BF-88C0-9C5BA04BC557}">
      <dsp:nvSpPr>
        <dsp:cNvPr id="0" name=""/>
        <dsp:cNvSpPr/>
      </dsp:nvSpPr>
      <dsp:spPr>
        <a:xfrm>
          <a:off x="0" y="147941"/>
          <a:ext cx="7032175" cy="71604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Here you can explore any feelings or thoughts that you had during the experience and how they may have impacted the experience.</a:t>
          </a:r>
        </a:p>
      </dsp:txBody>
      <dsp:txXfrm>
        <a:off x="34954" y="182895"/>
        <a:ext cx="6962267" cy="646132"/>
      </dsp:txXfrm>
    </dsp:sp>
    <dsp:sp modelId="{7EF70C6C-82DE-44E0-B937-C720783BE160}">
      <dsp:nvSpPr>
        <dsp:cNvPr id="0" name=""/>
        <dsp:cNvSpPr/>
      </dsp:nvSpPr>
      <dsp:spPr>
        <a:xfrm>
          <a:off x="0" y="912941"/>
          <a:ext cx="7032175" cy="716040"/>
        </a:xfrm>
        <a:prstGeom prst="roundRect">
          <a:avLst/>
        </a:prstGeom>
        <a:gradFill rotWithShape="0">
          <a:gsLst>
            <a:gs pos="0">
              <a:schemeClr val="accent5">
                <a:hueOff val="313097"/>
                <a:satOff val="-2085"/>
                <a:lumOff val="-3305"/>
                <a:alphaOff val="0"/>
                <a:satMod val="103000"/>
                <a:lumMod val="102000"/>
                <a:tint val="94000"/>
              </a:schemeClr>
            </a:gs>
            <a:gs pos="50000">
              <a:schemeClr val="accent5">
                <a:hueOff val="313097"/>
                <a:satOff val="-2085"/>
                <a:lumOff val="-3305"/>
                <a:alphaOff val="0"/>
                <a:satMod val="110000"/>
                <a:lumMod val="100000"/>
                <a:shade val="100000"/>
              </a:schemeClr>
            </a:gs>
            <a:gs pos="100000">
              <a:schemeClr val="accent5">
                <a:hueOff val="313097"/>
                <a:satOff val="-2085"/>
                <a:lumOff val="-33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Helpful questions:</a:t>
          </a:r>
        </a:p>
      </dsp:txBody>
      <dsp:txXfrm>
        <a:off x="34954" y="947895"/>
        <a:ext cx="6962267" cy="646132"/>
      </dsp:txXfrm>
    </dsp:sp>
    <dsp:sp modelId="{5B47F6EE-BC38-4AA3-8720-EDEC46C52C0E}">
      <dsp:nvSpPr>
        <dsp:cNvPr id="0" name=""/>
        <dsp:cNvSpPr/>
      </dsp:nvSpPr>
      <dsp:spPr>
        <a:xfrm>
          <a:off x="0" y="1677941"/>
          <a:ext cx="7032175" cy="716040"/>
        </a:xfrm>
        <a:prstGeom prst="roundRect">
          <a:avLst/>
        </a:prstGeom>
        <a:gradFill rotWithShape="0">
          <a:gsLst>
            <a:gs pos="0">
              <a:schemeClr val="accent5">
                <a:hueOff val="626194"/>
                <a:satOff val="-4171"/>
                <a:lumOff val="-6611"/>
                <a:alphaOff val="0"/>
                <a:satMod val="103000"/>
                <a:lumMod val="102000"/>
                <a:tint val="94000"/>
              </a:schemeClr>
            </a:gs>
            <a:gs pos="50000">
              <a:schemeClr val="accent5">
                <a:hueOff val="626194"/>
                <a:satOff val="-4171"/>
                <a:lumOff val="-6611"/>
                <a:alphaOff val="0"/>
                <a:satMod val="110000"/>
                <a:lumMod val="100000"/>
                <a:shade val="100000"/>
              </a:schemeClr>
            </a:gs>
            <a:gs pos="100000">
              <a:schemeClr val="accent5">
                <a:hueOff val="626194"/>
                <a:satOff val="-4171"/>
                <a:lumOff val="-661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What were you feeling during the situation?</a:t>
          </a:r>
        </a:p>
      </dsp:txBody>
      <dsp:txXfrm>
        <a:off x="34954" y="1712895"/>
        <a:ext cx="6962267" cy="646132"/>
      </dsp:txXfrm>
    </dsp:sp>
    <dsp:sp modelId="{0D89C9A5-B818-4179-9562-8FC0684FE64E}">
      <dsp:nvSpPr>
        <dsp:cNvPr id="0" name=""/>
        <dsp:cNvSpPr/>
      </dsp:nvSpPr>
      <dsp:spPr>
        <a:xfrm>
          <a:off x="0" y="2442941"/>
          <a:ext cx="7032175" cy="716040"/>
        </a:xfrm>
        <a:prstGeom prst="roundRect">
          <a:avLst/>
        </a:prstGeom>
        <a:gradFill rotWithShape="0">
          <a:gsLst>
            <a:gs pos="0">
              <a:schemeClr val="accent5">
                <a:hueOff val="939291"/>
                <a:satOff val="-6256"/>
                <a:lumOff val="-9916"/>
                <a:alphaOff val="0"/>
                <a:satMod val="103000"/>
                <a:lumMod val="102000"/>
                <a:tint val="94000"/>
              </a:schemeClr>
            </a:gs>
            <a:gs pos="50000">
              <a:schemeClr val="accent5">
                <a:hueOff val="939291"/>
                <a:satOff val="-6256"/>
                <a:lumOff val="-9916"/>
                <a:alphaOff val="0"/>
                <a:satMod val="110000"/>
                <a:lumMod val="100000"/>
                <a:shade val="100000"/>
              </a:schemeClr>
            </a:gs>
            <a:gs pos="100000">
              <a:schemeClr val="accent5">
                <a:hueOff val="939291"/>
                <a:satOff val="-6256"/>
                <a:lumOff val="-991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What were you feeling before and after the situation?</a:t>
          </a:r>
        </a:p>
      </dsp:txBody>
      <dsp:txXfrm>
        <a:off x="34954" y="2477895"/>
        <a:ext cx="6962267" cy="646132"/>
      </dsp:txXfrm>
    </dsp:sp>
    <dsp:sp modelId="{C16162A2-8695-42A0-89D1-1E0D26C47E6F}">
      <dsp:nvSpPr>
        <dsp:cNvPr id="0" name=""/>
        <dsp:cNvSpPr/>
      </dsp:nvSpPr>
      <dsp:spPr>
        <a:xfrm>
          <a:off x="0" y="3207941"/>
          <a:ext cx="7032175" cy="716040"/>
        </a:xfrm>
        <a:prstGeom prst="roundRect">
          <a:avLst/>
        </a:prstGeom>
        <a:gradFill rotWithShape="0">
          <a:gsLst>
            <a:gs pos="0">
              <a:schemeClr val="accent5">
                <a:hueOff val="1252388"/>
                <a:satOff val="-8342"/>
                <a:lumOff val="-13221"/>
                <a:alphaOff val="0"/>
                <a:satMod val="103000"/>
                <a:lumMod val="102000"/>
                <a:tint val="94000"/>
              </a:schemeClr>
            </a:gs>
            <a:gs pos="50000">
              <a:schemeClr val="accent5">
                <a:hueOff val="1252388"/>
                <a:satOff val="-8342"/>
                <a:lumOff val="-13221"/>
                <a:alphaOff val="0"/>
                <a:satMod val="110000"/>
                <a:lumMod val="100000"/>
                <a:shade val="100000"/>
              </a:schemeClr>
            </a:gs>
            <a:gs pos="100000">
              <a:schemeClr val="accent5">
                <a:hueOff val="1252388"/>
                <a:satOff val="-8342"/>
                <a:lumOff val="-1322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What do you think other people were feeling about the situation?</a:t>
          </a:r>
        </a:p>
      </dsp:txBody>
      <dsp:txXfrm>
        <a:off x="34954" y="3242895"/>
        <a:ext cx="6962267" cy="646132"/>
      </dsp:txXfrm>
    </dsp:sp>
    <dsp:sp modelId="{79B6107F-6B58-4F62-B0E6-FD6BB00007A2}">
      <dsp:nvSpPr>
        <dsp:cNvPr id="0" name=""/>
        <dsp:cNvSpPr/>
      </dsp:nvSpPr>
      <dsp:spPr>
        <a:xfrm>
          <a:off x="0" y="3972941"/>
          <a:ext cx="7032175" cy="716040"/>
        </a:xfrm>
        <a:prstGeom prst="roundRect">
          <a:avLst/>
        </a:prstGeom>
        <a:gradFill rotWithShape="0">
          <a:gsLst>
            <a:gs pos="0">
              <a:schemeClr val="accent5">
                <a:hueOff val="1565484"/>
                <a:satOff val="-10427"/>
                <a:lumOff val="-16526"/>
                <a:alphaOff val="0"/>
                <a:satMod val="103000"/>
                <a:lumMod val="102000"/>
                <a:tint val="94000"/>
              </a:schemeClr>
            </a:gs>
            <a:gs pos="50000">
              <a:schemeClr val="accent5">
                <a:hueOff val="1565484"/>
                <a:satOff val="-10427"/>
                <a:lumOff val="-16526"/>
                <a:alphaOff val="0"/>
                <a:satMod val="110000"/>
                <a:lumMod val="100000"/>
                <a:shade val="100000"/>
              </a:schemeClr>
            </a:gs>
            <a:gs pos="100000">
              <a:schemeClr val="accent5">
                <a:hueOff val="1565484"/>
                <a:satOff val="-10427"/>
                <a:lumOff val="-165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What do you think other people feel about the situation now?</a:t>
          </a:r>
        </a:p>
      </dsp:txBody>
      <dsp:txXfrm>
        <a:off x="34954" y="4007895"/>
        <a:ext cx="6962267" cy="646132"/>
      </dsp:txXfrm>
    </dsp:sp>
    <dsp:sp modelId="{AED22B1C-A901-49CE-9CBB-E65E36708C0A}">
      <dsp:nvSpPr>
        <dsp:cNvPr id="0" name=""/>
        <dsp:cNvSpPr/>
      </dsp:nvSpPr>
      <dsp:spPr>
        <a:xfrm>
          <a:off x="0" y="4737941"/>
          <a:ext cx="7032175" cy="716040"/>
        </a:xfrm>
        <a:prstGeom prst="roundRect">
          <a:avLst/>
        </a:prstGeom>
        <a:gradFill rotWithShape="0">
          <a:gsLst>
            <a:gs pos="0">
              <a:schemeClr val="accent5">
                <a:hueOff val="1878581"/>
                <a:satOff val="-12513"/>
                <a:lumOff val="-19832"/>
                <a:alphaOff val="0"/>
                <a:satMod val="103000"/>
                <a:lumMod val="102000"/>
                <a:tint val="94000"/>
              </a:schemeClr>
            </a:gs>
            <a:gs pos="50000">
              <a:schemeClr val="accent5">
                <a:hueOff val="1878581"/>
                <a:satOff val="-12513"/>
                <a:lumOff val="-19832"/>
                <a:alphaOff val="0"/>
                <a:satMod val="110000"/>
                <a:lumMod val="100000"/>
                <a:shade val="100000"/>
              </a:schemeClr>
            </a:gs>
            <a:gs pos="100000">
              <a:schemeClr val="accent5">
                <a:hueOff val="1878581"/>
                <a:satOff val="-12513"/>
                <a:lumOff val="-1983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What were you thinking during the situation?</a:t>
          </a:r>
        </a:p>
      </dsp:txBody>
      <dsp:txXfrm>
        <a:off x="34954" y="4772895"/>
        <a:ext cx="6962267" cy="646132"/>
      </dsp:txXfrm>
    </dsp:sp>
    <dsp:sp modelId="{9494714E-D5A3-4823-A109-F8759354E73B}">
      <dsp:nvSpPr>
        <dsp:cNvPr id="0" name=""/>
        <dsp:cNvSpPr/>
      </dsp:nvSpPr>
      <dsp:spPr>
        <a:xfrm>
          <a:off x="0" y="5502941"/>
          <a:ext cx="7032175" cy="716040"/>
        </a:xfrm>
        <a:prstGeom prst="roundRect">
          <a:avLst/>
        </a:prstGeom>
        <a:gradFill rotWithShape="0">
          <a:gsLst>
            <a:gs pos="0">
              <a:schemeClr val="accent5">
                <a:hueOff val="2191678"/>
                <a:satOff val="-14598"/>
                <a:lumOff val="-23137"/>
                <a:alphaOff val="0"/>
                <a:satMod val="103000"/>
                <a:lumMod val="102000"/>
                <a:tint val="94000"/>
              </a:schemeClr>
            </a:gs>
            <a:gs pos="50000">
              <a:schemeClr val="accent5">
                <a:hueOff val="2191678"/>
                <a:satOff val="-14598"/>
                <a:lumOff val="-23137"/>
                <a:alphaOff val="0"/>
                <a:satMod val="110000"/>
                <a:lumMod val="100000"/>
                <a:shade val="100000"/>
              </a:schemeClr>
            </a:gs>
            <a:gs pos="100000">
              <a:schemeClr val="accent5">
                <a:hueOff val="2191678"/>
                <a:satOff val="-14598"/>
                <a:lumOff val="-2313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What do you think about the situation now?</a:t>
          </a:r>
        </a:p>
      </dsp:txBody>
      <dsp:txXfrm>
        <a:off x="34954" y="5537895"/>
        <a:ext cx="6962267" cy="64613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D8573E-A6C6-44FD-B532-F6A6222BD3EF}">
      <dsp:nvSpPr>
        <dsp:cNvPr id="0" name=""/>
        <dsp:cNvSpPr/>
      </dsp:nvSpPr>
      <dsp:spPr>
        <a:xfrm>
          <a:off x="0" y="29652"/>
          <a:ext cx="7222675" cy="87256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dirty="0"/>
            <a:t>Here you have a chance to evaluate what worked and what didn’t work in the situation. </a:t>
          </a:r>
          <a:endParaRPr lang="en-US" sz="1500" kern="1200" dirty="0">
            <a:latin typeface="Goudy Old Style"/>
          </a:endParaRPr>
        </a:p>
      </dsp:txBody>
      <dsp:txXfrm>
        <a:off x="42595" y="72247"/>
        <a:ext cx="7137485" cy="787374"/>
      </dsp:txXfrm>
    </dsp:sp>
    <dsp:sp modelId="{43F3EEB8-A241-4977-B061-1A8ED3F0E6FF}">
      <dsp:nvSpPr>
        <dsp:cNvPr id="0" name=""/>
        <dsp:cNvSpPr/>
      </dsp:nvSpPr>
      <dsp:spPr>
        <a:xfrm>
          <a:off x="0" y="945416"/>
          <a:ext cx="7222675" cy="872564"/>
        </a:xfrm>
        <a:prstGeom prst="roundRect">
          <a:avLst/>
        </a:prstGeom>
        <a:gradFill rotWithShape="0">
          <a:gsLst>
            <a:gs pos="0">
              <a:schemeClr val="accent2">
                <a:hueOff val="1939296"/>
                <a:satOff val="-11590"/>
                <a:lumOff val="-2320"/>
                <a:alphaOff val="0"/>
                <a:satMod val="103000"/>
                <a:lumMod val="102000"/>
                <a:tint val="94000"/>
              </a:schemeClr>
            </a:gs>
            <a:gs pos="50000">
              <a:schemeClr val="accent2">
                <a:hueOff val="1939296"/>
                <a:satOff val="-11590"/>
                <a:lumOff val="-2320"/>
                <a:alphaOff val="0"/>
                <a:satMod val="110000"/>
                <a:lumMod val="100000"/>
                <a:shade val="100000"/>
              </a:schemeClr>
            </a:gs>
            <a:gs pos="100000">
              <a:schemeClr val="accent2">
                <a:hueOff val="1939296"/>
                <a:satOff val="-11590"/>
                <a:lumOff val="-232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Try to be as objective and honest as possible. To get the most out of your reflection focus on both the positive and the negative aspects of the situation, even if it was primarily one or the other.</a:t>
          </a:r>
        </a:p>
      </dsp:txBody>
      <dsp:txXfrm>
        <a:off x="42595" y="988011"/>
        <a:ext cx="7137485" cy="787374"/>
      </dsp:txXfrm>
    </dsp:sp>
    <dsp:sp modelId="{3DADDB07-B28E-427F-8F79-19A130C4F3C5}">
      <dsp:nvSpPr>
        <dsp:cNvPr id="0" name=""/>
        <dsp:cNvSpPr/>
      </dsp:nvSpPr>
      <dsp:spPr>
        <a:xfrm>
          <a:off x="0" y="1861180"/>
          <a:ext cx="7222675" cy="872564"/>
        </a:xfrm>
        <a:prstGeom prst="roundRect">
          <a:avLst/>
        </a:prstGeom>
        <a:gradFill rotWithShape="0">
          <a:gsLst>
            <a:gs pos="0">
              <a:schemeClr val="accent2">
                <a:hueOff val="3878592"/>
                <a:satOff val="-23180"/>
                <a:lumOff val="-4641"/>
                <a:alphaOff val="0"/>
                <a:satMod val="103000"/>
                <a:lumMod val="102000"/>
                <a:tint val="94000"/>
              </a:schemeClr>
            </a:gs>
            <a:gs pos="50000">
              <a:schemeClr val="accent2">
                <a:hueOff val="3878592"/>
                <a:satOff val="-23180"/>
                <a:lumOff val="-4641"/>
                <a:alphaOff val="0"/>
                <a:satMod val="110000"/>
                <a:lumMod val="100000"/>
                <a:shade val="100000"/>
              </a:schemeClr>
            </a:gs>
            <a:gs pos="100000">
              <a:schemeClr val="accent2">
                <a:hueOff val="3878592"/>
                <a:satOff val="-23180"/>
                <a:lumOff val="-46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Helpful questions:</a:t>
          </a:r>
        </a:p>
      </dsp:txBody>
      <dsp:txXfrm>
        <a:off x="42595" y="1903775"/>
        <a:ext cx="7137485" cy="787374"/>
      </dsp:txXfrm>
    </dsp:sp>
    <dsp:sp modelId="{E25DE644-14CF-49D3-89D5-9A2C967D1092}">
      <dsp:nvSpPr>
        <dsp:cNvPr id="0" name=""/>
        <dsp:cNvSpPr/>
      </dsp:nvSpPr>
      <dsp:spPr>
        <a:xfrm>
          <a:off x="0" y="2776944"/>
          <a:ext cx="7222675" cy="872564"/>
        </a:xfrm>
        <a:prstGeom prst="roundRect">
          <a:avLst/>
        </a:prstGeom>
        <a:gradFill rotWithShape="0">
          <a:gsLst>
            <a:gs pos="0">
              <a:schemeClr val="accent2">
                <a:hueOff val="5817888"/>
                <a:satOff val="-34771"/>
                <a:lumOff val="-6961"/>
                <a:alphaOff val="0"/>
                <a:satMod val="103000"/>
                <a:lumMod val="102000"/>
                <a:tint val="94000"/>
              </a:schemeClr>
            </a:gs>
            <a:gs pos="50000">
              <a:schemeClr val="accent2">
                <a:hueOff val="5817888"/>
                <a:satOff val="-34771"/>
                <a:lumOff val="-6961"/>
                <a:alphaOff val="0"/>
                <a:satMod val="110000"/>
                <a:lumMod val="100000"/>
                <a:shade val="100000"/>
              </a:schemeClr>
            </a:gs>
            <a:gs pos="100000">
              <a:schemeClr val="accent2">
                <a:hueOff val="5817888"/>
                <a:satOff val="-34771"/>
                <a:lumOff val="-6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What was good and bad about the experience?</a:t>
          </a:r>
        </a:p>
      </dsp:txBody>
      <dsp:txXfrm>
        <a:off x="42595" y="2819539"/>
        <a:ext cx="7137485" cy="787374"/>
      </dsp:txXfrm>
    </dsp:sp>
    <dsp:sp modelId="{6B9FD5E7-EF54-4DA0-90F6-C876FAA592C6}">
      <dsp:nvSpPr>
        <dsp:cNvPr id="0" name=""/>
        <dsp:cNvSpPr/>
      </dsp:nvSpPr>
      <dsp:spPr>
        <a:xfrm>
          <a:off x="0" y="3692708"/>
          <a:ext cx="7222675" cy="872564"/>
        </a:xfrm>
        <a:prstGeom prst="roundRect">
          <a:avLst/>
        </a:prstGeom>
        <a:gradFill rotWithShape="0">
          <a:gsLst>
            <a:gs pos="0">
              <a:schemeClr val="accent2">
                <a:hueOff val="7757184"/>
                <a:satOff val="-46361"/>
                <a:lumOff val="-9281"/>
                <a:alphaOff val="0"/>
                <a:satMod val="103000"/>
                <a:lumMod val="102000"/>
                <a:tint val="94000"/>
              </a:schemeClr>
            </a:gs>
            <a:gs pos="50000">
              <a:schemeClr val="accent2">
                <a:hueOff val="7757184"/>
                <a:satOff val="-46361"/>
                <a:lumOff val="-9281"/>
                <a:alphaOff val="0"/>
                <a:satMod val="110000"/>
                <a:lumMod val="100000"/>
                <a:shade val="100000"/>
              </a:schemeClr>
            </a:gs>
            <a:gs pos="100000">
              <a:schemeClr val="accent2">
                <a:hueOff val="7757184"/>
                <a:satOff val="-46361"/>
                <a:lumOff val="-92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What went well?</a:t>
          </a:r>
        </a:p>
      </dsp:txBody>
      <dsp:txXfrm>
        <a:off x="42595" y="3735303"/>
        <a:ext cx="7137485" cy="787374"/>
      </dsp:txXfrm>
    </dsp:sp>
    <dsp:sp modelId="{64D48372-6289-4385-B4F9-AB469AB0C078}">
      <dsp:nvSpPr>
        <dsp:cNvPr id="0" name=""/>
        <dsp:cNvSpPr/>
      </dsp:nvSpPr>
      <dsp:spPr>
        <a:xfrm>
          <a:off x="0" y="4608472"/>
          <a:ext cx="7222675" cy="872564"/>
        </a:xfrm>
        <a:prstGeom prst="roundRect">
          <a:avLst/>
        </a:prstGeom>
        <a:gradFill rotWithShape="0">
          <a:gsLst>
            <a:gs pos="0">
              <a:schemeClr val="accent2">
                <a:hueOff val="9696479"/>
                <a:satOff val="-57951"/>
                <a:lumOff val="-11602"/>
                <a:alphaOff val="0"/>
                <a:satMod val="103000"/>
                <a:lumMod val="102000"/>
                <a:tint val="94000"/>
              </a:schemeClr>
            </a:gs>
            <a:gs pos="50000">
              <a:schemeClr val="accent2">
                <a:hueOff val="9696479"/>
                <a:satOff val="-57951"/>
                <a:lumOff val="-11602"/>
                <a:alphaOff val="0"/>
                <a:satMod val="110000"/>
                <a:lumMod val="100000"/>
                <a:shade val="100000"/>
              </a:schemeClr>
            </a:gs>
            <a:gs pos="100000">
              <a:schemeClr val="accent2">
                <a:hueOff val="9696479"/>
                <a:satOff val="-57951"/>
                <a:lumOff val="-116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What didn’t go so well?</a:t>
          </a:r>
        </a:p>
      </dsp:txBody>
      <dsp:txXfrm>
        <a:off x="42595" y="4651067"/>
        <a:ext cx="7137485" cy="787374"/>
      </dsp:txXfrm>
    </dsp:sp>
    <dsp:sp modelId="{9CD06E1D-0B50-4211-9031-BD21AE77B9A5}">
      <dsp:nvSpPr>
        <dsp:cNvPr id="0" name=""/>
        <dsp:cNvSpPr/>
      </dsp:nvSpPr>
      <dsp:spPr>
        <a:xfrm>
          <a:off x="0" y="5524236"/>
          <a:ext cx="7222675" cy="872564"/>
        </a:xfrm>
        <a:prstGeom prst="roundRect">
          <a:avLst/>
        </a:prstGeom>
        <a:gradFill rotWithShape="0">
          <a:gsLst>
            <a:gs pos="0">
              <a:schemeClr val="accent2">
                <a:hueOff val="11635776"/>
                <a:satOff val="-69541"/>
                <a:lumOff val="-13922"/>
                <a:alphaOff val="0"/>
                <a:satMod val="103000"/>
                <a:lumMod val="102000"/>
                <a:tint val="94000"/>
              </a:schemeClr>
            </a:gs>
            <a:gs pos="50000">
              <a:schemeClr val="accent2">
                <a:hueOff val="11635776"/>
                <a:satOff val="-69541"/>
                <a:lumOff val="-13922"/>
                <a:alphaOff val="0"/>
                <a:satMod val="110000"/>
                <a:lumMod val="100000"/>
                <a:shade val="100000"/>
              </a:schemeClr>
            </a:gs>
            <a:gs pos="100000">
              <a:schemeClr val="accent2">
                <a:hueOff val="11635776"/>
                <a:satOff val="-69541"/>
                <a:lumOff val="-1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What did you and other people contribute to the situation (positively or negatively)?</a:t>
          </a:r>
        </a:p>
      </dsp:txBody>
      <dsp:txXfrm>
        <a:off x="42595" y="5566831"/>
        <a:ext cx="7137485" cy="78737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8B1C8F-08C1-4B1C-B57D-84C86383DA5B}">
      <dsp:nvSpPr>
        <dsp:cNvPr id="0" name=""/>
        <dsp:cNvSpPr/>
      </dsp:nvSpPr>
      <dsp:spPr>
        <a:xfrm>
          <a:off x="0" y="124422"/>
          <a:ext cx="7460800" cy="66660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The analysis step is where you have a chance to make sense of what happened. </a:t>
          </a:r>
          <a:endParaRPr lang="en-US" sz="1600" kern="1200">
            <a:latin typeface="Goudy Old Style"/>
          </a:endParaRPr>
        </a:p>
      </dsp:txBody>
      <dsp:txXfrm>
        <a:off x="32541" y="156963"/>
        <a:ext cx="7395718" cy="601525"/>
      </dsp:txXfrm>
    </dsp:sp>
    <dsp:sp modelId="{49D69F55-D47E-4C44-ADFF-8FBB835EE97D}">
      <dsp:nvSpPr>
        <dsp:cNvPr id="0" name=""/>
        <dsp:cNvSpPr/>
      </dsp:nvSpPr>
      <dsp:spPr>
        <a:xfrm>
          <a:off x="0" y="837110"/>
          <a:ext cx="7460800" cy="666607"/>
        </a:xfrm>
        <a:prstGeom prst="roundRect">
          <a:avLst/>
        </a:prstGeom>
        <a:gradFill rotWithShape="0">
          <a:gsLst>
            <a:gs pos="0">
              <a:schemeClr val="accent5">
                <a:hueOff val="273960"/>
                <a:satOff val="-1825"/>
                <a:lumOff val="-2892"/>
                <a:alphaOff val="0"/>
                <a:satMod val="103000"/>
                <a:lumMod val="102000"/>
                <a:tint val="94000"/>
              </a:schemeClr>
            </a:gs>
            <a:gs pos="50000">
              <a:schemeClr val="accent5">
                <a:hueOff val="273960"/>
                <a:satOff val="-1825"/>
                <a:lumOff val="-2892"/>
                <a:alphaOff val="0"/>
                <a:satMod val="110000"/>
                <a:lumMod val="100000"/>
                <a:shade val="100000"/>
              </a:schemeClr>
            </a:gs>
            <a:gs pos="100000">
              <a:schemeClr val="accent5">
                <a:hueOff val="273960"/>
                <a:satOff val="-1825"/>
                <a:lumOff val="-28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a:t>Up until now you have focused on details around what happened in the situation. Now you have a chance to extract meaning from it.</a:t>
          </a:r>
          <a:r>
            <a:rPr lang="en-US" sz="1600" kern="1200">
              <a:latin typeface="Goudy Old Style"/>
            </a:rPr>
            <a:t> </a:t>
          </a:r>
        </a:p>
      </dsp:txBody>
      <dsp:txXfrm>
        <a:off x="32541" y="869651"/>
        <a:ext cx="7395718" cy="601525"/>
      </dsp:txXfrm>
    </dsp:sp>
    <dsp:sp modelId="{F8EFCF25-3ADB-4932-BC59-97D45F9E6688}">
      <dsp:nvSpPr>
        <dsp:cNvPr id="0" name=""/>
        <dsp:cNvSpPr/>
      </dsp:nvSpPr>
      <dsp:spPr>
        <a:xfrm>
          <a:off x="0" y="1549797"/>
          <a:ext cx="7460800" cy="666607"/>
        </a:xfrm>
        <a:prstGeom prst="roundRect">
          <a:avLst/>
        </a:prstGeom>
        <a:gradFill rotWithShape="0">
          <a:gsLst>
            <a:gs pos="0">
              <a:schemeClr val="accent5">
                <a:hueOff val="547920"/>
                <a:satOff val="-3650"/>
                <a:lumOff val="-5784"/>
                <a:alphaOff val="0"/>
                <a:satMod val="103000"/>
                <a:lumMod val="102000"/>
                <a:tint val="94000"/>
              </a:schemeClr>
            </a:gs>
            <a:gs pos="50000">
              <a:schemeClr val="accent5">
                <a:hueOff val="547920"/>
                <a:satOff val="-3650"/>
                <a:lumOff val="-5784"/>
                <a:alphaOff val="0"/>
                <a:satMod val="110000"/>
                <a:lumMod val="100000"/>
                <a:shade val="100000"/>
              </a:schemeClr>
            </a:gs>
            <a:gs pos="100000">
              <a:schemeClr val="accent5">
                <a:hueOff val="547920"/>
                <a:satOff val="-3650"/>
                <a:lumOff val="-57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a:t>You want to target the different aspects that went well or poorly and ask yourself why. </a:t>
          </a:r>
          <a:endParaRPr lang="en-US" sz="1600" kern="1200">
            <a:latin typeface="Goudy Old Style"/>
          </a:endParaRPr>
        </a:p>
      </dsp:txBody>
      <dsp:txXfrm>
        <a:off x="32541" y="1582338"/>
        <a:ext cx="7395718" cy="601525"/>
      </dsp:txXfrm>
    </dsp:sp>
    <dsp:sp modelId="{5D8B89D0-DBBE-4A19-8C24-0843FBE7954C}">
      <dsp:nvSpPr>
        <dsp:cNvPr id="0" name=""/>
        <dsp:cNvSpPr/>
      </dsp:nvSpPr>
      <dsp:spPr>
        <a:xfrm>
          <a:off x="0" y="2262485"/>
          <a:ext cx="7460800" cy="666607"/>
        </a:xfrm>
        <a:prstGeom prst="roundRect">
          <a:avLst/>
        </a:prstGeom>
        <a:gradFill rotWithShape="0">
          <a:gsLst>
            <a:gs pos="0">
              <a:schemeClr val="accent5">
                <a:hueOff val="821879"/>
                <a:satOff val="-5474"/>
                <a:lumOff val="-8676"/>
                <a:alphaOff val="0"/>
                <a:satMod val="103000"/>
                <a:lumMod val="102000"/>
                <a:tint val="94000"/>
              </a:schemeClr>
            </a:gs>
            <a:gs pos="50000">
              <a:schemeClr val="accent5">
                <a:hueOff val="821879"/>
                <a:satOff val="-5474"/>
                <a:lumOff val="-8676"/>
                <a:alphaOff val="0"/>
                <a:satMod val="110000"/>
                <a:lumMod val="100000"/>
                <a:shade val="100000"/>
              </a:schemeClr>
            </a:gs>
            <a:gs pos="100000">
              <a:schemeClr val="accent5">
                <a:hueOff val="821879"/>
                <a:satOff val="-5474"/>
                <a:lumOff val="-86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If you are looking to include academic literature, this is the natural place to include it.</a:t>
          </a:r>
        </a:p>
      </dsp:txBody>
      <dsp:txXfrm>
        <a:off x="32541" y="2295026"/>
        <a:ext cx="7395718" cy="601525"/>
      </dsp:txXfrm>
    </dsp:sp>
    <dsp:sp modelId="{52BAC2E1-08FE-4334-8295-238A81638A44}">
      <dsp:nvSpPr>
        <dsp:cNvPr id="0" name=""/>
        <dsp:cNvSpPr/>
      </dsp:nvSpPr>
      <dsp:spPr>
        <a:xfrm>
          <a:off x="0" y="2975172"/>
          <a:ext cx="7460800" cy="666607"/>
        </a:xfrm>
        <a:prstGeom prst="roundRect">
          <a:avLst/>
        </a:prstGeom>
        <a:gradFill rotWithShape="0">
          <a:gsLst>
            <a:gs pos="0">
              <a:schemeClr val="accent5">
                <a:hueOff val="1095839"/>
                <a:satOff val="-7299"/>
                <a:lumOff val="-11568"/>
                <a:alphaOff val="0"/>
                <a:satMod val="103000"/>
                <a:lumMod val="102000"/>
                <a:tint val="94000"/>
              </a:schemeClr>
            </a:gs>
            <a:gs pos="50000">
              <a:schemeClr val="accent5">
                <a:hueOff val="1095839"/>
                <a:satOff val="-7299"/>
                <a:lumOff val="-11568"/>
                <a:alphaOff val="0"/>
                <a:satMod val="110000"/>
                <a:lumMod val="100000"/>
                <a:shade val="100000"/>
              </a:schemeClr>
            </a:gs>
            <a:gs pos="100000">
              <a:schemeClr val="accent5">
                <a:hueOff val="1095839"/>
                <a:satOff val="-7299"/>
                <a:lumOff val="-1156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Helpful questions:</a:t>
          </a:r>
        </a:p>
      </dsp:txBody>
      <dsp:txXfrm>
        <a:off x="32541" y="3007713"/>
        <a:ext cx="7395718" cy="601525"/>
      </dsp:txXfrm>
    </dsp:sp>
    <dsp:sp modelId="{89FECAC5-EB60-437B-B8D2-446C12A8E5F7}">
      <dsp:nvSpPr>
        <dsp:cNvPr id="0" name=""/>
        <dsp:cNvSpPr/>
      </dsp:nvSpPr>
      <dsp:spPr>
        <a:xfrm>
          <a:off x="0" y="3687860"/>
          <a:ext cx="7460800" cy="666607"/>
        </a:xfrm>
        <a:prstGeom prst="roundRect">
          <a:avLst/>
        </a:prstGeom>
        <a:gradFill rotWithShape="0">
          <a:gsLst>
            <a:gs pos="0">
              <a:schemeClr val="accent5">
                <a:hueOff val="1369799"/>
                <a:satOff val="-9124"/>
                <a:lumOff val="-14461"/>
                <a:alphaOff val="0"/>
                <a:satMod val="103000"/>
                <a:lumMod val="102000"/>
                <a:tint val="94000"/>
              </a:schemeClr>
            </a:gs>
            <a:gs pos="50000">
              <a:schemeClr val="accent5">
                <a:hueOff val="1369799"/>
                <a:satOff val="-9124"/>
                <a:lumOff val="-14461"/>
                <a:alphaOff val="0"/>
                <a:satMod val="110000"/>
                <a:lumMod val="100000"/>
                <a:shade val="100000"/>
              </a:schemeClr>
            </a:gs>
            <a:gs pos="100000">
              <a:schemeClr val="accent5">
                <a:hueOff val="1369799"/>
                <a:satOff val="-9124"/>
                <a:lumOff val="-144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Why did things go well?</a:t>
          </a:r>
        </a:p>
      </dsp:txBody>
      <dsp:txXfrm>
        <a:off x="32541" y="3720401"/>
        <a:ext cx="7395718" cy="601525"/>
      </dsp:txXfrm>
    </dsp:sp>
    <dsp:sp modelId="{D28E93B0-9445-472C-9E77-FB94437159EB}">
      <dsp:nvSpPr>
        <dsp:cNvPr id="0" name=""/>
        <dsp:cNvSpPr/>
      </dsp:nvSpPr>
      <dsp:spPr>
        <a:xfrm>
          <a:off x="0" y="4400547"/>
          <a:ext cx="7460800" cy="666607"/>
        </a:xfrm>
        <a:prstGeom prst="roundRect">
          <a:avLst/>
        </a:prstGeom>
        <a:gradFill rotWithShape="0">
          <a:gsLst>
            <a:gs pos="0">
              <a:schemeClr val="accent5">
                <a:hueOff val="1643759"/>
                <a:satOff val="-10949"/>
                <a:lumOff val="-17353"/>
                <a:alphaOff val="0"/>
                <a:satMod val="103000"/>
                <a:lumMod val="102000"/>
                <a:tint val="94000"/>
              </a:schemeClr>
            </a:gs>
            <a:gs pos="50000">
              <a:schemeClr val="accent5">
                <a:hueOff val="1643759"/>
                <a:satOff val="-10949"/>
                <a:lumOff val="-17353"/>
                <a:alphaOff val="0"/>
                <a:satMod val="110000"/>
                <a:lumMod val="100000"/>
                <a:shade val="100000"/>
              </a:schemeClr>
            </a:gs>
            <a:gs pos="100000">
              <a:schemeClr val="accent5">
                <a:hueOff val="1643759"/>
                <a:satOff val="-10949"/>
                <a:lumOff val="-173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Why didn’t it go well?</a:t>
          </a:r>
        </a:p>
      </dsp:txBody>
      <dsp:txXfrm>
        <a:off x="32541" y="4433088"/>
        <a:ext cx="7395718" cy="601525"/>
      </dsp:txXfrm>
    </dsp:sp>
    <dsp:sp modelId="{B1A59C4B-86DD-4851-B1F5-17F4D2B9B64D}">
      <dsp:nvSpPr>
        <dsp:cNvPr id="0" name=""/>
        <dsp:cNvSpPr/>
      </dsp:nvSpPr>
      <dsp:spPr>
        <a:xfrm>
          <a:off x="0" y="5113235"/>
          <a:ext cx="7460800" cy="666607"/>
        </a:xfrm>
        <a:prstGeom prst="roundRect">
          <a:avLst/>
        </a:prstGeom>
        <a:gradFill rotWithShape="0">
          <a:gsLst>
            <a:gs pos="0">
              <a:schemeClr val="accent5">
                <a:hueOff val="1917718"/>
                <a:satOff val="-12773"/>
                <a:lumOff val="-20245"/>
                <a:alphaOff val="0"/>
                <a:satMod val="103000"/>
                <a:lumMod val="102000"/>
                <a:tint val="94000"/>
              </a:schemeClr>
            </a:gs>
            <a:gs pos="50000">
              <a:schemeClr val="accent5">
                <a:hueOff val="1917718"/>
                <a:satOff val="-12773"/>
                <a:lumOff val="-20245"/>
                <a:alphaOff val="0"/>
                <a:satMod val="110000"/>
                <a:lumMod val="100000"/>
                <a:shade val="100000"/>
              </a:schemeClr>
            </a:gs>
            <a:gs pos="100000">
              <a:schemeClr val="accent5">
                <a:hueOff val="1917718"/>
                <a:satOff val="-12773"/>
                <a:lumOff val="-2024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What sense can I make of the situation?</a:t>
          </a:r>
        </a:p>
      </dsp:txBody>
      <dsp:txXfrm>
        <a:off x="32541" y="5145776"/>
        <a:ext cx="7395718" cy="601525"/>
      </dsp:txXfrm>
    </dsp:sp>
    <dsp:sp modelId="{84088E93-F52E-465F-AB36-44E051036DA5}">
      <dsp:nvSpPr>
        <dsp:cNvPr id="0" name=""/>
        <dsp:cNvSpPr/>
      </dsp:nvSpPr>
      <dsp:spPr>
        <a:xfrm>
          <a:off x="0" y="5825922"/>
          <a:ext cx="7460800" cy="666607"/>
        </a:xfrm>
        <a:prstGeom prst="roundRect">
          <a:avLst/>
        </a:prstGeom>
        <a:gradFill rotWithShape="0">
          <a:gsLst>
            <a:gs pos="0">
              <a:schemeClr val="accent5">
                <a:hueOff val="2191678"/>
                <a:satOff val="-14598"/>
                <a:lumOff val="-23137"/>
                <a:alphaOff val="0"/>
                <a:satMod val="103000"/>
                <a:lumMod val="102000"/>
                <a:tint val="94000"/>
              </a:schemeClr>
            </a:gs>
            <a:gs pos="50000">
              <a:schemeClr val="accent5">
                <a:hueOff val="2191678"/>
                <a:satOff val="-14598"/>
                <a:lumOff val="-23137"/>
                <a:alphaOff val="0"/>
                <a:satMod val="110000"/>
                <a:lumMod val="100000"/>
                <a:shade val="100000"/>
              </a:schemeClr>
            </a:gs>
            <a:gs pos="100000">
              <a:schemeClr val="accent5">
                <a:hueOff val="2191678"/>
                <a:satOff val="-14598"/>
                <a:lumOff val="-2313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What knowledge – my own or others (for example academic literature) can help me understand the situation?</a:t>
          </a:r>
        </a:p>
      </dsp:txBody>
      <dsp:txXfrm>
        <a:off x="32541" y="5858463"/>
        <a:ext cx="7395718" cy="60152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5FB274-503E-47E3-A17A-C10F0473AA24}">
      <dsp:nvSpPr>
        <dsp:cNvPr id="0" name=""/>
        <dsp:cNvSpPr/>
      </dsp:nvSpPr>
      <dsp:spPr>
        <a:xfrm>
          <a:off x="0" y="16055"/>
          <a:ext cx="6853581" cy="791596"/>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dirty="0"/>
            <a:t>In this section you can make conclusions about what happened. </a:t>
          </a:r>
          <a:endParaRPr lang="en-US" sz="1900" kern="1200" dirty="0">
            <a:latin typeface="Goudy Old Style"/>
          </a:endParaRPr>
        </a:p>
      </dsp:txBody>
      <dsp:txXfrm>
        <a:off x="38643" y="54698"/>
        <a:ext cx="6776295" cy="714310"/>
      </dsp:txXfrm>
    </dsp:sp>
    <dsp:sp modelId="{1949BD69-4046-4C73-A9E3-1453BA889C8A}">
      <dsp:nvSpPr>
        <dsp:cNvPr id="0" name=""/>
        <dsp:cNvSpPr/>
      </dsp:nvSpPr>
      <dsp:spPr>
        <a:xfrm>
          <a:off x="0" y="862371"/>
          <a:ext cx="6853581" cy="791596"/>
        </a:xfrm>
        <a:prstGeom prst="roundRect">
          <a:avLst/>
        </a:prstGeom>
        <a:gradFill rotWithShape="0">
          <a:gsLst>
            <a:gs pos="0">
              <a:schemeClr val="accent2">
                <a:hueOff val="1662254"/>
                <a:satOff val="-9934"/>
                <a:lumOff val="-1989"/>
                <a:alphaOff val="0"/>
                <a:satMod val="103000"/>
                <a:lumMod val="102000"/>
                <a:tint val="94000"/>
              </a:schemeClr>
            </a:gs>
            <a:gs pos="50000">
              <a:schemeClr val="accent2">
                <a:hueOff val="1662254"/>
                <a:satOff val="-9934"/>
                <a:lumOff val="-1989"/>
                <a:alphaOff val="0"/>
                <a:satMod val="110000"/>
                <a:lumMod val="100000"/>
                <a:shade val="100000"/>
              </a:schemeClr>
            </a:gs>
            <a:gs pos="100000">
              <a:schemeClr val="accent2">
                <a:hueOff val="1662254"/>
                <a:satOff val="-9934"/>
                <a:lumOff val="-198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dirty="0"/>
            <a:t>This is where you </a:t>
          </a:r>
          <a:r>
            <a:rPr lang="en-US" sz="1900" kern="1200" dirty="0" err="1"/>
            <a:t>summarise</a:t>
          </a:r>
          <a:r>
            <a:rPr lang="en-US" sz="1900" kern="1200" dirty="0"/>
            <a:t> your learning and highlight what changes to your actions could improve the outcome in the future.</a:t>
          </a:r>
          <a:r>
            <a:rPr lang="en-US" sz="1900" kern="1200" dirty="0">
              <a:latin typeface="Goudy Old Style"/>
            </a:rPr>
            <a:t> </a:t>
          </a:r>
        </a:p>
      </dsp:txBody>
      <dsp:txXfrm>
        <a:off x="38643" y="901014"/>
        <a:ext cx="6776295" cy="714310"/>
      </dsp:txXfrm>
    </dsp:sp>
    <dsp:sp modelId="{C2EDBDC2-ED93-4517-90A6-3E7F0A602ACA}">
      <dsp:nvSpPr>
        <dsp:cNvPr id="0" name=""/>
        <dsp:cNvSpPr/>
      </dsp:nvSpPr>
      <dsp:spPr>
        <a:xfrm>
          <a:off x="0" y="1708688"/>
          <a:ext cx="6853581" cy="791596"/>
        </a:xfrm>
        <a:prstGeom prst="roundRect">
          <a:avLst/>
        </a:prstGeom>
        <a:gradFill rotWithShape="0">
          <a:gsLst>
            <a:gs pos="0">
              <a:schemeClr val="accent2">
                <a:hueOff val="3324508"/>
                <a:satOff val="-19869"/>
                <a:lumOff val="-3978"/>
                <a:alphaOff val="0"/>
                <a:satMod val="103000"/>
                <a:lumMod val="102000"/>
                <a:tint val="94000"/>
              </a:schemeClr>
            </a:gs>
            <a:gs pos="50000">
              <a:schemeClr val="accent2">
                <a:hueOff val="3324508"/>
                <a:satOff val="-19869"/>
                <a:lumOff val="-3978"/>
                <a:alphaOff val="0"/>
                <a:satMod val="110000"/>
                <a:lumMod val="100000"/>
                <a:shade val="100000"/>
              </a:schemeClr>
            </a:gs>
            <a:gs pos="100000">
              <a:schemeClr val="accent2">
                <a:hueOff val="3324508"/>
                <a:satOff val="-19869"/>
                <a:lumOff val="-397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It should be a natural response to the previous sections.</a:t>
          </a:r>
        </a:p>
      </dsp:txBody>
      <dsp:txXfrm>
        <a:off x="38643" y="1747331"/>
        <a:ext cx="6776295" cy="714310"/>
      </dsp:txXfrm>
    </dsp:sp>
    <dsp:sp modelId="{BC899E60-1165-471A-AAF0-4E40BB9097F8}">
      <dsp:nvSpPr>
        <dsp:cNvPr id="0" name=""/>
        <dsp:cNvSpPr/>
      </dsp:nvSpPr>
      <dsp:spPr>
        <a:xfrm>
          <a:off x="0" y="2555004"/>
          <a:ext cx="6853581" cy="791596"/>
        </a:xfrm>
        <a:prstGeom prst="roundRect">
          <a:avLst/>
        </a:prstGeom>
        <a:gradFill rotWithShape="0">
          <a:gsLst>
            <a:gs pos="0">
              <a:schemeClr val="accent2">
                <a:hueOff val="4986761"/>
                <a:satOff val="-29803"/>
                <a:lumOff val="-5967"/>
                <a:alphaOff val="0"/>
                <a:satMod val="103000"/>
                <a:lumMod val="102000"/>
                <a:tint val="94000"/>
              </a:schemeClr>
            </a:gs>
            <a:gs pos="50000">
              <a:schemeClr val="accent2">
                <a:hueOff val="4986761"/>
                <a:satOff val="-29803"/>
                <a:lumOff val="-5967"/>
                <a:alphaOff val="0"/>
                <a:satMod val="110000"/>
                <a:lumMod val="100000"/>
                <a:shade val="100000"/>
              </a:schemeClr>
            </a:gs>
            <a:gs pos="100000">
              <a:schemeClr val="accent2">
                <a:hueOff val="4986761"/>
                <a:satOff val="-29803"/>
                <a:lumOff val="-596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Helpful questions:</a:t>
          </a:r>
        </a:p>
      </dsp:txBody>
      <dsp:txXfrm>
        <a:off x="38643" y="2593647"/>
        <a:ext cx="6776295" cy="714310"/>
      </dsp:txXfrm>
    </dsp:sp>
    <dsp:sp modelId="{EC4265E2-F37F-49CD-9932-2778F10D2951}">
      <dsp:nvSpPr>
        <dsp:cNvPr id="0" name=""/>
        <dsp:cNvSpPr/>
      </dsp:nvSpPr>
      <dsp:spPr>
        <a:xfrm>
          <a:off x="0" y="3401321"/>
          <a:ext cx="6853581" cy="791596"/>
        </a:xfrm>
        <a:prstGeom prst="roundRect">
          <a:avLst/>
        </a:prstGeom>
        <a:gradFill rotWithShape="0">
          <a:gsLst>
            <a:gs pos="0">
              <a:schemeClr val="accent2">
                <a:hueOff val="6649015"/>
                <a:satOff val="-39738"/>
                <a:lumOff val="-7955"/>
                <a:alphaOff val="0"/>
                <a:satMod val="103000"/>
                <a:lumMod val="102000"/>
                <a:tint val="94000"/>
              </a:schemeClr>
            </a:gs>
            <a:gs pos="50000">
              <a:schemeClr val="accent2">
                <a:hueOff val="6649015"/>
                <a:satOff val="-39738"/>
                <a:lumOff val="-7955"/>
                <a:alphaOff val="0"/>
                <a:satMod val="110000"/>
                <a:lumMod val="100000"/>
                <a:shade val="100000"/>
              </a:schemeClr>
            </a:gs>
            <a:gs pos="100000">
              <a:schemeClr val="accent2">
                <a:hueOff val="6649015"/>
                <a:satOff val="-39738"/>
                <a:lumOff val="-795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What did I learn from this situation?</a:t>
          </a:r>
        </a:p>
      </dsp:txBody>
      <dsp:txXfrm>
        <a:off x="38643" y="3439964"/>
        <a:ext cx="6776295" cy="714310"/>
      </dsp:txXfrm>
    </dsp:sp>
    <dsp:sp modelId="{F1D03425-4371-479C-953A-EBA1443AF8E7}">
      <dsp:nvSpPr>
        <dsp:cNvPr id="0" name=""/>
        <dsp:cNvSpPr/>
      </dsp:nvSpPr>
      <dsp:spPr>
        <a:xfrm>
          <a:off x="0" y="4247637"/>
          <a:ext cx="6853581" cy="791596"/>
        </a:xfrm>
        <a:prstGeom prst="roundRect">
          <a:avLst/>
        </a:prstGeom>
        <a:gradFill rotWithShape="0">
          <a:gsLst>
            <a:gs pos="0">
              <a:schemeClr val="accent2">
                <a:hueOff val="8311269"/>
                <a:satOff val="-49672"/>
                <a:lumOff val="-9944"/>
                <a:alphaOff val="0"/>
                <a:satMod val="103000"/>
                <a:lumMod val="102000"/>
                <a:tint val="94000"/>
              </a:schemeClr>
            </a:gs>
            <a:gs pos="50000">
              <a:schemeClr val="accent2">
                <a:hueOff val="8311269"/>
                <a:satOff val="-49672"/>
                <a:lumOff val="-9944"/>
                <a:alphaOff val="0"/>
                <a:satMod val="110000"/>
                <a:lumMod val="100000"/>
                <a:shade val="100000"/>
              </a:schemeClr>
            </a:gs>
            <a:gs pos="100000">
              <a:schemeClr val="accent2">
                <a:hueOff val="8311269"/>
                <a:satOff val="-49672"/>
                <a:lumOff val="-994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How could this have been a more positive situation for everyone involved?</a:t>
          </a:r>
        </a:p>
      </dsp:txBody>
      <dsp:txXfrm>
        <a:off x="38643" y="4286280"/>
        <a:ext cx="6776295" cy="714310"/>
      </dsp:txXfrm>
    </dsp:sp>
    <dsp:sp modelId="{968DDDE3-8E36-44A5-BBA7-EBEDA2B57021}">
      <dsp:nvSpPr>
        <dsp:cNvPr id="0" name=""/>
        <dsp:cNvSpPr/>
      </dsp:nvSpPr>
      <dsp:spPr>
        <a:xfrm>
          <a:off x="0" y="5093953"/>
          <a:ext cx="6853581" cy="791596"/>
        </a:xfrm>
        <a:prstGeom prst="roundRect">
          <a:avLst/>
        </a:prstGeom>
        <a:gradFill rotWithShape="0">
          <a:gsLst>
            <a:gs pos="0">
              <a:schemeClr val="accent2">
                <a:hueOff val="9973522"/>
                <a:satOff val="-59607"/>
                <a:lumOff val="-11933"/>
                <a:alphaOff val="0"/>
                <a:satMod val="103000"/>
                <a:lumMod val="102000"/>
                <a:tint val="94000"/>
              </a:schemeClr>
            </a:gs>
            <a:gs pos="50000">
              <a:schemeClr val="accent2">
                <a:hueOff val="9973522"/>
                <a:satOff val="-59607"/>
                <a:lumOff val="-11933"/>
                <a:alphaOff val="0"/>
                <a:satMod val="110000"/>
                <a:lumMod val="100000"/>
                <a:shade val="100000"/>
              </a:schemeClr>
            </a:gs>
            <a:gs pos="100000">
              <a:schemeClr val="accent2">
                <a:hueOff val="9973522"/>
                <a:satOff val="-59607"/>
                <a:lumOff val="-1193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What skills do I need to develop for me to handle a situation like this better?</a:t>
          </a:r>
        </a:p>
      </dsp:txBody>
      <dsp:txXfrm>
        <a:off x="38643" y="5132596"/>
        <a:ext cx="6776295" cy="714310"/>
      </dsp:txXfrm>
    </dsp:sp>
    <dsp:sp modelId="{41F375E7-C63C-486C-94E5-D95C2134AECE}">
      <dsp:nvSpPr>
        <dsp:cNvPr id="0" name=""/>
        <dsp:cNvSpPr/>
      </dsp:nvSpPr>
      <dsp:spPr>
        <a:xfrm>
          <a:off x="0" y="5940270"/>
          <a:ext cx="6853581" cy="791596"/>
        </a:xfrm>
        <a:prstGeom prst="roundRect">
          <a:avLst/>
        </a:prstGeom>
        <a:gradFill rotWithShape="0">
          <a:gsLst>
            <a:gs pos="0">
              <a:schemeClr val="accent2">
                <a:hueOff val="11635776"/>
                <a:satOff val="-69541"/>
                <a:lumOff val="-13922"/>
                <a:alphaOff val="0"/>
                <a:satMod val="103000"/>
                <a:lumMod val="102000"/>
                <a:tint val="94000"/>
              </a:schemeClr>
            </a:gs>
            <a:gs pos="50000">
              <a:schemeClr val="accent2">
                <a:hueOff val="11635776"/>
                <a:satOff val="-69541"/>
                <a:lumOff val="-13922"/>
                <a:alphaOff val="0"/>
                <a:satMod val="110000"/>
                <a:lumMod val="100000"/>
                <a:shade val="100000"/>
              </a:schemeClr>
            </a:gs>
            <a:gs pos="100000">
              <a:schemeClr val="accent2">
                <a:hueOff val="11635776"/>
                <a:satOff val="-69541"/>
                <a:lumOff val="-1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What else could I have done?</a:t>
          </a:r>
        </a:p>
      </dsp:txBody>
      <dsp:txXfrm>
        <a:off x="38643" y="5978913"/>
        <a:ext cx="6776295" cy="71431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D164E0-260D-4E24-8C84-07F4C42AAA30}">
      <dsp:nvSpPr>
        <dsp:cNvPr id="0" name=""/>
        <dsp:cNvSpPr/>
      </dsp:nvSpPr>
      <dsp:spPr>
        <a:xfrm>
          <a:off x="0" y="15657"/>
          <a:ext cx="7151238" cy="88846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dirty="0"/>
            <a:t>At this step you plan for what you would do differently in a similar or related situation in the future.</a:t>
          </a:r>
          <a:r>
            <a:rPr lang="en-US" sz="1500" kern="1200" dirty="0">
              <a:latin typeface="Goudy Old Style"/>
            </a:rPr>
            <a:t> </a:t>
          </a:r>
        </a:p>
      </dsp:txBody>
      <dsp:txXfrm>
        <a:off x="43371" y="59028"/>
        <a:ext cx="7064496" cy="801726"/>
      </dsp:txXfrm>
    </dsp:sp>
    <dsp:sp modelId="{EBA7076D-6F14-49DC-81DD-6C5CFEFA8932}">
      <dsp:nvSpPr>
        <dsp:cNvPr id="0" name=""/>
        <dsp:cNvSpPr/>
      </dsp:nvSpPr>
      <dsp:spPr>
        <a:xfrm>
          <a:off x="0" y="947326"/>
          <a:ext cx="7151238" cy="888468"/>
        </a:xfrm>
        <a:prstGeom prst="roundRect">
          <a:avLst/>
        </a:prstGeom>
        <a:gradFill rotWithShape="0">
          <a:gsLst>
            <a:gs pos="0">
              <a:schemeClr val="accent5">
                <a:hueOff val="365280"/>
                <a:satOff val="-2433"/>
                <a:lumOff val="-3856"/>
                <a:alphaOff val="0"/>
                <a:satMod val="103000"/>
                <a:lumMod val="102000"/>
                <a:tint val="94000"/>
              </a:schemeClr>
            </a:gs>
            <a:gs pos="50000">
              <a:schemeClr val="accent5">
                <a:hueOff val="365280"/>
                <a:satOff val="-2433"/>
                <a:lumOff val="-3856"/>
                <a:alphaOff val="0"/>
                <a:satMod val="110000"/>
                <a:lumMod val="100000"/>
                <a:shade val="100000"/>
              </a:schemeClr>
            </a:gs>
            <a:gs pos="100000">
              <a:schemeClr val="accent5">
                <a:hueOff val="365280"/>
                <a:satOff val="-2433"/>
                <a:lumOff val="-385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dirty="0"/>
            <a:t>It can also be extremely helpful to think about how you will help yourself to act differently – such that you don’t only plan what you will do differently, but also how you will make sure it happens. </a:t>
          </a:r>
          <a:endParaRPr lang="en-US" sz="1500" kern="1200" dirty="0">
            <a:latin typeface="Goudy Old Style"/>
          </a:endParaRPr>
        </a:p>
      </dsp:txBody>
      <dsp:txXfrm>
        <a:off x="43371" y="990697"/>
        <a:ext cx="7064496" cy="801726"/>
      </dsp:txXfrm>
    </dsp:sp>
    <dsp:sp modelId="{67030CF5-2BB9-4985-8E48-E862D43F8701}">
      <dsp:nvSpPr>
        <dsp:cNvPr id="0" name=""/>
        <dsp:cNvSpPr/>
      </dsp:nvSpPr>
      <dsp:spPr>
        <a:xfrm>
          <a:off x="0" y="1878995"/>
          <a:ext cx="7151238" cy="888468"/>
        </a:xfrm>
        <a:prstGeom prst="roundRect">
          <a:avLst/>
        </a:prstGeom>
        <a:gradFill rotWithShape="0">
          <a:gsLst>
            <a:gs pos="0">
              <a:schemeClr val="accent5">
                <a:hueOff val="730559"/>
                <a:satOff val="-4866"/>
                <a:lumOff val="-7712"/>
                <a:alphaOff val="0"/>
                <a:satMod val="103000"/>
                <a:lumMod val="102000"/>
                <a:tint val="94000"/>
              </a:schemeClr>
            </a:gs>
            <a:gs pos="50000">
              <a:schemeClr val="accent5">
                <a:hueOff val="730559"/>
                <a:satOff val="-4866"/>
                <a:lumOff val="-7712"/>
                <a:alphaOff val="0"/>
                <a:satMod val="110000"/>
                <a:lumMod val="100000"/>
                <a:shade val="100000"/>
              </a:schemeClr>
            </a:gs>
            <a:gs pos="100000">
              <a:schemeClr val="accent5">
                <a:hueOff val="730559"/>
                <a:satOff val="-4866"/>
                <a:lumOff val="-771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Sometimes just the </a:t>
          </a:r>
          <a:r>
            <a:rPr lang="en-US" sz="1500" kern="1200" dirty="0" err="1"/>
            <a:t>realisation</a:t>
          </a:r>
          <a:r>
            <a:rPr lang="en-US" sz="1500" kern="1200" dirty="0"/>
            <a:t> is enough, but other times reminders might be helpful.</a:t>
          </a:r>
        </a:p>
      </dsp:txBody>
      <dsp:txXfrm>
        <a:off x="43371" y="1922366"/>
        <a:ext cx="7064496" cy="801726"/>
      </dsp:txXfrm>
    </dsp:sp>
    <dsp:sp modelId="{8F8FC006-4DAB-4064-A3D0-66E15C0E811B}">
      <dsp:nvSpPr>
        <dsp:cNvPr id="0" name=""/>
        <dsp:cNvSpPr/>
      </dsp:nvSpPr>
      <dsp:spPr>
        <a:xfrm>
          <a:off x="0" y="2810664"/>
          <a:ext cx="7151238" cy="888468"/>
        </a:xfrm>
        <a:prstGeom prst="roundRect">
          <a:avLst/>
        </a:prstGeom>
        <a:gradFill rotWithShape="0">
          <a:gsLst>
            <a:gs pos="0">
              <a:schemeClr val="accent5">
                <a:hueOff val="1095839"/>
                <a:satOff val="-7299"/>
                <a:lumOff val="-11568"/>
                <a:alphaOff val="0"/>
                <a:satMod val="103000"/>
                <a:lumMod val="102000"/>
                <a:tint val="94000"/>
              </a:schemeClr>
            </a:gs>
            <a:gs pos="50000">
              <a:schemeClr val="accent5">
                <a:hueOff val="1095839"/>
                <a:satOff val="-7299"/>
                <a:lumOff val="-11568"/>
                <a:alphaOff val="0"/>
                <a:satMod val="110000"/>
                <a:lumMod val="100000"/>
                <a:shade val="100000"/>
              </a:schemeClr>
            </a:gs>
            <a:gs pos="100000">
              <a:schemeClr val="accent5">
                <a:hueOff val="1095839"/>
                <a:satOff val="-7299"/>
                <a:lumOff val="-1156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Helpful questions:</a:t>
          </a:r>
        </a:p>
      </dsp:txBody>
      <dsp:txXfrm>
        <a:off x="43371" y="2854035"/>
        <a:ext cx="7064496" cy="801726"/>
      </dsp:txXfrm>
    </dsp:sp>
    <dsp:sp modelId="{3317CF65-514C-477A-8BA5-A712B95168A2}">
      <dsp:nvSpPr>
        <dsp:cNvPr id="0" name=""/>
        <dsp:cNvSpPr/>
      </dsp:nvSpPr>
      <dsp:spPr>
        <a:xfrm>
          <a:off x="0" y="3742332"/>
          <a:ext cx="7151238" cy="888468"/>
        </a:xfrm>
        <a:prstGeom prst="roundRect">
          <a:avLst/>
        </a:prstGeom>
        <a:gradFill rotWithShape="0">
          <a:gsLst>
            <a:gs pos="0">
              <a:schemeClr val="accent5">
                <a:hueOff val="1461119"/>
                <a:satOff val="-9732"/>
                <a:lumOff val="-15425"/>
                <a:alphaOff val="0"/>
                <a:satMod val="103000"/>
                <a:lumMod val="102000"/>
                <a:tint val="94000"/>
              </a:schemeClr>
            </a:gs>
            <a:gs pos="50000">
              <a:schemeClr val="accent5">
                <a:hueOff val="1461119"/>
                <a:satOff val="-9732"/>
                <a:lumOff val="-15425"/>
                <a:alphaOff val="0"/>
                <a:satMod val="110000"/>
                <a:lumMod val="100000"/>
                <a:shade val="100000"/>
              </a:schemeClr>
            </a:gs>
            <a:gs pos="100000">
              <a:schemeClr val="accent5">
                <a:hueOff val="1461119"/>
                <a:satOff val="-9732"/>
                <a:lumOff val="-1542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If I had to do the same thing again, what would I do differently?</a:t>
          </a:r>
        </a:p>
      </dsp:txBody>
      <dsp:txXfrm>
        <a:off x="43371" y="3785703"/>
        <a:ext cx="7064496" cy="801726"/>
      </dsp:txXfrm>
    </dsp:sp>
    <dsp:sp modelId="{3065DD33-6F40-496B-9A38-D0F6F3EEFBDB}">
      <dsp:nvSpPr>
        <dsp:cNvPr id="0" name=""/>
        <dsp:cNvSpPr/>
      </dsp:nvSpPr>
      <dsp:spPr>
        <a:xfrm>
          <a:off x="0" y="4674001"/>
          <a:ext cx="7151238" cy="888468"/>
        </a:xfrm>
        <a:prstGeom prst="roundRect">
          <a:avLst/>
        </a:prstGeom>
        <a:gradFill rotWithShape="0">
          <a:gsLst>
            <a:gs pos="0">
              <a:schemeClr val="accent5">
                <a:hueOff val="1826398"/>
                <a:satOff val="-12165"/>
                <a:lumOff val="-19281"/>
                <a:alphaOff val="0"/>
                <a:satMod val="103000"/>
                <a:lumMod val="102000"/>
                <a:tint val="94000"/>
              </a:schemeClr>
            </a:gs>
            <a:gs pos="50000">
              <a:schemeClr val="accent5">
                <a:hueOff val="1826398"/>
                <a:satOff val="-12165"/>
                <a:lumOff val="-19281"/>
                <a:alphaOff val="0"/>
                <a:satMod val="110000"/>
                <a:lumMod val="100000"/>
                <a:shade val="100000"/>
              </a:schemeClr>
            </a:gs>
            <a:gs pos="100000">
              <a:schemeClr val="accent5">
                <a:hueOff val="1826398"/>
                <a:satOff val="-12165"/>
                <a:lumOff val="-192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How will I develop the required skills I need?</a:t>
          </a:r>
        </a:p>
      </dsp:txBody>
      <dsp:txXfrm>
        <a:off x="43371" y="4717372"/>
        <a:ext cx="7064496" cy="801726"/>
      </dsp:txXfrm>
    </dsp:sp>
    <dsp:sp modelId="{04906E67-A6F8-4972-9A08-B2D372F9D9D8}">
      <dsp:nvSpPr>
        <dsp:cNvPr id="0" name=""/>
        <dsp:cNvSpPr/>
      </dsp:nvSpPr>
      <dsp:spPr>
        <a:xfrm>
          <a:off x="0" y="5605670"/>
          <a:ext cx="7151238" cy="888468"/>
        </a:xfrm>
        <a:prstGeom prst="roundRect">
          <a:avLst/>
        </a:prstGeom>
        <a:gradFill rotWithShape="0">
          <a:gsLst>
            <a:gs pos="0">
              <a:schemeClr val="accent5">
                <a:hueOff val="2191678"/>
                <a:satOff val="-14598"/>
                <a:lumOff val="-23137"/>
                <a:alphaOff val="0"/>
                <a:satMod val="103000"/>
                <a:lumMod val="102000"/>
                <a:tint val="94000"/>
              </a:schemeClr>
            </a:gs>
            <a:gs pos="50000">
              <a:schemeClr val="accent5">
                <a:hueOff val="2191678"/>
                <a:satOff val="-14598"/>
                <a:lumOff val="-23137"/>
                <a:alphaOff val="0"/>
                <a:satMod val="110000"/>
                <a:lumMod val="100000"/>
                <a:shade val="100000"/>
              </a:schemeClr>
            </a:gs>
            <a:gs pos="100000">
              <a:schemeClr val="accent5">
                <a:hueOff val="2191678"/>
                <a:satOff val="-14598"/>
                <a:lumOff val="-2313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How can I make sure that I can act differently next time?</a:t>
          </a:r>
        </a:p>
      </dsp:txBody>
      <dsp:txXfrm>
        <a:off x="43371" y="5649041"/>
        <a:ext cx="7064496" cy="80172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4/30/2026</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028734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4/30/2026</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418735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4/30/2026</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1443966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4/30/2026</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008076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4/30/2026</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972809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4/30/2026</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927356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4/30/2026</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1262232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4/30/2026</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079575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4/30/2026</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7441920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4/30/2026</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292292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4/30/2026</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128945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4/30/2026</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883610596"/>
      </p:ext>
    </p:extLst>
  </p:cSld>
  <p:clrMap bg1="dk1" tx1="lt1" bg2="dk2" tx2="lt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2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6" name="Color Fill">
            <a:extLst>
              <a:ext uri="{FF2B5EF4-FFF2-40B4-BE49-F238E27FC236}">
                <a16:creationId xmlns:a16="http://schemas.microsoft.com/office/drawing/2014/main" id="{96AE4BD0-E2D6-4FE1-9295-59E338A453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18"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7" y="-1"/>
            <a:ext cx="12195048"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p:cNvSpPr>
            <a:spLocks noGrp="1"/>
          </p:cNvSpPr>
          <p:nvPr>
            <p:ph type="ctrTitle"/>
          </p:nvPr>
        </p:nvSpPr>
        <p:spPr>
          <a:xfrm>
            <a:off x="457200" y="676656"/>
            <a:ext cx="3277432" cy="3063240"/>
          </a:xfrm>
        </p:spPr>
        <p:txBody>
          <a:bodyPr>
            <a:normAutofit/>
          </a:bodyPr>
          <a:lstStyle/>
          <a:p>
            <a:r>
              <a:rPr lang="en-US" sz="4200"/>
              <a:t>The Resourceful Changemaker</a:t>
            </a:r>
          </a:p>
        </p:txBody>
      </p:sp>
      <p:sp>
        <p:nvSpPr>
          <p:cNvPr id="3" name="Subtitle 2"/>
          <p:cNvSpPr>
            <a:spLocks noGrp="1"/>
          </p:cNvSpPr>
          <p:nvPr>
            <p:ph type="subTitle" idx="1"/>
          </p:nvPr>
        </p:nvSpPr>
        <p:spPr>
          <a:xfrm>
            <a:off x="457200" y="3840481"/>
            <a:ext cx="3277432" cy="2347272"/>
          </a:xfrm>
        </p:spPr>
        <p:txBody>
          <a:bodyPr>
            <a:normAutofit/>
          </a:bodyPr>
          <a:lstStyle/>
          <a:p>
            <a:endParaRPr lang="en-US"/>
          </a:p>
        </p:txBody>
      </p:sp>
      <p:pic>
        <p:nvPicPr>
          <p:cNvPr id="20" name="Picture 19">
            <a:extLst>
              <a:ext uri="{FF2B5EF4-FFF2-40B4-BE49-F238E27FC236}">
                <a16:creationId xmlns:a16="http://schemas.microsoft.com/office/drawing/2014/main" id="{D44F414F-C0AB-934E-52D6-981230CDF4E1}"/>
              </a:ext>
            </a:extLst>
          </p:cNvPr>
          <p:cNvPicPr>
            <a:picLocks noChangeAspect="1"/>
          </p:cNvPicPr>
          <p:nvPr/>
        </p:nvPicPr>
        <p:blipFill>
          <a:blip r:embed="rId3"/>
          <a:srcRect l="9943" r="4" b="4"/>
          <a:stretch>
            <a:fillRect/>
          </a:stretch>
        </p:blipFill>
        <p:spPr>
          <a:xfrm>
            <a:off x="3957208" y="10"/>
            <a:ext cx="8234792" cy="6857990"/>
          </a:xfrm>
          <a:custGeom>
            <a:avLst/>
            <a:gdLst/>
            <a:ahLst/>
            <a:cxnLst/>
            <a:rect l="l" t="t" r="r" b="b"/>
            <a:pathLst>
              <a:path w="8234792" h="6821666">
                <a:moveTo>
                  <a:pt x="2322410" y="0"/>
                </a:moveTo>
                <a:lnTo>
                  <a:pt x="8234792" y="0"/>
                </a:lnTo>
                <a:lnTo>
                  <a:pt x="8234792" y="4503719"/>
                </a:lnTo>
                <a:lnTo>
                  <a:pt x="8215888" y="4629599"/>
                </a:lnTo>
                <a:cubicBezTo>
                  <a:pt x="8049795" y="5454493"/>
                  <a:pt x="7647096" y="6191792"/>
                  <a:pt x="7082996" y="6765066"/>
                </a:cubicBezTo>
                <a:lnTo>
                  <a:pt x="7021717" y="6821666"/>
                </a:lnTo>
                <a:lnTo>
                  <a:pt x="0" y="6821666"/>
                </a:lnTo>
                <a:lnTo>
                  <a:pt x="0" y="3790727"/>
                </a:lnTo>
                <a:cubicBezTo>
                  <a:pt x="0" y="2186928"/>
                  <a:pt x="879517" y="791919"/>
                  <a:pt x="2175128" y="76659"/>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A533261-94EC-4494-86AB-1382C73333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B06ABDF2-57ED-4DC5-BB96-62CEE5DBD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Color Fill">
            <a:extLst>
              <a:ext uri="{FF2B5EF4-FFF2-40B4-BE49-F238E27FC236}">
                <a16:creationId xmlns:a16="http://schemas.microsoft.com/office/drawing/2014/main" id="{06D5EDC2-3737-4DED-AB3C-B42358F815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useBgFill="1">
        <p:nvSpPr>
          <p:cNvPr id="15" name="Graphic 9">
            <a:extLst>
              <a:ext uri="{FF2B5EF4-FFF2-40B4-BE49-F238E27FC236}">
                <a16:creationId xmlns:a16="http://schemas.microsoft.com/office/drawing/2014/main" id="{089C1A08-A75B-45D5-8A9D-680682C13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410" y="0"/>
            <a:ext cx="6858000"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ln w="9331" cap="flat">
            <a:noFill/>
            <a:prstDash val="solid"/>
            <a:miter/>
          </a:ln>
        </p:spPr>
        <p:txBody>
          <a:bodyPr rtlCol="0" anchor="ctr"/>
          <a:lstStyle/>
          <a:p>
            <a:endParaRPr lang="en-US"/>
          </a:p>
        </p:txBody>
      </p:sp>
      <p:sp>
        <p:nvSpPr>
          <p:cNvPr id="17" name="Texture">
            <a:extLst>
              <a:ext uri="{FF2B5EF4-FFF2-40B4-BE49-F238E27FC236}">
                <a16:creationId xmlns:a16="http://schemas.microsoft.com/office/drawing/2014/main" id="{51B4E1F8-DA38-44DA-8B73-7EC281F24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3BFEABB-2FB0-A91A-DDA5-54E8FA659ABD}"/>
              </a:ext>
            </a:extLst>
          </p:cNvPr>
          <p:cNvSpPr>
            <a:spLocks noGrp="1"/>
          </p:cNvSpPr>
          <p:nvPr>
            <p:ph type="title"/>
          </p:nvPr>
        </p:nvSpPr>
        <p:spPr>
          <a:xfrm>
            <a:off x="457201" y="668049"/>
            <a:ext cx="4595834" cy="5594074"/>
          </a:xfrm>
        </p:spPr>
        <p:txBody>
          <a:bodyPr anchor="ctr">
            <a:normAutofit/>
          </a:bodyPr>
          <a:lstStyle/>
          <a:p>
            <a:r>
              <a:rPr lang="en-US">
                <a:solidFill>
                  <a:schemeClr val="bg1"/>
                </a:solidFill>
              </a:rPr>
              <a:t>Aims and Objectives</a:t>
            </a:r>
          </a:p>
        </p:txBody>
      </p:sp>
      <p:graphicFrame>
        <p:nvGraphicFramePr>
          <p:cNvPr id="5" name="Content Placeholder 2">
            <a:extLst>
              <a:ext uri="{FF2B5EF4-FFF2-40B4-BE49-F238E27FC236}">
                <a16:creationId xmlns:a16="http://schemas.microsoft.com/office/drawing/2014/main" id="{F5198C4C-08FD-EEE8-CEC7-430D62868FC1}"/>
              </a:ext>
            </a:extLst>
          </p:cNvPr>
          <p:cNvGraphicFramePr>
            <a:graphicFrameLocks noGrp="1"/>
          </p:cNvGraphicFramePr>
          <p:nvPr>
            <p:ph idx="1"/>
            <p:extLst>
              <p:ext uri="{D42A27DB-BD31-4B8C-83A1-F6EECF244321}">
                <p14:modId xmlns:p14="http://schemas.microsoft.com/office/powerpoint/2010/main" val="1339156033"/>
              </p:ext>
            </p:extLst>
          </p:nvPr>
        </p:nvGraphicFramePr>
        <p:xfrm>
          <a:off x="5805612" y="668049"/>
          <a:ext cx="5944427" cy="55940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7831322"/>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2" name="Group 11">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3" name="Oval 12">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4" name="Freeform: Shape 13">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5" name="Freeform: Shape 14">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6" name="Freeform: Shape 15">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7"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9"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21" name="Background Fill">
            <a:extLst>
              <a:ext uri="{FF2B5EF4-FFF2-40B4-BE49-F238E27FC236}">
                <a16:creationId xmlns:a16="http://schemas.microsoft.com/office/drawing/2014/main" id="{B43F8043-C799-466F-8C9B-9AB1ADB60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3" name="Color Fill">
            <a:extLst>
              <a:ext uri="{FF2B5EF4-FFF2-40B4-BE49-F238E27FC236}">
                <a16:creationId xmlns:a16="http://schemas.microsoft.com/office/drawing/2014/main" id="{E2539269-A988-4404-9F15-456795083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5" name="Group 24">
            <a:extLst>
              <a:ext uri="{FF2B5EF4-FFF2-40B4-BE49-F238E27FC236}">
                <a16:creationId xmlns:a16="http://schemas.microsoft.com/office/drawing/2014/main" id="{E606F529-CD5D-4778-9EFF-539782DE4A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27"/>
            <a:ext cx="12192000" cy="6861227"/>
            <a:chOff x="0" y="-3227"/>
            <a:chExt cx="12192000" cy="6861227"/>
          </a:xfrm>
        </p:grpSpPr>
        <p:sp>
          <p:nvSpPr>
            <p:cNvPr id="26" name="Oval 25">
              <a:extLst>
                <a:ext uri="{FF2B5EF4-FFF2-40B4-BE49-F238E27FC236}">
                  <a16:creationId xmlns:a16="http://schemas.microsoft.com/office/drawing/2014/main" id="{A3DD05D7-729A-4FEE-8BAE-4DF76A86D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58790" y="124188"/>
              <a:ext cx="215755" cy="21575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27" name="Oval 26">
              <a:extLst>
                <a:ext uri="{FF2B5EF4-FFF2-40B4-BE49-F238E27FC236}">
                  <a16:creationId xmlns:a16="http://schemas.microsoft.com/office/drawing/2014/main" id="{26A34F10-25C0-4696-A77E-D08B72EA7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79553" y="2866365"/>
              <a:ext cx="697984" cy="697984"/>
            </a:xfrm>
            <a:prstGeom prst="ellipse">
              <a:avLst/>
            </a:prstGeom>
            <a:solidFill>
              <a:schemeClr val="accent1">
                <a:alpha val="65000"/>
              </a:schemeClr>
            </a:solidFill>
            <a:ln w="9331" cap="flat">
              <a:noFill/>
              <a:prstDash val="solid"/>
              <a:miter/>
            </a:ln>
          </p:spPr>
          <p:txBody>
            <a:bodyPr rtlCol="0" anchor="ctr"/>
            <a:lstStyle/>
            <a:p>
              <a:endParaRPr lang="en-US" dirty="0"/>
            </a:p>
          </p:txBody>
        </p:sp>
        <p:sp>
          <p:nvSpPr>
            <p:cNvPr id="28" name="Oval 27">
              <a:extLst>
                <a:ext uri="{FF2B5EF4-FFF2-40B4-BE49-F238E27FC236}">
                  <a16:creationId xmlns:a16="http://schemas.microsoft.com/office/drawing/2014/main" id="{1CF4D24D-08A4-4D2F-9911-46A2D17E6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6134" y="3762066"/>
              <a:ext cx="230192" cy="230191"/>
            </a:xfrm>
            <a:prstGeom prst="ellipse">
              <a:avLst/>
            </a:prstGeom>
            <a:solidFill>
              <a:schemeClr val="accent4">
                <a:lumMod val="20000"/>
                <a:lumOff val="80000"/>
                <a:alpha val="60000"/>
              </a:schemeClr>
            </a:solidFill>
            <a:ln w="9331" cap="flat">
              <a:noFill/>
              <a:prstDash val="solid"/>
              <a:miter/>
            </a:ln>
          </p:spPr>
          <p:txBody>
            <a:bodyPr rtlCol="0" anchor="ctr"/>
            <a:lstStyle/>
            <a:p>
              <a:endParaRPr lang="en-US" dirty="0">
                <a:solidFill>
                  <a:schemeClr val="tx1"/>
                </a:solidFill>
              </a:endParaRPr>
            </a:p>
          </p:txBody>
        </p:sp>
        <p:sp>
          <p:nvSpPr>
            <p:cNvPr id="29" name="Graphic 9">
              <a:extLst>
                <a:ext uri="{FF2B5EF4-FFF2-40B4-BE49-F238E27FC236}">
                  <a16:creationId xmlns:a16="http://schemas.microsoft.com/office/drawing/2014/main" id="{A60E1FF2-EE91-4C0C-914A-262F36E1E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451544" y="-3227"/>
              <a:ext cx="2740456" cy="2740456"/>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p>
              <a:endParaRPr lang="en-US" dirty="0"/>
            </a:p>
          </p:txBody>
        </p:sp>
        <p:sp>
          <p:nvSpPr>
            <p:cNvPr id="30" name="Graphic 9">
              <a:extLst>
                <a:ext uri="{FF2B5EF4-FFF2-40B4-BE49-F238E27FC236}">
                  <a16:creationId xmlns:a16="http://schemas.microsoft.com/office/drawing/2014/main" id="{8B579174-67A2-4DA2-8E51-013AFF86CC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621871" y="163409"/>
              <a:ext cx="2387894" cy="2387894"/>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86CAC630-4D61-4D13-88B3-734086C50A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3060" y="599153"/>
              <a:ext cx="823413" cy="1000074"/>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279CE322-CC11-442C-A018-DE44771101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903403"/>
              <a:ext cx="1715504" cy="2954597"/>
            </a:xfrm>
            <a:custGeom>
              <a:avLst/>
              <a:gdLst>
                <a:gd name="connsiteX0" fmla="*/ 0 w 2429360"/>
                <a:gd name="connsiteY0" fmla="*/ 0 h 4184064"/>
                <a:gd name="connsiteX1" fmla="*/ 329124 w 2429360"/>
                <a:gd name="connsiteY1" fmla="*/ 0 h 4184064"/>
                <a:gd name="connsiteX2" fmla="*/ 2429360 w 2429360"/>
                <a:gd name="connsiteY2" fmla="*/ 2100236 h 4184064"/>
                <a:gd name="connsiteX3" fmla="*/ 2429360 w 2429360"/>
                <a:gd name="connsiteY3" fmla="*/ 4184064 h 4184064"/>
                <a:gd name="connsiteX4" fmla="*/ 132331 w 2429360"/>
                <a:gd name="connsiteY4" fmla="*/ 4184064 h 4184064"/>
                <a:gd name="connsiteX5" fmla="*/ 120545 w 2429360"/>
                <a:gd name="connsiteY5" fmla="*/ 4183469 h 4184064"/>
                <a:gd name="connsiteX6" fmla="*/ 0 w 2429360"/>
                <a:gd name="connsiteY6" fmla="*/ 4165072 h 418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9360" h="4184064">
                  <a:moveTo>
                    <a:pt x="0" y="0"/>
                  </a:moveTo>
                  <a:lnTo>
                    <a:pt x="329124" y="0"/>
                  </a:lnTo>
                  <a:cubicBezTo>
                    <a:pt x="1489065" y="0"/>
                    <a:pt x="2429360" y="940295"/>
                    <a:pt x="2429360" y="2100236"/>
                  </a:cubicBezTo>
                  <a:lnTo>
                    <a:pt x="2429360" y="4184064"/>
                  </a:lnTo>
                  <a:lnTo>
                    <a:pt x="132331" y="4184064"/>
                  </a:lnTo>
                  <a:lnTo>
                    <a:pt x="120545" y="4183469"/>
                  </a:lnTo>
                  <a:lnTo>
                    <a:pt x="0" y="4165072"/>
                  </a:lnTo>
                  <a:close/>
                </a:path>
              </a:pathLst>
            </a:custGeom>
            <a:solidFill>
              <a:schemeClr val="accent1">
                <a:alpha val="60000"/>
              </a:schemeClr>
            </a:solidFill>
            <a:ln w="9331"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00BCD36D-87B5-4011-9D23-FE2BB6828E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168300"/>
              <a:ext cx="1533337" cy="2555470"/>
            </a:xfrm>
            <a:custGeom>
              <a:avLst/>
              <a:gdLst>
                <a:gd name="connsiteX0" fmla="*/ 0 w 1986804"/>
                <a:gd name="connsiteY0" fmla="*/ 0 h 2902159"/>
                <a:gd name="connsiteX1" fmla="*/ 533594 w 1986804"/>
                <a:gd name="connsiteY1" fmla="*/ 0 h 2902159"/>
                <a:gd name="connsiteX2" fmla="*/ 1986804 w 1986804"/>
                <a:gd name="connsiteY2" fmla="*/ 1453211 h 2902159"/>
                <a:gd name="connsiteX3" fmla="*/ 1986804 w 1986804"/>
                <a:gd name="connsiteY3" fmla="*/ 2902159 h 2902159"/>
                <a:gd name="connsiteX4" fmla="*/ 537856 w 1986804"/>
                <a:gd name="connsiteY4" fmla="*/ 2902159 h 2902159"/>
                <a:gd name="connsiteX5" fmla="*/ 105713 w 1986804"/>
                <a:gd name="connsiteY5" fmla="*/ 2836826 h 2902159"/>
                <a:gd name="connsiteX6" fmla="*/ 0 w 1986804"/>
                <a:gd name="connsiteY6" fmla="*/ 2798136 h 290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86804" h="2902159">
                  <a:moveTo>
                    <a:pt x="0" y="0"/>
                  </a:moveTo>
                  <a:lnTo>
                    <a:pt x="533594" y="0"/>
                  </a:lnTo>
                  <a:cubicBezTo>
                    <a:pt x="1336188" y="0"/>
                    <a:pt x="1986804" y="650616"/>
                    <a:pt x="1986804" y="1453211"/>
                  </a:cubicBezTo>
                  <a:lnTo>
                    <a:pt x="1986804" y="2902159"/>
                  </a:lnTo>
                  <a:lnTo>
                    <a:pt x="537856" y="2902159"/>
                  </a:lnTo>
                  <a:cubicBezTo>
                    <a:pt x="387370" y="2902159"/>
                    <a:pt x="242226" y="2879286"/>
                    <a:pt x="105713" y="2836826"/>
                  </a:cubicBezTo>
                  <a:lnTo>
                    <a:pt x="0" y="279813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829659E5-874B-44E0-BE0A-B8409AF89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85047" y="4685933"/>
              <a:ext cx="2406953" cy="2172067"/>
            </a:xfrm>
            <a:custGeom>
              <a:avLst/>
              <a:gdLst>
                <a:gd name="connsiteX0" fmla="*/ 1229573 w 2406953"/>
                <a:gd name="connsiteY0" fmla="*/ 0 h 2172067"/>
                <a:gd name="connsiteX1" fmla="*/ 2406313 w 2406953"/>
                <a:gd name="connsiteY1" fmla="*/ 1496275 h 2172067"/>
                <a:gd name="connsiteX2" fmla="*/ 2406953 w 2406953"/>
                <a:gd name="connsiteY2" fmla="*/ 1499327 h 2172067"/>
                <a:gd name="connsiteX3" fmla="*/ 2406953 w 2406953"/>
                <a:gd name="connsiteY3" fmla="*/ 2172067 h 2172067"/>
                <a:gd name="connsiteX4" fmla="*/ 36154 w 2406953"/>
                <a:gd name="connsiteY4" fmla="*/ 2172067 h 2172067"/>
                <a:gd name="connsiteX5" fmla="*/ 13809 w 2406953"/>
                <a:gd name="connsiteY5" fmla="*/ 2065529 h 2172067"/>
                <a:gd name="connsiteX6" fmla="*/ 0 w 2406953"/>
                <a:gd name="connsiteY6" fmla="*/ 1873933 h 2172067"/>
                <a:gd name="connsiteX7" fmla="*/ 1229573 w 2406953"/>
                <a:gd name="connsiteY7" fmla="*/ 0 h 2172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06953" h="2172067">
                  <a:moveTo>
                    <a:pt x="1229573" y="0"/>
                  </a:moveTo>
                  <a:cubicBezTo>
                    <a:pt x="1229573" y="0"/>
                    <a:pt x="2170965" y="642363"/>
                    <a:pt x="2406313" y="1496275"/>
                  </a:cubicBezTo>
                  <a:lnTo>
                    <a:pt x="2406953" y="1499327"/>
                  </a:lnTo>
                  <a:lnTo>
                    <a:pt x="2406953" y="2172067"/>
                  </a:lnTo>
                  <a:lnTo>
                    <a:pt x="36154" y="2172067"/>
                  </a:lnTo>
                  <a:lnTo>
                    <a:pt x="13809" y="2065529"/>
                  </a:lnTo>
                  <a:cubicBezTo>
                    <a:pt x="4803" y="2002533"/>
                    <a:pt x="0" y="1938616"/>
                    <a:pt x="0" y="1873933"/>
                  </a:cubicBezTo>
                  <a:cubicBezTo>
                    <a:pt x="0" y="839004"/>
                    <a:pt x="1229573" y="0"/>
                    <a:pt x="1229573" y="0"/>
                  </a:cubicBezTo>
                  <a:close/>
                </a:path>
              </a:pathLst>
            </a:custGeom>
            <a:solidFill>
              <a:schemeClr val="accent1">
                <a:lumMod val="75000"/>
                <a:alpha val="65000"/>
              </a:schemeClr>
            </a:solidFill>
            <a:ln w="9331" cap="flat">
              <a:noFill/>
              <a:prstDash val="solid"/>
              <a:miter/>
            </a:ln>
          </p:spPr>
          <p:txBody>
            <a:bodyPr rtlCol="0" anchor="ctr"/>
            <a:lstStyle/>
            <a:p>
              <a:endParaRPr lang="en-US" dirty="0"/>
            </a:p>
          </p:txBody>
        </p:sp>
      </p:grpSp>
      <p:sp>
        <p:nvSpPr>
          <p:cNvPr id="36" name="Texture">
            <a:extLst>
              <a:ext uri="{FF2B5EF4-FFF2-40B4-BE49-F238E27FC236}">
                <a16:creationId xmlns:a16="http://schemas.microsoft.com/office/drawing/2014/main" id="{805817B5-27FE-455C-B285-B97D53E1E9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328D8F6-E912-2046-4CF8-3BA15F8A8022}"/>
              </a:ext>
            </a:extLst>
          </p:cNvPr>
          <p:cNvSpPr>
            <a:spLocks noGrp="1"/>
          </p:cNvSpPr>
          <p:nvPr>
            <p:ph type="title"/>
          </p:nvPr>
        </p:nvSpPr>
        <p:spPr>
          <a:xfrm>
            <a:off x="3164583" y="604018"/>
            <a:ext cx="5859787" cy="2824981"/>
          </a:xfrm>
        </p:spPr>
        <p:txBody>
          <a:bodyPr vert="horz" lIns="91440" tIns="45720" rIns="91440" bIns="45720" rtlCol="0" anchor="b">
            <a:normAutofit/>
          </a:bodyPr>
          <a:lstStyle/>
          <a:p>
            <a:pPr algn="ctr"/>
            <a:r>
              <a:rPr lang="en-US" sz="5400"/>
              <a:t>Tagline</a:t>
            </a:r>
          </a:p>
        </p:txBody>
      </p:sp>
      <p:sp>
        <p:nvSpPr>
          <p:cNvPr id="3" name="Content Placeholder 2">
            <a:extLst>
              <a:ext uri="{FF2B5EF4-FFF2-40B4-BE49-F238E27FC236}">
                <a16:creationId xmlns:a16="http://schemas.microsoft.com/office/drawing/2014/main" id="{DAE0E1F0-DE71-CE25-54DB-DD271DEF76BF}"/>
              </a:ext>
            </a:extLst>
          </p:cNvPr>
          <p:cNvSpPr>
            <a:spLocks noGrp="1"/>
          </p:cNvSpPr>
          <p:nvPr>
            <p:ph idx="1"/>
          </p:nvPr>
        </p:nvSpPr>
        <p:spPr>
          <a:xfrm>
            <a:off x="3164583" y="3602038"/>
            <a:ext cx="5859787" cy="2569942"/>
          </a:xfrm>
        </p:spPr>
        <p:txBody>
          <a:bodyPr vert="horz" lIns="91440" tIns="45720" rIns="91440" bIns="45720" rtlCol="0" anchor="t">
            <a:normAutofit/>
          </a:bodyPr>
          <a:lstStyle/>
          <a:p>
            <a:pPr marL="0" indent="0" algn="ctr">
              <a:buNone/>
            </a:pPr>
            <a:r>
              <a:rPr lang="en-US" sz="2400" dirty="0"/>
              <a:t>The most </a:t>
            </a:r>
            <a:r>
              <a:rPr lang="en-US" sz="2400"/>
              <a:t>valuable resource</a:t>
            </a:r>
            <a:r>
              <a:rPr lang="en-US" sz="2400" dirty="0"/>
              <a:t> you bring is not money or technology, it is judgement.</a:t>
            </a:r>
          </a:p>
        </p:txBody>
      </p:sp>
    </p:spTree>
    <p:extLst>
      <p:ext uri="{BB962C8B-B14F-4D97-AF65-F5344CB8AC3E}">
        <p14:creationId xmlns:p14="http://schemas.microsoft.com/office/powerpoint/2010/main" val="10254771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22"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4" name="Group 23">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3" name="Oval 12">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4" name="Freeform: Shape 13">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5" name="Freeform: Shape 14">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6" name="Freeform: Shape 15">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7"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9"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21" name="Background Fill">
            <a:extLst>
              <a:ext uri="{FF2B5EF4-FFF2-40B4-BE49-F238E27FC236}">
                <a16:creationId xmlns:a16="http://schemas.microsoft.com/office/drawing/2014/main" id="{B43F8043-C799-466F-8C9B-9AB1ADB60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3" name="Color Fill">
            <a:extLst>
              <a:ext uri="{FF2B5EF4-FFF2-40B4-BE49-F238E27FC236}">
                <a16:creationId xmlns:a16="http://schemas.microsoft.com/office/drawing/2014/main" id="{E2539269-A988-4404-9F15-456795083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5" name="Group 24">
            <a:extLst>
              <a:ext uri="{FF2B5EF4-FFF2-40B4-BE49-F238E27FC236}">
                <a16:creationId xmlns:a16="http://schemas.microsoft.com/office/drawing/2014/main" id="{E606F529-CD5D-4778-9EFF-539782DE4A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27"/>
            <a:ext cx="12192000" cy="6861227"/>
            <a:chOff x="0" y="-3227"/>
            <a:chExt cx="12192000" cy="6861227"/>
          </a:xfrm>
        </p:grpSpPr>
        <p:sp>
          <p:nvSpPr>
            <p:cNvPr id="26" name="Oval 25">
              <a:extLst>
                <a:ext uri="{FF2B5EF4-FFF2-40B4-BE49-F238E27FC236}">
                  <a16:creationId xmlns:a16="http://schemas.microsoft.com/office/drawing/2014/main" id="{A3DD05D7-729A-4FEE-8BAE-4DF76A86D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58790" y="124188"/>
              <a:ext cx="215755" cy="21575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27" name="Oval 26">
              <a:extLst>
                <a:ext uri="{FF2B5EF4-FFF2-40B4-BE49-F238E27FC236}">
                  <a16:creationId xmlns:a16="http://schemas.microsoft.com/office/drawing/2014/main" id="{26A34F10-25C0-4696-A77E-D08B72EA7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79553" y="2866365"/>
              <a:ext cx="697984" cy="697984"/>
            </a:xfrm>
            <a:prstGeom prst="ellipse">
              <a:avLst/>
            </a:prstGeom>
            <a:solidFill>
              <a:schemeClr val="accent1">
                <a:alpha val="65000"/>
              </a:schemeClr>
            </a:solidFill>
            <a:ln w="9331" cap="flat">
              <a:noFill/>
              <a:prstDash val="solid"/>
              <a:miter/>
            </a:ln>
          </p:spPr>
          <p:txBody>
            <a:bodyPr rtlCol="0" anchor="ctr"/>
            <a:lstStyle/>
            <a:p>
              <a:endParaRPr lang="en-US" dirty="0"/>
            </a:p>
          </p:txBody>
        </p:sp>
        <p:sp>
          <p:nvSpPr>
            <p:cNvPr id="28" name="Oval 27">
              <a:extLst>
                <a:ext uri="{FF2B5EF4-FFF2-40B4-BE49-F238E27FC236}">
                  <a16:creationId xmlns:a16="http://schemas.microsoft.com/office/drawing/2014/main" id="{1CF4D24D-08A4-4D2F-9911-46A2D17E6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6134" y="3762066"/>
              <a:ext cx="230192" cy="230191"/>
            </a:xfrm>
            <a:prstGeom prst="ellipse">
              <a:avLst/>
            </a:prstGeom>
            <a:solidFill>
              <a:schemeClr val="accent4">
                <a:lumMod val="20000"/>
                <a:lumOff val="80000"/>
                <a:alpha val="60000"/>
              </a:schemeClr>
            </a:solidFill>
            <a:ln w="9331" cap="flat">
              <a:noFill/>
              <a:prstDash val="solid"/>
              <a:miter/>
            </a:ln>
          </p:spPr>
          <p:txBody>
            <a:bodyPr rtlCol="0" anchor="ctr"/>
            <a:lstStyle/>
            <a:p>
              <a:endParaRPr lang="en-US" dirty="0">
                <a:solidFill>
                  <a:schemeClr val="tx1"/>
                </a:solidFill>
              </a:endParaRPr>
            </a:p>
          </p:txBody>
        </p:sp>
        <p:sp>
          <p:nvSpPr>
            <p:cNvPr id="29" name="Graphic 9">
              <a:extLst>
                <a:ext uri="{FF2B5EF4-FFF2-40B4-BE49-F238E27FC236}">
                  <a16:creationId xmlns:a16="http://schemas.microsoft.com/office/drawing/2014/main" id="{A60E1FF2-EE91-4C0C-914A-262F36E1E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451544" y="-3227"/>
              <a:ext cx="2740456" cy="2740456"/>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p>
              <a:endParaRPr lang="en-US" dirty="0"/>
            </a:p>
          </p:txBody>
        </p:sp>
        <p:sp>
          <p:nvSpPr>
            <p:cNvPr id="30" name="Graphic 9">
              <a:extLst>
                <a:ext uri="{FF2B5EF4-FFF2-40B4-BE49-F238E27FC236}">
                  <a16:creationId xmlns:a16="http://schemas.microsoft.com/office/drawing/2014/main" id="{8B579174-67A2-4DA2-8E51-013AFF86CC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621871" y="163409"/>
              <a:ext cx="2387894" cy="2387894"/>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86CAC630-4D61-4D13-88B3-734086C50A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3060" y="599153"/>
              <a:ext cx="823413" cy="1000074"/>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279CE322-CC11-442C-A018-DE44771101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903403"/>
              <a:ext cx="1715504" cy="2954597"/>
            </a:xfrm>
            <a:custGeom>
              <a:avLst/>
              <a:gdLst>
                <a:gd name="connsiteX0" fmla="*/ 0 w 2429360"/>
                <a:gd name="connsiteY0" fmla="*/ 0 h 4184064"/>
                <a:gd name="connsiteX1" fmla="*/ 329124 w 2429360"/>
                <a:gd name="connsiteY1" fmla="*/ 0 h 4184064"/>
                <a:gd name="connsiteX2" fmla="*/ 2429360 w 2429360"/>
                <a:gd name="connsiteY2" fmla="*/ 2100236 h 4184064"/>
                <a:gd name="connsiteX3" fmla="*/ 2429360 w 2429360"/>
                <a:gd name="connsiteY3" fmla="*/ 4184064 h 4184064"/>
                <a:gd name="connsiteX4" fmla="*/ 132331 w 2429360"/>
                <a:gd name="connsiteY4" fmla="*/ 4184064 h 4184064"/>
                <a:gd name="connsiteX5" fmla="*/ 120545 w 2429360"/>
                <a:gd name="connsiteY5" fmla="*/ 4183469 h 4184064"/>
                <a:gd name="connsiteX6" fmla="*/ 0 w 2429360"/>
                <a:gd name="connsiteY6" fmla="*/ 4165072 h 418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9360" h="4184064">
                  <a:moveTo>
                    <a:pt x="0" y="0"/>
                  </a:moveTo>
                  <a:lnTo>
                    <a:pt x="329124" y="0"/>
                  </a:lnTo>
                  <a:cubicBezTo>
                    <a:pt x="1489065" y="0"/>
                    <a:pt x="2429360" y="940295"/>
                    <a:pt x="2429360" y="2100236"/>
                  </a:cubicBezTo>
                  <a:lnTo>
                    <a:pt x="2429360" y="4184064"/>
                  </a:lnTo>
                  <a:lnTo>
                    <a:pt x="132331" y="4184064"/>
                  </a:lnTo>
                  <a:lnTo>
                    <a:pt x="120545" y="4183469"/>
                  </a:lnTo>
                  <a:lnTo>
                    <a:pt x="0" y="4165072"/>
                  </a:lnTo>
                  <a:close/>
                </a:path>
              </a:pathLst>
            </a:custGeom>
            <a:solidFill>
              <a:schemeClr val="accent1">
                <a:alpha val="60000"/>
              </a:schemeClr>
            </a:solidFill>
            <a:ln w="9331"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00BCD36D-87B5-4011-9D23-FE2BB6828E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168300"/>
              <a:ext cx="1533337" cy="2555470"/>
            </a:xfrm>
            <a:custGeom>
              <a:avLst/>
              <a:gdLst>
                <a:gd name="connsiteX0" fmla="*/ 0 w 1986804"/>
                <a:gd name="connsiteY0" fmla="*/ 0 h 2902159"/>
                <a:gd name="connsiteX1" fmla="*/ 533594 w 1986804"/>
                <a:gd name="connsiteY1" fmla="*/ 0 h 2902159"/>
                <a:gd name="connsiteX2" fmla="*/ 1986804 w 1986804"/>
                <a:gd name="connsiteY2" fmla="*/ 1453211 h 2902159"/>
                <a:gd name="connsiteX3" fmla="*/ 1986804 w 1986804"/>
                <a:gd name="connsiteY3" fmla="*/ 2902159 h 2902159"/>
                <a:gd name="connsiteX4" fmla="*/ 537856 w 1986804"/>
                <a:gd name="connsiteY4" fmla="*/ 2902159 h 2902159"/>
                <a:gd name="connsiteX5" fmla="*/ 105713 w 1986804"/>
                <a:gd name="connsiteY5" fmla="*/ 2836826 h 2902159"/>
                <a:gd name="connsiteX6" fmla="*/ 0 w 1986804"/>
                <a:gd name="connsiteY6" fmla="*/ 2798136 h 290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86804" h="2902159">
                  <a:moveTo>
                    <a:pt x="0" y="0"/>
                  </a:moveTo>
                  <a:lnTo>
                    <a:pt x="533594" y="0"/>
                  </a:lnTo>
                  <a:cubicBezTo>
                    <a:pt x="1336188" y="0"/>
                    <a:pt x="1986804" y="650616"/>
                    <a:pt x="1986804" y="1453211"/>
                  </a:cubicBezTo>
                  <a:lnTo>
                    <a:pt x="1986804" y="2902159"/>
                  </a:lnTo>
                  <a:lnTo>
                    <a:pt x="537856" y="2902159"/>
                  </a:lnTo>
                  <a:cubicBezTo>
                    <a:pt x="387370" y="2902159"/>
                    <a:pt x="242226" y="2879286"/>
                    <a:pt x="105713" y="2836826"/>
                  </a:cubicBezTo>
                  <a:lnTo>
                    <a:pt x="0" y="279813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829659E5-874B-44E0-BE0A-B8409AF89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85047" y="4685933"/>
              <a:ext cx="2406953" cy="2172067"/>
            </a:xfrm>
            <a:custGeom>
              <a:avLst/>
              <a:gdLst>
                <a:gd name="connsiteX0" fmla="*/ 1229573 w 2406953"/>
                <a:gd name="connsiteY0" fmla="*/ 0 h 2172067"/>
                <a:gd name="connsiteX1" fmla="*/ 2406313 w 2406953"/>
                <a:gd name="connsiteY1" fmla="*/ 1496275 h 2172067"/>
                <a:gd name="connsiteX2" fmla="*/ 2406953 w 2406953"/>
                <a:gd name="connsiteY2" fmla="*/ 1499327 h 2172067"/>
                <a:gd name="connsiteX3" fmla="*/ 2406953 w 2406953"/>
                <a:gd name="connsiteY3" fmla="*/ 2172067 h 2172067"/>
                <a:gd name="connsiteX4" fmla="*/ 36154 w 2406953"/>
                <a:gd name="connsiteY4" fmla="*/ 2172067 h 2172067"/>
                <a:gd name="connsiteX5" fmla="*/ 13809 w 2406953"/>
                <a:gd name="connsiteY5" fmla="*/ 2065529 h 2172067"/>
                <a:gd name="connsiteX6" fmla="*/ 0 w 2406953"/>
                <a:gd name="connsiteY6" fmla="*/ 1873933 h 2172067"/>
                <a:gd name="connsiteX7" fmla="*/ 1229573 w 2406953"/>
                <a:gd name="connsiteY7" fmla="*/ 0 h 2172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06953" h="2172067">
                  <a:moveTo>
                    <a:pt x="1229573" y="0"/>
                  </a:moveTo>
                  <a:cubicBezTo>
                    <a:pt x="1229573" y="0"/>
                    <a:pt x="2170965" y="642363"/>
                    <a:pt x="2406313" y="1496275"/>
                  </a:cubicBezTo>
                  <a:lnTo>
                    <a:pt x="2406953" y="1499327"/>
                  </a:lnTo>
                  <a:lnTo>
                    <a:pt x="2406953" y="2172067"/>
                  </a:lnTo>
                  <a:lnTo>
                    <a:pt x="36154" y="2172067"/>
                  </a:lnTo>
                  <a:lnTo>
                    <a:pt x="13809" y="2065529"/>
                  </a:lnTo>
                  <a:cubicBezTo>
                    <a:pt x="4803" y="2002533"/>
                    <a:pt x="0" y="1938616"/>
                    <a:pt x="0" y="1873933"/>
                  </a:cubicBezTo>
                  <a:cubicBezTo>
                    <a:pt x="0" y="839004"/>
                    <a:pt x="1229573" y="0"/>
                    <a:pt x="1229573" y="0"/>
                  </a:cubicBezTo>
                  <a:close/>
                </a:path>
              </a:pathLst>
            </a:custGeom>
            <a:solidFill>
              <a:schemeClr val="accent1">
                <a:lumMod val="75000"/>
                <a:alpha val="65000"/>
              </a:schemeClr>
            </a:solidFill>
            <a:ln w="9331" cap="flat">
              <a:noFill/>
              <a:prstDash val="solid"/>
              <a:miter/>
            </a:ln>
          </p:spPr>
          <p:txBody>
            <a:bodyPr rtlCol="0" anchor="ctr"/>
            <a:lstStyle/>
            <a:p>
              <a:endParaRPr lang="en-US" dirty="0"/>
            </a:p>
          </p:txBody>
        </p:sp>
      </p:grpSp>
      <p:sp>
        <p:nvSpPr>
          <p:cNvPr id="36" name="Texture">
            <a:extLst>
              <a:ext uri="{FF2B5EF4-FFF2-40B4-BE49-F238E27FC236}">
                <a16:creationId xmlns:a16="http://schemas.microsoft.com/office/drawing/2014/main" id="{805817B5-27FE-455C-B285-B97D53E1E9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D25E76C-2D09-CBB1-6B49-219A4C21A703}"/>
              </a:ext>
            </a:extLst>
          </p:cNvPr>
          <p:cNvSpPr>
            <a:spLocks noGrp="1"/>
          </p:cNvSpPr>
          <p:nvPr>
            <p:ph type="title"/>
          </p:nvPr>
        </p:nvSpPr>
        <p:spPr>
          <a:xfrm>
            <a:off x="3164583" y="604018"/>
            <a:ext cx="5859787" cy="2824981"/>
          </a:xfrm>
        </p:spPr>
        <p:txBody>
          <a:bodyPr vert="horz" lIns="91440" tIns="45720" rIns="91440" bIns="45720" rtlCol="0" anchor="b">
            <a:normAutofit/>
          </a:bodyPr>
          <a:lstStyle/>
          <a:p>
            <a:pPr algn="ctr"/>
            <a:r>
              <a:rPr lang="en-US" sz="5400"/>
              <a:t>Resourcefulness</a:t>
            </a:r>
          </a:p>
        </p:txBody>
      </p:sp>
      <p:sp>
        <p:nvSpPr>
          <p:cNvPr id="3" name="Content Placeholder 2">
            <a:extLst>
              <a:ext uri="{FF2B5EF4-FFF2-40B4-BE49-F238E27FC236}">
                <a16:creationId xmlns:a16="http://schemas.microsoft.com/office/drawing/2014/main" id="{EBE5996F-FD36-EEA6-6C7B-4A1B54D70437}"/>
              </a:ext>
            </a:extLst>
          </p:cNvPr>
          <p:cNvSpPr>
            <a:spLocks noGrp="1"/>
          </p:cNvSpPr>
          <p:nvPr>
            <p:ph idx="1"/>
          </p:nvPr>
        </p:nvSpPr>
        <p:spPr>
          <a:xfrm>
            <a:off x="3164583" y="3602038"/>
            <a:ext cx="5859787" cy="2569942"/>
          </a:xfrm>
        </p:spPr>
        <p:txBody>
          <a:bodyPr vert="horz" lIns="91440" tIns="45720" rIns="91440" bIns="45720" rtlCol="0">
            <a:normAutofit/>
          </a:bodyPr>
          <a:lstStyle/>
          <a:p>
            <a:pPr marL="0" indent="0" algn="ctr">
              <a:buNone/>
            </a:pPr>
            <a:r>
              <a:rPr lang="en-US" sz="2400"/>
              <a:t>What does it mean to be resourceful?</a:t>
            </a:r>
          </a:p>
        </p:txBody>
      </p:sp>
    </p:spTree>
    <p:extLst>
      <p:ext uri="{BB962C8B-B14F-4D97-AF65-F5344CB8AC3E}">
        <p14:creationId xmlns:p14="http://schemas.microsoft.com/office/powerpoint/2010/main" val="3633632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A71AE327-63B4-C656-350B-3153BBD74772}"/>
            </a:ext>
          </a:extLst>
        </p:cNvPr>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Background Leaf">
            <a:extLst>
              <a:ext uri="{FF2B5EF4-FFF2-40B4-BE49-F238E27FC236}">
                <a16:creationId xmlns:a16="http://schemas.microsoft.com/office/drawing/2014/main" id="{E00BDB36-26F9-4870-887D-DBEBE42AD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04504" y="-5716"/>
            <a:ext cx="8284448" cy="6858000"/>
          </a:xfrm>
          <a:custGeom>
            <a:avLst/>
            <a:gdLst>
              <a:gd name="connsiteX0" fmla="*/ 0 w 8284448"/>
              <a:gd name="connsiteY0" fmla="*/ 0 h 6858000"/>
              <a:gd name="connsiteX1" fmla="*/ 5949669 w 8284448"/>
              <a:gd name="connsiteY1" fmla="*/ 0 h 6858000"/>
              <a:gd name="connsiteX2" fmla="*/ 6097735 w 8284448"/>
              <a:gd name="connsiteY2" fmla="*/ 77067 h 6858000"/>
              <a:gd name="connsiteX3" fmla="*/ 8284448 w 8284448"/>
              <a:gd name="connsiteY3" fmla="*/ 3810917 h 6858000"/>
              <a:gd name="connsiteX4" fmla="*/ 8284448 w 8284448"/>
              <a:gd name="connsiteY4" fmla="*/ 6858000 h 6858000"/>
              <a:gd name="connsiteX5" fmla="*/ 1225332 w 8284448"/>
              <a:gd name="connsiteY5" fmla="*/ 6858000 h 6858000"/>
              <a:gd name="connsiteX6" fmla="*/ 1163726 w 8284448"/>
              <a:gd name="connsiteY6" fmla="*/ 6801098 h 6858000"/>
              <a:gd name="connsiteX7" fmla="*/ 24800 w 8284448"/>
              <a:gd name="connsiteY7" fmla="*/ 4654257 h 6858000"/>
              <a:gd name="connsiteX8" fmla="*/ 0 w 8284448"/>
              <a:gd name="connsiteY8" fmla="*/ 448911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84448" h="6858000">
                <a:moveTo>
                  <a:pt x="0" y="0"/>
                </a:moveTo>
                <a:lnTo>
                  <a:pt x="5949669" y="0"/>
                </a:lnTo>
                <a:lnTo>
                  <a:pt x="6097735" y="77067"/>
                </a:lnTo>
                <a:cubicBezTo>
                  <a:pt x="7400247" y="796137"/>
                  <a:pt x="8284448" y="2198576"/>
                  <a:pt x="8284448" y="3810917"/>
                </a:cubicBezTo>
                <a:lnTo>
                  <a:pt x="8284448" y="6858000"/>
                </a:lnTo>
                <a:lnTo>
                  <a:pt x="1225332" y="6858000"/>
                </a:lnTo>
                <a:lnTo>
                  <a:pt x="1163726" y="6801098"/>
                </a:lnTo>
                <a:cubicBezTo>
                  <a:pt x="596622" y="6224771"/>
                  <a:pt x="191778" y="5483545"/>
                  <a:pt x="24800" y="4654257"/>
                </a:cubicBezTo>
                <a:lnTo>
                  <a:pt x="0" y="4489113"/>
                </a:lnTo>
                <a:close/>
              </a:path>
            </a:pathLst>
          </a:custGeom>
          <a:solidFill>
            <a:schemeClr val="bg2">
              <a:alpha val="30000"/>
            </a:schemeClr>
          </a:solidFill>
          <a:ln w="9525" cap="flat">
            <a:noFill/>
            <a:prstDash val="solid"/>
            <a:miter/>
          </a:ln>
        </p:spPr>
        <p:txBody>
          <a:bodyPr wrap="square" rtlCol="0" anchor="ctr">
            <a:noAutofit/>
          </a:bodyPr>
          <a:lstStyle/>
          <a:p>
            <a:endParaRPr lang="en-US"/>
          </a:p>
        </p:txBody>
      </p:sp>
      <p:sp>
        <p:nvSpPr>
          <p:cNvPr id="15" name="Texture">
            <a:extLst>
              <a:ext uri="{FF2B5EF4-FFF2-40B4-BE49-F238E27FC236}">
                <a16:creationId xmlns:a16="http://schemas.microsoft.com/office/drawing/2014/main" id="{DC83D935-436B-4F4D-A47B-4FD95E2C1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lIns="0" rIns="0" rtlCol="0" anchor="ctr"/>
          <a:lstStyle/>
          <a:p>
            <a:endParaRPr lang="en-US"/>
          </a:p>
        </p:txBody>
      </p:sp>
      <p:sp>
        <p:nvSpPr>
          <p:cNvPr id="2" name="Title 1">
            <a:extLst>
              <a:ext uri="{FF2B5EF4-FFF2-40B4-BE49-F238E27FC236}">
                <a16:creationId xmlns:a16="http://schemas.microsoft.com/office/drawing/2014/main" id="{64B8520F-4B03-ACA6-2B90-5B9A2C69CCF1}"/>
              </a:ext>
            </a:extLst>
          </p:cNvPr>
          <p:cNvSpPr>
            <a:spLocks noGrp="1"/>
          </p:cNvSpPr>
          <p:nvPr>
            <p:ph type="title"/>
          </p:nvPr>
        </p:nvSpPr>
        <p:spPr>
          <a:xfrm>
            <a:off x="457200" y="668049"/>
            <a:ext cx="3313075" cy="5589741"/>
          </a:xfrm>
        </p:spPr>
        <p:txBody>
          <a:bodyPr>
            <a:normAutofit/>
          </a:bodyPr>
          <a:lstStyle/>
          <a:p>
            <a:r>
              <a:rPr lang="en-US" sz="4100"/>
              <a:t>Resourceful Changemakers</a:t>
            </a:r>
          </a:p>
        </p:txBody>
      </p:sp>
      <p:graphicFrame>
        <p:nvGraphicFramePr>
          <p:cNvPr id="5" name="Content Placeholder 2">
            <a:extLst>
              <a:ext uri="{FF2B5EF4-FFF2-40B4-BE49-F238E27FC236}">
                <a16:creationId xmlns:a16="http://schemas.microsoft.com/office/drawing/2014/main" id="{1214A56C-1269-23A8-095E-23694003DC58}"/>
              </a:ext>
            </a:extLst>
          </p:cNvPr>
          <p:cNvGraphicFramePr>
            <a:graphicFrameLocks noGrp="1"/>
          </p:cNvGraphicFramePr>
          <p:nvPr>
            <p:ph idx="1"/>
            <p:extLst>
              <p:ext uri="{D42A27DB-BD31-4B8C-83A1-F6EECF244321}">
                <p14:modId xmlns:p14="http://schemas.microsoft.com/office/powerpoint/2010/main" val="860284854"/>
              </p:ext>
            </p:extLst>
          </p:nvPr>
        </p:nvGraphicFramePr>
        <p:xfrm>
          <a:off x="4866688" y="668048"/>
          <a:ext cx="6883352" cy="55089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00798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2" name="Group 11">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3" name="Oval 12">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4" name="Freeform: Shape 13">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5" name="Freeform: Shape 14">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6" name="Freeform: Shape 15">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7"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9"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21" name="Background Fill">
            <a:extLst>
              <a:ext uri="{FF2B5EF4-FFF2-40B4-BE49-F238E27FC236}">
                <a16:creationId xmlns:a16="http://schemas.microsoft.com/office/drawing/2014/main" id="{B43F8043-C799-466F-8C9B-9AB1ADB60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3" name="Color Fill">
            <a:extLst>
              <a:ext uri="{FF2B5EF4-FFF2-40B4-BE49-F238E27FC236}">
                <a16:creationId xmlns:a16="http://schemas.microsoft.com/office/drawing/2014/main" id="{E2539269-A988-4404-9F15-456795083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5" name="Group 24">
            <a:extLst>
              <a:ext uri="{FF2B5EF4-FFF2-40B4-BE49-F238E27FC236}">
                <a16:creationId xmlns:a16="http://schemas.microsoft.com/office/drawing/2014/main" id="{E606F529-CD5D-4778-9EFF-539782DE4A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27"/>
            <a:ext cx="12192000" cy="6861227"/>
            <a:chOff x="0" y="-3227"/>
            <a:chExt cx="12192000" cy="6861227"/>
          </a:xfrm>
        </p:grpSpPr>
        <p:sp>
          <p:nvSpPr>
            <p:cNvPr id="26" name="Oval 25">
              <a:extLst>
                <a:ext uri="{FF2B5EF4-FFF2-40B4-BE49-F238E27FC236}">
                  <a16:creationId xmlns:a16="http://schemas.microsoft.com/office/drawing/2014/main" id="{A3DD05D7-729A-4FEE-8BAE-4DF76A86D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58790" y="124188"/>
              <a:ext cx="215755" cy="21575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27" name="Oval 26">
              <a:extLst>
                <a:ext uri="{FF2B5EF4-FFF2-40B4-BE49-F238E27FC236}">
                  <a16:creationId xmlns:a16="http://schemas.microsoft.com/office/drawing/2014/main" id="{26A34F10-25C0-4696-A77E-D08B72EA7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79553" y="2866365"/>
              <a:ext cx="697984" cy="697984"/>
            </a:xfrm>
            <a:prstGeom prst="ellipse">
              <a:avLst/>
            </a:prstGeom>
            <a:solidFill>
              <a:schemeClr val="accent1">
                <a:alpha val="65000"/>
              </a:schemeClr>
            </a:solidFill>
            <a:ln w="9331" cap="flat">
              <a:noFill/>
              <a:prstDash val="solid"/>
              <a:miter/>
            </a:ln>
          </p:spPr>
          <p:txBody>
            <a:bodyPr rtlCol="0" anchor="ctr"/>
            <a:lstStyle/>
            <a:p>
              <a:endParaRPr lang="en-US" dirty="0"/>
            </a:p>
          </p:txBody>
        </p:sp>
        <p:sp>
          <p:nvSpPr>
            <p:cNvPr id="28" name="Oval 27">
              <a:extLst>
                <a:ext uri="{FF2B5EF4-FFF2-40B4-BE49-F238E27FC236}">
                  <a16:creationId xmlns:a16="http://schemas.microsoft.com/office/drawing/2014/main" id="{1CF4D24D-08A4-4D2F-9911-46A2D17E6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6134" y="3762066"/>
              <a:ext cx="230192" cy="230191"/>
            </a:xfrm>
            <a:prstGeom prst="ellipse">
              <a:avLst/>
            </a:prstGeom>
            <a:solidFill>
              <a:schemeClr val="accent4">
                <a:lumMod val="20000"/>
                <a:lumOff val="80000"/>
                <a:alpha val="60000"/>
              </a:schemeClr>
            </a:solidFill>
            <a:ln w="9331" cap="flat">
              <a:noFill/>
              <a:prstDash val="solid"/>
              <a:miter/>
            </a:ln>
          </p:spPr>
          <p:txBody>
            <a:bodyPr rtlCol="0" anchor="ctr"/>
            <a:lstStyle/>
            <a:p>
              <a:endParaRPr lang="en-US" dirty="0">
                <a:solidFill>
                  <a:schemeClr val="tx1"/>
                </a:solidFill>
              </a:endParaRPr>
            </a:p>
          </p:txBody>
        </p:sp>
        <p:sp>
          <p:nvSpPr>
            <p:cNvPr id="29" name="Graphic 9">
              <a:extLst>
                <a:ext uri="{FF2B5EF4-FFF2-40B4-BE49-F238E27FC236}">
                  <a16:creationId xmlns:a16="http://schemas.microsoft.com/office/drawing/2014/main" id="{A60E1FF2-EE91-4C0C-914A-262F36E1E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451544" y="-3227"/>
              <a:ext cx="2740456" cy="2740456"/>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p>
              <a:endParaRPr lang="en-US" dirty="0"/>
            </a:p>
          </p:txBody>
        </p:sp>
        <p:sp>
          <p:nvSpPr>
            <p:cNvPr id="30" name="Graphic 9">
              <a:extLst>
                <a:ext uri="{FF2B5EF4-FFF2-40B4-BE49-F238E27FC236}">
                  <a16:creationId xmlns:a16="http://schemas.microsoft.com/office/drawing/2014/main" id="{8B579174-67A2-4DA2-8E51-013AFF86CC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621871" y="163409"/>
              <a:ext cx="2387894" cy="2387894"/>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86CAC630-4D61-4D13-88B3-734086C50A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3060" y="599153"/>
              <a:ext cx="823413" cy="1000074"/>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279CE322-CC11-442C-A018-DE44771101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903403"/>
              <a:ext cx="1715504" cy="2954597"/>
            </a:xfrm>
            <a:custGeom>
              <a:avLst/>
              <a:gdLst>
                <a:gd name="connsiteX0" fmla="*/ 0 w 2429360"/>
                <a:gd name="connsiteY0" fmla="*/ 0 h 4184064"/>
                <a:gd name="connsiteX1" fmla="*/ 329124 w 2429360"/>
                <a:gd name="connsiteY1" fmla="*/ 0 h 4184064"/>
                <a:gd name="connsiteX2" fmla="*/ 2429360 w 2429360"/>
                <a:gd name="connsiteY2" fmla="*/ 2100236 h 4184064"/>
                <a:gd name="connsiteX3" fmla="*/ 2429360 w 2429360"/>
                <a:gd name="connsiteY3" fmla="*/ 4184064 h 4184064"/>
                <a:gd name="connsiteX4" fmla="*/ 132331 w 2429360"/>
                <a:gd name="connsiteY4" fmla="*/ 4184064 h 4184064"/>
                <a:gd name="connsiteX5" fmla="*/ 120545 w 2429360"/>
                <a:gd name="connsiteY5" fmla="*/ 4183469 h 4184064"/>
                <a:gd name="connsiteX6" fmla="*/ 0 w 2429360"/>
                <a:gd name="connsiteY6" fmla="*/ 4165072 h 418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9360" h="4184064">
                  <a:moveTo>
                    <a:pt x="0" y="0"/>
                  </a:moveTo>
                  <a:lnTo>
                    <a:pt x="329124" y="0"/>
                  </a:lnTo>
                  <a:cubicBezTo>
                    <a:pt x="1489065" y="0"/>
                    <a:pt x="2429360" y="940295"/>
                    <a:pt x="2429360" y="2100236"/>
                  </a:cubicBezTo>
                  <a:lnTo>
                    <a:pt x="2429360" y="4184064"/>
                  </a:lnTo>
                  <a:lnTo>
                    <a:pt x="132331" y="4184064"/>
                  </a:lnTo>
                  <a:lnTo>
                    <a:pt x="120545" y="4183469"/>
                  </a:lnTo>
                  <a:lnTo>
                    <a:pt x="0" y="4165072"/>
                  </a:lnTo>
                  <a:close/>
                </a:path>
              </a:pathLst>
            </a:custGeom>
            <a:solidFill>
              <a:schemeClr val="accent1">
                <a:alpha val="60000"/>
              </a:schemeClr>
            </a:solidFill>
            <a:ln w="9331"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00BCD36D-87B5-4011-9D23-FE2BB6828E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168300"/>
              <a:ext cx="1533337" cy="2555470"/>
            </a:xfrm>
            <a:custGeom>
              <a:avLst/>
              <a:gdLst>
                <a:gd name="connsiteX0" fmla="*/ 0 w 1986804"/>
                <a:gd name="connsiteY0" fmla="*/ 0 h 2902159"/>
                <a:gd name="connsiteX1" fmla="*/ 533594 w 1986804"/>
                <a:gd name="connsiteY1" fmla="*/ 0 h 2902159"/>
                <a:gd name="connsiteX2" fmla="*/ 1986804 w 1986804"/>
                <a:gd name="connsiteY2" fmla="*/ 1453211 h 2902159"/>
                <a:gd name="connsiteX3" fmla="*/ 1986804 w 1986804"/>
                <a:gd name="connsiteY3" fmla="*/ 2902159 h 2902159"/>
                <a:gd name="connsiteX4" fmla="*/ 537856 w 1986804"/>
                <a:gd name="connsiteY4" fmla="*/ 2902159 h 2902159"/>
                <a:gd name="connsiteX5" fmla="*/ 105713 w 1986804"/>
                <a:gd name="connsiteY5" fmla="*/ 2836826 h 2902159"/>
                <a:gd name="connsiteX6" fmla="*/ 0 w 1986804"/>
                <a:gd name="connsiteY6" fmla="*/ 2798136 h 290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86804" h="2902159">
                  <a:moveTo>
                    <a:pt x="0" y="0"/>
                  </a:moveTo>
                  <a:lnTo>
                    <a:pt x="533594" y="0"/>
                  </a:lnTo>
                  <a:cubicBezTo>
                    <a:pt x="1336188" y="0"/>
                    <a:pt x="1986804" y="650616"/>
                    <a:pt x="1986804" y="1453211"/>
                  </a:cubicBezTo>
                  <a:lnTo>
                    <a:pt x="1986804" y="2902159"/>
                  </a:lnTo>
                  <a:lnTo>
                    <a:pt x="537856" y="2902159"/>
                  </a:lnTo>
                  <a:cubicBezTo>
                    <a:pt x="387370" y="2902159"/>
                    <a:pt x="242226" y="2879286"/>
                    <a:pt x="105713" y="2836826"/>
                  </a:cubicBezTo>
                  <a:lnTo>
                    <a:pt x="0" y="279813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829659E5-874B-44E0-BE0A-B8409AF89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85047" y="4685933"/>
              <a:ext cx="2406953" cy="2172067"/>
            </a:xfrm>
            <a:custGeom>
              <a:avLst/>
              <a:gdLst>
                <a:gd name="connsiteX0" fmla="*/ 1229573 w 2406953"/>
                <a:gd name="connsiteY0" fmla="*/ 0 h 2172067"/>
                <a:gd name="connsiteX1" fmla="*/ 2406313 w 2406953"/>
                <a:gd name="connsiteY1" fmla="*/ 1496275 h 2172067"/>
                <a:gd name="connsiteX2" fmla="*/ 2406953 w 2406953"/>
                <a:gd name="connsiteY2" fmla="*/ 1499327 h 2172067"/>
                <a:gd name="connsiteX3" fmla="*/ 2406953 w 2406953"/>
                <a:gd name="connsiteY3" fmla="*/ 2172067 h 2172067"/>
                <a:gd name="connsiteX4" fmla="*/ 36154 w 2406953"/>
                <a:gd name="connsiteY4" fmla="*/ 2172067 h 2172067"/>
                <a:gd name="connsiteX5" fmla="*/ 13809 w 2406953"/>
                <a:gd name="connsiteY5" fmla="*/ 2065529 h 2172067"/>
                <a:gd name="connsiteX6" fmla="*/ 0 w 2406953"/>
                <a:gd name="connsiteY6" fmla="*/ 1873933 h 2172067"/>
                <a:gd name="connsiteX7" fmla="*/ 1229573 w 2406953"/>
                <a:gd name="connsiteY7" fmla="*/ 0 h 2172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06953" h="2172067">
                  <a:moveTo>
                    <a:pt x="1229573" y="0"/>
                  </a:moveTo>
                  <a:cubicBezTo>
                    <a:pt x="1229573" y="0"/>
                    <a:pt x="2170965" y="642363"/>
                    <a:pt x="2406313" y="1496275"/>
                  </a:cubicBezTo>
                  <a:lnTo>
                    <a:pt x="2406953" y="1499327"/>
                  </a:lnTo>
                  <a:lnTo>
                    <a:pt x="2406953" y="2172067"/>
                  </a:lnTo>
                  <a:lnTo>
                    <a:pt x="36154" y="2172067"/>
                  </a:lnTo>
                  <a:lnTo>
                    <a:pt x="13809" y="2065529"/>
                  </a:lnTo>
                  <a:cubicBezTo>
                    <a:pt x="4803" y="2002533"/>
                    <a:pt x="0" y="1938616"/>
                    <a:pt x="0" y="1873933"/>
                  </a:cubicBezTo>
                  <a:cubicBezTo>
                    <a:pt x="0" y="839004"/>
                    <a:pt x="1229573" y="0"/>
                    <a:pt x="1229573" y="0"/>
                  </a:cubicBezTo>
                  <a:close/>
                </a:path>
              </a:pathLst>
            </a:custGeom>
            <a:solidFill>
              <a:schemeClr val="accent1">
                <a:lumMod val="75000"/>
                <a:alpha val="65000"/>
              </a:schemeClr>
            </a:solidFill>
            <a:ln w="9331" cap="flat">
              <a:noFill/>
              <a:prstDash val="solid"/>
              <a:miter/>
            </a:ln>
          </p:spPr>
          <p:txBody>
            <a:bodyPr rtlCol="0" anchor="ctr"/>
            <a:lstStyle/>
            <a:p>
              <a:endParaRPr lang="en-US" dirty="0"/>
            </a:p>
          </p:txBody>
        </p:sp>
      </p:grpSp>
      <p:sp>
        <p:nvSpPr>
          <p:cNvPr id="36" name="Texture">
            <a:extLst>
              <a:ext uri="{FF2B5EF4-FFF2-40B4-BE49-F238E27FC236}">
                <a16:creationId xmlns:a16="http://schemas.microsoft.com/office/drawing/2014/main" id="{805817B5-27FE-455C-B285-B97D53E1E9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F43F1807-2741-B612-3D85-232455067FB2}"/>
              </a:ext>
            </a:extLst>
          </p:cNvPr>
          <p:cNvSpPr>
            <a:spLocks noGrp="1"/>
          </p:cNvSpPr>
          <p:nvPr>
            <p:ph type="title"/>
          </p:nvPr>
        </p:nvSpPr>
        <p:spPr>
          <a:xfrm>
            <a:off x="3164583" y="604018"/>
            <a:ext cx="5859787" cy="2824981"/>
          </a:xfrm>
        </p:spPr>
        <p:txBody>
          <a:bodyPr vert="horz" lIns="91440" tIns="45720" rIns="91440" bIns="45720" rtlCol="0" anchor="b">
            <a:normAutofit/>
          </a:bodyPr>
          <a:lstStyle/>
          <a:p>
            <a:pPr algn="ctr"/>
            <a:r>
              <a:rPr lang="en-US" sz="5400"/>
              <a:t>Resourcefulness</a:t>
            </a:r>
          </a:p>
        </p:txBody>
      </p:sp>
      <p:sp>
        <p:nvSpPr>
          <p:cNvPr id="3" name="Content Placeholder 2">
            <a:extLst>
              <a:ext uri="{FF2B5EF4-FFF2-40B4-BE49-F238E27FC236}">
                <a16:creationId xmlns:a16="http://schemas.microsoft.com/office/drawing/2014/main" id="{48213F8C-C7BC-080B-6DD3-F17F038E2628}"/>
              </a:ext>
            </a:extLst>
          </p:cNvPr>
          <p:cNvSpPr>
            <a:spLocks noGrp="1"/>
          </p:cNvSpPr>
          <p:nvPr>
            <p:ph idx="1"/>
          </p:nvPr>
        </p:nvSpPr>
        <p:spPr>
          <a:xfrm>
            <a:off x="3164583" y="3602038"/>
            <a:ext cx="5859787" cy="2569942"/>
          </a:xfrm>
        </p:spPr>
        <p:txBody>
          <a:bodyPr vert="horz" lIns="91440" tIns="45720" rIns="91440" bIns="45720" rtlCol="0">
            <a:normAutofit/>
          </a:bodyPr>
          <a:lstStyle/>
          <a:p>
            <a:pPr marL="0" indent="0" algn="ctr">
              <a:buNone/>
            </a:pPr>
            <a:r>
              <a:rPr lang="en-US" sz="2400"/>
              <a:t>If you lost 80% of your budget tomorrow, what would you stop, keep and redesign?</a:t>
            </a:r>
          </a:p>
        </p:txBody>
      </p:sp>
    </p:spTree>
    <p:extLst>
      <p:ext uri="{BB962C8B-B14F-4D97-AF65-F5344CB8AC3E}">
        <p14:creationId xmlns:p14="http://schemas.microsoft.com/office/powerpoint/2010/main" val="1206100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Background Leaf">
            <a:extLst>
              <a:ext uri="{FF2B5EF4-FFF2-40B4-BE49-F238E27FC236}">
                <a16:creationId xmlns:a16="http://schemas.microsoft.com/office/drawing/2014/main" id="{E00BDB36-26F9-4870-887D-DBEBE42AD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04504" y="-5716"/>
            <a:ext cx="8284448" cy="6858000"/>
          </a:xfrm>
          <a:custGeom>
            <a:avLst/>
            <a:gdLst>
              <a:gd name="connsiteX0" fmla="*/ 0 w 8284448"/>
              <a:gd name="connsiteY0" fmla="*/ 0 h 6858000"/>
              <a:gd name="connsiteX1" fmla="*/ 5949669 w 8284448"/>
              <a:gd name="connsiteY1" fmla="*/ 0 h 6858000"/>
              <a:gd name="connsiteX2" fmla="*/ 6097735 w 8284448"/>
              <a:gd name="connsiteY2" fmla="*/ 77067 h 6858000"/>
              <a:gd name="connsiteX3" fmla="*/ 8284448 w 8284448"/>
              <a:gd name="connsiteY3" fmla="*/ 3810917 h 6858000"/>
              <a:gd name="connsiteX4" fmla="*/ 8284448 w 8284448"/>
              <a:gd name="connsiteY4" fmla="*/ 6858000 h 6858000"/>
              <a:gd name="connsiteX5" fmla="*/ 1225332 w 8284448"/>
              <a:gd name="connsiteY5" fmla="*/ 6858000 h 6858000"/>
              <a:gd name="connsiteX6" fmla="*/ 1163726 w 8284448"/>
              <a:gd name="connsiteY6" fmla="*/ 6801098 h 6858000"/>
              <a:gd name="connsiteX7" fmla="*/ 24800 w 8284448"/>
              <a:gd name="connsiteY7" fmla="*/ 4654257 h 6858000"/>
              <a:gd name="connsiteX8" fmla="*/ 0 w 8284448"/>
              <a:gd name="connsiteY8" fmla="*/ 448911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84448" h="6858000">
                <a:moveTo>
                  <a:pt x="0" y="0"/>
                </a:moveTo>
                <a:lnTo>
                  <a:pt x="5949669" y="0"/>
                </a:lnTo>
                <a:lnTo>
                  <a:pt x="6097735" y="77067"/>
                </a:lnTo>
                <a:cubicBezTo>
                  <a:pt x="7400247" y="796137"/>
                  <a:pt x="8284448" y="2198576"/>
                  <a:pt x="8284448" y="3810917"/>
                </a:cubicBezTo>
                <a:lnTo>
                  <a:pt x="8284448" y="6858000"/>
                </a:lnTo>
                <a:lnTo>
                  <a:pt x="1225332" y="6858000"/>
                </a:lnTo>
                <a:lnTo>
                  <a:pt x="1163726" y="6801098"/>
                </a:lnTo>
                <a:cubicBezTo>
                  <a:pt x="596622" y="6224771"/>
                  <a:pt x="191778" y="5483545"/>
                  <a:pt x="24800" y="4654257"/>
                </a:cubicBezTo>
                <a:lnTo>
                  <a:pt x="0" y="4489113"/>
                </a:lnTo>
                <a:close/>
              </a:path>
            </a:pathLst>
          </a:custGeom>
          <a:solidFill>
            <a:schemeClr val="bg2">
              <a:alpha val="30000"/>
            </a:schemeClr>
          </a:solidFill>
          <a:ln w="9525" cap="flat">
            <a:noFill/>
            <a:prstDash val="solid"/>
            <a:miter/>
          </a:ln>
        </p:spPr>
        <p:txBody>
          <a:bodyPr wrap="square" rtlCol="0" anchor="ctr">
            <a:noAutofit/>
          </a:bodyPr>
          <a:lstStyle/>
          <a:p>
            <a:endParaRPr lang="en-US"/>
          </a:p>
        </p:txBody>
      </p:sp>
      <p:sp>
        <p:nvSpPr>
          <p:cNvPr id="15" name="Texture">
            <a:extLst>
              <a:ext uri="{FF2B5EF4-FFF2-40B4-BE49-F238E27FC236}">
                <a16:creationId xmlns:a16="http://schemas.microsoft.com/office/drawing/2014/main" id="{DC83D935-436B-4F4D-A47B-4FD95E2C1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lIns="0" rIns="0" rtlCol="0" anchor="ctr"/>
          <a:lstStyle/>
          <a:p>
            <a:endParaRPr lang="en-US"/>
          </a:p>
        </p:txBody>
      </p:sp>
      <p:sp>
        <p:nvSpPr>
          <p:cNvPr id="2" name="Title 1">
            <a:extLst>
              <a:ext uri="{FF2B5EF4-FFF2-40B4-BE49-F238E27FC236}">
                <a16:creationId xmlns:a16="http://schemas.microsoft.com/office/drawing/2014/main" id="{23B989B3-E247-738F-A4C8-31FDED01AEBC}"/>
              </a:ext>
            </a:extLst>
          </p:cNvPr>
          <p:cNvSpPr>
            <a:spLocks noGrp="1"/>
          </p:cNvSpPr>
          <p:nvPr>
            <p:ph type="title"/>
          </p:nvPr>
        </p:nvSpPr>
        <p:spPr>
          <a:xfrm>
            <a:off x="457200" y="668049"/>
            <a:ext cx="3313075" cy="5589741"/>
          </a:xfrm>
        </p:spPr>
        <p:txBody>
          <a:bodyPr>
            <a:normAutofit/>
          </a:bodyPr>
          <a:lstStyle/>
          <a:p>
            <a:r>
              <a:rPr lang="en-GB" sz="3700"/>
              <a:t>Resourcefulness vs Resources</a:t>
            </a:r>
          </a:p>
        </p:txBody>
      </p:sp>
      <p:graphicFrame>
        <p:nvGraphicFramePr>
          <p:cNvPr id="5" name="Content Placeholder 2">
            <a:extLst>
              <a:ext uri="{FF2B5EF4-FFF2-40B4-BE49-F238E27FC236}">
                <a16:creationId xmlns:a16="http://schemas.microsoft.com/office/drawing/2014/main" id="{CF28728E-EE5F-741C-5204-A8FAA999F55B}"/>
              </a:ext>
            </a:extLst>
          </p:cNvPr>
          <p:cNvGraphicFramePr>
            <a:graphicFrameLocks noGrp="1"/>
          </p:cNvGraphicFramePr>
          <p:nvPr>
            <p:ph idx="1"/>
            <p:extLst>
              <p:ext uri="{D42A27DB-BD31-4B8C-83A1-F6EECF244321}">
                <p14:modId xmlns:p14="http://schemas.microsoft.com/office/powerpoint/2010/main" val="4116454089"/>
              </p:ext>
            </p:extLst>
          </p:nvPr>
        </p:nvGraphicFramePr>
        <p:xfrm>
          <a:off x="4866688" y="668048"/>
          <a:ext cx="6883352" cy="55089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925420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973CFC7D-374D-4D67-8994-8DA9D4E23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F7FA731-5B6E-499C-926D-C2D2D4946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3" name="Group 12">
            <a:extLst>
              <a:ext uri="{FF2B5EF4-FFF2-40B4-BE49-F238E27FC236}">
                <a16:creationId xmlns:a16="http://schemas.microsoft.com/office/drawing/2014/main" id="{B86AF8CF-633E-412E-96E3-67B7B96324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14" name="Oval 13">
              <a:extLst>
                <a:ext uri="{FF2B5EF4-FFF2-40B4-BE49-F238E27FC236}">
                  <a16:creationId xmlns:a16="http://schemas.microsoft.com/office/drawing/2014/main" id="{1D7166A1-C3C1-4FC8-BE48-DE359B61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Graphic 9">
              <a:extLst>
                <a:ext uri="{FF2B5EF4-FFF2-40B4-BE49-F238E27FC236}">
                  <a16:creationId xmlns:a16="http://schemas.microsoft.com/office/drawing/2014/main" id="{3557B6F1-5BA8-43C0-9951-35E8513BF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6" name="Freeform: Shape 15">
              <a:extLst>
                <a:ext uri="{FF2B5EF4-FFF2-40B4-BE49-F238E27FC236}">
                  <a16:creationId xmlns:a16="http://schemas.microsoft.com/office/drawing/2014/main" id="{B5FA9AA9-0E23-474D-97B8-2998484A9C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7" name="Freeform: Shape 16">
              <a:extLst>
                <a:ext uri="{FF2B5EF4-FFF2-40B4-BE49-F238E27FC236}">
                  <a16:creationId xmlns:a16="http://schemas.microsoft.com/office/drawing/2014/main" id="{B4CDFD59-E3B8-4EC9-AB9D-EE34EB128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8" name="Graphic 9">
              <a:extLst>
                <a:ext uri="{FF2B5EF4-FFF2-40B4-BE49-F238E27FC236}">
                  <a16:creationId xmlns:a16="http://schemas.microsoft.com/office/drawing/2014/main" id="{F1A280C6-1700-4098-9578-CD91F8EFB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Graphic 9">
              <a:extLst>
                <a:ext uri="{FF2B5EF4-FFF2-40B4-BE49-F238E27FC236}">
                  <a16:creationId xmlns:a16="http://schemas.microsoft.com/office/drawing/2014/main" id="{8FAF8CC6-F036-444B-AEB8-DF82B64BA0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1" name="Texture">
            <a:extLst>
              <a:ext uri="{FF2B5EF4-FFF2-40B4-BE49-F238E27FC236}">
                <a16:creationId xmlns:a16="http://schemas.microsoft.com/office/drawing/2014/main" id="{8592B821-10D5-48C0-8022-A904844B7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2B21787-1935-0011-8BD2-6EE081D17F3F}"/>
              </a:ext>
            </a:extLst>
          </p:cNvPr>
          <p:cNvSpPr>
            <a:spLocks noGrp="1"/>
          </p:cNvSpPr>
          <p:nvPr>
            <p:ph type="title"/>
          </p:nvPr>
        </p:nvSpPr>
        <p:spPr>
          <a:xfrm>
            <a:off x="457200" y="668049"/>
            <a:ext cx="9484191" cy="1325563"/>
          </a:xfrm>
        </p:spPr>
        <p:txBody>
          <a:bodyPr>
            <a:normAutofit/>
          </a:bodyPr>
          <a:lstStyle/>
          <a:p>
            <a:r>
              <a:rPr lang="en-US"/>
              <a:t>Resourcefulness vs Resources</a:t>
            </a:r>
          </a:p>
        </p:txBody>
      </p:sp>
      <p:graphicFrame>
        <p:nvGraphicFramePr>
          <p:cNvPr id="5" name="Content Placeholder 2">
            <a:extLst>
              <a:ext uri="{FF2B5EF4-FFF2-40B4-BE49-F238E27FC236}">
                <a16:creationId xmlns:a16="http://schemas.microsoft.com/office/drawing/2014/main" id="{4A06C516-DEF3-EC0C-633D-868E25D8C41C}"/>
              </a:ext>
            </a:extLst>
          </p:cNvPr>
          <p:cNvGraphicFramePr>
            <a:graphicFrameLocks noGrp="1"/>
          </p:cNvGraphicFramePr>
          <p:nvPr>
            <p:ph idx="1"/>
            <p:extLst>
              <p:ext uri="{D42A27DB-BD31-4B8C-83A1-F6EECF244321}">
                <p14:modId xmlns:p14="http://schemas.microsoft.com/office/powerpoint/2010/main" val="1985048417"/>
              </p:ext>
            </p:extLst>
          </p:nvPr>
        </p:nvGraphicFramePr>
        <p:xfrm>
          <a:off x="457200" y="2097088"/>
          <a:ext cx="9484254" cy="4079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25677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973CFC7D-374D-4D67-8994-8DA9D4E23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F7FA731-5B6E-499C-926D-C2D2D4946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3" name="Group 12">
            <a:extLst>
              <a:ext uri="{FF2B5EF4-FFF2-40B4-BE49-F238E27FC236}">
                <a16:creationId xmlns:a16="http://schemas.microsoft.com/office/drawing/2014/main" id="{B86AF8CF-633E-412E-96E3-67B7B96324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14" name="Oval 13">
              <a:extLst>
                <a:ext uri="{FF2B5EF4-FFF2-40B4-BE49-F238E27FC236}">
                  <a16:creationId xmlns:a16="http://schemas.microsoft.com/office/drawing/2014/main" id="{1D7166A1-C3C1-4FC8-BE48-DE359B61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Graphic 9">
              <a:extLst>
                <a:ext uri="{FF2B5EF4-FFF2-40B4-BE49-F238E27FC236}">
                  <a16:creationId xmlns:a16="http://schemas.microsoft.com/office/drawing/2014/main" id="{3557B6F1-5BA8-43C0-9951-35E8513BF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6" name="Freeform: Shape 15">
              <a:extLst>
                <a:ext uri="{FF2B5EF4-FFF2-40B4-BE49-F238E27FC236}">
                  <a16:creationId xmlns:a16="http://schemas.microsoft.com/office/drawing/2014/main" id="{B5FA9AA9-0E23-474D-97B8-2998484A9C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7" name="Freeform: Shape 16">
              <a:extLst>
                <a:ext uri="{FF2B5EF4-FFF2-40B4-BE49-F238E27FC236}">
                  <a16:creationId xmlns:a16="http://schemas.microsoft.com/office/drawing/2014/main" id="{B4CDFD59-E3B8-4EC9-AB9D-EE34EB128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8" name="Graphic 9">
              <a:extLst>
                <a:ext uri="{FF2B5EF4-FFF2-40B4-BE49-F238E27FC236}">
                  <a16:creationId xmlns:a16="http://schemas.microsoft.com/office/drawing/2014/main" id="{F1A280C6-1700-4098-9578-CD91F8EFB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Graphic 9">
              <a:extLst>
                <a:ext uri="{FF2B5EF4-FFF2-40B4-BE49-F238E27FC236}">
                  <a16:creationId xmlns:a16="http://schemas.microsoft.com/office/drawing/2014/main" id="{8FAF8CC6-F036-444B-AEB8-DF82B64BA0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1" name="Texture">
            <a:extLst>
              <a:ext uri="{FF2B5EF4-FFF2-40B4-BE49-F238E27FC236}">
                <a16:creationId xmlns:a16="http://schemas.microsoft.com/office/drawing/2014/main" id="{8592B821-10D5-48C0-8022-A904844B7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06C915B-BFFC-A459-224C-CDB4A8205816}"/>
              </a:ext>
            </a:extLst>
          </p:cNvPr>
          <p:cNvSpPr>
            <a:spLocks noGrp="1"/>
          </p:cNvSpPr>
          <p:nvPr>
            <p:ph type="title"/>
          </p:nvPr>
        </p:nvSpPr>
        <p:spPr>
          <a:xfrm>
            <a:off x="457200" y="668049"/>
            <a:ext cx="9484191" cy="1325563"/>
          </a:xfrm>
        </p:spPr>
        <p:txBody>
          <a:bodyPr>
            <a:normAutofit/>
          </a:bodyPr>
          <a:lstStyle/>
          <a:p>
            <a:r>
              <a:rPr lang="en-GB"/>
              <a:t>Constraints</a:t>
            </a:r>
          </a:p>
        </p:txBody>
      </p:sp>
      <p:graphicFrame>
        <p:nvGraphicFramePr>
          <p:cNvPr id="5" name="Content Placeholder 2">
            <a:extLst>
              <a:ext uri="{FF2B5EF4-FFF2-40B4-BE49-F238E27FC236}">
                <a16:creationId xmlns:a16="http://schemas.microsoft.com/office/drawing/2014/main" id="{A411701F-CE1F-B1F9-8415-652A9383C4B1}"/>
              </a:ext>
            </a:extLst>
          </p:cNvPr>
          <p:cNvGraphicFramePr>
            <a:graphicFrameLocks noGrp="1"/>
          </p:cNvGraphicFramePr>
          <p:nvPr>
            <p:ph idx="1"/>
            <p:extLst>
              <p:ext uri="{D42A27DB-BD31-4B8C-83A1-F6EECF244321}">
                <p14:modId xmlns:p14="http://schemas.microsoft.com/office/powerpoint/2010/main" val="2156441612"/>
              </p:ext>
            </p:extLst>
          </p:nvPr>
        </p:nvGraphicFramePr>
        <p:xfrm>
          <a:off x="457200" y="2097088"/>
          <a:ext cx="9484254" cy="4079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5817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973CFC7D-374D-4D67-8994-8DA9D4E23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F7FA731-5B6E-499C-926D-C2D2D4946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Texture">
            <a:extLst>
              <a:ext uri="{FF2B5EF4-FFF2-40B4-BE49-F238E27FC236}">
                <a16:creationId xmlns:a16="http://schemas.microsoft.com/office/drawing/2014/main" id="{8592B821-10D5-48C0-8022-A904844B7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7AAF3C6-5034-3E7B-9794-C27BC44E5F66}"/>
              </a:ext>
            </a:extLst>
          </p:cNvPr>
          <p:cNvSpPr>
            <a:spLocks noGrp="1"/>
          </p:cNvSpPr>
          <p:nvPr>
            <p:ph type="title"/>
          </p:nvPr>
        </p:nvSpPr>
        <p:spPr>
          <a:xfrm>
            <a:off x="457200" y="668049"/>
            <a:ext cx="11187316" cy="1325563"/>
          </a:xfrm>
        </p:spPr>
        <p:txBody>
          <a:bodyPr>
            <a:normAutofit/>
          </a:bodyPr>
          <a:lstStyle/>
          <a:p>
            <a:r>
              <a:rPr lang="en-US"/>
              <a:t>Resourcefulness vs Resources</a:t>
            </a:r>
          </a:p>
        </p:txBody>
      </p:sp>
      <p:graphicFrame>
        <p:nvGraphicFramePr>
          <p:cNvPr id="5" name="Content Placeholder 2">
            <a:extLst>
              <a:ext uri="{FF2B5EF4-FFF2-40B4-BE49-F238E27FC236}">
                <a16:creationId xmlns:a16="http://schemas.microsoft.com/office/drawing/2014/main" id="{1C1BF2F8-E4DC-9625-C1B0-B9A952B97F0A}"/>
              </a:ext>
            </a:extLst>
          </p:cNvPr>
          <p:cNvGraphicFramePr>
            <a:graphicFrameLocks noGrp="1"/>
          </p:cNvGraphicFramePr>
          <p:nvPr>
            <p:ph idx="1"/>
            <p:extLst>
              <p:ext uri="{D42A27DB-BD31-4B8C-83A1-F6EECF244321}">
                <p14:modId xmlns:p14="http://schemas.microsoft.com/office/powerpoint/2010/main" val="484175221"/>
              </p:ext>
            </p:extLst>
          </p:nvPr>
        </p:nvGraphicFramePr>
        <p:xfrm>
          <a:off x="457200" y="2097088"/>
          <a:ext cx="11187390" cy="4079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03176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2" name="Group 11">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3" name="Oval 12">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4" name="Freeform: Shape 13">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5" name="Freeform: Shape 14">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6" name="Freeform: Shape 15">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7"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9"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21" name="Background Fill">
            <a:extLst>
              <a:ext uri="{FF2B5EF4-FFF2-40B4-BE49-F238E27FC236}">
                <a16:creationId xmlns:a16="http://schemas.microsoft.com/office/drawing/2014/main" id="{B43F8043-C799-466F-8C9B-9AB1ADB60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3" name="Color Fill">
            <a:extLst>
              <a:ext uri="{FF2B5EF4-FFF2-40B4-BE49-F238E27FC236}">
                <a16:creationId xmlns:a16="http://schemas.microsoft.com/office/drawing/2014/main" id="{E2539269-A988-4404-9F15-456795083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5" name="Group 24">
            <a:extLst>
              <a:ext uri="{FF2B5EF4-FFF2-40B4-BE49-F238E27FC236}">
                <a16:creationId xmlns:a16="http://schemas.microsoft.com/office/drawing/2014/main" id="{E606F529-CD5D-4778-9EFF-539782DE4A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27"/>
            <a:ext cx="12192000" cy="6861227"/>
            <a:chOff x="0" y="-3227"/>
            <a:chExt cx="12192000" cy="6861227"/>
          </a:xfrm>
        </p:grpSpPr>
        <p:sp>
          <p:nvSpPr>
            <p:cNvPr id="26" name="Oval 25">
              <a:extLst>
                <a:ext uri="{FF2B5EF4-FFF2-40B4-BE49-F238E27FC236}">
                  <a16:creationId xmlns:a16="http://schemas.microsoft.com/office/drawing/2014/main" id="{A3DD05D7-729A-4FEE-8BAE-4DF76A86D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58790" y="124188"/>
              <a:ext cx="215755" cy="21575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27" name="Oval 26">
              <a:extLst>
                <a:ext uri="{FF2B5EF4-FFF2-40B4-BE49-F238E27FC236}">
                  <a16:creationId xmlns:a16="http://schemas.microsoft.com/office/drawing/2014/main" id="{26A34F10-25C0-4696-A77E-D08B72EA7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79553" y="2866365"/>
              <a:ext cx="697984" cy="697984"/>
            </a:xfrm>
            <a:prstGeom prst="ellipse">
              <a:avLst/>
            </a:prstGeom>
            <a:solidFill>
              <a:schemeClr val="accent1">
                <a:alpha val="65000"/>
              </a:schemeClr>
            </a:solidFill>
            <a:ln w="9331" cap="flat">
              <a:noFill/>
              <a:prstDash val="solid"/>
              <a:miter/>
            </a:ln>
          </p:spPr>
          <p:txBody>
            <a:bodyPr rtlCol="0" anchor="ctr"/>
            <a:lstStyle/>
            <a:p>
              <a:endParaRPr lang="en-US" dirty="0"/>
            </a:p>
          </p:txBody>
        </p:sp>
        <p:sp>
          <p:nvSpPr>
            <p:cNvPr id="28" name="Oval 27">
              <a:extLst>
                <a:ext uri="{FF2B5EF4-FFF2-40B4-BE49-F238E27FC236}">
                  <a16:creationId xmlns:a16="http://schemas.microsoft.com/office/drawing/2014/main" id="{1CF4D24D-08A4-4D2F-9911-46A2D17E6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6134" y="3762066"/>
              <a:ext cx="230192" cy="230191"/>
            </a:xfrm>
            <a:prstGeom prst="ellipse">
              <a:avLst/>
            </a:prstGeom>
            <a:solidFill>
              <a:schemeClr val="accent4">
                <a:lumMod val="20000"/>
                <a:lumOff val="80000"/>
                <a:alpha val="60000"/>
              </a:schemeClr>
            </a:solidFill>
            <a:ln w="9331" cap="flat">
              <a:noFill/>
              <a:prstDash val="solid"/>
              <a:miter/>
            </a:ln>
          </p:spPr>
          <p:txBody>
            <a:bodyPr rtlCol="0" anchor="ctr"/>
            <a:lstStyle/>
            <a:p>
              <a:endParaRPr lang="en-US" dirty="0">
                <a:solidFill>
                  <a:schemeClr val="tx1"/>
                </a:solidFill>
              </a:endParaRPr>
            </a:p>
          </p:txBody>
        </p:sp>
        <p:sp>
          <p:nvSpPr>
            <p:cNvPr id="29" name="Graphic 9">
              <a:extLst>
                <a:ext uri="{FF2B5EF4-FFF2-40B4-BE49-F238E27FC236}">
                  <a16:creationId xmlns:a16="http://schemas.microsoft.com/office/drawing/2014/main" id="{A60E1FF2-EE91-4C0C-914A-262F36E1E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451544" y="-3227"/>
              <a:ext cx="2740456" cy="2740456"/>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p>
              <a:endParaRPr lang="en-US" dirty="0"/>
            </a:p>
          </p:txBody>
        </p:sp>
        <p:sp>
          <p:nvSpPr>
            <p:cNvPr id="30" name="Graphic 9">
              <a:extLst>
                <a:ext uri="{FF2B5EF4-FFF2-40B4-BE49-F238E27FC236}">
                  <a16:creationId xmlns:a16="http://schemas.microsoft.com/office/drawing/2014/main" id="{8B579174-67A2-4DA2-8E51-013AFF86CC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621871" y="163409"/>
              <a:ext cx="2387894" cy="2387894"/>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86CAC630-4D61-4D13-88B3-734086C50A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3060" y="599153"/>
              <a:ext cx="823413" cy="1000074"/>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279CE322-CC11-442C-A018-DE44771101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903403"/>
              <a:ext cx="1715504" cy="2954597"/>
            </a:xfrm>
            <a:custGeom>
              <a:avLst/>
              <a:gdLst>
                <a:gd name="connsiteX0" fmla="*/ 0 w 2429360"/>
                <a:gd name="connsiteY0" fmla="*/ 0 h 4184064"/>
                <a:gd name="connsiteX1" fmla="*/ 329124 w 2429360"/>
                <a:gd name="connsiteY1" fmla="*/ 0 h 4184064"/>
                <a:gd name="connsiteX2" fmla="*/ 2429360 w 2429360"/>
                <a:gd name="connsiteY2" fmla="*/ 2100236 h 4184064"/>
                <a:gd name="connsiteX3" fmla="*/ 2429360 w 2429360"/>
                <a:gd name="connsiteY3" fmla="*/ 4184064 h 4184064"/>
                <a:gd name="connsiteX4" fmla="*/ 132331 w 2429360"/>
                <a:gd name="connsiteY4" fmla="*/ 4184064 h 4184064"/>
                <a:gd name="connsiteX5" fmla="*/ 120545 w 2429360"/>
                <a:gd name="connsiteY5" fmla="*/ 4183469 h 4184064"/>
                <a:gd name="connsiteX6" fmla="*/ 0 w 2429360"/>
                <a:gd name="connsiteY6" fmla="*/ 4165072 h 418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9360" h="4184064">
                  <a:moveTo>
                    <a:pt x="0" y="0"/>
                  </a:moveTo>
                  <a:lnTo>
                    <a:pt x="329124" y="0"/>
                  </a:lnTo>
                  <a:cubicBezTo>
                    <a:pt x="1489065" y="0"/>
                    <a:pt x="2429360" y="940295"/>
                    <a:pt x="2429360" y="2100236"/>
                  </a:cubicBezTo>
                  <a:lnTo>
                    <a:pt x="2429360" y="4184064"/>
                  </a:lnTo>
                  <a:lnTo>
                    <a:pt x="132331" y="4184064"/>
                  </a:lnTo>
                  <a:lnTo>
                    <a:pt x="120545" y="4183469"/>
                  </a:lnTo>
                  <a:lnTo>
                    <a:pt x="0" y="4165072"/>
                  </a:lnTo>
                  <a:close/>
                </a:path>
              </a:pathLst>
            </a:custGeom>
            <a:solidFill>
              <a:schemeClr val="accent1">
                <a:alpha val="60000"/>
              </a:schemeClr>
            </a:solidFill>
            <a:ln w="9331"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00BCD36D-87B5-4011-9D23-FE2BB6828E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168300"/>
              <a:ext cx="1533337" cy="2555470"/>
            </a:xfrm>
            <a:custGeom>
              <a:avLst/>
              <a:gdLst>
                <a:gd name="connsiteX0" fmla="*/ 0 w 1986804"/>
                <a:gd name="connsiteY0" fmla="*/ 0 h 2902159"/>
                <a:gd name="connsiteX1" fmla="*/ 533594 w 1986804"/>
                <a:gd name="connsiteY1" fmla="*/ 0 h 2902159"/>
                <a:gd name="connsiteX2" fmla="*/ 1986804 w 1986804"/>
                <a:gd name="connsiteY2" fmla="*/ 1453211 h 2902159"/>
                <a:gd name="connsiteX3" fmla="*/ 1986804 w 1986804"/>
                <a:gd name="connsiteY3" fmla="*/ 2902159 h 2902159"/>
                <a:gd name="connsiteX4" fmla="*/ 537856 w 1986804"/>
                <a:gd name="connsiteY4" fmla="*/ 2902159 h 2902159"/>
                <a:gd name="connsiteX5" fmla="*/ 105713 w 1986804"/>
                <a:gd name="connsiteY5" fmla="*/ 2836826 h 2902159"/>
                <a:gd name="connsiteX6" fmla="*/ 0 w 1986804"/>
                <a:gd name="connsiteY6" fmla="*/ 2798136 h 290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86804" h="2902159">
                  <a:moveTo>
                    <a:pt x="0" y="0"/>
                  </a:moveTo>
                  <a:lnTo>
                    <a:pt x="533594" y="0"/>
                  </a:lnTo>
                  <a:cubicBezTo>
                    <a:pt x="1336188" y="0"/>
                    <a:pt x="1986804" y="650616"/>
                    <a:pt x="1986804" y="1453211"/>
                  </a:cubicBezTo>
                  <a:lnTo>
                    <a:pt x="1986804" y="2902159"/>
                  </a:lnTo>
                  <a:lnTo>
                    <a:pt x="537856" y="2902159"/>
                  </a:lnTo>
                  <a:cubicBezTo>
                    <a:pt x="387370" y="2902159"/>
                    <a:pt x="242226" y="2879286"/>
                    <a:pt x="105713" y="2836826"/>
                  </a:cubicBezTo>
                  <a:lnTo>
                    <a:pt x="0" y="279813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829659E5-874B-44E0-BE0A-B8409AF89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85047" y="4685933"/>
              <a:ext cx="2406953" cy="2172067"/>
            </a:xfrm>
            <a:custGeom>
              <a:avLst/>
              <a:gdLst>
                <a:gd name="connsiteX0" fmla="*/ 1229573 w 2406953"/>
                <a:gd name="connsiteY0" fmla="*/ 0 h 2172067"/>
                <a:gd name="connsiteX1" fmla="*/ 2406313 w 2406953"/>
                <a:gd name="connsiteY1" fmla="*/ 1496275 h 2172067"/>
                <a:gd name="connsiteX2" fmla="*/ 2406953 w 2406953"/>
                <a:gd name="connsiteY2" fmla="*/ 1499327 h 2172067"/>
                <a:gd name="connsiteX3" fmla="*/ 2406953 w 2406953"/>
                <a:gd name="connsiteY3" fmla="*/ 2172067 h 2172067"/>
                <a:gd name="connsiteX4" fmla="*/ 36154 w 2406953"/>
                <a:gd name="connsiteY4" fmla="*/ 2172067 h 2172067"/>
                <a:gd name="connsiteX5" fmla="*/ 13809 w 2406953"/>
                <a:gd name="connsiteY5" fmla="*/ 2065529 h 2172067"/>
                <a:gd name="connsiteX6" fmla="*/ 0 w 2406953"/>
                <a:gd name="connsiteY6" fmla="*/ 1873933 h 2172067"/>
                <a:gd name="connsiteX7" fmla="*/ 1229573 w 2406953"/>
                <a:gd name="connsiteY7" fmla="*/ 0 h 2172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06953" h="2172067">
                  <a:moveTo>
                    <a:pt x="1229573" y="0"/>
                  </a:moveTo>
                  <a:cubicBezTo>
                    <a:pt x="1229573" y="0"/>
                    <a:pt x="2170965" y="642363"/>
                    <a:pt x="2406313" y="1496275"/>
                  </a:cubicBezTo>
                  <a:lnTo>
                    <a:pt x="2406953" y="1499327"/>
                  </a:lnTo>
                  <a:lnTo>
                    <a:pt x="2406953" y="2172067"/>
                  </a:lnTo>
                  <a:lnTo>
                    <a:pt x="36154" y="2172067"/>
                  </a:lnTo>
                  <a:lnTo>
                    <a:pt x="13809" y="2065529"/>
                  </a:lnTo>
                  <a:cubicBezTo>
                    <a:pt x="4803" y="2002533"/>
                    <a:pt x="0" y="1938616"/>
                    <a:pt x="0" y="1873933"/>
                  </a:cubicBezTo>
                  <a:cubicBezTo>
                    <a:pt x="0" y="839004"/>
                    <a:pt x="1229573" y="0"/>
                    <a:pt x="1229573" y="0"/>
                  </a:cubicBezTo>
                  <a:close/>
                </a:path>
              </a:pathLst>
            </a:custGeom>
            <a:solidFill>
              <a:schemeClr val="accent1">
                <a:lumMod val="75000"/>
                <a:alpha val="65000"/>
              </a:schemeClr>
            </a:solidFill>
            <a:ln w="9331" cap="flat">
              <a:noFill/>
              <a:prstDash val="solid"/>
              <a:miter/>
            </a:ln>
          </p:spPr>
          <p:txBody>
            <a:bodyPr rtlCol="0" anchor="ctr"/>
            <a:lstStyle/>
            <a:p>
              <a:endParaRPr lang="en-US" dirty="0"/>
            </a:p>
          </p:txBody>
        </p:sp>
      </p:grpSp>
      <p:sp>
        <p:nvSpPr>
          <p:cNvPr id="36" name="Texture">
            <a:extLst>
              <a:ext uri="{FF2B5EF4-FFF2-40B4-BE49-F238E27FC236}">
                <a16:creationId xmlns:a16="http://schemas.microsoft.com/office/drawing/2014/main" id="{805817B5-27FE-455C-B285-B97D53E1E9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0C24E022-7AE4-9A14-90F0-BBFE62619324}"/>
              </a:ext>
            </a:extLst>
          </p:cNvPr>
          <p:cNvSpPr>
            <a:spLocks noGrp="1"/>
          </p:cNvSpPr>
          <p:nvPr>
            <p:ph type="title"/>
          </p:nvPr>
        </p:nvSpPr>
        <p:spPr>
          <a:xfrm>
            <a:off x="3164583" y="604018"/>
            <a:ext cx="5859787" cy="2824981"/>
          </a:xfrm>
        </p:spPr>
        <p:txBody>
          <a:bodyPr vert="horz" lIns="91440" tIns="45720" rIns="91440" bIns="45720" rtlCol="0" anchor="b">
            <a:normAutofit/>
          </a:bodyPr>
          <a:lstStyle/>
          <a:p>
            <a:pPr algn="ctr"/>
            <a:r>
              <a:rPr lang="en-US" sz="5400"/>
              <a:t>Resourcefulness vs Resources</a:t>
            </a:r>
          </a:p>
        </p:txBody>
      </p:sp>
      <p:sp>
        <p:nvSpPr>
          <p:cNvPr id="3" name="Content Placeholder 2">
            <a:extLst>
              <a:ext uri="{FF2B5EF4-FFF2-40B4-BE49-F238E27FC236}">
                <a16:creationId xmlns:a16="http://schemas.microsoft.com/office/drawing/2014/main" id="{31AE0917-0D58-8698-9E19-70919C1D5F43}"/>
              </a:ext>
            </a:extLst>
          </p:cNvPr>
          <p:cNvSpPr>
            <a:spLocks noGrp="1"/>
          </p:cNvSpPr>
          <p:nvPr>
            <p:ph idx="1"/>
          </p:nvPr>
        </p:nvSpPr>
        <p:spPr>
          <a:xfrm>
            <a:off x="3164583" y="3602038"/>
            <a:ext cx="5859787" cy="2569942"/>
          </a:xfrm>
        </p:spPr>
        <p:txBody>
          <a:bodyPr vert="horz" lIns="91440" tIns="45720" rIns="91440" bIns="45720" rtlCol="0">
            <a:normAutofit/>
          </a:bodyPr>
          <a:lstStyle/>
          <a:p>
            <a:pPr marL="0" indent="0" algn="ctr">
              <a:buNone/>
            </a:pPr>
            <a:r>
              <a:rPr lang="en-US" sz="2400"/>
              <a:t>Changemakers do not wait for permission or perfect conditions</a:t>
            </a:r>
          </a:p>
        </p:txBody>
      </p:sp>
    </p:spTree>
    <p:extLst>
      <p:ext uri="{BB962C8B-B14F-4D97-AF65-F5344CB8AC3E}">
        <p14:creationId xmlns:p14="http://schemas.microsoft.com/office/powerpoint/2010/main" val="33445993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973CFC7D-374D-4D67-8994-8DA9D4E23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F7FA731-5B6E-499C-926D-C2D2D4946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Texture">
            <a:extLst>
              <a:ext uri="{FF2B5EF4-FFF2-40B4-BE49-F238E27FC236}">
                <a16:creationId xmlns:a16="http://schemas.microsoft.com/office/drawing/2014/main" id="{8592B821-10D5-48C0-8022-A904844B7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6B07E12-AF60-79E5-6026-EA8B8865512A}"/>
              </a:ext>
            </a:extLst>
          </p:cNvPr>
          <p:cNvSpPr>
            <a:spLocks noGrp="1"/>
          </p:cNvSpPr>
          <p:nvPr>
            <p:ph type="title"/>
          </p:nvPr>
        </p:nvSpPr>
        <p:spPr>
          <a:xfrm>
            <a:off x="457200" y="668049"/>
            <a:ext cx="11187316" cy="1325563"/>
          </a:xfrm>
        </p:spPr>
        <p:txBody>
          <a:bodyPr>
            <a:normAutofit/>
          </a:bodyPr>
          <a:lstStyle/>
          <a:p>
            <a:r>
              <a:rPr lang="en-US"/>
              <a:t>Value Creation with Less</a:t>
            </a:r>
          </a:p>
        </p:txBody>
      </p:sp>
      <p:graphicFrame>
        <p:nvGraphicFramePr>
          <p:cNvPr id="5" name="Content Placeholder 2">
            <a:extLst>
              <a:ext uri="{FF2B5EF4-FFF2-40B4-BE49-F238E27FC236}">
                <a16:creationId xmlns:a16="http://schemas.microsoft.com/office/drawing/2014/main" id="{69E139A3-CECD-EC1F-E628-068FBBB2B0BF}"/>
              </a:ext>
            </a:extLst>
          </p:cNvPr>
          <p:cNvGraphicFramePr>
            <a:graphicFrameLocks noGrp="1"/>
          </p:cNvGraphicFramePr>
          <p:nvPr>
            <p:ph idx="1"/>
            <p:extLst>
              <p:ext uri="{D42A27DB-BD31-4B8C-83A1-F6EECF244321}">
                <p14:modId xmlns:p14="http://schemas.microsoft.com/office/powerpoint/2010/main" val="1859659475"/>
              </p:ext>
            </p:extLst>
          </p:nvPr>
        </p:nvGraphicFramePr>
        <p:xfrm>
          <a:off x="457200" y="2097088"/>
          <a:ext cx="11187390" cy="4079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2277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12D7B3BF-9BC9-4B62-B3D3-EC72ECE1D3A0}"/>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789FF12A-EF4C-440F-9C95-4E84A4C95817}"/>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graphicEl>
                                              <a:dgm id="{C02C7F2D-BF16-45A5-BB87-C0FE8F3E92FC}"/>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graphicEl>
                                              <a:dgm id="{7C2F2A7E-89D5-434B-8530-50EF2222E454}"/>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FD8C43F2-C275-46FA-A6F2-1E3C087EA235}"/>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F6482BD8-3A52-48E1-9AA3-9466F381497D}"/>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430B5B3B-9CB0-4323-9967-9BF821CDE1D8}"/>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0"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2" name="Background Fill">
            <a:extLst>
              <a:ext uri="{FF2B5EF4-FFF2-40B4-BE49-F238E27FC236}">
                <a16:creationId xmlns:a16="http://schemas.microsoft.com/office/drawing/2014/main" id="{B6D694DB-A3FC-4F14-A225-17BEBA44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5" name="Picture 4" descr="Wood human figure">
            <a:extLst>
              <a:ext uri="{FF2B5EF4-FFF2-40B4-BE49-F238E27FC236}">
                <a16:creationId xmlns:a16="http://schemas.microsoft.com/office/drawing/2014/main" id="{07241773-8ED3-66EF-851D-30942706FDF6}"/>
              </a:ext>
            </a:extLst>
          </p:cNvPr>
          <p:cNvPicPr>
            <a:picLocks noChangeAspect="1"/>
          </p:cNvPicPr>
          <p:nvPr/>
        </p:nvPicPr>
        <p:blipFill>
          <a:blip r:embed="rId3">
            <a:alphaModFix/>
          </a:blip>
          <a:srcRect r="6" b="15589"/>
          <a:stretch>
            <a:fillRect/>
          </a:stretch>
        </p:blipFill>
        <p:spPr>
          <a:xfrm>
            <a:off x="1530" y="10"/>
            <a:ext cx="12188941" cy="6857990"/>
          </a:xfrm>
          <a:prstGeom prst="rect">
            <a:avLst/>
          </a:prstGeom>
        </p:spPr>
      </p:pic>
      <p:sp>
        <p:nvSpPr>
          <p:cNvPr id="24" name="Rectangle 23">
            <a:extLst>
              <a:ext uri="{FF2B5EF4-FFF2-40B4-BE49-F238E27FC236}">
                <a16:creationId xmlns:a16="http://schemas.microsoft.com/office/drawing/2014/main" id="{6233B4D5-2565-4CC0-A9B1-C9EA9E9DE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F7B6A7-228E-7D31-2658-A897FD95B66E}"/>
              </a:ext>
            </a:extLst>
          </p:cNvPr>
          <p:cNvSpPr>
            <a:spLocks noGrp="1"/>
          </p:cNvSpPr>
          <p:nvPr>
            <p:ph type="title"/>
          </p:nvPr>
        </p:nvSpPr>
        <p:spPr>
          <a:xfrm>
            <a:off x="457199" y="1122363"/>
            <a:ext cx="5638801" cy="2387600"/>
          </a:xfrm>
        </p:spPr>
        <p:txBody>
          <a:bodyPr vert="horz" lIns="91440" tIns="45720" rIns="91440" bIns="45720" rtlCol="0" anchor="b">
            <a:normAutofit/>
          </a:bodyPr>
          <a:lstStyle/>
          <a:p>
            <a:r>
              <a:rPr lang="en-US" sz="5400">
                <a:solidFill>
                  <a:srgbClr val="FFFFFF"/>
                </a:solidFill>
              </a:rPr>
              <a:t>Doing More With Less</a:t>
            </a:r>
          </a:p>
        </p:txBody>
      </p:sp>
      <p:sp>
        <p:nvSpPr>
          <p:cNvPr id="3" name="Content Placeholder 2">
            <a:extLst>
              <a:ext uri="{FF2B5EF4-FFF2-40B4-BE49-F238E27FC236}">
                <a16:creationId xmlns:a16="http://schemas.microsoft.com/office/drawing/2014/main" id="{C2E0F904-12E0-6852-35A6-FCA7200B0D64}"/>
              </a:ext>
            </a:extLst>
          </p:cNvPr>
          <p:cNvSpPr>
            <a:spLocks noGrp="1"/>
          </p:cNvSpPr>
          <p:nvPr>
            <p:ph idx="1"/>
          </p:nvPr>
        </p:nvSpPr>
        <p:spPr>
          <a:xfrm>
            <a:off x="457199" y="3602038"/>
            <a:ext cx="5638801" cy="1655762"/>
          </a:xfrm>
        </p:spPr>
        <p:txBody>
          <a:bodyPr vert="horz" lIns="91440" tIns="45720" rIns="91440" bIns="45720" rtlCol="0">
            <a:normAutofit/>
          </a:bodyPr>
          <a:lstStyle/>
          <a:p>
            <a:pPr marL="0" indent="0">
              <a:buNone/>
            </a:pPr>
            <a:r>
              <a:rPr lang="en-US" sz="2400">
                <a:solidFill>
                  <a:srgbClr val="FFFFFF"/>
                </a:solidFill>
              </a:rPr>
              <a:t>How do resourceful changemakers think and act?</a:t>
            </a:r>
          </a:p>
        </p:txBody>
      </p:sp>
    </p:spTree>
    <p:extLst>
      <p:ext uri="{BB962C8B-B14F-4D97-AF65-F5344CB8AC3E}">
        <p14:creationId xmlns:p14="http://schemas.microsoft.com/office/powerpoint/2010/main" val="20665392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2">
              <a:lumMod val="90000"/>
              <a:lumOff val="10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Color Fill">
            <a:extLst>
              <a:ext uri="{FF2B5EF4-FFF2-40B4-BE49-F238E27FC236}">
                <a16:creationId xmlns:a16="http://schemas.microsoft.com/office/drawing/2014/main" id="{D184DA16-AE6D-48E1-A4C2-38FF16FD1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pattFill prst="pct5">
            <a:fgClr>
              <a:schemeClr val="accent4">
                <a:lumMod val="50000"/>
              </a:schemeClr>
            </a:fgClr>
            <a:bgClr>
              <a:schemeClr val="accent4">
                <a:lumMod val="75000"/>
              </a:schemeClr>
            </a:bgClr>
          </a:pattFill>
          <a:ln w="9525" cap="flat">
            <a:noFill/>
            <a:prstDash val="solid"/>
            <a:miter/>
          </a:ln>
        </p:spPr>
        <p:txBody>
          <a:bodyPr rtlCol="0" anchor="ctr"/>
          <a:lstStyle/>
          <a:p>
            <a:endParaRPr lang="en-US">
              <a:solidFill>
                <a:schemeClr val="bg2">
                  <a:lumMod val="75000"/>
                  <a:lumOff val="25000"/>
                </a:schemeClr>
              </a:solidFill>
            </a:endParaRPr>
          </a:p>
        </p:txBody>
      </p:sp>
      <p:sp>
        <p:nvSpPr>
          <p:cNvPr id="15" name="Texture">
            <a:extLst>
              <a:ext uri="{FF2B5EF4-FFF2-40B4-BE49-F238E27FC236}">
                <a16:creationId xmlns:a16="http://schemas.microsoft.com/office/drawing/2014/main" id="{E6EAF81C-C73D-4B33-B264-ECF0C2A23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17" name="Rectangle 16">
            <a:extLst>
              <a:ext uri="{FF2B5EF4-FFF2-40B4-BE49-F238E27FC236}">
                <a16:creationId xmlns:a16="http://schemas.microsoft.com/office/drawing/2014/main" id="{B9339603-7D99-48BF-9B43-B81E49DD3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593710"/>
            <a:ext cx="11298473" cy="5668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61C921-7286-9593-0A45-581B8E0BB348}"/>
              </a:ext>
            </a:extLst>
          </p:cNvPr>
          <p:cNvSpPr>
            <a:spLocks noGrp="1"/>
          </p:cNvSpPr>
          <p:nvPr>
            <p:ph type="title"/>
          </p:nvPr>
        </p:nvSpPr>
        <p:spPr>
          <a:xfrm>
            <a:off x="729455" y="849394"/>
            <a:ext cx="10741713" cy="1360767"/>
          </a:xfrm>
        </p:spPr>
        <p:txBody>
          <a:bodyPr>
            <a:normAutofit/>
          </a:bodyPr>
          <a:lstStyle/>
          <a:p>
            <a:r>
              <a:rPr lang="en-US">
                <a:solidFill>
                  <a:schemeClr val="tx2"/>
                </a:solidFill>
              </a:rPr>
              <a:t>Doing More With Less</a:t>
            </a:r>
          </a:p>
        </p:txBody>
      </p:sp>
      <p:graphicFrame>
        <p:nvGraphicFramePr>
          <p:cNvPr id="5" name="Content Placeholder 2">
            <a:extLst>
              <a:ext uri="{FF2B5EF4-FFF2-40B4-BE49-F238E27FC236}">
                <a16:creationId xmlns:a16="http://schemas.microsoft.com/office/drawing/2014/main" id="{52756436-7FB5-CB28-1124-8C962CB91481}"/>
              </a:ext>
            </a:extLst>
          </p:cNvPr>
          <p:cNvGraphicFramePr>
            <a:graphicFrameLocks noGrp="1"/>
          </p:cNvGraphicFramePr>
          <p:nvPr>
            <p:ph idx="1"/>
            <p:extLst>
              <p:ext uri="{D42A27DB-BD31-4B8C-83A1-F6EECF244321}">
                <p14:modId xmlns:p14="http://schemas.microsoft.com/office/powerpoint/2010/main" val="3807706571"/>
              </p:ext>
            </p:extLst>
          </p:nvPr>
        </p:nvGraphicFramePr>
        <p:xfrm>
          <a:off x="729456" y="2340171"/>
          <a:ext cx="10741714" cy="3713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5228888"/>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Background Leaf">
            <a:extLst>
              <a:ext uri="{FF2B5EF4-FFF2-40B4-BE49-F238E27FC236}">
                <a16:creationId xmlns:a16="http://schemas.microsoft.com/office/drawing/2014/main" id="{E00BDB36-26F9-4870-887D-DBEBE42AD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04504" y="-5716"/>
            <a:ext cx="8284448" cy="6858000"/>
          </a:xfrm>
          <a:custGeom>
            <a:avLst/>
            <a:gdLst>
              <a:gd name="connsiteX0" fmla="*/ 0 w 8284448"/>
              <a:gd name="connsiteY0" fmla="*/ 0 h 6858000"/>
              <a:gd name="connsiteX1" fmla="*/ 5949669 w 8284448"/>
              <a:gd name="connsiteY1" fmla="*/ 0 h 6858000"/>
              <a:gd name="connsiteX2" fmla="*/ 6097735 w 8284448"/>
              <a:gd name="connsiteY2" fmla="*/ 77067 h 6858000"/>
              <a:gd name="connsiteX3" fmla="*/ 8284448 w 8284448"/>
              <a:gd name="connsiteY3" fmla="*/ 3810917 h 6858000"/>
              <a:gd name="connsiteX4" fmla="*/ 8284448 w 8284448"/>
              <a:gd name="connsiteY4" fmla="*/ 6858000 h 6858000"/>
              <a:gd name="connsiteX5" fmla="*/ 1225332 w 8284448"/>
              <a:gd name="connsiteY5" fmla="*/ 6858000 h 6858000"/>
              <a:gd name="connsiteX6" fmla="*/ 1163726 w 8284448"/>
              <a:gd name="connsiteY6" fmla="*/ 6801098 h 6858000"/>
              <a:gd name="connsiteX7" fmla="*/ 24800 w 8284448"/>
              <a:gd name="connsiteY7" fmla="*/ 4654257 h 6858000"/>
              <a:gd name="connsiteX8" fmla="*/ 0 w 8284448"/>
              <a:gd name="connsiteY8" fmla="*/ 448911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84448" h="6858000">
                <a:moveTo>
                  <a:pt x="0" y="0"/>
                </a:moveTo>
                <a:lnTo>
                  <a:pt x="5949669" y="0"/>
                </a:lnTo>
                <a:lnTo>
                  <a:pt x="6097735" y="77067"/>
                </a:lnTo>
                <a:cubicBezTo>
                  <a:pt x="7400247" y="796137"/>
                  <a:pt x="8284448" y="2198576"/>
                  <a:pt x="8284448" y="3810917"/>
                </a:cubicBezTo>
                <a:lnTo>
                  <a:pt x="8284448" y="6858000"/>
                </a:lnTo>
                <a:lnTo>
                  <a:pt x="1225332" y="6858000"/>
                </a:lnTo>
                <a:lnTo>
                  <a:pt x="1163726" y="6801098"/>
                </a:lnTo>
                <a:cubicBezTo>
                  <a:pt x="596622" y="6224771"/>
                  <a:pt x="191778" y="5483545"/>
                  <a:pt x="24800" y="4654257"/>
                </a:cubicBezTo>
                <a:lnTo>
                  <a:pt x="0" y="4489113"/>
                </a:lnTo>
                <a:close/>
              </a:path>
            </a:pathLst>
          </a:custGeom>
          <a:solidFill>
            <a:schemeClr val="bg2">
              <a:alpha val="30000"/>
            </a:schemeClr>
          </a:solidFill>
          <a:ln w="9525" cap="flat">
            <a:noFill/>
            <a:prstDash val="solid"/>
            <a:miter/>
          </a:ln>
        </p:spPr>
        <p:txBody>
          <a:bodyPr wrap="square" rtlCol="0" anchor="ctr">
            <a:noAutofit/>
          </a:bodyPr>
          <a:lstStyle/>
          <a:p>
            <a:endParaRPr lang="en-US"/>
          </a:p>
        </p:txBody>
      </p:sp>
      <p:sp>
        <p:nvSpPr>
          <p:cNvPr id="15" name="Texture">
            <a:extLst>
              <a:ext uri="{FF2B5EF4-FFF2-40B4-BE49-F238E27FC236}">
                <a16:creationId xmlns:a16="http://schemas.microsoft.com/office/drawing/2014/main" id="{DC83D935-436B-4F4D-A47B-4FD95E2C1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lIns="0" rIns="0" rtlCol="0" anchor="ctr"/>
          <a:lstStyle/>
          <a:p>
            <a:endParaRPr lang="en-US"/>
          </a:p>
        </p:txBody>
      </p:sp>
      <p:sp>
        <p:nvSpPr>
          <p:cNvPr id="2" name="Title 1">
            <a:extLst>
              <a:ext uri="{FF2B5EF4-FFF2-40B4-BE49-F238E27FC236}">
                <a16:creationId xmlns:a16="http://schemas.microsoft.com/office/drawing/2014/main" id="{704F92BD-C4A5-1EB5-35A1-ED8ACF605297}"/>
              </a:ext>
            </a:extLst>
          </p:cNvPr>
          <p:cNvSpPr>
            <a:spLocks noGrp="1"/>
          </p:cNvSpPr>
          <p:nvPr>
            <p:ph type="title"/>
          </p:nvPr>
        </p:nvSpPr>
        <p:spPr>
          <a:xfrm>
            <a:off x="457200" y="668049"/>
            <a:ext cx="3313075" cy="5589741"/>
          </a:xfrm>
        </p:spPr>
        <p:txBody>
          <a:bodyPr>
            <a:normAutofit/>
          </a:bodyPr>
          <a:lstStyle/>
          <a:p>
            <a:r>
              <a:rPr lang="en-US"/>
              <a:t>Effectuation Thinking </a:t>
            </a:r>
          </a:p>
        </p:txBody>
      </p:sp>
      <p:graphicFrame>
        <p:nvGraphicFramePr>
          <p:cNvPr id="5" name="Content Placeholder 2">
            <a:extLst>
              <a:ext uri="{FF2B5EF4-FFF2-40B4-BE49-F238E27FC236}">
                <a16:creationId xmlns:a16="http://schemas.microsoft.com/office/drawing/2014/main" id="{D8F07398-3A43-A09E-EA1C-5A8C66CE8066}"/>
              </a:ext>
            </a:extLst>
          </p:cNvPr>
          <p:cNvGraphicFramePr>
            <a:graphicFrameLocks noGrp="1"/>
          </p:cNvGraphicFramePr>
          <p:nvPr>
            <p:ph idx="1"/>
            <p:extLst>
              <p:ext uri="{D42A27DB-BD31-4B8C-83A1-F6EECF244321}">
                <p14:modId xmlns:p14="http://schemas.microsoft.com/office/powerpoint/2010/main" val="3216791787"/>
              </p:ext>
            </p:extLst>
          </p:nvPr>
        </p:nvGraphicFramePr>
        <p:xfrm>
          <a:off x="4866688" y="668048"/>
          <a:ext cx="6883352" cy="55089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91963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Background Leaf">
            <a:extLst>
              <a:ext uri="{FF2B5EF4-FFF2-40B4-BE49-F238E27FC236}">
                <a16:creationId xmlns:a16="http://schemas.microsoft.com/office/drawing/2014/main" id="{E00BDB36-26F9-4870-887D-DBEBE42AD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04504" y="-5716"/>
            <a:ext cx="8284448" cy="6858000"/>
          </a:xfrm>
          <a:custGeom>
            <a:avLst/>
            <a:gdLst>
              <a:gd name="connsiteX0" fmla="*/ 0 w 8284448"/>
              <a:gd name="connsiteY0" fmla="*/ 0 h 6858000"/>
              <a:gd name="connsiteX1" fmla="*/ 5949669 w 8284448"/>
              <a:gd name="connsiteY1" fmla="*/ 0 h 6858000"/>
              <a:gd name="connsiteX2" fmla="*/ 6097735 w 8284448"/>
              <a:gd name="connsiteY2" fmla="*/ 77067 h 6858000"/>
              <a:gd name="connsiteX3" fmla="*/ 8284448 w 8284448"/>
              <a:gd name="connsiteY3" fmla="*/ 3810917 h 6858000"/>
              <a:gd name="connsiteX4" fmla="*/ 8284448 w 8284448"/>
              <a:gd name="connsiteY4" fmla="*/ 6858000 h 6858000"/>
              <a:gd name="connsiteX5" fmla="*/ 1225332 w 8284448"/>
              <a:gd name="connsiteY5" fmla="*/ 6858000 h 6858000"/>
              <a:gd name="connsiteX6" fmla="*/ 1163726 w 8284448"/>
              <a:gd name="connsiteY6" fmla="*/ 6801098 h 6858000"/>
              <a:gd name="connsiteX7" fmla="*/ 24800 w 8284448"/>
              <a:gd name="connsiteY7" fmla="*/ 4654257 h 6858000"/>
              <a:gd name="connsiteX8" fmla="*/ 0 w 8284448"/>
              <a:gd name="connsiteY8" fmla="*/ 448911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84448" h="6858000">
                <a:moveTo>
                  <a:pt x="0" y="0"/>
                </a:moveTo>
                <a:lnTo>
                  <a:pt x="5949669" y="0"/>
                </a:lnTo>
                <a:lnTo>
                  <a:pt x="6097735" y="77067"/>
                </a:lnTo>
                <a:cubicBezTo>
                  <a:pt x="7400247" y="796137"/>
                  <a:pt x="8284448" y="2198576"/>
                  <a:pt x="8284448" y="3810917"/>
                </a:cubicBezTo>
                <a:lnTo>
                  <a:pt x="8284448" y="6858000"/>
                </a:lnTo>
                <a:lnTo>
                  <a:pt x="1225332" y="6858000"/>
                </a:lnTo>
                <a:lnTo>
                  <a:pt x="1163726" y="6801098"/>
                </a:lnTo>
                <a:cubicBezTo>
                  <a:pt x="596622" y="6224771"/>
                  <a:pt x="191778" y="5483545"/>
                  <a:pt x="24800" y="4654257"/>
                </a:cubicBezTo>
                <a:lnTo>
                  <a:pt x="0" y="4489113"/>
                </a:lnTo>
                <a:close/>
              </a:path>
            </a:pathLst>
          </a:custGeom>
          <a:solidFill>
            <a:schemeClr val="bg2">
              <a:alpha val="30000"/>
            </a:schemeClr>
          </a:solidFill>
          <a:ln w="9525" cap="flat">
            <a:noFill/>
            <a:prstDash val="solid"/>
            <a:miter/>
          </a:ln>
        </p:spPr>
        <p:txBody>
          <a:bodyPr wrap="square" rtlCol="0" anchor="ctr">
            <a:noAutofit/>
          </a:bodyPr>
          <a:lstStyle/>
          <a:p>
            <a:endParaRPr lang="en-US"/>
          </a:p>
        </p:txBody>
      </p:sp>
      <p:sp>
        <p:nvSpPr>
          <p:cNvPr id="15" name="Texture">
            <a:extLst>
              <a:ext uri="{FF2B5EF4-FFF2-40B4-BE49-F238E27FC236}">
                <a16:creationId xmlns:a16="http://schemas.microsoft.com/office/drawing/2014/main" id="{DC83D935-436B-4F4D-A47B-4FD95E2C1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lIns="0" rIns="0" rtlCol="0" anchor="ctr"/>
          <a:lstStyle/>
          <a:p>
            <a:endParaRPr lang="en-US"/>
          </a:p>
        </p:txBody>
      </p:sp>
      <p:sp>
        <p:nvSpPr>
          <p:cNvPr id="2" name="Title 1">
            <a:extLst>
              <a:ext uri="{FF2B5EF4-FFF2-40B4-BE49-F238E27FC236}">
                <a16:creationId xmlns:a16="http://schemas.microsoft.com/office/drawing/2014/main" id="{33F22BD3-007F-4C00-D638-35F4E0D7A34E}"/>
              </a:ext>
            </a:extLst>
          </p:cNvPr>
          <p:cNvSpPr>
            <a:spLocks noGrp="1"/>
          </p:cNvSpPr>
          <p:nvPr>
            <p:ph type="title"/>
          </p:nvPr>
        </p:nvSpPr>
        <p:spPr>
          <a:xfrm>
            <a:off x="457200" y="668049"/>
            <a:ext cx="3313075" cy="5589741"/>
          </a:xfrm>
        </p:spPr>
        <p:txBody>
          <a:bodyPr>
            <a:normAutofit/>
          </a:bodyPr>
          <a:lstStyle/>
          <a:p>
            <a:r>
              <a:rPr lang="en-US"/>
              <a:t>Effectuation Thinking</a:t>
            </a:r>
          </a:p>
        </p:txBody>
      </p:sp>
      <p:graphicFrame>
        <p:nvGraphicFramePr>
          <p:cNvPr id="5" name="Content Placeholder 2">
            <a:extLst>
              <a:ext uri="{FF2B5EF4-FFF2-40B4-BE49-F238E27FC236}">
                <a16:creationId xmlns:a16="http://schemas.microsoft.com/office/drawing/2014/main" id="{662EBEF3-89CC-4C6C-C8F5-83696AA00DA7}"/>
              </a:ext>
            </a:extLst>
          </p:cNvPr>
          <p:cNvGraphicFramePr>
            <a:graphicFrameLocks noGrp="1"/>
          </p:cNvGraphicFramePr>
          <p:nvPr>
            <p:ph idx="1"/>
            <p:extLst>
              <p:ext uri="{D42A27DB-BD31-4B8C-83A1-F6EECF244321}">
                <p14:modId xmlns:p14="http://schemas.microsoft.com/office/powerpoint/2010/main" val="792864137"/>
              </p:ext>
            </p:extLst>
          </p:nvPr>
        </p:nvGraphicFramePr>
        <p:xfrm>
          <a:off x="4866688" y="668048"/>
          <a:ext cx="6883352" cy="55089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207325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15C1A-AF4B-6AF1-B789-74C7B9DF57BE}"/>
              </a:ext>
            </a:extLst>
          </p:cNvPr>
          <p:cNvSpPr>
            <a:spLocks noGrp="1"/>
          </p:cNvSpPr>
          <p:nvPr>
            <p:ph type="title"/>
          </p:nvPr>
        </p:nvSpPr>
        <p:spPr/>
        <p:txBody>
          <a:bodyPr/>
          <a:lstStyle/>
          <a:p>
            <a:r>
              <a:rPr lang="en-GB"/>
              <a:t>Reflective Practice</a:t>
            </a:r>
          </a:p>
        </p:txBody>
      </p:sp>
      <p:sp>
        <p:nvSpPr>
          <p:cNvPr id="3" name="Content Placeholder 2">
            <a:extLst>
              <a:ext uri="{FF2B5EF4-FFF2-40B4-BE49-F238E27FC236}">
                <a16:creationId xmlns:a16="http://schemas.microsoft.com/office/drawing/2014/main" id="{7DF930B0-7A5A-24FC-D1BC-026CB2D2AA44}"/>
              </a:ext>
            </a:extLst>
          </p:cNvPr>
          <p:cNvSpPr>
            <a:spLocks noGrp="1"/>
          </p:cNvSpPr>
          <p:nvPr>
            <p:ph idx="1"/>
          </p:nvPr>
        </p:nvSpPr>
        <p:spPr/>
        <p:txBody>
          <a:bodyPr vert="horz" lIns="91440" tIns="45720" rIns="91440" bIns="45720" rtlCol="0" anchor="t">
            <a:normAutofit/>
          </a:bodyPr>
          <a:lstStyle/>
          <a:p>
            <a:r>
              <a:rPr lang="en-GB"/>
              <a:t>What is reflective practice?</a:t>
            </a:r>
          </a:p>
          <a:p>
            <a:endParaRPr lang="en-GB" dirty="0"/>
          </a:p>
          <a:p>
            <a:r>
              <a:rPr lang="en-GB">
                <a:ea typeface="+mn-lt"/>
                <a:cs typeface="+mn-lt"/>
              </a:rPr>
              <a:t>Reflective practice is based on the philosophy that life situations and experiences provide a significant means for persons to learn.</a:t>
            </a:r>
            <a:endParaRPr lang="en-GB" dirty="0"/>
          </a:p>
        </p:txBody>
      </p:sp>
    </p:spTree>
    <p:extLst>
      <p:ext uri="{BB962C8B-B14F-4D97-AF65-F5344CB8AC3E}">
        <p14:creationId xmlns:p14="http://schemas.microsoft.com/office/powerpoint/2010/main" val="2839713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C9BC8-9536-1A65-00F7-A4356A782D5F}"/>
              </a:ext>
            </a:extLst>
          </p:cNvPr>
          <p:cNvSpPr>
            <a:spLocks noGrp="1"/>
          </p:cNvSpPr>
          <p:nvPr>
            <p:ph type="title"/>
          </p:nvPr>
        </p:nvSpPr>
        <p:spPr>
          <a:xfrm>
            <a:off x="990000" y="946800"/>
            <a:ext cx="2802386" cy="4689475"/>
          </a:xfrm>
        </p:spPr>
        <p:txBody>
          <a:bodyPr anchor="t">
            <a:normAutofit/>
          </a:bodyPr>
          <a:lstStyle/>
          <a:p>
            <a:r>
              <a:rPr lang="en-US" dirty="0"/>
              <a:t>Why do we do this?</a:t>
            </a:r>
          </a:p>
        </p:txBody>
      </p:sp>
      <p:graphicFrame>
        <p:nvGraphicFramePr>
          <p:cNvPr id="5" name="Content Placeholder 2">
            <a:extLst>
              <a:ext uri="{FF2B5EF4-FFF2-40B4-BE49-F238E27FC236}">
                <a16:creationId xmlns:a16="http://schemas.microsoft.com/office/drawing/2014/main" id="{8621E6F9-EA09-EAFF-DF04-1A2CC42E5960}"/>
              </a:ext>
            </a:extLst>
          </p:cNvPr>
          <p:cNvGraphicFramePr>
            <a:graphicFrameLocks noGrp="1"/>
          </p:cNvGraphicFramePr>
          <p:nvPr>
            <p:ph idx="1"/>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74533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08AFD-49CD-8C47-6AFC-41B700249115}"/>
              </a:ext>
            </a:extLst>
          </p:cNvPr>
          <p:cNvSpPr>
            <a:spLocks noGrp="1"/>
          </p:cNvSpPr>
          <p:nvPr>
            <p:ph type="title"/>
          </p:nvPr>
        </p:nvSpPr>
        <p:spPr>
          <a:xfrm>
            <a:off x="270334" y="946800"/>
            <a:ext cx="3522052" cy="4689475"/>
          </a:xfrm>
        </p:spPr>
        <p:txBody>
          <a:bodyPr anchor="t">
            <a:normAutofit/>
          </a:bodyPr>
          <a:lstStyle/>
          <a:p>
            <a:r>
              <a:rPr lang="en-US" dirty="0"/>
              <a:t>Assumptions of Reflective Practice</a:t>
            </a:r>
          </a:p>
        </p:txBody>
      </p:sp>
      <p:graphicFrame>
        <p:nvGraphicFramePr>
          <p:cNvPr id="5" name="Content Placeholder 2">
            <a:extLst>
              <a:ext uri="{FF2B5EF4-FFF2-40B4-BE49-F238E27FC236}">
                <a16:creationId xmlns:a16="http://schemas.microsoft.com/office/drawing/2014/main" id="{AB6809C1-1B7F-9542-7B0C-2139BA3A8A60}"/>
              </a:ext>
            </a:extLst>
          </p:cNvPr>
          <p:cNvGraphicFramePr>
            <a:graphicFrameLocks noGrp="1"/>
          </p:cNvGraphicFramePr>
          <p:nvPr>
            <p:ph idx="1"/>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00387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B68F0-3437-A370-81F0-51681CC43621}"/>
              </a:ext>
            </a:extLst>
          </p:cNvPr>
          <p:cNvSpPr>
            <a:spLocks noGrp="1"/>
          </p:cNvSpPr>
          <p:nvPr>
            <p:ph type="title"/>
          </p:nvPr>
        </p:nvSpPr>
        <p:spPr>
          <a:xfrm>
            <a:off x="990000" y="946800"/>
            <a:ext cx="2802386" cy="4689475"/>
          </a:xfrm>
        </p:spPr>
        <p:txBody>
          <a:bodyPr anchor="t">
            <a:normAutofit/>
          </a:bodyPr>
          <a:lstStyle/>
          <a:p>
            <a:r>
              <a:rPr lang="en-US" dirty="0"/>
              <a:t>Gibbs' Cycle (1988)</a:t>
            </a:r>
          </a:p>
        </p:txBody>
      </p:sp>
      <p:graphicFrame>
        <p:nvGraphicFramePr>
          <p:cNvPr id="5" name="Content Placeholder 2">
            <a:extLst>
              <a:ext uri="{FF2B5EF4-FFF2-40B4-BE49-F238E27FC236}">
                <a16:creationId xmlns:a16="http://schemas.microsoft.com/office/drawing/2014/main" id="{550B1817-A992-1228-8E9F-C61A2850EB54}"/>
              </a:ext>
            </a:extLst>
          </p:cNvPr>
          <p:cNvGraphicFramePr>
            <a:graphicFrameLocks noGrp="1"/>
          </p:cNvGraphicFramePr>
          <p:nvPr>
            <p:ph idx="1"/>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57701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E2B25-550E-1D91-5996-E72F1D8554A6}"/>
              </a:ext>
            </a:extLst>
          </p:cNvPr>
          <p:cNvSpPr>
            <a:spLocks noGrp="1"/>
          </p:cNvSpPr>
          <p:nvPr>
            <p:ph type="title"/>
          </p:nvPr>
        </p:nvSpPr>
        <p:spPr>
          <a:xfrm>
            <a:off x="7212013" y="1079500"/>
            <a:ext cx="3894138" cy="4689475"/>
          </a:xfrm>
        </p:spPr>
        <p:txBody>
          <a:bodyPr anchor="ctr">
            <a:normAutofit/>
          </a:bodyPr>
          <a:lstStyle/>
          <a:p>
            <a:pPr algn="ctr"/>
            <a:r>
              <a:rPr lang="en-US" sz="4800"/>
              <a:t>Gibbs' Cycle (1988)</a:t>
            </a:r>
          </a:p>
        </p:txBody>
      </p:sp>
      <p:graphicFrame>
        <p:nvGraphicFramePr>
          <p:cNvPr id="5" name="Content Placeholder 2">
            <a:extLst>
              <a:ext uri="{FF2B5EF4-FFF2-40B4-BE49-F238E27FC236}">
                <a16:creationId xmlns:a16="http://schemas.microsoft.com/office/drawing/2014/main" id="{9F0BC2F7-85EA-37F3-15B1-259DE77D05B6}"/>
              </a:ext>
            </a:extLst>
          </p:cNvPr>
          <p:cNvGraphicFramePr>
            <a:graphicFrameLocks noGrp="1"/>
          </p:cNvGraphicFramePr>
          <p:nvPr>
            <p:ph idx="1"/>
          </p:nvPr>
        </p:nvGraphicFramePr>
        <p:xfrm>
          <a:off x="541338"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39193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BED82-D5F2-254C-5923-A64927D4F7C7}"/>
              </a:ext>
            </a:extLst>
          </p:cNvPr>
          <p:cNvSpPr>
            <a:spLocks noGrp="1"/>
          </p:cNvSpPr>
          <p:nvPr>
            <p:ph type="title"/>
          </p:nvPr>
        </p:nvSpPr>
        <p:spPr>
          <a:xfrm>
            <a:off x="609000" y="1073800"/>
            <a:ext cx="3649052" cy="4689475"/>
          </a:xfrm>
        </p:spPr>
        <p:txBody>
          <a:bodyPr anchor="t">
            <a:normAutofit/>
          </a:bodyPr>
          <a:lstStyle/>
          <a:p>
            <a:r>
              <a:rPr lang="en-US" dirty="0"/>
              <a:t>Description</a:t>
            </a:r>
          </a:p>
        </p:txBody>
      </p:sp>
      <p:graphicFrame>
        <p:nvGraphicFramePr>
          <p:cNvPr id="5" name="Content Placeholder 2">
            <a:extLst>
              <a:ext uri="{FF2B5EF4-FFF2-40B4-BE49-F238E27FC236}">
                <a16:creationId xmlns:a16="http://schemas.microsoft.com/office/drawing/2014/main" id="{35BC3D24-34F5-EB89-CD36-609E548D6EB7}"/>
              </a:ext>
            </a:extLst>
          </p:cNvPr>
          <p:cNvGraphicFramePr>
            <a:graphicFrameLocks noGrp="1"/>
          </p:cNvGraphicFramePr>
          <p:nvPr>
            <p:ph idx="1"/>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33205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2205A-157A-6C84-9D77-042EA4918FF0}"/>
              </a:ext>
            </a:extLst>
          </p:cNvPr>
          <p:cNvSpPr>
            <a:spLocks noGrp="1"/>
          </p:cNvSpPr>
          <p:nvPr>
            <p:ph type="title"/>
          </p:nvPr>
        </p:nvSpPr>
        <p:spPr>
          <a:xfrm>
            <a:off x="1080001" y="1079500"/>
            <a:ext cx="3904750" cy="4689475"/>
          </a:xfrm>
        </p:spPr>
        <p:txBody>
          <a:bodyPr anchor="ctr">
            <a:normAutofit/>
          </a:bodyPr>
          <a:lstStyle/>
          <a:p>
            <a:pPr algn="ctr"/>
            <a:r>
              <a:rPr lang="en-US" sz="4800"/>
              <a:t>Feelings</a:t>
            </a:r>
          </a:p>
        </p:txBody>
      </p:sp>
      <p:graphicFrame>
        <p:nvGraphicFramePr>
          <p:cNvPr id="15" name="Content Placeholder 2">
            <a:extLst>
              <a:ext uri="{FF2B5EF4-FFF2-40B4-BE49-F238E27FC236}">
                <a16:creationId xmlns:a16="http://schemas.microsoft.com/office/drawing/2014/main" id="{253C0EFD-1559-94C3-4CB8-79B23CE6BCBA}"/>
              </a:ext>
            </a:extLst>
          </p:cNvPr>
          <p:cNvGraphicFramePr>
            <a:graphicFrameLocks noGrp="1"/>
          </p:cNvGraphicFramePr>
          <p:nvPr>
            <p:ph idx="1"/>
          </p:nvPr>
        </p:nvGraphicFramePr>
        <p:xfrm>
          <a:off x="4618831" y="-51592"/>
          <a:ext cx="7032175" cy="63669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55355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C317A-B34B-7A69-D264-EE61A7F4017C}"/>
              </a:ext>
            </a:extLst>
          </p:cNvPr>
          <p:cNvSpPr>
            <a:spLocks noGrp="1"/>
          </p:cNvSpPr>
          <p:nvPr>
            <p:ph type="title"/>
          </p:nvPr>
        </p:nvSpPr>
        <p:spPr>
          <a:xfrm>
            <a:off x="1080001" y="1079500"/>
            <a:ext cx="3904750" cy="4689475"/>
          </a:xfrm>
        </p:spPr>
        <p:txBody>
          <a:bodyPr anchor="ctr">
            <a:normAutofit/>
          </a:bodyPr>
          <a:lstStyle/>
          <a:p>
            <a:pPr algn="ctr"/>
            <a:r>
              <a:rPr lang="en-US" sz="4800"/>
              <a:t>Evaluation</a:t>
            </a:r>
          </a:p>
        </p:txBody>
      </p:sp>
      <p:graphicFrame>
        <p:nvGraphicFramePr>
          <p:cNvPr id="5" name="Content Placeholder 2">
            <a:extLst>
              <a:ext uri="{FF2B5EF4-FFF2-40B4-BE49-F238E27FC236}">
                <a16:creationId xmlns:a16="http://schemas.microsoft.com/office/drawing/2014/main" id="{E1239966-5002-AB66-AB41-97E0B9F9C202}"/>
              </a:ext>
            </a:extLst>
          </p:cNvPr>
          <p:cNvGraphicFramePr>
            <a:graphicFrameLocks noGrp="1"/>
          </p:cNvGraphicFramePr>
          <p:nvPr>
            <p:ph idx="1"/>
          </p:nvPr>
        </p:nvGraphicFramePr>
        <p:xfrm>
          <a:off x="4428331" y="-111123"/>
          <a:ext cx="7222675" cy="64264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22964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84B11-6092-529C-C97E-DB7D4E175A02}"/>
              </a:ext>
            </a:extLst>
          </p:cNvPr>
          <p:cNvSpPr>
            <a:spLocks noGrp="1"/>
          </p:cNvSpPr>
          <p:nvPr>
            <p:ph type="title"/>
          </p:nvPr>
        </p:nvSpPr>
        <p:spPr>
          <a:xfrm>
            <a:off x="1080001" y="1079500"/>
            <a:ext cx="3904750" cy="4689475"/>
          </a:xfrm>
        </p:spPr>
        <p:txBody>
          <a:bodyPr anchor="ctr">
            <a:normAutofit/>
          </a:bodyPr>
          <a:lstStyle/>
          <a:p>
            <a:pPr algn="ctr"/>
            <a:r>
              <a:rPr lang="en-US" sz="4800"/>
              <a:t>Analysis</a:t>
            </a:r>
          </a:p>
        </p:txBody>
      </p:sp>
      <p:graphicFrame>
        <p:nvGraphicFramePr>
          <p:cNvPr id="5" name="Content Placeholder 2">
            <a:extLst>
              <a:ext uri="{FF2B5EF4-FFF2-40B4-BE49-F238E27FC236}">
                <a16:creationId xmlns:a16="http://schemas.microsoft.com/office/drawing/2014/main" id="{0F7244B5-36D9-FE91-9B33-5CF2DBCBAE1E}"/>
              </a:ext>
            </a:extLst>
          </p:cNvPr>
          <p:cNvGraphicFramePr>
            <a:graphicFrameLocks noGrp="1"/>
          </p:cNvGraphicFramePr>
          <p:nvPr>
            <p:ph idx="1"/>
          </p:nvPr>
        </p:nvGraphicFramePr>
        <p:xfrm>
          <a:off x="4190206" y="-301623"/>
          <a:ext cx="7460800" cy="66169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4710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9FA5B-8D57-3E15-62FE-0C46F920D061}"/>
              </a:ext>
            </a:extLst>
          </p:cNvPr>
          <p:cNvSpPr>
            <a:spLocks noGrp="1"/>
          </p:cNvSpPr>
          <p:nvPr>
            <p:ph type="title"/>
          </p:nvPr>
        </p:nvSpPr>
        <p:spPr>
          <a:xfrm>
            <a:off x="1080001" y="1079500"/>
            <a:ext cx="3904750" cy="4689475"/>
          </a:xfrm>
        </p:spPr>
        <p:txBody>
          <a:bodyPr anchor="ctr">
            <a:normAutofit/>
          </a:bodyPr>
          <a:lstStyle/>
          <a:p>
            <a:pPr algn="ctr"/>
            <a:r>
              <a:rPr lang="en-US" sz="4800"/>
              <a:t>Conclusions</a:t>
            </a:r>
          </a:p>
        </p:txBody>
      </p:sp>
      <p:graphicFrame>
        <p:nvGraphicFramePr>
          <p:cNvPr id="5" name="Content Placeholder 2">
            <a:extLst>
              <a:ext uri="{FF2B5EF4-FFF2-40B4-BE49-F238E27FC236}">
                <a16:creationId xmlns:a16="http://schemas.microsoft.com/office/drawing/2014/main" id="{59DED44A-AE1B-0404-9E43-0297CE6C7A26}"/>
              </a:ext>
            </a:extLst>
          </p:cNvPr>
          <p:cNvGraphicFramePr>
            <a:graphicFrameLocks noGrp="1"/>
          </p:cNvGraphicFramePr>
          <p:nvPr>
            <p:ph idx="1"/>
          </p:nvPr>
        </p:nvGraphicFramePr>
        <p:xfrm>
          <a:off x="4797425" y="-432592"/>
          <a:ext cx="6853581" cy="67479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5891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0471B-0EB9-CCF4-3A60-95320FC2ADBB}"/>
              </a:ext>
            </a:extLst>
          </p:cNvPr>
          <p:cNvSpPr>
            <a:spLocks noGrp="1"/>
          </p:cNvSpPr>
          <p:nvPr>
            <p:ph type="title"/>
          </p:nvPr>
        </p:nvSpPr>
        <p:spPr>
          <a:xfrm>
            <a:off x="1080001" y="1079500"/>
            <a:ext cx="3904750" cy="4689475"/>
          </a:xfrm>
        </p:spPr>
        <p:txBody>
          <a:bodyPr anchor="ctr">
            <a:normAutofit/>
          </a:bodyPr>
          <a:lstStyle/>
          <a:p>
            <a:pPr algn="ctr"/>
            <a:r>
              <a:rPr lang="en-US" sz="4800"/>
              <a:t>Action Plan</a:t>
            </a:r>
          </a:p>
        </p:txBody>
      </p:sp>
      <p:graphicFrame>
        <p:nvGraphicFramePr>
          <p:cNvPr id="5" name="Content Placeholder 2">
            <a:extLst>
              <a:ext uri="{FF2B5EF4-FFF2-40B4-BE49-F238E27FC236}">
                <a16:creationId xmlns:a16="http://schemas.microsoft.com/office/drawing/2014/main" id="{6A71652A-1720-FFC6-C390-1B1C1E05C4FB}"/>
              </a:ext>
            </a:extLst>
          </p:cNvPr>
          <p:cNvGraphicFramePr>
            <a:graphicFrameLocks noGrp="1"/>
          </p:cNvGraphicFramePr>
          <p:nvPr>
            <p:ph idx="1"/>
          </p:nvPr>
        </p:nvGraphicFramePr>
        <p:xfrm>
          <a:off x="4499768" y="-194467"/>
          <a:ext cx="7151238" cy="65097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95494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Background Fill">
            <a:extLst>
              <a:ext uri="{FF2B5EF4-FFF2-40B4-BE49-F238E27FC236}">
                <a16:creationId xmlns:a16="http://schemas.microsoft.com/office/drawing/2014/main" id="{03AE087C-11E2-4305-9282-D7F122FE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5" name="Picture 4" descr="Trees and a river">
            <a:extLst>
              <a:ext uri="{FF2B5EF4-FFF2-40B4-BE49-F238E27FC236}">
                <a16:creationId xmlns:a16="http://schemas.microsoft.com/office/drawing/2014/main" id="{E9B39AF7-E6B5-83DE-6688-CA95A48FA585}"/>
              </a:ext>
            </a:extLst>
          </p:cNvPr>
          <p:cNvPicPr>
            <a:picLocks noChangeAspect="1"/>
          </p:cNvPicPr>
          <p:nvPr/>
        </p:nvPicPr>
        <p:blipFill>
          <a:blip r:embed="rId2">
            <a:alphaModFix amt="60000"/>
          </a:blip>
          <a:srcRect t="7228" r="6" b="8361"/>
          <a:stretch>
            <a:fillRect/>
          </a:stretch>
        </p:blipFill>
        <p:spPr>
          <a:xfrm>
            <a:off x="20" y="8571"/>
            <a:ext cx="12188932" cy="6858000"/>
          </a:xfrm>
          <a:prstGeom prst="rect">
            <a:avLst/>
          </a:prstGeom>
        </p:spPr>
      </p:pic>
      <p:sp>
        <p:nvSpPr>
          <p:cNvPr id="2" name="Title 1">
            <a:extLst>
              <a:ext uri="{FF2B5EF4-FFF2-40B4-BE49-F238E27FC236}">
                <a16:creationId xmlns:a16="http://schemas.microsoft.com/office/drawing/2014/main" id="{C3D1A947-833A-160F-3F51-091A45E8BBB3}"/>
              </a:ext>
            </a:extLst>
          </p:cNvPr>
          <p:cNvSpPr>
            <a:spLocks noGrp="1"/>
          </p:cNvSpPr>
          <p:nvPr>
            <p:ph type="title"/>
          </p:nvPr>
        </p:nvSpPr>
        <p:spPr>
          <a:xfrm>
            <a:off x="457200" y="668049"/>
            <a:ext cx="7685037" cy="1325563"/>
          </a:xfrm>
        </p:spPr>
        <p:txBody>
          <a:bodyPr>
            <a:normAutofit/>
          </a:bodyPr>
          <a:lstStyle/>
          <a:p>
            <a:r>
              <a:rPr lang="en-GB">
                <a:solidFill>
                  <a:srgbClr val="FFFFFF"/>
                </a:solidFill>
              </a:rPr>
              <a:t>Key Takeaways</a:t>
            </a:r>
          </a:p>
        </p:txBody>
      </p:sp>
      <p:sp>
        <p:nvSpPr>
          <p:cNvPr id="3" name="Content Placeholder 2">
            <a:extLst>
              <a:ext uri="{FF2B5EF4-FFF2-40B4-BE49-F238E27FC236}">
                <a16:creationId xmlns:a16="http://schemas.microsoft.com/office/drawing/2014/main" id="{DDDE5DC5-7797-A79A-00E4-D9117F75C781}"/>
              </a:ext>
            </a:extLst>
          </p:cNvPr>
          <p:cNvSpPr>
            <a:spLocks noGrp="1"/>
          </p:cNvSpPr>
          <p:nvPr>
            <p:ph idx="1"/>
          </p:nvPr>
        </p:nvSpPr>
        <p:spPr>
          <a:xfrm>
            <a:off x="457200" y="2096713"/>
            <a:ext cx="7685037" cy="4080250"/>
          </a:xfrm>
        </p:spPr>
        <p:txBody>
          <a:bodyPr vert="horz" lIns="91440" tIns="45720" rIns="91440" bIns="45720" rtlCol="0">
            <a:normAutofit/>
          </a:bodyPr>
          <a:lstStyle/>
          <a:p>
            <a:r>
              <a:rPr lang="en-GB">
                <a:solidFill>
                  <a:srgbClr val="FFFFFF"/>
                </a:solidFill>
                <a:ea typeface="+mn-lt"/>
                <a:cs typeface="+mn-lt"/>
              </a:rPr>
              <a:t>Resourcefulness is a capability</a:t>
            </a:r>
            <a:endParaRPr lang="en-GB">
              <a:solidFill>
                <a:srgbClr val="FFFFFF"/>
              </a:solidFill>
            </a:endParaRPr>
          </a:p>
          <a:p>
            <a:r>
              <a:rPr lang="en-GB">
                <a:solidFill>
                  <a:srgbClr val="FFFFFF"/>
                </a:solidFill>
                <a:ea typeface="+mn-lt"/>
                <a:cs typeface="+mn-lt"/>
              </a:rPr>
              <a:t>Constraints sharpen creativity</a:t>
            </a:r>
            <a:endParaRPr lang="en-GB">
              <a:solidFill>
                <a:srgbClr val="FFFFFF"/>
              </a:solidFill>
            </a:endParaRPr>
          </a:p>
          <a:p>
            <a:r>
              <a:rPr lang="en-GB">
                <a:solidFill>
                  <a:srgbClr val="FFFFFF"/>
                </a:solidFill>
                <a:ea typeface="+mn-lt"/>
                <a:cs typeface="+mn-lt"/>
              </a:rPr>
              <a:t>Changemaking is everyday practice</a:t>
            </a:r>
            <a:endParaRPr lang="en-GB">
              <a:solidFill>
                <a:srgbClr val="FFFFFF"/>
              </a:solidFill>
            </a:endParaRPr>
          </a:p>
          <a:p>
            <a:r>
              <a:rPr lang="en-GB">
                <a:solidFill>
                  <a:srgbClr val="FFFFFF"/>
                </a:solidFill>
                <a:ea typeface="+mn-lt"/>
                <a:cs typeface="+mn-lt"/>
              </a:rPr>
              <a:t>Alden Rivers, Armellini and Nie (2015)</a:t>
            </a:r>
          </a:p>
          <a:p>
            <a:endParaRPr lang="en-GB">
              <a:solidFill>
                <a:srgbClr val="FFFFFF"/>
              </a:solidFill>
            </a:endParaRPr>
          </a:p>
        </p:txBody>
      </p:sp>
      <p:grpSp>
        <p:nvGrpSpPr>
          <p:cNvPr id="11" name="Group 10">
            <a:extLst>
              <a:ext uri="{FF2B5EF4-FFF2-40B4-BE49-F238E27FC236}">
                <a16:creationId xmlns:a16="http://schemas.microsoft.com/office/drawing/2014/main" id="{6ACF365D-F104-414F-93C3-D9F568808E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12" name="Oval 11">
              <a:extLst>
                <a:ext uri="{FF2B5EF4-FFF2-40B4-BE49-F238E27FC236}">
                  <a16:creationId xmlns:a16="http://schemas.microsoft.com/office/drawing/2014/main" id="{C5D118A1-A4AD-4C47-99CC-852FAD146E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Graphic 9">
              <a:extLst>
                <a:ext uri="{FF2B5EF4-FFF2-40B4-BE49-F238E27FC236}">
                  <a16:creationId xmlns:a16="http://schemas.microsoft.com/office/drawing/2014/main" id="{D3E51544-0AB7-4546-AB57-868FB0B41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4" name="Freeform: Shape 13">
              <a:extLst>
                <a:ext uri="{FF2B5EF4-FFF2-40B4-BE49-F238E27FC236}">
                  <a16:creationId xmlns:a16="http://schemas.microsoft.com/office/drawing/2014/main" id="{16DB3A34-0E17-44F2-A958-5C6EE80E3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5" name="Freeform: Shape 14">
              <a:extLst>
                <a:ext uri="{FF2B5EF4-FFF2-40B4-BE49-F238E27FC236}">
                  <a16:creationId xmlns:a16="http://schemas.microsoft.com/office/drawing/2014/main" id="{AB343AE4-2356-4838-B706-3A16FFFDE4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6" name="Graphic 9">
              <a:extLst>
                <a:ext uri="{FF2B5EF4-FFF2-40B4-BE49-F238E27FC236}">
                  <a16:creationId xmlns:a16="http://schemas.microsoft.com/office/drawing/2014/main" id="{D78B9AE4-2096-42B5-B267-1FCCF56F8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7" name="Graphic 9">
              <a:extLst>
                <a:ext uri="{FF2B5EF4-FFF2-40B4-BE49-F238E27FC236}">
                  <a16:creationId xmlns:a16="http://schemas.microsoft.com/office/drawing/2014/main" id="{827DE0C5-02AF-4323-9CB7-E4C1D6449F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Tree>
    <p:extLst>
      <p:ext uri="{BB962C8B-B14F-4D97-AF65-F5344CB8AC3E}">
        <p14:creationId xmlns:p14="http://schemas.microsoft.com/office/powerpoint/2010/main" val="32357053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EBFF8-D77F-A7A4-F26B-6D04D525E8C4}"/>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66A2D7EA-64C1-63D6-9FC4-8EDB93E7189D}"/>
              </a:ext>
            </a:extLst>
          </p:cNvPr>
          <p:cNvSpPr>
            <a:spLocks noGrp="1"/>
          </p:cNvSpPr>
          <p:nvPr>
            <p:ph idx="1"/>
          </p:nvPr>
        </p:nvSpPr>
        <p:spPr/>
        <p:txBody>
          <a:bodyPr vert="horz" lIns="91440" tIns="45720" rIns="91440" bIns="45720" rtlCol="0" anchor="t">
            <a:normAutofit fontScale="77500" lnSpcReduction="20000"/>
          </a:bodyPr>
          <a:lstStyle/>
          <a:p>
            <a:r>
              <a:rPr lang="en-GB" dirty="0">
                <a:ea typeface="+mn-lt"/>
                <a:cs typeface="+mn-lt"/>
              </a:rPr>
              <a:t>Alden Rivers, B., Armellini, A. and Nie, M., (2015). Embedding social innovation and social impact across the disciplines: Identifying “Changemaker” attributes. </a:t>
            </a:r>
            <a:r>
              <a:rPr lang="en-GB" i="1" dirty="0">
                <a:ea typeface="+mn-lt"/>
                <a:cs typeface="+mn-lt"/>
              </a:rPr>
              <a:t>Higher Education, Skills and Work-Based Learning</a:t>
            </a:r>
            <a:r>
              <a:rPr lang="en-GB" dirty="0">
                <a:ea typeface="+mn-lt"/>
                <a:cs typeface="+mn-lt"/>
              </a:rPr>
              <a:t>, 5(3), pp.242-257.</a:t>
            </a:r>
          </a:p>
          <a:p>
            <a:r>
              <a:rPr lang="en-GB">
                <a:ea typeface="+mn-lt"/>
                <a:cs typeface="+mn-lt"/>
              </a:rPr>
              <a:t>Caldwell, L., and Grobbel, C. C. (2013). The importance of reflective practice in nursing. </a:t>
            </a:r>
            <a:r>
              <a:rPr lang="en-GB" i="1">
                <a:ea typeface="+mn-lt"/>
                <a:cs typeface="+mn-lt"/>
              </a:rPr>
              <a:t>International Journal of Caring Science</a:t>
            </a:r>
            <a:r>
              <a:rPr lang="en-GB">
                <a:ea typeface="+mn-lt"/>
                <a:cs typeface="+mn-lt"/>
              </a:rPr>
              <a:t>, 6(3), pp.319-326. </a:t>
            </a:r>
            <a:endParaRPr lang="en-GB"/>
          </a:p>
          <a:p>
            <a:r>
              <a:rPr lang="en-GB" dirty="0">
                <a:ea typeface="+mn-lt"/>
                <a:cs typeface="+mn-lt"/>
              </a:rPr>
              <a:t>Dewey, J. (1910, 1933). </a:t>
            </a:r>
            <a:r>
              <a:rPr lang="en-GB" i="1" dirty="0">
                <a:ea typeface="+mn-lt"/>
                <a:cs typeface="+mn-lt"/>
              </a:rPr>
              <a:t>How we </a:t>
            </a:r>
            <a:r>
              <a:rPr lang="en-GB" i="1">
                <a:ea typeface="+mn-lt"/>
                <a:cs typeface="+mn-lt"/>
              </a:rPr>
              <a:t>think.</a:t>
            </a:r>
            <a:r>
              <a:rPr lang="en-GB" dirty="0">
                <a:ea typeface="+mn-lt"/>
                <a:cs typeface="+mn-lt"/>
              </a:rPr>
              <a:t> Heath &amp; Company </a:t>
            </a:r>
            <a:endParaRPr lang="en-GB" dirty="0"/>
          </a:p>
          <a:p>
            <a:r>
              <a:rPr lang="en-GB">
                <a:ea typeface="+mn-lt"/>
                <a:cs typeface="+mn-lt"/>
              </a:rPr>
              <a:t>Gibbs G. (1988). </a:t>
            </a:r>
            <a:r>
              <a:rPr lang="en-GB" i="1">
                <a:ea typeface="+mn-lt"/>
                <a:cs typeface="+mn-lt"/>
              </a:rPr>
              <a:t>Learning by Doing: A guide to teaching and learning methods.</a:t>
            </a:r>
            <a:r>
              <a:rPr lang="en-GB">
                <a:ea typeface="+mn-lt"/>
                <a:cs typeface="+mn-lt"/>
              </a:rPr>
              <a:t> Further Education Unit. Oxford Polytechnic: Oxford. </a:t>
            </a:r>
            <a:endParaRPr lang="en-GB"/>
          </a:p>
          <a:p>
            <a:r>
              <a:rPr lang="en-GB" dirty="0">
                <a:ea typeface="+mn-lt"/>
                <a:cs typeface="+mn-lt"/>
              </a:rPr>
              <a:t>Jootun, D., and McGarry, W. (2014). Reflection in nurse education. </a:t>
            </a:r>
            <a:r>
              <a:rPr lang="en-GB" i="1" dirty="0">
                <a:ea typeface="+mn-lt"/>
                <a:cs typeface="+mn-lt"/>
              </a:rPr>
              <a:t>Journal of Nursing Care</a:t>
            </a:r>
            <a:r>
              <a:rPr lang="en-GB">
                <a:ea typeface="+mn-lt"/>
                <a:cs typeface="+mn-lt"/>
              </a:rPr>
              <a:t>, 3(2), pp.148-150.</a:t>
            </a:r>
            <a:endParaRPr lang="en-GB" dirty="0"/>
          </a:p>
          <a:p>
            <a:r>
              <a:rPr lang="en-GB">
                <a:ea typeface="+mn-lt"/>
                <a:cs typeface="+mn-lt"/>
              </a:rPr>
              <a:t>Kauffeld, S. and Berg, A.K., (2025). Shaping transformation: becoming a changemaker. </a:t>
            </a:r>
            <a:r>
              <a:rPr lang="en-GB" i="1">
                <a:ea typeface="+mn-lt"/>
                <a:cs typeface="+mn-lt"/>
              </a:rPr>
              <a:t>In New Digital Work II: Digital Sovereignty of Companies and Organizations</a:t>
            </a:r>
            <a:r>
              <a:rPr lang="en-GB">
                <a:ea typeface="+mn-lt"/>
                <a:cs typeface="+mn-lt"/>
              </a:rPr>
              <a:t> (pp. 217-230). Cham: Springer Nature Switzerland.</a:t>
            </a:r>
            <a:endParaRPr lang="en-GB" dirty="0">
              <a:ea typeface="+mn-lt"/>
              <a:cs typeface="+mn-lt"/>
            </a:endParaRPr>
          </a:p>
          <a:p>
            <a:r>
              <a:rPr lang="en-GB">
                <a:ea typeface="+mn-lt"/>
                <a:cs typeface="+mn-lt"/>
              </a:rPr>
              <a:t>MacKinnon, D. and Derickson, K.D., (2013). From resilience to resourcefulness: A critique of resilience policy and activism. </a:t>
            </a:r>
            <a:r>
              <a:rPr lang="en-GB" i="1">
                <a:ea typeface="+mn-lt"/>
                <a:cs typeface="+mn-lt"/>
              </a:rPr>
              <a:t>Progress in human geography</a:t>
            </a:r>
            <a:r>
              <a:rPr lang="en-GB">
                <a:ea typeface="+mn-lt"/>
                <a:cs typeface="+mn-lt"/>
              </a:rPr>
              <a:t>, 37(2), pp.253-270.</a:t>
            </a:r>
            <a:endParaRPr lang="en-GB" dirty="0">
              <a:ea typeface="+mn-lt"/>
              <a:cs typeface="+mn-lt"/>
            </a:endParaRPr>
          </a:p>
          <a:p>
            <a:r>
              <a:rPr lang="en-GB" dirty="0" err="1">
                <a:ea typeface="+mn-lt"/>
                <a:cs typeface="+mn-lt"/>
              </a:rPr>
              <a:t>Matalamäki</a:t>
            </a:r>
            <a:r>
              <a:rPr lang="en-GB" dirty="0">
                <a:ea typeface="+mn-lt"/>
                <a:cs typeface="+mn-lt"/>
              </a:rPr>
              <a:t>, M.J., (2017). Effectuation, an emerging theory of entrepreneurship–towards a mature stage of the development. </a:t>
            </a:r>
            <a:r>
              <a:rPr lang="en-GB" i="1" dirty="0">
                <a:ea typeface="+mn-lt"/>
                <a:cs typeface="+mn-lt"/>
              </a:rPr>
              <a:t>Journal of Small Business and Enterprise Development</a:t>
            </a:r>
            <a:r>
              <a:rPr lang="en-GB" dirty="0">
                <a:ea typeface="+mn-lt"/>
                <a:cs typeface="+mn-lt"/>
              </a:rPr>
              <a:t>, 24(4), pp.928-949.</a:t>
            </a:r>
            <a:endParaRPr lang="en-GB"/>
          </a:p>
        </p:txBody>
      </p:sp>
    </p:spTree>
    <p:extLst>
      <p:ext uri="{BB962C8B-B14F-4D97-AF65-F5344CB8AC3E}">
        <p14:creationId xmlns:p14="http://schemas.microsoft.com/office/powerpoint/2010/main" val="2598118453"/>
      </p:ext>
    </p:extLst>
  </p:cSld>
  <p:clrMapOvr>
    <a:masterClrMapping/>
  </p:clrMapOvr>
</p:sld>
</file>

<file path=ppt/theme/theme1.xml><?xml version="1.0" encoding="utf-8"?>
<a:theme xmlns:a="http://schemas.openxmlformats.org/drawingml/2006/main" name="TropicVTI">
  <a:themeElements>
    <a:clrScheme name="Tropic">
      <a:dk1>
        <a:srgbClr val="000000"/>
      </a:dk1>
      <a:lt1>
        <a:sysClr val="window" lastClr="FFFFFF"/>
      </a:lt1>
      <a:dk2>
        <a:srgbClr val="09392F"/>
      </a:dk2>
      <a:lt2>
        <a:srgbClr val="ECF0F0"/>
      </a:lt2>
      <a:accent1>
        <a:srgbClr val="1EBE9B"/>
      </a:accent1>
      <a:accent2>
        <a:srgbClr val="FD7C7C"/>
      </a:accent2>
      <a:accent3>
        <a:srgbClr val="7DA8B5"/>
      </a:accent3>
      <a:accent4>
        <a:srgbClr val="168E74"/>
      </a:accent4>
      <a:accent5>
        <a:srgbClr val="FB7365"/>
      </a:accent5>
      <a:accent6>
        <a:srgbClr val="D39B17"/>
      </a:accent6>
      <a:hlink>
        <a:srgbClr val="EF08F7"/>
      </a:hlink>
      <a:folHlink>
        <a:srgbClr val="8477FE"/>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29</Slides>
  <Notes>0</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TropicVTI</vt:lpstr>
      <vt:lpstr>The Resourceful Changemaker</vt:lpstr>
      <vt:lpstr>Aims and Objectives</vt:lpstr>
      <vt:lpstr>Tagline</vt:lpstr>
      <vt:lpstr>Resourcefulness</vt:lpstr>
      <vt:lpstr>Resourceful Changemakers</vt:lpstr>
      <vt:lpstr>Resourcefulness</vt:lpstr>
      <vt:lpstr>Resourcefulness vs Resources</vt:lpstr>
      <vt:lpstr>Resourcefulness vs Resources</vt:lpstr>
      <vt:lpstr>Constraints</vt:lpstr>
      <vt:lpstr>Resourcefulness vs Resources</vt:lpstr>
      <vt:lpstr>Resourcefulness vs Resources</vt:lpstr>
      <vt:lpstr>Value Creation with Less</vt:lpstr>
      <vt:lpstr>Doing More With Less</vt:lpstr>
      <vt:lpstr>Doing More With Less</vt:lpstr>
      <vt:lpstr>Effectuation Thinking </vt:lpstr>
      <vt:lpstr>Effectuation Thinking</vt:lpstr>
      <vt:lpstr>Reflective Practice</vt:lpstr>
      <vt:lpstr>Why do we do this?</vt:lpstr>
      <vt:lpstr>Assumptions of Reflective Practice</vt:lpstr>
      <vt:lpstr>Gibbs' Cycle (1988)</vt:lpstr>
      <vt:lpstr>Gibbs' Cycle (1988)</vt:lpstr>
      <vt:lpstr>Description</vt:lpstr>
      <vt:lpstr>Feelings</vt:lpstr>
      <vt:lpstr>Evaluation</vt:lpstr>
      <vt:lpstr>Analysis</vt:lpstr>
      <vt:lpstr>Conclusions</vt:lpstr>
      <vt:lpstr>Action Plan</vt:lpstr>
      <vt:lpstr>Key Takeaways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142</cp:revision>
  <dcterms:created xsi:type="dcterms:W3CDTF">2026-04-30T06:35:35Z</dcterms:created>
  <dcterms:modified xsi:type="dcterms:W3CDTF">2026-04-30T07:57:08Z</dcterms:modified>
</cp:coreProperties>
</file>