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sldIdLst>
    <p:sldId id="256" r:id="rId5"/>
    <p:sldId id="257" r:id="rId6"/>
    <p:sldId id="258" r:id="rId7"/>
    <p:sldId id="268" r:id="rId8"/>
    <p:sldId id="259" r:id="rId9"/>
    <p:sldId id="269" r:id="rId10"/>
    <p:sldId id="260" r:id="rId11"/>
    <p:sldId id="267" r:id="rId12"/>
    <p:sldId id="261" r:id="rId13"/>
    <p:sldId id="263" r:id="rId14"/>
    <p:sldId id="262" r:id="rId15"/>
    <p:sldId id="266" r:id="rId16"/>
    <p:sldId id="265"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5537B0-3406-787F-8618-AA3DB4B75F88}" v="2" dt="2022-02-27T13:41:03.184"/>
    <p1510:client id="{3280E644-60A0-796A-5314-FFFE37789F61}" v="9" dt="2022-02-27T14:07:48.573"/>
    <p1510:client id="{3754F147-A71E-FBC4-D013-31662E4C9104}" v="127" dt="2022-02-26T17:31:24.385"/>
    <p1510:client id="{38E11E9E-DAE3-8A38-D539-9684B3ACAA19}" v="607" dt="2022-02-27T09:16:23.375"/>
    <p1510:client id="{3A8ED027-38A9-43F0-B409-C648ADB94A07}" v="4" dt="2022-02-27T13:42:06.497"/>
    <p1510:client id="{4EEECC8E-566B-7583-237F-F92A8E3D0B63}" v="822" dt="2022-02-27T13:01:46.107"/>
    <p1510:client id="{529EDCD9-F3AB-5DBC-7AC8-10DACFD46C14}" v="7" dt="2022-02-27T14:29:08.894"/>
    <p1510:client id="{6D334384-C2CA-F06F-1D13-EA68BB03F8DC}" v="376" dt="2022-02-27T09:14:46.010"/>
    <p1510:client id="{7032BA20-4DC8-3BD1-5C31-E59DA54AA876}" v="234" dt="2022-02-27T14:25:47.235"/>
    <p1510:client id="{721763F6-60D2-9820-68D8-45FAAE641F21}" v="12" dt="2022-02-27T14:36:15.923"/>
    <p1510:client id="{7748B53B-FF87-299E-6B27-7B95370F7183}" v="11" dt="2022-02-27T10:07:31.346"/>
    <p1510:client id="{779BC7D7-26FD-5097-711F-92F9A954A6B9}" v="458" dt="2022-02-27T13:14:38.224"/>
    <p1510:client id="{A299C1A4-8E57-1CE7-0ADF-86474CB47A45}" v="29" dt="2022-02-27T08:30:00.507"/>
    <p1510:client id="{AAE13286-30DD-C7F1-507B-13593F2B2134}" v="16" dt="2022-02-27T14:22:47.466"/>
    <p1510:client id="{B7D4BB9D-797F-EB92-7378-D389F31E1BB8}" v="3" dt="2022-02-27T14:27:53.2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_10D_23331F22.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1" i="0" u="none" strike="noStrike" kern="1200" cap="all" spc="50" baseline="0">
                <a:solidFill>
                  <a:schemeClr val="tx1">
                    <a:lumMod val="65000"/>
                    <a:lumOff val="35000"/>
                  </a:schemeClr>
                </a:solidFill>
                <a:latin typeface="+mn-lt"/>
                <a:ea typeface="+mn-ea"/>
                <a:cs typeface="+mn-cs"/>
              </a:defRPr>
            </a:pPr>
            <a:r>
              <a:rPr lang="en-US" sz="1800">
                <a:solidFill>
                  <a:schemeClr val="accent1">
                    <a:lumMod val="50000"/>
                  </a:schemeClr>
                </a:solidFill>
                <a:latin typeface="Arial" panose="020B0604020202020204" pitchFamily="34" charset="0"/>
                <a:cs typeface="Arial" panose="020B0604020202020204" pitchFamily="34" charset="0"/>
              </a:rPr>
              <a:t>MS Teams users</a:t>
            </a:r>
          </a:p>
          <a:p>
            <a:pPr>
              <a:defRPr/>
            </a:pPr>
            <a:endParaRPr lang="en-US"/>
          </a:p>
        </c:rich>
      </c:tx>
      <c:overlay val="0"/>
      <c:spPr>
        <a:noFill/>
        <a:ln>
          <a:noFill/>
        </a:ln>
        <a:effectLst/>
      </c:spPr>
      <c:txPr>
        <a:bodyPr rot="0" spcFirstLastPara="1" vertOverflow="ellipsis" vert="horz" wrap="square" anchor="ctr" anchorCtr="1"/>
        <a:lstStyle/>
        <a:p>
          <a:pPr>
            <a:defRPr sz="1862" b="1" i="0" u="none" strike="noStrike" kern="1200" cap="all" spc="5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Sales</c:v>
                </c:pt>
              </c:strCache>
            </c:strRef>
          </c:tx>
          <c:dPt>
            <c:idx val="0"/>
            <c:bubble3D val="0"/>
            <c:spPr>
              <a:solidFill>
                <a:schemeClr val="accent1"/>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2-A907-4E22-ADCE-79B33959E74A}"/>
              </c:ext>
            </c:extLst>
          </c:dPt>
          <c:dPt>
            <c:idx val="1"/>
            <c:bubble3D val="0"/>
            <c:spPr>
              <a:solidFill>
                <a:schemeClr val="accent2"/>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3-BD58-42D8-A488-144A7767B3D8}"/>
              </c:ext>
            </c:extLst>
          </c:dPt>
          <c:dPt>
            <c:idx val="2"/>
            <c:bubble3D val="0"/>
            <c:spPr>
              <a:solidFill>
                <a:schemeClr val="accent3"/>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5-BD58-42D8-A488-144A7767B3D8}"/>
              </c:ext>
            </c:extLst>
          </c:dPt>
          <c:dPt>
            <c:idx val="3"/>
            <c:bubble3D val="0"/>
            <c:spPr>
              <a:solidFill>
                <a:schemeClr val="accent4"/>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3-A907-4E22-ADCE-79B33959E74A}"/>
              </c:ext>
            </c:extLst>
          </c:dPt>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numRef>
              <c:f>Sheet1!$A$2:$A$5</c:f>
              <c:numCache>
                <c:formatCode>General</c:formatCode>
                <c:ptCount val="4"/>
                <c:pt idx="0">
                  <c:v>2019</c:v>
                </c:pt>
                <c:pt idx="1">
                  <c:v>2020</c:v>
                </c:pt>
              </c:numCache>
            </c:numRef>
          </c:cat>
          <c:val>
            <c:numRef>
              <c:f>Sheet1!$B$2:$B$5</c:f>
              <c:numCache>
                <c:formatCode>General</c:formatCode>
                <c:ptCount val="4"/>
                <c:pt idx="0">
                  <c:v>20000000</c:v>
                </c:pt>
                <c:pt idx="1">
                  <c:v>75000000</c:v>
                </c:pt>
              </c:numCache>
            </c:numRef>
          </c:val>
          <c:extLst>
            <c:ext xmlns:c16="http://schemas.microsoft.com/office/drawing/2014/chart" uri="{C3380CC4-5D6E-409C-BE32-E72D297353CC}">
              <c16:uniqueId val="{00000000-A907-4E22-ADCE-79B33959E74A}"/>
            </c:ext>
          </c:extLst>
        </c:ser>
        <c:dLbls>
          <c:dLblPos val="inEnd"/>
          <c:showLegendKey val="0"/>
          <c:showVal val="0"/>
          <c:showCatName val="0"/>
          <c:showSerName val="0"/>
          <c:showPercent val="1"/>
          <c:showBubbleSize val="0"/>
          <c:showLeaderLines val="1"/>
        </c:dLbls>
        <c:firstSliceAng val="0"/>
      </c:pieChart>
      <c:spPr>
        <a:noFill/>
        <a:ln>
          <a:noFill/>
        </a:ln>
        <a:effectLst/>
      </c:spPr>
    </c:plotArea>
    <c:legend>
      <c:legendPos val="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8">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lt1"/>
    </cs:fontRef>
    <cs:defRPr sz="1197" b="1"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scene3d>
        <a:camera prst="orthographicFront"/>
        <a:lightRig rig="brightRoom" dir="t"/>
      </a:scene3d>
      <a:sp3d prstMaterial="flat">
        <a:bevelT w="50800" h="101600" prst="angle"/>
        <a:contourClr>
          <a:srgbClr val="000000"/>
        </a:contourClr>
      </a:sp3d>
    </cs:spPr>
  </cs:dataPoint>
  <cs:dataPoint3D>
    <cs:lnRef idx="0"/>
    <cs:fillRef idx="0">
      <cs:styleClr val="auto"/>
    </cs:fillRef>
    <cs:effectRef idx="0"/>
    <cs:fontRef idx="minor">
      <a:schemeClr val="tx1"/>
    </cs:fontRef>
    <cs:spPr>
      <a:solidFill>
        <a:schemeClr val="phClr"/>
      </a:solidFill>
      <a:ln w="1905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1" i="0" kern="1200" cap="all" spc="50"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6" Type="http://schemas.openxmlformats.org/officeDocument/2006/relationships/image" Target="../media/image18.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5" Type="http://schemas.openxmlformats.org/officeDocument/2006/relationships/image" Target="../media/image1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ata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6" Type="http://schemas.openxmlformats.org/officeDocument/2006/relationships/image" Target="../media/image18.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5" Type="http://schemas.openxmlformats.org/officeDocument/2006/relationships/image" Target="../media/image1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11E62D-92C4-4F29-B6D0-91E72817FC8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DFF16FE-FBBD-45C8-94A9-AF4ECF27B5E9}">
      <dgm:prSet/>
      <dgm:spPr/>
      <dgm:t>
        <a:bodyPr/>
        <a:lstStyle/>
        <a:p>
          <a:pPr>
            <a:lnSpc>
              <a:spcPct val="100000"/>
            </a:lnSpc>
          </a:pPr>
          <a:r>
            <a:rPr lang="en-GB">
              <a:solidFill>
                <a:schemeClr val="accent1">
                  <a:lumMod val="50000"/>
                </a:schemeClr>
              </a:solidFill>
              <a:latin typeface="Arial"/>
              <a:cs typeface="Arial"/>
            </a:rPr>
            <a:t>Introduction</a:t>
          </a:r>
          <a:endParaRPr lang="en-US">
            <a:solidFill>
              <a:schemeClr val="accent1">
                <a:lumMod val="50000"/>
              </a:schemeClr>
            </a:solidFill>
            <a:latin typeface="Arial"/>
            <a:cs typeface="Arial"/>
          </a:endParaRPr>
        </a:p>
      </dgm:t>
    </dgm:pt>
    <dgm:pt modelId="{493A4E2B-40C8-4674-B7DC-A72DC8D94A38}" type="parTrans" cxnId="{670B738D-8120-479D-97E0-17F2C0869756}">
      <dgm:prSet/>
      <dgm:spPr/>
      <dgm:t>
        <a:bodyPr/>
        <a:lstStyle/>
        <a:p>
          <a:endParaRPr lang="en-US"/>
        </a:p>
      </dgm:t>
    </dgm:pt>
    <dgm:pt modelId="{717B5B82-F1BB-43A8-84D1-39B0BD026CB8}" type="sibTrans" cxnId="{670B738D-8120-479D-97E0-17F2C0869756}">
      <dgm:prSet/>
      <dgm:spPr/>
      <dgm:t>
        <a:bodyPr/>
        <a:lstStyle/>
        <a:p>
          <a:endParaRPr lang="en-US"/>
        </a:p>
      </dgm:t>
    </dgm:pt>
    <dgm:pt modelId="{9643180A-939D-4998-B22C-707EF870EF37}">
      <dgm:prSet/>
      <dgm:spPr/>
      <dgm:t>
        <a:bodyPr/>
        <a:lstStyle/>
        <a:p>
          <a:pPr>
            <a:lnSpc>
              <a:spcPct val="100000"/>
            </a:lnSpc>
          </a:pPr>
          <a:r>
            <a:rPr lang="en-GB">
              <a:solidFill>
                <a:schemeClr val="accent1">
                  <a:lumMod val="50000"/>
                </a:schemeClr>
              </a:solidFill>
              <a:latin typeface="Arial"/>
              <a:cs typeface="Arial"/>
            </a:rPr>
            <a:t>Existing research</a:t>
          </a:r>
          <a:endParaRPr lang="en-US">
            <a:solidFill>
              <a:schemeClr val="accent1">
                <a:lumMod val="50000"/>
              </a:schemeClr>
            </a:solidFill>
            <a:latin typeface="Arial"/>
            <a:cs typeface="Arial"/>
          </a:endParaRPr>
        </a:p>
      </dgm:t>
    </dgm:pt>
    <dgm:pt modelId="{49C5C84A-0109-41BB-A558-F3B7B9C3D3FF}" type="parTrans" cxnId="{F43EBFED-9916-44AB-921D-658F11B00E9E}">
      <dgm:prSet/>
      <dgm:spPr/>
      <dgm:t>
        <a:bodyPr/>
        <a:lstStyle/>
        <a:p>
          <a:endParaRPr lang="en-US"/>
        </a:p>
      </dgm:t>
    </dgm:pt>
    <dgm:pt modelId="{3983B860-5899-471A-8ECE-3E24E8B7F167}" type="sibTrans" cxnId="{F43EBFED-9916-44AB-921D-658F11B00E9E}">
      <dgm:prSet/>
      <dgm:spPr/>
      <dgm:t>
        <a:bodyPr/>
        <a:lstStyle/>
        <a:p>
          <a:endParaRPr lang="en-US"/>
        </a:p>
      </dgm:t>
    </dgm:pt>
    <dgm:pt modelId="{96B82D94-ADB9-458F-AF82-9A9DDACB9EEC}">
      <dgm:prSet/>
      <dgm:spPr/>
      <dgm:t>
        <a:bodyPr/>
        <a:lstStyle/>
        <a:p>
          <a:pPr>
            <a:lnSpc>
              <a:spcPct val="100000"/>
            </a:lnSpc>
          </a:pPr>
          <a:r>
            <a:rPr lang="en-GB">
              <a:solidFill>
                <a:schemeClr val="accent1">
                  <a:lumMod val="50000"/>
                </a:schemeClr>
              </a:solidFill>
              <a:latin typeface="Arial"/>
              <a:cs typeface="Arial"/>
            </a:rPr>
            <a:t>Ethical consideration</a:t>
          </a:r>
          <a:endParaRPr lang="en-US">
            <a:solidFill>
              <a:schemeClr val="accent1">
                <a:lumMod val="50000"/>
              </a:schemeClr>
            </a:solidFill>
            <a:latin typeface="Arial"/>
            <a:cs typeface="Arial"/>
          </a:endParaRPr>
        </a:p>
      </dgm:t>
    </dgm:pt>
    <dgm:pt modelId="{F0F97E99-5EDA-470A-919E-5FFA2851F28C}" type="parTrans" cxnId="{D99452D0-38B3-467D-9667-4C6CE83BC6D2}">
      <dgm:prSet/>
      <dgm:spPr/>
      <dgm:t>
        <a:bodyPr/>
        <a:lstStyle/>
        <a:p>
          <a:endParaRPr lang="en-US"/>
        </a:p>
      </dgm:t>
    </dgm:pt>
    <dgm:pt modelId="{105FA0A5-C90C-4840-9BA4-1274CFF3D21B}" type="sibTrans" cxnId="{D99452D0-38B3-467D-9667-4C6CE83BC6D2}">
      <dgm:prSet/>
      <dgm:spPr/>
      <dgm:t>
        <a:bodyPr/>
        <a:lstStyle/>
        <a:p>
          <a:endParaRPr lang="en-US"/>
        </a:p>
      </dgm:t>
    </dgm:pt>
    <dgm:pt modelId="{CCE6B35C-CF99-49E5-B37B-1122CDA19504}">
      <dgm:prSet/>
      <dgm:spPr/>
      <dgm:t>
        <a:bodyPr/>
        <a:lstStyle/>
        <a:p>
          <a:pPr>
            <a:lnSpc>
              <a:spcPct val="100000"/>
            </a:lnSpc>
          </a:pPr>
          <a:r>
            <a:rPr lang="en-GB">
              <a:solidFill>
                <a:schemeClr val="accent1">
                  <a:lumMod val="50000"/>
                </a:schemeClr>
              </a:solidFill>
              <a:latin typeface="Arial"/>
              <a:cs typeface="Arial"/>
            </a:rPr>
            <a:t>Proposed method</a:t>
          </a:r>
          <a:endParaRPr lang="en-US">
            <a:solidFill>
              <a:schemeClr val="accent1">
                <a:lumMod val="50000"/>
              </a:schemeClr>
            </a:solidFill>
            <a:latin typeface="Arial"/>
            <a:cs typeface="Arial"/>
          </a:endParaRPr>
        </a:p>
      </dgm:t>
    </dgm:pt>
    <dgm:pt modelId="{85A1C06B-3A6C-48CB-BAB5-99D7385BCC3F}" type="parTrans" cxnId="{5FAD2273-FE44-4B9E-8EB9-C4B0B881C6CD}">
      <dgm:prSet/>
      <dgm:spPr/>
      <dgm:t>
        <a:bodyPr/>
        <a:lstStyle/>
        <a:p>
          <a:endParaRPr lang="en-US"/>
        </a:p>
      </dgm:t>
    </dgm:pt>
    <dgm:pt modelId="{4374E14C-C50C-45BA-9A61-1398005E6596}" type="sibTrans" cxnId="{5FAD2273-FE44-4B9E-8EB9-C4B0B881C6CD}">
      <dgm:prSet/>
      <dgm:spPr/>
      <dgm:t>
        <a:bodyPr/>
        <a:lstStyle/>
        <a:p>
          <a:endParaRPr lang="en-US"/>
        </a:p>
      </dgm:t>
    </dgm:pt>
    <dgm:pt modelId="{062B2E6A-A9D9-4A59-A99B-A07B837325BF}">
      <dgm:prSet/>
      <dgm:spPr/>
      <dgm:t>
        <a:bodyPr/>
        <a:lstStyle/>
        <a:p>
          <a:pPr>
            <a:lnSpc>
              <a:spcPct val="100000"/>
            </a:lnSpc>
          </a:pPr>
          <a:r>
            <a:rPr lang="en-GB">
              <a:solidFill>
                <a:schemeClr val="accent1">
                  <a:lumMod val="50000"/>
                </a:schemeClr>
              </a:solidFill>
              <a:latin typeface="Arial"/>
              <a:cs typeface="Arial"/>
            </a:rPr>
            <a:t>Research timeline</a:t>
          </a:r>
          <a:endParaRPr lang="en-US">
            <a:solidFill>
              <a:schemeClr val="accent1">
                <a:lumMod val="50000"/>
              </a:schemeClr>
            </a:solidFill>
            <a:latin typeface="Arial"/>
            <a:cs typeface="Arial"/>
          </a:endParaRPr>
        </a:p>
      </dgm:t>
    </dgm:pt>
    <dgm:pt modelId="{5170140F-C5C1-4033-B9DA-5D1176229F51}" type="parTrans" cxnId="{5426A870-BB45-4E86-AD92-976F8FA37DFB}">
      <dgm:prSet/>
      <dgm:spPr/>
      <dgm:t>
        <a:bodyPr/>
        <a:lstStyle/>
        <a:p>
          <a:endParaRPr lang="en-US"/>
        </a:p>
      </dgm:t>
    </dgm:pt>
    <dgm:pt modelId="{4D50E18F-C5B8-435E-B2ED-40A17291CA60}" type="sibTrans" cxnId="{5426A870-BB45-4E86-AD92-976F8FA37DFB}">
      <dgm:prSet/>
      <dgm:spPr/>
      <dgm:t>
        <a:bodyPr/>
        <a:lstStyle/>
        <a:p>
          <a:endParaRPr lang="en-US"/>
        </a:p>
      </dgm:t>
    </dgm:pt>
    <dgm:pt modelId="{00F4E479-992C-47BD-8135-8993A24688E9}">
      <dgm:prSet/>
      <dgm:spPr/>
      <dgm:t>
        <a:bodyPr/>
        <a:lstStyle/>
        <a:p>
          <a:pPr>
            <a:lnSpc>
              <a:spcPct val="100000"/>
            </a:lnSpc>
          </a:pPr>
          <a:r>
            <a:rPr lang="en-GB">
              <a:solidFill>
                <a:schemeClr val="accent1">
                  <a:lumMod val="50000"/>
                </a:schemeClr>
              </a:solidFill>
              <a:latin typeface="Arial"/>
              <a:cs typeface="Arial"/>
            </a:rPr>
            <a:t>Our hypothesis</a:t>
          </a:r>
          <a:endParaRPr lang="en-US">
            <a:solidFill>
              <a:schemeClr val="accent1">
                <a:lumMod val="50000"/>
              </a:schemeClr>
            </a:solidFill>
            <a:latin typeface="Arial"/>
            <a:cs typeface="Arial"/>
          </a:endParaRPr>
        </a:p>
      </dgm:t>
    </dgm:pt>
    <dgm:pt modelId="{3F8E046C-01E2-4AAE-9BBE-722960728C05}" type="parTrans" cxnId="{EA6EE7EA-79EC-4EAE-8916-325D00487575}">
      <dgm:prSet/>
      <dgm:spPr/>
      <dgm:t>
        <a:bodyPr/>
        <a:lstStyle/>
        <a:p>
          <a:endParaRPr lang="en-US"/>
        </a:p>
      </dgm:t>
    </dgm:pt>
    <dgm:pt modelId="{5A25FDC7-17B2-4D79-8894-98121548AE65}" type="sibTrans" cxnId="{EA6EE7EA-79EC-4EAE-8916-325D00487575}">
      <dgm:prSet/>
      <dgm:spPr/>
      <dgm:t>
        <a:bodyPr/>
        <a:lstStyle/>
        <a:p>
          <a:endParaRPr lang="en-US"/>
        </a:p>
      </dgm:t>
    </dgm:pt>
    <dgm:pt modelId="{39B0E521-97DB-4AE4-A835-443F49DC4E85}">
      <dgm:prSet/>
      <dgm:spPr/>
      <dgm:t>
        <a:bodyPr/>
        <a:lstStyle/>
        <a:p>
          <a:pPr>
            <a:lnSpc>
              <a:spcPct val="100000"/>
            </a:lnSpc>
          </a:pPr>
          <a:r>
            <a:rPr lang="en-GB">
              <a:solidFill>
                <a:schemeClr val="accent1">
                  <a:lumMod val="50000"/>
                </a:schemeClr>
              </a:solidFill>
              <a:latin typeface="Arial"/>
              <a:cs typeface="Arial"/>
            </a:rPr>
            <a:t>Q &amp; A</a:t>
          </a:r>
          <a:endParaRPr lang="en-US">
            <a:solidFill>
              <a:schemeClr val="accent1">
                <a:lumMod val="50000"/>
              </a:schemeClr>
            </a:solidFill>
            <a:latin typeface="Arial"/>
            <a:cs typeface="Arial"/>
          </a:endParaRPr>
        </a:p>
      </dgm:t>
    </dgm:pt>
    <dgm:pt modelId="{8510F440-4A26-4CD8-89B5-A90527B951B7}" type="parTrans" cxnId="{A2346BAD-30BE-4E0F-8E19-3C65F47BDC01}">
      <dgm:prSet/>
      <dgm:spPr/>
      <dgm:t>
        <a:bodyPr/>
        <a:lstStyle/>
        <a:p>
          <a:endParaRPr lang="en-US"/>
        </a:p>
      </dgm:t>
    </dgm:pt>
    <dgm:pt modelId="{840E0C07-29E8-401E-BC9D-2D863F118DAE}" type="sibTrans" cxnId="{A2346BAD-30BE-4E0F-8E19-3C65F47BDC01}">
      <dgm:prSet/>
      <dgm:spPr/>
      <dgm:t>
        <a:bodyPr/>
        <a:lstStyle/>
        <a:p>
          <a:endParaRPr lang="en-US"/>
        </a:p>
      </dgm:t>
    </dgm:pt>
    <dgm:pt modelId="{2CF812E3-EA79-4BD7-B7D0-793F876C7FEB}">
      <dgm:prSet/>
      <dgm:spPr/>
      <dgm:t>
        <a:bodyPr/>
        <a:lstStyle/>
        <a:p>
          <a:pPr>
            <a:lnSpc>
              <a:spcPct val="100000"/>
            </a:lnSpc>
          </a:pPr>
          <a:r>
            <a:rPr lang="en-GB">
              <a:solidFill>
                <a:schemeClr val="accent1">
                  <a:lumMod val="50000"/>
                </a:schemeClr>
              </a:solidFill>
              <a:latin typeface="Arial"/>
              <a:cs typeface="Arial"/>
            </a:rPr>
            <a:t>Reference</a:t>
          </a:r>
          <a:endParaRPr lang="en-US">
            <a:solidFill>
              <a:schemeClr val="accent1">
                <a:lumMod val="50000"/>
              </a:schemeClr>
            </a:solidFill>
            <a:latin typeface="Arial"/>
            <a:cs typeface="Arial"/>
          </a:endParaRPr>
        </a:p>
      </dgm:t>
    </dgm:pt>
    <dgm:pt modelId="{16700C7D-4640-4753-ACCD-98BE66D77C0C}" type="parTrans" cxnId="{2FE589C0-6056-4923-A4E9-9C2DE6D84ACB}">
      <dgm:prSet/>
      <dgm:spPr/>
      <dgm:t>
        <a:bodyPr/>
        <a:lstStyle/>
        <a:p>
          <a:endParaRPr lang="en-US"/>
        </a:p>
      </dgm:t>
    </dgm:pt>
    <dgm:pt modelId="{A5E10215-22E7-403D-B90B-20628B4F6FE3}" type="sibTrans" cxnId="{2FE589C0-6056-4923-A4E9-9C2DE6D84ACB}">
      <dgm:prSet/>
      <dgm:spPr/>
      <dgm:t>
        <a:bodyPr/>
        <a:lstStyle/>
        <a:p>
          <a:endParaRPr lang="en-US"/>
        </a:p>
      </dgm:t>
    </dgm:pt>
    <dgm:pt modelId="{0BC29F63-54C6-45C8-9800-5B6FB2A89278}" type="pres">
      <dgm:prSet presAssocID="{A411E62D-92C4-4F29-B6D0-91E72817FC87}" presName="root" presStyleCnt="0">
        <dgm:presLayoutVars>
          <dgm:dir/>
          <dgm:resizeHandles val="exact"/>
        </dgm:presLayoutVars>
      </dgm:prSet>
      <dgm:spPr/>
    </dgm:pt>
    <dgm:pt modelId="{0AC35DA8-BBF8-4BC7-AA99-EF60834211D7}" type="pres">
      <dgm:prSet presAssocID="{EDFF16FE-FBBD-45C8-94A9-AF4ECF27B5E9}" presName="compNode" presStyleCnt="0"/>
      <dgm:spPr/>
    </dgm:pt>
    <dgm:pt modelId="{F52EB291-7698-4E24-BD41-A56CFB487E4B}" type="pres">
      <dgm:prSet presAssocID="{EDFF16FE-FBBD-45C8-94A9-AF4ECF27B5E9}" presName="bgRect" presStyleLbl="bgShp" presStyleIdx="0" presStyleCnt="8"/>
      <dgm:spPr/>
    </dgm:pt>
    <dgm:pt modelId="{6470B306-17EE-4F2A-8BF5-772C0FF7D3DB}" type="pres">
      <dgm:prSet presAssocID="{EDFF16FE-FBBD-45C8-94A9-AF4ECF27B5E9}"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ke"/>
        </a:ext>
      </dgm:extLst>
    </dgm:pt>
    <dgm:pt modelId="{A51C5325-0AEC-4976-90C5-AA00267A92E0}" type="pres">
      <dgm:prSet presAssocID="{EDFF16FE-FBBD-45C8-94A9-AF4ECF27B5E9}" presName="spaceRect" presStyleCnt="0"/>
      <dgm:spPr/>
    </dgm:pt>
    <dgm:pt modelId="{598E8F7F-EF92-4B57-9D2E-64CA69019AD8}" type="pres">
      <dgm:prSet presAssocID="{EDFF16FE-FBBD-45C8-94A9-AF4ECF27B5E9}" presName="parTx" presStyleLbl="revTx" presStyleIdx="0" presStyleCnt="8">
        <dgm:presLayoutVars>
          <dgm:chMax val="0"/>
          <dgm:chPref val="0"/>
        </dgm:presLayoutVars>
      </dgm:prSet>
      <dgm:spPr/>
    </dgm:pt>
    <dgm:pt modelId="{E2364E8B-36D7-4639-8D7E-87BFBB9D3227}" type="pres">
      <dgm:prSet presAssocID="{717B5B82-F1BB-43A8-84D1-39B0BD026CB8}" presName="sibTrans" presStyleCnt="0"/>
      <dgm:spPr/>
    </dgm:pt>
    <dgm:pt modelId="{28B4A527-399E-4FD9-9A09-6174A6E2C9C8}" type="pres">
      <dgm:prSet presAssocID="{9643180A-939D-4998-B22C-707EF870EF37}" presName="compNode" presStyleCnt="0"/>
      <dgm:spPr/>
    </dgm:pt>
    <dgm:pt modelId="{47AD07A4-1017-4283-A233-D2B335DB6B9C}" type="pres">
      <dgm:prSet presAssocID="{9643180A-939D-4998-B22C-707EF870EF37}" presName="bgRect" presStyleLbl="bgShp" presStyleIdx="1" presStyleCnt="8"/>
      <dgm:spPr/>
    </dgm:pt>
    <dgm:pt modelId="{4322A4A2-6C3A-4E17-A943-BEA4743FF54A}" type="pres">
      <dgm:prSet presAssocID="{9643180A-939D-4998-B22C-707EF870EF37}"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earch"/>
        </a:ext>
      </dgm:extLst>
    </dgm:pt>
    <dgm:pt modelId="{DA061349-492F-48C3-9449-5B21CFD0F969}" type="pres">
      <dgm:prSet presAssocID="{9643180A-939D-4998-B22C-707EF870EF37}" presName="spaceRect" presStyleCnt="0"/>
      <dgm:spPr/>
    </dgm:pt>
    <dgm:pt modelId="{63343C28-DE5D-4FD7-ACDA-8452FBB31189}" type="pres">
      <dgm:prSet presAssocID="{9643180A-939D-4998-B22C-707EF870EF37}" presName="parTx" presStyleLbl="revTx" presStyleIdx="1" presStyleCnt="8">
        <dgm:presLayoutVars>
          <dgm:chMax val="0"/>
          <dgm:chPref val="0"/>
        </dgm:presLayoutVars>
      </dgm:prSet>
      <dgm:spPr/>
    </dgm:pt>
    <dgm:pt modelId="{8B5A789F-4B04-4316-BF1B-96A342558A02}" type="pres">
      <dgm:prSet presAssocID="{3983B860-5899-471A-8ECE-3E24E8B7F167}" presName="sibTrans" presStyleCnt="0"/>
      <dgm:spPr/>
    </dgm:pt>
    <dgm:pt modelId="{6C6FCE28-61DE-4C70-8C8A-02AE8B2412FF}" type="pres">
      <dgm:prSet presAssocID="{96B82D94-ADB9-458F-AF82-9A9DDACB9EEC}" presName="compNode" presStyleCnt="0"/>
      <dgm:spPr/>
    </dgm:pt>
    <dgm:pt modelId="{CCDBC827-E5E2-4712-A824-E2B77FC7240F}" type="pres">
      <dgm:prSet presAssocID="{96B82D94-ADB9-458F-AF82-9A9DDACB9EEC}" presName="bgRect" presStyleLbl="bgShp" presStyleIdx="2" presStyleCnt="8"/>
      <dgm:spPr/>
    </dgm:pt>
    <dgm:pt modelId="{708D30C0-CE77-4B24-81DC-FE34830D878C}" type="pres">
      <dgm:prSet presAssocID="{96B82D94-ADB9-458F-AF82-9A9DDACB9EEC}"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mitments"/>
        </a:ext>
      </dgm:extLst>
    </dgm:pt>
    <dgm:pt modelId="{D12C78B3-83B3-4E3D-8964-014FFBECFA04}" type="pres">
      <dgm:prSet presAssocID="{96B82D94-ADB9-458F-AF82-9A9DDACB9EEC}" presName="spaceRect" presStyleCnt="0"/>
      <dgm:spPr/>
    </dgm:pt>
    <dgm:pt modelId="{E832ADD3-C36B-41A1-ABE9-3206A387EFF4}" type="pres">
      <dgm:prSet presAssocID="{96B82D94-ADB9-458F-AF82-9A9DDACB9EEC}" presName="parTx" presStyleLbl="revTx" presStyleIdx="2" presStyleCnt="8">
        <dgm:presLayoutVars>
          <dgm:chMax val="0"/>
          <dgm:chPref val="0"/>
        </dgm:presLayoutVars>
      </dgm:prSet>
      <dgm:spPr/>
    </dgm:pt>
    <dgm:pt modelId="{78BC7CFD-CC5F-4F30-9E18-486AF1CD8C77}" type="pres">
      <dgm:prSet presAssocID="{105FA0A5-C90C-4840-9BA4-1274CFF3D21B}" presName="sibTrans" presStyleCnt="0"/>
      <dgm:spPr/>
    </dgm:pt>
    <dgm:pt modelId="{747BF950-41F5-497C-BC6D-F1B9D5120C59}" type="pres">
      <dgm:prSet presAssocID="{CCE6B35C-CF99-49E5-B37B-1122CDA19504}" presName="compNode" presStyleCnt="0"/>
      <dgm:spPr/>
    </dgm:pt>
    <dgm:pt modelId="{EDA3E5C9-9889-4A5A-876B-80FEFA2F80D9}" type="pres">
      <dgm:prSet presAssocID="{CCE6B35C-CF99-49E5-B37B-1122CDA19504}" presName="bgRect" presStyleLbl="bgShp" presStyleIdx="3" presStyleCnt="8"/>
      <dgm:spPr/>
    </dgm:pt>
    <dgm:pt modelId="{761F3A0C-2A53-4F7B-806B-CF5CAC02E998}" type="pres">
      <dgm:prSet presAssocID="{CCE6B35C-CF99-49E5-B37B-1122CDA19504}"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mment Urgent"/>
        </a:ext>
      </dgm:extLst>
    </dgm:pt>
    <dgm:pt modelId="{B349A913-34D8-432C-B671-D3BC1EBBBF5D}" type="pres">
      <dgm:prSet presAssocID="{CCE6B35C-CF99-49E5-B37B-1122CDA19504}" presName="spaceRect" presStyleCnt="0"/>
      <dgm:spPr/>
    </dgm:pt>
    <dgm:pt modelId="{7A346F6C-0C1B-4CFA-9204-0A74A8A3E18F}" type="pres">
      <dgm:prSet presAssocID="{CCE6B35C-CF99-49E5-B37B-1122CDA19504}" presName="parTx" presStyleLbl="revTx" presStyleIdx="3" presStyleCnt="8">
        <dgm:presLayoutVars>
          <dgm:chMax val="0"/>
          <dgm:chPref val="0"/>
        </dgm:presLayoutVars>
      </dgm:prSet>
      <dgm:spPr/>
    </dgm:pt>
    <dgm:pt modelId="{3A2EFBE6-0980-4DE4-821D-BBA0DCD0B523}" type="pres">
      <dgm:prSet presAssocID="{4374E14C-C50C-45BA-9A61-1398005E6596}" presName="sibTrans" presStyleCnt="0"/>
      <dgm:spPr/>
    </dgm:pt>
    <dgm:pt modelId="{D60432BF-5EDF-4BF3-B3CD-9C65AFAB80C6}" type="pres">
      <dgm:prSet presAssocID="{062B2E6A-A9D9-4A59-A99B-A07B837325BF}" presName="compNode" presStyleCnt="0"/>
      <dgm:spPr/>
    </dgm:pt>
    <dgm:pt modelId="{E71A029D-A84A-439D-9CDA-5CD8F537C164}" type="pres">
      <dgm:prSet presAssocID="{062B2E6A-A9D9-4A59-A99B-A07B837325BF}" presName="bgRect" presStyleLbl="bgShp" presStyleIdx="4" presStyleCnt="8"/>
      <dgm:spPr/>
    </dgm:pt>
    <dgm:pt modelId="{DD96E9CB-253B-4BB8-A797-5C75D8BE83C2}" type="pres">
      <dgm:prSet presAssocID="{062B2E6A-A9D9-4A59-A99B-A07B837325BF}"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imeline"/>
        </a:ext>
      </dgm:extLst>
    </dgm:pt>
    <dgm:pt modelId="{BD2FF376-7042-4CDF-B0CD-638D1CFCD4DC}" type="pres">
      <dgm:prSet presAssocID="{062B2E6A-A9D9-4A59-A99B-A07B837325BF}" presName="spaceRect" presStyleCnt="0"/>
      <dgm:spPr/>
    </dgm:pt>
    <dgm:pt modelId="{5C48B049-06FC-4CE0-A313-5637D720EC27}" type="pres">
      <dgm:prSet presAssocID="{062B2E6A-A9D9-4A59-A99B-A07B837325BF}" presName="parTx" presStyleLbl="revTx" presStyleIdx="4" presStyleCnt="8">
        <dgm:presLayoutVars>
          <dgm:chMax val="0"/>
          <dgm:chPref val="0"/>
        </dgm:presLayoutVars>
      </dgm:prSet>
      <dgm:spPr/>
    </dgm:pt>
    <dgm:pt modelId="{6271BF04-EF6C-4576-9DDA-6D8C8F7269F8}" type="pres">
      <dgm:prSet presAssocID="{4D50E18F-C5B8-435E-B2ED-40A17291CA60}" presName="sibTrans" presStyleCnt="0"/>
      <dgm:spPr/>
    </dgm:pt>
    <dgm:pt modelId="{7F6F8A8E-FED2-4780-A339-E3EAE1BD292E}" type="pres">
      <dgm:prSet presAssocID="{00F4E479-992C-47BD-8135-8993A24688E9}" presName="compNode" presStyleCnt="0"/>
      <dgm:spPr/>
    </dgm:pt>
    <dgm:pt modelId="{2DE75AC7-0E7B-4D83-B6B6-FBCD9BFBF4DC}" type="pres">
      <dgm:prSet presAssocID="{00F4E479-992C-47BD-8135-8993A24688E9}" presName="bgRect" presStyleLbl="bgShp" presStyleIdx="5" presStyleCnt="8"/>
      <dgm:spPr/>
    </dgm:pt>
    <dgm:pt modelId="{BFDEE70F-34CA-456A-97CF-872DD1D98A97}" type="pres">
      <dgm:prSet presAssocID="{00F4E479-992C-47BD-8135-8993A24688E9}"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World"/>
        </a:ext>
      </dgm:extLst>
    </dgm:pt>
    <dgm:pt modelId="{35595FB8-9A92-4384-94C5-FF8A7B395356}" type="pres">
      <dgm:prSet presAssocID="{00F4E479-992C-47BD-8135-8993A24688E9}" presName="spaceRect" presStyleCnt="0"/>
      <dgm:spPr/>
    </dgm:pt>
    <dgm:pt modelId="{BFE4ADC3-D538-4AEB-BF5C-09FB14DD7F88}" type="pres">
      <dgm:prSet presAssocID="{00F4E479-992C-47BD-8135-8993A24688E9}" presName="parTx" presStyleLbl="revTx" presStyleIdx="5" presStyleCnt="8">
        <dgm:presLayoutVars>
          <dgm:chMax val="0"/>
          <dgm:chPref val="0"/>
        </dgm:presLayoutVars>
      </dgm:prSet>
      <dgm:spPr/>
    </dgm:pt>
    <dgm:pt modelId="{77C36AE4-166D-45E6-A96D-0E051909B3ED}" type="pres">
      <dgm:prSet presAssocID="{5A25FDC7-17B2-4D79-8894-98121548AE65}" presName="sibTrans" presStyleCnt="0"/>
      <dgm:spPr/>
    </dgm:pt>
    <dgm:pt modelId="{F8C4630F-21E2-4243-B5C5-300B1F9AAE37}" type="pres">
      <dgm:prSet presAssocID="{39B0E521-97DB-4AE4-A835-443F49DC4E85}" presName="compNode" presStyleCnt="0"/>
      <dgm:spPr/>
    </dgm:pt>
    <dgm:pt modelId="{56F58FB2-B416-40E0-AF2F-B7AA1AB9A552}" type="pres">
      <dgm:prSet presAssocID="{39B0E521-97DB-4AE4-A835-443F49DC4E85}" presName="bgRect" presStyleLbl="bgShp" presStyleIdx="6" presStyleCnt="8"/>
      <dgm:spPr/>
    </dgm:pt>
    <dgm:pt modelId="{76C7ABAF-BD93-48F8-965B-9A3C478584E5}" type="pres">
      <dgm:prSet presAssocID="{39B0E521-97DB-4AE4-A835-443F49DC4E85}"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Help Thin"/>
        </a:ext>
      </dgm:extLst>
    </dgm:pt>
    <dgm:pt modelId="{06DD01AD-6FA8-4A79-81E7-85A69F1996A6}" type="pres">
      <dgm:prSet presAssocID="{39B0E521-97DB-4AE4-A835-443F49DC4E85}" presName="spaceRect" presStyleCnt="0"/>
      <dgm:spPr/>
    </dgm:pt>
    <dgm:pt modelId="{58FEC6BE-D3EC-46CE-AF6C-8D7434C2380A}" type="pres">
      <dgm:prSet presAssocID="{39B0E521-97DB-4AE4-A835-443F49DC4E85}" presName="parTx" presStyleLbl="revTx" presStyleIdx="6" presStyleCnt="8">
        <dgm:presLayoutVars>
          <dgm:chMax val="0"/>
          <dgm:chPref val="0"/>
        </dgm:presLayoutVars>
      </dgm:prSet>
      <dgm:spPr/>
    </dgm:pt>
    <dgm:pt modelId="{815C5670-B390-479C-A0FA-16BE8914C314}" type="pres">
      <dgm:prSet presAssocID="{840E0C07-29E8-401E-BC9D-2D863F118DAE}" presName="sibTrans" presStyleCnt="0"/>
      <dgm:spPr/>
    </dgm:pt>
    <dgm:pt modelId="{0942940A-4833-4B62-A2C8-F97690478BB6}" type="pres">
      <dgm:prSet presAssocID="{2CF812E3-EA79-4BD7-B7D0-793F876C7FEB}" presName="compNode" presStyleCnt="0"/>
      <dgm:spPr/>
    </dgm:pt>
    <dgm:pt modelId="{D27BACC0-55C3-4C05-BF85-C1EFFF536325}" type="pres">
      <dgm:prSet presAssocID="{2CF812E3-EA79-4BD7-B7D0-793F876C7FEB}" presName="bgRect" presStyleLbl="bgShp" presStyleIdx="7" presStyleCnt="8"/>
      <dgm:spPr/>
    </dgm:pt>
    <dgm:pt modelId="{491AFBDD-C766-49D2-8116-8FDCD569E7C3}" type="pres">
      <dgm:prSet presAssocID="{2CF812E3-EA79-4BD7-B7D0-793F876C7FEB}"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Asterisk Solid"/>
        </a:ext>
      </dgm:extLst>
    </dgm:pt>
    <dgm:pt modelId="{81F086DE-2706-440C-9797-8A5684B8773E}" type="pres">
      <dgm:prSet presAssocID="{2CF812E3-EA79-4BD7-B7D0-793F876C7FEB}" presName="spaceRect" presStyleCnt="0"/>
      <dgm:spPr/>
    </dgm:pt>
    <dgm:pt modelId="{702DD31A-2955-4679-B44A-57AE7145AFFB}" type="pres">
      <dgm:prSet presAssocID="{2CF812E3-EA79-4BD7-B7D0-793F876C7FEB}" presName="parTx" presStyleLbl="revTx" presStyleIdx="7" presStyleCnt="8">
        <dgm:presLayoutVars>
          <dgm:chMax val="0"/>
          <dgm:chPref val="0"/>
        </dgm:presLayoutVars>
      </dgm:prSet>
      <dgm:spPr/>
    </dgm:pt>
  </dgm:ptLst>
  <dgm:cxnLst>
    <dgm:cxn modelId="{0202A120-62A8-41B1-B5C6-90B3A22CC109}" type="presOf" srcId="{39B0E521-97DB-4AE4-A835-443F49DC4E85}" destId="{58FEC6BE-D3EC-46CE-AF6C-8D7434C2380A}" srcOrd="0" destOrd="0" presId="urn:microsoft.com/office/officeart/2018/2/layout/IconVerticalSolidList"/>
    <dgm:cxn modelId="{A47F3722-0DD9-4A58-A9C9-E3D310A6F9A0}" type="presOf" srcId="{A411E62D-92C4-4F29-B6D0-91E72817FC87}" destId="{0BC29F63-54C6-45C8-9800-5B6FB2A89278}" srcOrd="0" destOrd="0" presId="urn:microsoft.com/office/officeart/2018/2/layout/IconVerticalSolidList"/>
    <dgm:cxn modelId="{6E160331-9D9F-4FFA-9FAA-18738068884E}" type="presOf" srcId="{00F4E479-992C-47BD-8135-8993A24688E9}" destId="{BFE4ADC3-D538-4AEB-BF5C-09FB14DD7F88}" srcOrd="0" destOrd="0" presId="urn:microsoft.com/office/officeart/2018/2/layout/IconVerticalSolidList"/>
    <dgm:cxn modelId="{34087361-A0EF-4CF3-873B-1E5E79FC10A6}" type="presOf" srcId="{EDFF16FE-FBBD-45C8-94A9-AF4ECF27B5E9}" destId="{598E8F7F-EF92-4B57-9D2E-64CA69019AD8}" srcOrd="0" destOrd="0" presId="urn:microsoft.com/office/officeart/2018/2/layout/IconVerticalSolidList"/>
    <dgm:cxn modelId="{2E1AEC66-718C-4BA4-A549-9620A0C004ED}" type="presOf" srcId="{9643180A-939D-4998-B22C-707EF870EF37}" destId="{63343C28-DE5D-4FD7-ACDA-8452FBB31189}" srcOrd="0" destOrd="0" presId="urn:microsoft.com/office/officeart/2018/2/layout/IconVerticalSolidList"/>
    <dgm:cxn modelId="{AD12964B-9C55-4009-974F-531C373AE16A}" type="presOf" srcId="{2CF812E3-EA79-4BD7-B7D0-793F876C7FEB}" destId="{702DD31A-2955-4679-B44A-57AE7145AFFB}" srcOrd="0" destOrd="0" presId="urn:microsoft.com/office/officeart/2018/2/layout/IconVerticalSolidList"/>
    <dgm:cxn modelId="{5426A870-BB45-4E86-AD92-976F8FA37DFB}" srcId="{A411E62D-92C4-4F29-B6D0-91E72817FC87}" destId="{062B2E6A-A9D9-4A59-A99B-A07B837325BF}" srcOrd="4" destOrd="0" parTransId="{5170140F-C5C1-4033-B9DA-5D1176229F51}" sibTransId="{4D50E18F-C5B8-435E-B2ED-40A17291CA60}"/>
    <dgm:cxn modelId="{5FAD2273-FE44-4B9E-8EB9-C4B0B881C6CD}" srcId="{A411E62D-92C4-4F29-B6D0-91E72817FC87}" destId="{CCE6B35C-CF99-49E5-B37B-1122CDA19504}" srcOrd="3" destOrd="0" parTransId="{85A1C06B-3A6C-48CB-BAB5-99D7385BCC3F}" sibTransId="{4374E14C-C50C-45BA-9A61-1398005E6596}"/>
    <dgm:cxn modelId="{670B738D-8120-479D-97E0-17F2C0869756}" srcId="{A411E62D-92C4-4F29-B6D0-91E72817FC87}" destId="{EDFF16FE-FBBD-45C8-94A9-AF4ECF27B5E9}" srcOrd="0" destOrd="0" parTransId="{493A4E2B-40C8-4674-B7DC-A72DC8D94A38}" sibTransId="{717B5B82-F1BB-43A8-84D1-39B0BD026CB8}"/>
    <dgm:cxn modelId="{CEA367A7-F97E-4FA5-BF8A-B52FAA2A6AFE}" type="presOf" srcId="{CCE6B35C-CF99-49E5-B37B-1122CDA19504}" destId="{7A346F6C-0C1B-4CFA-9204-0A74A8A3E18F}" srcOrd="0" destOrd="0" presId="urn:microsoft.com/office/officeart/2018/2/layout/IconVerticalSolidList"/>
    <dgm:cxn modelId="{A2346BAD-30BE-4E0F-8E19-3C65F47BDC01}" srcId="{A411E62D-92C4-4F29-B6D0-91E72817FC87}" destId="{39B0E521-97DB-4AE4-A835-443F49DC4E85}" srcOrd="6" destOrd="0" parTransId="{8510F440-4A26-4CD8-89B5-A90527B951B7}" sibTransId="{840E0C07-29E8-401E-BC9D-2D863F118DAE}"/>
    <dgm:cxn modelId="{2FE589C0-6056-4923-A4E9-9C2DE6D84ACB}" srcId="{A411E62D-92C4-4F29-B6D0-91E72817FC87}" destId="{2CF812E3-EA79-4BD7-B7D0-793F876C7FEB}" srcOrd="7" destOrd="0" parTransId="{16700C7D-4640-4753-ACCD-98BE66D77C0C}" sibTransId="{A5E10215-22E7-403D-B90B-20628B4F6FE3}"/>
    <dgm:cxn modelId="{D99452D0-38B3-467D-9667-4C6CE83BC6D2}" srcId="{A411E62D-92C4-4F29-B6D0-91E72817FC87}" destId="{96B82D94-ADB9-458F-AF82-9A9DDACB9EEC}" srcOrd="2" destOrd="0" parTransId="{F0F97E99-5EDA-470A-919E-5FFA2851F28C}" sibTransId="{105FA0A5-C90C-4840-9BA4-1274CFF3D21B}"/>
    <dgm:cxn modelId="{977058D4-EE0D-411F-AAFC-F554E6C24D5E}" type="presOf" srcId="{062B2E6A-A9D9-4A59-A99B-A07B837325BF}" destId="{5C48B049-06FC-4CE0-A313-5637D720EC27}" srcOrd="0" destOrd="0" presId="urn:microsoft.com/office/officeart/2018/2/layout/IconVerticalSolidList"/>
    <dgm:cxn modelId="{43A493E5-487D-480B-8E0C-C367C2E4CA69}" type="presOf" srcId="{96B82D94-ADB9-458F-AF82-9A9DDACB9EEC}" destId="{E832ADD3-C36B-41A1-ABE9-3206A387EFF4}" srcOrd="0" destOrd="0" presId="urn:microsoft.com/office/officeart/2018/2/layout/IconVerticalSolidList"/>
    <dgm:cxn modelId="{EA6EE7EA-79EC-4EAE-8916-325D00487575}" srcId="{A411E62D-92C4-4F29-B6D0-91E72817FC87}" destId="{00F4E479-992C-47BD-8135-8993A24688E9}" srcOrd="5" destOrd="0" parTransId="{3F8E046C-01E2-4AAE-9BBE-722960728C05}" sibTransId="{5A25FDC7-17B2-4D79-8894-98121548AE65}"/>
    <dgm:cxn modelId="{F43EBFED-9916-44AB-921D-658F11B00E9E}" srcId="{A411E62D-92C4-4F29-B6D0-91E72817FC87}" destId="{9643180A-939D-4998-B22C-707EF870EF37}" srcOrd="1" destOrd="0" parTransId="{49C5C84A-0109-41BB-A558-F3B7B9C3D3FF}" sibTransId="{3983B860-5899-471A-8ECE-3E24E8B7F167}"/>
    <dgm:cxn modelId="{1AC18142-6117-4107-9783-0BB1B0110198}" type="presParOf" srcId="{0BC29F63-54C6-45C8-9800-5B6FB2A89278}" destId="{0AC35DA8-BBF8-4BC7-AA99-EF60834211D7}" srcOrd="0" destOrd="0" presId="urn:microsoft.com/office/officeart/2018/2/layout/IconVerticalSolidList"/>
    <dgm:cxn modelId="{F7872120-E382-45AF-A45C-8009B2F5C45D}" type="presParOf" srcId="{0AC35DA8-BBF8-4BC7-AA99-EF60834211D7}" destId="{F52EB291-7698-4E24-BD41-A56CFB487E4B}" srcOrd="0" destOrd="0" presId="urn:microsoft.com/office/officeart/2018/2/layout/IconVerticalSolidList"/>
    <dgm:cxn modelId="{F04E9884-16F3-431E-8683-6823D860257F}" type="presParOf" srcId="{0AC35DA8-BBF8-4BC7-AA99-EF60834211D7}" destId="{6470B306-17EE-4F2A-8BF5-772C0FF7D3DB}" srcOrd="1" destOrd="0" presId="urn:microsoft.com/office/officeart/2018/2/layout/IconVerticalSolidList"/>
    <dgm:cxn modelId="{6C67989A-6758-4AEB-A59A-26E07340B8C1}" type="presParOf" srcId="{0AC35DA8-BBF8-4BC7-AA99-EF60834211D7}" destId="{A51C5325-0AEC-4976-90C5-AA00267A92E0}" srcOrd="2" destOrd="0" presId="urn:microsoft.com/office/officeart/2018/2/layout/IconVerticalSolidList"/>
    <dgm:cxn modelId="{F383631B-4966-44E5-84BD-A532B971CC7A}" type="presParOf" srcId="{0AC35DA8-BBF8-4BC7-AA99-EF60834211D7}" destId="{598E8F7F-EF92-4B57-9D2E-64CA69019AD8}" srcOrd="3" destOrd="0" presId="urn:microsoft.com/office/officeart/2018/2/layout/IconVerticalSolidList"/>
    <dgm:cxn modelId="{37D6AE55-41DD-45B3-A6D3-8375A6E5F004}" type="presParOf" srcId="{0BC29F63-54C6-45C8-9800-5B6FB2A89278}" destId="{E2364E8B-36D7-4639-8D7E-87BFBB9D3227}" srcOrd="1" destOrd="0" presId="urn:microsoft.com/office/officeart/2018/2/layout/IconVerticalSolidList"/>
    <dgm:cxn modelId="{10AF10CF-FCC9-418E-B4C4-B5560F3B3CF4}" type="presParOf" srcId="{0BC29F63-54C6-45C8-9800-5B6FB2A89278}" destId="{28B4A527-399E-4FD9-9A09-6174A6E2C9C8}" srcOrd="2" destOrd="0" presId="urn:microsoft.com/office/officeart/2018/2/layout/IconVerticalSolidList"/>
    <dgm:cxn modelId="{D0E49A17-7DE6-4D46-A45A-497F59C25A3A}" type="presParOf" srcId="{28B4A527-399E-4FD9-9A09-6174A6E2C9C8}" destId="{47AD07A4-1017-4283-A233-D2B335DB6B9C}" srcOrd="0" destOrd="0" presId="urn:microsoft.com/office/officeart/2018/2/layout/IconVerticalSolidList"/>
    <dgm:cxn modelId="{038A9B7C-8475-4C6E-A02C-518BCBCB45FF}" type="presParOf" srcId="{28B4A527-399E-4FD9-9A09-6174A6E2C9C8}" destId="{4322A4A2-6C3A-4E17-A943-BEA4743FF54A}" srcOrd="1" destOrd="0" presId="urn:microsoft.com/office/officeart/2018/2/layout/IconVerticalSolidList"/>
    <dgm:cxn modelId="{A805EB2F-B03A-4528-9BD4-96DEE16B1BC6}" type="presParOf" srcId="{28B4A527-399E-4FD9-9A09-6174A6E2C9C8}" destId="{DA061349-492F-48C3-9449-5B21CFD0F969}" srcOrd="2" destOrd="0" presId="urn:microsoft.com/office/officeart/2018/2/layout/IconVerticalSolidList"/>
    <dgm:cxn modelId="{1974DA6A-27A0-43DB-A86A-BE2E74F6D627}" type="presParOf" srcId="{28B4A527-399E-4FD9-9A09-6174A6E2C9C8}" destId="{63343C28-DE5D-4FD7-ACDA-8452FBB31189}" srcOrd="3" destOrd="0" presId="urn:microsoft.com/office/officeart/2018/2/layout/IconVerticalSolidList"/>
    <dgm:cxn modelId="{1B92D3AF-D0AD-47E9-8134-E686F6C3FE15}" type="presParOf" srcId="{0BC29F63-54C6-45C8-9800-5B6FB2A89278}" destId="{8B5A789F-4B04-4316-BF1B-96A342558A02}" srcOrd="3" destOrd="0" presId="urn:microsoft.com/office/officeart/2018/2/layout/IconVerticalSolidList"/>
    <dgm:cxn modelId="{B7A749F5-2809-4959-84BB-B173FF8A9D19}" type="presParOf" srcId="{0BC29F63-54C6-45C8-9800-5B6FB2A89278}" destId="{6C6FCE28-61DE-4C70-8C8A-02AE8B2412FF}" srcOrd="4" destOrd="0" presId="urn:microsoft.com/office/officeart/2018/2/layout/IconVerticalSolidList"/>
    <dgm:cxn modelId="{6BCB179F-0523-4CFA-B31D-E1B0D3EA808C}" type="presParOf" srcId="{6C6FCE28-61DE-4C70-8C8A-02AE8B2412FF}" destId="{CCDBC827-E5E2-4712-A824-E2B77FC7240F}" srcOrd="0" destOrd="0" presId="urn:microsoft.com/office/officeart/2018/2/layout/IconVerticalSolidList"/>
    <dgm:cxn modelId="{C175A529-4938-45A5-8516-785EB9C2B7EC}" type="presParOf" srcId="{6C6FCE28-61DE-4C70-8C8A-02AE8B2412FF}" destId="{708D30C0-CE77-4B24-81DC-FE34830D878C}" srcOrd="1" destOrd="0" presId="urn:microsoft.com/office/officeart/2018/2/layout/IconVerticalSolidList"/>
    <dgm:cxn modelId="{2A4EFA3E-764D-4143-A0F9-E0FB80D36B48}" type="presParOf" srcId="{6C6FCE28-61DE-4C70-8C8A-02AE8B2412FF}" destId="{D12C78B3-83B3-4E3D-8964-014FFBECFA04}" srcOrd="2" destOrd="0" presId="urn:microsoft.com/office/officeart/2018/2/layout/IconVerticalSolidList"/>
    <dgm:cxn modelId="{CEF99C93-A9F7-4A6F-9C35-B4CE7A33AD78}" type="presParOf" srcId="{6C6FCE28-61DE-4C70-8C8A-02AE8B2412FF}" destId="{E832ADD3-C36B-41A1-ABE9-3206A387EFF4}" srcOrd="3" destOrd="0" presId="urn:microsoft.com/office/officeart/2018/2/layout/IconVerticalSolidList"/>
    <dgm:cxn modelId="{848C18AD-25D6-4079-A4A3-E56263127251}" type="presParOf" srcId="{0BC29F63-54C6-45C8-9800-5B6FB2A89278}" destId="{78BC7CFD-CC5F-4F30-9E18-486AF1CD8C77}" srcOrd="5" destOrd="0" presId="urn:microsoft.com/office/officeart/2018/2/layout/IconVerticalSolidList"/>
    <dgm:cxn modelId="{13ADD80A-E619-4985-8397-A223DF5A5ED1}" type="presParOf" srcId="{0BC29F63-54C6-45C8-9800-5B6FB2A89278}" destId="{747BF950-41F5-497C-BC6D-F1B9D5120C59}" srcOrd="6" destOrd="0" presId="urn:microsoft.com/office/officeart/2018/2/layout/IconVerticalSolidList"/>
    <dgm:cxn modelId="{85C32871-C6F3-47F5-9258-1C0F30B9805C}" type="presParOf" srcId="{747BF950-41F5-497C-BC6D-F1B9D5120C59}" destId="{EDA3E5C9-9889-4A5A-876B-80FEFA2F80D9}" srcOrd="0" destOrd="0" presId="urn:microsoft.com/office/officeart/2018/2/layout/IconVerticalSolidList"/>
    <dgm:cxn modelId="{AD3FB563-1961-4941-AE3C-CD0A8AF720EB}" type="presParOf" srcId="{747BF950-41F5-497C-BC6D-F1B9D5120C59}" destId="{761F3A0C-2A53-4F7B-806B-CF5CAC02E998}" srcOrd="1" destOrd="0" presId="urn:microsoft.com/office/officeart/2018/2/layout/IconVerticalSolidList"/>
    <dgm:cxn modelId="{510EEF45-693F-44B1-8F8F-CA8553CB14D4}" type="presParOf" srcId="{747BF950-41F5-497C-BC6D-F1B9D5120C59}" destId="{B349A913-34D8-432C-B671-D3BC1EBBBF5D}" srcOrd="2" destOrd="0" presId="urn:microsoft.com/office/officeart/2018/2/layout/IconVerticalSolidList"/>
    <dgm:cxn modelId="{4F1E1187-187F-4836-A2D4-420DF08B4F88}" type="presParOf" srcId="{747BF950-41F5-497C-BC6D-F1B9D5120C59}" destId="{7A346F6C-0C1B-4CFA-9204-0A74A8A3E18F}" srcOrd="3" destOrd="0" presId="urn:microsoft.com/office/officeart/2018/2/layout/IconVerticalSolidList"/>
    <dgm:cxn modelId="{A9D13E84-AA4D-4A9C-89D4-F947F2CEA1DC}" type="presParOf" srcId="{0BC29F63-54C6-45C8-9800-5B6FB2A89278}" destId="{3A2EFBE6-0980-4DE4-821D-BBA0DCD0B523}" srcOrd="7" destOrd="0" presId="urn:microsoft.com/office/officeart/2018/2/layout/IconVerticalSolidList"/>
    <dgm:cxn modelId="{171505CC-34B2-4BB6-A6C2-860068476FFE}" type="presParOf" srcId="{0BC29F63-54C6-45C8-9800-5B6FB2A89278}" destId="{D60432BF-5EDF-4BF3-B3CD-9C65AFAB80C6}" srcOrd="8" destOrd="0" presId="urn:microsoft.com/office/officeart/2018/2/layout/IconVerticalSolidList"/>
    <dgm:cxn modelId="{F63EB898-7622-4522-9093-3D1DD76C70C9}" type="presParOf" srcId="{D60432BF-5EDF-4BF3-B3CD-9C65AFAB80C6}" destId="{E71A029D-A84A-439D-9CDA-5CD8F537C164}" srcOrd="0" destOrd="0" presId="urn:microsoft.com/office/officeart/2018/2/layout/IconVerticalSolidList"/>
    <dgm:cxn modelId="{4D639090-D738-4E33-892E-2B6C47A2C52A}" type="presParOf" srcId="{D60432BF-5EDF-4BF3-B3CD-9C65AFAB80C6}" destId="{DD96E9CB-253B-4BB8-A797-5C75D8BE83C2}" srcOrd="1" destOrd="0" presId="urn:microsoft.com/office/officeart/2018/2/layout/IconVerticalSolidList"/>
    <dgm:cxn modelId="{49788972-F673-4A7A-AFE2-B44CD6E4594B}" type="presParOf" srcId="{D60432BF-5EDF-4BF3-B3CD-9C65AFAB80C6}" destId="{BD2FF376-7042-4CDF-B0CD-638D1CFCD4DC}" srcOrd="2" destOrd="0" presId="urn:microsoft.com/office/officeart/2018/2/layout/IconVerticalSolidList"/>
    <dgm:cxn modelId="{33D2C3DD-5896-4A53-9641-4C004549C56F}" type="presParOf" srcId="{D60432BF-5EDF-4BF3-B3CD-9C65AFAB80C6}" destId="{5C48B049-06FC-4CE0-A313-5637D720EC27}" srcOrd="3" destOrd="0" presId="urn:microsoft.com/office/officeart/2018/2/layout/IconVerticalSolidList"/>
    <dgm:cxn modelId="{F05F145F-935A-4E8F-9F48-957AA76ADF6E}" type="presParOf" srcId="{0BC29F63-54C6-45C8-9800-5B6FB2A89278}" destId="{6271BF04-EF6C-4576-9DDA-6D8C8F7269F8}" srcOrd="9" destOrd="0" presId="urn:microsoft.com/office/officeart/2018/2/layout/IconVerticalSolidList"/>
    <dgm:cxn modelId="{401E6642-F75B-4857-A459-CE7925D9A4C4}" type="presParOf" srcId="{0BC29F63-54C6-45C8-9800-5B6FB2A89278}" destId="{7F6F8A8E-FED2-4780-A339-E3EAE1BD292E}" srcOrd="10" destOrd="0" presId="urn:microsoft.com/office/officeart/2018/2/layout/IconVerticalSolidList"/>
    <dgm:cxn modelId="{D6B529B2-C4B0-410E-9479-BA6D032DAF6B}" type="presParOf" srcId="{7F6F8A8E-FED2-4780-A339-E3EAE1BD292E}" destId="{2DE75AC7-0E7B-4D83-B6B6-FBCD9BFBF4DC}" srcOrd="0" destOrd="0" presId="urn:microsoft.com/office/officeart/2018/2/layout/IconVerticalSolidList"/>
    <dgm:cxn modelId="{1928DCA8-0B70-4066-9252-58E3B8081E0D}" type="presParOf" srcId="{7F6F8A8E-FED2-4780-A339-E3EAE1BD292E}" destId="{BFDEE70F-34CA-456A-97CF-872DD1D98A97}" srcOrd="1" destOrd="0" presId="urn:microsoft.com/office/officeart/2018/2/layout/IconVerticalSolidList"/>
    <dgm:cxn modelId="{31BEB348-C3C8-4160-8EFC-C913967EDF48}" type="presParOf" srcId="{7F6F8A8E-FED2-4780-A339-E3EAE1BD292E}" destId="{35595FB8-9A92-4384-94C5-FF8A7B395356}" srcOrd="2" destOrd="0" presId="urn:microsoft.com/office/officeart/2018/2/layout/IconVerticalSolidList"/>
    <dgm:cxn modelId="{D9CBD677-FB6C-404E-982F-D370C4CA9871}" type="presParOf" srcId="{7F6F8A8E-FED2-4780-A339-E3EAE1BD292E}" destId="{BFE4ADC3-D538-4AEB-BF5C-09FB14DD7F88}" srcOrd="3" destOrd="0" presId="urn:microsoft.com/office/officeart/2018/2/layout/IconVerticalSolidList"/>
    <dgm:cxn modelId="{5FE07320-282A-4412-B2E1-0E7B1A31C62D}" type="presParOf" srcId="{0BC29F63-54C6-45C8-9800-5B6FB2A89278}" destId="{77C36AE4-166D-45E6-A96D-0E051909B3ED}" srcOrd="11" destOrd="0" presId="urn:microsoft.com/office/officeart/2018/2/layout/IconVerticalSolidList"/>
    <dgm:cxn modelId="{A35418F3-10D0-4A6A-BBC4-3EA27D9F9BC3}" type="presParOf" srcId="{0BC29F63-54C6-45C8-9800-5B6FB2A89278}" destId="{F8C4630F-21E2-4243-B5C5-300B1F9AAE37}" srcOrd="12" destOrd="0" presId="urn:microsoft.com/office/officeart/2018/2/layout/IconVerticalSolidList"/>
    <dgm:cxn modelId="{28A23993-280A-49BE-957C-2B41C3A728B9}" type="presParOf" srcId="{F8C4630F-21E2-4243-B5C5-300B1F9AAE37}" destId="{56F58FB2-B416-40E0-AF2F-B7AA1AB9A552}" srcOrd="0" destOrd="0" presId="urn:microsoft.com/office/officeart/2018/2/layout/IconVerticalSolidList"/>
    <dgm:cxn modelId="{4CBA74DD-DF1C-4797-ACE2-20131ED24F97}" type="presParOf" srcId="{F8C4630F-21E2-4243-B5C5-300B1F9AAE37}" destId="{76C7ABAF-BD93-48F8-965B-9A3C478584E5}" srcOrd="1" destOrd="0" presId="urn:microsoft.com/office/officeart/2018/2/layout/IconVerticalSolidList"/>
    <dgm:cxn modelId="{A21DF88A-274A-469E-8ED1-A395A5B1F817}" type="presParOf" srcId="{F8C4630F-21E2-4243-B5C5-300B1F9AAE37}" destId="{06DD01AD-6FA8-4A79-81E7-85A69F1996A6}" srcOrd="2" destOrd="0" presId="urn:microsoft.com/office/officeart/2018/2/layout/IconVerticalSolidList"/>
    <dgm:cxn modelId="{A181C121-BC60-4EFC-9E05-840EF383C3C2}" type="presParOf" srcId="{F8C4630F-21E2-4243-B5C5-300B1F9AAE37}" destId="{58FEC6BE-D3EC-46CE-AF6C-8D7434C2380A}" srcOrd="3" destOrd="0" presId="urn:microsoft.com/office/officeart/2018/2/layout/IconVerticalSolidList"/>
    <dgm:cxn modelId="{C05BF244-3D90-4EBD-9D1F-CDBAA7120A4A}" type="presParOf" srcId="{0BC29F63-54C6-45C8-9800-5B6FB2A89278}" destId="{815C5670-B390-479C-A0FA-16BE8914C314}" srcOrd="13" destOrd="0" presId="urn:microsoft.com/office/officeart/2018/2/layout/IconVerticalSolidList"/>
    <dgm:cxn modelId="{7DD5842B-11B0-414A-9974-7EE77ADCEE99}" type="presParOf" srcId="{0BC29F63-54C6-45C8-9800-5B6FB2A89278}" destId="{0942940A-4833-4B62-A2C8-F97690478BB6}" srcOrd="14" destOrd="0" presId="urn:microsoft.com/office/officeart/2018/2/layout/IconVerticalSolidList"/>
    <dgm:cxn modelId="{3DD6B6D9-3455-4236-B978-A195B4CBDBE7}" type="presParOf" srcId="{0942940A-4833-4B62-A2C8-F97690478BB6}" destId="{D27BACC0-55C3-4C05-BF85-C1EFFF536325}" srcOrd="0" destOrd="0" presId="urn:microsoft.com/office/officeart/2018/2/layout/IconVerticalSolidList"/>
    <dgm:cxn modelId="{D585CF18-DE95-4468-8EB5-4F77CF0857FE}" type="presParOf" srcId="{0942940A-4833-4B62-A2C8-F97690478BB6}" destId="{491AFBDD-C766-49D2-8116-8FDCD569E7C3}" srcOrd="1" destOrd="0" presId="urn:microsoft.com/office/officeart/2018/2/layout/IconVerticalSolidList"/>
    <dgm:cxn modelId="{58D6F3CD-0719-428B-BFE4-E94615DBC8D6}" type="presParOf" srcId="{0942940A-4833-4B62-A2C8-F97690478BB6}" destId="{81F086DE-2706-440C-9797-8A5684B8773E}" srcOrd="2" destOrd="0" presId="urn:microsoft.com/office/officeart/2018/2/layout/IconVerticalSolidList"/>
    <dgm:cxn modelId="{0E2E839C-4720-439D-B665-7561F581D8A0}" type="presParOf" srcId="{0942940A-4833-4B62-A2C8-F97690478BB6}" destId="{702DD31A-2955-4679-B44A-57AE7145AFF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1F3420D-FD2A-4731-A6B6-ACF5419CC614}" type="doc">
      <dgm:prSet loTypeId="urn:microsoft.com/office/officeart/2018/2/layout/IconCircleList" loCatId="icon" qsTypeId="urn:microsoft.com/office/officeart/2005/8/quickstyle/simple1" qsCatId="simple" csTypeId="urn:microsoft.com/office/officeart/2018/5/colors/Iconchunking_neutralicon_colorful5" csCatId="colorful" phldr="1"/>
      <dgm:spPr/>
      <dgm:t>
        <a:bodyPr/>
        <a:lstStyle/>
        <a:p>
          <a:endParaRPr lang="en-US"/>
        </a:p>
      </dgm:t>
    </dgm:pt>
    <dgm:pt modelId="{BEC0327B-341B-4DBD-80C6-3C4024DA2F63}">
      <dgm:prSet/>
      <dgm:spPr/>
      <dgm:t>
        <a:bodyPr/>
        <a:lstStyle/>
        <a:p>
          <a:pPr>
            <a:lnSpc>
              <a:spcPct val="100000"/>
            </a:lnSpc>
          </a:pPr>
          <a:r>
            <a:rPr lang="en-US">
              <a:solidFill>
                <a:schemeClr val="accent1">
                  <a:lumMod val="50000"/>
                </a:schemeClr>
              </a:solidFill>
              <a:latin typeface="Arial"/>
              <a:cs typeface="Arial"/>
            </a:rPr>
            <a:t>Microsoft Teams is a collaboration and communication platform that is a relatively new part of the Microsoft product lineup, launched worldwide in 2017. Although it has been around for a few years and has millions of users, many were not familiar with the service or its many functions outside of its use as a chat app. This changed during the COVID-19 pandemic, which made collaboration software essential for many organizations suddenly employing a work-from home model.</a:t>
          </a:r>
        </a:p>
      </dgm:t>
    </dgm:pt>
    <dgm:pt modelId="{3574800B-A297-4845-9245-334666EF3792}" type="parTrans" cxnId="{1B517540-9054-4FBE-9B3C-8E28975B6635}">
      <dgm:prSet/>
      <dgm:spPr/>
      <dgm:t>
        <a:bodyPr/>
        <a:lstStyle/>
        <a:p>
          <a:endParaRPr lang="en-US"/>
        </a:p>
      </dgm:t>
    </dgm:pt>
    <dgm:pt modelId="{665483FD-E460-479D-A3CE-897D3F4504F9}" type="sibTrans" cxnId="{1B517540-9054-4FBE-9B3C-8E28975B6635}">
      <dgm:prSet/>
      <dgm:spPr/>
      <dgm:t>
        <a:bodyPr/>
        <a:lstStyle/>
        <a:p>
          <a:pPr>
            <a:lnSpc>
              <a:spcPct val="100000"/>
            </a:lnSpc>
          </a:pPr>
          <a:endParaRPr lang="en-US"/>
        </a:p>
      </dgm:t>
    </dgm:pt>
    <dgm:pt modelId="{8D9A3526-CB0F-458F-807B-098946133AA6}">
      <dgm:prSet/>
      <dgm:spPr/>
      <dgm:t>
        <a:bodyPr/>
        <a:lstStyle/>
        <a:p>
          <a:pPr>
            <a:lnSpc>
              <a:spcPct val="100000"/>
            </a:lnSpc>
          </a:pPr>
          <a:r>
            <a:rPr lang="en-US">
              <a:solidFill>
                <a:schemeClr val="accent1">
                  <a:lumMod val="50000"/>
                </a:schemeClr>
              </a:solidFill>
              <a:latin typeface="Arial"/>
              <a:cs typeface="Arial"/>
            </a:rPr>
            <a:t>From 20 million active users in November 2019, in April 2020, Microsoft reported 75 million daily users of Microsoft Teams. More and more companies began using it, particularly in light of some of the security concerns with competitive video-conferencing platform Zoom. Yet many companies are still not aware of the complete set of collaboration functions Microsoft Teams offers.</a:t>
          </a:r>
        </a:p>
      </dgm:t>
    </dgm:pt>
    <dgm:pt modelId="{8835BA08-C005-42AF-BCB8-594A84AC58AE}" type="parTrans" cxnId="{3AE02CC2-0BA2-4090-9F1D-5C3E691547EC}">
      <dgm:prSet/>
      <dgm:spPr/>
      <dgm:t>
        <a:bodyPr/>
        <a:lstStyle/>
        <a:p>
          <a:endParaRPr lang="en-US"/>
        </a:p>
      </dgm:t>
    </dgm:pt>
    <dgm:pt modelId="{AEA58E1B-B5AE-40E9-B194-EE9F32CC4B99}" type="sibTrans" cxnId="{3AE02CC2-0BA2-4090-9F1D-5C3E691547EC}">
      <dgm:prSet/>
      <dgm:spPr/>
      <dgm:t>
        <a:bodyPr/>
        <a:lstStyle/>
        <a:p>
          <a:endParaRPr lang="en-US"/>
        </a:p>
      </dgm:t>
    </dgm:pt>
    <dgm:pt modelId="{C2083BD0-0B31-44E1-ABCE-F532BC4F857E}" type="pres">
      <dgm:prSet presAssocID="{91F3420D-FD2A-4731-A6B6-ACF5419CC614}" presName="root" presStyleCnt="0">
        <dgm:presLayoutVars>
          <dgm:dir/>
          <dgm:resizeHandles val="exact"/>
        </dgm:presLayoutVars>
      </dgm:prSet>
      <dgm:spPr/>
    </dgm:pt>
    <dgm:pt modelId="{145D5371-ECBA-473A-A4FB-ACFB610C2569}" type="pres">
      <dgm:prSet presAssocID="{91F3420D-FD2A-4731-A6B6-ACF5419CC614}" presName="container" presStyleCnt="0">
        <dgm:presLayoutVars>
          <dgm:dir/>
          <dgm:resizeHandles val="exact"/>
        </dgm:presLayoutVars>
      </dgm:prSet>
      <dgm:spPr/>
    </dgm:pt>
    <dgm:pt modelId="{7DC2B1A9-1E22-46E6-AE13-7A02E8AB8019}" type="pres">
      <dgm:prSet presAssocID="{BEC0327B-341B-4DBD-80C6-3C4024DA2F63}" presName="compNode" presStyleCnt="0"/>
      <dgm:spPr/>
    </dgm:pt>
    <dgm:pt modelId="{5B3CAC0A-15D5-41FE-806F-B03F91134294}" type="pres">
      <dgm:prSet presAssocID="{BEC0327B-341B-4DBD-80C6-3C4024DA2F63}" presName="iconBgRect" presStyleLbl="bgShp" presStyleIdx="0" presStyleCnt="2"/>
      <dgm:spPr/>
    </dgm:pt>
    <dgm:pt modelId="{9E8FF3B7-EB64-4004-8EF6-6565F2400211}" type="pres">
      <dgm:prSet presAssocID="{BEC0327B-341B-4DBD-80C6-3C4024DA2F6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th Globe Americas"/>
        </a:ext>
      </dgm:extLst>
    </dgm:pt>
    <dgm:pt modelId="{3F23B317-27DF-4612-B9B9-5105B328BAA7}" type="pres">
      <dgm:prSet presAssocID="{BEC0327B-341B-4DBD-80C6-3C4024DA2F63}" presName="spaceRect" presStyleCnt="0"/>
      <dgm:spPr/>
    </dgm:pt>
    <dgm:pt modelId="{499B2BE9-8AA6-4C97-AC1B-95D4CA14B551}" type="pres">
      <dgm:prSet presAssocID="{BEC0327B-341B-4DBD-80C6-3C4024DA2F63}" presName="textRect" presStyleLbl="revTx" presStyleIdx="0" presStyleCnt="2">
        <dgm:presLayoutVars>
          <dgm:chMax val="1"/>
          <dgm:chPref val="1"/>
        </dgm:presLayoutVars>
      </dgm:prSet>
      <dgm:spPr/>
    </dgm:pt>
    <dgm:pt modelId="{F38E9B20-D458-4892-94D0-0097B0F44B4C}" type="pres">
      <dgm:prSet presAssocID="{665483FD-E460-479D-A3CE-897D3F4504F9}" presName="sibTrans" presStyleLbl="sibTrans2D1" presStyleIdx="0" presStyleCnt="0"/>
      <dgm:spPr/>
    </dgm:pt>
    <dgm:pt modelId="{5B1AC152-3759-4B4D-929D-62BFDB63A2D7}" type="pres">
      <dgm:prSet presAssocID="{8D9A3526-CB0F-458F-807B-098946133AA6}" presName="compNode" presStyleCnt="0"/>
      <dgm:spPr/>
    </dgm:pt>
    <dgm:pt modelId="{CEAC20E1-BDDD-420A-828E-4C77748C4406}" type="pres">
      <dgm:prSet presAssocID="{8D9A3526-CB0F-458F-807B-098946133AA6}" presName="iconBgRect" presStyleLbl="bgShp" presStyleIdx="1" presStyleCnt="2"/>
      <dgm:spPr/>
    </dgm:pt>
    <dgm:pt modelId="{7FDE29D1-C850-4451-8AF5-08077D959C55}" type="pres">
      <dgm:prSet presAssocID="{8D9A3526-CB0F-458F-807B-098946133AA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43464B6B-31BD-4A99-A778-F37D1D3A89E7}" type="pres">
      <dgm:prSet presAssocID="{8D9A3526-CB0F-458F-807B-098946133AA6}" presName="spaceRect" presStyleCnt="0"/>
      <dgm:spPr/>
    </dgm:pt>
    <dgm:pt modelId="{7FEC1C0A-19CB-4FA3-9ADD-2F91E19B1C05}" type="pres">
      <dgm:prSet presAssocID="{8D9A3526-CB0F-458F-807B-098946133AA6}" presName="textRect" presStyleLbl="revTx" presStyleIdx="1" presStyleCnt="2">
        <dgm:presLayoutVars>
          <dgm:chMax val="1"/>
          <dgm:chPref val="1"/>
        </dgm:presLayoutVars>
      </dgm:prSet>
      <dgm:spPr/>
    </dgm:pt>
  </dgm:ptLst>
  <dgm:cxnLst>
    <dgm:cxn modelId="{1B517540-9054-4FBE-9B3C-8E28975B6635}" srcId="{91F3420D-FD2A-4731-A6B6-ACF5419CC614}" destId="{BEC0327B-341B-4DBD-80C6-3C4024DA2F63}" srcOrd="0" destOrd="0" parTransId="{3574800B-A297-4845-9245-334666EF3792}" sibTransId="{665483FD-E460-479D-A3CE-897D3F4504F9}"/>
    <dgm:cxn modelId="{2CBCE069-AB0F-4745-82FA-24FB830C8245}" type="presOf" srcId="{91F3420D-FD2A-4731-A6B6-ACF5419CC614}" destId="{C2083BD0-0B31-44E1-ABCE-F532BC4F857E}" srcOrd="0" destOrd="0" presId="urn:microsoft.com/office/officeart/2018/2/layout/IconCircleList"/>
    <dgm:cxn modelId="{A57CED7A-6265-4A5F-8000-882BA9390561}" type="presOf" srcId="{BEC0327B-341B-4DBD-80C6-3C4024DA2F63}" destId="{499B2BE9-8AA6-4C97-AC1B-95D4CA14B551}" srcOrd="0" destOrd="0" presId="urn:microsoft.com/office/officeart/2018/2/layout/IconCircleList"/>
    <dgm:cxn modelId="{ACD349AE-3BA7-46EB-B418-BE4B05986DB7}" type="presOf" srcId="{665483FD-E460-479D-A3CE-897D3F4504F9}" destId="{F38E9B20-D458-4892-94D0-0097B0F44B4C}" srcOrd="0" destOrd="0" presId="urn:microsoft.com/office/officeart/2018/2/layout/IconCircleList"/>
    <dgm:cxn modelId="{3AE02CC2-0BA2-4090-9F1D-5C3E691547EC}" srcId="{91F3420D-FD2A-4731-A6B6-ACF5419CC614}" destId="{8D9A3526-CB0F-458F-807B-098946133AA6}" srcOrd="1" destOrd="0" parTransId="{8835BA08-C005-42AF-BCB8-594A84AC58AE}" sibTransId="{AEA58E1B-B5AE-40E9-B194-EE9F32CC4B99}"/>
    <dgm:cxn modelId="{0B8C41ED-2654-4AE6-BF62-CC288361CC46}" type="presOf" srcId="{8D9A3526-CB0F-458F-807B-098946133AA6}" destId="{7FEC1C0A-19CB-4FA3-9ADD-2F91E19B1C05}" srcOrd="0" destOrd="0" presId="urn:microsoft.com/office/officeart/2018/2/layout/IconCircleList"/>
    <dgm:cxn modelId="{509FB7BB-5EE0-4A1A-ACC2-128CC1347B58}" type="presParOf" srcId="{C2083BD0-0B31-44E1-ABCE-F532BC4F857E}" destId="{145D5371-ECBA-473A-A4FB-ACFB610C2569}" srcOrd="0" destOrd="0" presId="urn:microsoft.com/office/officeart/2018/2/layout/IconCircleList"/>
    <dgm:cxn modelId="{7740AA2B-6246-4A0D-AAD1-6F43946EFC97}" type="presParOf" srcId="{145D5371-ECBA-473A-A4FB-ACFB610C2569}" destId="{7DC2B1A9-1E22-46E6-AE13-7A02E8AB8019}" srcOrd="0" destOrd="0" presId="urn:microsoft.com/office/officeart/2018/2/layout/IconCircleList"/>
    <dgm:cxn modelId="{15A4BC24-7500-4705-9D8E-34A6C0F7723A}" type="presParOf" srcId="{7DC2B1A9-1E22-46E6-AE13-7A02E8AB8019}" destId="{5B3CAC0A-15D5-41FE-806F-B03F91134294}" srcOrd="0" destOrd="0" presId="urn:microsoft.com/office/officeart/2018/2/layout/IconCircleList"/>
    <dgm:cxn modelId="{B6A9197B-137D-4F25-B21E-43F8FF3A068F}" type="presParOf" srcId="{7DC2B1A9-1E22-46E6-AE13-7A02E8AB8019}" destId="{9E8FF3B7-EB64-4004-8EF6-6565F2400211}" srcOrd="1" destOrd="0" presId="urn:microsoft.com/office/officeart/2018/2/layout/IconCircleList"/>
    <dgm:cxn modelId="{FB0F5AF6-0E97-409D-BC96-E4DC37E338C3}" type="presParOf" srcId="{7DC2B1A9-1E22-46E6-AE13-7A02E8AB8019}" destId="{3F23B317-27DF-4612-B9B9-5105B328BAA7}" srcOrd="2" destOrd="0" presId="urn:microsoft.com/office/officeart/2018/2/layout/IconCircleList"/>
    <dgm:cxn modelId="{82683B61-ECA8-423B-B7EE-AF0686A794FB}" type="presParOf" srcId="{7DC2B1A9-1E22-46E6-AE13-7A02E8AB8019}" destId="{499B2BE9-8AA6-4C97-AC1B-95D4CA14B551}" srcOrd="3" destOrd="0" presId="urn:microsoft.com/office/officeart/2018/2/layout/IconCircleList"/>
    <dgm:cxn modelId="{8DB8FACC-8C82-4C9B-B17D-6BD4DBB82581}" type="presParOf" srcId="{145D5371-ECBA-473A-A4FB-ACFB610C2569}" destId="{F38E9B20-D458-4892-94D0-0097B0F44B4C}" srcOrd="1" destOrd="0" presId="urn:microsoft.com/office/officeart/2018/2/layout/IconCircleList"/>
    <dgm:cxn modelId="{5B90D70E-F064-4EED-85E3-06C2716014CB}" type="presParOf" srcId="{145D5371-ECBA-473A-A4FB-ACFB610C2569}" destId="{5B1AC152-3759-4B4D-929D-62BFDB63A2D7}" srcOrd="2" destOrd="0" presId="urn:microsoft.com/office/officeart/2018/2/layout/IconCircleList"/>
    <dgm:cxn modelId="{B3CF5D9E-5D52-4CBA-BC50-03C0E33867A7}" type="presParOf" srcId="{5B1AC152-3759-4B4D-929D-62BFDB63A2D7}" destId="{CEAC20E1-BDDD-420A-828E-4C77748C4406}" srcOrd="0" destOrd="0" presId="urn:microsoft.com/office/officeart/2018/2/layout/IconCircleList"/>
    <dgm:cxn modelId="{7CA0DC5F-326B-47A2-AD2E-42C15A969A89}" type="presParOf" srcId="{5B1AC152-3759-4B4D-929D-62BFDB63A2D7}" destId="{7FDE29D1-C850-4451-8AF5-08077D959C55}" srcOrd="1" destOrd="0" presId="urn:microsoft.com/office/officeart/2018/2/layout/IconCircleList"/>
    <dgm:cxn modelId="{D046B8AB-FF92-4C71-BD99-6A9AFEF72041}" type="presParOf" srcId="{5B1AC152-3759-4B4D-929D-62BFDB63A2D7}" destId="{43464B6B-31BD-4A99-A778-F37D1D3A89E7}" srcOrd="2" destOrd="0" presId="urn:microsoft.com/office/officeart/2018/2/layout/IconCircleList"/>
    <dgm:cxn modelId="{DDC9F08B-B8E8-457A-959A-2EF389792011}" type="presParOf" srcId="{5B1AC152-3759-4B4D-929D-62BFDB63A2D7}" destId="{7FEC1C0A-19CB-4FA3-9ADD-2F91E19B1C05}"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2EB291-7698-4E24-BD41-A56CFB487E4B}">
      <dsp:nvSpPr>
        <dsp:cNvPr id="0" name=""/>
        <dsp:cNvSpPr/>
      </dsp:nvSpPr>
      <dsp:spPr>
        <a:xfrm>
          <a:off x="0" y="623"/>
          <a:ext cx="6492875" cy="523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70B306-17EE-4F2A-8BF5-772C0FF7D3DB}">
      <dsp:nvSpPr>
        <dsp:cNvPr id="0" name=""/>
        <dsp:cNvSpPr/>
      </dsp:nvSpPr>
      <dsp:spPr>
        <a:xfrm>
          <a:off x="158359" y="118411"/>
          <a:ext cx="287926" cy="2879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98E8F7F-EF92-4B57-9D2E-64CA69019AD8}">
      <dsp:nvSpPr>
        <dsp:cNvPr id="0" name=""/>
        <dsp:cNvSpPr/>
      </dsp:nvSpPr>
      <dsp:spPr>
        <a:xfrm>
          <a:off x="604645" y="623"/>
          <a:ext cx="5888229" cy="523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04" tIns="55404" rIns="55404" bIns="55404" numCol="1" spcCol="1270" anchor="ctr" anchorCtr="0">
          <a:noAutofit/>
        </a:bodyPr>
        <a:lstStyle/>
        <a:p>
          <a:pPr marL="0" lvl="0" indent="0" algn="l" defTabSz="711200">
            <a:lnSpc>
              <a:spcPct val="100000"/>
            </a:lnSpc>
            <a:spcBef>
              <a:spcPct val="0"/>
            </a:spcBef>
            <a:spcAft>
              <a:spcPct val="35000"/>
            </a:spcAft>
            <a:buNone/>
          </a:pPr>
          <a:r>
            <a:rPr lang="en-GB" sz="1600" kern="1200">
              <a:solidFill>
                <a:schemeClr val="accent1">
                  <a:lumMod val="50000"/>
                </a:schemeClr>
              </a:solidFill>
              <a:latin typeface="Arial"/>
              <a:cs typeface="Arial"/>
            </a:rPr>
            <a:t>Introduction</a:t>
          </a:r>
          <a:endParaRPr lang="en-US" sz="1600" kern="1200">
            <a:solidFill>
              <a:schemeClr val="accent1">
                <a:lumMod val="50000"/>
              </a:schemeClr>
            </a:solidFill>
            <a:latin typeface="Arial"/>
            <a:cs typeface="Arial"/>
          </a:endParaRPr>
        </a:p>
      </dsp:txBody>
      <dsp:txXfrm>
        <a:off x="604645" y="623"/>
        <a:ext cx="5888229" cy="523502"/>
      </dsp:txXfrm>
    </dsp:sp>
    <dsp:sp modelId="{47AD07A4-1017-4283-A233-D2B335DB6B9C}">
      <dsp:nvSpPr>
        <dsp:cNvPr id="0" name=""/>
        <dsp:cNvSpPr/>
      </dsp:nvSpPr>
      <dsp:spPr>
        <a:xfrm>
          <a:off x="0" y="655001"/>
          <a:ext cx="6492875" cy="523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22A4A2-6C3A-4E17-A943-BEA4743FF54A}">
      <dsp:nvSpPr>
        <dsp:cNvPr id="0" name=""/>
        <dsp:cNvSpPr/>
      </dsp:nvSpPr>
      <dsp:spPr>
        <a:xfrm>
          <a:off x="158359" y="772790"/>
          <a:ext cx="287926" cy="2879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3343C28-DE5D-4FD7-ACDA-8452FBB31189}">
      <dsp:nvSpPr>
        <dsp:cNvPr id="0" name=""/>
        <dsp:cNvSpPr/>
      </dsp:nvSpPr>
      <dsp:spPr>
        <a:xfrm>
          <a:off x="604645" y="655001"/>
          <a:ext cx="5888229" cy="523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04" tIns="55404" rIns="55404" bIns="55404" numCol="1" spcCol="1270" anchor="ctr" anchorCtr="0">
          <a:noAutofit/>
        </a:bodyPr>
        <a:lstStyle/>
        <a:p>
          <a:pPr marL="0" lvl="0" indent="0" algn="l" defTabSz="711200">
            <a:lnSpc>
              <a:spcPct val="100000"/>
            </a:lnSpc>
            <a:spcBef>
              <a:spcPct val="0"/>
            </a:spcBef>
            <a:spcAft>
              <a:spcPct val="35000"/>
            </a:spcAft>
            <a:buNone/>
          </a:pPr>
          <a:r>
            <a:rPr lang="en-GB" sz="1600" kern="1200">
              <a:solidFill>
                <a:schemeClr val="accent1">
                  <a:lumMod val="50000"/>
                </a:schemeClr>
              </a:solidFill>
              <a:latin typeface="Arial"/>
              <a:cs typeface="Arial"/>
            </a:rPr>
            <a:t>Existing research</a:t>
          </a:r>
          <a:endParaRPr lang="en-US" sz="1600" kern="1200">
            <a:solidFill>
              <a:schemeClr val="accent1">
                <a:lumMod val="50000"/>
              </a:schemeClr>
            </a:solidFill>
            <a:latin typeface="Arial"/>
            <a:cs typeface="Arial"/>
          </a:endParaRPr>
        </a:p>
      </dsp:txBody>
      <dsp:txXfrm>
        <a:off x="604645" y="655001"/>
        <a:ext cx="5888229" cy="523502"/>
      </dsp:txXfrm>
    </dsp:sp>
    <dsp:sp modelId="{CCDBC827-E5E2-4712-A824-E2B77FC7240F}">
      <dsp:nvSpPr>
        <dsp:cNvPr id="0" name=""/>
        <dsp:cNvSpPr/>
      </dsp:nvSpPr>
      <dsp:spPr>
        <a:xfrm>
          <a:off x="0" y="1309380"/>
          <a:ext cx="6492875" cy="523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8D30C0-CE77-4B24-81DC-FE34830D878C}">
      <dsp:nvSpPr>
        <dsp:cNvPr id="0" name=""/>
        <dsp:cNvSpPr/>
      </dsp:nvSpPr>
      <dsp:spPr>
        <a:xfrm>
          <a:off x="158359" y="1427168"/>
          <a:ext cx="287926" cy="2879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832ADD3-C36B-41A1-ABE9-3206A387EFF4}">
      <dsp:nvSpPr>
        <dsp:cNvPr id="0" name=""/>
        <dsp:cNvSpPr/>
      </dsp:nvSpPr>
      <dsp:spPr>
        <a:xfrm>
          <a:off x="604645" y="1309380"/>
          <a:ext cx="5888229" cy="523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04" tIns="55404" rIns="55404" bIns="55404" numCol="1" spcCol="1270" anchor="ctr" anchorCtr="0">
          <a:noAutofit/>
        </a:bodyPr>
        <a:lstStyle/>
        <a:p>
          <a:pPr marL="0" lvl="0" indent="0" algn="l" defTabSz="711200">
            <a:lnSpc>
              <a:spcPct val="100000"/>
            </a:lnSpc>
            <a:spcBef>
              <a:spcPct val="0"/>
            </a:spcBef>
            <a:spcAft>
              <a:spcPct val="35000"/>
            </a:spcAft>
            <a:buNone/>
          </a:pPr>
          <a:r>
            <a:rPr lang="en-GB" sz="1600" kern="1200">
              <a:solidFill>
                <a:schemeClr val="accent1">
                  <a:lumMod val="50000"/>
                </a:schemeClr>
              </a:solidFill>
              <a:latin typeface="Arial"/>
              <a:cs typeface="Arial"/>
            </a:rPr>
            <a:t>Ethical consideration</a:t>
          </a:r>
          <a:endParaRPr lang="en-US" sz="1600" kern="1200">
            <a:solidFill>
              <a:schemeClr val="accent1">
                <a:lumMod val="50000"/>
              </a:schemeClr>
            </a:solidFill>
            <a:latin typeface="Arial"/>
            <a:cs typeface="Arial"/>
          </a:endParaRPr>
        </a:p>
      </dsp:txBody>
      <dsp:txXfrm>
        <a:off x="604645" y="1309380"/>
        <a:ext cx="5888229" cy="523502"/>
      </dsp:txXfrm>
    </dsp:sp>
    <dsp:sp modelId="{EDA3E5C9-9889-4A5A-876B-80FEFA2F80D9}">
      <dsp:nvSpPr>
        <dsp:cNvPr id="0" name=""/>
        <dsp:cNvSpPr/>
      </dsp:nvSpPr>
      <dsp:spPr>
        <a:xfrm>
          <a:off x="0" y="1963759"/>
          <a:ext cx="6492875" cy="523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1F3A0C-2A53-4F7B-806B-CF5CAC02E998}">
      <dsp:nvSpPr>
        <dsp:cNvPr id="0" name=""/>
        <dsp:cNvSpPr/>
      </dsp:nvSpPr>
      <dsp:spPr>
        <a:xfrm>
          <a:off x="158359" y="2081547"/>
          <a:ext cx="287926" cy="2879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A346F6C-0C1B-4CFA-9204-0A74A8A3E18F}">
      <dsp:nvSpPr>
        <dsp:cNvPr id="0" name=""/>
        <dsp:cNvSpPr/>
      </dsp:nvSpPr>
      <dsp:spPr>
        <a:xfrm>
          <a:off x="604645" y="1963759"/>
          <a:ext cx="5888229" cy="523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04" tIns="55404" rIns="55404" bIns="55404" numCol="1" spcCol="1270" anchor="ctr" anchorCtr="0">
          <a:noAutofit/>
        </a:bodyPr>
        <a:lstStyle/>
        <a:p>
          <a:pPr marL="0" lvl="0" indent="0" algn="l" defTabSz="711200">
            <a:lnSpc>
              <a:spcPct val="100000"/>
            </a:lnSpc>
            <a:spcBef>
              <a:spcPct val="0"/>
            </a:spcBef>
            <a:spcAft>
              <a:spcPct val="35000"/>
            </a:spcAft>
            <a:buNone/>
          </a:pPr>
          <a:r>
            <a:rPr lang="en-GB" sz="1600" kern="1200">
              <a:solidFill>
                <a:schemeClr val="accent1">
                  <a:lumMod val="50000"/>
                </a:schemeClr>
              </a:solidFill>
              <a:latin typeface="Arial"/>
              <a:cs typeface="Arial"/>
            </a:rPr>
            <a:t>Proposed method</a:t>
          </a:r>
          <a:endParaRPr lang="en-US" sz="1600" kern="1200">
            <a:solidFill>
              <a:schemeClr val="accent1">
                <a:lumMod val="50000"/>
              </a:schemeClr>
            </a:solidFill>
            <a:latin typeface="Arial"/>
            <a:cs typeface="Arial"/>
          </a:endParaRPr>
        </a:p>
      </dsp:txBody>
      <dsp:txXfrm>
        <a:off x="604645" y="1963759"/>
        <a:ext cx="5888229" cy="523502"/>
      </dsp:txXfrm>
    </dsp:sp>
    <dsp:sp modelId="{E71A029D-A84A-439D-9CDA-5CD8F537C164}">
      <dsp:nvSpPr>
        <dsp:cNvPr id="0" name=""/>
        <dsp:cNvSpPr/>
      </dsp:nvSpPr>
      <dsp:spPr>
        <a:xfrm>
          <a:off x="0" y="2618137"/>
          <a:ext cx="6492875" cy="523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96E9CB-253B-4BB8-A797-5C75D8BE83C2}">
      <dsp:nvSpPr>
        <dsp:cNvPr id="0" name=""/>
        <dsp:cNvSpPr/>
      </dsp:nvSpPr>
      <dsp:spPr>
        <a:xfrm>
          <a:off x="158359" y="2735926"/>
          <a:ext cx="287926" cy="28792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C48B049-06FC-4CE0-A313-5637D720EC27}">
      <dsp:nvSpPr>
        <dsp:cNvPr id="0" name=""/>
        <dsp:cNvSpPr/>
      </dsp:nvSpPr>
      <dsp:spPr>
        <a:xfrm>
          <a:off x="604645" y="2618137"/>
          <a:ext cx="5888229" cy="523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04" tIns="55404" rIns="55404" bIns="55404" numCol="1" spcCol="1270" anchor="ctr" anchorCtr="0">
          <a:noAutofit/>
        </a:bodyPr>
        <a:lstStyle/>
        <a:p>
          <a:pPr marL="0" lvl="0" indent="0" algn="l" defTabSz="711200">
            <a:lnSpc>
              <a:spcPct val="100000"/>
            </a:lnSpc>
            <a:spcBef>
              <a:spcPct val="0"/>
            </a:spcBef>
            <a:spcAft>
              <a:spcPct val="35000"/>
            </a:spcAft>
            <a:buNone/>
          </a:pPr>
          <a:r>
            <a:rPr lang="en-GB" sz="1600" kern="1200">
              <a:solidFill>
                <a:schemeClr val="accent1">
                  <a:lumMod val="50000"/>
                </a:schemeClr>
              </a:solidFill>
              <a:latin typeface="Arial"/>
              <a:cs typeface="Arial"/>
            </a:rPr>
            <a:t>Research timeline</a:t>
          </a:r>
          <a:endParaRPr lang="en-US" sz="1600" kern="1200">
            <a:solidFill>
              <a:schemeClr val="accent1">
                <a:lumMod val="50000"/>
              </a:schemeClr>
            </a:solidFill>
            <a:latin typeface="Arial"/>
            <a:cs typeface="Arial"/>
          </a:endParaRPr>
        </a:p>
      </dsp:txBody>
      <dsp:txXfrm>
        <a:off x="604645" y="2618137"/>
        <a:ext cx="5888229" cy="523502"/>
      </dsp:txXfrm>
    </dsp:sp>
    <dsp:sp modelId="{2DE75AC7-0E7B-4D83-B6B6-FBCD9BFBF4DC}">
      <dsp:nvSpPr>
        <dsp:cNvPr id="0" name=""/>
        <dsp:cNvSpPr/>
      </dsp:nvSpPr>
      <dsp:spPr>
        <a:xfrm>
          <a:off x="0" y="3272516"/>
          <a:ext cx="6492875" cy="523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DEE70F-34CA-456A-97CF-872DD1D98A97}">
      <dsp:nvSpPr>
        <dsp:cNvPr id="0" name=""/>
        <dsp:cNvSpPr/>
      </dsp:nvSpPr>
      <dsp:spPr>
        <a:xfrm>
          <a:off x="158359" y="3390304"/>
          <a:ext cx="287926" cy="28792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FE4ADC3-D538-4AEB-BF5C-09FB14DD7F88}">
      <dsp:nvSpPr>
        <dsp:cNvPr id="0" name=""/>
        <dsp:cNvSpPr/>
      </dsp:nvSpPr>
      <dsp:spPr>
        <a:xfrm>
          <a:off x="604645" y="3272516"/>
          <a:ext cx="5888229" cy="523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04" tIns="55404" rIns="55404" bIns="55404" numCol="1" spcCol="1270" anchor="ctr" anchorCtr="0">
          <a:noAutofit/>
        </a:bodyPr>
        <a:lstStyle/>
        <a:p>
          <a:pPr marL="0" lvl="0" indent="0" algn="l" defTabSz="711200">
            <a:lnSpc>
              <a:spcPct val="100000"/>
            </a:lnSpc>
            <a:spcBef>
              <a:spcPct val="0"/>
            </a:spcBef>
            <a:spcAft>
              <a:spcPct val="35000"/>
            </a:spcAft>
            <a:buNone/>
          </a:pPr>
          <a:r>
            <a:rPr lang="en-GB" sz="1600" kern="1200">
              <a:solidFill>
                <a:schemeClr val="accent1">
                  <a:lumMod val="50000"/>
                </a:schemeClr>
              </a:solidFill>
              <a:latin typeface="Arial"/>
              <a:cs typeface="Arial"/>
            </a:rPr>
            <a:t>Our hypothesis</a:t>
          </a:r>
          <a:endParaRPr lang="en-US" sz="1600" kern="1200">
            <a:solidFill>
              <a:schemeClr val="accent1">
                <a:lumMod val="50000"/>
              </a:schemeClr>
            </a:solidFill>
            <a:latin typeface="Arial"/>
            <a:cs typeface="Arial"/>
          </a:endParaRPr>
        </a:p>
      </dsp:txBody>
      <dsp:txXfrm>
        <a:off x="604645" y="3272516"/>
        <a:ext cx="5888229" cy="523502"/>
      </dsp:txXfrm>
    </dsp:sp>
    <dsp:sp modelId="{56F58FB2-B416-40E0-AF2F-B7AA1AB9A552}">
      <dsp:nvSpPr>
        <dsp:cNvPr id="0" name=""/>
        <dsp:cNvSpPr/>
      </dsp:nvSpPr>
      <dsp:spPr>
        <a:xfrm>
          <a:off x="0" y="3926895"/>
          <a:ext cx="6492875" cy="523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C7ABAF-BD93-48F8-965B-9A3C478584E5}">
      <dsp:nvSpPr>
        <dsp:cNvPr id="0" name=""/>
        <dsp:cNvSpPr/>
      </dsp:nvSpPr>
      <dsp:spPr>
        <a:xfrm>
          <a:off x="158359" y="4044683"/>
          <a:ext cx="287926" cy="28792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8FEC6BE-D3EC-46CE-AF6C-8D7434C2380A}">
      <dsp:nvSpPr>
        <dsp:cNvPr id="0" name=""/>
        <dsp:cNvSpPr/>
      </dsp:nvSpPr>
      <dsp:spPr>
        <a:xfrm>
          <a:off x="604645" y="3926895"/>
          <a:ext cx="5888229" cy="523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04" tIns="55404" rIns="55404" bIns="55404" numCol="1" spcCol="1270" anchor="ctr" anchorCtr="0">
          <a:noAutofit/>
        </a:bodyPr>
        <a:lstStyle/>
        <a:p>
          <a:pPr marL="0" lvl="0" indent="0" algn="l" defTabSz="711200">
            <a:lnSpc>
              <a:spcPct val="100000"/>
            </a:lnSpc>
            <a:spcBef>
              <a:spcPct val="0"/>
            </a:spcBef>
            <a:spcAft>
              <a:spcPct val="35000"/>
            </a:spcAft>
            <a:buNone/>
          </a:pPr>
          <a:r>
            <a:rPr lang="en-GB" sz="1600" kern="1200">
              <a:solidFill>
                <a:schemeClr val="accent1">
                  <a:lumMod val="50000"/>
                </a:schemeClr>
              </a:solidFill>
              <a:latin typeface="Arial"/>
              <a:cs typeface="Arial"/>
            </a:rPr>
            <a:t>Q &amp; A</a:t>
          </a:r>
          <a:endParaRPr lang="en-US" sz="1600" kern="1200">
            <a:solidFill>
              <a:schemeClr val="accent1">
                <a:lumMod val="50000"/>
              </a:schemeClr>
            </a:solidFill>
            <a:latin typeface="Arial"/>
            <a:cs typeface="Arial"/>
          </a:endParaRPr>
        </a:p>
      </dsp:txBody>
      <dsp:txXfrm>
        <a:off x="604645" y="3926895"/>
        <a:ext cx="5888229" cy="523502"/>
      </dsp:txXfrm>
    </dsp:sp>
    <dsp:sp modelId="{D27BACC0-55C3-4C05-BF85-C1EFFF536325}">
      <dsp:nvSpPr>
        <dsp:cNvPr id="0" name=""/>
        <dsp:cNvSpPr/>
      </dsp:nvSpPr>
      <dsp:spPr>
        <a:xfrm>
          <a:off x="0" y="4581273"/>
          <a:ext cx="6492875" cy="523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1AFBDD-C766-49D2-8116-8FDCD569E7C3}">
      <dsp:nvSpPr>
        <dsp:cNvPr id="0" name=""/>
        <dsp:cNvSpPr/>
      </dsp:nvSpPr>
      <dsp:spPr>
        <a:xfrm>
          <a:off x="158359" y="4699062"/>
          <a:ext cx="287926" cy="287926"/>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02DD31A-2955-4679-B44A-57AE7145AFFB}">
      <dsp:nvSpPr>
        <dsp:cNvPr id="0" name=""/>
        <dsp:cNvSpPr/>
      </dsp:nvSpPr>
      <dsp:spPr>
        <a:xfrm>
          <a:off x="604645" y="4581273"/>
          <a:ext cx="5888229" cy="523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04" tIns="55404" rIns="55404" bIns="55404" numCol="1" spcCol="1270" anchor="ctr" anchorCtr="0">
          <a:noAutofit/>
        </a:bodyPr>
        <a:lstStyle/>
        <a:p>
          <a:pPr marL="0" lvl="0" indent="0" algn="l" defTabSz="711200">
            <a:lnSpc>
              <a:spcPct val="100000"/>
            </a:lnSpc>
            <a:spcBef>
              <a:spcPct val="0"/>
            </a:spcBef>
            <a:spcAft>
              <a:spcPct val="35000"/>
            </a:spcAft>
            <a:buNone/>
          </a:pPr>
          <a:r>
            <a:rPr lang="en-GB" sz="1600" kern="1200">
              <a:solidFill>
                <a:schemeClr val="accent1">
                  <a:lumMod val="50000"/>
                </a:schemeClr>
              </a:solidFill>
              <a:latin typeface="Arial"/>
              <a:cs typeface="Arial"/>
            </a:rPr>
            <a:t>Reference</a:t>
          </a:r>
          <a:endParaRPr lang="en-US" sz="1600" kern="1200">
            <a:solidFill>
              <a:schemeClr val="accent1">
                <a:lumMod val="50000"/>
              </a:schemeClr>
            </a:solidFill>
            <a:latin typeface="Arial"/>
            <a:cs typeface="Arial"/>
          </a:endParaRPr>
        </a:p>
      </dsp:txBody>
      <dsp:txXfrm>
        <a:off x="604645" y="4581273"/>
        <a:ext cx="5888229" cy="5235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3CAC0A-15D5-41FE-806F-B03F91134294}">
      <dsp:nvSpPr>
        <dsp:cNvPr id="0" name=""/>
        <dsp:cNvSpPr/>
      </dsp:nvSpPr>
      <dsp:spPr>
        <a:xfrm>
          <a:off x="2005905" y="3570630"/>
          <a:ext cx="1877881" cy="187788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8FF3B7-EB64-4004-8EF6-6565F2400211}">
      <dsp:nvSpPr>
        <dsp:cNvPr id="0" name=""/>
        <dsp:cNvSpPr/>
      </dsp:nvSpPr>
      <dsp:spPr>
        <a:xfrm>
          <a:off x="2400260" y="3964985"/>
          <a:ext cx="1089171" cy="10891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99B2BE9-8AA6-4C97-AC1B-95D4CA14B551}">
      <dsp:nvSpPr>
        <dsp:cNvPr id="0" name=""/>
        <dsp:cNvSpPr/>
      </dsp:nvSpPr>
      <dsp:spPr>
        <a:xfrm>
          <a:off x="4286189" y="3570630"/>
          <a:ext cx="4426433" cy="1877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solidFill>
                <a:schemeClr val="accent1">
                  <a:lumMod val="50000"/>
                </a:schemeClr>
              </a:solidFill>
              <a:latin typeface="Arial"/>
              <a:cs typeface="Arial"/>
            </a:rPr>
            <a:t>Microsoft Teams is a collaboration and communication platform that is a relatively new part of the Microsoft product lineup, launched worldwide in 2017. Although it has been around for a few years and has millions of users, many were not familiar with the service or its many functions outside of its use as a chat app. This changed during the COVID-19 pandemic, which made collaboration software essential for many organizations suddenly employing a work-from home model.</a:t>
          </a:r>
        </a:p>
      </dsp:txBody>
      <dsp:txXfrm>
        <a:off x="4286189" y="3570630"/>
        <a:ext cx="4426433" cy="1877881"/>
      </dsp:txXfrm>
    </dsp:sp>
    <dsp:sp modelId="{CEAC20E1-BDDD-420A-828E-4C77748C4406}">
      <dsp:nvSpPr>
        <dsp:cNvPr id="0" name=""/>
        <dsp:cNvSpPr/>
      </dsp:nvSpPr>
      <dsp:spPr>
        <a:xfrm>
          <a:off x="2005905" y="6243573"/>
          <a:ext cx="1877881" cy="1877881"/>
        </a:xfrm>
        <a:prstGeom prst="ellipse">
          <a:avLst/>
        </a:prstGeom>
        <a:solidFill>
          <a:schemeClr val="accent5">
            <a:hueOff val="-3715622"/>
            <a:satOff val="3658"/>
            <a:lumOff val="8236"/>
            <a:alphaOff val="0"/>
          </a:schemeClr>
        </a:solidFill>
        <a:ln>
          <a:noFill/>
        </a:ln>
        <a:effectLst/>
      </dsp:spPr>
      <dsp:style>
        <a:lnRef idx="0">
          <a:scrgbClr r="0" g="0" b="0"/>
        </a:lnRef>
        <a:fillRef idx="1">
          <a:scrgbClr r="0" g="0" b="0"/>
        </a:fillRef>
        <a:effectRef idx="0">
          <a:scrgbClr r="0" g="0" b="0"/>
        </a:effectRef>
        <a:fontRef idx="minor"/>
      </dsp:style>
    </dsp:sp>
    <dsp:sp modelId="{7FDE29D1-C850-4451-8AF5-08077D959C55}">
      <dsp:nvSpPr>
        <dsp:cNvPr id="0" name=""/>
        <dsp:cNvSpPr/>
      </dsp:nvSpPr>
      <dsp:spPr>
        <a:xfrm>
          <a:off x="2400260" y="6637928"/>
          <a:ext cx="1089171" cy="10891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FEC1C0A-19CB-4FA3-9ADD-2F91E19B1C05}">
      <dsp:nvSpPr>
        <dsp:cNvPr id="0" name=""/>
        <dsp:cNvSpPr/>
      </dsp:nvSpPr>
      <dsp:spPr>
        <a:xfrm>
          <a:off x="4286189" y="6243573"/>
          <a:ext cx="4426433" cy="1877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solidFill>
                <a:schemeClr val="accent1">
                  <a:lumMod val="50000"/>
                </a:schemeClr>
              </a:solidFill>
              <a:latin typeface="Arial"/>
              <a:cs typeface="Arial"/>
            </a:rPr>
            <a:t>From 20 million active users in November 2019, in April 2020, Microsoft reported 75 million daily users of Microsoft Teams. More and more companies began using it, particularly in light of some of the security concerns with competitive video-conferencing platform Zoom. Yet many companies are still not aware of the complete set of collaboration functions Microsoft Teams offers.</a:t>
          </a:r>
        </a:p>
      </dsp:txBody>
      <dsp:txXfrm>
        <a:off x="4286189" y="6243573"/>
        <a:ext cx="4426433" cy="187788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1510961"/>
      </p:ext>
    </p:extLst>
  </p:cSld>
  <p:clrMapOvr>
    <a:masterClrMapping/>
  </p:clrMapOvr>
  <p:hf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46365044"/>
      </p:ext>
    </p:extLst>
  </p:cSld>
  <p:clrMapOvr>
    <a:masterClrMapping/>
  </p:clrMapOvr>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11243777"/>
      </p:ext>
    </p:extLst>
  </p:cSld>
  <p:clrMapOvr>
    <a:masterClrMapping/>
  </p:clrMapOvr>
  <p:hf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88802404"/>
      </p:ext>
    </p:extLst>
  </p:cSld>
  <p:clrMapOvr>
    <a:masterClrMapping/>
  </p:clrMapOvr>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48732996"/>
      </p:ext>
    </p:extLst>
  </p:cSld>
  <p:clrMapOvr>
    <a:masterClrMapping/>
  </p:clrMapOvr>
  <p:hf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03484247"/>
      </p:ext>
    </p:extLst>
  </p:cSld>
  <p:clrMapOvr>
    <a:masterClrMapping/>
  </p:clrMapOvr>
  <p:hf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15054673"/>
      </p:ext>
    </p:extLst>
  </p:cSld>
  <p:clrMapOvr>
    <a:masterClrMapping/>
  </p:clrMapOvr>
  <p:hf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12647298"/>
      </p:ext>
    </p:extLst>
  </p:cSld>
  <p:clrMapOvr>
    <a:masterClrMapping/>
  </p:clrMapOvr>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86139272"/>
      </p:ext>
    </p:extLst>
  </p:cSld>
  <p:clrMapOvr>
    <a:masterClrMapping/>
  </p:clrMapOvr>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31242770"/>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02017382"/>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97008677"/>
      </p:ext>
    </p:extLst>
  </p:cSld>
  <p:clrMapOvr>
    <a:masterClrMapping/>
  </p:clrMapOvr>
  <p:hf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95424531"/>
      </p:ext>
    </p:extLst>
  </p:cSld>
  <p:clrMapOvr>
    <a:masterClrMapping/>
  </p:clrMapOvr>
  <p:hf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36668717"/>
      </p:ext>
    </p:extLst>
  </p:cSld>
  <p:clrMapOvr>
    <a:masterClrMapping/>
  </p:clrMapOvr>
  <p:hf hd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14290257"/>
      </p:ext>
    </p:extLst>
  </p:cSld>
  <p:clrMapOvr>
    <a:masterClrMapping/>
  </p:clrMapOvr>
  <p:hf hd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15549931"/>
      </p:ext>
    </p:extLst>
  </p:cSld>
  <p:clrMapOvr>
    <a:masterClrMapping/>
  </p:clrMapOvr>
  <p:hf hd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02477283"/>
      </p:ext>
    </p:extLst>
  </p:cSld>
  <p:clrMapOvr>
    <a:masterClrMapping/>
  </p:clrMapOvr>
  <p:hf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2/27/2022</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79850705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hf hdr="0" dt="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2.xml"/><Relationship Id="rId1" Type="http://schemas.openxmlformats.org/officeDocument/2006/relationships/video" Target="https://www.youtube.com/embed/4eRBD2Hg5sE?feature=oembed" TargetMode="Externa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2.png"/><Relationship Id="rId7" Type="http://schemas.openxmlformats.org/officeDocument/2006/relationships/diagramColors" Target="../diagrams/colors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snp.com/blog/top-10-features-and-benefits-office-365#:~:text=Microsoft%20Office%20365%20is%20a,Teams%20as%20the%20main%20communic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A6073935-E043-4801-AF06-06093A914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041742" y="648930"/>
            <a:ext cx="3461281" cy="3347337"/>
          </a:xfrm>
        </p:spPr>
        <p:txBody>
          <a:bodyPr vert="horz" lIns="91440" tIns="45720" rIns="91440" bIns="45720" rtlCol="0" anchor="t">
            <a:normAutofit/>
          </a:bodyPr>
          <a:lstStyle/>
          <a:p>
            <a:pPr algn="ctr">
              <a:lnSpc>
                <a:spcPct val="90000"/>
              </a:lnSpc>
            </a:pPr>
            <a:r>
              <a:rPr lang="en-GB" sz="3700" b="1">
                <a:solidFill>
                  <a:schemeClr val="accent1">
                    <a:lumMod val="50000"/>
                  </a:schemeClr>
                </a:solidFill>
                <a:latin typeface="Arial"/>
                <a:cs typeface="Calibri Light"/>
              </a:rPr>
              <a:t>T</a:t>
            </a:r>
            <a:r>
              <a:rPr lang="en-GB" sz="4000" b="1">
                <a:solidFill>
                  <a:schemeClr val="accent1">
                    <a:lumMod val="50000"/>
                  </a:schemeClr>
                </a:solidFill>
                <a:latin typeface="Arial"/>
                <a:cs typeface="Calibri Light"/>
              </a:rPr>
              <a:t>echnology and collaboration</a:t>
            </a:r>
            <a:br>
              <a:rPr lang="en-GB" sz="4000" b="1">
                <a:latin typeface="Arial"/>
                <a:cs typeface="Calibri Light"/>
              </a:rPr>
            </a:br>
            <a:r>
              <a:rPr lang="en-GB" sz="1400">
                <a:solidFill>
                  <a:schemeClr val="accent1">
                    <a:lumMod val="50000"/>
                  </a:schemeClr>
                </a:solidFill>
                <a:latin typeface="Arial"/>
                <a:cs typeface="Calibri Light"/>
              </a:rPr>
              <a:t>Yordanka Kancheva-2017633</a:t>
            </a:r>
            <a:br>
              <a:rPr lang="en-GB" sz="1400">
                <a:latin typeface="Arial"/>
                <a:cs typeface="Calibri Light"/>
              </a:rPr>
            </a:br>
            <a:r>
              <a:rPr lang="en-GB" sz="1400">
                <a:solidFill>
                  <a:schemeClr val="accent1">
                    <a:lumMod val="50000"/>
                  </a:schemeClr>
                </a:solidFill>
                <a:latin typeface="Arial"/>
                <a:cs typeface="Calibri Light"/>
              </a:rPr>
              <a:t>Tatiana Mocanu-2122525</a:t>
            </a:r>
            <a:br>
              <a:rPr lang="en-GB" sz="1400">
                <a:solidFill>
                  <a:schemeClr val="accent1">
                    <a:lumMod val="50000"/>
                  </a:schemeClr>
                </a:solidFill>
                <a:latin typeface="Arial"/>
                <a:cs typeface="Calibri Light"/>
              </a:rPr>
            </a:br>
            <a:r>
              <a:rPr lang="en-GB" sz="1400">
                <a:solidFill>
                  <a:schemeClr val="accent1">
                    <a:lumMod val="50000"/>
                  </a:schemeClr>
                </a:solidFill>
                <a:latin typeface="Arial"/>
                <a:cs typeface="Calibri Light"/>
              </a:rPr>
              <a:t>Valentin Rizea-2120085</a:t>
            </a:r>
            <a:br>
              <a:rPr lang="en-GB" sz="1400">
                <a:solidFill>
                  <a:schemeClr val="accent1">
                    <a:lumMod val="50000"/>
                  </a:schemeClr>
                </a:solidFill>
                <a:latin typeface="Arial"/>
                <a:cs typeface="Calibri Light"/>
              </a:rPr>
            </a:br>
            <a:r>
              <a:rPr lang="en-GB" sz="1400">
                <a:solidFill>
                  <a:schemeClr val="accent1">
                    <a:lumMod val="50000"/>
                  </a:schemeClr>
                </a:solidFill>
                <a:latin typeface="Arial"/>
                <a:ea typeface="+mj-lt"/>
                <a:cs typeface="+mj-lt"/>
              </a:rPr>
              <a:t>Digital Skills and Research Methods-BMSW4003</a:t>
            </a:r>
            <a:br>
              <a:rPr lang="en-GB" sz="1400">
                <a:latin typeface="Arial"/>
                <a:ea typeface="+mj-lt"/>
                <a:cs typeface="+mj-lt"/>
              </a:rPr>
            </a:br>
            <a:r>
              <a:rPr lang="en-GB" sz="1400">
                <a:solidFill>
                  <a:schemeClr val="accent1">
                    <a:lumMod val="50000"/>
                  </a:schemeClr>
                </a:solidFill>
                <a:latin typeface="Arial"/>
                <a:cs typeface="Calibri Light"/>
              </a:rPr>
              <a:t>Lecturer : Abdi Rahman</a:t>
            </a:r>
            <a:endParaRPr lang="en-US" sz="1400">
              <a:solidFill>
                <a:schemeClr val="accent1">
                  <a:lumMod val="50000"/>
                </a:schemeClr>
              </a:solidFill>
              <a:latin typeface="Arial"/>
              <a:cs typeface="Arial"/>
            </a:endParaRPr>
          </a:p>
        </p:txBody>
      </p:sp>
      <p:sp>
        <p:nvSpPr>
          <p:cNvPr id="3" name="Subtitle 2"/>
          <p:cNvSpPr>
            <a:spLocks noGrp="1"/>
          </p:cNvSpPr>
          <p:nvPr>
            <p:ph type="subTitle" idx="1"/>
          </p:nvPr>
        </p:nvSpPr>
        <p:spPr>
          <a:xfrm>
            <a:off x="8041742" y="3996267"/>
            <a:ext cx="3461281" cy="1887008"/>
          </a:xfrm>
        </p:spPr>
        <p:txBody>
          <a:bodyPr vert="horz" lIns="91440" tIns="45720" rIns="91440" bIns="45720" rtlCol="0" anchor="t">
            <a:noAutofit/>
          </a:bodyPr>
          <a:lstStyle/>
          <a:p>
            <a:pPr algn="ctr"/>
            <a:r>
              <a:rPr lang="en-GB" sz="2400" b="1">
                <a:solidFill>
                  <a:schemeClr val="accent1">
                    <a:lumMod val="50000"/>
                  </a:schemeClr>
                </a:solidFill>
                <a:latin typeface="Arial"/>
                <a:ea typeface="+mn-lt"/>
                <a:cs typeface="+mn-lt"/>
              </a:rPr>
              <a:t>Which digital tool is most common used for collaboration at UWTSD?</a:t>
            </a:r>
            <a:endParaRPr lang="en-US" sz="2400" b="1">
              <a:solidFill>
                <a:schemeClr val="accent1">
                  <a:lumMod val="50000"/>
                </a:schemeClr>
              </a:solidFill>
              <a:latin typeface="Arial"/>
              <a:cs typeface="Calibri" panose="020F0502020204030204"/>
            </a:endParaRPr>
          </a:p>
          <a:p>
            <a:endParaRPr lang="en-GB" sz="1800">
              <a:cs typeface="Calibri"/>
            </a:endParaRPr>
          </a:p>
        </p:txBody>
      </p:sp>
      <p:grpSp>
        <p:nvGrpSpPr>
          <p:cNvPr id="7" name="Group 10">
            <a:extLst>
              <a:ext uri="{FF2B5EF4-FFF2-40B4-BE49-F238E27FC236}">
                <a16:creationId xmlns:a16="http://schemas.microsoft.com/office/drawing/2014/main" id="{8AC26FF4-D6F9-4A94-A837-D051A101ED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6714" y="-4763"/>
            <a:ext cx="5014912" cy="6862763"/>
            <a:chOff x="2928938" y="-4763"/>
            <a:chExt cx="5014912" cy="6862763"/>
          </a:xfrm>
        </p:grpSpPr>
        <p:sp>
          <p:nvSpPr>
            <p:cNvPr id="12" name="Freeform 6">
              <a:extLst>
                <a:ext uri="{FF2B5EF4-FFF2-40B4-BE49-F238E27FC236}">
                  <a16:creationId xmlns:a16="http://schemas.microsoft.com/office/drawing/2014/main" id="{EFFE501B-F9EC-4229-99D6-F39E38A71B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8" name="Freeform 7">
              <a:extLst>
                <a:ext uri="{FF2B5EF4-FFF2-40B4-BE49-F238E27FC236}">
                  <a16:creationId xmlns:a16="http://schemas.microsoft.com/office/drawing/2014/main" id="{B064C6A0-3DE4-4F4A-B650-78A628163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4" name="Freeform 25">
              <a:extLst>
                <a:ext uri="{FF2B5EF4-FFF2-40B4-BE49-F238E27FC236}">
                  <a16:creationId xmlns:a16="http://schemas.microsoft.com/office/drawing/2014/main" id="{43CD3E83-3D0D-40EE-B1A2-9C989EBF2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0" name="Freeform 26">
              <a:extLst>
                <a:ext uri="{FF2B5EF4-FFF2-40B4-BE49-F238E27FC236}">
                  <a16:creationId xmlns:a16="http://schemas.microsoft.com/office/drawing/2014/main" id="{71553909-760D-4B98-96A4-F9F48339A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6" name="Freeform 27">
              <a:extLst>
                <a:ext uri="{FF2B5EF4-FFF2-40B4-BE49-F238E27FC236}">
                  <a16:creationId xmlns:a16="http://schemas.microsoft.com/office/drawing/2014/main" id="{1F006A6C-F843-49BC-AC84-89BD2AF58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8" name="Freeform 28">
              <a:extLst>
                <a:ext uri="{FF2B5EF4-FFF2-40B4-BE49-F238E27FC236}">
                  <a16:creationId xmlns:a16="http://schemas.microsoft.com/office/drawing/2014/main" id="{62AEE6F3-16F4-4944-8459-4D5EEA341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0" name="Rounded Rectangle 16">
            <a:extLst>
              <a:ext uri="{FF2B5EF4-FFF2-40B4-BE49-F238E27FC236}">
                <a16:creationId xmlns:a16="http://schemas.microsoft.com/office/drawing/2014/main" id="{8D6B9972-4A81-4223-9901-0E559A1D5E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693" y="648931"/>
            <a:ext cx="685443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DD94BF59-6CC4-4D88-BEEB-2C41B32A862A}"/>
              </a:ext>
            </a:extLst>
          </p:cNvPr>
          <p:cNvPicPr>
            <a:picLocks noChangeAspect="1"/>
          </p:cNvPicPr>
          <p:nvPr/>
        </p:nvPicPr>
        <p:blipFill rotWithShape="1">
          <a:blip r:embed="rId3"/>
          <a:srcRect l="9232" r="9053"/>
          <a:stretch/>
        </p:blipFill>
        <p:spPr>
          <a:xfrm>
            <a:off x="977550" y="1150221"/>
            <a:ext cx="6202778" cy="4269795"/>
          </a:xfrm>
          <a:prstGeom prst="rect">
            <a:avLst/>
          </a:prstGeom>
        </p:spPr>
      </p:pic>
      <p:sp>
        <p:nvSpPr>
          <p:cNvPr id="5" name="Slide Number Placeholder 4">
            <a:extLst>
              <a:ext uri="{FF2B5EF4-FFF2-40B4-BE49-F238E27FC236}">
                <a16:creationId xmlns:a16="http://schemas.microsoft.com/office/drawing/2014/main" id="{B94E9121-2C6B-4F2F-AFD7-33CA34382419}"/>
              </a:ext>
            </a:extLst>
          </p:cNvPr>
          <p:cNvSpPr>
            <a:spLocks noGrp="1"/>
          </p:cNvSpPr>
          <p:nvPr>
            <p:ph type="sldNum" sz="quarter" idx="12"/>
          </p:nvPr>
        </p:nvSpPr>
        <p:spPr/>
        <p:txBody>
          <a:bodyPr/>
          <a:lstStyle/>
          <a:p>
            <a:fld id="{D57F1E4F-1CFF-5643-939E-217C01CDF565}" type="slidenum">
              <a:rPr lang="en-US" dirty="0"/>
              <a:pPr/>
              <a:t>1</a:t>
            </a:fld>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10">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CA36883-D2DD-4CFD-A8AD-44898BEDDB96}"/>
              </a:ext>
            </a:extLst>
          </p:cNvPr>
          <p:cNvSpPr>
            <a:spLocks noGrp="1"/>
          </p:cNvSpPr>
          <p:nvPr>
            <p:ph type="title"/>
          </p:nvPr>
        </p:nvSpPr>
        <p:spPr>
          <a:xfrm>
            <a:off x="535021" y="685800"/>
            <a:ext cx="2639962" cy="5105400"/>
          </a:xfrm>
        </p:spPr>
        <p:txBody>
          <a:bodyPr>
            <a:normAutofit/>
          </a:bodyPr>
          <a:lstStyle/>
          <a:p>
            <a:r>
              <a:rPr lang="en-GB" b="1">
                <a:solidFill>
                  <a:schemeClr val="accent1">
                    <a:lumMod val="50000"/>
                  </a:schemeClr>
                </a:solidFill>
                <a:latin typeface="Arial"/>
                <a:cs typeface="Arial"/>
              </a:rPr>
              <a:t>Content in this proposal</a:t>
            </a:r>
          </a:p>
        </p:txBody>
      </p:sp>
      <p:grpSp>
        <p:nvGrpSpPr>
          <p:cNvPr id="25" name="Group 12">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4"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5"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6"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7"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8"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9"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26" name="Content Placeholder 2">
            <a:extLst>
              <a:ext uri="{FF2B5EF4-FFF2-40B4-BE49-F238E27FC236}">
                <a16:creationId xmlns:a16="http://schemas.microsoft.com/office/drawing/2014/main" id="{2B20D35B-EFBE-449B-BD78-BF803BAE17EB}"/>
              </a:ext>
            </a:extLst>
          </p:cNvPr>
          <p:cNvGraphicFramePr>
            <a:graphicFrameLocks noGrp="1"/>
          </p:cNvGraphicFramePr>
          <p:nvPr>
            <p:ph idx="1"/>
            <p:extLst>
              <p:ext uri="{D42A27DB-BD31-4B8C-83A1-F6EECF244321}">
                <p14:modId xmlns:p14="http://schemas.microsoft.com/office/powerpoint/2010/main" val="2191768452"/>
              </p:ext>
            </p:extLst>
          </p:nvPr>
        </p:nvGraphicFramePr>
        <p:xfrm>
          <a:off x="4828959" y="435591"/>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3" name="Slide Number Placeholder 62">
            <a:extLst>
              <a:ext uri="{FF2B5EF4-FFF2-40B4-BE49-F238E27FC236}">
                <a16:creationId xmlns:a16="http://schemas.microsoft.com/office/drawing/2014/main" id="{C57BBD56-1007-4F2E-8223-C16B7FFF978E}"/>
              </a:ext>
            </a:extLst>
          </p:cNvPr>
          <p:cNvSpPr>
            <a:spLocks noGrp="1"/>
          </p:cNvSpPr>
          <p:nvPr>
            <p:ph type="sldNum" sz="quarter" idx="12"/>
          </p:nvPr>
        </p:nvSpPr>
        <p:spPr/>
        <p:txBody>
          <a:bodyPr/>
          <a:lstStyle/>
          <a:p>
            <a:fld id="{D57F1E4F-1CFF-5643-939E-217C01CDF565}" type="slidenum">
              <a:rPr lang="en-US" dirty="0"/>
              <a:pPr/>
              <a:t>2</a:t>
            </a:fld>
            <a:endParaRPr lang="en-GB"/>
          </a:p>
        </p:txBody>
      </p:sp>
      <p:sp>
        <p:nvSpPr>
          <p:cNvPr id="114" name="Footer Placeholder 113">
            <a:extLst>
              <a:ext uri="{FF2B5EF4-FFF2-40B4-BE49-F238E27FC236}">
                <a16:creationId xmlns:a16="http://schemas.microsoft.com/office/drawing/2014/main" id="{123550E8-177D-4207-9CCD-697AF5542E04}"/>
              </a:ext>
            </a:extLst>
          </p:cNvPr>
          <p:cNvSpPr>
            <a:spLocks noGrp="1"/>
          </p:cNvSpPr>
          <p:nvPr>
            <p:ph type="ftr" sz="quarter" idx="11"/>
          </p:nvPr>
        </p:nvSpPr>
        <p:spPr>
          <a:xfrm>
            <a:off x="6223055" y="5871902"/>
            <a:ext cx="7084177" cy="365125"/>
          </a:xfrm>
        </p:spPr>
        <p:txBody>
          <a:bodyPr/>
          <a:lstStyle/>
          <a:p>
            <a:r>
              <a:rPr lang="en-GB">
                <a:solidFill>
                  <a:schemeClr val="accent1">
                    <a:lumMod val="50000"/>
                  </a:schemeClr>
                </a:solidFill>
                <a:latin typeface="Arial"/>
                <a:cs typeface="Arial"/>
              </a:rPr>
              <a:t>Yordanka </a:t>
            </a:r>
            <a:r>
              <a:rPr lang="en-GB" err="1">
                <a:solidFill>
                  <a:schemeClr val="accent1">
                    <a:lumMod val="50000"/>
                  </a:schemeClr>
                </a:solidFill>
                <a:latin typeface="Arial"/>
                <a:cs typeface="Arial"/>
              </a:rPr>
              <a:t>Kancheva</a:t>
            </a:r>
            <a:r>
              <a:rPr lang="en-GB">
                <a:solidFill>
                  <a:schemeClr val="accent1">
                    <a:lumMod val="50000"/>
                  </a:schemeClr>
                </a:solidFill>
                <a:latin typeface="Arial"/>
                <a:cs typeface="Arial"/>
              </a:rPr>
              <a:t> 2017633</a:t>
            </a:r>
            <a:endParaRPr lang="en-US">
              <a:solidFill>
                <a:schemeClr val="accent1">
                  <a:lumMod val="50000"/>
                </a:schemeClr>
              </a:solidFill>
            </a:endParaRPr>
          </a:p>
        </p:txBody>
      </p:sp>
    </p:spTree>
    <p:extLst>
      <p:ext uri="{BB962C8B-B14F-4D97-AF65-F5344CB8AC3E}">
        <p14:creationId xmlns:p14="http://schemas.microsoft.com/office/powerpoint/2010/main" val="340104867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57" name="Group 56">
            <a:extLst>
              <a:ext uri="{FF2B5EF4-FFF2-40B4-BE49-F238E27FC236}">
                <a16:creationId xmlns:a16="http://schemas.microsoft.com/office/drawing/2014/main" id="{7CD2F605-77BD-4D9C-BC95-97EB75D69D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58" name="Freeform 6">
              <a:extLst>
                <a:ext uri="{FF2B5EF4-FFF2-40B4-BE49-F238E27FC236}">
                  <a16:creationId xmlns:a16="http://schemas.microsoft.com/office/drawing/2014/main" id="{40259AB5-8B5C-4CD4-AE10-7A177BB73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59" name="Freeform 7">
              <a:extLst>
                <a:ext uri="{FF2B5EF4-FFF2-40B4-BE49-F238E27FC236}">
                  <a16:creationId xmlns:a16="http://schemas.microsoft.com/office/drawing/2014/main" id="{DB110D97-363A-40D5-98E8-D367DFCFB2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60" name="Freeform 9">
              <a:extLst>
                <a:ext uri="{FF2B5EF4-FFF2-40B4-BE49-F238E27FC236}">
                  <a16:creationId xmlns:a16="http://schemas.microsoft.com/office/drawing/2014/main" id="{30DC9DB4-96D0-47E9-A6E5-1590DED84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61" name="Freeform 10">
              <a:extLst>
                <a:ext uri="{FF2B5EF4-FFF2-40B4-BE49-F238E27FC236}">
                  <a16:creationId xmlns:a16="http://schemas.microsoft.com/office/drawing/2014/main" id="{8CA317D7-424B-4887-BEDF-18EF7915C5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62" name="Freeform 11">
              <a:extLst>
                <a:ext uri="{FF2B5EF4-FFF2-40B4-BE49-F238E27FC236}">
                  <a16:creationId xmlns:a16="http://schemas.microsoft.com/office/drawing/2014/main" id="{ACF40F67-B16B-4E7F-A595-0EF370063D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63" name="Freeform 12">
              <a:extLst>
                <a:ext uri="{FF2B5EF4-FFF2-40B4-BE49-F238E27FC236}">
                  <a16:creationId xmlns:a16="http://schemas.microsoft.com/office/drawing/2014/main" id="{EB2264F1-4BB6-4403-A681-A463AA7303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65" name="Rectangle 64">
            <a:extLst>
              <a:ext uri="{FF2B5EF4-FFF2-40B4-BE49-F238E27FC236}">
                <a16:creationId xmlns:a16="http://schemas.microsoft.com/office/drawing/2014/main" id="{27728DE0-08FC-4361-9A63-45CBB2F871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7" name="Group 66">
            <a:extLst>
              <a:ext uri="{FF2B5EF4-FFF2-40B4-BE49-F238E27FC236}">
                <a16:creationId xmlns:a16="http://schemas.microsoft.com/office/drawing/2014/main" id="{8A667A12-75E6-4C14-B996-78D64D0DFCA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59101" y="-4763"/>
            <a:ext cx="5014912" cy="6862763"/>
            <a:chOff x="2928938" y="-4763"/>
            <a:chExt cx="5014912" cy="6862763"/>
          </a:xfrm>
        </p:grpSpPr>
        <p:sp>
          <p:nvSpPr>
            <p:cNvPr id="68" name="Freeform 6">
              <a:extLst>
                <a:ext uri="{FF2B5EF4-FFF2-40B4-BE49-F238E27FC236}">
                  <a16:creationId xmlns:a16="http://schemas.microsoft.com/office/drawing/2014/main" id="{AD0FC92B-A5F9-4EC9-9B43-E0E51FF365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69" name="Freeform 7">
              <a:extLst>
                <a:ext uri="{FF2B5EF4-FFF2-40B4-BE49-F238E27FC236}">
                  <a16:creationId xmlns:a16="http://schemas.microsoft.com/office/drawing/2014/main" id="{4588CEB3-C971-48D0-A821-03C8A6D4D1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70" name="Freeform 9">
              <a:extLst>
                <a:ext uri="{FF2B5EF4-FFF2-40B4-BE49-F238E27FC236}">
                  <a16:creationId xmlns:a16="http://schemas.microsoft.com/office/drawing/2014/main" id="{F5A8442E-4D26-43EA-9720-64CB2B1F4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71" name="Freeform 10">
              <a:extLst>
                <a:ext uri="{FF2B5EF4-FFF2-40B4-BE49-F238E27FC236}">
                  <a16:creationId xmlns:a16="http://schemas.microsoft.com/office/drawing/2014/main" id="{ACB971D7-7BC0-4EA1-85EF-DC12CC6C4B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72" name="Freeform 11">
              <a:extLst>
                <a:ext uri="{FF2B5EF4-FFF2-40B4-BE49-F238E27FC236}">
                  <a16:creationId xmlns:a16="http://schemas.microsoft.com/office/drawing/2014/main" id="{53C69F8D-0C8A-4B52-9AA7-87514BD7EF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73" name="Freeform 12">
              <a:extLst>
                <a:ext uri="{FF2B5EF4-FFF2-40B4-BE49-F238E27FC236}">
                  <a16:creationId xmlns:a16="http://schemas.microsoft.com/office/drawing/2014/main" id="{74C44AF1-D2D7-4897-962C-579034FED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E1E91F97-540D-4220-A5F9-C42328921EF8}"/>
              </a:ext>
            </a:extLst>
          </p:cNvPr>
          <p:cNvSpPr>
            <a:spLocks noGrp="1"/>
          </p:cNvSpPr>
          <p:nvPr>
            <p:ph type="title"/>
          </p:nvPr>
        </p:nvSpPr>
        <p:spPr>
          <a:xfrm>
            <a:off x="5009321" y="1226"/>
            <a:ext cx="6565138" cy="4721322"/>
          </a:xfrm>
        </p:spPr>
        <p:txBody>
          <a:bodyPr vert="horz" lIns="91440" tIns="45720" rIns="91440" bIns="45720" rtlCol="0" anchor="t">
            <a:normAutofit/>
          </a:bodyPr>
          <a:lstStyle/>
          <a:p>
            <a:pPr algn="r"/>
            <a:endParaRPr lang="en-US" sz="6000" b="1"/>
          </a:p>
          <a:p>
            <a:pPr marL="285750" indent="-285750"/>
            <a:r>
              <a:rPr lang="en-US" b="1">
                <a:solidFill>
                  <a:schemeClr val="accent1">
                    <a:lumMod val="50000"/>
                  </a:schemeClr>
                </a:solidFill>
                <a:latin typeface="Arial"/>
                <a:cs typeface="Arial"/>
              </a:rPr>
              <a:t>Introduction</a:t>
            </a:r>
          </a:p>
          <a:p>
            <a:pPr algn="r"/>
            <a:endParaRPr lang="en-US" sz="6000"/>
          </a:p>
        </p:txBody>
      </p:sp>
      <p:pic>
        <p:nvPicPr>
          <p:cNvPr id="4" name="Picture 4" descr="Chart, diagram&#10;&#10;Description automatically generated">
            <a:extLst>
              <a:ext uri="{FF2B5EF4-FFF2-40B4-BE49-F238E27FC236}">
                <a16:creationId xmlns:a16="http://schemas.microsoft.com/office/drawing/2014/main" id="{56106E16-783D-4CBF-B1FF-13DA23E1FCEE}"/>
              </a:ext>
            </a:extLst>
          </p:cNvPr>
          <p:cNvPicPr>
            <a:picLocks noChangeAspect="1"/>
          </p:cNvPicPr>
          <p:nvPr/>
        </p:nvPicPr>
        <p:blipFill rotWithShape="1">
          <a:blip r:embed="rId3"/>
          <a:srcRect t="4098" r="-5" b="3828"/>
          <a:stretch/>
        </p:blipFill>
        <p:spPr>
          <a:xfrm>
            <a:off x="20" y="1850184"/>
            <a:ext cx="5448280" cy="5007817"/>
          </a:xfrm>
          <a:custGeom>
            <a:avLst/>
            <a:gdLst/>
            <a:ahLst/>
            <a:cxnLst/>
            <a:rect l="l" t="t" r="r" b="b"/>
            <a:pathLst>
              <a:path w="5448300" h="5007817">
                <a:moveTo>
                  <a:pt x="0" y="0"/>
                </a:moveTo>
                <a:lnTo>
                  <a:pt x="2872397" y="716034"/>
                </a:lnTo>
                <a:lnTo>
                  <a:pt x="5448300" y="5003584"/>
                </a:lnTo>
                <a:lnTo>
                  <a:pt x="0" y="5007817"/>
                </a:lnTo>
                <a:close/>
              </a:path>
            </a:pathLst>
          </a:custGeom>
          <a:ln w="38100">
            <a:noFill/>
          </a:ln>
          <a:effectLst/>
        </p:spPr>
      </p:pic>
      <p:pic>
        <p:nvPicPr>
          <p:cNvPr id="51" name="Picture 21" descr="Stack of magazines on table">
            <a:extLst>
              <a:ext uri="{FF2B5EF4-FFF2-40B4-BE49-F238E27FC236}">
                <a16:creationId xmlns:a16="http://schemas.microsoft.com/office/drawing/2014/main" id="{439EF88B-184A-46D5-9942-5BC1C603489E}"/>
              </a:ext>
            </a:extLst>
          </p:cNvPr>
          <p:cNvPicPr>
            <a:picLocks noChangeAspect="1"/>
          </p:cNvPicPr>
          <p:nvPr/>
        </p:nvPicPr>
        <p:blipFill rotWithShape="1">
          <a:blip r:embed="rId4"/>
          <a:srcRect l="8606" r="-3" b="-3"/>
          <a:stretch/>
        </p:blipFill>
        <p:spPr>
          <a:xfrm>
            <a:off x="20" y="10"/>
            <a:ext cx="3513646" cy="2566206"/>
          </a:xfrm>
          <a:custGeom>
            <a:avLst/>
            <a:gdLst/>
            <a:ahLst/>
            <a:cxnLst/>
            <a:rect l="l" t="t" r="r" b="b"/>
            <a:pathLst>
              <a:path w="3513666" h="2566216">
                <a:moveTo>
                  <a:pt x="0" y="0"/>
                </a:moveTo>
                <a:lnTo>
                  <a:pt x="3513666" y="0"/>
                </a:lnTo>
                <a:lnTo>
                  <a:pt x="2861733" y="2548466"/>
                </a:lnTo>
                <a:lnTo>
                  <a:pt x="2872397" y="2566216"/>
                </a:lnTo>
                <a:lnTo>
                  <a:pt x="0" y="1850183"/>
                </a:lnTo>
                <a:close/>
              </a:path>
            </a:pathLst>
          </a:custGeom>
          <a:ln w="38100">
            <a:noFill/>
          </a:ln>
          <a:effectLst/>
        </p:spPr>
      </p:pic>
      <p:sp useBgFill="1">
        <p:nvSpPr>
          <p:cNvPr id="75" name="Rectangle 74">
            <a:extLst>
              <a:ext uri="{FF2B5EF4-FFF2-40B4-BE49-F238E27FC236}">
                <a16:creationId xmlns:a16="http://schemas.microsoft.com/office/drawing/2014/main" id="{38896A2C-228D-4C37-B4A4-2BD326E0B0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40000">
            <a:off x="-47722" y="2178565"/>
            <a:ext cx="3009377" cy="4571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583ED9B-AB11-4A2E-B8BF-A5054A0766F4}"/>
              </a:ext>
            </a:extLst>
          </p:cNvPr>
          <p:cNvSpPr txBox="1"/>
          <p:nvPr/>
        </p:nvSpPr>
        <p:spPr>
          <a:xfrm>
            <a:off x="5342141" y="2039442"/>
            <a:ext cx="6643437"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solidFill>
                  <a:schemeClr val="accent1">
                    <a:lumMod val="50000"/>
                  </a:schemeClr>
                </a:solidFill>
                <a:latin typeface="Arial"/>
                <a:ea typeface="+mn-lt"/>
                <a:cs typeface="+mn-lt"/>
              </a:rPr>
              <a:t>Microsoft Office 365 is a suite of cloud-based productivity and collaboration applications that integrates all Microsoft’s existing online applications (Word, Excel, PowerPoint, OneNote, Outlook, Publisher, Sway, and Access) into a cloud service, adding Skype for Business and Microsoft Teams as the main communication and collaboration applications. </a:t>
            </a:r>
            <a:endParaRPr lang="en-GB" sz="2000">
              <a:solidFill>
                <a:schemeClr val="accent1">
                  <a:lumMod val="50000"/>
                </a:schemeClr>
              </a:solidFill>
              <a:latin typeface="Arial"/>
              <a:cs typeface="Arial"/>
            </a:endParaRPr>
          </a:p>
        </p:txBody>
      </p:sp>
      <p:sp>
        <p:nvSpPr>
          <p:cNvPr id="5" name="Slide Number Placeholder 4">
            <a:extLst>
              <a:ext uri="{FF2B5EF4-FFF2-40B4-BE49-F238E27FC236}">
                <a16:creationId xmlns:a16="http://schemas.microsoft.com/office/drawing/2014/main" id="{30695225-4EB8-40E1-849C-2F932FD67D8B}"/>
              </a:ext>
            </a:extLst>
          </p:cNvPr>
          <p:cNvSpPr>
            <a:spLocks noGrp="1"/>
          </p:cNvSpPr>
          <p:nvPr>
            <p:ph type="sldNum" sz="quarter" idx="12"/>
          </p:nvPr>
        </p:nvSpPr>
        <p:spPr/>
        <p:txBody>
          <a:bodyPr/>
          <a:lstStyle/>
          <a:p>
            <a:fld id="{D57F1E4F-1CFF-5643-939E-217C01CDF565}" type="slidenum">
              <a:rPr lang="en-US" dirty="0"/>
              <a:pPr/>
              <a:t>3</a:t>
            </a:fld>
            <a:endParaRPr lang="en-GB"/>
          </a:p>
        </p:txBody>
      </p:sp>
      <p:sp>
        <p:nvSpPr>
          <p:cNvPr id="8" name="Footer Placeholder 7">
            <a:extLst>
              <a:ext uri="{FF2B5EF4-FFF2-40B4-BE49-F238E27FC236}">
                <a16:creationId xmlns:a16="http://schemas.microsoft.com/office/drawing/2014/main" id="{0408F5F7-EEFC-4EB9-893B-B2B0A835A3A0}"/>
              </a:ext>
            </a:extLst>
          </p:cNvPr>
          <p:cNvSpPr>
            <a:spLocks noGrp="1"/>
          </p:cNvSpPr>
          <p:nvPr>
            <p:ph type="ftr" sz="quarter" idx="11"/>
          </p:nvPr>
        </p:nvSpPr>
        <p:spPr>
          <a:xfrm>
            <a:off x="7633324" y="5883275"/>
            <a:ext cx="7084177" cy="365125"/>
          </a:xfrm>
        </p:spPr>
        <p:txBody>
          <a:bodyPr/>
          <a:lstStyle/>
          <a:p>
            <a:r>
              <a:rPr lang="en-GB">
                <a:solidFill>
                  <a:schemeClr val="accent1">
                    <a:lumMod val="50000"/>
                  </a:schemeClr>
                </a:solidFill>
                <a:latin typeface="Arial"/>
                <a:cs typeface="Arial"/>
              </a:rPr>
              <a:t>Yordanka </a:t>
            </a:r>
            <a:r>
              <a:rPr lang="en-GB" err="1">
                <a:solidFill>
                  <a:schemeClr val="accent1">
                    <a:lumMod val="50000"/>
                  </a:schemeClr>
                </a:solidFill>
                <a:latin typeface="Arial"/>
                <a:cs typeface="Arial"/>
              </a:rPr>
              <a:t>Kancheva</a:t>
            </a:r>
            <a:r>
              <a:rPr lang="en-GB">
                <a:solidFill>
                  <a:schemeClr val="accent1">
                    <a:lumMod val="50000"/>
                  </a:schemeClr>
                </a:solidFill>
                <a:latin typeface="Arial"/>
                <a:cs typeface="Arial"/>
              </a:rPr>
              <a:t> 2017633</a:t>
            </a:r>
            <a:endParaRPr lang="en-US"/>
          </a:p>
        </p:txBody>
      </p:sp>
    </p:spTree>
    <p:extLst>
      <p:ext uri="{BB962C8B-B14F-4D97-AF65-F5344CB8AC3E}">
        <p14:creationId xmlns:p14="http://schemas.microsoft.com/office/powerpoint/2010/main" val="8102363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5A807-8B3E-4358-88F3-19A5C6B01607}"/>
              </a:ext>
            </a:extLst>
          </p:cNvPr>
          <p:cNvSpPr>
            <a:spLocks noGrp="1"/>
          </p:cNvSpPr>
          <p:nvPr>
            <p:ph type="title"/>
          </p:nvPr>
        </p:nvSpPr>
        <p:spPr>
          <a:xfrm>
            <a:off x="1313714" y="-246797"/>
            <a:ext cx="10018713" cy="1752599"/>
          </a:xfrm>
        </p:spPr>
        <p:txBody>
          <a:bodyPr/>
          <a:lstStyle/>
          <a:p>
            <a:r>
              <a:rPr lang="en-GB">
                <a:solidFill>
                  <a:schemeClr val="accent1">
                    <a:lumMod val="50000"/>
                  </a:schemeClr>
                </a:solidFill>
                <a:latin typeface="Arial"/>
                <a:ea typeface="+mj-lt"/>
                <a:cs typeface="+mj-lt"/>
              </a:rPr>
              <a:t>Existing research</a:t>
            </a:r>
            <a:endParaRPr lang="en-US">
              <a:solidFill>
                <a:schemeClr val="accent1">
                  <a:lumMod val="50000"/>
                </a:schemeClr>
              </a:solidFill>
              <a:latin typeface="Arial"/>
            </a:endParaRPr>
          </a:p>
        </p:txBody>
      </p:sp>
      <p:pic>
        <p:nvPicPr>
          <p:cNvPr id="4" name="Online Media 3" title="Build the next generation of collaborative apps on the Microsoft Teams platform">
            <a:hlinkClick r:id="" action="ppaction://media"/>
            <a:extLst>
              <a:ext uri="{FF2B5EF4-FFF2-40B4-BE49-F238E27FC236}">
                <a16:creationId xmlns:a16="http://schemas.microsoft.com/office/drawing/2014/main" id="{436FDAF7-D59E-4040-B9AB-118314AF5552}"/>
              </a:ext>
            </a:extLst>
          </p:cNvPr>
          <p:cNvPicPr>
            <a:picLocks noGrp="1" noRot="1" noChangeAspect="1"/>
          </p:cNvPicPr>
          <p:nvPr>
            <p:ph idx="1"/>
            <a:videoFile r:link="rId1"/>
          </p:nvPr>
        </p:nvPicPr>
        <p:blipFill>
          <a:blip r:embed="rId3"/>
          <a:stretch>
            <a:fillRect/>
          </a:stretch>
        </p:blipFill>
        <p:spPr>
          <a:xfrm>
            <a:off x="1874661" y="1154375"/>
            <a:ext cx="9727061" cy="5614914"/>
          </a:xfrm>
        </p:spPr>
      </p:pic>
      <p:sp>
        <p:nvSpPr>
          <p:cNvPr id="3" name="Slide Number Placeholder 2">
            <a:extLst>
              <a:ext uri="{FF2B5EF4-FFF2-40B4-BE49-F238E27FC236}">
                <a16:creationId xmlns:a16="http://schemas.microsoft.com/office/drawing/2014/main" id="{E0AC7E8B-7CF8-4839-9A88-63F555B4103E}"/>
              </a:ext>
            </a:extLst>
          </p:cNvPr>
          <p:cNvSpPr>
            <a:spLocks noGrp="1"/>
          </p:cNvSpPr>
          <p:nvPr>
            <p:ph type="sldNum" sz="quarter" idx="12"/>
          </p:nvPr>
        </p:nvSpPr>
        <p:spPr/>
        <p:txBody>
          <a:bodyPr/>
          <a:lstStyle/>
          <a:p>
            <a:fld id="{D57F1E4F-1CFF-5643-939E-217C01CDF565}" type="slidenum">
              <a:rPr lang="en-US" dirty="0"/>
              <a:pPr/>
              <a:t>4</a:t>
            </a:fld>
            <a:endParaRPr lang="en-GB"/>
          </a:p>
        </p:txBody>
      </p:sp>
      <p:sp>
        <p:nvSpPr>
          <p:cNvPr id="5" name="Footer Placeholder 4">
            <a:extLst>
              <a:ext uri="{FF2B5EF4-FFF2-40B4-BE49-F238E27FC236}">
                <a16:creationId xmlns:a16="http://schemas.microsoft.com/office/drawing/2014/main" id="{DC23452A-B839-484C-9465-6B624F5C504C}"/>
              </a:ext>
            </a:extLst>
          </p:cNvPr>
          <p:cNvSpPr>
            <a:spLocks noGrp="1"/>
          </p:cNvSpPr>
          <p:nvPr>
            <p:ph type="ftr" sz="quarter" idx="11"/>
          </p:nvPr>
        </p:nvSpPr>
        <p:spPr>
          <a:xfrm>
            <a:off x="5404189" y="6395066"/>
            <a:ext cx="7084177" cy="365125"/>
          </a:xfrm>
        </p:spPr>
        <p:txBody>
          <a:bodyPr/>
          <a:lstStyle/>
          <a:p>
            <a:r>
              <a:rPr lang="en-GB">
                <a:solidFill>
                  <a:schemeClr val="bg1">
                    <a:lumMod val="75000"/>
                  </a:schemeClr>
                </a:solidFill>
                <a:latin typeface="Arial"/>
                <a:cs typeface="Arial"/>
              </a:rPr>
              <a:t>Yordanka </a:t>
            </a:r>
            <a:r>
              <a:rPr lang="en-GB" err="1">
                <a:solidFill>
                  <a:schemeClr val="bg1">
                    <a:lumMod val="75000"/>
                  </a:schemeClr>
                </a:solidFill>
                <a:latin typeface="Arial"/>
                <a:cs typeface="Arial"/>
              </a:rPr>
              <a:t>Kancheva</a:t>
            </a:r>
            <a:r>
              <a:rPr lang="en-GB">
                <a:solidFill>
                  <a:schemeClr val="bg1">
                    <a:lumMod val="75000"/>
                  </a:schemeClr>
                </a:solidFill>
                <a:latin typeface="Arial"/>
                <a:cs typeface="Arial"/>
              </a:rPr>
              <a:t> 2017633</a:t>
            </a:r>
            <a:endParaRPr lang="en-US">
              <a:solidFill>
                <a:schemeClr val="bg1">
                  <a:lumMod val="75000"/>
                </a:schemeClr>
              </a:solidFill>
            </a:endParaRPr>
          </a:p>
        </p:txBody>
      </p:sp>
    </p:spTree>
    <p:extLst>
      <p:ext uri="{BB962C8B-B14F-4D97-AF65-F5344CB8AC3E}">
        <p14:creationId xmlns:p14="http://schemas.microsoft.com/office/powerpoint/2010/main" val="35392024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74" name="Rectangle 74">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6" name="Group 76">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78"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9"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80" name="Group 80">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82"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88"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89"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85"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86"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87"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C9BCA0AA-7F36-4224-BF76-459B6CDEFFCD}"/>
              </a:ext>
            </a:extLst>
          </p:cNvPr>
          <p:cNvSpPr>
            <a:spLocks noGrp="1"/>
          </p:cNvSpPr>
          <p:nvPr>
            <p:ph type="title"/>
          </p:nvPr>
        </p:nvSpPr>
        <p:spPr>
          <a:xfrm>
            <a:off x="4110250" y="-519752"/>
            <a:ext cx="7345891" cy="1413933"/>
          </a:xfrm>
        </p:spPr>
        <p:txBody>
          <a:bodyPr vert="horz" lIns="91440" tIns="45720" rIns="91440" bIns="45720" rtlCol="0">
            <a:noAutofit/>
          </a:bodyPr>
          <a:lstStyle/>
          <a:p>
            <a:pPr>
              <a:lnSpc>
                <a:spcPct val="90000"/>
              </a:lnSpc>
            </a:pPr>
            <a:endParaRPr lang="en-US" b="1"/>
          </a:p>
          <a:p>
            <a:pPr>
              <a:lnSpc>
                <a:spcPct val="90000"/>
              </a:lnSpc>
            </a:pPr>
            <a:r>
              <a:rPr lang="en-US" sz="2800" b="1">
                <a:solidFill>
                  <a:schemeClr val="accent1">
                    <a:lumMod val="50000"/>
                  </a:schemeClr>
                </a:solidFill>
                <a:latin typeface="Arial"/>
                <a:cs typeface="Arial"/>
              </a:rPr>
              <a:t>MS Teams as part of MS 365</a:t>
            </a:r>
          </a:p>
        </p:txBody>
      </p:sp>
      <p:pic>
        <p:nvPicPr>
          <p:cNvPr id="4" name="Picture 4">
            <a:extLst>
              <a:ext uri="{FF2B5EF4-FFF2-40B4-BE49-F238E27FC236}">
                <a16:creationId xmlns:a16="http://schemas.microsoft.com/office/drawing/2014/main" id="{58FF5912-24CE-4AAC-937E-37EC53AC97D5}"/>
              </a:ext>
            </a:extLst>
          </p:cNvPr>
          <p:cNvPicPr>
            <a:picLocks noChangeAspect="1"/>
          </p:cNvPicPr>
          <p:nvPr/>
        </p:nvPicPr>
        <p:blipFill rotWithShape="1">
          <a:blip r:embed="rId3"/>
          <a:srcRect l="39418" r="39019" b="-1"/>
          <a:stretch/>
        </p:blipFill>
        <p:spPr>
          <a:xfrm>
            <a:off x="45513" y="-11363"/>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graphicFrame>
        <p:nvGraphicFramePr>
          <p:cNvPr id="42" name="TextBox 2">
            <a:extLst>
              <a:ext uri="{FF2B5EF4-FFF2-40B4-BE49-F238E27FC236}">
                <a16:creationId xmlns:a16="http://schemas.microsoft.com/office/drawing/2014/main" id="{BE8E6D02-C15E-41D1-9D76-44FEFB9E1DFE}"/>
              </a:ext>
            </a:extLst>
          </p:cNvPr>
          <p:cNvGraphicFramePr/>
          <p:nvPr>
            <p:extLst>
              <p:ext uri="{D42A27DB-BD31-4B8C-83A1-F6EECF244321}">
                <p14:modId xmlns:p14="http://schemas.microsoft.com/office/powerpoint/2010/main" val="540970783"/>
              </p:ext>
            </p:extLst>
          </p:nvPr>
        </p:nvGraphicFramePr>
        <p:xfrm>
          <a:off x="1546494" y="-1965781"/>
          <a:ext cx="10718528" cy="116920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8" name="Slide Number Placeholder 17">
            <a:extLst>
              <a:ext uri="{FF2B5EF4-FFF2-40B4-BE49-F238E27FC236}">
                <a16:creationId xmlns:a16="http://schemas.microsoft.com/office/drawing/2014/main" id="{2CFF3D91-CC78-47B1-957C-4681D1CE9E58}"/>
              </a:ext>
            </a:extLst>
          </p:cNvPr>
          <p:cNvSpPr>
            <a:spLocks noGrp="1"/>
          </p:cNvSpPr>
          <p:nvPr>
            <p:ph type="sldNum" sz="quarter" idx="12"/>
          </p:nvPr>
        </p:nvSpPr>
        <p:spPr/>
        <p:txBody>
          <a:bodyPr/>
          <a:lstStyle/>
          <a:p>
            <a:fld id="{D57F1E4F-1CFF-5643-939E-217C01CDF565}" type="slidenum">
              <a:rPr lang="en-US" dirty="0"/>
              <a:pPr/>
              <a:t>5</a:t>
            </a:fld>
            <a:endParaRPr lang="en-GB"/>
          </a:p>
        </p:txBody>
      </p:sp>
      <p:sp>
        <p:nvSpPr>
          <p:cNvPr id="33" name="Footer Placeholder 32">
            <a:extLst>
              <a:ext uri="{FF2B5EF4-FFF2-40B4-BE49-F238E27FC236}">
                <a16:creationId xmlns:a16="http://schemas.microsoft.com/office/drawing/2014/main" id="{8DE7124C-EC7E-4D3C-9C1D-DD21D6F36EBE}"/>
              </a:ext>
            </a:extLst>
          </p:cNvPr>
          <p:cNvSpPr>
            <a:spLocks noGrp="1"/>
          </p:cNvSpPr>
          <p:nvPr>
            <p:ph type="ftr" sz="quarter" idx="11"/>
          </p:nvPr>
        </p:nvSpPr>
        <p:spPr>
          <a:xfrm>
            <a:off x="7212518" y="5951514"/>
            <a:ext cx="7084177" cy="365125"/>
          </a:xfrm>
        </p:spPr>
        <p:txBody>
          <a:bodyPr/>
          <a:lstStyle/>
          <a:p>
            <a:r>
              <a:rPr lang="en-GB">
                <a:solidFill>
                  <a:schemeClr val="accent1">
                    <a:lumMod val="50000"/>
                  </a:schemeClr>
                </a:solidFill>
                <a:latin typeface="Arial"/>
                <a:cs typeface="Arial"/>
              </a:rPr>
              <a:t>Yordanka </a:t>
            </a:r>
            <a:r>
              <a:rPr lang="en-GB" err="1">
                <a:solidFill>
                  <a:schemeClr val="accent1">
                    <a:lumMod val="50000"/>
                  </a:schemeClr>
                </a:solidFill>
                <a:latin typeface="Arial"/>
                <a:cs typeface="Arial"/>
              </a:rPr>
              <a:t>Kancheva</a:t>
            </a:r>
            <a:r>
              <a:rPr lang="en-GB">
                <a:solidFill>
                  <a:schemeClr val="accent1">
                    <a:lumMod val="50000"/>
                  </a:schemeClr>
                </a:solidFill>
                <a:latin typeface="Arial"/>
                <a:cs typeface="Arial"/>
              </a:rPr>
              <a:t> 2017633</a:t>
            </a:r>
            <a:endParaRPr lang="en-US"/>
          </a:p>
        </p:txBody>
      </p:sp>
    </p:spTree>
    <p:extLst>
      <p:ext uri="{BB962C8B-B14F-4D97-AF65-F5344CB8AC3E}">
        <p14:creationId xmlns:p14="http://schemas.microsoft.com/office/powerpoint/2010/main" val="41335953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1" descr="Young businessman pointing with hand">
            <a:extLst>
              <a:ext uri="{FF2B5EF4-FFF2-40B4-BE49-F238E27FC236}">
                <a16:creationId xmlns:a16="http://schemas.microsoft.com/office/drawing/2014/main" id="{C9D1184E-3474-4213-8594-5FFB99CFA39D}"/>
              </a:ext>
            </a:extLst>
          </p:cNvPr>
          <p:cNvPicPr>
            <a:picLocks noGrp="1" noChangeAspect="1"/>
          </p:cNvPicPr>
          <p:nvPr>
            <p:ph idx="1"/>
          </p:nvPr>
        </p:nvPicPr>
        <p:blipFill>
          <a:blip r:embed="rId2"/>
          <a:stretch>
            <a:fillRect/>
          </a:stretch>
        </p:blipFill>
        <p:spPr>
          <a:xfrm>
            <a:off x="9254463" y="2746612"/>
            <a:ext cx="1802709" cy="3124200"/>
          </a:xfrm>
        </p:spPr>
      </p:pic>
      <p:sp>
        <p:nvSpPr>
          <p:cNvPr id="12" name="Slide Number Placeholder 11">
            <a:extLst>
              <a:ext uri="{FF2B5EF4-FFF2-40B4-BE49-F238E27FC236}">
                <a16:creationId xmlns:a16="http://schemas.microsoft.com/office/drawing/2014/main" id="{F40FBFFD-CE11-4CD6-AA16-5B6ADF8DCFF7}"/>
              </a:ext>
            </a:extLst>
          </p:cNvPr>
          <p:cNvSpPr>
            <a:spLocks noGrp="1"/>
          </p:cNvSpPr>
          <p:nvPr>
            <p:ph type="sldNum" sz="quarter" idx="12"/>
          </p:nvPr>
        </p:nvSpPr>
        <p:spPr/>
        <p:txBody>
          <a:bodyPr/>
          <a:lstStyle/>
          <a:p>
            <a:fld id="{D57F1E4F-1CFF-5643-939E-217C01CDF565}" type="slidenum">
              <a:rPr lang="en-US" dirty="0"/>
              <a:pPr/>
              <a:t>6</a:t>
            </a:fld>
            <a:endParaRPr lang="en-GB"/>
          </a:p>
        </p:txBody>
      </p:sp>
      <p:sp>
        <p:nvSpPr>
          <p:cNvPr id="13" name="Footer Placeholder 12">
            <a:extLst>
              <a:ext uri="{FF2B5EF4-FFF2-40B4-BE49-F238E27FC236}">
                <a16:creationId xmlns:a16="http://schemas.microsoft.com/office/drawing/2014/main" id="{1A6DD915-7B33-4199-BB74-36C530C5B828}"/>
              </a:ext>
            </a:extLst>
          </p:cNvPr>
          <p:cNvSpPr>
            <a:spLocks noGrp="1"/>
          </p:cNvSpPr>
          <p:nvPr>
            <p:ph type="ftr" sz="quarter" idx="11"/>
          </p:nvPr>
        </p:nvSpPr>
        <p:spPr>
          <a:xfrm>
            <a:off x="5574786" y="5871902"/>
            <a:ext cx="7084177" cy="365125"/>
          </a:xfrm>
        </p:spPr>
        <p:txBody>
          <a:bodyPr/>
          <a:lstStyle/>
          <a:p>
            <a:r>
              <a:rPr lang="en-GB" sz="1100">
                <a:solidFill>
                  <a:schemeClr val="accent1">
                    <a:lumMod val="50000"/>
                  </a:schemeClr>
                </a:solidFill>
                <a:latin typeface="Arial"/>
                <a:cs typeface="Arial"/>
              </a:rPr>
              <a:t>Yordanka </a:t>
            </a:r>
            <a:r>
              <a:rPr lang="en-GB" sz="1100" err="1">
                <a:solidFill>
                  <a:schemeClr val="accent1">
                    <a:lumMod val="50000"/>
                  </a:schemeClr>
                </a:solidFill>
                <a:latin typeface="Arial"/>
                <a:cs typeface="Arial"/>
              </a:rPr>
              <a:t>Kancheva</a:t>
            </a:r>
            <a:r>
              <a:rPr lang="en-GB" sz="1100">
                <a:solidFill>
                  <a:schemeClr val="accent1">
                    <a:lumMod val="50000"/>
                  </a:schemeClr>
                </a:solidFill>
                <a:latin typeface="Arial"/>
                <a:cs typeface="Arial"/>
              </a:rPr>
              <a:t> 2017633</a:t>
            </a:r>
            <a:endParaRPr lang="en-US"/>
          </a:p>
        </p:txBody>
      </p:sp>
      <p:graphicFrame>
        <p:nvGraphicFramePr>
          <p:cNvPr id="8" name="Chart 7">
            <a:extLst>
              <a:ext uri="{FF2B5EF4-FFF2-40B4-BE49-F238E27FC236}">
                <a16:creationId xmlns:a16="http://schemas.microsoft.com/office/drawing/2014/main" id="{04C8B847-4104-498B-95D8-694768FEC5D7}"/>
              </a:ext>
            </a:extLst>
          </p:cNvPr>
          <p:cNvGraphicFramePr/>
          <p:nvPr>
            <p:extLst>
              <p:ext uri="{D42A27DB-BD31-4B8C-83A1-F6EECF244321}">
                <p14:modId xmlns:p14="http://schemas.microsoft.com/office/powerpoint/2010/main" val="3547725624"/>
              </p:ext>
            </p:extLst>
          </p:nvPr>
        </p:nvGraphicFramePr>
        <p:xfrm>
          <a:off x="1952388" y="878890"/>
          <a:ext cx="7525224" cy="4895503"/>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5905528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lose-up of people shaking hands&#10;&#10;Description automatically generated">
            <a:extLst>
              <a:ext uri="{FF2B5EF4-FFF2-40B4-BE49-F238E27FC236}">
                <a16:creationId xmlns:a16="http://schemas.microsoft.com/office/drawing/2014/main" id="{94CDB34B-2D2F-4928-8E07-6E85340795B3}"/>
              </a:ext>
            </a:extLst>
          </p:cNvPr>
          <p:cNvPicPr>
            <a:picLocks noChangeAspect="1"/>
          </p:cNvPicPr>
          <p:nvPr/>
        </p:nvPicPr>
        <p:blipFill rotWithShape="1">
          <a:blip r:embed="rId3"/>
          <a:srcRect l="14966" r="33650"/>
          <a:stretch/>
        </p:blipFill>
        <p:spPr>
          <a:xfrm>
            <a:off x="6822740" y="50142"/>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3" name="Group 12">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4"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5"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6"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7"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8"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9"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329D17F8-9F7A-4FF2-A8B2-811A241F281D}"/>
              </a:ext>
            </a:extLst>
          </p:cNvPr>
          <p:cNvSpPr>
            <a:spLocks noGrp="1"/>
          </p:cNvSpPr>
          <p:nvPr>
            <p:ph type="title"/>
          </p:nvPr>
        </p:nvSpPr>
        <p:spPr>
          <a:xfrm>
            <a:off x="972080" y="219502"/>
            <a:ext cx="5260680" cy="1216266"/>
          </a:xfrm>
        </p:spPr>
        <p:txBody>
          <a:bodyPr vert="horz" lIns="91440" tIns="45720" rIns="91440" bIns="45720" rtlCol="0" anchor="t">
            <a:noAutofit/>
          </a:bodyPr>
          <a:lstStyle/>
          <a:p>
            <a:r>
              <a:rPr lang="en-GB" b="1">
                <a:solidFill>
                  <a:schemeClr val="accent1">
                    <a:lumMod val="50000"/>
                  </a:schemeClr>
                </a:solidFill>
                <a:latin typeface="Arial"/>
                <a:ea typeface="+mj-lt"/>
                <a:cs typeface="+mj-lt"/>
              </a:rPr>
              <a:t>Ethical consideration</a:t>
            </a:r>
            <a:endParaRPr lang="en-US" b="1">
              <a:solidFill>
                <a:schemeClr val="accent1">
                  <a:lumMod val="50000"/>
                </a:schemeClr>
              </a:solidFill>
              <a:latin typeface="Arial"/>
              <a:cs typeface="Arial"/>
            </a:endParaRPr>
          </a:p>
        </p:txBody>
      </p:sp>
      <p:sp>
        <p:nvSpPr>
          <p:cNvPr id="8" name="Content Placeholder 7">
            <a:extLst>
              <a:ext uri="{FF2B5EF4-FFF2-40B4-BE49-F238E27FC236}">
                <a16:creationId xmlns:a16="http://schemas.microsoft.com/office/drawing/2014/main" id="{8C5C37A7-E0E0-4F3C-8966-C38662C4399E}"/>
              </a:ext>
            </a:extLst>
          </p:cNvPr>
          <p:cNvSpPr>
            <a:spLocks noGrp="1"/>
          </p:cNvSpPr>
          <p:nvPr>
            <p:ph idx="1"/>
          </p:nvPr>
        </p:nvSpPr>
        <p:spPr>
          <a:xfrm>
            <a:off x="643468" y="1503947"/>
            <a:ext cx="5260680" cy="4287253"/>
          </a:xfrm>
        </p:spPr>
        <p:txBody>
          <a:bodyPr>
            <a:normAutofit/>
          </a:bodyPr>
          <a:lstStyle/>
          <a:p>
            <a:pPr marL="0" indent="0">
              <a:buNone/>
            </a:pPr>
            <a:endParaRPr lang="en-US" sz="1800">
              <a:latin typeface="Arial"/>
              <a:cs typeface="Arial"/>
            </a:endParaRPr>
          </a:p>
          <a:p>
            <a:pPr marL="0" indent="0">
              <a:buNone/>
            </a:pPr>
            <a:endParaRPr lang="en-US" sz="1800">
              <a:latin typeface="Arial"/>
              <a:cs typeface="Arial"/>
            </a:endParaRPr>
          </a:p>
          <a:p>
            <a:pPr marL="0" indent="0">
              <a:buNone/>
            </a:pPr>
            <a:r>
              <a:rPr lang="en-US" sz="1800">
                <a:solidFill>
                  <a:schemeClr val="accent1">
                    <a:lumMod val="50000"/>
                  </a:schemeClr>
                </a:solidFill>
                <a:latin typeface="Arial"/>
                <a:cs typeface="Arial"/>
              </a:rPr>
              <a:t>Ethical consideration is a collection of principles and values that should be followed while doing human affairs. The ethical considerations make sure that no-one acts in such a way that is harmful to society or an individual. It refrains people and organization from indulging in vicious conduct.</a:t>
            </a:r>
          </a:p>
        </p:txBody>
      </p:sp>
      <p:sp>
        <p:nvSpPr>
          <p:cNvPr id="5" name="TextBox 4">
            <a:extLst>
              <a:ext uri="{FF2B5EF4-FFF2-40B4-BE49-F238E27FC236}">
                <a16:creationId xmlns:a16="http://schemas.microsoft.com/office/drawing/2014/main" id="{73C69022-BDCF-4431-B020-1B2B7E7CDF5E}"/>
              </a:ext>
            </a:extLst>
          </p:cNvPr>
          <p:cNvSpPr txBox="1"/>
          <p:nvPr/>
        </p:nvSpPr>
        <p:spPr>
          <a:xfrm>
            <a:off x="425619" y="1508460"/>
            <a:ext cx="6242384" cy="646331"/>
          </a:xfrm>
          <a:prstGeom prst="rect">
            <a:avLst/>
          </a:prstGeom>
          <a:solidFill>
            <a:schemeClr val="bg1"/>
          </a:solidFill>
          <a:ln w="28575">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accent1">
                    <a:lumMod val="50000"/>
                  </a:schemeClr>
                </a:solidFill>
                <a:latin typeface="Arial"/>
                <a:cs typeface="Arial"/>
              </a:rPr>
              <a:t>"Ethics helps us to decide what we should do and why" ,</a:t>
            </a:r>
            <a:r>
              <a:rPr lang="en-US">
                <a:solidFill>
                  <a:schemeClr val="accent1">
                    <a:lumMod val="50000"/>
                  </a:schemeClr>
                </a:solidFill>
                <a:latin typeface="Calibri"/>
                <a:cs typeface="Calibri"/>
              </a:rPr>
              <a:t> Barett et al.(2016, p7)</a:t>
            </a:r>
            <a:endParaRPr lang="en-US">
              <a:solidFill>
                <a:schemeClr val="accent1">
                  <a:lumMod val="50000"/>
                </a:schemeClr>
              </a:solidFill>
            </a:endParaRPr>
          </a:p>
        </p:txBody>
      </p:sp>
      <p:sp>
        <p:nvSpPr>
          <p:cNvPr id="3" name="Slide Number Placeholder 2">
            <a:extLst>
              <a:ext uri="{FF2B5EF4-FFF2-40B4-BE49-F238E27FC236}">
                <a16:creationId xmlns:a16="http://schemas.microsoft.com/office/drawing/2014/main" id="{6DE70158-2918-4073-B760-70CA9F741B7E}"/>
              </a:ext>
            </a:extLst>
          </p:cNvPr>
          <p:cNvSpPr>
            <a:spLocks noGrp="1"/>
          </p:cNvSpPr>
          <p:nvPr>
            <p:ph type="sldNum" sz="quarter" idx="12"/>
          </p:nvPr>
        </p:nvSpPr>
        <p:spPr/>
        <p:txBody>
          <a:bodyPr/>
          <a:lstStyle/>
          <a:p>
            <a:fld id="{D57F1E4F-1CFF-5643-939E-217C01CDF565}" type="slidenum">
              <a:rPr lang="en-US" dirty="0"/>
              <a:pPr/>
              <a:t>7</a:t>
            </a:fld>
            <a:endParaRPr lang="en-GB"/>
          </a:p>
        </p:txBody>
      </p:sp>
      <p:sp>
        <p:nvSpPr>
          <p:cNvPr id="7" name="Footer Placeholder 6">
            <a:extLst>
              <a:ext uri="{FF2B5EF4-FFF2-40B4-BE49-F238E27FC236}">
                <a16:creationId xmlns:a16="http://schemas.microsoft.com/office/drawing/2014/main" id="{7B0395F3-8271-4CEA-BEB1-335452CAC62A}"/>
              </a:ext>
            </a:extLst>
          </p:cNvPr>
          <p:cNvSpPr>
            <a:spLocks noGrp="1"/>
          </p:cNvSpPr>
          <p:nvPr>
            <p:ph type="ftr" sz="quarter" idx="11"/>
          </p:nvPr>
        </p:nvSpPr>
        <p:spPr>
          <a:xfrm>
            <a:off x="1629805" y="6053722"/>
            <a:ext cx="7084177" cy="365125"/>
          </a:xfrm>
        </p:spPr>
        <p:txBody>
          <a:bodyPr/>
          <a:lstStyle/>
          <a:p>
            <a:r>
              <a:rPr lang="en-GB">
                <a:solidFill>
                  <a:schemeClr val="accent1">
                    <a:lumMod val="50000"/>
                  </a:schemeClr>
                </a:solidFill>
                <a:latin typeface="Arial"/>
                <a:cs typeface="Arial"/>
              </a:rPr>
              <a:t>Tatiana Mocanu-2122525</a:t>
            </a:r>
            <a:br>
              <a:rPr lang="en-GB">
                <a:solidFill>
                  <a:schemeClr val="accent1">
                    <a:lumMod val="50000"/>
                  </a:schemeClr>
                </a:solidFill>
                <a:latin typeface="Arial"/>
                <a:cs typeface="Arial"/>
              </a:rPr>
            </a:br>
            <a:endParaRPr lang="en-GB">
              <a:ea typeface="+mn-lt"/>
              <a:cs typeface="+mn-lt"/>
            </a:endParaRPr>
          </a:p>
        </p:txBody>
      </p:sp>
    </p:spTree>
    <p:extLst>
      <p:ext uri="{BB962C8B-B14F-4D97-AF65-F5344CB8AC3E}">
        <p14:creationId xmlns:p14="http://schemas.microsoft.com/office/powerpoint/2010/main" val="1129415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F751C-311D-44EF-B4F8-B9813CD708B2}"/>
              </a:ext>
            </a:extLst>
          </p:cNvPr>
          <p:cNvSpPr>
            <a:spLocks noGrp="1"/>
          </p:cNvSpPr>
          <p:nvPr>
            <p:ph type="title"/>
          </p:nvPr>
        </p:nvSpPr>
        <p:spPr>
          <a:xfrm>
            <a:off x="1484311" y="34089"/>
            <a:ext cx="10018713" cy="1151021"/>
          </a:xfrm>
        </p:spPr>
        <p:txBody>
          <a:bodyPr/>
          <a:lstStyle/>
          <a:p>
            <a:r>
              <a:rPr lang="en-GB" b="1">
                <a:solidFill>
                  <a:schemeClr val="accent1">
                    <a:lumMod val="50000"/>
                  </a:schemeClr>
                </a:solidFill>
                <a:latin typeface="Arial"/>
                <a:ea typeface="+mj-lt"/>
                <a:cs typeface="+mj-lt"/>
              </a:rPr>
              <a:t>Conducting ethical research</a:t>
            </a:r>
            <a:endParaRPr lang="en-US" b="1">
              <a:solidFill>
                <a:schemeClr val="accent1">
                  <a:lumMod val="50000"/>
                </a:schemeClr>
              </a:solidFill>
              <a:latin typeface="Arial"/>
              <a:cs typeface="Arial"/>
            </a:endParaRPr>
          </a:p>
        </p:txBody>
      </p:sp>
      <p:sp>
        <p:nvSpPr>
          <p:cNvPr id="3" name="Content Placeholder 2">
            <a:extLst>
              <a:ext uri="{FF2B5EF4-FFF2-40B4-BE49-F238E27FC236}">
                <a16:creationId xmlns:a16="http://schemas.microsoft.com/office/drawing/2014/main" id="{8DC26A37-6032-4965-806B-8561B3B77FC8}"/>
              </a:ext>
            </a:extLst>
          </p:cNvPr>
          <p:cNvSpPr>
            <a:spLocks noGrp="1"/>
          </p:cNvSpPr>
          <p:nvPr>
            <p:ph idx="1"/>
          </p:nvPr>
        </p:nvSpPr>
        <p:spPr>
          <a:xfrm>
            <a:off x="1484310" y="1313447"/>
            <a:ext cx="10018713" cy="4758490"/>
          </a:xfrm>
        </p:spPr>
        <p:txBody>
          <a:bodyPr vert="horz" lIns="91440" tIns="45720" rIns="91440" bIns="45720" rtlCol="0" anchor="t">
            <a:normAutofit/>
          </a:bodyPr>
          <a:lstStyle/>
          <a:p>
            <a:pPr>
              <a:buNone/>
            </a:pPr>
            <a:r>
              <a:rPr lang="en-GB">
                <a:ea typeface="+mn-lt"/>
                <a:cs typeface="+mn-lt"/>
              </a:rPr>
              <a:t>     </a:t>
            </a:r>
            <a:r>
              <a:rPr lang="en-GB" sz="2000">
                <a:solidFill>
                  <a:schemeClr val="accent1">
                    <a:lumMod val="50000"/>
                  </a:schemeClr>
                </a:solidFill>
                <a:latin typeface="Arial"/>
                <a:ea typeface="+mn-lt"/>
                <a:cs typeface="+mn-lt"/>
              </a:rPr>
              <a:t>Saunders et al (2019) outlines a series of key ethical principles that any researcher needs to be aware of, the first six principles apply to working with the participants.  </a:t>
            </a:r>
            <a:endParaRPr lang="en-US" sz="2000">
              <a:solidFill>
                <a:schemeClr val="accent1">
                  <a:lumMod val="50000"/>
                </a:schemeClr>
              </a:solidFill>
              <a:latin typeface="Arial"/>
              <a:cs typeface="Arial"/>
            </a:endParaRPr>
          </a:p>
          <a:p>
            <a:pPr>
              <a:buNone/>
            </a:pPr>
            <a:endParaRPr lang="en-GB"/>
          </a:p>
          <a:p>
            <a:pPr marL="0" indent="0">
              <a:buNone/>
            </a:pPr>
            <a:endParaRPr lang="en-GB"/>
          </a:p>
        </p:txBody>
      </p:sp>
      <p:sp>
        <p:nvSpPr>
          <p:cNvPr id="5" name="Rectangle: Rounded Corners 4">
            <a:extLst>
              <a:ext uri="{FF2B5EF4-FFF2-40B4-BE49-F238E27FC236}">
                <a16:creationId xmlns:a16="http://schemas.microsoft.com/office/drawing/2014/main" id="{9F462B7B-F3B2-428F-ABFE-6ACE3C6F3A79}"/>
              </a:ext>
            </a:extLst>
          </p:cNvPr>
          <p:cNvSpPr/>
          <p:nvPr/>
        </p:nvSpPr>
        <p:spPr>
          <a:xfrm>
            <a:off x="1109412" y="2884070"/>
            <a:ext cx="3318709" cy="802105"/>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ea typeface="+mn-lt"/>
              <a:cs typeface="+mn-lt"/>
            </a:endParaRPr>
          </a:p>
          <a:p>
            <a:pPr algn="ctr"/>
            <a:r>
              <a:rPr lang="en-GB" b="1">
                <a:ea typeface="+mn-lt"/>
                <a:cs typeface="+mn-lt"/>
              </a:rPr>
              <a:t>Integrity, fairness and open-mindedness. </a:t>
            </a:r>
            <a:endParaRPr lang="en-US"/>
          </a:p>
          <a:p>
            <a:pPr algn="ctr"/>
            <a:endParaRPr lang="en-GB"/>
          </a:p>
        </p:txBody>
      </p:sp>
      <p:sp>
        <p:nvSpPr>
          <p:cNvPr id="4" name="Rectangle: Rounded Corners 3">
            <a:extLst>
              <a:ext uri="{FF2B5EF4-FFF2-40B4-BE49-F238E27FC236}">
                <a16:creationId xmlns:a16="http://schemas.microsoft.com/office/drawing/2014/main" id="{181CAB61-08F0-418E-9444-8D031B27B2A7}"/>
              </a:ext>
            </a:extLst>
          </p:cNvPr>
          <p:cNvSpPr/>
          <p:nvPr/>
        </p:nvSpPr>
        <p:spPr>
          <a:xfrm>
            <a:off x="4881813" y="3327734"/>
            <a:ext cx="3318709" cy="802105"/>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ea typeface="+mn-lt"/>
              <a:cs typeface="+mn-lt"/>
            </a:endParaRPr>
          </a:p>
          <a:p>
            <a:pPr algn="ctr"/>
            <a:r>
              <a:rPr lang="en-GB" b="1">
                <a:ea typeface="+mn-lt"/>
                <a:cs typeface="+mn-lt"/>
              </a:rPr>
              <a:t>Respect for others</a:t>
            </a:r>
            <a:endParaRPr lang="en-US"/>
          </a:p>
          <a:p>
            <a:pPr algn="ctr"/>
            <a:endParaRPr lang="en-GB"/>
          </a:p>
        </p:txBody>
      </p:sp>
      <p:sp>
        <p:nvSpPr>
          <p:cNvPr id="6" name="Rectangle: Rounded Corners 5">
            <a:extLst>
              <a:ext uri="{FF2B5EF4-FFF2-40B4-BE49-F238E27FC236}">
                <a16:creationId xmlns:a16="http://schemas.microsoft.com/office/drawing/2014/main" id="{E3979E1F-0F9F-4E1A-8472-404E9C12F41F}"/>
              </a:ext>
            </a:extLst>
          </p:cNvPr>
          <p:cNvSpPr/>
          <p:nvPr/>
        </p:nvSpPr>
        <p:spPr>
          <a:xfrm>
            <a:off x="8764503" y="3691188"/>
            <a:ext cx="3308683" cy="80210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ea typeface="+mn-lt"/>
              <a:cs typeface="+mn-lt"/>
            </a:endParaRPr>
          </a:p>
          <a:p>
            <a:pPr algn="ctr"/>
            <a:r>
              <a:rPr lang="en-GB" b="1">
                <a:ea typeface="+mn-lt"/>
                <a:cs typeface="+mn-lt"/>
              </a:rPr>
              <a:t>Avoidance of harm</a:t>
            </a:r>
            <a:endParaRPr lang="en-GB">
              <a:ea typeface="+mn-lt"/>
              <a:cs typeface="+mn-lt"/>
            </a:endParaRPr>
          </a:p>
          <a:p>
            <a:pPr algn="ctr"/>
            <a:endParaRPr lang="en-GB"/>
          </a:p>
        </p:txBody>
      </p:sp>
      <p:sp>
        <p:nvSpPr>
          <p:cNvPr id="7" name="Rectangle: Rounded Corners 6">
            <a:extLst>
              <a:ext uri="{FF2B5EF4-FFF2-40B4-BE49-F238E27FC236}">
                <a16:creationId xmlns:a16="http://schemas.microsoft.com/office/drawing/2014/main" id="{E27C02A1-4229-4AC5-ACC2-E3BA1089BF19}"/>
              </a:ext>
            </a:extLst>
          </p:cNvPr>
          <p:cNvSpPr/>
          <p:nvPr/>
        </p:nvSpPr>
        <p:spPr>
          <a:xfrm>
            <a:off x="1106905" y="4415589"/>
            <a:ext cx="3318709" cy="802105"/>
          </a:xfrm>
          <a:prstGeom prst="round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ea typeface="+mn-lt"/>
              <a:cs typeface="+mn-lt"/>
            </a:endParaRPr>
          </a:p>
          <a:p>
            <a:pPr algn="ctr"/>
            <a:r>
              <a:rPr lang="en-GB" b="1">
                <a:ea typeface="+mn-lt"/>
                <a:cs typeface="+mn-lt"/>
              </a:rPr>
              <a:t>Privacy of those taking part</a:t>
            </a:r>
            <a:endParaRPr lang="en-US"/>
          </a:p>
          <a:p>
            <a:pPr algn="ctr"/>
            <a:endParaRPr lang="en-GB"/>
          </a:p>
        </p:txBody>
      </p:sp>
      <p:sp>
        <p:nvSpPr>
          <p:cNvPr id="8" name="Rectangle: Rounded Corners 7">
            <a:extLst>
              <a:ext uri="{FF2B5EF4-FFF2-40B4-BE49-F238E27FC236}">
                <a16:creationId xmlns:a16="http://schemas.microsoft.com/office/drawing/2014/main" id="{126BE460-6050-4BD9-A5ED-81052E0192D8}"/>
              </a:ext>
            </a:extLst>
          </p:cNvPr>
          <p:cNvSpPr/>
          <p:nvPr/>
        </p:nvSpPr>
        <p:spPr>
          <a:xfrm>
            <a:off x="4879307" y="4939464"/>
            <a:ext cx="3318709" cy="802105"/>
          </a:xfrm>
          <a:prstGeom prst="round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b="1">
              <a:ea typeface="+mn-lt"/>
              <a:cs typeface="+mn-lt"/>
            </a:endParaRPr>
          </a:p>
          <a:p>
            <a:pPr algn="ctr"/>
            <a:r>
              <a:rPr lang="en-GB" b="1">
                <a:ea typeface="+mn-lt"/>
                <a:cs typeface="+mn-lt"/>
              </a:rPr>
              <a:t>Voluntary nature of participation and right to withdraw</a:t>
            </a:r>
            <a:endParaRPr lang="en-US"/>
          </a:p>
          <a:p>
            <a:pPr algn="ctr"/>
            <a:endParaRPr lang="en-GB"/>
          </a:p>
        </p:txBody>
      </p:sp>
      <p:sp>
        <p:nvSpPr>
          <p:cNvPr id="9" name="Rectangle: Rounded Corners 8">
            <a:extLst>
              <a:ext uri="{FF2B5EF4-FFF2-40B4-BE49-F238E27FC236}">
                <a16:creationId xmlns:a16="http://schemas.microsoft.com/office/drawing/2014/main" id="{C1BA6360-010D-41DB-9334-02E832B7E23C}"/>
              </a:ext>
            </a:extLst>
          </p:cNvPr>
          <p:cNvSpPr/>
          <p:nvPr/>
        </p:nvSpPr>
        <p:spPr>
          <a:xfrm>
            <a:off x="8751971" y="5433260"/>
            <a:ext cx="3318709" cy="802105"/>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b="1">
              <a:ea typeface="+mn-lt"/>
              <a:cs typeface="+mn-lt"/>
            </a:endParaRPr>
          </a:p>
          <a:p>
            <a:pPr algn="ctr"/>
            <a:r>
              <a:rPr lang="en-GB" b="1">
                <a:ea typeface="+mn-lt"/>
                <a:cs typeface="+mn-lt"/>
              </a:rPr>
              <a:t>Informed consent of those taking part</a:t>
            </a:r>
            <a:endParaRPr lang="en-US"/>
          </a:p>
          <a:p>
            <a:pPr algn="ctr"/>
            <a:endParaRPr lang="en-GB"/>
          </a:p>
        </p:txBody>
      </p:sp>
      <p:sp>
        <p:nvSpPr>
          <p:cNvPr id="10" name="Slide Number Placeholder 9">
            <a:extLst>
              <a:ext uri="{FF2B5EF4-FFF2-40B4-BE49-F238E27FC236}">
                <a16:creationId xmlns:a16="http://schemas.microsoft.com/office/drawing/2014/main" id="{9A0546A8-7F72-4990-B0C6-0ABDFCBF9577}"/>
              </a:ext>
            </a:extLst>
          </p:cNvPr>
          <p:cNvSpPr>
            <a:spLocks noGrp="1"/>
          </p:cNvSpPr>
          <p:nvPr>
            <p:ph type="sldNum" sz="quarter" idx="12"/>
          </p:nvPr>
        </p:nvSpPr>
        <p:spPr/>
        <p:txBody>
          <a:bodyPr/>
          <a:lstStyle/>
          <a:p>
            <a:fld id="{D57F1E4F-1CFF-5643-939E-217C01CDF565}" type="slidenum">
              <a:rPr lang="en-US" dirty="0"/>
              <a:pPr/>
              <a:t>8</a:t>
            </a:fld>
            <a:endParaRPr lang="en-GB"/>
          </a:p>
        </p:txBody>
      </p:sp>
      <p:sp>
        <p:nvSpPr>
          <p:cNvPr id="12" name="Footer Placeholder 11">
            <a:extLst>
              <a:ext uri="{FF2B5EF4-FFF2-40B4-BE49-F238E27FC236}">
                <a16:creationId xmlns:a16="http://schemas.microsoft.com/office/drawing/2014/main" id="{0CF4B097-04E1-412C-9A5F-A30E8B366D1E}"/>
              </a:ext>
            </a:extLst>
          </p:cNvPr>
          <p:cNvSpPr>
            <a:spLocks noGrp="1"/>
          </p:cNvSpPr>
          <p:nvPr>
            <p:ph type="ftr" sz="quarter" idx="11"/>
          </p:nvPr>
        </p:nvSpPr>
        <p:spPr>
          <a:xfrm>
            <a:off x="4577542" y="6234196"/>
            <a:ext cx="7084177" cy="365125"/>
          </a:xfrm>
        </p:spPr>
        <p:txBody>
          <a:bodyPr/>
          <a:lstStyle/>
          <a:p>
            <a:r>
              <a:rPr lang="en-GB">
                <a:solidFill>
                  <a:schemeClr val="accent1">
                    <a:lumMod val="50000"/>
                  </a:schemeClr>
                </a:solidFill>
                <a:latin typeface="Arial"/>
                <a:cs typeface="Arial"/>
              </a:rPr>
              <a:t>Tatiana Mocanu-2122525</a:t>
            </a:r>
            <a:br>
              <a:rPr lang="en-GB">
                <a:solidFill>
                  <a:schemeClr val="accent1">
                    <a:lumMod val="50000"/>
                  </a:schemeClr>
                </a:solidFill>
                <a:latin typeface="Arial"/>
                <a:cs typeface="Arial"/>
              </a:rPr>
            </a:br>
            <a:endParaRPr lang="en-GB">
              <a:ea typeface="+mn-lt"/>
              <a:cs typeface="+mn-lt"/>
            </a:endParaRPr>
          </a:p>
        </p:txBody>
      </p:sp>
    </p:spTree>
    <p:extLst>
      <p:ext uri="{BB962C8B-B14F-4D97-AF65-F5344CB8AC3E}">
        <p14:creationId xmlns:p14="http://schemas.microsoft.com/office/powerpoint/2010/main" val="33239929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4" name="Group 8">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0"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2"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3"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4"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5"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pic>
        <p:nvPicPr>
          <p:cNvPr id="26" name="Picture 4" descr="Pen placed on top of a signature line">
            <a:extLst>
              <a:ext uri="{FF2B5EF4-FFF2-40B4-BE49-F238E27FC236}">
                <a16:creationId xmlns:a16="http://schemas.microsoft.com/office/drawing/2014/main" id="{4BED39C5-436F-4D21-B902-3EDF0E097763}"/>
              </a:ext>
            </a:extLst>
          </p:cNvPr>
          <p:cNvPicPr>
            <a:picLocks noChangeAspect="1"/>
          </p:cNvPicPr>
          <p:nvPr/>
        </p:nvPicPr>
        <p:blipFill rotWithShape="1">
          <a:blip r:embed="rId3">
            <a:duotone>
              <a:schemeClr val="bg2">
                <a:shade val="45000"/>
                <a:satMod val="135000"/>
              </a:schemeClr>
              <a:prstClr val="white"/>
            </a:duotone>
            <a:alphaModFix amt="35000"/>
          </a:blip>
          <a:srcRect r="-2" b="15603"/>
          <a:stretch/>
        </p:blipFill>
        <p:spPr>
          <a:xfrm>
            <a:off x="20" y="10"/>
            <a:ext cx="12191980" cy="6857990"/>
          </a:xfrm>
          <a:prstGeom prst="rect">
            <a:avLst/>
          </a:prstGeom>
        </p:spPr>
      </p:pic>
      <p:grpSp>
        <p:nvGrpSpPr>
          <p:cNvPr id="17" name="Group 16">
            <a:extLst>
              <a:ext uri="{FF2B5EF4-FFF2-40B4-BE49-F238E27FC236}">
                <a16:creationId xmlns:a16="http://schemas.microsoft.com/office/drawing/2014/main" id="{503816F2-40D5-4C23-AF57-063E392361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8" name="Freeform 6">
              <a:extLst>
                <a:ext uri="{FF2B5EF4-FFF2-40B4-BE49-F238E27FC236}">
                  <a16:creationId xmlns:a16="http://schemas.microsoft.com/office/drawing/2014/main" id="{DBF222D0-66E9-48F8-B249-75AF858DF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9" name="Freeform 7">
              <a:extLst>
                <a:ext uri="{FF2B5EF4-FFF2-40B4-BE49-F238E27FC236}">
                  <a16:creationId xmlns:a16="http://schemas.microsoft.com/office/drawing/2014/main" id="{5312FABD-B1AF-4E20-A8BF-0A6F0C42C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0" name="Freeform 9">
              <a:extLst>
                <a:ext uri="{FF2B5EF4-FFF2-40B4-BE49-F238E27FC236}">
                  <a16:creationId xmlns:a16="http://schemas.microsoft.com/office/drawing/2014/main" id="{E6E2E6E5-F3C0-4B1A-8CEF-1F057A2804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1" name="Freeform 10">
              <a:extLst>
                <a:ext uri="{FF2B5EF4-FFF2-40B4-BE49-F238E27FC236}">
                  <a16:creationId xmlns:a16="http://schemas.microsoft.com/office/drawing/2014/main" id="{850A45DB-9259-4551-88A8-0D3D3E4FD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2" name="Freeform 11">
              <a:extLst>
                <a:ext uri="{FF2B5EF4-FFF2-40B4-BE49-F238E27FC236}">
                  <a16:creationId xmlns:a16="http://schemas.microsoft.com/office/drawing/2014/main" id="{615A3848-AC67-4C67-A516-2823179F0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3" name="Freeform 12">
              <a:extLst>
                <a:ext uri="{FF2B5EF4-FFF2-40B4-BE49-F238E27FC236}">
                  <a16:creationId xmlns:a16="http://schemas.microsoft.com/office/drawing/2014/main" id="{13BA5F40-CE6A-44DD-BBCE-EA36A12F3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9F1B7642-6D3A-4B8F-806D-DAAF70B5DBB1}"/>
              </a:ext>
            </a:extLst>
          </p:cNvPr>
          <p:cNvSpPr>
            <a:spLocks noGrp="1"/>
          </p:cNvSpPr>
          <p:nvPr>
            <p:ph type="title"/>
          </p:nvPr>
        </p:nvSpPr>
        <p:spPr>
          <a:xfrm>
            <a:off x="2577480" y="491916"/>
            <a:ext cx="7551938" cy="907536"/>
          </a:xfrm>
        </p:spPr>
        <p:txBody>
          <a:bodyPr vert="horz" lIns="91440" tIns="45720" rIns="91440" bIns="45720" rtlCol="0" anchor="t">
            <a:normAutofit fontScale="90000"/>
          </a:bodyPr>
          <a:lstStyle/>
          <a:p>
            <a:r>
              <a:rPr lang="en-US" b="1">
                <a:solidFill>
                  <a:schemeClr val="accent1">
                    <a:lumMod val="50000"/>
                  </a:schemeClr>
                </a:solidFill>
                <a:latin typeface="Arial"/>
                <a:cs typeface="Arial"/>
              </a:rPr>
              <a:t>Proposed method</a:t>
            </a:r>
            <a:br>
              <a:rPr lang="en-US" sz="3600">
                <a:latin typeface="Arial"/>
              </a:rPr>
            </a:br>
            <a:endParaRPr lang="en-US" b="1">
              <a:solidFill>
                <a:schemeClr val="accent1">
                  <a:lumMod val="50000"/>
                </a:schemeClr>
              </a:solidFill>
              <a:latin typeface="Arial"/>
              <a:cs typeface="Arial"/>
            </a:endParaRPr>
          </a:p>
        </p:txBody>
      </p:sp>
      <p:sp>
        <p:nvSpPr>
          <p:cNvPr id="6" name="TextBox 5">
            <a:extLst>
              <a:ext uri="{FF2B5EF4-FFF2-40B4-BE49-F238E27FC236}">
                <a16:creationId xmlns:a16="http://schemas.microsoft.com/office/drawing/2014/main" id="{B7B19DE5-67C5-4292-B685-0C8DD81F58C6}"/>
              </a:ext>
            </a:extLst>
          </p:cNvPr>
          <p:cNvSpPr txBox="1"/>
          <p:nvPr/>
        </p:nvSpPr>
        <p:spPr>
          <a:xfrm>
            <a:off x="2418349" y="1896980"/>
            <a:ext cx="9340514" cy="18774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solidFill>
                  <a:schemeClr val="accent1">
                    <a:lumMod val="50000"/>
                  </a:schemeClr>
                </a:solidFill>
                <a:latin typeface="Arial"/>
                <a:cs typeface="Arial"/>
              </a:rPr>
              <a:t> There are 2 types of research methods:</a:t>
            </a:r>
          </a:p>
          <a:p>
            <a:r>
              <a:rPr lang="en-GB" sz="2000">
                <a:solidFill>
                  <a:schemeClr val="accent1">
                    <a:lumMod val="50000"/>
                  </a:schemeClr>
                </a:solidFill>
                <a:latin typeface="Arial"/>
                <a:ea typeface="+mn-lt"/>
                <a:cs typeface="+mn-lt"/>
              </a:rPr>
              <a:t>  ◦</a:t>
            </a:r>
            <a:r>
              <a:rPr lang="en-GB" sz="2000" b="1">
                <a:solidFill>
                  <a:schemeClr val="accent1">
                    <a:lumMod val="50000"/>
                  </a:schemeClr>
                </a:solidFill>
                <a:latin typeface="Arial"/>
                <a:ea typeface="+mn-lt"/>
                <a:cs typeface="+mn-lt"/>
              </a:rPr>
              <a:t>Qualitative</a:t>
            </a:r>
            <a:r>
              <a:rPr lang="en-GB" sz="2000">
                <a:solidFill>
                  <a:schemeClr val="accent1">
                    <a:lumMod val="50000"/>
                  </a:schemeClr>
                </a:solidFill>
                <a:latin typeface="Arial"/>
                <a:ea typeface="+mn-lt"/>
                <a:cs typeface="+mn-lt"/>
              </a:rPr>
              <a:t> – the focus is on opinion and feelings e.g. interviews</a:t>
            </a:r>
            <a:endParaRPr lang="en-GB" sz="2000">
              <a:solidFill>
                <a:schemeClr val="accent1">
                  <a:lumMod val="50000"/>
                </a:schemeClr>
              </a:solidFill>
              <a:latin typeface="Arial"/>
              <a:cs typeface="Arial"/>
            </a:endParaRPr>
          </a:p>
          <a:p>
            <a:r>
              <a:rPr lang="en-GB" sz="2000">
                <a:solidFill>
                  <a:schemeClr val="accent1">
                    <a:lumMod val="50000"/>
                  </a:schemeClr>
                </a:solidFill>
                <a:latin typeface="Arial"/>
                <a:ea typeface="+mn-lt"/>
                <a:cs typeface="+mn-lt"/>
              </a:rPr>
              <a:t>  ◦</a:t>
            </a:r>
            <a:r>
              <a:rPr lang="en-GB" sz="2000" b="1">
                <a:solidFill>
                  <a:schemeClr val="accent1">
                    <a:lumMod val="50000"/>
                  </a:schemeClr>
                </a:solidFill>
                <a:latin typeface="Arial"/>
                <a:ea typeface="+mn-lt"/>
                <a:cs typeface="+mn-lt"/>
              </a:rPr>
              <a:t>Quantitative</a:t>
            </a:r>
            <a:r>
              <a:rPr lang="en-GB" sz="2000">
                <a:solidFill>
                  <a:schemeClr val="accent1">
                    <a:lumMod val="50000"/>
                  </a:schemeClr>
                </a:solidFill>
                <a:latin typeface="Arial"/>
                <a:ea typeface="+mn-lt"/>
                <a:cs typeface="+mn-lt"/>
              </a:rPr>
              <a:t> - the focus is on research that can be measured i.e. data.</a:t>
            </a:r>
            <a:endParaRPr lang="en-GB" sz="2000">
              <a:solidFill>
                <a:schemeClr val="accent1">
                  <a:lumMod val="50000"/>
                </a:schemeClr>
              </a:solidFill>
              <a:latin typeface="Arial"/>
              <a:cs typeface="Arial"/>
            </a:endParaRPr>
          </a:p>
          <a:p>
            <a:r>
              <a:rPr lang="en-GB" sz="2000">
                <a:solidFill>
                  <a:schemeClr val="accent1">
                    <a:lumMod val="50000"/>
                  </a:schemeClr>
                </a:solidFill>
                <a:latin typeface="Arial"/>
                <a:cs typeface="Arial"/>
              </a:rPr>
              <a:t> We used both methods collecting the information from the University library, Google Scholar, Internet.</a:t>
            </a:r>
          </a:p>
          <a:p>
            <a:endParaRPr lang="en-GB" sz="1600">
              <a:solidFill>
                <a:schemeClr val="accent1">
                  <a:lumMod val="50000"/>
                </a:schemeClr>
              </a:solidFill>
              <a:latin typeface="Arial"/>
              <a:cs typeface="Arial"/>
            </a:endParaRPr>
          </a:p>
        </p:txBody>
      </p:sp>
      <p:sp>
        <p:nvSpPr>
          <p:cNvPr id="7" name="Slide Number Placeholder 6">
            <a:extLst>
              <a:ext uri="{FF2B5EF4-FFF2-40B4-BE49-F238E27FC236}">
                <a16:creationId xmlns:a16="http://schemas.microsoft.com/office/drawing/2014/main" id="{D00736A9-00C0-40C5-8ADF-B775B36A18F5}"/>
              </a:ext>
            </a:extLst>
          </p:cNvPr>
          <p:cNvSpPr>
            <a:spLocks noGrp="1"/>
          </p:cNvSpPr>
          <p:nvPr>
            <p:ph type="sldNum" sz="quarter" idx="12"/>
          </p:nvPr>
        </p:nvSpPr>
        <p:spPr/>
        <p:txBody>
          <a:bodyPr/>
          <a:lstStyle/>
          <a:p>
            <a:fld id="{D57F1E4F-1CFF-5643-939E-217C01CDF565}" type="slidenum">
              <a:rPr lang="en-US" dirty="0"/>
              <a:pPr/>
              <a:t>9</a:t>
            </a:fld>
            <a:endParaRPr lang="en-GB"/>
          </a:p>
        </p:txBody>
      </p:sp>
      <p:sp>
        <p:nvSpPr>
          <p:cNvPr id="9" name="Footer Placeholder 8">
            <a:extLst>
              <a:ext uri="{FF2B5EF4-FFF2-40B4-BE49-F238E27FC236}">
                <a16:creationId xmlns:a16="http://schemas.microsoft.com/office/drawing/2014/main" id="{740D8C82-F4B1-48A5-BE1D-BF7BA4C4444A}"/>
              </a:ext>
            </a:extLst>
          </p:cNvPr>
          <p:cNvSpPr>
            <a:spLocks noGrp="1"/>
          </p:cNvSpPr>
          <p:nvPr>
            <p:ph type="ftr" sz="quarter" idx="11"/>
          </p:nvPr>
        </p:nvSpPr>
        <p:spPr>
          <a:xfrm>
            <a:off x="5359595" y="6133933"/>
            <a:ext cx="7084177" cy="365125"/>
          </a:xfrm>
        </p:spPr>
        <p:txBody>
          <a:bodyPr/>
          <a:lstStyle/>
          <a:p>
            <a:r>
              <a:rPr lang="en-GB">
                <a:solidFill>
                  <a:schemeClr val="accent1">
                    <a:lumMod val="50000"/>
                  </a:schemeClr>
                </a:solidFill>
                <a:latin typeface="Arial"/>
                <a:cs typeface="Arial"/>
              </a:rPr>
              <a:t>Tatiana Mocanu-2122525</a:t>
            </a:r>
            <a:br>
              <a:rPr lang="en-GB">
                <a:solidFill>
                  <a:schemeClr val="accent1">
                    <a:lumMod val="50000"/>
                  </a:schemeClr>
                </a:solidFill>
                <a:latin typeface="Arial"/>
                <a:cs typeface="Arial"/>
              </a:rPr>
            </a:br>
            <a:endParaRPr lang="en-GB">
              <a:ea typeface="+mn-lt"/>
              <a:cs typeface="+mn-lt"/>
            </a:endParaRPr>
          </a:p>
        </p:txBody>
      </p:sp>
    </p:spTree>
    <p:extLst>
      <p:ext uri="{BB962C8B-B14F-4D97-AF65-F5344CB8AC3E}">
        <p14:creationId xmlns:p14="http://schemas.microsoft.com/office/powerpoint/2010/main" val="15709508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41" name="Rectangle 23">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a:extLst>
              <a:ext uri="{FF2B5EF4-FFF2-40B4-BE49-F238E27FC236}">
                <a16:creationId xmlns:a16="http://schemas.microsoft.com/office/drawing/2014/main" id="{2B4C283E-B327-4CA1-B9B3-37F8B1B4252E}"/>
              </a:ext>
            </a:extLst>
          </p:cNvPr>
          <p:cNvPicPr>
            <a:picLocks noChangeAspect="1"/>
          </p:cNvPicPr>
          <p:nvPr/>
        </p:nvPicPr>
        <p:blipFill rotWithShape="1">
          <a:blip r:embed="rId3"/>
          <a:srcRect l="24761" r="23662" b="-1"/>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42" name="Group 25">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27"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8"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9"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0"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1"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3"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E441CAC3-5801-443F-AB76-57DAC4EF7316}"/>
              </a:ext>
            </a:extLst>
          </p:cNvPr>
          <p:cNvSpPr>
            <a:spLocks noGrp="1"/>
          </p:cNvSpPr>
          <p:nvPr>
            <p:ph type="title"/>
          </p:nvPr>
        </p:nvSpPr>
        <p:spPr>
          <a:xfrm>
            <a:off x="1131304" y="355979"/>
            <a:ext cx="5260680" cy="1752599"/>
          </a:xfrm>
        </p:spPr>
        <p:txBody>
          <a:bodyPr vert="horz" lIns="91440" tIns="45720" rIns="91440" bIns="45720" rtlCol="0">
            <a:normAutofit/>
          </a:bodyPr>
          <a:lstStyle/>
          <a:p>
            <a:pPr algn="l"/>
            <a:r>
              <a:rPr lang="en-GB" b="1">
                <a:solidFill>
                  <a:schemeClr val="accent1">
                    <a:lumMod val="50000"/>
                  </a:schemeClr>
                </a:solidFill>
                <a:latin typeface="Arial"/>
                <a:ea typeface="+mj-lt"/>
                <a:cs typeface="+mj-lt"/>
              </a:rPr>
              <a:t>Our hypothesis</a:t>
            </a:r>
            <a:endParaRPr lang="en-US" b="1">
              <a:solidFill>
                <a:schemeClr val="accent1">
                  <a:lumMod val="50000"/>
                </a:schemeClr>
              </a:solidFill>
              <a:latin typeface="Arial"/>
              <a:cs typeface="Arial"/>
            </a:endParaRPr>
          </a:p>
        </p:txBody>
      </p:sp>
      <p:sp>
        <p:nvSpPr>
          <p:cNvPr id="3" name="Content Placeholder 2">
            <a:extLst>
              <a:ext uri="{FF2B5EF4-FFF2-40B4-BE49-F238E27FC236}">
                <a16:creationId xmlns:a16="http://schemas.microsoft.com/office/drawing/2014/main" id="{660BAEA6-C620-45A4-AAE9-37B253C60E19}"/>
              </a:ext>
            </a:extLst>
          </p:cNvPr>
          <p:cNvSpPr>
            <a:spLocks noGrp="1"/>
          </p:cNvSpPr>
          <p:nvPr>
            <p:ph idx="1"/>
          </p:nvPr>
        </p:nvSpPr>
        <p:spPr>
          <a:xfrm>
            <a:off x="597976" y="2155208"/>
            <a:ext cx="5260680" cy="3124201"/>
          </a:xfrm>
        </p:spPr>
        <p:txBody>
          <a:bodyPr vert="horz" lIns="91440" tIns="45720" rIns="91440" bIns="45720" rtlCol="0">
            <a:normAutofit fontScale="85000" lnSpcReduction="20000"/>
          </a:bodyPr>
          <a:lstStyle/>
          <a:p>
            <a:pPr marL="0" indent="0" algn="ctr">
              <a:buNone/>
            </a:pPr>
            <a:r>
              <a:rPr lang="en-GB" sz="2000">
                <a:solidFill>
                  <a:schemeClr val="accent1">
                    <a:lumMod val="50000"/>
                  </a:schemeClr>
                </a:solidFill>
                <a:latin typeface="Arial"/>
                <a:cs typeface="Arial"/>
              </a:rPr>
              <a:t>Microsoft Office is extremely popular . It's ease-of-use , accessibility ,interactivity and adaptability across operating  system have made its programs the most common used tools within companies around the world. We are in continue changing needs and providing best practice resources online. For a good and easy continuing collaboration among students and teachers it was and will be accomplished towards the digital tool OFFICE 365.</a:t>
            </a:r>
            <a:endParaRPr lang="en-US">
              <a:solidFill>
                <a:schemeClr val="accent1">
                  <a:lumMod val="50000"/>
                </a:schemeClr>
              </a:solidFill>
              <a:latin typeface="Corbel" panose="020B0503020204020204"/>
              <a:cs typeface="Arial"/>
            </a:endParaRPr>
          </a:p>
          <a:p>
            <a:pPr marL="0" indent="0" algn="ctr">
              <a:buNone/>
            </a:pPr>
            <a:r>
              <a:rPr lang="en-GB" sz="2000">
                <a:solidFill>
                  <a:schemeClr val="accent1">
                    <a:lumMod val="50000"/>
                  </a:schemeClr>
                </a:solidFill>
                <a:latin typeface="Arial"/>
                <a:cs typeface="Arial"/>
              </a:rPr>
              <a:t> The technology nowadays is developing quicker. It has made students life simpler, faster and comfortable.</a:t>
            </a:r>
            <a:endParaRPr lang="en-US">
              <a:solidFill>
                <a:schemeClr val="accent1">
                  <a:lumMod val="50000"/>
                </a:schemeClr>
              </a:solidFill>
            </a:endParaRPr>
          </a:p>
          <a:p>
            <a:pPr marL="0" indent="0" algn="ctr">
              <a:buNone/>
            </a:pPr>
            <a:endParaRPr lang="en-GB" sz="2000">
              <a:solidFill>
                <a:schemeClr val="accent1">
                  <a:lumMod val="50000"/>
                </a:schemeClr>
              </a:solidFill>
            </a:endParaRPr>
          </a:p>
          <a:p>
            <a:pPr marL="0" indent="0">
              <a:buNone/>
            </a:pPr>
            <a:endParaRPr lang="en-GB" sz="2000"/>
          </a:p>
        </p:txBody>
      </p:sp>
      <p:sp>
        <p:nvSpPr>
          <p:cNvPr id="4" name="Slide Number Placeholder 3">
            <a:extLst>
              <a:ext uri="{FF2B5EF4-FFF2-40B4-BE49-F238E27FC236}">
                <a16:creationId xmlns:a16="http://schemas.microsoft.com/office/drawing/2014/main" id="{2F7880A2-7455-406F-9A5D-813739C0C988}"/>
              </a:ext>
            </a:extLst>
          </p:cNvPr>
          <p:cNvSpPr>
            <a:spLocks noGrp="1"/>
          </p:cNvSpPr>
          <p:nvPr>
            <p:ph type="sldNum" sz="quarter" idx="12"/>
          </p:nvPr>
        </p:nvSpPr>
        <p:spPr/>
        <p:txBody>
          <a:bodyPr/>
          <a:lstStyle/>
          <a:p>
            <a:fld id="{D57F1E4F-1CFF-5643-939E-217C01CDF565}" type="slidenum">
              <a:rPr lang="en-US" dirty="0"/>
              <a:pPr/>
              <a:t>10</a:t>
            </a:fld>
            <a:endParaRPr lang="en-GB"/>
          </a:p>
        </p:txBody>
      </p:sp>
      <p:sp>
        <p:nvSpPr>
          <p:cNvPr id="5" name="Footer Placeholder 4">
            <a:extLst>
              <a:ext uri="{FF2B5EF4-FFF2-40B4-BE49-F238E27FC236}">
                <a16:creationId xmlns:a16="http://schemas.microsoft.com/office/drawing/2014/main" id="{A7FCDE46-63BA-44C1-83DC-7938CD9CA517}"/>
              </a:ext>
            </a:extLst>
          </p:cNvPr>
          <p:cNvSpPr>
            <a:spLocks noGrp="1"/>
          </p:cNvSpPr>
          <p:nvPr>
            <p:ph type="ftr" sz="quarter" idx="11"/>
          </p:nvPr>
        </p:nvSpPr>
        <p:spPr>
          <a:xfrm>
            <a:off x="1491831" y="5871902"/>
            <a:ext cx="7084177" cy="365125"/>
          </a:xfrm>
        </p:spPr>
        <p:txBody>
          <a:bodyPr/>
          <a:lstStyle/>
          <a:p>
            <a:r>
              <a:rPr lang="en-GB">
                <a:solidFill>
                  <a:schemeClr val="accent1">
                    <a:lumMod val="50000"/>
                  </a:schemeClr>
                </a:solidFill>
                <a:latin typeface="Arial"/>
                <a:ea typeface="+mn-lt"/>
                <a:cs typeface="+mn-lt"/>
              </a:rPr>
              <a:t>Valentin Rizea-2120085</a:t>
            </a:r>
            <a:endParaRPr lang="en-US">
              <a:solidFill>
                <a:schemeClr val="accent1">
                  <a:lumMod val="50000"/>
                </a:schemeClr>
              </a:solidFill>
              <a:latin typeface="Arial"/>
            </a:endParaRPr>
          </a:p>
        </p:txBody>
      </p:sp>
    </p:spTree>
    <p:extLst>
      <p:ext uri="{BB962C8B-B14F-4D97-AF65-F5344CB8AC3E}">
        <p14:creationId xmlns:p14="http://schemas.microsoft.com/office/powerpoint/2010/main" val="38356977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8B98E-3FBA-44AF-90D3-BF3C161265F7}"/>
              </a:ext>
            </a:extLst>
          </p:cNvPr>
          <p:cNvSpPr>
            <a:spLocks noGrp="1"/>
          </p:cNvSpPr>
          <p:nvPr>
            <p:ph type="title"/>
          </p:nvPr>
        </p:nvSpPr>
        <p:spPr>
          <a:xfrm>
            <a:off x="1760706" y="685800"/>
            <a:ext cx="9742318" cy="1752599"/>
          </a:xfrm>
        </p:spPr>
        <p:txBody>
          <a:bodyPr vert="horz" lIns="91440" tIns="45720" rIns="91440" bIns="45720" rtlCol="0">
            <a:normAutofit/>
          </a:bodyPr>
          <a:lstStyle/>
          <a:p>
            <a:r>
              <a:rPr lang="en-GB" b="1">
                <a:solidFill>
                  <a:schemeClr val="accent1">
                    <a:lumMod val="50000"/>
                  </a:schemeClr>
                </a:solidFill>
                <a:latin typeface="Arial"/>
                <a:ea typeface="+mj-lt"/>
                <a:cs typeface="+mj-lt"/>
              </a:rPr>
              <a:t>Research timeline</a:t>
            </a:r>
            <a:endParaRPr lang="en-US" b="1">
              <a:solidFill>
                <a:schemeClr val="accent1">
                  <a:lumMod val="50000"/>
                </a:schemeClr>
              </a:solidFill>
              <a:latin typeface="Arial"/>
              <a:cs typeface="Arial"/>
            </a:endParaRPr>
          </a:p>
        </p:txBody>
      </p:sp>
      <p:graphicFrame>
        <p:nvGraphicFramePr>
          <p:cNvPr id="124" name="Table 4">
            <a:extLst>
              <a:ext uri="{FF2B5EF4-FFF2-40B4-BE49-F238E27FC236}">
                <a16:creationId xmlns:a16="http://schemas.microsoft.com/office/drawing/2014/main" id="{E1ACC3EF-CFCE-461D-8B4A-25DC773B2FF5}"/>
              </a:ext>
            </a:extLst>
          </p:cNvPr>
          <p:cNvGraphicFramePr>
            <a:graphicFrameLocks noGrp="1"/>
          </p:cNvGraphicFramePr>
          <p:nvPr>
            <p:ph idx="1"/>
            <p:extLst>
              <p:ext uri="{D42A27DB-BD31-4B8C-83A1-F6EECF244321}">
                <p14:modId xmlns:p14="http://schemas.microsoft.com/office/powerpoint/2010/main" val="1416203977"/>
              </p:ext>
            </p:extLst>
          </p:nvPr>
        </p:nvGraphicFramePr>
        <p:xfrm>
          <a:off x="1760705" y="3090093"/>
          <a:ext cx="9742320" cy="2305577"/>
        </p:xfrm>
        <a:graphic>
          <a:graphicData uri="http://schemas.openxmlformats.org/drawingml/2006/table">
            <a:tbl>
              <a:tblPr firstRow="1" bandRow="1">
                <a:tableStyleId>{5C22544A-7EE6-4342-B048-85BDC9FD1C3A}</a:tableStyleId>
              </a:tblPr>
              <a:tblGrid>
                <a:gridCol w="1153026">
                  <a:extLst>
                    <a:ext uri="{9D8B030D-6E8A-4147-A177-3AD203B41FA5}">
                      <a16:colId xmlns:a16="http://schemas.microsoft.com/office/drawing/2014/main" val="2268944658"/>
                    </a:ext>
                  </a:extLst>
                </a:gridCol>
                <a:gridCol w="939907">
                  <a:extLst>
                    <a:ext uri="{9D8B030D-6E8A-4147-A177-3AD203B41FA5}">
                      <a16:colId xmlns:a16="http://schemas.microsoft.com/office/drawing/2014/main" val="830245000"/>
                    </a:ext>
                  </a:extLst>
                </a:gridCol>
                <a:gridCol w="926878">
                  <a:extLst>
                    <a:ext uri="{9D8B030D-6E8A-4147-A177-3AD203B41FA5}">
                      <a16:colId xmlns:a16="http://schemas.microsoft.com/office/drawing/2014/main" val="793442552"/>
                    </a:ext>
                  </a:extLst>
                </a:gridCol>
                <a:gridCol w="926878">
                  <a:extLst>
                    <a:ext uri="{9D8B030D-6E8A-4147-A177-3AD203B41FA5}">
                      <a16:colId xmlns:a16="http://schemas.microsoft.com/office/drawing/2014/main" val="3195544141"/>
                    </a:ext>
                  </a:extLst>
                </a:gridCol>
                <a:gridCol w="1015166">
                  <a:extLst>
                    <a:ext uri="{9D8B030D-6E8A-4147-A177-3AD203B41FA5}">
                      <a16:colId xmlns:a16="http://schemas.microsoft.com/office/drawing/2014/main" val="1940017203"/>
                    </a:ext>
                  </a:extLst>
                </a:gridCol>
                <a:gridCol w="1015166">
                  <a:extLst>
                    <a:ext uri="{9D8B030D-6E8A-4147-A177-3AD203B41FA5}">
                      <a16:colId xmlns:a16="http://schemas.microsoft.com/office/drawing/2014/main" val="3939471886"/>
                    </a:ext>
                  </a:extLst>
                </a:gridCol>
                <a:gridCol w="1056901">
                  <a:extLst>
                    <a:ext uri="{9D8B030D-6E8A-4147-A177-3AD203B41FA5}">
                      <a16:colId xmlns:a16="http://schemas.microsoft.com/office/drawing/2014/main" val="4248758268"/>
                    </a:ext>
                  </a:extLst>
                </a:gridCol>
                <a:gridCol w="1056901">
                  <a:extLst>
                    <a:ext uri="{9D8B030D-6E8A-4147-A177-3AD203B41FA5}">
                      <a16:colId xmlns:a16="http://schemas.microsoft.com/office/drawing/2014/main" val="3011673855"/>
                    </a:ext>
                  </a:extLst>
                </a:gridCol>
                <a:gridCol w="777591">
                  <a:extLst>
                    <a:ext uri="{9D8B030D-6E8A-4147-A177-3AD203B41FA5}">
                      <a16:colId xmlns:a16="http://schemas.microsoft.com/office/drawing/2014/main" val="34049477"/>
                    </a:ext>
                  </a:extLst>
                </a:gridCol>
                <a:gridCol w="873906">
                  <a:extLst>
                    <a:ext uri="{9D8B030D-6E8A-4147-A177-3AD203B41FA5}">
                      <a16:colId xmlns:a16="http://schemas.microsoft.com/office/drawing/2014/main" val="3414542696"/>
                    </a:ext>
                  </a:extLst>
                </a:gridCol>
              </a:tblGrid>
              <a:tr h="1037212">
                <a:tc>
                  <a:txBody>
                    <a:bodyPr/>
                    <a:lstStyle/>
                    <a:p>
                      <a:endParaRPr lang="en-GB" sz="1500">
                        <a:solidFill>
                          <a:schemeClr val="accent1">
                            <a:lumMod val="50000"/>
                          </a:schemeClr>
                        </a:solidFill>
                        <a:latin typeface="Arial"/>
                      </a:endParaRPr>
                    </a:p>
                    <a:p>
                      <a:pPr lvl="0">
                        <a:buNone/>
                      </a:pPr>
                      <a:r>
                        <a:rPr lang="en-GB" sz="1500">
                          <a:solidFill>
                            <a:schemeClr val="accent1">
                              <a:lumMod val="50000"/>
                            </a:schemeClr>
                          </a:solidFill>
                          <a:latin typeface="Arial"/>
                        </a:rPr>
                        <a:t>Week 1</a:t>
                      </a:r>
                    </a:p>
                  </a:txBody>
                  <a:tcPr marL="75616" marR="75616" marT="37809" marB="37809">
                    <a:solidFill>
                      <a:schemeClr val="bg2">
                        <a:lumMod val="75000"/>
                      </a:schemeClr>
                    </a:solidFill>
                  </a:tcPr>
                </a:tc>
                <a:tc>
                  <a:txBody>
                    <a:bodyPr/>
                    <a:lstStyle/>
                    <a:p>
                      <a:endParaRPr lang="en-GB" sz="1500">
                        <a:solidFill>
                          <a:schemeClr val="accent1">
                            <a:lumMod val="50000"/>
                          </a:schemeClr>
                        </a:solidFill>
                        <a:latin typeface="Arial"/>
                      </a:endParaRPr>
                    </a:p>
                    <a:p>
                      <a:pPr lvl="0">
                        <a:buNone/>
                      </a:pPr>
                      <a:r>
                        <a:rPr lang="en-GB" sz="1500">
                          <a:solidFill>
                            <a:schemeClr val="accent1">
                              <a:lumMod val="50000"/>
                            </a:schemeClr>
                          </a:solidFill>
                          <a:latin typeface="Arial"/>
                        </a:rPr>
                        <a:t>Week 2</a:t>
                      </a:r>
                    </a:p>
                  </a:txBody>
                  <a:tcPr marL="75616" marR="75616" marT="37809" marB="37809">
                    <a:solidFill>
                      <a:schemeClr val="bg2">
                        <a:lumMod val="75000"/>
                      </a:schemeClr>
                    </a:solidFill>
                  </a:tcPr>
                </a:tc>
                <a:tc>
                  <a:txBody>
                    <a:bodyPr/>
                    <a:lstStyle/>
                    <a:p>
                      <a:endParaRPr lang="en-GB" sz="1500">
                        <a:solidFill>
                          <a:schemeClr val="accent1">
                            <a:lumMod val="50000"/>
                          </a:schemeClr>
                        </a:solidFill>
                        <a:latin typeface="Arial"/>
                      </a:endParaRPr>
                    </a:p>
                    <a:p>
                      <a:pPr lvl="0">
                        <a:buNone/>
                      </a:pPr>
                      <a:r>
                        <a:rPr lang="en-GB" sz="1500">
                          <a:solidFill>
                            <a:schemeClr val="accent1">
                              <a:lumMod val="50000"/>
                            </a:schemeClr>
                          </a:solidFill>
                          <a:latin typeface="Arial"/>
                        </a:rPr>
                        <a:t>Week 3</a:t>
                      </a:r>
                    </a:p>
                  </a:txBody>
                  <a:tcPr marL="75616" marR="75616" marT="37809" marB="37809">
                    <a:solidFill>
                      <a:schemeClr val="bg2">
                        <a:lumMod val="75000"/>
                      </a:schemeClr>
                    </a:solidFill>
                  </a:tcPr>
                </a:tc>
                <a:tc>
                  <a:txBody>
                    <a:bodyPr/>
                    <a:lstStyle/>
                    <a:p>
                      <a:endParaRPr lang="en-GB" sz="1500">
                        <a:solidFill>
                          <a:schemeClr val="accent1">
                            <a:lumMod val="50000"/>
                          </a:schemeClr>
                        </a:solidFill>
                        <a:latin typeface="Arial"/>
                      </a:endParaRPr>
                    </a:p>
                    <a:p>
                      <a:pPr lvl="0">
                        <a:buNone/>
                      </a:pPr>
                      <a:r>
                        <a:rPr lang="en-GB" sz="1500">
                          <a:solidFill>
                            <a:schemeClr val="accent1">
                              <a:lumMod val="50000"/>
                            </a:schemeClr>
                          </a:solidFill>
                          <a:latin typeface="Arial"/>
                        </a:rPr>
                        <a:t>Week 4</a:t>
                      </a:r>
                    </a:p>
                  </a:txBody>
                  <a:tcPr marL="75616" marR="75616" marT="37809" marB="37809">
                    <a:solidFill>
                      <a:schemeClr val="bg2">
                        <a:lumMod val="75000"/>
                      </a:schemeClr>
                    </a:solidFill>
                  </a:tcPr>
                </a:tc>
                <a:tc>
                  <a:txBody>
                    <a:bodyPr/>
                    <a:lstStyle/>
                    <a:p>
                      <a:endParaRPr lang="en-GB" sz="1500">
                        <a:solidFill>
                          <a:schemeClr val="accent1">
                            <a:lumMod val="50000"/>
                          </a:schemeClr>
                        </a:solidFill>
                        <a:latin typeface="Arial"/>
                      </a:endParaRPr>
                    </a:p>
                    <a:p>
                      <a:pPr lvl="0">
                        <a:buNone/>
                      </a:pPr>
                      <a:r>
                        <a:rPr lang="en-GB" sz="1500">
                          <a:solidFill>
                            <a:schemeClr val="accent1">
                              <a:lumMod val="50000"/>
                            </a:schemeClr>
                          </a:solidFill>
                          <a:latin typeface="Arial"/>
                        </a:rPr>
                        <a:t>Week 5</a:t>
                      </a:r>
                    </a:p>
                  </a:txBody>
                  <a:tcPr marL="75616" marR="75616" marT="37809" marB="37809">
                    <a:solidFill>
                      <a:schemeClr val="bg2">
                        <a:lumMod val="75000"/>
                      </a:schemeClr>
                    </a:solidFill>
                  </a:tcPr>
                </a:tc>
                <a:tc>
                  <a:txBody>
                    <a:bodyPr/>
                    <a:lstStyle/>
                    <a:p>
                      <a:endParaRPr lang="en-GB" sz="1500">
                        <a:solidFill>
                          <a:schemeClr val="accent1">
                            <a:lumMod val="50000"/>
                          </a:schemeClr>
                        </a:solidFill>
                        <a:latin typeface="Arial"/>
                      </a:endParaRPr>
                    </a:p>
                    <a:p>
                      <a:pPr lvl="0">
                        <a:buNone/>
                      </a:pPr>
                      <a:r>
                        <a:rPr lang="en-GB" sz="1500">
                          <a:solidFill>
                            <a:schemeClr val="accent1">
                              <a:lumMod val="50000"/>
                            </a:schemeClr>
                          </a:solidFill>
                          <a:latin typeface="Arial"/>
                        </a:rPr>
                        <a:t>Week 6</a:t>
                      </a:r>
                    </a:p>
                  </a:txBody>
                  <a:tcPr marL="75616" marR="75616" marT="37809" marB="37809">
                    <a:solidFill>
                      <a:schemeClr val="bg2">
                        <a:lumMod val="75000"/>
                      </a:schemeClr>
                    </a:solidFill>
                  </a:tcPr>
                </a:tc>
                <a:tc>
                  <a:txBody>
                    <a:bodyPr/>
                    <a:lstStyle/>
                    <a:p>
                      <a:endParaRPr lang="en-GB" sz="1500">
                        <a:solidFill>
                          <a:schemeClr val="accent1">
                            <a:lumMod val="50000"/>
                          </a:schemeClr>
                        </a:solidFill>
                        <a:latin typeface="Arial"/>
                      </a:endParaRPr>
                    </a:p>
                    <a:p>
                      <a:pPr lvl="0">
                        <a:buNone/>
                      </a:pPr>
                      <a:r>
                        <a:rPr lang="en-GB" sz="1500">
                          <a:solidFill>
                            <a:schemeClr val="accent1">
                              <a:lumMod val="50000"/>
                            </a:schemeClr>
                          </a:solidFill>
                          <a:latin typeface="Arial"/>
                        </a:rPr>
                        <a:t>Week 7</a:t>
                      </a:r>
                    </a:p>
                  </a:txBody>
                  <a:tcPr marL="75616" marR="75616" marT="37809" marB="37809">
                    <a:solidFill>
                      <a:schemeClr val="bg2">
                        <a:lumMod val="75000"/>
                      </a:schemeClr>
                    </a:solidFill>
                  </a:tcPr>
                </a:tc>
                <a:tc>
                  <a:txBody>
                    <a:bodyPr/>
                    <a:lstStyle/>
                    <a:p>
                      <a:endParaRPr lang="en-GB" sz="1500">
                        <a:solidFill>
                          <a:schemeClr val="accent1">
                            <a:lumMod val="50000"/>
                          </a:schemeClr>
                        </a:solidFill>
                        <a:latin typeface="Arial"/>
                      </a:endParaRPr>
                    </a:p>
                    <a:p>
                      <a:pPr lvl="0">
                        <a:buNone/>
                      </a:pPr>
                      <a:r>
                        <a:rPr lang="en-GB" sz="1500">
                          <a:solidFill>
                            <a:schemeClr val="accent1">
                              <a:lumMod val="50000"/>
                            </a:schemeClr>
                          </a:solidFill>
                          <a:latin typeface="Arial"/>
                        </a:rPr>
                        <a:t>Week 8</a:t>
                      </a:r>
                    </a:p>
                  </a:txBody>
                  <a:tcPr marL="75616" marR="75616" marT="37809" marB="37809">
                    <a:solidFill>
                      <a:schemeClr val="bg2">
                        <a:lumMod val="75000"/>
                      </a:schemeClr>
                    </a:solidFill>
                  </a:tcPr>
                </a:tc>
                <a:tc>
                  <a:txBody>
                    <a:bodyPr/>
                    <a:lstStyle/>
                    <a:p>
                      <a:endParaRPr lang="en-GB" sz="1500">
                        <a:solidFill>
                          <a:schemeClr val="accent1">
                            <a:lumMod val="50000"/>
                          </a:schemeClr>
                        </a:solidFill>
                        <a:latin typeface="Arial"/>
                      </a:endParaRPr>
                    </a:p>
                    <a:p>
                      <a:pPr lvl="0">
                        <a:buNone/>
                      </a:pPr>
                      <a:r>
                        <a:rPr lang="en-GB" sz="1500">
                          <a:solidFill>
                            <a:schemeClr val="accent1">
                              <a:lumMod val="50000"/>
                            </a:schemeClr>
                          </a:solidFill>
                          <a:latin typeface="Arial"/>
                        </a:rPr>
                        <a:t>Week 9</a:t>
                      </a:r>
                    </a:p>
                  </a:txBody>
                  <a:tcPr marL="75616" marR="75616" marT="37809" marB="37809">
                    <a:solidFill>
                      <a:schemeClr val="bg2">
                        <a:lumMod val="75000"/>
                      </a:schemeClr>
                    </a:solidFill>
                  </a:tcPr>
                </a:tc>
                <a:tc>
                  <a:txBody>
                    <a:bodyPr/>
                    <a:lstStyle/>
                    <a:p>
                      <a:endParaRPr lang="en-GB" sz="1500">
                        <a:solidFill>
                          <a:schemeClr val="accent1">
                            <a:lumMod val="50000"/>
                          </a:schemeClr>
                        </a:solidFill>
                        <a:latin typeface="Arial"/>
                      </a:endParaRPr>
                    </a:p>
                    <a:p>
                      <a:pPr lvl="0">
                        <a:buNone/>
                      </a:pPr>
                      <a:r>
                        <a:rPr lang="en-GB" sz="1500">
                          <a:solidFill>
                            <a:schemeClr val="accent1">
                              <a:lumMod val="50000"/>
                            </a:schemeClr>
                          </a:solidFill>
                          <a:latin typeface="Arial"/>
                        </a:rPr>
                        <a:t>Week 10</a:t>
                      </a:r>
                    </a:p>
                    <a:p>
                      <a:pPr lvl="0">
                        <a:buNone/>
                      </a:pPr>
                      <a:endParaRPr lang="en-GB" sz="1500">
                        <a:solidFill>
                          <a:schemeClr val="accent1">
                            <a:lumMod val="50000"/>
                          </a:schemeClr>
                        </a:solidFill>
                        <a:latin typeface="Arial"/>
                      </a:endParaRPr>
                    </a:p>
                  </a:txBody>
                  <a:tcPr marL="75616" marR="75616" marT="37809" marB="37809">
                    <a:solidFill>
                      <a:schemeClr val="bg2">
                        <a:lumMod val="75000"/>
                      </a:schemeClr>
                    </a:solidFill>
                  </a:tcPr>
                </a:tc>
                <a:extLst>
                  <a:ext uri="{0D108BD9-81ED-4DB2-BD59-A6C34878D82A}">
                    <a16:rowId xmlns:a16="http://schemas.microsoft.com/office/drawing/2014/main" val="3294916363"/>
                  </a:ext>
                </a:extLst>
              </a:tr>
              <a:tr h="1268365">
                <a:tc>
                  <a:txBody>
                    <a:bodyPr/>
                    <a:lstStyle/>
                    <a:p>
                      <a:r>
                        <a:rPr lang="en-GB" sz="1500">
                          <a:solidFill>
                            <a:schemeClr val="accent1">
                              <a:lumMod val="50000"/>
                            </a:schemeClr>
                          </a:solidFill>
                          <a:latin typeface="Arial"/>
                        </a:rPr>
                        <a:t>Module Introduction</a:t>
                      </a:r>
                    </a:p>
                  </a:txBody>
                  <a:tcPr marL="75616" marR="75616" marT="37809" marB="37809">
                    <a:solidFill>
                      <a:schemeClr val="bg1">
                        <a:lumMod val="95000"/>
                      </a:schemeClr>
                    </a:solidFill>
                  </a:tcPr>
                </a:tc>
                <a:tc>
                  <a:txBody>
                    <a:bodyPr/>
                    <a:lstStyle/>
                    <a:p>
                      <a:r>
                        <a:rPr lang="en-GB" sz="1500">
                          <a:solidFill>
                            <a:schemeClr val="accent1">
                              <a:lumMod val="50000"/>
                            </a:schemeClr>
                          </a:solidFill>
                          <a:latin typeface="Arial"/>
                        </a:rPr>
                        <a:t>Digital skill- MS Word</a:t>
                      </a:r>
                    </a:p>
                  </a:txBody>
                  <a:tcPr marL="75616" marR="75616" marT="37809" marB="37809">
                    <a:solidFill>
                      <a:schemeClr val="bg1">
                        <a:lumMod val="95000"/>
                      </a:schemeClr>
                    </a:solidFill>
                  </a:tcPr>
                </a:tc>
                <a:tc>
                  <a:txBody>
                    <a:bodyPr/>
                    <a:lstStyle/>
                    <a:p>
                      <a:r>
                        <a:rPr lang="en-GB" sz="1500">
                          <a:solidFill>
                            <a:schemeClr val="accent1">
                              <a:lumMod val="50000"/>
                            </a:schemeClr>
                          </a:solidFill>
                          <a:latin typeface="Arial"/>
                        </a:rPr>
                        <a:t>Digital skill-</a:t>
                      </a:r>
                      <a:endParaRPr lang="en-US" sz="1500">
                        <a:solidFill>
                          <a:schemeClr val="accent1">
                            <a:lumMod val="50000"/>
                          </a:schemeClr>
                        </a:solidFill>
                        <a:latin typeface="Arial"/>
                      </a:endParaRPr>
                    </a:p>
                    <a:p>
                      <a:pPr lvl="0">
                        <a:buNone/>
                      </a:pPr>
                      <a:r>
                        <a:rPr lang="en-GB" sz="1500">
                          <a:solidFill>
                            <a:schemeClr val="accent1">
                              <a:lumMod val="50000"/>
                            </a:schemeClr>
                          </a:solidFill>
                          <a:latin typeface="Arial"/>
                        </a:rPr>
                        <a:t>MS Power point</a:t>
                      </a:r>
                    </a:p>
                  </a:txBody>
                  <a:tcPr marL="75616" marR="75616" marT="37809" marB="37809">
                    <a:solidFill>
                      <a:schemeClr val="bg1">
                        <a:lumMod val="95000"/>
                      </a:schemeClr>
                    </a:solidFill>
                  </a:tcPr>
                </a:tc>
                <a:tc>
                  <a:txBody>
                    <a:bodyPr/>
                    <a:lstStyle/>
                    <a:p>
                      <a:r>
                        <a:rPr lang="en-GB" sz="1500">
                          <a:solidFill>
                            <a:schemeClr val="accent1">
                              <a:lumMod val="50000"/>
                            </a:schemeClr>
                          </a:solidFill>
                          <a:latin typeface="Arial"/>
                        </a:rPr>
                        <a:t>Digital skill- MS Forms, </a:t>
                      </a:r>
                    </a:p>
                    <a:p>
                      <a:pPr lvl="0">
                        <a:buNone/>
                      </a:pPr>
                      <a:r>
                        <a:rPr lang="en-GB" sz="1500">
                          <a:solidFill>
                            <a:schemeClr val="accent1">
                              <a:lumMod val="50000"/>
                            </a:schemeClr>
                          </a:solidFill>
                          <a:latin typeface="Arial"/>
                        </a:rPr>
                        <a:t>Ethics</a:t>
                      </a:r>
                    </a:p>
                  </a:txBody>
                  <a:tcPr marL="75616" marR="75616" marT="37809" marB="37809">
                    <a:solidFill>
                      <a:schemeClr val="bg1">
                        <a:lumMod val="95000"/>
                      </a:schemeClr>
                    </a:solidFill>
                  </a:tcPr>
                </a:tc>
                <a:tc>
                  <a:txBody>
                    <a:bodyPr/>
                    <a:lstStyle/>
                    <a:p>
                      <a:r>
                        <a:rPr lang="en-GB" sz="1500">
                          <a:solidFill>
                            <a:schemeClr val="accent1">
                              <a:lumMod val="50000"/>
                            </a:schemeClr>
                          </a:solidFill>
                          <a:latin typeface="Arial"/>
                        </a:rPr>
                        <a:t>Submit proposal</a:t>
                      </a:r>
                    </a:p>
                  </a:txBody>
                  <a:tcPr marL="75616" marR="75616" marT="37809" marB="37809">
                    <a:solidFill>
                      <a:schemeClr val="bg1">
                        <a:lumMod val="95000"/>
                      </a:schemeClr>
                    </a:solidFill>
                  </a:tcPr>
                </a:tc>
                <a:tc>
                  <a:txBody>
                    <a:bodyPr/>
                    <a:lstStyle/>
                    <a:p>
                      <a:r>
                        <a:rPr lang="en-GB" sz="1500">
                          <a:solidFill>
                            <a:schemeClr val="accent1">
                              <a:lumMod val="50000"/>
                            </a:schemeClr>
                          </a:solidFill>
                          <a:latin typeface="Arial"/>
                        </a:rPr>
                        <a:t>Present proposal</a:t>
                      </a:r>
                    </a:p>
                  </a:txBody>
                  <a:tcPr marL="75616" marR="75616" marT="37809" marB="37809">
                    <a:solidFill>
                      <a:schemeClr val="bg1">
                        <a:lumMod val="95000"/>
                      </a:schemeClr>
                    </a:solidFill>
                  </a:tcPr>
                </a:tc>
                <a:tc>
                  <a:txBody>
                    <a:bodyPr/>
                    <a:lstStyle/>
                    <a:p>
                      <a:r>
                        <a:rPr lang="en-GB" sz="1500">
                          <a:solidFill>
                            <a:schemeClr val="accent1">
                              <a:lumMod val="50000"/>
                            </a:schemeClr>
                          </a:solidFill>
                          <a:latin typeface="Arial"/>
                        </a:rPr>
                        <a:t>Get feedback</a:t>
                      </a:r>
                    </a:p>
                  </a:txBody>
                  <a:tcPr marL="75616" marR="75616" marT="37809" marB="37809">
                    <a:solidFill>
                      <a:schemeClr val="bg1">
                        <a:lumMod val="95000"/>
                      </a:schemeClr>
                    </a:solidFill>
                  </a:tcPr>
                </a:tc>
                <a:tc>
                  <a:txBody>
                    <a:bodyPr/>
                    <a:lstStyle/>
                    <a:p>
                      <a:r>
                        <a:rPr lang="en-GB" sz="1500">
                          <a:solidFill>
                            <a:schemeClr val="accent1">
                              <a:lumMod val="50000"/>
                            </a:schemeClr>
                          </a:solidFill>
                          <a:latin typeface="Arial"/>
                        </a:rPr>
                        <a:t>Analyse feedback</a:t>
                      </a:r>
                    </a:p>
                  </a:txBody>
                  <a:tcPr marL="75616" marR="75616" marT="37809" marB="37809">
                    <a:solidFill>
                      <a:schemeClr val="bg1">
                        <a:lumMod val="95000"/>
                      </a:schemeClr>
                    </a:solidFill>
                  </a:tcPr>
                </a:tc>
                <a:tc>
                  <a:txBody>
                    <a:bodyPr/>
                    <a:lstStyle/>
                    <a:p>
                      <a:r>
                        <a:rPr lang="en-GB" sz="1500">
                          <a:solidFill>
                            <a:schemeClr val="accent1">
                              <a:lumMod val="50000"/>
                            </a:schemeClr>
                          </a:solidFill>
                          <a:latin typeface="Arial"/>
                        </a:rPr>
                        <a:t>Draft report</a:t>
                      </a:r>
                    </a:p>
                  </a:txBody>
                  <a:tcPr marL="75616" marR="75616" marT="37809" marB="37809">
                    <a:solidFill>
                      <a:schemeClr val="bg1">
                        <a:lumMod val="95000"/>
                      </a:schemeClr>
                    </a:solidFill>
                  </a:tcPr>
                </a:tc>
                <a:tc>
                  <a:txBody>
                    <a:bodyPr/>
                    <a:lstStyle/>
                    <a:p>
                      <a:r>
                        <a:rPr lang="en-GB" sz="1500">
                          <a:solidFill>
                            <a:schemeClr val="accent1">
                              <a:lumMod val="50000"/>
                            </a:schemeClr>
                          </a:solidFill>
                          <a:latin typeface="Arial"/>
                        </a:rPr>
                        <a:t>Submit final report</a:t>
                      </a:r>
                    </a:p>
                  </a:txBody>
                  <a:tcPr marL="75616" marR="75616" marT="37809" marB="37809">
                    <a:solidFill>
                      <a:schemeClr val="bg1">
                        <a:lumMod val="95000"/>
                      </a:schemeClr>
                    </a:solidFill>
                  </a:tcPr>
                </a:tc>
                <a:extLst>
                  <a:ext uri="{0D108BD9-81ED-4DB2-BD59-A6C34878D82A}">
                    <a16:rowId xmlns:a16="http://schemas.microsoft.com/office/drawing/2014/main" val="435031379"/>
                  </a:ext>
                </a:extLst>
              </a:tr>
            </a:tbl>
          </a:graphicData>
        </a:graphic>
      </p:graphicFrame>
      <p:sp>
        <p:nvSpPr>
          <p:cNvPr id="3" name="Slide Number Placeholder 2">
            <a:extLst>
              <a:ext uri="{FF2B5EF4-FFF2-40B4-BE49-F238E27FC236}">
                <a16:creationId xmlns:a16="http://schemas.microsoft.com/office/drawing/2014/main" id="{57880BE5-9665-4D4B-9955-ED0B321E1EF8}"/>
              </a:ext>
            </a:extLst>
          </p:cNvPr>
          <p:cNvSpPr>
            <a:spLocks noGrp="1"/>
          </p:cNvSpPr>
          <p:nvPr>
            <p:ph type="sldNum" sz="quarter" idx="12"/>
          </p:nvPr>
        </p:nvSpPr>
        <p:spPr/>
        <p:txBody>
          <a:bodyPr/>
          <a:lstStyle/>
          <a:p>
            <a:fld id="{D57F1E4F-1CFF-5643-939E-217C01CDF565}" type="slidenum">
              <a:rPr lang="en-US" dirty="0"/>
              <a:pPr/>
              <a:t>11</a:t>
            </a:fld>
            <a:endParaRPr lang="en-GB"/>
          </a:p>
        </p:txBody>
      </p:sp>
      <p:sp>
        <p:nvSpPr>
          <p:cNvPr id="4" name="Footer Placeholder 3">
            <a:extLst>
              <a:ext uri="{FF2B5EF4-FFF2-40B4-BE49-F238E27FC236}">
                <a16:creationId xmlns:a16="http://schemas.microsoft.com/office/drawing/2014/main" id="{B4E09597-203E-40A0-AD86-24BA699D4A38}"/>
              </a:ext>
            </a:extLst>
          </p:cNvPr>
          <p:cNvSpPr>
            <a:spLocks noGrp="1"/>
          </p:cNvSpPr>
          <p:nvPr>
            <p:ph type="ftr" sz="quarter" idx="11"/>
          </p:nvPr>
        </p:nvSpPr>
        <p:spPr>
          <a:xfrm>
            <a:off x="5002837" y="6052375"/>
            <a:ext cx="7084177" cy="365125"/>
          </a:xfrm>
        </p:spPr>
        <p:txBody>
          <a:bodyPr/>
          <a:lstStyle/>
          <a:p>
            <a:r>
              <a:rPr lang="en-GB">
                <a:solidFill>
                  <a:schemeClr val="accent1">
                    <a:lumMod val="50000"/>
                  </a:schemeClr>
                </a:solidFill>
                <a:latin typeface="Arial"/>
                <a:ea typeface="+mn-lt"/>
                <a:cs typeface="+mn-lt"/>
              </a:rPr>
              <a:t>Valentin Rizea-2120085</a:t>
            </a:r>
            <a:endParaRPr lang="en-US">
              <a:solidFill>
                <a:schemeClr val="accent1">
                  <a:lumMod val="50000"/>
                </a:schemeClr>
              </a:solidFill>
              <a:latin typeface="Arial"/>
            </a:endParaRPr>
          </a:p>
        </p:txBody>
      </p:sp>
    </p:spTree>
    <p:extLst>
      <p:ext uri="{BB962C8B-B14F-4D97-AF65-F5344CB8AC3E}">
        <p14:creationId xmlns:p14="http://schemas.microsoft.com/office/powerpoint/2010/main" val="13392640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63" name="Group 65">
            <a:extLst>
              <a:ext uri="{FF2B5EF4-FFF2-40B4-BE49-F238E27FC236}">
                <a16:creationId xmlns:a16="http://schemas.microsoft.com/office/drawing/2014/main" id="{92AFBF86-5DAF-4D46-8786-F4C7A376C5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67" name="Freeform 6">
              <a:extLst>
                <a:ext uri="{FF2B5EF4-FFF2-40B4-BE49-F238E27FC236}">
                  <a16:creationId xmlns:a16="http://schemas.microsoft.com/office/drawing/2014/main" id="{E19B3BDB-2DCF-406C-9AA8-9E0970E1B6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68" name="Freeform 7">
              <a:extLst>
                <a:ext uri="{FF2B5EF4-FFF2-40B4-BE49-F238E27FC236}">
                  <a16:creationId xmlns:a16="http://schemas.microsoft.com/office/drawing/2014/main" id="{12B0D721-E797-4F4F-929E-7008008C8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69" name="Freeform 8">
              <a:extLst>
                <a:ext uri="{FF2B5EF4-FFF2-40B4-BE49-F238E27FC236}">
                  <a16:creationId xmlns:a16="http://schemas.microsoft.com/office/drawing/2014/main" id="{9530C853-97C0-43FB-B7C2-1E5E42A738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70" name="Freeform 9">
              <a:extLst>
                <a:ext uri="{FF2B5EF4-FFF2-40B4-BE49-F238E27FC236}">
                  <a16:creationId xmlns:a16="http://schemas.microsoft.com/office/drawing/2014/main" id="{DCAD804E-1F0F-4678-871B-39A05266F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71" name="Freeform 10">
              <a:extLst>
                <a:ext uri="{FF2B5EF4-FFF2-40B4-BE49-F238E27FC236}">
                  <a16:creationId xmlns:a16="http://schemas.microsoft.com/office/drawing/2014/main" id="{3EE94EE6-76C6-4910-A4B6-9350547120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72" name="Freeform 11">
              <a:extLst>
                <a:ext uri="{FF2B5EF4-FFF2-40B4-BE49-F238E27FC236}">
                  <a16:creationId xmlns:a16="http://schemas.microsoft.com/office/drawing/2014/main" id="{87D2EB15-59ED-43BB-8CED-7BA0BB5D3A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74" name="Rounded Rectangle 16">
            <a:extLst>
              <a:ext uri="{FF2B5EF4-FFF2-40B4-BE49-F238E27FC236}">
                <a16:creationId xmlns:a16="http://schemas.microsoft.com/office/drawing/2014/main" id="{8C2CE3DB-200E-4445-B316-69FE3850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72279" y="648931"/>
            <a:ext cx="8930745"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 text&#10;&#10;Description automatically generated">
            <a:extLst>
              <a:ext uri="{FF2B5EF4-FFF2-40B4-BE49-F238E27FC236}">
                <a16:creationId xmlns:a16="http://schemas.microsoft.com/office/drawing/2014/main" id="{3436F322-F41C-405A-8DE1-38BDBF491EC1}"/>
              </a:ext>
            </a:extLst>
          </p:cNvPr>
          <p:cNvPicPr>
            <a:picLocks noChangeAspect="1"/>
          </p:cNvPicPr>
          <p:nvPr/>
        </p:nvPicPr>
        <p:blipFill>
          <a:blip r:embed="rId3"/>
          <a:stretch>
            <a:fillRect/>
          </a:stretch>
        </p:blipFill>
        <p:spPr>
          <a:xfrm>
            <a:off x="5450622" y="1011765"/>
            <a:ext cx="3171328" cy="4546708"/>
          </a:xfrm>
          <a:prstGeom prst="rect">
            <a:avLst/>
          </a:prstGeom>
        </p:spPr>
      </p:pic>
      <p:sp>
        <p:nvSpPr>
          <p:cNvPr id="2" name="Slide Number Placeholder 1">
            <a:extLst>
              <a:ext uri="{FF2B5EF4-FFF2-40B4-BE49-F238E27FC236}">
                <a16:creationId xmlns:a16="http://schemas.microsoft.com/office/drawing/2014/main" id="{6E2AFC73-E17B-40BC-8B15-FBD36E7A60D2}"/>
              </a:ext>
            </a:extLst>
          </p:cNvPr>
          <p:cNvSpPr>
            <a:spLocks noGrp="1"/>
          </p:cNvSpPr>
          <p:nvPr>
            <p:ph type="sldNum" sz="quarter" idx="12"/>
          </p:nvPr>
        </p:nvSpPr>
        <p:spPr/>
        <p:txBody>
          <a:bodyPr/>
          <a:lstStyle/>
          <a:p>
            <a:fld id="{D57F1E4F-1CFF-5643-939E-217C01CDF565}" type="slidenum">
              <a:rPr lang="en-US" dirty="0"/>
              <a:pPr/>
              <a:t>12</a:t>
            </a:fld>
            <a:endParaRPr lang="en-GB"/>
          </a:p>
        </p:txBody>
      </p:sp>
      <p:sp>
        <p:nvSpPr>
          <p:cNvPr id="3" name="Footer Placeholder 2">
            <a:extLst>
              <a:ext uri="{FF2B5EF4-FFF2-40B4-BE49-F238E27FC236}">
                <a16:creationId xmlns:a16="http://schemas.microsoft.com/office/drawing/2014/main" id="{CB6DF7FF-DB88-4B59-8045-96FDC3B1CE7C}"/>
              </a:ext>
            </a:extLst>
          </p:cNvPr>
          <p:cNvSpPr>
            <a:spLocks noGrp="1"/>
          </p:cNvSpPr>
          <p:nvPr>
            <p:ph type="ftr" sz="quarter" idx="11"/>
          </p:nvPr>
        </p:nvSpPr>
        <p:spPr>
          <a:xfrm>
            <a:off x="5984219" y="5974260"/>
            <a:ext cx="7084177" cy="365125"/>
          </a:xfrm>
        </p:spPr>
        <p:txBody>
          <a:bodyPr/>
          <a:lstStyle/>
          <a:p>
            <a:r>
              <a:rPr lang="en-GB">
                <a:solidFill>
                  <a:schemeClr val="accent1">
                    <a:lumMod val="50000"/>
                  </a:schemeClr>
                </a:solidFill>
                <a:latin typeface="Arial"/>
                <a:ea typeface="+mn-lt"/>
                <a:cs typeface="+mn-lt"/>
              </a:rPr>
              <a:t>Valentin Rizea-2120085</a:t>
            </a:r>
            <a:endParaRPr lang="en-US">
              <a:solidFill>
                <a:schemeClr val="accent1">
                  <a:lumMod val="50000"/>
                </a:schemeClr>
              </a:solidFill>
              <a:latin typeface="Arial"/>
            </a:endParaRPr>
          </a:p>
        </p:txBody>
      </p:sp>
    </p:spTree>
    <p:extLst>
      <p:ext uri="{BB962C8B-B14F-4D97-AF65-F5344CB8AC3E}">
        <p14:creationId xmlns:p14="http://schemas.microsoft.com/office/powerpoint/2010/main" val="40066292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44"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45"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46"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47"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48"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49"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pic>
        <p:nvPicPr>
          <p:cNvPr id="5" name="Picture 4" descr="Pins in a map">
            <a:extLst>
              <a:ext uri="{FF2B5EF4-FFF2-40B4-BE49-F238E27FC236}">
                <a16:creationId xmlns:a16="http://schemas.microsoft.com/office/drawing/2014/main" id="{D7E1C3AE-1E55-40CB-980E-755ED6702568}"/>
              </a:ext>
            </a:extLst>
          </p:cNvPr>
          <p:cNvPicPr>
            <a:picLocks noChangeAspect="1"/>
          </p:cNvPicPr>
          <p:nvPr/>
        </p:nvPicPr>
        <p:blipFill rotWithShape="1">
          <a:blip r:embed="rId3">
            <a:duotone>
              <a:schemeClr val="bg2">
                <a:shade val="45000"/>
                <a:satMod val="135000"/>
              </a:schemeClr>
              <a:prstClr val="white"/>
            </a:duotone>
            <a:alphaModFix amt="35000"/>
          </a:blip>
          <a:srcRect t="9431" b="6299"/>
          <a:stretch/>
        </p:blipFill>
        <p:spPr>
          <a:xfrm>
            <a:off x="-650" y="68248"/>
            <a:ext cx="12191980" cy="6857990"/>
          </a:xfrm>
          <a:prstGeom prst="rect">
            <a:avLst/>
          </a:prstGeom>
        </p:spPr>
      </p:pic>
      <p:grpSp>
        <p:nvGrpSpPr>
          <p:cNvPr id="51" name="Group 50">
            <a:extLst>
              <a:ext uri="{FF2B5EF4-FFF2-40B4-BE49-F238E27FC236}">
                <a16:creationId xmlns:a16="http://schemas.microsoft.com/office/drawing/2014/main" id="{503816F2-40D5-4C23-AF57-063E392361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52" name="Freeform 6">
              <a:extLst>
                <a:ext uri="{FF2B5EF4-FFF2-40B4-BE49-F238E27FC236}">
                  <a16:creationId xmlns:a16="http://schemas.microsoft.com/office/drawing/2014/main" id="{DBF222D0-66E9-48F8-B249-75AF858DF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53" name="Freeform 7">
              <a:extLst>
                <a:ext uri="{FF2B5EF4-FFF2-40B4-BE49-F238E27FC236}">
                  <a16:creationId xmlns:a16="http://schemas.microsoft.com/office/drawing/2014/main" id="{5312FABD-B1AF-4E20-A8BF-0A6F0C42C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54" name="Freeform 9">
              <a:extLst>
                <a:ext uri="{FF2B5EF4-FFF2-40B4-BE49-F238E27FC236}">
                  <a16:creationId xmlns:a16="http://schemas.microsoft.com/office/drawing/2014/main" id="{E6E2E6E5-F3C0-4B1A-8CEF-1F057A2804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55" name="Freeform 10">
              <a:extLst>
                <a:ext uri="{FF2B5EF4-FFF2-40B4-BE49-F238E27FC236}">
                  <a16:creationId xmlns:a16="http://schemas.microsoft.com/office/drawing/2014/main" id="{850A45DB-9259-4551-88A8-0D3D3E4FD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56" name="Freeform 11">
              <a:extLst>
                <a:ext uri="{FF2B5EF4-FFF2-40B4-BE49-F238E27FC236}">
                  <a16:creationId xmlns:a16="http://schemas.microsoft.com/office/drawing/2014/main" id="{615A3848-AC67-4C67-A516-2823179F0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57" name="Freeform 12">
              <a:extLst>
                <a:ext uri="{FF2B5EF4-FFF2-40B4-BE49-F238E27FC236}">
                  <a16:creationId xmlns:a16="http://schemas.microsoft.com/office/drawing/2014/main" id="{13BA5F40-CE6A-44DD-BBCE-EA36A12F3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8BBBCCDC-8D56-41EE-AD76-E7B0A3055875}"/>
              </a:ext>
            </a:extLst>
          </p:cNvPr>
          <p:cNvSpPr>
            <a:spLocks noGrp="1"/>
          </p:cNvSpPr>
          <p:nvPr>
            <p:ph type="title"/>
          </p:nvPr>
        </p:nvSpPr>
        <p:spPr>
          <a:xfrm>
            <a:off x="3759089" y="229912"/>
            <a:ext cx="4417240" cy="1204258"/>
          </a:xfrm>
        </p:spPr>
        <p:txBody>
          <a:bodyPr vert="horz" lIns="91440" tIns="45720" rIns="91440" bIns="45720" rtlCol="0" anchor="b">
            <a:normAutofit/>
          </a:bodyPr>
          <a:lstStyle/>
          <a:p>
            <a:pPr algn="r"/>
            <a:r>
              <a:rPr lang="en-US" b="1">
                <a:solidFill>
                  <a:schemeClr val="accent1">
                    <a:lumMod val="50000"/>
                  </a:schemeClr>
                </a:solidFill>
                <a:latin typeface="Arial"/>
                <a:cs typeface="Arial"/>
              </a:rPr>
              <a:t>References</a:t>
            </a:r>
          </a:p>
        </p:txBody>
      </p:sp>
      <p:sp>
        <p:nvSpPr>
          <p:cNvPr id="3" name="Content Placeholder 2">
            <a:extLst>
              <a:ext uri="{FF2B5EF4-FFF2-40B4-BE49-F238E27FC236}">
                <a16:creationId xmlns:a16="http://schemas.microsoft.com/office/drawing/2014/main" id="{A1A7F3AA-C6A3-40A8-8042-C1634D2767A9}"/>
              </a:ext>
            </a:extLst>
          </p:cNvPr>
          <p:cNvSpPr>
            <a:spLocks noGrp="1"/>
          </p:cNvSpPr>
          <p:nvPr>
            <p:ph idx="1"/>
          </p:nvPr>
        </p:nvSpPr>
        <p:spPr>
          <a:xfrm>
            <a:off x="2680861" y="1386432"/>
            <a:ext cx="9444091" cy="4526771"/>
          </a:xfrm>
        </p:spPr>
        <p:txBody>
          <a:bodyPr vert="horz" lIns="91440" tIns="45720" rIns="91440" bIns="45720" rtlCol="0" anchor="t">
            <a:normAutofit/>
          </a:bodyPr>
          <a:lstStyle/>
          <a:p>
            <a:pPr marL="0" indent="0">
              <a:buNone/>
            </a:pPr>
            <a:endParaRPr lang="en-US" sz="2000">
              <a:solidFill>
                <a:schemeClr val="accent1">
                  <a:lumMod val="50000"/>
                </a:schemeClr>
              </a:solidFill>
              <a:latin typeface="Arial"/>
              <a:ea typeface="+mn-lt"/>
              <a:cs typeface="+mn-lt"/>
            </a:endParaRPr>
          </a:p>
          <a:p>
            <a:pPr>
              <a:buNone/>
            </a:pPr>
            <a:r>
              <a:rPr lang="en-US" sz="1400">
                <a:solidFill>
                  <a:schemeClr val="accent1">
                    <a:lumMod val="50000"/>
                  </a:schemeClr>
                </a:solidFill>
                <a:latin typeface="Arial"/>
                <a:ea typeface="+mn-lt"/>
                <a:cs typeface="Arial"/>
              </a:rPr>
              <a:t>Ferguson, B. 2021, "Collaboration with Microsoft Teams", </a:t>
            </a:r>
            <a:r>
              <a:rPr lang="en-US" sz="1400" i="1">
                <a:solidFill>
                  <a:schemeClr val="accent1">
                    <a:lumMod val="50000"/>
                  </a:schemeClr>
                </a:solidFill>
                <a:latin typeface="Arial"/>
                <a:ea typeface="+mn-lt"/>
                <a:cs typeface="Arial"/>
              </a:rPr>
              <a:t>The Enterprise, </a:t>
            </a:r>
            <a:r>
              <a:rPr lang="en-US" sz="1400">
                <a:solidFill>
                  <a:schemeClr val="accent1">
                    <a:lumMod val="50000"/>
                  </a:schemeClr>
                </a:solidFill>
                <a:latin typeface="Arial"/>
                <a:ea typeface="+mn-lt"/>
                <a:cs typeface="Arial"/>
              </a:rPr>
              <a:t>vol. 50, no. 29, pp. 13.</a:t>
            </a:r>
            <a:endParaRPr lang="en-US" sz="1400">
              <a:solidFill>
                <a:schemeClr val="accent1">
                  <a:lumMod val="50000"/>
                </a:schemeClr>
              </a:solidFill>
              <a:latin typeface="Arial"/>
              <a:ea typeface="+mn-lt"/>
              <a:cs typeface="+mn-lt"/>
            </a:endParaRPr>
          </a:p>
          <a:p>
            <a:pPr marL="0" indent="0">
              <a:buNone/>
            </a:pPr>
            <a:r>
              <a:rPr lang="en-US" sz="1400">
                <a:solidFill>
                  <a:schemeClr val="accent1">
                    <a:lumMod val="50000"/>
                  </a:schemeClr>
                </a:solidFill>
                <a:latin typeface="Arial"/>
                <a:ea typeface="+mn-lt"/>
                <a:cs typeface="+mn-lt"/>
              </a:rPr>
              <a:t>Barrett, D. et al. (2016) </a:t>
            </a:r>
            <a:r>
              <a:rPr lang="en-US" sz="1400" i="1">
                <a:solidFill>
                  <a:schemeClr val="accent1">
                    <a:lumMod val="50000"/>
                  </a:schemeClr>
                </a:solidFill>
                <a:latin typeface="Arial"/>
                <a:ea typeface="+mn-lt"/>
                <a:cs typeface="+mn-lt"/>
              </a:rPr>
              <a:t>Public Health Ethics: Cases Spanning the Globe</a:t>
            </a:r>
            <a:r>
              <a:rPr lang="en-US" sz="1400">
                <a:solidFill>
                  <a:schemeClr val="accent1">
                    <a:lumMod val="50000"/>
                  </a:schemeClr>
                </a:solidFill>
                <a:latin typeface="Arial"/>
                <a:ea typeface="+mn-lt"/>
                <a:cs typeface="+mn-lt"/>
              </a:rPr>
              <a:t>. 1st ed.  Cham: Springer International Publishing. doi:10.1007/978-3-319-23847-0.</a:t>
            </a:r>
            <a:endParaRPr lang="en-US" sz="1400">
              <a:solidFill>
                <a:schemeClr val="accent1">
                  <a:lumMod val="50000"/>
                </a:schemeClr>
              </a:solidFill>
              <a:latin typeface="Arial"/>
              <a:cs typeface="Arial"/>
            </a:endParaRPr>
          </a:p>
          <a:p>
            <a:pPr marL="0" indent="0">
              <a:buNone/>
            </a:pPr>
            <a:r>
              <a:rPr lang="en-US" sz="1400">
                <a:solidFill>
                  <a:schemeClr val="accent1">
                    <a:lumMod val="50000"/>
                  </a:schemeClr>
                </a:solidFill>
                <a:latin typeface="Arial"/>
                <a:ea typeface="+mn-lt"/>
                <a:cs typeface="+mn-lt"/>
                <a:hlinkClick r:id="rId4">
                  <a:extLst>
                    <a:ext uri="{A12FA001-AC4F-418D-AE19-62706E023703}">
                      <ahyp:hlinkClr xmlns:ahyp="http://schemas.microsoft.com/office/drawing/2018/hyperlinkcolor" val="tx"/>
                    </a:ext>
                  </a:extLst>
                </a:hlinkClick>
              </a:rPr>
              <a:t>https://www.snp.com/blog/top-10-features-and-benefits-office-365#:~:text=Microsoft%20Office%20365%20is%20a,Teams%20as%20the%20main%20communication</a:t>
            </a:r>
            <a:endParaRPr lang="en-US" sz="1400">
              <a:solidFill>
                <a:schemeClr val="accent1">
                  <a:lumMod val="50000"/>
                </a:schemeClr>
              </a:solidFill>
              <a:latin typeface="Arial"/>
              <a:ea typeface="+mn-lt"/>
              <a:cs typeface="+mn-lt"/>
            </a:endParaRPr>
          </a:p>
          <a:p>
            <a:pPr marL="0" indent="0">
              <a:buNone/>
            </a:pPr>
            <a:r>
              <a:rPr lang="en-US" sz="1400">
                <a:solidFill>
                  <a:schemeClr val="accent1">
                    <a:lumMod val="50000"/>
                  </a:schemeClr>
                </a:solidFill>
                <a:latin typeface="Arial"/>
                <a:ea typeface="+mn-lt"/>
                <a:cs typeface="+mn-lt"/>
              </a:rPr>
              <a:t>International Seminar on Science Education IOP Conf. Series: Journal of Physics: Conf. Series 1233 (2019) 012077 IOP Publishing doi:10.1088/1742-6596/1233/1/012077 </a:t>
            </a:r>
            <a:endParaRPr lang="en-US" sz="1400">
              <a:solidFill>
                <a:schemeClr val="accent1">
                  <a:lumMod val="50000"/>
                </a:schemeClr>
              </a:solidFill>
              <a:latin typeface="Arial"/>
              <a:cs typeface="Arial"/>
            </a:endParaRPr>
          </a:p>
          <a:p>
            <a:pPr marL="0" indent="0">
              <a:buNone/>
            </a:pPr>
            <a:r>
              <a:rPr lang="en-US" sz="1400">
                <a:solidFill>
                  <a:schemeClr val="accent1">
                    <a:lumMod val="50000"/>
                  </a:schemeClr>
                </a:solidFill>
                <a:latin typeface="Arial"/>
                <a:cs typeface="Arial"/>
              </a:rPr>
              <a:t>Pictures: from Internet (8b1648fb.png, hero_o365_v2-1024x576.jpg, consent-of-participants.jpg, Office-365-overzicht-wiel.png, What-is-Microsoft-365.jpg)</a:t>
            </a:r>
          </a:p>
          <a:p>
            <a:pPr marL="0" indent="0">
              <a:buNone/>
            </a:pPr>
            <a:r>
              <a:rPr lang="en-US" sz="1400">
                <a:solidFill>
                  <a:schemeClr val="accent1">
                    <a:lumMod val="50000"/>
                  </a:schemeClr>
                </a:solidFill>
                <a:latin typeface="Arial"/>
                <a:cs typeface="Arial"/>
              </a:rPr>
              <a:t>Video: from YouTube (Build the next generation of collaborative apps on the Microsoft Teams platform, </a:t>
            </a:r>
            <a:r>
              <a:rPr lang="en-US" sz="1400">
                <a:solidFill>
                  <a:schemeClr val="accent1">
                    <a:lumMod val="50000"/>
                  </a:schemeClr>
                </a:solidFill>
                <a:latin typeface="Arial"/>
                <a:ea typeface="+mn-lt"/>
                <a:cs typeface="+mn-lt"/>
              </a:rPr>
              <a:t>https://www.youtube.com/watch?v=4eRBD2Hg5sE</a:t>
            </a:r>
          </a:p>
          <a:p>
            <a:pPr marL="0" indent="0">
              <a:buNone/>
            </a:pPr>
            <a:endParaRPr lang="en-US" sz="2000">
              <a:solidFill>
                <a:srgbClr val="0C5A82"/>
              </a:solidFill>
              <a:latin typeface="Arial"/>
              <a:cs typeface="Arial"/>
            </a:endParaRPr>
          </a:p>
          <a:p>
            <a:pPr marL="0" indent="0">
              <a:buNone/>
            </a:pPr>
            <a:endParaRPr lang="en-US" sz="2100"/>
          </a:p>
        </p:txBody>
      </p:sp>
      <p:sp>
        <p:nvSpPr>
          <p:cNvPr id="4" name="Slide Number Placeholder 3">
            <a:extLst>
              <a:ext uri="{FF2B5EF4-FFF2-40B4-BE49-F238E27FC236}">
                <a16:creationId xmlns:a16="http://schemas.microsoft.com/office/drawing/2014/main" id="{487C3465-AE60-445C-8992-A484219B4C69}"/>
              </a:ext>
            </a:extLst>
          </p:cNvPr>
          <p:cNvSpPr>
            <a:spLocks noGrp="1"/>
          </p:cNvSpPr>
          <p:nvPr>
            <p:ph type="sldNum" sz="quarter" idx="12"/>
          </p:nvPr>
        </p:nvSpPr>
        <p:spPr/>
        <p:txBody>
          <a:bodyPr/>
          <a:lstStyle/>
          <a:p>
            <a:fld id="{D57F1E4F-1CFF-5643-939E-217C01CDF565}" type="slidenum">
              <a:rPr lang="en-US" dirty="0"/>
              <a:pPr/>
              <a:t>13</a:t>
            </a:fld>
            <a:endParaRPr lang="en-GB"/>
          </a:p>
        </p:txBody>
      </p:sp>
    </p:spTree>
    <p:extLst>
      <p:ext uri="{BB962C8B-B14F-4D97-AF65-F5344CB8AC3E}">
        <p14:creationId xmlns:p14="http://schemas.microsoft.com/office/powerpoint/2010/main" val="1922104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C2A1BC0E126C143B9CAF5D63CE7D052" ma:contentTypeVersion="5" ma:contentTypeDescription="Create a new document." ma:contentTypeScope="" ma:versionID="8f072ba054af20f707d8ac2462dc04cc">
  <xsd:schema xmlns:xsd="http://www.w3.org/2001/XMLSchema" xmlns:xs="http://www.w3.org/2001/XMLSchema" xmlns:p="http://schemas.microsoft.com/office/2006/metadata/properties" xmlns:ns3="6730e359-ea60-4bf4-a90a-e46339816358" xmlns:ns4="5e11eeeb-aea2-48d1-b3ff-7dffc84c1762" targetNamespace="http://schemas.microsoft.com/office/2006/metadata/properties" ma:root="true" ma:fieldsID="3d424f470bb608a01c74433f1e92130c" ns3:_="" ns4:_="">
    <xsd:import namespace="6730e359-ea60-4bf4-a90a-e46339816358"/>
    <xsd:import namespace="5e11eeeb-aea2-48d1-b3ff-7dffc84c176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730e359-ea60-4bf4-a90a-e4633981635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e11eeeb-aea2-48d1-b3ff-7dffc84c176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5B03202-51F7-408B-A913-EF03AF9D2510}">
  <ds:schemaRefs>
    <ds:schemaRef ds:uri="http://schemas.microsoft.com/sharepoint/v3/contenttype/forms"/>
  </ds:schemaRefs>
</ds:datastoreItem>
</file>

<file path=customXml/itemProps2.xml><?xml version="1.0" encoding="utf-8"?>
<ds:datastoreItem xmlns:ds="http://schemas.openxmlformats.org/officeDocument/2006/customXml" ds:itemID="{56251676-2F24-4595-A4A9-77D5424DB7AD}">
  <ds:schemaRefs>
    <ds:schemaRef ds:uri="5e11eeeb-aea2-48d1-b3ff-7dffc84c1762"/>
    <ds:schemaRef ds:uri="6730e359-ea60-4bf4-a90a-e46339816358"/>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B21ECAEA-FF0D-4D6A-ADF3-B16DA55A0B29}">
  <ds:schemaRefs>
    <ds:schemaRef ds:uri="5e11eeeb-aea2-48d1-b3ff-7dffc84c1762"/>
    <ds:schemaRef ds:uri="6730e359-ea60-4bf4-a90a-e4633981635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1</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Parallax</vt:lpstr>
      <vt:lpstr>Technology and collaboration Yordanka Kancheva-2017633 Tatiana Mocanu-2122525 Valentin Rizea-2120085 Digital Skills and Research Methods-BMSW4003 Lecturer : Abdi Rahman</vt:lpstr>
      <vt:lpstr>Content in this proposal</vt:lpstr>
      <vt:lpstr> Introduction </vt:lpstr>
      <vt:lpstr>Existing research</vt:lpstr>
      <vt:lpstr> MS Teams as part of MS 365</vt:lpstr>
      <vt:lpstr>PowerPoint Presentation</vt:lpstr>
      <vt:lpstr>Ethical consideration</vt:lpstr>
      <vt:lpstr>Conducting ethical research</vt:lpstr>
      <vt:lpstr>Proposed method </vt:lpstr>
      <vt:lpstr>Our hypothesis</vt:lpstr>
      <vt:lpstr>Research timeline</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2022-02-20T12:54:06Z</dcterms:created>
  <dcterms:modified xsi:type="dcterms:W3CDTF">2022-02-27T16:03:20Z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0x010100DC2A1BC0E126C143B9CAF5D63CE7D052</vt:lpwstr>
  </property>
</Properties>
</file>