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2"/>
  </p:notesMasterIdLst>
  <p:handoutMasterIdLst>
    <p:handoutMasterId r:id="rId23"/>
  </p:handoutMasterIdLst>
  <p:sldIdLst>
    <p:sldId id="256" r:id="rId5"/>
    <p:sldId id="322" r:id="rId6"/>
    <p:sldId id="283" r:id="rId7"/>
    <p:sldId id="323" r:id="rId8"/>
    <p:sldId id="324" r:id="rId9"/>
    <p:sldId id="326" r:id="rId10"/>
    <p:sldId id="333" r:id="rId11"/>
    <p:sldId id="325" r:id="rId12"/>
    <p:sldId id="330" r:id="rId13"/>
    <p:sldId id="329" r:id="rId14"/>
    <p:sldId id="331" r:id="rId15"/>
    <p:sldId id="332" r:id="rId16"/>
    <p:sldId id="327" r:id="rId17"/>
    <p:sldId id="334" r:id="rId18"/>
    <p:sldId id="328" r:id="rId19"/>
    <p:sldId id="321" r:id="rId20"/>
    <p:sldId id="291"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637FEA6-6AD2-46CB-80A1-B8A6D913E5EC}" v="780" dt="2023-02-08T12:18:24.53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312"/>
    <p:restoredTop sz="72126" autoAdjust="0"/>
  </p:normalViewPr>
  <p:slideViewPr>
    <p:cSldViewPr>
      <p:cViewPr varScale="1">
        <p:scale>
          <a:sx n="82" d="100"/>
          <a:sy n="82" d="100"/>
        </p:scale>
        <p:origin x="1254" y="9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28"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becca Stewart" userId="e4dbdf3f-b99f-4ed4-aef6-c26f104e6967" providerId="ADAL" clId="{6637FEA6-6AD2-46CB-80A1-B8A6D913E5EC}"/>
    <pc:docChg chg="undo custSel addSld delSld modSld sldOrd">
      <pc:chgData name="Rebecca Stewart" userId="e4dbdf3f-b99f-4ed4-aef6-c26f104e6967" providerId="ADAL" clId="{6637FEA6-6AD2-46CB-80A1-B8A6D913E5EC}" dt="2023-02-08T12:21:22.490" v="5359" actId="2696"/>
      <pc:docMkLst>
        <pc:docMk/>
      </pc:docMkLst>
      <pc:sldChg chg="modSp mod">
        <pc:chgData name="Rebecca Stewart" userId="e4dbdf3f-b99f-4ed4-aef6-c26f104e6967" providerId="ADAL" clId="{6637FEA6-6AD2-46CB-80A1-B8A6D913E5EC}" dt="2023-02-08T09:30:18.551" v="56" actId="20577"/>
        <pc:sldMkLst>
          <pc:docMk/>
          <pc:sldMk cId="3408955283" sldId="256"/>
        </pc:sldMkLst>
        <pc:spChg chg="mod">
          <ac:chgData name="Rebecca Stewart" userId="e4dbdf3f-b99f-4ed4-aef6-c26f104e6967" providerId="ADAL" clId="{6637FEA6-6AD2-46CB-80A1-B8A6D913E5EC}" dt="2023-02-08T09:30:18.551" v="56" actId="20577"/>
          <ac:spMkLst>
            <pc:docMk/>
            <pc:sldMk cId="3408955283" sldId="256"/>
            <ac:spMk id="2" creationId="{00000000-0000-0000-0000-000000000000}"/>
          </ac:spMkLst>
        </pc:spChg>
      </pc:sldChg>
      <pc:sldChg chg="del">
        <pc:chgData name="Rebecca Stewart" userId="e4dbdf3f-b99f-4ed4-aef6-c26f104e6967" providerId="ADAL" clId="{6637FEA6-6AD2-46CB-80A1-B8A6D913E5EC}" dt="2023-02-08T09:30:38.039" v="60" actId="2696"/>
        <pc:sldMkLst>
          <pc:docMk/>
          <pc:sldMk cId="2473445449" sldId="262"/>
        </pc:sldMkLst>
      </pc:sldChg>
      <pc:sldChg chg="del">
        <pc:chgData name="Rebecca Stewart" userId="e4dbdf3f-b99f-4ed4-aef6-c26f104e6967" providerId="ADAL" clId="{6637FEA6-6AD2-46CB-80A1-B8A6D913E5EC}" dt="2023-02-08T09:30:50.059" v="65" actId="2696"/>
        <pc:sldMkLst>
          <pc:docMk/>
          <pc:sldMk cId="999119948" sldId="265"/>
        </pc:sldMkLst>
      </pc:sldChg>
      <pc:sldChg chg="del">
        <pc:chgData name="Rebecca Stewart" userId="e4dbdf3f-b99f-4ed4-aef6-c26f104e6967" providerId="ADAL" clId="{6637FEA6-6AD2-46CB-80A1-B8A6D913E5EC}" dt="2023-02-08T09:30:47.257" v="64" actId="2696"/>
        <pc:sldMkLst>
          <pc:docMk/>
          <pc:sldMk cId="1351165945" sldId="268"/>
        </pc:sldMkLst>
      </pc:sldChg>
      <pc:sldChg chg="modSp add del">
        <pc:chgData name="Rebecca Stewart" userId="e4dbdf3f-b99f-4ed4-aef6-c26f104e6967" providerId="ADAL" clId="{6637FEA6-6AD2-46CB-80A1-B8A6D913E5EC}" dt="2023-02-08T12:21:22.490" v="5359" actId="2696"/>
        <pc:sldMkLst>
          <pc:docMk/>
          <pc:sldMk cId="2011787625" sldId="275"/>
        </pc:sldMkLst>
        <pc:spChg chg="mod">
          <ac:chgData name="Rebecca Stewart" userId="e4dbdf3f-b99f-4ed4-aef6-c26f104e6967" providerId="ADAL" clId="{6637FEA6-6AD2-46CB-80A1-B8A6D913E5EC}" dt="2023-02-08T12:13:39.832" v="5303" actId="20577"/>
          <ac:spMkLst>
            <pc:docMk/>
            <pc:sldMk cId="2011787625" sldId="275"/>
            <ac:spMk id="3" creationId="{28025432-1175-4309-B3A0-1AF07FEF42AE}"/>
          </ac:spMkLst>
        </pc:spChg>
      </pc:sldChg>
      <pc:sldChg chg="modSp mod modAnim">
        <pc:chgData name="Rebecca Stewart" userId="e4dbdf3f-b99f-4ed4-aef6-c26f104e6967" providerId="ADAL" clId="{6637FEA6-6AD2-46CB-80A1-B8A6D913E5EC}" dt="2023-02-08T12:16:09.922" v="5342"/>
        <pc:sldMkLst>
          <pc:docMk/>
          <pc:sldMk cId="673045607" sldId="283"/>
        </pc:sldMkLst>
        <pc:spChg chg="mod">
          <ac:chgData name="Rebecca Stewart" userId="e4dbdf3f-b99f-4ed4-aef6-c26f104e6967" providerId="ADAL" clId="{6637FEA6-6AD2-46CB-80A1-B8A6D913E5EC}" dt="2023-02-08T12:14:51.546" v="5335" actId="20577"/>
          <ac:spMkLst>
            <pc:docMk/>
            <pc:sldMk cId="673045607" sldId="283"/>
            <ac:spMk id="3" creationId="{16E94382-DACE-4E00-9EDA-0779A57F51D8}"/>
          </ac:spMkLst>
        </pc:spChg>
      </pc:sldChg>
      <pc:sldChg chg="modSp mod">
        <pc:chgData name="Rebecca Stewart" userId="e4dbdf3f-b99f-4ed4-aef6-c26f104e6967" providerId="ADAL" clId="{6637FEA6-6AD2-46CB-80A1-B8A6D913E5EC}" dt="2023-02-08T09:32:22.536" v="129" actId="20577"/>
        <pc:sldMkLst>
          <pc:docMk/>
          <pc:sldMk cId="3155882856" sldId="291"/>
        </pc:sldMkLst>
        <pc:spChg chg="mod">
          <ac:chgData name="Rebecca Stewart" userId="e4dbdf3f-b99f-4ed4-aef6-c26f104e6967" providerId="ADAL" clId="{6637FEA6-6AD2-46CB-80A1-B8A6D913E5EC}" dt="2023-02-08T09:32:22.536" v="129" actId="20577"/>
          <ac:spMkLst>
            <pc:docMk/>
            <pc:sldMk cId="3155882856" sldId="291"/>
            <ac:spMk id="3" creationId="{E8B85099-8DAC-4D3D-B6B9-5D49079273E7}"/>
          </ac:spMkLst>
        </pc:spChg>
      </pc:sldChg>
      <pc:sldChg chg="del">
        <pc:chgData name="Rebecca Stewart" userId="e4dbdf3f-b99f-4ed4-aef6-c26f104e6967" providerId="ADAL" clId="{6637FEA6-6AD2-46CB-80A1-B8A6D913E5EC}" dt="2023-02-08T09:30:30.099" v="57" actId="2696"/>
        <pc:sldMkLst>
          <pc:docMk/>
          <pc:sldMk cId="1707991072" sldId="294"/>
        </pc:sldMkLst>
      </pc:sldChg>
      <pc:sldChg chg="del">
        <pc:chgData name="Rebecca Stewart" userId="e4dbdf3f-b99f-4ed4-aef6-c26f104e6967" providerId="ADAL" clId="{6637FEA6-6AD2-46CB-80A1-B8A6D913E5EC}" dt="2023-02-08T09:30:32.675" v="58" actId="2696"/>
        <pc:sldMkLst>
          <pc:docMk/>
          <pc:sldMk cId="18299733" sldId="295"/>
        </pc:sldMkLst>
      </pc:sldChg>
      <pc:sldChg chg="del">
        <pc:chgData name="Rebecca Stewart" userId="e4dbdf3f-b99f-4ed4-aef6-c26f104e6967" providerId="ADAL" clId="{6637FEA6-6AD2-46CB-80A1-B8A6D913E5EC}" dt="2023-02-08T09:30:56.760" v="68" actId="2696"/>
        <pc:sldMkLst>
          <pc:docMk/>
          <pc:sldMk cId="418133193" sldId="296"/>
        </pc:sldMkLst>
      </pc:sldChg>
      <pc:sldChg chg="del">
        <pc:chgData name="Rebecca Stewart" userId="e4dbdf3f-b99f-4ed4-aef6-c26f104e6967" providerId="ADAL" clId="{6637FEA6-6AD2-46CB-80A1-B8A6D913E5EC}" dt="2023-02-08T09:30:35.298" v="59" actId="2696"/>
        <pc:sldMkLst>
          <pc:docMk/>
          <pc:sldMk cId="3319229963" sldId="300"/>
        </pc:sldMkLst>
      </pc:sldChg>
      <pc:sldChg chg="del">
        <pc:chgData name="Rebecca Stewart" userId="e4dbdf3f-b99f-4ed4-aef6-c26f104e6967" providerId="ADAL" clId="{6637FEA6-6AD2-46CB-80A1-B8A6D913E5EC}" dt="2023-02-08T09:31:12.539" v="74" actId="2696"/>
        <pc:sldMkLst>
          <pc:docMk/>
          <pc:sldMk cId="3734587356" sldId="306"/>
        </pc:sldMkLst>
      </pc:sldChg>
      <pc:sldChg chg="del">
        <pc:chgData name="Rebecca Stewart" userId="e4dbdf3f-b99f-4ed4-aef6-c26f104e6967" providerId="ADAL" clId="{6637FEA6-6AD2-46CB-80A1-B8A6D913E5EC}" dt="2023-02-08T09:31:14.637" v="75" actId="2696"/>
        <pc:sldMkLst>
          <pc:docMk/>
          <pc:sldMk cId="1016848410" sldId="308"/>
        </pc:sldMkLst>
      </pc:sldChg>
      <pc:sldChg chg="del">
        <pc:chgData name="Rebecca Stewart" userId="e4dbdf3f-b99f-4ed4-aef6-c26f104e6967" providerId="ADAL" clId="{6637FEA6-6AD2-46CB-80A1-B8A6D913E5EC}" dt="2023-02-08T09:31:04.610" v="71" actId="2696"/>
        <pc:sldMkLst>
          <pc:docMk/>
          <pc:sldMk cId="3620213013" sldId="310"/>
        </pc:sldMkLst>
      </pc:sldChg>
      <pc:sldChg chg="del">
        <pc:chgData name="Rebecca Stewart" userId="e4dbdf3f-b99f-4ed4-aef6-c26f104e6967" providerId="ADAL" clId="{6637FEA6-6AD2-46CB-80A1-B8A6D913E5EC}" dt="2023-02-08T09:32:04.121" v="95" actId="47"/>
        <pc:sldMkLst>
          <pc:docMk/>
          <pc:sldMk cId="563552134" sldId="312"/>
        </pc:sldMkLst>
      </pc:sldChg>
      <pc:sldChg chg="del">
        <pc:chgData name="Rebecca Stewart" userId="e4dbdf3f-b99f-4ed4-aef6-c26f104e6967" providerId="ADAL" clId="{6637FEA6-6AD2-46CB-80A1-B8A6D913E5EC}" dt="2023-02-08T09:30:40.218" v="61" actId="2696"/>
        <pc:sldMkLst>
          <pc:docMk/>
          <pc:sldMk cId="2929189982" sldId="313"/>
        </pc:sldMkLst>
      </pc:sldChg>
      <pc:sldChg chg="del">
        <pc:chgData name="Rebecca Stewart" userId="e4dbdf3f-b99f-4ed4-aef6-c26f104e6967" providerId="ADAL" clId="{6637FEA6-6AD2-46CB-80A1-B8A6D913E5EC}" dt="2023-02-08T09:30:45.151" v="63" actId="2696"/>
        <pc:sldMkLst>
          <pc:docMk/>
          <pc:sldMk cId="3136440723" sldId="314"/>
        </pc:sldMkLst>
      </pc:sldChg>
      <pc:sldChg chg="del">
        <pc:chgData name="Rebecca Stewart" userId="e4dbdf3f-b99f-4ed4-aef6-c26f104e6967" providerId="ADAL" clId="{6637FEA6-6AD2-46CB-80A1-B8A6D913E5EC}" dt="2023-02-08T09:30:52.347" v="66" actId="2696"/>
        <pc:sldMkLst>
          <pc:docMk/>
          <pc:sldMk cId="1908440199" sldId="315"/>
        </pc:sldMkLst>
      </pc:sldChg>
      <pc:sldChg chg="del">
        <pc:chgData name="Rebecca Stewart" userId="e4dbdf3f-b99f-4ed4-aef6-c26f104e6967" providerId="ADAL" clId="{6637FEA6-6AD2-46CB-80A1-B8A6D913E5EC}" dt="2023-02-08T09:30:54.690" v="67" actId="2696"/>
        <pc:sldMkLst>
          <pc:docMk/>
          <pc:sldMk cId="321196134" sldId="316"/>
        </pc:sldMkLst>
      </pc:sldChg>
      <pc:sldChg chg="del">
        <pc:chgData name="Rebecca Stewart" userId="e4dbdf3f-b99f-4ed4-aef6-c26f104e6967" providerId="ADAL" clId="{6637FEA6-6AD2-46CB-80A1-B8A6D913E5EC}" dt="2023-02-08T09:30:59.333" v="69" actId="2696"/>
        <pc:sldMkLst>
          <pc:docMk/>
          <pc:sldMk cId="3288215718" sldId="317"/>
        </pc:sldMkLst>
      </pc:sldChg>
      <pc:sldChg chg="del">
        <pc:chgData name="Rebecca Stewart" userId="e4dbdf3f-b99f-4ed4-aef6-c26f104e6967" providerId="ADAL" clId="{6637FEA6-6AD2-46CB-80A1-B8A6D913E5EC}" dt="2023-02-08T09:31:16.841" v="76" actId="2696"/>
        <pc:sldMkLst>
          <pc:docMk/>
          <pc:sldMk cId="1950581411" sldId="318"/>
        </pc:sldMkLst>
      </pc:sldChg>
      <pc:sldChg chg="del">
        <pc:chgData name="Rebecca Stewart" userId="e4dbdf3f-b99f-4ed4-aef6-c26f104e6967" providerId="ADAL" clId="{6637FEA6-6AD2-46CB-80A1-B8A6D913E5EC}" dt="2023-02-08T09:31:02.240" v="70" actId="2696"/>
        <pc:sldMkLst>
          <pc:docMk/>
          <pc:sldMk cId="1779532708" sldId="319"/>
        </pc:sldMkLst>
      </pc:sldChg>
      <pc:sldChg chg="del">
        <pc:chgData name="Rebecca Stewart" userId="e4dbdf3f-b99f-4ed4-aef6-c26f104e6967" providerId="ADAL" clId="{6637FEA6-6AD2-46CB-80A1-B8A6D913E5EC}" dt="2023-02-08T09:30:42.744" v="62" actId="2696"/>
        <pc:sldMkLst>
          <pc:docMk/>
          <pc:sldMk cId="314234702" sldId="320"/>
        </pc:sldMkLst>
      </pc:sldChg>
      <pc:sldChg chg="addSp delSp modSp mod modNotesTx">
        <pc:chgData name="Rebecca Stewart" userId="e4dbdf3f-b99f-4ed4-aef6-c26f104e6967" providerId="ADAL" clId="{6637FEA6-6AD2-46CB-80A1-B8A6D913E5EC}" dt="2023-02-08T12:02:34.650" v="4543" actId="20577"/>
        <pc:sldMkLst>
          <pc:docMk/>
          <pc:sldMk cId="267368016" sldId="322"/>
        </pc:sldMkLst>
        <pc:spChg chg="mod">
          <ac:chgData name="Rebecca Stewart" userId="e4dbdf3f-b99f-4ed4-aef6-c26f104e6967" providerId="ADAL" clId="{6637FEA6-6AD2-46CB-80A1-B8A6D913E5EC}" dt="2023-02-08T09:33:54.619" v="291" actId="20577"/>
          <ac:spMkLst>
            <pc:docMk/>
            <pc:sldMk cId="267368016" sldId="322"/>
            <ac:spMk id="2" creationId="{182B6E17-1EFB-4F0B-9D1A-4C2CE86609DD}"/>
          </ac:spMkLst>
        </pc:spChg>
        <pc:picChg chg="add mod">
          <ac:chgData name="Rebecca Stewart" userId="e4dbdf3f-b99f-4ed4-aef6-c26f104e6967" providerId="ADAL" clId="{6637FEA6-6AD2-46CB-80A1-B8A6D913E5EC}" dt="2023-02-08T12:02:22.511" v="4539"/>
          <ac:picMkLst>
            <pc:docMk/>
            <pc:sldMk cId="267368016" sldId="322"/>
            <ac:picMk id="4" creationId="{442FFBC2-1485-4F96-9A59-06C9FA5DEA52}"/>
          </ac:picMkLst>
        </pc:picChg>
        <pc:picChg chg="del">
          <ac:chgData name="Rebecca Stewart" userId="e4dbdf3f-b99f-4ed4-aef6-c26f104e6967" providerId="ADAL" clId="{6637FEA6-6AD2-46CB-80A1-B8A6D913E5EC}" dt="2023-02-08T09:33:42.691" v="256" actId="478"/>
          <ac:picMkLst>
            <pc:docMk/>
            <pc:sldMk cId="267368016" sldId="322"/>
            <ac:picMk id="5" creationId="{819EAD9F-9815-41B8-B530-58659768DF9E}"/>
          </ac:picMkLst>
        </pc:picChg>
      </pc:sldChg>
      <pc:sldChg chg="add del">
        <pc:chgData name="Rebecca Stewart" userId="e4dbdf3f-b99f-4ed4-aef6-c26f104e6967" providerId="ADAL" clId="{6637FEA6-6AD2-46CB-80A1-B8A6D913E5EC}" dt="2023-02-08T09:31:09.543" v="73" actId="2696"/>
        <pc:sldMkLst>
          <pc:docMk/>
          <pc:sldMk cId="1684848465" sldId="323"/>
        </pc:sldMkLst>
      </pc:sldChg>
      <pc:sldChg chg="addSp modSp new mod">
        <pc:chgData name="Rebecca Stewart" userId="e4dbdf3f-b99f-4ed4-aef6-c26f104e6967" providerId="ADAL" clId="{6637FEA6-6AD2-46CB-80A1-B8A6D913E5EC}" dt="2023-02-08T12:05:30.764" v="4612" actId="14100"/>
        <pc:sldMkLst>
          <pc:docMk/>
          <pc:sldMk cId="4181885332" sldId="323"/>
        </pc:sldMkLst>
        <pc:spChg chg="mod">
          <ac:chgData name="Rebecca Stewart" userId="e4dbdf3f-b99f-4ed4-aef6-c26f104e6967" providerId="ADAL" clId="{6637FEA6-6AD2-46CB-80A1-B8A6D913E5EC}" dt="2023-02-08T09:32:37.747" v="152" actId="20577"/>
          <ac:spMkLst>
            <pc:docMk/>
            <pc:sldMk cId="4181885332" sldId="323"/>
            <ac:spMk id="2" creationId="{C575494E-DCEA-4D59-AD6E-59AB62D8473F}"/>
          </ac:spMkLst>
        </pc:spChg>
        <pc:spChg chg="mod">
          <ac:chgData name="Rebecca Stewart" userId="e4dbdf3f-b99f-4ed4-aef6-c26f104e6967" providerId="ADAL" clId="{6637FEA6-6AD2-46CB-80A1-B8A6D913E5EC}" dt="2023-02-08T11:18:41.491" v="2000" actId="27636"/>
          <ac:spMkLst>
            <pc:docMk/>
            <pc:sldMk cId="4181885332" sldId="323"/>
            <ac:spMk id="3" creationId="{373324BD-CD3B-4DE0-B2C2-A2D77107E452}"/>
          </ac:spMkLst>
        </pc:spChg>
        <pc:spChg chg="add mod">
          <ac:chgData name="Rebecca Stewart" userId="e4dbdf3f-b99f-4ed4-aef6-c26f104e6967" providerId="ADAL" clId="{6637FEA6-6AD2-46CB-80A1-B8A6D913E5EC}" dt="2023-02-08T12:05:18.287" v="4610" actId="1076"/>
          <ac:spMkLst>
            <pc:docMk/>
            <pc:sldMk cId="4181885332" sldId="323"/>
            <ac:spMk id="12" creationId="{97B9778A-F0A2-4834-82B3-DD98312FF17F}"/>
          </ac:spMkLst>
        </pc:spChg>
        <pc:picChg chg="add mod">
          <ac:chgData name="Rebecca Stewart" userId="e4dbdf3f-b99f-4ed4-aef6-c26f104e6967" providerId="ADAL" clId="{6637FEA6-6AD2-46CB-80A1-B8A6D913E5EC}" dt="2023-02-08T12:04:23.910" v="4563" actId="14100"/>
          <ac:picMkLst>
            <pc:docMk/>
            <pc:sldMk cId="4181885332" sldId="323"/>
            <ac:picMk id="5" creationId="{567B42EE-F508-4332-8065-647ADECA4346}"/>
          </ac:picMkLst>
        </pc:picChg>
        <pc:picChg chg="add mod">
          <ac:chgData name="Rebecca Stewart" userId="e4dbdf3f-b99f-4ed4-aef6-c26f104e6967" providerId="ADAL" clId="{6637FEA6-6AD2-46CB-80A1-B8A6D913E5EC}" dt="2023-02-08T12:05:30.764" v="4612" actId="14100"/>
          <ac:picMkLst>
            <pc:docMk/>
            <pc:sldMk cId="4181885332" sldId="323"/>
            <ac:picMk id="7" creationId="{A2831AEA-98FB-405A-8695-7A1D42AEE144}"/>
          </ac:picMkLst>
        </pc:picChg>
        <pc:picChg chg="add mod">
          <ac:chgData name="Rebecca Stewart" userId="e4dbdf3f-b99f-4ed4-aef6-c26f104e6967" providerId="ADAL" clId="{6637FEA6-6AD2-46CB-80A1-B8A6D913E5EC}" dt="2023-02-08T12:04:04.433" v="4552" actId="1076"/>
          <ac:picMkLst>
            <pc:docMk/>
            <pc:sldMk cId="4181885332" sldId="323"/>
            <ac:picMk id="9" creationId="{7805165D-D0C4-4D0E-B9F7-FB6ADFAB8713}"/>
          </ac:picMkLst>
        </pc:picChg>
        <pc:picChg chg="add mod">
          <ac:chgData name="Rebecca Stewart" userId="e4dbdf3f-b99f-4ed4-aef6-c26f104e6967" providerId="ADAL" clId="{6637FEA6-6AD2-46CB-80A1-B8A6D913E5EC}" dt="2023-02-08T12:03:56.777" v="4548" actId="1076"/>
          <ac:picMkLst>
            <pc:docMk/>
            <pc:sldMk cId="4181885332" sldId="323"/>
            <ac:picMk id="11" creationId="{F46618A8-A700-422F-9B3C-00A710424E4A}"/>
          </ac:picMkLst>
        </pc:picChg>
      </pc:sldChg>
      <pc:sldChg chg="addSp delSp modSp new mod modAnim modNotesTx">
        <pc:chgData name="Rebecca Stewart" userId="e4dbdf3f-b99f-4ed4-aef6-c26f104e6967" providerId="ADAL" clId="{6637FEA6-6AD2-46CB-80A1-B8A6D913E5EC}" dt="2023-02-08T11:23:56.025" v="2146" actId="20577"/>
        <pc:sldMkLst>
          <pc:docMk/>
          <pc:sldMk cId="1796908611" sldId="324"/>
        </pc:sldMkLst>
        <pc:spChg chg="mod">
          <ac:chgData name="Rebecca Stewart" userId="e4dbdf3f-b99f-4ed4-aef6-c26f104e6967" providerId="ADAL" clId="{6637FEA6-6AD2-46CB-80A1-B8A6D913E5EC}" dt="2023-02-08T09:33:01.281" v="205" actId="20577"/>
          <ac:spMkLst>
            <pc:docMk/>
            <pc:sldMk cId="1796908611" sldId="324"/>
            <ac:spMk id="2" creationId="{5FA580A5-2080-4301-A860-3F75A22FD140}"/>
          </ac:spMkLst>
        </pc:spChg>
        <pc:spChg chg="del">
          <ac:chgData name="Rebecca Stewart" userId="e4dbdf3f-b99f-4ed4-aef6-c26f104e6967" providerId="ADAL" clId="{6637FEA6-6AD2-46CB-80A1-B8A6D913E5EC}" dt="2023-02-08T10:32:38.512" v="862" actId="478"/>
          <ac:spMkLst>
            <pc:docMk/>
            <pc:sldMk cId="1796908611" sldId="324"/>
            <ac:spMk id="3" creationId="{BF475DF4-AB40-4431-BCA4-219F1AEC4E90}"/>
          </ac:spMkLst>
        </pc:spChg>
        <pc:spChg chg="mod topLvl">
          <ac:chgData name="Rebecca Stewart" userId="e4dbdf3f-b99f-4ed4-aef6-c26f104e6967" providerId="ADAL" clId="{6637FEA6-6AD2-46CB-80A1-B8A6D913E5EC}" dt="2023-02-08T10:37:03.074" v="993" actId="165"/>
          <ac:spMkLst>
            <pc:docMk/>
            <pc:sldMk cId="1796908611" sldId="324"/>
            <ac:spMk id="6" creationId="{4A7A68A1-1226-4416-B40D-5D536268B37D}"/>
          </ac:spMkLst>
        </pc:spChg>
        <pc:spChg chg="mod topLvl">
          <ac:chgData name="Rebecca Stewart" userId="e4dbdf3f-b99f-4ed4-aef6-c26f104e6967" providerId="ADAL" clId="{6637FEA6-6AD2-46CB-80A1-B8A6D913E5EC}" dt="2023-02-08T10:37:03.074" v="993" actId="165"/>
          <ac:spMkLst>
            <pc:docMk/>
            <pc:sldMk cId="1796908611" sldId="324"/>
            <ac:spMk id="7" creationId="{73B9ABAD-7B99-47F8-9141-A403C3CE77E2}"/>
          </ac:spMkLst>
        </pc:spChg>
        <pc:spChg chg="mod topLvl">
          <ac:chgData name="Rebecca Stewart" userId="e4dbdf3f-b99f-4ed4-aef6-c26f104e6967" providerId="ADAL" clId="{6637FEA6-6AD2-46CB-80A1-B8A6D913E5EC}" dt="2023-02-08T10:37:17.212" v="996" actId="1076"/>
          <ac:spMkLst>
            <pc:docMk/>
            <pc:sldMk cId="1796908611" sldId="324"/>
            <ac:spMk id="8" creationId="{33FFC1C7-D527-4387-A950-17D5A077ACBA}"/>
          </ac:spMkLst>
        </pc:spChg>
        <pc:spChg chg="mod topLvl">
          <ac:chgData name="Rebecca Stewart" userId="e4dbdf3f-b99f-4ed4-aef6-c26f104e6967" providerId="ADAL" clId="{6637FEA6-6AD2-46CB-80A1-B8A6D913E5EC}" dt="2023-02-08T10:37:03.074" v="993" actId="165"/>
          <ac:spMkLst>
            <pc:docMk/>
            <pc:sldMk cId="1796908611" sldId="324"/>
            <ac:spMk id="9" creationId="{897C716B-93C9-4B27-A799-D24110D25FBC}"/>
          </ac:spMkLst>
        </pc:spChg>
        <pc:spChg chg="mod topLvl">
          <ac:chgData name="Rebecca Stewart" userId="e4dbdf3f-b99f-4ed4-aef6-c26f104e6967" providerId="ADAL" clId="{6637FEA6-6AD2-46CB-80A1-B8A6D913E5EC}" dt="2023-02-08T10:37:03.074" v="993" actId="165"/>
          <ac:spMkLst>
            <pc:docMk/>
            <pc:sldMk cId="1796908611" sldId="324"/>
            <ac:spMk id="10" creationId="{683469EF-CF56-4935-99FB-19D64E9B9E20}"/>
          </ac:spMkLst>
        </pc:spChg>
        <pc:spChg chg="mod topLvl">
          <ac:chgData name="Rebecca Stewart" userId="e4dbdf3f-b99f-4ed4-aef6-c26f104e6967" providerId="ADAL" clId="{6637FEA6-6AD2-46CB-80A1-B8A6D913E5EC}" dt="2023-02-08T10:37:03.074" v="993" actId="165"/>
          <ac:spMkLst>
            <pc:docMk/>
            <pc:sldMk cId="1796908611" sldId="324"/>
            <ac:spMk id="11" creationId="{043D8485-D88E-4D01-9F78-4C8D3B0856FA}"/>
          </ac:spMkLst>
        </pc:spChg>
        <pc:spChg chg="mod topLvl">
          <ac:chgData name="Rebecca Stewart" userId="e4dbdf3f-b99f-4ed4-aef6-c26f104e6967" providerId="ADAL" clId="{6637FEA6-6AD2-46CB-80A1-B8A6D913E5EC}" dt="2023-02-08T10:37:03.074" v="993" actId="165"/>
          <ac:spMkLst>
            <pc:docMk/>
            <pc:sldMk cId="1796908611" sldId="324"/>
            <ac:spMk id="12" creationId="{B72C3131-B63C-4C6D-84EB-D4E54CE30C34}"/>
          </ac:spMkLst>
        </pc:spChg>
        <pc:spChg chg="mod topLvl">
          <ac:chgData name="Rebecca Stewart" userId="e4dbdf3f-b99f-4ed4-aef6-c26f104e6967" providerId="ADAL" clId="{6637FEA6-6AD2-46CB-80A1-B8A6D913E5EC}" dt="2023-02-08T10:37:03.074" v="993" actId="165"/>
          <ac:spMkLst>
            <pc:docMk/>
            <pc:sldMk cId="1796908611" sldId="324"/>
            <ac:spMk id="13" creationId="{08AB08D8-CC28-4F62-92C8-6E0AFD8E3826}"/>
          </ac:spMkLst>
        </pc:spChg>
        <pc:spChg chg="mod topLvl">
          <ac:chgData name="Rebecca Stewart" userId="e4dbdf3f-b99f-4ed4-aef6-c26f104e6967" providerId="ADAL" clId="{6637FEA6-6AD2-46CB-80A1-B8A6D913E5EC}" dt="2023-02-08T10:37:10.471" v="995" actId="1076"/>
          <ac:spMkLst>
            <pc:docMk/>
            <pc:sldMk cId="1796908611" sldId="324"/>
            <ac:spMk id="14" creationId="{4133DF96-5E4D-4E7F-A1CB-FA383A49D998}"/>
          </ac:spMkLst>
        </pc:spChg>
        <pc:spChg chg="mod topLvl">
          <ac:chgData name="Rebecca Stewart" userId="e4dbdf3f-b99f-4ed4-aef6-c26f104e6967" providerId="ADAL" clId="{6637FEA6-6AD2-46CB-80A1-B8A6D913E5EC}" dt="2023-02-08T10:37:03.074" v="993" actId="165"/>
          <ac:spMkLst>
            <pc:docMk/>
            <pc:sldMk cId="1796908611" sldId="324"/>
            <ac:spMk id="15" creationId="{99B21F12-BDAF-48C6-90E9-05A0C618A0DF}"/>
          </ac:spMkLst>
        </pc:spChg>
        <pc:spChg chg="mod topLvl">
          <ac:chgData name="Rebecca Stewart" userId="e4dbdf3f-b99f-4ed4-aef6-c26f104e6967" providerId="ADAL" clId="{6637FEA6-6AD2-46CB-80A1-B8A6D913E5EC}" dt="2023-02-08T10:37:03.074" v="993" actId="165"/>
          <ac:spMkLst>
            <pc:docMk/>
            <pc:sldMk cId="1796908611" sldId="324"/>
            <ac:spMk id="16" creationId="{F9936E7D-7A4F-47DF-A8D5-92045B921528}"/>
          </ac:spMkLst>
        </pc:spChg>
        <pc:grpChg chg="del mod">
          <ac:chgData name="Rebecca Stewart" userId="e4dbdf3f-b99f-4ed4-aef6-c26f104e6967" providerId="ADAL" clId="{6637FEA6-6AD2-46CB-80A1-B8A6D913E5EC}" dt="2023-02-08T10:37:03.074" v="993" actId="165"/>
          <ac:grpSpMkLst>
            <pc:docMk/>
            <pc:sldMk cId="1796908611" sldId="324"/>
            <ac:grpSpMk id="5" creationId="{6EA72419-7625-4B4C-BB21-E62BE131F376}"/>
          </ac:grpSpMkLst>
        </pc:grpChg>
        <pc:graphicFrameChg chg="add del mod modGraphic">
          <ac:chgData name="Rebecca Stewart" userId="e4dbdf3f-b99f-4ed4-aef6-c26f104e6967" providerId="ADAL" clId="{6637FEA6-6AD2-46CB-80A1-B8A6D913E5EC}" dt="2023-02-08T10:36:54.373" v="992" actId="18245"/>
          <ac:graphicFrameMkLst>
            <pc:docMk/>
            <pc:sldMk cId="1796908611" sldId="324"/>
            <ac:graphicFrameMk id="4" creationId="{F4C3FA42-2AA2-42EA-BA5B-3DEDE5FF0BB1}"/>
          </ac:graphicFrameMkLst>
        </pc:graphicFrameChg>
        <pc:graphicFrameChg chg="add mod modGraphic">
          <ac:chgData name="Rebecca Stewart" userId="e4dbdf3f-b99f-4ed4-aef6-c26f104e6967" providerId="ADAL" clId="{6637FEA6-6AD2-46CB-80A1-B8A6D913E5EC}" dt="2023-02-08T10:52:19.737" v="1088"/>
          <ac:graphicFrameMkLst>
            <pc:docMk/>
            <pc:sldMk cId="1796908611" sldId="324"/>
            <ac:graphicFrameMk id="17" creationId="{5681DB7F-6F0A-44A5-8A91-04B650E58DAD}"/>
          </ac:graphicFrameMkLst>
        </pc:graphicFrameChg>
      </pc:sldChg>
      <pc:sldChg chg="addSp delSp modSp new mod delAnim modAnim modNotesTx">
        <pc:chgData name="Rebecca Stewart" userId="e4dbdf3f-b99f-4ed4-aef6-c26f104e6967" providerId="ADAL" clId="{6637FEA6-6AD2-46CB-80A1-B8A6D913E5EC}" dt="2023-02-08T10:40:51.992" v="1060"/>
        <pc:sldMkLst>
          <pc:docMk/>
          <pc:sldMk cId="3189965822" sldId="325"/>
        </pc:sldMkLst>
        <pc:spChg chg="mod">
          <ac:chgData name="Rebecca Stewart" userId="e4dbdf3f-b99f-4ed4-aef6-c26f104e6967" providerId="ADAL" clId="{6637FEA6-6AD2-46CB-80A1-B8A6D913E5EC}" dt="2023-02-08T10:40:44.321" v="1059" actId="20577"/>
          <ac:spMkLst>
            <pc:docMk/>
            <pc:sldMk cId="3189965822" sldId="325"/>
            <ac:spMk id="2" creationId="{4CD71EF9-1FDD-40A5-95B0-9FB1E0E0A498}"/>
          </ac:spMkLst>
        </pc:spChg>
        <pc:spChg chg="del">
          <ac:chgData name="Rebecca Stewart" userId="e4dbdf3f-b99f-4ed4-aef6-c26f104e6967" providerId="ADAL" clId="{6637FEA6-6AD2-46CB-80A1-B8A6D913E5EC}" dt="2023-02-08T10:31:06.371" v="856"/>
          <ac:spMkLst>
            <pc:docMk/>
            <pc:sldMk cId="3189965822" sldId="325"/>
            <ac:spMk id="3" creationId="{FCF5D132-5E1D-4FA6-AF49-B1F2BF05066E}"/>
          </ac:spMkLst>
        </pc:spChg>
        <pc:spChg chg="add del mod">
          <ac:chgData name="Rebecca Stewart" userId="e4dbdf3f-b99f-4ed4-aef6-c26f104e6967" providerId="ADAL" clId="{6637FEA6-6AD2-46CB-80A1-B8A6D913E5EC}" dt="2023-02-08T10:40:37.026" v="1043"/>
          <ac:spMkLst>
            <pc:docMk/>
            <pc:sldMk cId="3189965822" sldId="325"/>
            <ac:spMk id="6" creationId="{CD12FA50-D704-4A09-B581-0ACF86538201}"/>
          </ac:spMkLst>
        </pc:spChg>
        <pc:picChg chg="add del mod">
          <ac:chgData name="Rebecca Stewart" userId="e4dbdf3f-b99f-4ed4-aef6-c26f104e6967" providerId="ADAL" clId="{6637FEA6-6AD2-46CB-80A1-B8A6D913E5EC}" dt="2023-02-08T10:40:17.445" v="1042" actId="478"/>
          <ac:picMkLst>
            <pc:docMk/>
            <pc:sldMk cId="3189965822" sldId="325"/>
            <ac:picMk id="4" creationId="{C060DFCA-248D-491E-A564-307CCABF36E2}"/>
          </ac:picMkLst>
        </pc:picChg>
        <pc:picChg chg="add mod">
          <ac:chgData name="Rebecca Stewart" userId="e4dbdf3f-b99f-4ed4-aef6-c26f104e6967" providerId="ADAL" clId="{6637FEA6-6AD2-46CB-80A1-B8A6D913E5EC}" dt="2023-02-08T10:40:37.026" v="1043"/>
          <ac:picMkLst>
            <pc:docMk/>
            <pc:sldMk cId="3189965822" sldId="325"/>
            <ac:picMk id="7" creationId="{5FC3D579-FB0E-424A-9F4A-6E987356D349}"/>
          </ac:picMkLst>
        </pc:picChg>
      </pc:sldChg>
      <pc:sldChg chg="addSp delSp modSp new mod ord modAnim modNotesTx">
        <pc:chgData name="Rebecca Stewart" userId="e4dbdf3f-b99f-4ed4-aef6-c26f104e6967" providerId="ADAL" clId="{6637FEA6-6AD2-46CB-80A1-B8A6D913E5EC}" dt="2023-02-08T12:18:46.047" v="5358" actId="1076"/>
        <pc:sldMkLst>
          <pc:docMk/>
          <pc:sldMk cId="669816802" sldId="326"/>
        </pc:sldMkLst>
        <pc:spChg chg="mod">
          <ac:chgData name="Rebecca Stewart" userId="e4dbdf3f-b99f-4ed4-aef6-c26f104e6967" providerId="ADAL" clId="{6637FEA6-6AD2-46CB-80A1-B8A6D913E5EC}" dt="2023-02-08T09:34:26.127" v="335" actId="20577"/>
          <ac:spMkLst>
            <pc:docMk/>
            <pc:sldMk cId="669816802" sldId="326"/>
            <ac:spMk id="2" creationId="{AC605A9C-BC5B-4231-AAB0-C612910D2BE6}"/>
          </ac:spMkLst>
        </pc:spChg>
        <pc:spChg chg="mod">
          <ac:chgData name="Rebecca Stewart" userId="e4dbdf3f-b99f-4ed4-aef6-c26f104e6967" providerId="ADAL" clId="{6637FEA6-6AD2-46CB-80A1-B8A6D913E5EC}" dt="2023-02-08T11:40:41.606" v="2709" actId="1582"/>
          <ac:spMkLst>
            <pc:docMk/>
            <pc:sldMk cId="669816802" sldId="326"/>
            <ac:spMk id="3" creationId="{0537A478-3E6A-418C-AE52-61007C5F06E6}"/>
          </ac:spMkLst>
        </pc:spChg>
        <pc:spChg chg="add del mod">
          <ac:chgData name="Rebecca Stewart" userId="e4dbdf3f-b99f-4ed4-aef6-c26f104e6967" providerId="ADAL" clId="{6637FEA6-6AD2-46CB-80A1-B8A6D913E5EC}" dt="2023-02-08T11:40:43.735" v="2712"/>
          <ac:spMkLst>
            <pc:docMk/>
            <pc:sldMk cId="669816802" sldId="326"/>
            <ac:spMk id="4" creationId="{AEEA5016-ABE3-4033-B08F-C520022E2006}"/>
          </ac:spMkLst>
        </pc:spChg>
        <pc:spChg chg="mod topLvl">
          <ac:chgData name="Rebecca Stewart" userId="e4dbdf3f-b99f-4ed4-aef6-c26f104e6967" providerId="ADAL" clId="{6637FEA6-6AD2-46CB-80A1-B8A6D913E5EC}" dt="2023-02-08T12:18:46.047" v="5358" actId="1076"/>
          <ac:spMkLst>
            <pc:docMk/>
            <pc:sldMk cId="669816802" sldId="326"/>
            <ac:spMk id="9" creationId="{024E42F7-D86A-486C-80C1-338AFAD2F7E7}"/>
          </ac:spMkLst>
        </pc:spChg>
        <pc:spChg chg="mod topLvl">
          <ac:chgData name="Rebecca Stewart" userId="e4dbdf3f-b99f-4ed4-aef6-c26f104e6967" providerId="ADAL" clId="{6637FEA6-6AD2-46CB-80A1-B8A6D913E5EC}" dt="2023-02-08T12:17:03.419" v="5345" actId="165"/>
          <ac:spMkLst>
            <pc:docMk/>
            <pc:sldMk cId="669816802" sldId="326"/>
            <ac:spMk id="10" creationId="{FEDA4734-20A8-46E2-AA53-457D88271D1A}"/>
          </ac:spMkLst>
        </pc:spChg>
        <pc:spChg chg="mod topLvl">
          <ac:chgData name="Rebecca Stewart" userId="e4dbdf3f-b99f-4ed4-aef6-c26f104e6967" providerId="ADAL" clId="{6637FEA6-6AD2-46CB-80A1-B8A6D913E5EC}" dt="2023-02-08T12:17:58.750" v="5352" actId="14100"/>
          <ac:spMkLst>
            <pc:docMk/>
            <pc:sldMk cId="669816802" sldId="326"/>
            <ac:spMk id="11" creationId="{ACF846CA-A362-4C48-826D-59E0B393E94F}"/>
          </ac:spMkLst>
        </pc:spChg>
        <pc:spChg chg="mod topLvl">
          <ac:chgData name="Rebecca Stewart" userId="e4dbdf3f-b99f-4ed4-aef6-c26f104e6967" providerId="ADAL" clId="{6637FEA6-6AD2-46CB-80A1-B8A6D913E5EC}" dt="2023-02-08T12:17:03.419" v="5345" actId="165"/>
          <ac:spMkLst>
            <pc:docMk/>
            <pc:sldMk cId="669816802" sldId="326"/>
            <ac:spMk id="12" creationId="{661A37DF-2FC9-450E-9637-9313A0AA2E90}"/>
          </ac:spMkLst>
        </pc:spChg>
        <pc:grpChg chg="del mod">
          <ac:chgData name="Rebecca Stewart" userId="e4dbdf3f-b99f-4ed4-aef6-c26f104e6967" providerId="ADAL" clId="{6637FEA6-6AD2-46CB-80A1-B8A6D913E5EC}" dt="2023-02-08T12:17:03.419" v="5345" actId="165"/>
          <ac:grpSpMkLst>
            <pc:docMk/>
            <pc:sldMk cId="669816802" sldId="326"/>
            <ac:grpSpMk id="8" creationId="{A64FBA17-CE2F-4FCF-9B99-5A69BF9AFD5C}"/>
          </ac:grpSpMkLst>
        </pc:grpChg>
        <pc:graphicFrameChg chg="add del mod modGraphic">
          <ac:chgData name="Rebecca Stewart" userId="e4dbdf3f-b99f-4ed4-aef6-c26f104e6967" providerId="ADAL" clId="{6637FEA6-6AD2-46CB-80A1-B8A6D913E5EC}" dt="2023-02-08T12:16:57.610" v="5344" actId="18245"/>
          <ac:graphicFrameMkLst>
            <pc:docMk/>
            <pc:sldMk cId="669816802" sldId="326"/>
            <ac:graphicFrameMk id="7" creationId="{9D5C00D8-B7B0-4A88-8F62-CDA39958A9DF}"/>
          </ac:graphicFrameMkLst>
        </pc:graphicFrameChg>
        <pc:picChg chg="add mod">
          <ac:chgData name="Rebecca Stewart" userId="e4dbdf3f-b99f-4ed4-aef6-c26f104e6967" providerId="ADAL" clId="{6637FEA6-6AD2-46CB-80A1-B8A6D913E5EC}" dt="2023-02-08T11:41:32.753" v="2719" actId="1076"/>
          <ac:picMkLst>
            <pc:docMk/>
            <pc:sldMk cId="669816802" sldId="326"/>
            <ac:picMk id="6" creationId="{B8486176-0341-49DC-92BD-EADA9A5D34A8}"/>
          </ac:picMkLst>
        </pc:picChg>
      </pc:sldChg>
      <pc:sldChg chg="addSp modSp new mod modNotesTx">
        <pc:chgData name="Rebecca Stewart" userId="e4dbdf3f-b99f-4ed4-aef6-c26f104e6967" providerId="ADAL" clId="{6637FEA6-6AD2-46CB-80A1-B8A6D913E5EC}" dt="2023-02-08T12:12:55.733" v="5289" actId="313"/>
        <pc:sldMkLst>
          <pc:docMk/>
          <pc:sldMk cId="3315929097" sldId="327"/>
        </pc:sldMkLst>
        <pc:spChg chg="mod">
          <ac:chgData name="Rebecca Stewart" userId="e4dbdf3f-b99f-4ed4-aef6-c26f104e6967" providerId="ADAL" clId="{6637FEA6-6AD2-46CB-80A1-B8A6D913E5EC}" dt="2023-02-08T09:34:51.046" v="374" actId="20577"/>
          <ac:spMkLst>
            <pc:docMk/>
            <pc:sldMk cId="3315929097" sldId="327"/>
            <ac:spMk id="2" creationId="{D4CAD883-9FFF-4504-8F94-0B9686DE4109}"/>
          </ac:spMkLst>
        </pc:spChg>
        <pc:spChg chg="mod">
          <ac:chgData name="Rebecca Stewart" userId="e4dbdf3f-b99f-4ed4-aef6-c26f104e6967" providerId="ADAL" clId="{6637FEA6-6AD2-46CB-80A1-B8A6D913E5EC}" dt="2023-02-08T12:09:43.096" v="4831" actId="14100"/>
          <ac:spMkLst>
            <pc:docMk/>
            <pc:sldMk cId="3315929097" sldId="327"/>
            <ac:spMk id="3" creationId="{14379BD9-B01B-41CE-935E-0F970AF811A3}"/>
          </ac:spMkLst>
        </pc:spChg>
        <pc:spChg chg="add mod">
          <ac:chgData name="Rebecca Stewart" userId="e4dbdf3f-b99f-4ed4-aef6-c26f104e6967" providerId="ADAL" clId="{6637FEA6-6AD2-46CB-80A1-B8A6D913E5EC}" dt="2023-02-08T12:10:11.841" v="4839" actId="113"/>
          <ac:spMkLst>
            <pc:docMk/>
            <pc:sldMk cId="3315929097" sldId="327"/>
            <ac:spMk id="4" creationId="{A04A2B50-0A40-45B4-B2EB-B0E2F21B0E27}"/>
          </ac:spMkLst>
        </pc:spChg>
        <pc:spChg chg="add mod">
          <ac:chgData name="Rebecca Stewart" userId="e4dbdf3f-b99f-4ed4-aef6-c26f104e6967" providerId="ADAL" clId="{6637FEA6-6AD2-46CB-80A1-B8A6D913E5EC}" dt="2023-02-08T12:10:37.720" v="4848" actId="113"/>
          <ac:spMkLst>
            <pc:docMk/>
            <pc:sldMk cId="3315929097" sldId="327"/>
            <ac:spMk id="5" creationId="{B2071674-3FEB-4F8F-9DAB-A160B642FB8B}"/>
          </ac:spMkLst>
        </pc:spChg>
      </pc:sldChg>
      <pc:sldChg chg="modSp new mod ord">
        <pc:chgData name="Rebecca Stewart" userId="e4dbdf3f-b99f-4ed4-aef6-c26f104e6967" providerId="ADAL" clId="{6637FEA6-6AD2-46CB-80A1-B8A6D913E5EC}" dt="2023-02-08T12:13:22.113" v="5299" actId="20577"/>
        <pc:sldMkLst>
          <pc:docMk/>
          <pc:sldMk cId="2421470116" sldId="328"/>
        </pc:sldMkLst>
        <pc:spChg chg="mod">
          <ac:chgData name="Rebecca Stewart" userId="e4dbdf3f-b99f-4ed4-aef6-c26f104e6967" providerId="ADAL" clId="{6637FEA6-6AD2-46CB-80A1-B8A6D913E5EC}" dt="2023-02-08T09:37:33.869" v="415" actId="20577"/>
          <ac:spMkLst>
            <pc:docMk/>
            <pc:sldMk cId="2421470116" sldId="328"/>
            <ac:spMk id="2" creationId="{9977E2BB-1C33-42C4-9A23-98E055F1047E}"/>
          </ac:spMkLst>
        </pc:spChg>
        <pc:spChg chg="mod">
          <ac:chgData name="Rebecca Stewart" userId="e4dbdf3f-b99f-4ed4-aef6-c26f104e6967" providerId="ADAL" clId="{6637FEA6-6AD2-46CB-80A1-B8A6D913E5EC}" dt="2023-02-08T12:13:22.113" v="5299" actId="20577"/>
          <ac:spMkLst>
            <pc:docMk/>
            <pc:sldMk cId="2421470116" sldId="328"/>
            <ac:spMk id="3" creationId="{828FA06D-06AE-4702-9EE4-DDA62A135C9C}"/>
          </ac:spMkLst>
        </pc:spChg>
      </pc:sldChg>
      <pc:sldChg chg="addSp delSp modSp new mod ord modAnim modNotesTx">
        <pc:chgData name="Rebecca Stewart" userId="e4dbdf3f-b99f-4ed4-aef6-c26f104e6967" providerId="ADAL" clId="{6637FEA6-6AD2-46CB-80A1-B8A6D913E5EC}" dt="2023-02-08T11:22:55.544" v="2002"/>
        <pc:sldMkLst>
          <pc:docMk/>
          <pc:sldMk cId="3871613105" sldId="329"/>
        </pc:sldMkLst>
        <pc:spChg chg="mod">
          <ac:chgData name="Rebecca Stewart" userId="e4dbdf3f-b99f-4ed4-aef6-c26f104e6967" providerId="ADAL" clId="{6637FEA6-6AD2-46CB-80A1-B8A6D913E5EC}" dt="2023-02-08T09:45:17.893" v="514" actId="14100"/>
          <ac:spMkLst>
            <pc:docMk/>
            <pc:sldMk cId="3871613105" sldId="329"/>
            <ac:spMk id="2" creationId="{95E49A61-6B67-4C4C-BBE0-06800B30E684}"/>
          </ac:spMkLst>
        </pc:spChg>
        <pc:spChg chg="del">
          <ac:chgData name="Rebecca Stewart" userId="e4dbdf3f-b99f-4ed4-aef6-c26f104e6967" providerId="ADAL" clId="{6637FEA6-6AD2-46CB-80A1-B8A6D913E5EC}" dt="2023-02-08T09:42:17.767" v="418" actId="22"/>
          <ac:spMkLst>
            <pc:docMk/>
            <pc:sldMk cId="3871613105" sldId="329"/>
            <ac:spMk id="3" creationId="{3A3D1B2A-5CB0-4BCD-BB8C-7ADEF668919E}"/>
          </ac:spMkLst>
        </pc:spChg>
        <pc:spChg chg="add mod">
          <ac:chgData name="Rebecca Stewart" userId="e4dbdf3f-b99f-4ed4-aef6-c26f104e6967" providerId="ADAL" clId="{6637FEA6-6AD2-46CB-80A1-B8A6D913E5EC}" dt="2023-02-08T09:44:15.284" v="461" actId="20577"/>
          <ac:spMkLst>
            <pc:docMk/>
            <pc:sldMk cId="3871613105" sldId="329"/>
            <ac:spMk id="6" creationId="{E2CD9B4F-D327-4DC0-B56E-9A4CD15CCF8D}"/>
          </ac:spMkLst>
        </pc:spChg>
        <pc:spChg chg="add mod">
          <ac:chgData name="Rebecca Stewart" userId="e4dbdf3f-b99f-4ed4-aef6-c26f104e6967" providerId="ADAL" clId="{6637FEA6-6AD2-46CB-80A1-B8A6D913E5EC}" dt="2023-02-08T09:46:38.852" v="661" actId="1076"/>
          <ac:spMkLst>
            <pc:docMk/>
            <pc:sldMk cId="3871613105" sldId="329"/>
            <ac:spMk id="7" creationId="{ECEA1B4F-B4D5-4478-B803-E383DCD7F6F4}"/>
          </ac:spMkLst>
        </pc:spChg>
        <pc:spChg chg="add mod">
          <ac:chgData name="Rebecca Stewart" userId="e4dbdf3f-b99f-4ed4-aef6-c26f104e6967" providerId="ADAL" clId="{6637FEA6-6AD2-46CB-80A1-B8A6D913E5EC}" dt="2023-02-08T09:48:15.746" v="760" actId="1076"/>
          <ac:spMkLst>
            <pc:docMk/>
            <pc:sldMk cId="3871613105" sldId="329"/>
            <ac:spMk id="8" creationId="{CD9FFCBE-552E-43EE-A969-D848C81873BB}"/>
          </ac:spMkLst>
        </pc:spChg>
        <pc:picChg chg="add mod ord modCrop">
          <ac:chgData name="Rebecca Stewart" userId="e4dbdf3f-b99f-4ed4-aef6-c26f104e6967" providerId="ADAL" clId="{6637FEA6-6AD2-46CB-80A1-B8A6D913E5EC}" dt="2023-02-08T09:48:09.601" v="759" actId="14100"/>
          <ac:picMkLst>
            <pc:docMk/>
            <pc:sldMk cId="3871613105" sldId="329"/>
            <ac:picMk id="5" creationId="{18F4C1E8-EBCE-45F7-BCBA-E5BBD9866992}"/>
          </ac:picMkLst>
        </pc:picChg>
      </pc:sldChg>
      <pc:sldChg chg="addSp delSp modSp new mod ord modAnim modNotesTx">
        <pc:chgData name="Rebecca Stewart" userId="e4dbdf3f-b99f-4ed4-aef6-c26f104e6967" providerId="ADAL" clId="{6637FEA6-6AD2-46CB-80A1-B8A6D913E5EC}" dt="2023-02-08T12:07:52.449" v="4626"/>
        <pc:sldMkLst>
          <pc:docMk/>
          <pc:sldMk cId="1578047000" sldId="330"/>
        </pc:sldMkLst>
        <pc:spChg chg="mod">
          <ac:chgData name="Rebecca Stewart" userId="e4dbdf3f-b99f-4ed4-aef6-c26f104e6967" providerId="ADAL" clId="{6637FEA6-6AD2-46CB-80A1-B8A6D913E5EC}" dt="2023-02-08T10:53:00.297" v="1109" actId="20577"/>
          <ac:spMkLst>
            <pc:docMk/>
            <pc:sldMk cId="1578047000" sldId="330"/>
            <ac:spMk id="2" creationId="{E7238134-6DE9-4A44-B53B-5D2366E57ED2}"/>
          </ac:spMkLst>
        </pc:spChg>
        <pc:spChg chg="del">
          <ac:chgData name="Rebecca Stewart" userId="e4dbdf3f-b99f-4ed4-aef6-c26f104e6967" providerId="ADAL" clId="{6637FEA6-6AD2-46CB-80A1-B8A6D913E5EC}" dt="2023-02-08T11:04:46.853" v="1138" actId="931"/>
          <ac:spMkLst>
            <pc:docMk/>
            <pc:sldMk cId="1578047000" sldId="330"/>
            <ac:spMk id="3" creationId="{63BAB5C0-D3BB-4A5A-87A5-57C0A9F12D18}"/>
          </ac:spMkLst>
        </pc:spChg>
        <pc:spChg chg="add mod">
          <ac:chgData name="Rebecca Stewart" userId="e4dbdf3f-b99f-4ed4-aef6-c26f104e6967" providerId="ADAL" clId="{6637FEA6-6AD2-46CB-80A1-B8A6D913E5EC}" dt="2023-02-08T11:08:18.882" v="1311" actId="20577"/>
          <ac:spMkLst>
            <pc:docMk/>
            <pc:sldMk cId="1578047000" sldId="330"/>
            <ac:spMk id="8" creationId="{09F256C8-3A0B-40C5-B656-49BE61BF29D8}"/>
          </ac:spMkLst>
        </pc:spChg>
        <pc:spChg chg="add mod">
          <ac:chgData name="Rebecca Stewart" userId="e4dbdf3f-b99f-4ed4-aef6-c26f104e6967" providerId="ADAL" clId="{6637FEA6-6AD2-46CB-80A1-B8A6D913E5EC}" dt="2023-02-08T11:13:51.215" v="1776" actId="1582"/>
          <ac:spMkLst>
            <pc:docMk/>
            <pc:sldMk cId="1578047000" sldId="330"/>
            <ac:spMk id="9" creationId="{DC498298-1CD5-4042-940B-9AD9C4C29715}"/>
          </ac:spMkLst>
        </pc:spChg>
        <pc:spChg chg="add mod">
          <ac:chgData name="Rebecca Stewart" userId="e4dbdf3f-b99f-4ed4-aef6-c26f104e6967" providerId="ADAL" clId="{6637FEA6-6AD2-46CB-80A1-B8A6D913E5EC}" dt="2023-02-08T11:13:09.859" v="1729" actId="1076"/>
          <ac:spMkLst>
            <pc:docMk/>
            <pc:sldMk cId="1578047000" sldId="330"/>
            <ac:spMk id="10" creationId="{77D58E9E-353F-49BC-AC84-136703B54E47}"/>
          </ac:spMkLst>
        </pc:spChg>
        <pc:spChg chg="add mod">
          <ac:chgData name="Rebecca Stewart" userId="e4dbdf3f-b99f-4ed4-aef6-c26f104e6967" providerId="ADAL" clId="{6637FEA6-6AD2-46CB-80A1-B8A6D913E5EC}" dt="2023-02-08T11:13:44.702" v="1774" actId="208"/>
          <ac:spMkLst>
            <pc:docMk/>
            <pc:sldMk cId="1578047000" sldId="330"/>
            <ac:spMk id="11" creationId="{BDCA9219-E053-4AEF-A206-5928F4AE773A}"/>
          </ac:spMkLst>
        </pc:spChg>
        <pc:picChg chg="add mod">
          <ac:chgData name="Rebecca Stewart" userId="e4dbdf3f-b99f-4ed4-aef6-c26f104e6967" providerId="ADAL" clId="{6637FEA6-6AD2-46CB-80A1-B8A6D913E5EC}" dt="2023-02-08T11:05:03.257" v="1144" actId="1076"/>
          <ac:picMkLst>
            <pc:docMk/>
            <pc:sldMk cId="1578047000" sldId="330"/>
            <ac:picMk id="5" creationId="{F39A8526-4E3A-4DAF-955D-B9DA8DB60CA0}"/>
          </ac:picMkLst>
        </pc:picChg>
        <pc:picChg chg="add mod">
          <ac:chgData name="Rebecca Stewart" userId="e4dbdf3f-b99f-4ed4-aef6-c26f104e6967" providerId="ADAL" clId="{6637FEA6-6AD2-46CB-80A1-B8A6D913E5EC}" dt="2023-02-08T11:04:56.360" v="1141" actId="1076"/>
          <ac:picMkLst>
            <pc:docMk/>
            <pc:sldMk cId="1578047000" sldId="330"/>
            <ac:picMk id="7" creationId="{E821B1C3-FF7F-464F-A21A-4366D0B85E91}"/>
          </ac:picMkLst>
        </pc:picChg>
      </pc:sldChg>
      <pc:sldChg chg="addSp modSp new mod">
        <pc:chgData name="Rebecca Stewart" userId="e4dbdf3f-b99f-4ed4-aef6-c26f104e6967" providerId="ADAL" clId="{6637FEA6-6AD2-46CB-80A1-B8A6D913E5EC}" dt="2023-02-08T11:26:55.970" v="2391" actId="20577"/>
        <pc:sldMkLst>
          <pc:docMk/>
          <pc:sldMk cId="2963629530" sldId="331"/>
        </pc:sldMkLst>
        <pc:spChg chg="mod">
          <ac:chgData name="Rebecca Stewart" userId="e4dbdf3f-b99f-4ed4-aef6-c26f104e6967" providerId="ADAL" clId="{6637FEA6-6AD2-46CB-80A1-B8A6D913E5EC}" dt="2023-02-08T11:24:26.737" v="2183" actId="20577"/>
          <ac:spMkLst>
            <pc:docMk/>
            <pc:sldMk cId="2963629530" sldId="331"/>
            <ac:spMk id="2" creationId="{85DD0501-61F5-4C5C-91F2-FC67F11DDFBD}"/>
          </ac:spMkLst>
        </pc:spChg>
        <pc:spChg chg="mod">
          <ac:chgData name="Rebecca Stewart" userId="e4dbdf3f-b99f-4ed4-aef6-c26f104e6967" providerId="ADAL" clId="{6637FEA6-6AD2-46CB-80A1-B8A6D913E5EC}" dt="2023-02-08T11:24:50.869" v="2238" actId="14100"/>
          <ac:spMkLst>
            <pc:docMk/>
            <pc:sldMk cId="2963629530" sldId="331"/>
            <ac:spMk id="3" creationId="{CD30BF1E-79A6-4D97-BD56-3065389F67FE}"/>
          </ac:spMkLst>
        </pc:spChg>
        <pc:spChg chg="add mod">
          <ac:chgData name="Rebecca Stewart" userId="e4dbdf3f-b99f-4ed4-aef6-c26f104e6967" providerId="ADAL" clId="{6637FEA6-6AD2-46CB-80A1-B8A6D913E5EC}" dt="2023-02-08T11:26:55.970" v="2391" actId="20577"/>
          <ac:spMkLst>
            <pc:docMk/>
            <pc:sldMk cId="2963629530" sldId="331"/>
            <ac:spMk id="6" creationId="{F24E6B39-DB00-4807-98D4-0751466429F9}"/>
          </ac:spMkLst>
        </pc:spChg>
        <pc:picChg chg="add mod">
          <ac:chgData name="Rebecca Stewart" userId="e4dbdf3f-b99f-4ed4-aef6-c26f104e6967" providerId="ADAL" clId="{6637FEA6-6AD2-46CB-80A1-B8A6D913E5EC}" dt="2023-02-08T11:25:18.388" v="2241" actId="1076"/>
          <ac:picMkLst>
            <pc:docMk/>
            <pc:sldMk cId="2963629530" sldId="331"/>
            <ac:picMk id="5" creationId="{8A5D74B4-1317-4AE6-9208-B6F19D7213DB}"/>
          </ac:picMkLst>
        </pc:picChg>
      </pc:sldChg>
      <pc:sldChg chg="addSp modSp new mod modNotesTx">
        <pc:chgData name="Rebecca Stewart" userId="e4dbdf3f-b99f-4ed4-aef6-c26f104e6967" providerId="ADAL" clId="{6637FEA6-6AD2-46CB-80A1-B8A6D913E5EC}" dt="2023-02-08T11:28:37.802" v="2593" actId="20577"/>
        <pc:sldMkLst>
          <pc:docMk/>
          <pc:sldMk cId="519822931" sldId="332"/>
        </pc:sldMkLst>
        <pc:spChg chg="mod">
          <ac:chgData name="Rebecca Stewart" userId="e4dbdf3f-b99f-4ed4-aef6-c26f104e6967" providerId="ADAL" clId="{6637FEA6-6AD2-46CB-80A1-B8A6D913E5EC}" dt="2023-02-08T11:27:05.655" v="2414" actId="20577"/>
          <ac:spMkLst>
            <pc:docMk/>
            <pc:sldMk cId="519822931" sldId="332"/>
            <ac:spMk id="2" creationId="{8DF5FA26-14FF-45B7-9D04-8996681CB38F}"/>
          </ac:spMkLst>
        </pc:spChg>
        <pc:spChg chg="mod">
          <ac:chgData name="Rebecca Stewart" userId="e4dbdf3f-b99f-4ed4-aef6-c26f104e6967" providerId="ADAL" clId="{6637FEA6-6AD2-46CB-80A1-B8A6D913E5EC}" dt="2023-02-08T11:27:39.416" v="2468" actId="1582"/>
          <ac:spMkLst>
            <pc:docMk/>
            <pc:sldMk cId="519822931" sldId="332"/>
            <ac:spMk id="3" creationId="{39DACC65-97B8-485F-8FCC-EF0CBFD2D708}"/>
          </ac:spMkLst>
        </pc:spChg>
        <pc:spChg chg="add mod">
          <ac:chgData name="Rebecca Stewart" userId="e4dbdf3f-b99f-4ed4-aef6-c26f104e6967" providerId="ADAL" clId="{6637FEA6-6AD2-46CB-80A1-B8A6D913E5EC}" dt="2023-02-08T11:27:56.921" v="2488" actId="20577"/>
          <ac:spMkLst>
            <pc:docMk/>
            <pc:sldMk cId="519822931" sldId="332"/>
            <ac:spMk id="4" creationId="{17857132-A0BA-4DA4-94B2-06238093DF5D}"/>
          </ac:spMkLst>
        </pc:spChg>
      </pc:sldChg>
      <pc:sldChg chg="addSp delSp modSp new mod ord modAnim modNotesTx">
        <pc:chgData name="Rebecca Stewart" userId="e4dbdf3f-b99f-4ed4-aef6-c26f104e6967" providerId="ADAL" clId="{6637FEA6-6AD2-46CB-80A1-B8A6D913E5EC}" dt="2023-02-08T12:07:54.447" v="4628"/>
        <pc:sldMkLst>
          <pc:docMk/>
          <pc:sldMk cId="4095873708" sldId="333"/>
        </pc:sldMkLst>
        <pc:spChg chg="mod">
          <ac:chgData name="Rebecca Stewart" userId="e4dbdf3f-b99f-4ed4-aef6-c26f104e6967" providerId="ADAL" clId="{6637FEA6-6AD2-46CB-80A1-B8A6D913E5EC}" dt="2023-02-08T11:50:30.250" v="3749" actId="20577"/>
          <ac:spMkLst>
            <pc:docMk/>
            <pc:sldMk cId="4095873708" sldId="333"/>
            <ac:spMk id="2" creationId="{A94034E6-29AC-489D-AD6C-CAA3736EE7EA}"/>
          </ac:spMkLst>
        </pc:spChg>
        <pc:spChg chg="mod">
          <ac:chgData name="Rebecca Stewart" userId="e4dbdf3f-b99f-4ed4-aef6-c26f104e6967" providerId="ADAL" clId="{6637FEA6-6AD2-46CB-80A1-B8A6D913E5EC}" dt="2023-02-08T11:51:39.151" v="3873" actId="20577"/>
          <ac:spMkLst>
            <pc:docMk/>
            <pc:sldMk cId="4095873708" sldId="333"/>
            <ac:spMk id="3" creationId="{46F71161-0221-48A2-99AF-3AB545474081}"/>
          </ac:spMkLst>
        </pc:spChg>
        <pc:spChg chg="mod topLvl">
          <ac:chgData name="Rebecca Stewart" userId="e4dbdf3f-b99f-4ed4-aef6-c26f104e6967" providerId="ADAL" clId="{6637FEA6-6AD2-46CB-80A1-B8A6D913E5EC}" dt="2023-02-08T11:56:30.900" v="4303" actId="1076"/>
          <ac:spMkLst>
            <pc:docMk/>
            <pc:sldMk cId="4095873708" sldId="333"/>
            <ac:spMk id="6" creationId="{4B4E5E08-9836-42D3-A861-68CF291C772B}"/>
          </ac:spMkLst>
        </pc:spChg>
        <pc:spChg chg="mod topLvl">
          <ac:chgData name="Rebecca Stewart" userId="e4dbdf3f-b99f-4ed4-aef6-c26f104e6967" providerId="ADAL" clId="{6637FEA6-6AD2-46CB-80A1-B8A6D913E5EC}" dt="2023-02-08T11:56:37.862" v="4306" actId="1076"/>
          <ac:spMkLst>
            <pc:docMk/>
            <pc:sldMk cId="4095873708" sldId="333"/>
            <ac:spMk id="7" creationId="{FDA831C5-2DEA-4FEF-BFD1-933C6E0636F6}"/>
          </ac:spMkLst>
        </pc:spChg>
        <pc:spChg chg="mod topLvl">
          <ac:chgData name="Rebecca Stewart" userId="e4dbdf3f-b99f-4ed4-aef6-c26f104e6967" providerId="ADAL" clId="{6637FEA6-6AD2-46CB-80A1-B8A6D913E5EC}" dt="2023-02-08T11:56:28.484" v="4302" actId="1076"/>
          <ac:spMkLst>
            <pc:docMk/>
            <pc:sldMk cId="4095873708" sldId="333"/>
            <ac:spMk id="8" creationId="{4CC242F1-6F75-4294-8356-5C31D8C0656C}"/>
          </ac:spMkLst>
        </pc:spChg>
        <pc:spChg chg="mod topLvl">
          <ac:chgData name="Rebecca Stewart" userId="e4dbdf3f-b99f-4ed4-aef6-c26f104e6967" providerId="ADAL" clId="{6637FEA6-6AD2-46CB-80A1-B8A6D913E5EC}" dt="2023-02-08T11:56:26.315" v="4301" actId="1076"/>
          <ac:spMkLst>
            <pc:docMk/>
            <pc:sldMk cId="4095873708" sldId="333"/>
            <ac:spMk id="9" creationId="{9BC394A2-C17E-42F6-B322-25B0DADF6AC3}"/>
          </ac:spMkLst>
        </pc:spChg>
        <pc:spChg chg="mod topLvl">
          <ac:chgData name="Rebecca Stewart" userId="e4dbdf3f-b99f-4ed4-aef6-c26f104e6967" providerId="ADAL" clId="{6637FEA6-6AD2-46CB-80A1-B8A6D913E5EC}" dt="2023-02-08T11:56:35.102" v="4305" actId="1076"/>
          <ac:spMkLst>
            <pc:docMk/>
            <pc:sldMk cId="4095873708" sldId="333"/>
            <ac:spMk id="10" creationId="{C48C9251-270A-4F01-8F7D-999D867BAA7E}"/>
          </ac:spMkLst>
        </pc:spChg>
        <pc:spChg chg="mod topLvl">
          <ac:chgData name="Rebecca Stewart" userId="e4dbdf3f-b99f-4ed4-aef6-c26f104e6967" providerId="ADAL" clId="{6637FEA6-6AD2-46CB-80A1-B8A6D913E5EC}" dt="2023-02-08T11:56:33.292" v="4304" actId="1076"/>
          <ac:spMkLst>
            <pc:docMk/>
            <pc:sldMk cId="4095873708" sldId="333"/>
            <ac:spMk id="11" creationId="{650804E7-557F-4C34-9A3F-BA42F8E1CF51}"/>
          </ac:spMkLst>
        </pc:spChg>
        <pc:spChg chg="add mod">
          <ac:chgData name="Rebecca Stewart" userId="e4dbdf3f-b99f-4ed4-aef6-c26f104e6967" providerId="ADAL" clId="{6637FEA6-6AD2-46CB-80A1-B8A6D913E5EC}" dt="2023-02-08T11:59:00.748" v="4537" actId="113"/>
          <ac:spMkLst>
            <pc:docMk/>
            <pc:sldMk cId="4095873708" sldId="333"/>
            <ac:spMk id="12" creationId="{B8EF25A2-71C1-4954-9D2D-01915851ECF1}"/>
          </ac:spMkLst>
        </pc:spChg>
        <pc:grpChg chg="del mod">
          <ac:chgData name="Rebecca Stewart" userId="e4dbdf3f-b99f-4ed4-aef6-c26f104e6967" providerId="ADAL" clId="{6637FEA6-6AD2-46CB-80A1-B8A6D913E5EC}" dt="2023-02-08T11:54:55.984" v="4127" actId="165"/>
          <ac:grpSpMkLst>
            <pc:docMk/>
            <pc:sldMk cId="4095873708" sldId="333"/>
            <ac:grpSpMk id="5" creationId="{F8B12804-BDA6-49C1-8516-2C43760C50D7}"/>
          </ac:grpSpMkLst>
        </pc:grpChg>
        <pc:graphicFrameChg chg="add del mod modGraphic">
          <ac:chgData name="Rebecca Stewart" userId="e4dbdf3f-b99f-4ed4-aef6-c26f104e6967" providerId="ADAL" clId="{6637FEA6-6AD2-46CB-80A1-B8A6D913E5EC}" dt="2023-02-08T11:54:47.478" v="4126" actId="18245"/>
          <ac:graphicFrameMkLst>
            <pc:docMk/>
            <pc:sldMk cId="4095873708" sldId="333"/>
            <ac:graphicFrameMk id="4" creationId="{81974063-7622-4E52-8359-8994E3BD3F1A}"/>
          </ac:graphicFrameMkLst>
        </pc:graphicFrameChg>
      </pc:sldChg>
      <pc:sldChg chg="add ord">
        <pc:chgData name="Rebecca Stewart" userId="e4dbdf3f-b99f-4ed4-aef6-c26f104e6967" providerId="ADAL" clId="{6637FEA6-6AD2-46CB-80A1-B8A6D913E5EC}" dt="2023-02-08T12:14:16.992" v="5316"/>
        <pc:sldMkLst>
          <pc:docMk/>
          <pc:sldMk cId="2404539316" sldId="334"/>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7E7E386-3B39-42B4-880A-3F1B44928875}" type="doc">
      <dgm:prSet loTypeId="urn:microsoft.com/office/officeart/2005/8/layout/radial1" loCatId="cycle" qsTypeId="urn:microsoft.com/office/officeart/2005/8/quickstyle/simple1" qsCatId="simple" csTypeId="urn:microsoft.com/office/officeart/2005/8/colors/colorful5" csCatId="colorful" phldr="1"/>
      <dgm:spPr/>
      <dgm:t>
        <a:bodyPr/>
        <a:lstStyle/>
        <a:p>
          <a:endParaRPr lang="en-GB"/>
        </a:p>
      </dgm:t>
    </dgm:pt>
    <dgm:pt modelId="{3D51F18B-B6C9-4F91-ADC3-812FD7A3BA81}">
      <dgm:prSet phldrT="[Text]"/>
      <dgm:spPr/>
      <dgm:t>
        <a:bodyPr/>
        <a:lstStyle/>
        <a:p>
          <a:r>
            <a:rPr lang="en-GB" dirty="0"/>
            <a:t>How?</a:t>
          </a:r>
        </a:p>
      </dgm:t>
    </dgm:pt>
    <dgm:pt modelId="{7F811F4C-8661-479D-B048-DAF0194FD437}" type="parTrans" cxnId="{7C895CD2-65DE-41BD-A4A9-E77081F82B43}">
      <dgm:prSet/>
      <dgm:spPr/>
      <dgm:t>
        <a:bodyPr/>
        <a:lstStyle/>
        <a:p>
          <a:endParaRPr lang="en-GB"/>
        </a:p>
      </dgm:t>
    </dgm:pt>
    <dgm:pt modelId="{3018EA53-6FE9-4EAE-9159-61026DB2D00D}" type="sibTrans" cxnId="{7C895CD2-65DE-41BD-A4A9-E77081F82B43}">
      <dgm:prSet/>
      <dgm:spPr/>
      <dgm:t>
        <a:bodyPr/>
        <a:lstStyle/>
        <a:p>
          <a:endParaRPr lang="en-GB"/>
        </a:p>
      </dgm:t>
    </dgm:pt>
    <dgm:pt modelId="{C5D94B33-D1A6-437B-BA3F-65453D4D9D31}">
      <dgm:prSet phldrT="[Text]" custT="1"/>
      <dgm:spPr/>
      <dgm:t>
        <a:bodyPr/>
        <a:lstStyle/>
        <a:p>
          <a:r>
            <a:rPr lang="en-GB" sz="2400" dirty="0"/>
            <a:t>Electronic</a:t>
          </a:r>
          <a:endParaRPr lang="en-GB" sz="1900" dirty="0"/>
        </a:p>
      </dgm:t>
    </dgm:pt>
    <dgm:pt modelId="{9062E495-A377-437E-8923-4621094A17E6}" type="parTrans" cxnId="{7A7C6BFE-F9C9-4462-A511-06CE59AF0AE8}">
      <dgm:prSet/>
      <dgm:spPr/>
      <dgm:t>
        <a:bodyPr/>
        <a:lstStyle/>
        <a:p>
          <a:endParaRPr lang="en-GB"/>
        </a:p>
      </dgm:t>
    </dgm:pt>
    <dgm:pt modelId="{B7102DDE-F6F1-401A-B063-63A6F84AABEC}" type="sibTrans" cxnId="{7A7C6BFE-F9C9-4462-A511-06CE59AF0AE8}">
      <dgm:prSet/>
      <dgm:spPr/>
      <dgm:t>
        <a:bodyPr/>
        <a:lstStyle/>
        <a:p>
          <a:endParaRPr lang="en-GB"/>
        </a:p>
      </dgm:t>
    </dgm:pt>
    <dgm:pt modelId="{1047664A-4881-45CD-B73E-3F5136122B15}">
      <dgm:prSet phldrT="[Text]" custT="1"/>
      <dgm:spPr/>
      <dgm:t>
        <a:bodyPr/>
        <a:lstStyle/>
        <a:p>
          <a:r>
            <a:rPr lang="en-GB" sz="2400" dirty="0"/>
            <a:t>Verbal</a:t>
          </a:r>
          <a:endParaRPr lang="en-GB" sz="2100" dirty="0"/>
        </a:p>
      </dgm:t>
    </dgm:pt>
    <dgm:pt modelId="{4DEF757F-1149-499F-BD77-702FA90BAF7E}" type="parTrans" cxnId="{947D67B9-61DB-4804-AA3E-793092FEE22D}">
      <dgm:prSet/>
      <dgm:spPr/>
      <dgm:t>
        <a:bodyPr/>
        <a:lstStyle/>
        <a:p>
          <a:endParaRPr lang="en-GB"/>
        </a:p>
      </dgm:t>
    </dgm:pt>
    <dgm:pt modelId="{16BFBA82-90EF-4BA7-B2FA-688B299A8B47}" type="sibTrans" cxnId="{947D67B9-61DB-4804-AA3E-793092FEE22D}">
      <dgm:prSet/>
      <dgm:spPr/>
      <dgm:t>
        <a:bodyPr/>
        <a:lstStyle/>
        <a:p>
          <a:endParaRPr lang="en-GB"/>
        </a:p>
      </dgm:t>
    </dgm:pt>
    <dgm:pt modelId="{05677C19-10FE-49DC-B99E-0031F8DC8826}">
      <dgm:prSet phldrT="[Text]"/>
      <dgm:spPr/>
      <dgm:t>
        <a:bodyPr/>
        <a:lstStyle/>
        <a:p>
          <a:r>
            <a:rPr lang="en-GB" dirty="0"/>
            <a:t>Non-verbal</a:t>
          </a:r>
        </a:p>
      </dgm:t>
    </dgm:pt>
    <dgm:pt modelId="{64B17B23-184D-4C7A-8F76-FDB12063361B}" type="parTrans" cxnId="{E97F95D7-AEDA-4967-86D7-BFC7E17B5862}">
      <dgm:prSet/>
      <dgm:spPr/>
      <dgm:t>
        <a:bodyPr/>
        <a:lstStyle/>
        <a:p>
          <a:endParaRPr lang="en-GB"/>
        </a:p>
      </dgm:t>
    </dgm:pt>
    <dgm:pt modelId="{84E8A7F7-ABD1-4C5B-ADBA-DCDE647D3DC0}" type="sibTrans" cxnId="{E97F95D7-AEDA-4967-86D7-BFC7E17B5862}">
      <dgm:prSet/>
      <dgm:spPr/>
      <dgm:t>
        <a:bodyPr/>
        <a:lstStyle/>
        <a:p>
          <a:endParaRPr lang="en-GB"/>
        </a:p>
      </dgm:t>
    </dgm:pt>
    <dgm:pt modelId="{01F72877-7B83-4387-8FAA-A86E88883BE7}">
      <dgm:prSet phldrT="[Text]" custT="1"/>
      <dgm:spPr/>
      <dgm:t>
        <a:bodyPr/>
        <a:lstStyle/>
        <a:p>
          <a:r>
            <a:rPr lang="en-GB" sz="2400" dirty="0"/>
            <a:t>Written</a:t>
          </a:r>
          <a:r>
            <a:rPr lang="en-GB" sz="1800" dirty="0"/>
            <a:t> </a:t>
          </a:r>
        </a:p>
      </dgm:t>
    </dgm:pt>
    <dgm:pt modelId="{DE0E3866-4CA4-4473-8AC9-F542B9BEFD0D}" type="parTrans" cxnId="{59221D7B-2E6E-474A-B628-F9114C85E997}">
      <dgm:prSet/>
      <dgm:spPr/>
      <dgm:t>
        <a:bodyPr/>
        <a:lstStyle/>
        <a:p>
          <a:endParaRPr lang="en-GB"/>
        </a:p>
      </dgm:t>
    </dgm:pt>
    <dgm:pt modelId="{97C516A0-6B00-464A-8ED1-3A4E1913FA20}" type="sibTrans" cxnId="{59221D7B-2E6E-474A-B628-F9114C85E997}">
      <dgm:prSet/>
      <dgm:spPr/>
      <dgm:t>
        <a:bodyPr/>
        <a:lstStyle/>
        <a:p>
          <a:endParaRPr lang="en-GB"/>
        </a:p>
      </dgm:t>
    </dgm:pt>
    <dgm:pt modelId="{9519FAAE-3F19-4B0A-9D6E-D0E5D0DCF814}" type="pres">
      <dgm:prSet presAssocID="{07E7E386-3B39-42B4-880A-3F1B44928875}" presName="cycle" presStyleCnt="0">
        <dgm:presLayoutVars>
          <dgm:chMax val="1"/>
          <dgm:dir/>
          <dgm:animLvl val="ctr"/>
          <dgm:resizeHandles val="exact"/>
        </dgm:presLayoutVars>
      </dgm:prSet>
      <dgm:spPr/>
    </dgm:pt>
    <dgm:pt modelId="{F17F8B89-F0F0-407D-8055-EC53678777BC}" type="pres">
      <dgm:prSet presAssocID="{3D51F18B-B6C9-4F91-ADC3-812FD7A3BA81}" presName="centerShape" presStyleLbl="node0" presStyleIdx="0" presStyleCnt="1"/>
      <dgm:spPr/>
    </dgm:pt>
    <dgm:pt modelId="{C1544EE4-F90E-4E39-9DAC-138121D942E6}" type="pres">
      <dgm:prSet presAssocID="{9062E495-A377-437E-8923-4621094A17E6}" presName="Name9" presStyleLbl="parChTrans1D2" presStyleIdx="0" presStyleCnt="4"/>
      <dgm:spPr/>
    </dgm:pt>
    <dgm:pt modelId="{CEDD7FE9-D3AE-4BAE-A2EB-F24BA7F2D5BC}" type="pres">
      <dgm:prSet presAssocID="{9062E495-A377-437E-8923-4621094A17E6}" presName="connTx" presStyleLbl="parChTrans1D2" presStyleIdx="0" presStyleCnt="4"/>
      <dgm:spPr/>
    </dgm:pt>
    <dgm:pt modelId="{7A558E74-0980-4327-86A2-41A0E0C16256}" type="pres">
      <dgm:prSet presAssocID="{C5D94B33-D1A6-437B-BA3F-65453D4D9D31}" presName="node" presStyleLbl="node1" presStyleIdx="0" presStyleCnt="4" custScaleX="168322" custScaleY="107574">
        <dgm:presLayoutVars>
          <dgm:bulletEnabled val="1"/>
        </dgm:presLayoutVars>
      </dgm:prSet>
      <dgm:spPr/>
    </dgm:pt>
    <dgm:pt modelId="{36B68DCF-A35F-4708-9969-87D9AA961E82}" type="pres">
      <dgm:prSet presAssocID="{4DEF757F-1149-499F-BD77-702FA90BAF7E}" presName="Name9" presStyleLbl="parChTrans1D2" presStyleIdx="1" presStyleCnt="4"/>
      <dgm:spPr/>
    </dgm:pt>
    <dgm:pt modelId="{2271EC02-108A-461C-A68C-4401710EF36A}" type="pres">
      <dgm:prSet presAssocID="{4DEF757F-1149-499F-BD77-702FA90BAF7E}" presName="connTx" presStyleLbl="parChTrans1D2" presStyleIdx="1" presStyleCnt="4"/>
      <dgm:spPr/>
    </dgm:pt>
    <dgm:pt modelId="{8D5F4D2B-80CF-454A-96EC-E1062E3A5A3E}" type="pres">
      <dgm:prSet presAssocID="{1047664A-4881-45CD-B73E-3F5136122B15}" presName="node" presStyleLbl="node1" presStyleIdx="1" presStyleCnt="4" custScaleX="111628">
        <dgm:presLayoutVars>
          <dgm:bulletEnabled val="1"/>
        </dgm:presLayoutVars>
      </dgm:prSet>
      <dgm:spPr/>
    </dgm:pt>
    <dgm:pt modelId="{BBC31788-D1C2-4F01-AAFF-0AFBA378E395}" type="pres">
      <dgm:prSet presAssocID="{64B17B23-184D-4C7A-8F76-FDB12063361B}" presName="Name9" presStyleLbl="parChTrans1D2" presStyleIdx="2" presStyleCnt="4"/>
      <dgm:spPr/>
    </dgm:pt>
    <dgm:pt modelId="{8A2C154B-C440-469D-9375-A873ABEEA13A}" type="pres">
      <dgm:prSet presAssocID="{64B17B23-184D-4C7A-8F76-FDB12063361B}" presName="connTx" presStyleLbl="parChTrans1D2" presStyleIdx="2" presStyleCnt="4"/>
      <dgm:spPr/>
    </dgm:pt>
    <dgm:pt modelId="{E7C48BA3-A972-43E4-810C-A91C531394CE}" type="pres">
      <dgm:prSet presAssocID="{05677C19-10FE-49DC-B99E-0031F8DC8826}" presName="node" presStyleLbl="node1" presStyleIdx="2" presStyleCnt="4" custScaleX="161270">
        <dgm:presLayoutVars>
          <dgm:bulletEnabled val="1"/>
        </dgm:presLayoutVars>
      </dgm:prSet>
      <dgm:spPr/>
    </dgm:pt>
    <dgm:pt modelId="{7771A393-AC5A-4548-9DD5-113EAAC5B347}" type="pres">
      <dgm:prSet presAssocID="{DE0E3866-4CA4-4473-8AC9-F542B9BEFD0D}" presName="Name9" presStyleLbl="parChTrans1D2" presStyleIdx="3" presStyleCnt="4"/>
      <dgm:spPr/>
    </dgm:pt>
    <dgm:pt modelId="{5BE7A809-444A-4C2C-9A41-97524D66DE8A}" type="pres">
      <dgm:prSet presAssocID="{DE0E3866-4CA4-4473-8AC9-F542B9BEFD0D}" presName="connTx" presStyleLbl="parChTrans1D2" presStyleIdx="3" presStyleCnt="4"/>
      <dgm:spPr/>
    </dgm:pt>
    <dgm:pt modelId="{D38A3569-F7C9-485B-8433-4A380C68EFBC}" type="pres">
      <dgm:prSet presAssocID="{01F72877-7B83-4387-8FAA-A86E88883BE7}" presName="node" presStyleLbl="node1" presStyleIdx="3" presStyleCnt="4" custScaleX="138290" custScaleY="106751">
        <dgm:presLayoutVars>
          <dgm:bulletEnabled val="1"/>
        </dgm:presLayoutVars>
      </dgm:prSet>
      <dgm:spPr/>
    </dgm:pt>
  </dgm:ptLst>
  <dgm:cxnLst>
    <dgm:cxn modelId="{D753C100-478F-48C0-A1F1-FB43363B03E6}" type="presOf" srcId="{DE0E3866-4CA4-4473-8AC9-F542B9BEFD0D}" destId="{7771A393-AC5A-4548-9DD5-113EAAC5B347}" srcOrd="0" destOrd="0" presId="urn:microsoft.com/office/officeart/2005/8/layout/radial1"/>
    <dgm:cxn modelId="{89397F32-A6FC-4E78-8895-5075B2CFCCCF}" type="presOf" srcId="{01F72877-7B83-4387-8FAA-A86E88883BE7}" destId="{D38A3569-F7C9-485B-8433-4A380C68EFBC}" srcOrd="0" destOrd="0" presId="urn:microsoft.com/office/officeart/2005/8/layout/radial1"/>
    <dgm:cxn modelId="{DC1ED466-508B-48E5-B8A8-231ED0A5970F}" type="presOf" srcId="{4DEF757F-1149-499F-BD77-702FA90BAF7E}" destId="{36B68DCF-A35F-4708-9969-87D9AA961E82}" srcOrd="0" destOrd="0" presId="urn:microsoft.com/office/officeart/2005/8/layout/radial1"/>
    <dgm:cxn modelId="{C4746258-FEBA-4393-BC47-530D13CF8AFE}" type="presOf" srcId="{05677C19-10FE-49DC-B99E-0031F8DC8826}" destId="{E7C48BA3-A972-43E4-810C-A91C531394CE}" srcOrd="0" destOrd="0" presId="urn:microsoft.com/office/officeart/2005/8/layout/radial1"/>
    <dgm:cxn modelId="{59221D7B-2E6E-474A-B628-F9114C85E997}" srcId="{3D51F18B-B6C9-4F91-ADC3-812FD7A3BA81}" destId="{01F72877-7B83-4387-8FAA-A86E88883BE7}" srcOrd="3" destOrd="0" parTransId="{DE0E3866-4CA4-4473-8AC9-F542B9BEFD0D}" sibTransId="{97C516A0-6B00-464A-8ED1-3A4E1913FA20}"/>
    <dgm:cxn modelId="{AA45CA93-9AA4-4FBE-9537-BF75EFAFBC10}" type="presOf" srcId="{64B17B23-184D-4C7A-8F76-FDB12063361B}" destId="{8A2C154B-C440-469D-9375-A873ABEEA13A}" srcOrd="1" destOrd="0" presId="urn:microsoft.com/office/officeart/2005/8/layout/radial1"/>
    <dgm:cxn modelId="{E02F8196-18CA-47EA-A7F1-8F8FA3C6F683}" type="presOf" srcId="{DE0E3866-4CA4-4473-8AC9-F542B9BEFD0D}" destId="{5BE7A809-444A-4C2C-9A41-97524D66DE8A}" srcOrd="1" destOrd="0" presId="urn:microsoft.com/office/officeart/2005/8/layout/radial1"/>
    <dgm:cxn modelId="{72FA9AAD-456D-45E4-A905-B8A9D2233879}" type="presOf" srcId="{1047664A-4881-45CD-B73E-3F5136122B15}" destId="{8D5F4D2B-80CF-454A-96EC-E1062E3A5A3E}" srcOrd="0" destOrd="0" presId="urn:microsoft.com/office/officeart/2005/8/layout/radial1"/>
    <dgm:cxn modelId="{947D67B9-61DB-4804-AA3E-793092FEE22D}" srcId="{3D51F18B-B6C9-4F91-ADC3-812FD7A3BA81}" destId="{1047664A-4881-45CD-B73E-3F5136122B15}" srcOrd="1" destOrd="0" parTransId="{4DEF757F-1149-499F-BD77-702FA90BAF7E}" sibTransId="{16BFBA82-90EF-4BA7-B2FA-688B299A8B47}"/>
    <dgm:cxn modelId="{5CB309CD-FB7A-420A-9868-AE0C7571AD11}" type="presOf" srcId="{07E7E386-3B39-42B4-880A-3F1B44928875}" destId="{9519FAAE-3F19-4B0A-9D6E-D0E5D0DCF814}" srcOrd="0" destOrd="0" presId="urn:microsoft.com/office/officeart/2005/8/layout/radial1"/>
    <dgm:cxn modelId="{B31691D0-7A48-4E69-9BA8-6D6B5E4BA081}" type="presOf" srcId="{9062E495-A377-437E-8923-4621094A17E6}" destId="{CEDD7FE9-D3AE-4BAE-A2EB-F24BA7F2D5BC}" srcOrd="1" destOrd="0" presId="urn:microsoft.com/office/officeart/2005/8/layout/radial1"/>
    <dgm:cxn modelId="{7C895CD2-65DE-41BD-A4A9-E77081F82B43}" srcId="{07E7E386-3B39-42B4-880A-3F1B44928875}" destId="{3D51F18B-B6C9-4F91-ADC3-812FD7A3BA81}" srcOrd="0" destOrd="0" parTransId="{7F811F4C-8661-479D-B048-DAF0194FD437}" sibTransId="{3018EA53-6FE9-4EAE-9159-61026DB2D00D}"/>
    <dgm:cxn modelId="{60CAD5D3-4AB3-4837-B8E7-590E4350A951}" type="presOf" srcId="{4DEF757F-1149-499F-BD77-702FA90BAF7E}" destId="{2271EC02-108A-461C-A68C-4401710EF36A}" srcOrd="1" destOrd="0" presId="urn:microsoft.com/office/officeart/2005/8/layout/radial1"/>
    <dgm:cxn modelId="{E97F95D7-AEDA-4967-86D7-BFC7E17B5862}" srcId="{3D51F18B-B6C9-4F91-ADC3-812FD7A3BA81}" destId="{05677C19-10FE-49DC-B99E-0031F8DC8826}" srcOrd="2" destOrd="0" parTransId="{64B17B23-184D-4C7A-8F76-FDB12063361B}" sibTransId="{84E8A7F7-ABD1-4C5B-ADBA-DCDE647D3DC0}"/>
    <dgm:cxn modelId="{0FB7B2D7-A5B2-498F-8B87-16542BFD8FA1}" type="presOf" srcId="{64B17B23-184D-4C7A-8F76-FDB12063361B}" destId="{BBC31788-D1C2-4F01-AAFF-0AFBA378E395}" srcOrd="0" destOrd="0" presId="urn:microsoft.com/office/officeart/2005/8/layout/radial1"/>
    <dgm:cxn modelId="{519E6FE7-616E-4010-82DD-94E55A1A72B8}" type="presOf" srcId="{C5D94B33-D1A6-437B-BA3F-65453D4D9D31}" destId="{7A558E74-0980-4327-86A2-41A0E0C16256}" srcOrd="0" destOrd="0" presId="urn:microsoft.com/office/officeart/2005/8/layout/radial1"/>
    <dgm:cxn modelId="{FABF5FEA-0CF3-49B6-A41F-2D6B311D2230}" type="presOf" srcId="{9062E495-A377-437E-8923-4621094A17E6}" destId="{C1544EE4-F90E-4E39-9DAC-138121D942E6}" srcOrd="0" destOrd="0" presId="urn:microsoft.com/office/officeart/2005/8/layout/radial1"/>
    <dgm:cxn modelId="{EFFFF5F0-AAFD-44EA-8414-CE62529CF7B4}" type="presOf" srcId="{3D51F18B-B6C9-4F91-ADC3-812FD7A3BA81}" destId="{F17F8B89-F0F0-407D-8055-EC53678777BC}" srcOrd="0" destOrd="0" presId="urn:microsoft.com/office/officeart/2005/8/layout/radial1"/>
    <dgm:cxn modelId="{7A7C6BFE-F9C9-4462-A511-06CE59AF0AE8}" srcId="{3D51F18B-B6C9-4F91-ADC3-812FD7A3BA81}" destId="{C5D94B33-D1A6-437B-BA3F-65453D4D9D31}" srcOrd="0" destOrd="0" parTransId="{9062E495-A377-437E-8923-4621094A17E6}" sibTransId="{B7102DDE-F6F1-401A-B063-63A6F84AABEC}"/>
    <dgm:cxn modelId="{D3381375-242F-4EAA-8C55-9D8C40509671}" type="presParOf" srcId="{9519FAAE-3F19-4B0A-9D6E-D0E5D0DCF814}" destId="{F17F8B89-F0F0-407D-8055-EC53678777BC}" srcOrd="0" destOrd="0" presId="urn:microsoft.com/office/officeart/2005/8/layout/radial1"/>
    <dgm:cxn modelId="{AB187A1C-8432-4BAF-B480-82AB7049DC2A}" type="presParOf" srcId="{9519FAAE-3F19-4B0A-9D6E-D0E5D0DCF814}" destId="{C1544EE4-F90E-4E39-9DAC-138121D942E6}" srcOrd="1" destOrd="0" presId="urn:microsoft.com/office/officeart/2005/8/layout/radial1"/>
    <dgm:cxn modelId="{D0822010-1143-4986-87E9-88C8342E0293}" type="presParOf" srcId="{C1544EE4-F90E-4E39-9DAC-138121D942E6}" destId="{CEDD7FE9-D3AE-4BAE-A2EB-F24BA7F2D5BC}" srcOrd="0" destOrd="0" presId="urn:microsoft.com/office/officeart/2005/8/layout/radial1"/>
    <dgm:cxn modelId="{926AA70E-4650-44F2-B654-93BCBBB564D6}" type="presParOf" srcId="{9519FAAE-3F19-4B0A-9D6E-D0E5D0DCF814}" destId="{7A558E74-0980-4327-86A2-41A0E0C16256}" srcOrd="2" destOrd="0" presId="urn:microsoft.com/office/officeart/2005/8/layout/radial1"/>
    <dgm:cxn modelId="{24077FAD-272F-475E-AA1C-84F800FB5A22}" type="presParOf" srcId="{9519FAAE-3F19-4B0A-9D6E-D0E5D0DCF814}" destId="{36B68DCF-A35F-4708-9969-87D9AA961E82}" srcOrd="3" destOrd="0" presId="urn:microsoft.com/office/officeart/2005/8/layout/radial1"/>
    <dgm:cxn modelId="{F6AD8A4B-9CAD-4D2B-A23B-7B2547B3FE95}" type="presParOf" srcId="{36B68DCF-A35F-4708-9969-87D9AA961E82}" destId="{2271EC02-108A-461C-A68C-4401710EF36A}" srcOrd="0" destOrd="0" presId="urn:microsoft.com/office/officeart/2005/8/layout/radial1"/>
    <dgm:cxn modelId="{63F1DBAE-3BE4-4ABD-B492-A7C8E7B3E922}" type="presParOf" srcId="{9519FAAE-3F19-4B0A-9D6E-D0E5D0DCF814}" destId="{8D5F4D2B-80CF-454A-96EC-E1062E3A5A3E}" srcOrd="4" destOrd="0" presId="urn:microsoft.com/office/officeart/2005/8/layout/radial1"/>
    <dgm:cxn modelId="{FAA0E09E-AF1C-477B-9F86-6B0BAE89827E}" type="presParOf" srcId="{9519FAAE-3F19-4B0A-9D6E-D0E5D0DCF814}" destId="{BBC31788-D1C2-4F01-AAFF-0AFBA378E395}" srcOrd="5" destOrd="0" presId="urn:microsoft.com/office/officeart/2005/8/layout/radial1"/>
    <dgm:cxn modelId="{76B1449F-5F91-4439-972C-536239C8B52D}" type="presParOf" srcId="{BBC31788-D1C2-4F01-AAFF-0AFBA378E395}" destId="{8A2C154B-C440-469D-9375-A873ABEEA13A}" srcOrd="0" destOrd="0" presId="urn:microsoft.com/office/officeart/2005/8/layout/radial1"/>
    <dgm:cxn modelId="{0A1950D1-7E6C-4552-AB6F-9C19161C52A2}" type="presParOf" srcId="{9519FAAE-3F19-4B0A-9D6E-D0E5D0DCF814}" destId="{E7C48BA3-A972-43E4-810C-A91C531394CE}" srcOrd="6" destOrd="0" presId="urn:microsoft.com/office/officeart/2005/8/layout/radial1"/>
    <dgm:cxn modelId="{158C27F7-C5CE-4FFC-9CBD-11A004B5E7CB}" type="presParOf" srcId="{9519FAAE-3F19-4B0A-9D6E-D0E5D0DCF814}" destId="{7771A393-AC5A-4548-9DD5-113EAAC5B347}" srcOrd="7" destOrd="0" presId="urn:microsoft.com/office/officeart/2005/8/layout/radial1"/>
    <dgm:cxn modelId="{84F66335-4F00-4A1E-BEF4-A9C8B73DAE87}" type="presParOf" srcId="{7771A393-AC5A-4548-9DD5-113EAAC5B347}" destId="{5BE7A809-444A-4C2C-9A41-97524D66DE8A}" srcOrd="0" destOrd="0" presId="urn:microsoft.com/office/officeart/2005/8/layout/radial1"/>
    <dgm:cxn modelId="{EAA31EC1-B1C2-43F7-B5B1-D0746791F2FB}" type="presParOf" srcId="{9519FAAE-3F19-4B0A-9D6E-D0E5D0DCF814}" destId="{D38A3569-F7C9-485B-8433-4A380C68EFBC}" srcOrd="8"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7F8B89-F0F0-407D-8055-EC53678777BC}">
      <dsp:nvSpPr>
        <dsp:cNvPr id="0" name=""/>
        <dsp:cNvSpPr/>
      </dsp:nvSpPr>
      <dsp:spPr>
        <a:xfrm>
          <a:off x="2562955" y="1493542"/>
          <a:ext cx="1119303" cy="1119303"/>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dirty="0"/>
            <a:t>How?</a:t>
          </a:r>
        </a:p>
      </dsp:txBody>
      <dsp:txXfrm>
        <a:off x="2726873" y="1657460"/>
        <a:ext cx="791467" cy="791467"/>
      </dsp:txXfrm>
    </dsp:sp>
    <dsp:sp modelId="{C1544EE4-F90E-4E39-9DAC-138121D942E6}">
      <dsp:nvSpPr>
        <dsp:cNvPr id="0" name=""/>
        <dsp:cNvSpPr/>
      </dsp:nvSpPr>
      <dsp:spPr>
        <a:xfrm rot="16200000">
          <a:off x="2974576" y="1328986"/>
          <a:ext cx="296061" cy="33050"/>
        </a:xfrm>
        <a:custGeom>
          <a:avLst/>
          <a:gdLst/>
          <a:ahLst/>
          <a:cxnLst/>
          <a:rect l="0" t="0" r="0" b="0"/>
          <a:pathLst>
            <a:path>
              <a:moveTo>
                <a:pt x="0" y="16525"/>
              </a:moveTo>
              <a:lnTo>
                <a:pt x="296061" y="16525"/>
              </a:lnTo>
            </a:path>
          </a:pathLst>
        </a:custGeom>
        <a:noFill/>
        <a:ln w="25400" cap="flat"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115205" y="1338109"/>
        <a:ext cx="14803" cy="14803"/>
      </dsp:txXfrm>
    </dsp:sp>
    <dsp:sp modelId="{7A558E74-0980-4327-86A2-41A0E0C16256}">
      <dsp:nvSpPr>
        <dsp:cNvPr id="0" name=""/>
        <dsp:cNvSpPr/>
      </dsp:nvSpPr>
      <dsp:spPr>
        <a:xfrm>
          <a:off x="2180589" y="-6599"/>
          <a:ext cx="1884034" cy="1204079"/>
        </a:xfrm>
        <a:prstGeom prst="ellipse">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dirty="0"/>
            <a:t>Electronic</a:t>
          </a:r>
          <a:endParaRPr lang="en-GB" sz="1900" kern="1200" dirty="0"/>
        </a:p>
      </dsp:txBody>
      <dsp:txXfrm>
        <a:off x="2456499" y="169734"/>
        <a:ext cx="1332214" cy="851413"/>
      </dsp:txXfrm>
    </dsp:sp>
    <dsp:sp modelId="{36B68DCF-A35F-4708-9969-87D9AA961E82}">
      <dsp:nvSpPr>
        <dsp:cNvPr id="0" name=""/>
        <dsp:cNvSpPr/>
      </dsp:nvSpPr>
      <dsp:spPr>
        <a:xfrm>
          <a:off x="3682259" y="2036668"/>
          <a:ext cx="273373" cy="33050"/>
        </a:xfrm>
        <a:custGeom>
          <a:avLst/>
          <a:gdLst/>
          <a:ahLst/>
          <a:cxnLst/>
          <a:rect l="0" t="0" r="0" b="0"/>
          <a:pathLst>
            <a:path>
              <a:moveTo>
                <a:pt x="0" y="16525"/>
              </a:moveTo>
              <a:lnTo>
                <a:pt x="273373" y="16525"/>
              </a:lnTo>
            </a:path>
          </a:pathLst>
        </a:custGeom>
        <a:noFill/>
        <a:ln w="25400" cap="flat"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812111" y="2046359"/>
        <a:ext cx="13668" cy="13668"/>
      </dsp:txXfrm>
    </dsp:sp>
    <dsp:sp modelId="{8D5F4D2B-80CF-454A-96EC-E1062E3A5A3E}">
      <dsp:nvSpPr>
        <dsp:cNvPr id="0" name=""/>
        <dsp:cNvSpPr/>
      </dsp:nvSpPr>
      <dsp:spPr>
        <a:xfrm>
          <a:off x="3955632" y="1493542"/>
          <a:ext cx="1249456" cy="1119303"/>
        </a:xfrm>
        <a:prstGeom prst="ellipse">
          <a:avLst/>
        </a:prstGeom>
        <a:solidFill>
          <a:schemeClr val="accent5">
            <a:hueOff val="-3311292"/>
            <a:satOff val="13270"/>
            <a:lumOff val="287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dirty="0"/>
            <a:t>Verbal</a:t>
          </a:r>
          <a:endParaRPr lang="en-GB" sz="2100" kern="1200" dirty="0"/>
        </a:p>
      </dsp:txBody>
      <dsp:txXfrm>
        <a:off x="4138611" y="1657460"/>
        <a:ext cx="883498" cy="791467"/>
      </dsp:txXfrm>
    </dsp:sp>
    <dsp:sp modelId="{BBC31788-D1C2-4F01-AAFF-0AFBA378E395}">
      <dsp:nvSpPr>
        <dsp:cNvPr id="0" name=""/>
        <dsp:cNvSpPr/>
      </dsp:nvSpPr>
      <dsp:spPr>
        <a:xfrm rot="5400000">
          <a:off x="2953382" y="2765545"/>
          <a:ext cx="338449" cy="33050"/>
        </a:xfrm>
        <a:custGeom>
          <a:avLst/>
          <a:gdLst/>
          <a:ahLst/>
          <a:cxnLst/>
          <a:rect l="0" t="0" r="0" b="0"/>
          <a:pathLst>
            <a:path>
              <a:moveTo>
                <a:pt x="0" y="16525"/>
              </a:moveTo>
              <a:lnTo>
                <a:pt x="338449" y="16525"/>
              </a:lnTo>
            </a:path>
          </a:pathLst>
        </a:custGeom>
        <a:noFill/>
        <a:ln w="25400" cap="flat"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114145" y="2773609"/>
        <a:ext cx="16922" cy="16922"/>
      </dsp:txXfrm>
    </dsp:sp>
    <dsp:sp modelId="{E7C48BA3-A972-43E4-810C-A91C531394CE}">
      <dsp:nvSpPr>
        <dsp:cNvPr id="0" name=""/>
        <dsp:cNvSpPr/>
      </dsp:nvSpPr>
      <dsp:spPr>
        <a:xfrm>
          <a:off x="2220056" y="2951295"/>
          <a:ext cx="1805101" cy="1119303"/>
        </a:xfrm>
        <a:prstGeom prst="ellipse">
          <a:avLst/>
        </a:prstGeom>
        <a:solidFill>
          <a:schemeClr val="accent5">
            <a:hueOff val="-6622584"/>
            <a:satOff val="26541"/>
            <a:lumOff val="575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dirty="0"/>
            <a:t>Non-verbal</a:t>
          </a:r>
        </a:p>
      </dsp:txBody>
      <dsp:txXfrm>
        <a:off x="2484407" y="3115213"/>
        <a:ext cx="1276399" cy="791467"/>
      </dsp:txXfrm>
    </dsp:sp>
    <dsp:sp modelId="{7771A393-AC5A-4548-9DD5-113EAAC5B347}">
      <dsp:nvSpPr>
        <dsp:cNvPr id="0" name=""/>
        <dsp:cNvSpPr/>
      </dsp:nvSpPr>
      <dsp:spPr>
        <a:xfrm rot="10800000">
          <a:off x="2438796" y="2036668"/>
          <a:ext cx="124159" cy="33050"/>
        </a:xfrm>
        <a:custGeom>
          <a:avLst/>
          <a:gdLst/>
          <a:ahLst/>
          <a:cxnLst/>
          <a:rect l="0" t="0" r="0" b="0"/>
          <a:pathLst>
            <a:path>
              <a:moveTo>
                <a:pt x="0" y="16525"/>
              </a:moveTo>
              <a:lnTo>
                <a:pt x="124159" y="16525"/>
              </a:lnTo>
            </a:path>
          </a:pathLst>
        </a:custGeom>
        <a:noFill/>
        <a:ln w="25400" cap="flat"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2497771" y="2050090"/>
        <a:ext cx="6207" cy="6207"/>
      </dsp:txXfrm>
    </dsp:sp>
    <dsp:sp modelId="{D38A3569-F7C9-485B-8433-4A380C68EFBC}">
      <dsp:nvSpPr>
        <dsp:cNvPr id="0" name=""/>
        <dsp:cNvSpPr/>
      </dsp:nvSpPr>
      <dsp:spPr>
        <a:xfrm>
          <a:off x="890910" y="1455760"/>
          <a:ext cx="1547885" cy="1194867"/>
        </a:xfrm>
        <a:prstGeom prst="ellipse">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dirty="0"/>
            <a:t>Written</a:t>
          </a:r>
          <a:r>
            <a:rPr lang="en-GB" sz="1800" kern="1200" dirty="0"/>
            <a:t> </a:t>
          </a:r>
        </a:p>
      </dsp:txBody>
      <dsp:txXfrm>
        <a:off x="1117593" y="1630744"/>
        <a:ext cx="1094519" cy="844899"/>
      </dsp:txXfrm>
    </dsp:sp>
  </dsp:spTree>
</dsp:drawing>
</file>

<file path=ppt/diagrams/layout1.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08/02/2023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2/8/2023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https://uowtsd-my.sharepoint.com/:v:/g/personal/r_stewart_uwtsd_ac_uk/EYPzZ4clo3dKrpkJxCWykFMB7-mpJIURDG5jX3W53BygxQ?e=fl81VR </a:t>
            </a:r>
          </a:p>
        </p:txBody>
      </p:sp>
      <p:sp>
        <p:nvSpPr>
          <p:cNvPr id="4" name="Slide Number Placeholder 3"/>
          <p:cNvSpPr>
            <a:spLocks noGrp="1"/>
          </p:cNvSpPr>
          <p:nvPr>
            <p:ph type="sldNum" sz="quarter" idx="5"/>
          </p:nvPr>
        </p:nvSpPr>
        <p:spPr/>
        <p:txBody>
          <a:bodyPr/>
          <a:lstStyle/>
          <a:p>
            <a:fld id="{6936E1E2-17D2-5E4C-B96D-EEDAC0EF77DB}" type="slidenum">
              <a:rPr lang="en-US" smtClean="0"/>
              <a:t>2</a:t>
            </a:fld>
            <a:endParaRPr lang="en-US"/>
          </a:p>
        </p:txBody>
      </p:sp>
    </p:spTree>
    <p:extLst>
      <p:ext uri="{BB962C8B-B14F-4D97-AF65-F5344CB8AC3E}">
        <p14:creationId xmlns:p14="http://schemas.microsoft.com/office/powerpoint/2010/main" val="9059490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who we communicate with is HSC and how that communication commonly happens. </a:t>
            </a:r>
          </a:p>
          <a:p>
            <a:endParaRPr lang="en-GB" dirty="0"/>
          </a:p>
          <a:p>
            <a:r>
              <a:rPr lang="en-GB" dirty="0"/>
              <a:t>Allow students to share their own experience. </a:t>
            </a:r>
          </a:p>
        </p:txBody>
      </p:sp>
      <p:sp>
        <p:nvSpPr>
          <p:cNvPr id="4" name="Slide Number Placeholder 3"/>
          <p:cNvSpPr>
            <a:spLocks noGrp="1"/>
          </p:cNvSpPr>
          <p:nvPr>
            <p:ph type="sldNum" sz="quarter" idx="5"/>
          </p:nvPr>
        </p:nvSpPr>
        <p:spPr/>
        <p:txBody>
          <a:bodyPr/>
          <a:lstStyle/>
          <a:p>
            <a:fld id="{6936E1E2-17D2-5E4C-B96D-EEDAC0EF77DB}" type="slidenum">
              <a:rPr lang="en-US" smtClean="0"/>
              <a:t>5</a:t>
            </a:fld>
            <a:endParaRPr lang="en-US"/>
          </a:p>
        </p:txBody>
      </p:sp>
    </p:spTree>
    <p:extLst>
      <p:ext uri="{BB962C8B-B14F-4D97-AF65-F5344CB8AC3E}">
        <p14:creationId xmlns:p14="http://schemas.microsoft.com/office/powerpoint/2010/main" val="42863053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Introduce yourself and your purpose – for example, “Hello I am Susie and I am here to talk to you about your diabetes” </a:t>
            </a:r>
          </a:p>
          <a:p>
            <a:endParaRPr lang="en-GB" dirty="0"/>
          </a:p>
          <a:p>
            <a:r>
              <a:rPr lang="en-GB" dirty="0"/>
              <a:t>Maintain boundaries – Do not communicate via personal social media or personal phone number. </a:t>
            </a:r>
          </a:p>
          <a:p>
            <a:endParaRPr lang="en-GB" dirty="0"/>
          </a:p>
          <a:p>
            <a:r>
              <a:rPr lang="en-GB" dirty="0"/>
              <a:t>Acknowledge the person – Establish the name they prefer to be called “Mrs Smith” or “Julie”, give them a moment to tell you how they are today. </a:t>
            </a:r>
          </a:p>
          <a:p>
            <a:endParaRPr lang="en-GB" dirty="0"/>
          </a:p>
          <a:p>
            <a:r>
              <a:rPr lang="en-GB" dirty="0"/>
              <a:t>Remember that information may be new, confusing, upsetting – As a professional you will become used to the terms, jargon, treatment names, processes and diagnosis. However, service users or patients are often unfamiliar so take time to explain. </a:t>
            </a: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6</a:t>
            </a:fld>
            <a:endParaRPr lang="en-US"/>
          </a:p>
        </p:txBody>
      </p:sp>
    </p:spTree>
    <p:extLst>
      <p:ext uri="{BB962C8B-B14F-4D97-AF65-F5344CB8AC3E}">
        <p14:creationId xmlns:p14="http://schemas.microsoft.com/office/powerpoint/2010/main" val="39649583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Students should email lecturers with their email – remind students to use the subject heading correctly and sign off professionally. </a:t>
            </a:r>
          </a:p>
        </p:txBody>
      </p:sp>
      <p:sp>
        <p:nvSpPr>
          <p:cNvPr id="4" name="Slide Number Placeholder 3"/>
          <p:cNvSpPr>
            <a:spLocks noGrp="1"/>
          </p:cNvSpPr>
          <p:nvPr>
            <p:ph type="sldNum" sz="quarter" idx="5"/>
          </p:nvPr>
        </p:nvSpPr>
        <p:spPr/>
        <p:txBody>
          <a:bodyPr/>
          <a:lstStyle/>
          <a:p>
            <a:fld id="{6936E1E2-17D2-5E4C-B96D-EEDAC0EF77DB}" type="slidenum">
              <a:rPr lang="en-US" smtClean="0"/>
              <a:t>7</a:t>
            </a:fld>
            <a:endParaRPr lang="en-US"/>
          </a:p>
        </p:txBody>
      </p:sp>
    </p:spTree>
    <p:extLst>
      <p:ext uri="{BB962C8B-B14F-4D97-AF65-F5344CB8AC3E}">
        <p14:creationId xmlns:p14="http://schemas.microsoft.com/office/powerpoint/2010/main" val="6846223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https://www.youtube.com/watch?v=5a9AQeSFI1Y</a:t>
            </a:r>
          </a:p>
        </p:txBody>
      </p:sp>
      <p:sp>
        <p:nvSpPr>
          <p:cNvPr id="4" name="Slide Number Placeholder 3"/>
          <p:cNvSpPr>
            <a:spLocks noGrp="1"/>
          </p:cNvSpPr>
          <p:nvPr>
            <p:ph type="sldNum" sz="quarter" idx="5"/>
          </p:nvPr>
        </p:nvSpPr>
        <p:spPr/>
        <p:txBody>
          <a:bodyPr/>
          <a:lstStyle/>
          <a:p>
            <a:fld id="{6936E1E2-17D2-5E4C-B96D-EEDAC0EF77DB}" type="slidenum">
              <a:rPr lang="en-US" smtClean="0"/>
              <a:t>8</a:t>
            </a:fld>
            <a:endParaRPr lang="en-US"/>
          </a:p>
        </p:txBody>
      </p:sp>
    </p:spTree>
    <p:extLst>
      <p:ext uri="{BB962C8B-B14F-4D97-AF65-F5344CB8AC3E}">
        <p14:creationId xmlns:p14="http://schemas.microsoft.com/office/powerpoint/2010/main" val="8513295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Contexts to consider – face to face appointments/ letters in the post/public health advertisements/social media posts. </a:t>
            </a:r>
          </a:p>
          <a:p>
            <a:endParaRPr lang="en-GB" dirty="0"/>
          </a:p>
          <a:p>
            <a:r>
              <a:rPr lang="en-GB" dirty="0"/>
              <a:t>  Paige, S.R. et al. (2018) describes how The Transactional Model of Communication (TMC) posits that communication between two or more entities is dynamic, process oriented, and adapted or appropriated according to the context of the transaction. </a:t>
            </a:r>
          </a:p>
          <a:p>
            <a:r>
              <a:rPr lang="en-GB" dirty="0"/>
              <a:t>This context is shaped by the channel of communication (</a:t>
            </a:r>
            <a:r>
              <a:rPr lang="en-GB" dirty="0" err="1"/>
              <a:t>eg</a:t>
            </a:r>
            <a:r>
              <a:rPr lang="en-GB" dirty="0"/>
              <a:t>, telephone, email, letter), the source of communicators (</a:t>
            </a:r>
            <a:r>
              <a:rPr lang="en-GB" dirty="0" err="1"/>
              <a:t>eg</a:t>
            </a:r>
            <a:r>
              <a:rPr lang="en-GB" dirty="0"/>
              <a:t>, interpersonal, impersonal), language (</a:t>
            </a:r>
            <a:r>
              <a:rPr lang="en-GB" dirty="0" err="1"/>
              <a:t>eg</a:t>
            </a:r>
            <a:r>
              <a:rPr lang="en-GB" dirty="0"/>
              <a:t>, native, second), and the type of message (</a:t>
            </a:r>
            <a:r>
              <a:rPr lang="en-GB" dirty="0" err="1"/>
              <a:t>eg</a:t>
            </a:r>
            <a:r>
              <a:rPr lang="en-GB" dirty="0"/>
              <a:t>, mode of transmission, whether image, video, text, or other).</a:t>
            </a:r>
          </a:p>
          <a:p>
            <a:endParaRPr lang="en-GB" dirty="0"/>
          </a:p>
          <a:p>
            <a:r>
              <a:rPr lang="en-GB" dirty="0"/>
              <a:t> Social, relational, and cultural contexts also drive the transactional process of communication. In the TMC, entities are not assigned roles as message “senders” or “receivers”; rather, their roles are interdependent, meaning that they are simultaneously message senders and receivers or simply communicators. Any person within a social situation is a communicator, whether his or her interaction is synchronous or asynchronous, verbal or nonverbal, and intentional or unintentional. In this model, communication extends beyond a simplistic view of message creation; the model views processing information as a vehicle for community and personal identity construction and impression management within the transactional context (</a:t>
            </a:r>
            <a:r>
              <a:rPr lang="en-GB" dirty="0" err="1"/>
              <a:t>eg</a:t>
            </a:r>
            <a:r>
              <a:rPr lang="en-GB" dirty="0"/>
              <a:t>, source, channel, message, language). The TMC functions under the assumption that interpersonal communication exists within a fluid state and that the transaction among communicators is constantly changing and mutually influenced. </a:t>
            </a:r>
          </a:p>
        </p:txBody>
      </p:sp>
      <p:sp>
        <p:nvSpPr>
          <p:cNvPr id="4" name="Slide Number Placeholder 3"/>
          <p:cNvSpPr>
            <a:spLocks noGrp="1"/>
          </p:cNvSpPr>
          <p:nvPr>
            <p:ph type="sldNum" sz="quarter" idx="5"/>
          </p:nvPr>
        </p:nvSpPr>
        <p:spPr/>
        <p:txBody>
          <a:bodyPr/>
          <a:lstStyle/>
          <a:p>
            <a:fld id="{6936E1E2-17D2-5E4C-B96D-EEDAC0EF77DB}" type="slidenum">
              <a:rPr lang="en-US" smtClean="0"/>
              <a:t>9</a:t>
            </a:fld>
            <a:endParaRPr lang="en-US"/>
          </a:p>
        </p:txBody>
      </p:sp>
    </p:spTree>
    <p:extLst>
      <p:ext uri="{BB962C8B-B14F-4D97-AF65-F5344CB8AC3E}">
        <p14:creationId xmlns:p14="http://schemas.microsoft.com/office/powerpoint/2010/main" val="33595006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https://www.cqc.org.uk/publication/state-care-202122/concern </a:t>
            </a:r>
          </a:p>
        </p:txBody>
      </p:sp>
      <p:sp>
        <p:nvSpPr>
          <p:cNvPr id="4" name="Slide Number Placeholder 3"/>
          <p:cNvSpPr>
            <a:spLocks noGrp="1"/>
          </p:cNvSpPr>
          <p:nvPr>
            <p:ph type="sldNum" sz="quarter" idx="5"/>
          </p:nvPr>
        </p:nvSpPr>
        <p:spPr/>
        <p:txBody>
          <a:bodyPr/>
          <a:lstStyle/>
          <a:p>
            <a:fld id="{6936E1E2-17D2-5E4C-B96D-EEDAC0EF77DB}" type="slidenum">
              <a:rPr lang="en-US" smtClean="0"/>
              <a:t>10</a:t>
            </a:fld>
            <a:endParaRPr lang="en-US"/>
          </a:p>
        </p:txBody>
      </p:sp>
    </p:spTree>
    <p:extLst>
      <p:ext uri="{BB962C8B-B14F-4D97-AF65-F5344CB8AC3E}">
        <p14:creationId xmlns:p14="http://schemas.microsoft.com/office/powerpoint/2010/main" val="3686093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Remind students that there are no ‘right’ or ‘wrong’ answers and the respects each others input. </a:t>
            </a:r>
          </a:p>
        </p:txBody>
      </p:sp>
      <p:sp>
        <p:nvSpPr>
          <p:cNvPr id="4" name="Slide Number Placeholder 3"/>
          <p:cNvSpPr>
            <a:spLocks noGrp="1"/>
          </p:cNvSpPr>
          <p:nvPr>
            <p:ph type="sldNum" sz="quarter" idx="5"/>
          </p:nvPr>
        </p:nvSpPr>
        <p:spPr/>
        <p:txBody>
          <a:bodyPr/>
          <a:lstStyle/>
          <a:p>
            <a:fld id="{6936E1E2-17D2-5E4C-B96D-EEDAC0EF77DB}" type="slidenum">
              <a:rPr lang="en-US" smtClean="0"/>
              <a:t>12</a:t>
            </a:fld>
            <a:endParaRPr lang="en-US"/>
          </a:p>
        </p:txBody>
      </p:sp>
    </p:spTree>
    <p:extLst>
      <p:ext uri="{BB962C8B-B14F-4D97-AF65-F5344CB8AC3E}">
        <p14:creationId xmlns:p14="http://schemas.microsoft.com/office/powerpoint/2010/main" val="35164181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Encourage students to avoid simply putting ‘communication’ as a strength, instead specify the type of communication they are best at –for example “I am very good at speaking in face to face conversations” “I am weaker in my email and social media use of communication” or “I find written communication easy but struggle with face to face conversations.”</a:t>
            </a:r>
          </a:p>
        </p:txBody>
      </p:sp>
      <p:sp>
        <p:nvSpPr>
          <p:cNvPr id="4" name="Slide Number Placeholder 3"/>
          <p:cNvSpPr>
            <a:spLocks noGrp="1"/>
          </p:cNvSpPr>
          <p:nvPr>
            <p:ph type="sldNum" sz="quarter" idx="5"/>
          </p:nvPr>
        </p:nvSpPr>
        <p:spPr/>
        <p:txBody>
          <a:bodyPr/>
          <a:lstStyle/>
          <a:p>
            <a:fld id="{6936E1E2-17D2-5E4C-B96D-EEDAC0EF77DB}" type="slidenum">
              <a:rPr lang="en-US" smtClean="0"/>
              <a:t>13</a:t>
            </a:fld>
            <a:endParaRPr lang="en-US"/>
          </a:p>
        </p:txBody>
      </p:sp>
    </p:spTree>
    <p:extLst>
      <p:ext uri="{BB962C8B-B14F-4D97-AF65-F5344CB8AC3E}">
        <p14:creationId xmlns:p14="http://schemas.microsoft.com/office/powerpoint/2010/main" val="200758523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08/02/2023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08/02/2023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08/02/2023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08/02/2023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08/02/2023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08/02/2023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08/02/2023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08/02/2023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08/02/2023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08/02/2023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uowtsd-my.sharepoint.com/:v:/g/personal/r_stewart_uwtsd_ac_uk/EYPzZ4clo3dKrpkJxCWykFMB7-mpJIURDG5jX3W53BygxQ?e=fl81VR"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video" Target="https://www.youtube.com/embed/5a9AQeSFI1Y?feature=oembed" TargetMode="External"/><Relationship Id="rId4" Type="http://schemas.openxmlformats.org/officeDocument/2006/relationships/image" Target="../media/image10.jpeg"/></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www.cqc.org.uk/publication/state-care-202122/concern"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s://www.uwtsd.ac.uk/careers/"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73678" y="1916832"/>
            <a:ext cx="5796644" cy="3024336"/>
          </a:xfrm>
          <a:solidFill>
            <a:schemeClr val="bg1"/>
          </a:solidFill>
        </p:spPr>
        <p:txBody>
          <a:bodyPr>
            <a:normAutofit/>
          </a:bodyPr>
          <a:lstStyle/>
          <a:p>
            <a:r>
              <a:rPr lang="en-GB" altLang="en-US" sz="2400" dirty="0"/>
              <a:t>Certificate of Higher Education in Skills for the Workplace</a:t>
            </a:r>
            <a:br>
              <a:rPr lang="en-GB" altLang="en-US" sz="2400" dirty="0"/>
            </a:br>
            <a:br>
              <a:rPr lang="en-GB" altLang="en-US" dirty="0"/>
            </a:br>
            <a:r>
              <a:rPr lang="en-GB" altLang="en-US" dirty="0"/>
              <a:t>Week 5 </a:t>
            </a:r>
            <a:r>
              <a:rPr lang="en-GB" dirty="0"/>
              <a:t> </a:t>
            </a:r>
            <a:br>
              <a:rPr lang="en-GB" sz="3200" b="1" dirty="0"/>
            </a:br>
            <a:r>
              <a:rPr lang="en-GB" sz="3200" b="1" dirty="0"/>
              <a:t>Key Skill – Communication</a:t>
            </a:r>
            <a:endParaRPr lang="en-GB" altLang="en-US" dirty="0"/>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2B6E17-1EFB-4F0B-9D1A-4C2CE86609DD}"/>
              </a:ext>
            </a:extLst>
          </p:cNvPr>
          <p:cNvSpPr>
            <a:spLocks noGrp="1"/>
          </p:cNvSpPr>
          <p:nvPr>
            <p:ph type="title"/>
          </p:nvPr>
        </p:nvSpPr>
        <p:spPr/>
        <p:txBody>
          <a:bodyPr>
            <a:normAutofit fontScale="90000"/>
          </a:bodyPr>
          <a:lstStyle/>
          <a:p>
            <a:r>
              <a:rPr lang="en-GB" dirty="0"/>
              <a:t>Guest Speaker – Mumtaz </a:t>
            </a:r>
            <a:r>
              <a:rPr lang="en-GB" dirty="0" err="1"/>
              <a:t>Goolam</a:t>
            </a:r>
            <a:r>
              <a:rPr lang="en-GB" dirty="0"/>
              <a:t> – Registered Nurse</a:t>
            </a:r>
          </a:p>
        </p:txBody>
      </p:sp>
      <p:pic>
        <p:nvPicPr>
          <p:cNvPr id="4" name="Picture 3">
            <a:hlinkClick r:id="rId3"/>
            <a:extLst>
              <a:ext uri="{FF2B5EF4-FFF2-40B4-BE49-F238E27FC236}">
                <a16:creationId xmlns:a16="http://schemas.microsoft.com/office/drawing/2014/main" id="{442FFBC2-1485-4F96-9A59-06C9FA5DEA52}"/>
              </a:ext>
            </a:extLst>
          </p:cNvPr>
          <p:cNvPicPr>
            <a:picLocks noChangeAspect="1"/>
          </p:cNvPicPr>
          <p:nvPr/>
        </p:nvPicPr>
        <p:blipFill>
          <a:blip r:embed="rId4"/>
          <a:stretch>
            <a:fillRect/>
          </a:stretch>
        </p:blipFill>
        <p:spPr>
          <a:xfrm>
            <a:off x="2376487" y="1528762"/>
            <a:ext cx="4391025" cy="3800475"/>
          </a:xfrm>
          <a:prstGeom prst="rect">
            <a:avLst/>
          </a:prstGeom>
        </p:spPr>
      </p:pic>
    </p:spTree>
    <p:extLst>
      <p:ext uri="{BB962C8B-B14F-4D97-AF65-F5344CB8AC3E}">
        <p14:creationId xmlns:p14="http://schemas.microsoft.com/office/powerpoint/2010/main" val="2673680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228ED1-D6E1-4732-B000-4F89824775E1}"/>
              </a:ext>
            </a:extLst>
          </p:cNvPr>
          <p:cNvSpPr>
            <a:spLocks noGrp="1"/>
          </p:cNvSpPr>
          <p:nvPr>
            <p:ph type="title"/>
          </p:nvPr>
        </p:nvSpPr>
        <p:spPr/>
        <p:txBody>
          <a:bodyPr>
            <a:normAutofit/>
          </a:bodyPr>
          <a:lstStyle/>
          <a:p>
            <a:r>
              <a:rPr lang="en-GB" cap="all" dirty="0">
                <a:blipFill>
                  <a:blip r:embed="rId2">
                    <a:extLst>
                      <a:ext uri="{28A0092B-C50C-407E-A947-70E740481C1C}">
                        <a14:useLocalDpi xmlns:a14="http://schemas.microsoft.com/office/drawing/2010/main" val="0"/>
                      </a:ext>
                    </a:extLst>
                  </a:blip>
                  <a:tile tx="6350" ty="-127000" sx="65000" sy="64000" flip="none" algn="tl"/>
                </a:blipFill>
                <a:latin typeface="Arial" panose="020B0604020202020204" pitchFamily="34" charset="0"/>
                <a:cs typeface="Arial" panose="020B0604020202020204" pitchFamily="34" charset="0"/>
              </a:rPr>
              <a:t>In this session…..</a:t>
            </a:r>
          </a:p>
        </p:txBody>
      </p:sp>
      <p:sp>
        <p:nvSpPr>
          <p:cNvPr id="3" name="Content Placeholder 2">
            <a:extLst>
              <a:ext uri="{FF2B5EF4-FFF2-40B4-BE49-F238E27FC236}">
                <a16:creationId xmlns:a16="http://schemas.microsoft.com/office/drawing/2014/main" id="{16E94382-DACE-4E00-9EDA-0779A57F51D8}"/>
              </a:ext>
            </a:extLst>
          </p:cNvPr>
          <p:cNvSpPr>
            <a:spLocks noGrp="1"/>
          </p:cNvSpPr>
          <p:nvPr>
            <p:ph idx="1"/>
          </p:nvPr>
        </p:nvSpPr>
        <p:spPr/>
        <p:txBody>
          <a:bodyPr>
            <a:normAutofit fontScale="92500" lnSpcReduction="20000"/>
          </a:bodyPr>
          <a:lstStyle/>
          <a:p>
            <a:pPr marL="0" indent="0">
              <a:buNone/>
            </a:pPr>
            <a:r>
              <a:rPr lang="en-GB" dirty="0"/>
              <a:t>We will;</a:t>
            </a:r>
          </a:p>
          <a:p>
            <a:pPr lvl="0"/>
            <a:r>
              <a:rPr lang="en-GB" dirty="0"/>
              <a:t>Define communication. </a:t>
            </a:r>
          </a:p>
          <a:p>
            <a:pPr lvl="0"/>
            <a:r>
              <a:rPr lang="en-GB" dirty="0"/>
              <a:t>Identify who we might communicate with in HSC. </a:t>
            </a:r>
          </a:p>
          <a:p>
            <a:pPr lvl="0"/>
            <a:r>
              <a:rPr lang="en-GB" dirty="0"/>
              <a:t>Introduce the Transactional model of communication. </a:t>
            </a:r>
          </a:p>
          <a:p>
            <a:pPr lvl="0"/>
            <a:r>
              <a:rPr lang="en-GB" dirty="0"/>
              <a:t>Explore the etiquette of communication – emails, telephone calls, letters. </a:t>
            </a:r>
          </a:p>
          <a:p>
            <a:r>
              <a:rPr lang="en-GB" dirty="0"/>
              <a:t>Reflect on communication skills </a:t>
            </a:r>
          </a:p>
        </p:txBody>
      </p:sp>
    </p:spTree>
    <p:extLst>
      <p:ext uri="{BB962C8B-B14F-4D97-AF65-F5344CB8AC3E}">
        <p14:creationId xmlns:p14="http://schemas.microsoft.com/office/powerpoint/2010/main" val="673045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500"/>
                                        <p:tgtEl>
                                          <p:spTgt spid="3">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500"/>
                                        <p:tgtEl>
                                          <p:spTgt spid="3">
                                            <p:txEl>
                                              <p:pRg st="3" end="3"/>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animEffect transition="in" filter="fade">
                                      <p:cBhvr>
                                        <p:cTn id="26" dur="500"/>
                                        <p:tgtEl>
                                          <p:spTgt spid="3">
                                            <p:txEl>
                                              <p:pRg st="4" end="4"/>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Effect transition="in" filter="fade">
                                      <p:cBhvr>
                                        <p:cTn id="31"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75494E-DCEA-4D59-AD6E-59AB62D8473F}"/>
              </a:ext>
            </a:extLst>
          </p:cNvPr>
          <p:cNvSpPr>
            <a:spLocks noGrp="1"/>
          </p:cNvSpPr>
          <p:nvPr>
            <p:ph type="title"/>
          </p:nvPr>
        </p:nvSpPr>
        <p:spPr/>
        <p:txBody>
          <a:bodyPr/>
          <a:lstStyle/>
          <a:p>
            <a:r>
              <a:rPr lang="en-GB" dirty="0"/>
              <a:t>What is communication?</a:t>
            </a:r>
          </a:p>
        </p:txBody>
      </p:sp>
      <p:sp>
        <p:nvSpPr>
          <p:cNvPr id="3" name="Content Placeholder 2">
            <a:extLst>
              <a:ext uri="{FF2B5EF4-FFF2-40B4-BE49-F238E27FC236}">
                <a16:creationId xmlns:a16="http://schemas.microsoft.com/office/drawing/2014/main" id="{373324BD-CD3B-4DE0-B2C2-A2D77107E452}"/>
              </a:ext>
            </a:extLst>
          </p:cNvPr>
          <p:cNvSpPr>
            <a:spLocks noGrp="1"/>
          </p:cNvSpPr>
          <p:nvPr>
            <p:ph idx="1"/>
          </p:nvPr>
        </p:nvSpPr>
        <p:spPr>
          <a:xfrm>
            <a:off x="457200" y="1600201"/>
            <a:ext cx="8229600" cy="892695"/>
          </a:xfrm>
        </p:spPr>
        <p:txBody>
          <a:bodyPr>
            <a:normAutofit lnSpcReduction="10000"/>
          </a:bodyPr>
          <a:lstStyle/>
          <a:p>
            <a:pPr marL="0" indent="0">
              <a:buNone/>
            </a:pPr>
            <a:r>
              <a:rPr lang="en-GB" sz="2800" dirty="0"/>
              <a:t>Communication relates to how we relay meaning to one another. </a:t>
            </a:r>
          </a:p>
        </p:txBody>
      </p:sp>
      <p:pic>
        <p:nvPicPr>
          <p:cNvPr id="5" name="Picture 4" descr="Athletic woman thumbs up smiling">
            <a:extLst>
              <a:ext uri="{FF2B5EF4-FFF2-40B4-BE49-F238E27FC236}">
                <a16:creationId xmlns:a16="http://schemas.microsoft.com/office/drawing/2014/main" id="{567B42EE-F508-4332-8065-647ADECA434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69042" y="2426767"/>
            <a:ext cx="1215126" cy="3290575"/>
          </a:xfrm>
          <a:prstGeom prst="rect">
            <a:avLst/>
          </a:prstGeom>
        </p:spPr>
      </p:pic>
      <p:pic>
        <p:nvPicPr>
          <p:cNvPr id="7" name="Picture 6" descr="Woman in wheelchair raising hand">
            <a:extLst>
              <a:ext uri="{FF2B5EF4-FFF2-40B4-BE49-F238E27FC236}">
                <a16:creationId xmlns:a16="http://schemas.microsoft.com/office/drawing/2014/main" id="{A2831AEA-98FB-405A-8695-7A1D42AEE14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93666" y="2803118"/>
            <a:ext cx="1530723" cy="3046840"/>
          </a:xfrm>
          <a:prstGeom prst="rect">
            <a:avLst/>
          </a:prstGeom>
        </p:spPr>
      </p:pic>
      <p:pic>
        <p:nvPicPr>
          <p:cNvPr id="9" name="Picture 8" descr="Young boy holding sign smiling">
            <a:extLst>
              <a:ext uri="{FF2B5EF4-FFF2-40B4-BE49-F238E27FC236}">
                <a16:creationId xmlns:a16="http://schemas.microsoft.com/office/drawing/2014/main" id="{7805165D-D0C4-4D0E-B9F7-FB6ADFAB871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719648" y="2313179"/>
            <a:ext cx="1802675" cy="3340606"/>
          </a:xfrm>
          <a:prstGeom prst="rect">
            <a:avLst/>
          </a:prstGeom>
        </p:spPr>
      </p:pic>
      <p:pic>
        <p:nvPicPr>
          <p:cNvPr id="11" name="Picture 10" descr="Casual woman on the phone">
            <a:extLst>
              <a:ext uri="{FF2B5EF4-FFF2-40B4-BE49-F238E27FC236}">
                <a16:creationId xmlns:a16="http://schemas.microsoft.com/office/drawing/2014/main" id="{F46618A8-A700-422F-9B3C-00A710424E4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flipH="1">
            <a:off x="538632" y="2557557"/>
            <a:ext cx="1037133" cy="3096228"/>
          </a:xfrm>
          <a:prstGeom prst="rect">
            <a:avLst/>
          </a:prstGeom>
        </p:spPr>
      </p:pic>
      <p:sp>
        <p:nvSpPr>
          <p:cNvPr id="12" name="TextBox 11">
            <a:extLst>
              <a:ext uri="{FF2B5EF4-FFF2-40B4-BE49-F238E27FC236}">
                <a16:creationId xmlns:a16="http://schemas.microsoft.com/office/drawing/2014/main" id="{97B9778A-F0A2-4834-82B3-DD98312FF17F}"/>
              </a:ext>
            </a:extLst>
          </p:cNvPr>
          <p:cNvSpPr txBox="1"/>
          <p:nvPr/>
        </p:nvSpPr>
        <p:spPr>
          <a:xfrm>
            <a:off x="7216599" y="2803118"/>
            <a:ext cx="1243227" cy="923330"/>
          </a:xfrm>
          <a:prstGeom prst="rect">
            <a:avLst/>
          </a:prstGeom>
          <a:noFill/>
        </p:spPr>
        <p:txBody>
          <a:bodyPr wrap="square" rtlCol="0">
            <a:spAutoFit/>
          </a:bodyPr>
          <a:lstStyle/>
          <a:p>
            <a:pPr algn="ctr"/>
            <a:r>
              <a:rPr lang="en-GB" dirty="0"/>
              <a:t>Pizza Shop this way. </a:t>
            </a:r>
          </a:p>
        </p:txBody>
      </p:sp>
    </p:spTree>
    <p:extLst>
      <p:ext uri="{BB962C8B-B14F-4D97-AF65-F5344CB8AC3E}">
        <p14:creationId xmlns:p14="http://schemas.microsoft.com/office/powerpoint/2010/main" val="41818853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A580A5-2080-4301-A860-3F75A22FD140}"/>
              </a:ext>
            </a:extLst>
          </p:cNvPr>
          <p:cNvSpPr>
            <a:spLocks noGrp="1"/>
          </p:cNvSpPr>
          <p:nvPr>
            <p:ph type="title"/>
          </p:nvPr>
        </p:nvSpPr>
        <p:spPr/>
        <p:txBody>
          <a:bodyPr>
            <a:normAutofit fontScale="90000"/>
          </a:bodyPr>
          <a:lstStyle/>
          <a:p>
            <a:r>
              <a:rPr lang="en-GB" dirty="0"/>
              <a:t>Communication in Health and Social Care</a:t>
            </a:r>
          </a:p>
        </p:txBody>
      </p:sp>
      <p:sp>
        <p:nvSpPr>
          <p:cNvPr id="6" name="Freeform: Shape 5">
            <a:extLst>
              <a:ext uri="{FF2B5EF4-FFF2-40B4-BE49-F238E27FC236}">
                <a16:creationId xmlns:a16="http://schemas.microsoft.com/office/drawing/2014/main" id="{4A7A68A1-1226-4416-B40D-5D536268B37D}"/>
              </a:ext>
            </a:extLst>
          </p:cNvPr>
          <p:cNvSpPr/>
          <p:nvPr/>
        </p:nvSpPr>
        <p:spPr>
          <a:xfrm>
            <a:off x="1829401" y="2984296"/>
            <a:ext cx="1190466" cy="1190466"/>
          </a:xfrm>
          <a:custGeom>
            <a:avLst/>
            <a:gdLst>
              <a:gd name="connsiteX0" fmla="*/ 0 w 1190466"/>
              <a:gd name="connsiteY0" fmla="*/ 595233 h 1190466"/>
              <a:gd name="connsiteX1" fmla="*/ 595233 w 1190466"/>
              <a:gd name="connsiteY1" fmla="*/ 0 h 1190466"/>
              <a:gd name="connsiteX2" fmla="*/ 1190466 w 1190466"/>
              <a:gd name="connsiteY2" fmla="*/ 595233 h 1190466"/>
              <a:gd name="connsiteX3" fmla="*/ 595233 w 1190466"/>
              <a:gd name="connsiteY3" fmla="*/ 1190466 h 1190466"/>
              <a:gd name="connsiteX4" fmla="*/ 0 w 1190466"/>
              <a:gd name="connsiteY4" fmla="*/ 595233 h 11904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90466" h="1190466">
                <a:moveTo>
                  <a:pt x="0" y="595233"/>
                </a:moveTo>
                <a:cubicBezTo>
                  <a:pt x="0" y="266495"/>
                  <a:pt x="266495" y="0"/>
                  <a:pt x="595233" y="0"/>
                </a:cubicBezTo>
                <a:cubicBezTo>
                  <a:pt x="923971" y="0"/>
                  <a:pt x="1190466" y="266495"/>
                  <a:pt x="1190466" y="595233"/>
                </a:cubicBezTo>
                <a:cubicBezTo>
                  <a:pt x="1190466" y="923971"/>
                  <a:pt x="923971" y="1190466"/>
                  <a:pt x="595233" y="1190466"/>
                </a:cubicBezTo>
                <a:cubicBezTo>
                  <a:pt x="266495" y="1190466"/>
                  <a:pt x="0" y="923971"/>
                  <a:pt x="0" y="595233"/>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90215" tIns="190215" rIns="190215" bIns="190215" numCol="1" spcCol="1270" anchor="ctr" anchorCtr="0">
            <a:noAutofit/>
          </a:bodyPr>
          <a:lstStyle/>
          <a:p>
            <a:pPr marL="0" lvl="0" indent="0" algn="ctr" defTabSz="1111250">
              <a:lnSpc>
                <a:spcPct val="90000"/>
              </a:lnSpc>
              <a:spcBef>
                <a:spcPct val="0"/>
              </a:spcBef>
              <a:spcAft>
                <a:spcPct val="35000"/>
              </a:spcAft>
              <a:buNone/>
            </a:pPr>
            <a:r>
              <a:rPr lang="en-GB" sz="2500" kern="1200" dirty="0"/>
              <a:t>Who? </a:t>
            </a:r>
          </a:p>
        </p:txBody>
      </p:sp>
      <p:sp>
        <p:nvSpPr>
          <p:cNvPr id="7" name="Freeform: Shape 6">
            <a:extLst>
              <a:ext uri="{FF2B5EF4-FFF2-40B4-BE49-F238E27FC236}">
                <a16:creationId xmlns:a16="http://schemas.microsoft.com/office/drawing/2014/main" id="{73B9ABAD-7B99-47F8-9141-A403C3CE77E2}"/>
              </a:ext>
            </a:extLst>
          </p:cNvPr>
          <p:cNvSpPr/>
          <p:nvPr/>
        </p:nvSpPr>
        <p:spPr>
          <a:xfrm rot="16200000">
            <a:off x="2251291" y="2788060"/>
            <a:ext cx="346687" cy="45782"/>
          </a:xfrm>
          <a:custGeom>
            <a:avLst/>
            <a:gdLst>
              <a:gd name="connsiteX0" fmla="*/ 0 w 346687"/>
              <a:gd name="connsiteY0" fmla="*/ 22891 h 45782"/>
              <a:gd name="connsiteX1" fmla="*/ 346687 w 346687"/>
              <a:gd name="connsiteY1" fmla="*/ 22891 h 45782"/>
            </a:gdLst>
            <a:ahLst/>
            <a:cxnLst>
              <a:cxn ang="0">
                <a:pos x="connsiteX0" y="connsiteY0"/>
              </a:cxn>
              <a:cxn ang="0">
                <a:pos x="connsiteX1" y="connsiteY1"/>
              </a:cxn>
            </a:cxnLst>
            <a:rect l="l" t="t" r="r" b="b"/>
            <a:pathLst>
              <a:path w="346687" h="45782">
                <a:moveTo>
                  <a:pt x="0" y="22891"/>
                </a:moveTo>
                <a:lnTo>
                  <a:pt x="346687" y="22891"/>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spcFirstLastPara="0" vert="horz" wrap="square" lIns="177376" tIns="14224" rIns="177377" bIns="14224" numCol="1" spcCol="1270" anchor="ctr" anchorCtr="0">
            <a:noAutofit/>
          </a:bodyPr>
          <a:lstStyle/>
          <a:p>
            <a:pPr marL="0" lvl="0" indent="0" algn="ctr" defTabSz="222250">
              <a:lnSpc>
                <a:spcPct val="90000"/>
              </a:lnSpc>
              <a:spcBef>
                <a:spcPct val="0"/>
              </a:spcBef>
              <a:spcAft>
                <a:spcPct val="35000"/>
              </a:spcAft>
              <a:buNone/>
            </a:pPr>
            <a:endParaRPr lang="en-GB" sz="500" kern="1200"/>
          </a:p>
        </p:txBody>
      </p:sp>
      <p:sp>
        <p:nvSpPr>
          <p:cNvPr id="8" name="Freeform: Shape 7">
            <a:extLst>
              <a:ext uri="{FF2B5EF4-FFF2-40B4-BE49-F238E27FC236}">
                <a16:creationId xmlns:a16="http://schemas.microsoft.com/office/drawing/2014/main" id="{33FFC1C7-D527-4387-A950-17D5A077ACBA}"/>
              </a:ext>
            </a:extLst>
          </p:cNvPr>
          <p:cNvSpPr/>
          <p:nvPr/>
        </p:nvSpPr>
        <p:spPr>
          <a:xfrm>
            <a:off x="399040" y="3963945"/>
            <a:ext cx="1643248" cy="1216347"/>
          </a:xfrm>
          <a:custGeom>
            <a:avLst/>
            <a:gdLst>
              <a:gd name="connsiteX0" fmla="*/ 0 w 1643248"/>
              <a:gd name="connsiteY0" fmla="*/ 608174 h 1216347"/>
              <a:gd name="connsiteX1" fmla="*/ 821624 w 1643248"/>
              <a:gd name="connsiteY1" fmla="*/ 0 h 1216347"/>
              <a:gd name="connsiteX2" fmla="*/ 1643248 w 1643248"/>
              <a:gd name="connsiteY2" fmla="*/ 608174 h 1216347"/>
              <a:gd name="connsiteX3" fmla="*/ 821624 w 1643248"/>
              <a:gd name="connsiteY3" fmla="*/ 1216348 h 1216347"/>
              <a:gd name="connsiteX4" fmla="*/ 0 w 1643248"/>
              <a:gd name="connsiteY4" fmla="*/ 608174 h 12163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43248" h="1216347">
                <a:moveTo>
                  <a:pt x="0" y="608174"/>
                </a:moveTo>
                <a:cubicBezTo>
                  <a:pt x="0" y="272289"/>
                  <a:pt x="367854" y="0"/>
                  <a:pt x="821624" y="0"/>
                </a:cubicBezTo>
                <a:cubicBezTo>
                  <a:pt x="1275394" y="0"/>
                  <a:pt x="1643248" y="272289"/>
                  <a:pt x="1643248" y="608174"/>
                </a:cubicBezTo>
                <a:cubicBezTo>
                  <a:pt x="1643248" y="944059"/>
                  <a:pt x="1275394" y="1216348"/>
                  <a:pt x="821624" y="1216348"/>
                </a:cubicBezTo>
                <a:cubicBezTo>
                  <a:pt x="367854" y="1216348"/>
                  <a:pt x="0" y="944059"/>
                  <a:pt x="0" y="608174"/>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55888" tIns="193370" rIns="255888" bIns="193370" numCol="1" spcCol="1270" anchor="ctr" anchorCtr="0">
            <a:noAutofit/>
          </a:bodyPr>
          <a:lstStyle/>
          <a:p>
            <a:pPr marL="0" lvl="0" indent="0" algn="ctr" defTabSz="1066800">
              <a:lnSpc>
                <a:spcPct val="90000"/>
              </a:lnSpc>
              <a:spcBef>
                <a:spcPct val="0"/>
              </a:spcBef>
              <a:spcAft>
                <a:spcPct val="35000"/>
              </a:spcAft>
              <a:buNone/>
            </a:pPr>
            <a:r>
              <a:rPr lang="en-GB" sz="2400" kern="1200" dirty="0"/>
              <a:t>Patients</a:t>
            </a:r>
            <a:endParaRPr lang="en-GB" sz="1100" kern="1200" dirty="0"/>
          </a:p>
        </p:txBody>
      </p:sp>
      <p:sp>
        <p:nvSpPr>
          <p:cNvPr id="9" name="Freeform: Shape 8">
            <a:extLst>
              <a:ext uri="{FF2B5EF4-FFF2-40B4-BE49-F238E27FC236}">
                <a16:creationId xmlns:a16="http://schemas.microsoft.com/office/drawing/2014/main" id="{897C716B-93C9-4B27-A799-D24110D25FBC}"/>
              </a:ext>
            </a:extLst>
          </p:cNvPr>
          <p:cNvSpPr/>
          <p:nvPr/>
        </p:nvSpPr>
        <p:spPr>
          <a:xfrm rot="20520000">
            <a:off x="2986225" y="3344227"/>
            <a:ext cx="184283" cy="45782"/>
          </a:xfrm>
          <a:custGeom>
            <a:avLst/>
            <a:gdLst>
              <a:gd name="connsiteX0" fmla="*/ 0 w 184283"/>
              <a:gd name="connsiteY0" fmla="*/ 22891 h 45782"/>
              <a:gd name="connsiteX1" fmla="*/ 184283 w 184283"/>
              <a:gd name="connsiteY1" fmla="*/ 22891 h 45782"/>
            </a:gdLst>
            <a:ahLst/>
            <a:cxnLst>
              <a:cxn ang="0">
                <a:pos x="connsiteX0" y="connsiteY0"/>
              </a:cxn>
              <a:cxn ang="0">
                <a:pos x="connsiteX1" y="connsiteY1"/>
              </a:cxn>
            </a:cxnLst>
            <a:rect l="l" t="t" r="r" b="b"/>
            <a:pathLst>
              <a:path w="184283" h="45782">
                <a:moveTo>
                  <a:pt x="0" y="22891"/>
                </a:moveTo>
                <a:lnTo>
                  <a:pt x="184283" y="22891"/>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spcFirstLastPara="0" vert="horz" wrap="square" lIns="100234" tIns="18284" rIns="100234" bIns="18283" numCol="1" spcCol="1270" anchor="ctr" anchorCtr="0">
            <a:noAutofit/>
          </a:bodyPr>
          <a:lstStyle/>
          <a:p>
            <a:pPr marL="0" lvl="0" indent="0" algn="ctr" defTabSz="222250">
              <a:lnSpc>
                <a:spcPct val="90000"/>
              </a:lnSpc>
              <a:spcBef>
                <a:spcPct val="0"/>
              </a:spcBef>
              <a:spcAft>
                <a:spcPct val="35000"/>
              </a:spcAft>
              <a:buNone/>
            </a:pPr>
            <a:endParaRPr lang="en-GB" sz="500" kern="1200"/>
          </a:p>
        </p:txBody>
      </p:sp>
      <p:sp>
        <p:nvSpPr>
          <p:cNvPr id="10" name="Freeform: Shape 9">
            <a:extLst>
              <a:ext uri="{FF2B5EF4-FFF2-40B4-BE49-F238E27FC236}">
                <a16:creationId xmlns:a16="http://schemas.microsoft.com/office/drawing/2014/main" id="{683469EF-CF56-4935-99FB-19D64E9B9E20}"/>
              </a:ext>
            </a:extLst>
          </p:cNvPr>
          <p:cNvSpPr/>
          <p:nvPr/>
        </p:nvSpPr>
        <p:spPr>
          <a:xfrm>
            <a:off x="3077452" y="2573283"/>
            <a:ext cx="1642820" cy="1054479"/>
          </a:xfrm>
          <a:custGeom>
            <a:avLst/>
            <a:gdLst>
              <a:gd name="connsiteX0" fmla="*/ 0 w 1642820"/>
              <a:gd name="connsiteY0" fmla="*/ 527240 h 1054479"/>
              <a:gd name="connsiteX1" fmla="*/ 821410 w 1642820"/>
              <a:gd name="connsiteY1" fmla="*/ 0 h 1054479"/>
              <a:gd name="connsiteX2" fmla="*/ 1642820 w 1642820"/>
              <a:gd name="connsiteY2" fmla="*/ 527240 h 1054479"/>
              <a:gd name="connsiteX3" fmla="*/ 821410 w 1642820"/>
              <a:gd name="connsiteY3" fmla="*/ 1054480 h 1054479"/>
              <a:gd name="connsiteX4" fmla="*/ 0 w 1642820"/>
              <a:gd name="connsiteY4" fmla="*/ 527240 h 1054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42820" h="1054479">
                <a:moveTo>
                  <a:pt x="0" y="527240"/>
                </a:moveTo>
                <a:cubicBezTo>
                  <a:pt x="0" y="236053"/>
                  <a:pt x="367758" y="0"/>
                  <a:pt x="821410" y="0"/>
                </a:cubicBezTo>
                <a:cubicBezTo>
                  <a:pt x="1275062" y="0"/>
                  <a:pt x="1642820" y="236053"/>
                  <a:pt x="1642820" y="527240"/>
                </a:cubicBezTo>
                <a:cubicBezTo>
                  <a:pt x="1642820" y="818427"/>
                  <a:pt x="1275062" y="1054480"/>
                  <a:pt x="821410" y="1054480"/>
                </a:cubicBezTo>
                <a:cubicBezTo>
                  <a:pt x="367758" y="1054480"/>
                  <a:pt x="0" y="818427"/>
                  <a:pt x="0" y="527240"/>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55825" tIns="169665" rIns="255825" bIns="169665" numCol="1" spcCol="1270" anchor="ctr" anchorCtr="0">
            <a:noAutofit/>
          </a:bodyPr>
          <a:lstStyle/>
          <a:p>
            <a:pPr marL="0" lvl="0" indent="0" algn="ctr" defTabSz="1066800">
              <a:lnSpc>
                <a:spcPct val="90000"/>
              </a:lnSpc>
              <a:spcBef>
                <a:spcPct val="0"/>
              </a:spcBef>
              <a:spcAft>
                <a:spcPct val="35000"/>
              </a:spcAft>
              <a:buNone/>
            </a:pPr>
            <a:r>
              <a:rPr lang="en-GB" sz="2400" kern="1200" dirty="0"/>
              <a:t>Service Users</a:t>
            </a:r>
          </a:p>
        </p:txBody>
      </p:sp>
      <p:sp>
        <p:nvSpPr>
          <p:cNvPr id="11" name="Freeform: Shape 10">
            <a:extLst>
              <a:ext uri="{FF2B5EF4-FFF2-40B4-BE49-F238E27FC236}">
                <a16:creationId xmlns:a16="http://schemas.microsoft.com/office/drawing/2014/main" id="{043D8485-D88E-4D01-9F78-4C8D3B0856FA}"/>
              </a:ext>
            </a:extLst>
          </p:cNvPr>
          <p:cNvSpPr/>
          <p:nvPr/>
        </p:nvSpPr>
        <p:spPr>
          <a:xfrm rot="3240000">
            <a:off x="2720937" y="4143322"/>
            <a:ext cx="259896" cy="45782"/>
          </a:xfrm>
          <a:custGeom>
            <a:avLst/>
            <a:gdLst>
              <a:gd name="connsiteX0" fmla="*/ 0 w 259896"/>
              <a:gd name="connsiteY0" fmla="*/ 22891 h 45782"/>
              <a:gd name="connsiteX1" fmla="*/ 259896 w 259896"/>
              <a:gd name="connsiteY1" fmla="*/ 22891 h 45782"/>
            </a:gdLst>
            <a:ahLst/>
            <a:cxnLst>
              <a:cxn ang="0">
                <a:pos x="connsiteX0" y="connsiteY0"/>
              </a:cxn>
              <a:cxn ang="0">
                <a:pos x="connsiteX1" y="connsiteY1"/>
              </a:cxn>
            </a:cxnLst>
            <a:rect l="l" t="t" r="r" b="b"/>
            <a:pathLst>
              <a:path w="259896" h="45782">
                <a:moveTo>
                  <a:pt x="0" y="22891"/>
                </a:moveTo>
                <a:lnTo>
                  <a:pt x="259896" y="22891"/>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spcFirstLastPara="0" vert="horz" wrap="square" lIns="136151" tIns="16393" rIns="136150" bIns="16394" numCol="1" spcCol="1270" anchor="ctr" anchorCtr="0">
            <a:noAutofit/>
          </a:bodyPr>
          <a:lstStyle/>
          <a:p>
            <a:pPr marL="0" lvl="0" indent="0" algn="ctr" defTabSz="222250">
              <a:lnSpc>
                <a:spcPct val="90000"/>
              </a:lnSpc>
              <a:spcBef>
                <a:spcPct val="0"/>
              </a:spcBef>
              <a:spcAft>
                <a:spcPct val="35000"/>
              </a:spcAft>
              <a:buNone/>
            </a:pPr>
            <a:endParaRPr lang="en-GB" sz="500" kern="1200"/>
          </a:p>
        </p:txBody>
      </p:sp>
      <p:sp>
        <p:nvSpPr>
          <p:cNvPr id="12" name="Freeform: Shape 11">
            <a:extLst>
              <a:ext uri="{FF2B5EF4-FFF2-40B4-BE49-F238E27FC236}">
                <a16:creationId xmlns:a16="http://schemas.microsoft.com/office/drawing/2014/main" id="{B72C3131-B63C-4C6D-84EB-D4E54CE30C34}"/>
              </a:ext>
            </a:extLst>
          </p:cNvPr>
          <p:cNvSpPr/>
          <p:nvPr/>
        </p:nvSpPr>
        <p:spPr>
          <a:xfrm>
            <a:off x="2091553" y="4238349"/>
            <a:ext cx="2488408" cy="1190466"/>
          </a:xfrm>
          <a:custGeom>
            <a:avLst/>
            <a:gdLst>
              <a:gd name="connsiteX0" fmla="*/ 0 w 2488408"/>
              <a:gd name="connsiteY0" fmla="*/ 595233 h 1190466"/>
              <a:gd name="connsiteX1" fmla="*/ 1244204 w 2488408"/>
              <a:gd name="connsiteY1" fmla="*/ 0 h 1190466"/>
              <a:gd name="connsiteX2" fmla="*/ 2488408 w 2488408"/>
              <a:gd name="connsiteY2" fmla="*/ 595233 h 1190466"/>
              <a:gd name="connsiteX3" fmla="*/ 1244204 w 2488408"/>
              <a:gd name="connsiteY3" fmla="*/ 1190466 h 1190466"/>
              <a:gd name="connsiteX4" fmla="*/ 0 w 2488408"/>
              <a:gd name="connsiteY4" fmla="*/ 595233 h 11904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88408" h="1190466">
                <a:moveTo>
                  <a:pt x="0" y="595233"/>
                </a:moveTo>
                <a:cubicBezTo>
                  <a:pt x="0" y="266495"/>
                  <a:pt x="557049" y="0"/>
                  <a:pt x="1244204" y="0"/>
                </a:cubicBezTo>
                <a:cubicBezTo>
                  <a:pt x="1931359" y="0"/>
                  <a:pt x="2488408" y="266495"/>
                  <a:pt x="2488408" y="595233"/>
                </a:cubicBezTo>
                <a:cubicBezTo>
                  <a:pt x="2488408" y="923971"/>
                  <a:pt x="1931359" y="1190466"/>
                  <a:pt x="1244204" y="1190466"/>
                </a:cubicBezTo>
                <a:cubicBezTo>
                  <a:pt x="557049" y="1190466"/>
                  <a:pt x="0" y="923971"/>
                  <a:pt x="0" y="595233"/>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79659" tIns="189580" rIns="379659" bIns="189580" numCol="1" spcCol="1270" anchor="ctr" anchorCtr="0">
            <a:noAutofit/>
          </a:bodyPr>
          <a:lstStyle/>
          <a:p>
            <a:pPr marL="0" lvl="0" indent="0" algn="ctr" defTabSz="1066800">
              <a:lnSpc>
                <a:spcPct val="90000"/>
              </a:lnSpc>
              <a:spcBef>
                <a:spcPct val="0"/>
              </a:spcBef>
              <a:spcAft>
                <a:spcPct val="35000"/>
              </a:spcAft>
              <a:buNone/>
            </a:pPr>
            <a:r>
              <a:rPr lang="en-GB" sz="2400" kern="1200" dirty="0"/>
              <a:t>Families of patients</a:t>
            </a:r>
          </a:p>
        </p:txBody>
      </p:sp>
      <p:sp>
        <p:nvSpPr>
          <p:cNvPr id="13" name="Freeform: Shape 12">
            <a:extLst>
              <a:ext uri="{FF2B5EF4-FFF2-40B4-BE49-F238E27FC236}">
                <a16:creationId xmlns:a16="http://schemas.microsoft.com/office/drawing/2014/main" id="{08AB08D8-CC28-4F62-92C8-6E0AFD8E3826}"/>
              </a:ext>
            </a:extLst>
          </p:cNvPr>
          <p:cNvSpPr/>
          <p:nvPr/>
        </p:nvSpPr>
        <p:spPr>
          <a:xfrm rot="18360000">
            <a:off x="1901459" y="4126495"/>
            <a:ext cx="218300" cy="45783"/>
          </a:xfrm>
          <a:custGeom>
            <a:avLst/>
            <a:gdLst>
              <a:gd name="connsiteX0" fmla="*/ 0 w 218299"/>
              <a:gd name="connsiteY0" fmla="*/ 22891 h 45782"/>
              <a:gd name="connsiteX1" fmla="*/ 218299 w 218299"/>
              <a:gd name="connsiteY1" fmla="*/ 22891 h 45782"/>
            </a:gdLst>
            <a:ahLst/>
            <a:cxnLst>
              <a:cxn ang="0">
                <a:pos x="connsiteX0" y="connsiteY0"/>
              </a:cxn>
              <a:cxn ang="0">
                <a:pos x="connsiteX1" y="connsiteY1"/>
              </a:cxn>
            </a:cxnLst>
            <a:rect l="l" t="t" r="r" b="b"/>
            <a:pathLst>
              <a:path w="218299" h="45782">
                <a:moveTo>
                  <a:pt x="218299" y="22891"/>
                </a:moveTo>
                <a:lnTo>
                  <a:pt x="0" y="22891"/>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spcFirstLastPara="0" vert="horz" wrap="square" lIns="116392" tIns="17433" rIns="116393" bIns="17435" numCol="1" spcCol="1270" anchor="ctr" anchorCtr="0">
            <a:noAutofit/>
          </a:bodyPr>
          <a:lstStyle/>
          <a:p>
            <a:pPr marL="0" lvl="0" indent="0" algn="ctr" defTabSz="222250">
              <a:lnSpc>
                <a:spcPct val="90000"/>
              </a:lnSpc>
              <a:spcBef>
                <a:spcPct val="0"/>
              </a:spcBef>
              <a:spcAft>
                <a:spcPct val="35000"/>
              </a:spcAft>
              <a:buNone/>
            </a:pPr>
            <a:endParaRPr lang="en-GB" sz="500" kern="1200"/>
          </a:p>
        </p:txBody>
      </p:sp>
      <p:sp>
        <p:nvSpPr>
          <p:cNvPr id="14" name="Freeform: Shape 13">
            <a:extLst>
              <a:ext uri="{FF2B5EF4-FFF2-40B4-BE49-F238E27FC236}">
                <a16:creationId xmlns:a16="http://schemas.microsoft.com/office/drawing/2014/main" id="{4133DF96-5E4D-4E7F-A1CB-FA383A49D998}"/>
              </a:ext>
            </a:extLst>
          </p:cNvPr>
          <p:cNvSpPr/>
          <p:nvPr/>
        </p:nvSpPr>
        <p:spPr>
          <a:xfrm>
            <a:off x="1047296" y="1359890"/>
            <a:ext cx="2676514" cy="1259513"/>
          </a:xfrm>
          <a:custGeom>
            <a:avLst/>
            <a:gdLst>
              <a:gd name="connsiteX0" fmla="*/ 0 w 2676514"/>
              <a:gd name="connsiteY0" fmla="*/ 629757 h 1259513"/>
              <a:gd name="connsiteX1" fmla="*/ 1338257 w 2676514"/>
              <a:gd name="connsiteY1" fmla="*/ 0 h 1259513"/>
              <a:gd name="connsiteX2" fmla="*/ 2676514 w 2676514"/>
              <a:gd name="connsiteY2" fmla="*/ 629757 h 1259513"/>
              <a:gd name="connsiteX3" fmla="*/ 1338257 w 2676514"/>
              <a:gd name="connsiteY3" fmla="*/ 1259514 h 1259513"/>
              <a:gd name="connsiteX4" fmla="*/ 0 w 2676514"/>
              <a:gd name="connsiteY4" fmla="*/ 629757 h 12595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6514" h="1259513">
                <a:moveTo>
                  <a:pt x="0" y="629757"/>
                </a:moveTo>
                <a:cubicBezTo>
                  <a:pt x="0" y="281952"/>
                  <a:pt x="599158" y="0"/>
                  <a:pt x="1338257" y="0"/>
                </a:cubicBezTo>
                <a:cubicBezTo>
                  <a:pt x="2077356" y="0"/>
                  <a:pt x="2676514" y="281952"/>
                  <a:pt x="2676514" y="629757"/>
                </a:cubicBezTo>
                <a:cubicBezTo>
                  <a:pt x="2676514" y="977562"/>
                  <a:pt x="2077356" y="1259514"/>
                  <a:pt x="1338257" y="1259514"/>
                </a:cubicBezTo>
                <a:cubicBezTo>
                  <a:pt x="599158" y="1259514"/>
                  <a:pt x="0" y="977562"/>
                  <a:pt x="0" y="629757"/>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407206" tIns="199691" rIns="407206" bIns="199691" numCol="1" spcCol="1270" anchor="ctr" anchorCtr="0">
            <a:noAutofit/>
          </a:bodyPr>
          <a:lstStyle/>
          <a:p>
            <a:pPr marL="0" lvl="0" indent="0" algn="ctr" defTabSz="1066800">
              <a:lnSpc>
                <a:spcPct val="90000"/>
              </a:lnSpc>
              <a:spcBef>
                <a:spcPct val="0"/>
              </a:spcBef>
              <a:spcAft>
                <a:spcPct val="35000"/>
              </a:spcAft>
              <a:buNone/>
            </a:pPr>
            <a:r>
              <a:rPr lang="en-GB" sz="2400" kern="1200" dirty="0"/>
              <a:t>Other professionals</a:t>
            </a:r>
          </a:p>
        </p:txBody>
      </p:sp>
      <p:sp>
        <p:nvSpPr>
          <p:cNvPr id="15" name="Freeform: Shape 14">
            <a:extLst>
              <a:ext uri="{FF2B5EF4-FFF2-40B4-BE49-F238E27FC236}">
                <a16:creationId xmlns:a16="http://schemas.microsoft.com/office/drawing/2014/main" id="{99B21F12-BDAF-48C6-90E9-05A0C618A0DF}"/>
              </a:ext>
            </a:extLst>
          </p:cNvPr>
          <p:cNvSpPr/>
          <p:nvPr/>
        </p:nvSpPr>
        <p:spPr>
          <a:xfrm rot="1080000">
            <a:off x="1646464" y="3339111"/>
            <a:ext cx="217390" cy="45783"/>
          </a:xfrm>
          <a:custGeom>
            <a:avLst/>
            <a:gdLst>
              <a:gd name="connsiteX0" fmla="*/ 0 w 217389"/>
              <a:gd name="connsiteY0" fmla="*/ 22891 h 45782"/>
              <a:gd name="connsiteX1" fmla="*/ 217389 w 217389"/>
              <a:gd name="connsiteY1" fmla="*/ 22891 h 45782"/>
            </a:gdLst>
            <a:ahLst/>
            <a:cxnLst>
              <a:cxn ang="0">
                <a:pos x="connsiteX0" y="connsiteY0"/>
              </a:cxn>
              <a:cxn ang="0">
                <a:pos x="connsiteX1" y="connsiteY1"/>
              </a:cxn>
            </a:cxnLst>
            <a:rect l="l" t="t" r="r" b="b"/>
            <a:pathLst>
              <a:path w="217389" h="45782">
                <a:moveTo>
                  <a:pt x="217389" y="22891"/>
                </a:moveTo>
                <a:lnTo>
                  <a:pt x="0" y="22891"/>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spcFirstLastPara="0" vert="horz" wrap="square" lIns="115960" tIns="17457" rIns="115960" bIns="17456" numCol="1" spcCol="1270" anchor="ctr" anchorCtr="0">
            <a:noAutofit/>
          </a:bodyPr>
          <a:lstStyle/>
          <a:p>
            <a:pPr marL="0" lvl="0" indent="0" algn="ctr" defTabSz="222250">
              <a:lnSpc>
                <a:spcPct val="90000"/>
              </a:lnSpc>
              <a:spcBef>
                <a:spcPct val="0"/>
              </a:spcBef>
              <a:spcAft>
                <a:spcPct val="35000"/>
              </a:spcAft>
              <a:buNone/>
            </a:pPr>
            <a:endParaRPr lang="en-GB" sz="500" kern="1200"/>
          </a:p>
        </p:txBody>
      </p:sp>
      <p:sp>
        <p:nvSpPr>
          <p:cNvPr id="16" name="Freeform: Shape 15">
            <a:extLst>
              <a:ext uri="{FF2B5EF4-FFF2-40B4-BE49-F238E27FC236}">
                <a16:creationId xmlns:a16="http://schemas.microsoft.com/office/drawing/2014/main" id="{F9936E7D-7A4F-47DF-A8D5-92045B921528}"/>
              </a:ext>
            </a:extLst>
          </p:cNvPr>
          <p:cNvSpPr/>
          <p:nvPr/>
        </p:nvSpPr>
        <p:spPr>
          <a:xfrm>
            <a:off x="191181" y="2505290"/>
            <a:ext cx="1518452" cy="1190466"/>
          </a:xfrm>
          <a:custGeom>
            <a:avLst/>
            <a:gdLst>
              <a:gd name="connsiteX0" fmla="*/ 0 w 1518452"/>
              <a:gd name="connsiteY0" fmla="*/ 595233 h 1190466"/>
              <a:gd name="connsiteX1" fmla="*/ 759226 w 1518452"/>
              <a:gd name="connsiteY1" fmla="*/ 0 h 1190466"/>
              <a:gd name="connsiteX2" fmla="*/ 1518452 w 1518452"/>
              <a:gd name="connsiteY2" fmla="*/ 595233 h 1190466"/>
              <a:gd name="connsiteX3" fmla="*/ 759226 w 1518452"/>
              <a:gd name="connsiteY3" fmla="*/ 1190466 h 1190466"/>
              <a:gd name="connsiteX4" fmla="*/ 0 w 1518452"/>
              <a:gd name="connsiteY4" fmla="*/ 595233 h 11904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18452" h="1190466">
                <a:moveTo>
                  <a:pt x="0" y="595233"/>
                </a:moveTo>
                <a:cubicBezTo>
                  <a:pt x="0" y="266495"/>
                  <a:pt x="339917" y="0"/>
                  <a:pt x="759226" y="0"/>
                </a:cubicBezTo>
                <a:cubicBezTo>
                  <a:pt x="1178535" y="0"/>
                  <a:pt x="1518452" y="266495"/>
                  <a:pt x="1518452" y="595233"/>
                </a:cubicBezTo>
                <a:cubicBezTo>
                  <a:pt x="1518452" y="923971"/>
                  <a:pt x="1178535" y="1190466"/>
                  <a:pt x="759226" y="1190466"/>
                </a:cubicBezTo>
                <a:cubicBezTo>
                  <a:pt x="339917" y="1190466"/>
                  <a:pt x="0" y="923971"/>
                  <a:pt x="0" y="595233"/>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7612" tIns="189580" rIns="237612" bIns="189580" numCol="1" spcCol="1270" anchor="ctr" anchorCtr="0">
            <a:noAutofit/>
          </a:bodyPr>
          <a:lstStyle/>
          <a:p>
            <a:pPr marL="0" lvl="0" indent="0" algn="ctr" defTabSz="1066800">
              <a:lnSpc>
                <a:spcPct val="90000"/>
              </a:lnSpc>
              <a:spcBef>
                <a:spcPct val="0"/>
              </a:spcBef>
              <a:spcAft>
                <a:spcPct val="35000"/>
              </a:spcAft>
              <a:buNone/>
            </a:pPr>
            <a:r>
              <a:rPr lang="en-GB" sz="2400" kern="1200" dirty="0"/>
              <a:t>The public</a:t>
            </a:r>
          </a:p>
        </p:txBody>
      </p:sp>
      <p:graphicFrame>
        <p:nvGraphicFramePr>
          <p:cNvPr id="17" name="Diagram 16">
            <a:extLst>
              <a:ext uri="{FF2B5EF4-FFF2-40B4-BE49-F238E27FC236}">
                <a16:creationId xmlns:a16="http://schemas.microsoft.com/office/drawing/2014/main" id="{5681DB7F-6F0A-44A5-8A91-04B650E58DAD}"/>
              </a:ext>
            </a:extLst>
          </p:cNvPr>
          <p:cNvGraphicFramePr/>
          <p:nvPr>
            <p:extLst>
              <p:ext uri="{D42A27DB-BD31-4B8C-83A1-F6EECF244321}">
                <p14:modId xmlns:p14="http://schemas.microsoft.com/office/powerpoint/2010/main" val="890742395"/>
              </p:ext>
            </p:extLst>
          </p:nvPr>
        </p:nvGraphicFramePr>
        <p:xfrm>
          <a:off x="3822341" y="1397000"/>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969086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0"/>
                                        </p:tgtEl>
                                        <p:attrNameLst>
                                          <p:attrName>style.visibility</p:attrName>
                                        </p:attrNameLst>
                                      </p:cBhvr>
                                      <p:to>
                                        <p:strVal val="visible"/>
                                      </p:to>
                                    </p:set>
                                    <p:animEffect transition="in" filter="fade">
                                      <p:cBhvr>
                                        <p:cTn id="15" dur="500"/>
                                        <p:tgtEl>
                                          <p:spTgt spid="10"/>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3"/>
                                        </p:tgtEl>
                                        <p:attrNameLst>
                                          <p:attrName>style.visibility</p:attrName>
                                        </p:attrNameLst>
                                      </p:cBhvr>
                                      <p:to>
                                        <p:strVal val="visible"/>
                                      </p:to>
                                    </p:set>
                                    <p:animEffect transition="in" filter="fade">
                                      <p:cBhvr>
                                        <p:cTn id="20" dur="500"/>
                                        <p:tgtEl>
                                          <p:spTgt spid="13"/>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8"/>
                                        </p:tgtEl>
                                        <p:attrNameLst>
                                          <p:attrName>style.visibility</p:attrName>
                                        </p:attrNameLst>
                                      </p:cBhvr>
                                      <p:to>
                                        <p:strVal val="visible"/>
                                      </p:to>
                                    </p:set>
                                    <p:animEffect transition="in" filter="fade">
                                      <p:cBhvr>
                                        <p:cTn id="23" dur="500"/>
                                        <p:tgtEl>
                                          <p:spTgt spid="8"/>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7"/>
                                        </p:tgtEl>
                                        <p:attrNameLst>
                                          <p:attrName>style.visibility</p:attrName>
                                        </p:attrNameLst>
                                      </p:cBhvr>
                                      <p:to>
                                        <p:strVal val="visible"/>
                                      </p:to>
                                    </p:set>
                                    <p:animEffect transition="in" filter="fade">
                                      <p:cBhvr>
                                        <p:cTn id="28" dur="500"/>
                                        <p:tgtEl>
                                          <p:spTgt spid="7"/>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14"/>
                                        </p:tgtEl>
                                        <p:attrNameLst>
                                          <p:attrName>style.visibility</p:attrName>
                                        </p:attrNameLst>
                                      </p:cBhvr>
                                      <p:to>
                                        <p:strVal val="visible"/>
                                      </p:to>
                                    </p:set>
                                    <p:animEffect transition="in" filter="fade">
                                      <p:cBhvr>
                                        <p:cTn id="31" dur="500"/>
                                        <p:tgtEl>
                                          <p:spTgt spid="14"/>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11"/>
                                        </p:tgtEl>
                                        <p:attrNameLst>
                                          <p:attrName>style.visibility</p:attrName>
                                        </p:attrNameLst>
                                      </p:cBhvr>
                                      <p:to>
                                        <p:strVal val="visible"/>
                                      </p:to>
                                    </p:set>
                                    <p:animEffect transition="in" filter="fade">
                                      <p:cBhvr>
                                        <p:cTn id="36" dur="500"/>
                                        <p:tgtEl>
                                          <p:spTgt spid="11"/>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12"/>
                                        </p:tgtEl>
                                        <p:attrNameLst>
                                          <p:attrName>style.visibility</p:attrName>
                                        </p:attrNameLst>
                                      </p:cBhvr>
                                      <p:to>
                                        <p:strVal val="visible"/>
                                      </p:to>
                                    </p:set>
                                    <p:animEffect transition="in" filter="fade">
                                      <p:cBhvr>
                                        <p:cTn id="39" dur="500"/>
                                        <p:tgtEl>
                                          <p:spTgt spid="12"/>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15"/>
                                        </p:tgtEl>
                                        <p:attrNameLst>
                                          <p:attrName>style.visibility</p:attrName>
                                        </p:attrNameLst>
                                      </p:cBhvr>
                                      <p:to>
                                        <p:strVal val="visible"/>
                                      </p:to>
                                    </p:set>
                                    <p:animEffect transition="in" filter="fade">
                                      <p:cBhvr>
                                        <p:cTn id="44" dur="500"/>
                                        <p:tgtEl>
                                          <p:spTgt spid="15"/>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16"/>
                                        </p:tgtEl>
                                        <p:attrNameLst>
                                          <p:attrName>style.visibility</p:attrName>
                                        </p:attrNameLst>
                                      </p:cBhvr>
                                      <p:to>
                                        <p:strVal val="visible"/>
                                      </p:to>
                                    </p:set>
                                    <p:animEffect transition="in" filter="fade">
                                      <p:cBhvr>
                                        <p:cTn id="47" dur="500"/>
                                        <p:tgtEl>
                                          <p:spTgt spid="16"/>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17"/>
                                        </p:tgtEl>
                                        <p:attrNameLst>
                                          <p:attrName>style.visibility</p:attrName>
                                        </p:attrNameLst>
                                      </p:cBhvr>
                                      <p:to>
                                        <p:strVal val="visible"/>
                                      </p:to>
                                    </p:set>
                                    <p:animEffect transition="in" filter="fade">
                                      <p:cBhvr>
                                        <p:cTn id="52"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P spid="11" grpId="0" animBg="1"/>
      <p:bldP spid="12" grpId="0" animBg="1"/>
      <p:bldP spid="13" grpId="0" animBg="1"/>
      <p:bldP spid="14" grpId="0" animBg="1"/>
      <p:bldP spid="15" grpId="0" animBg="1"/>
      <p:bldP spid="16" grpId="0" animBg="1"/>
      <p:bldGraphic spid="17"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605A9C-BC5B-4231-AAB0-C612910D2BE6}"/>
              </a:ext>
            </a:extLst>
          </p:cNvPr>
          <p:cNvSpPr>
            <a:spLocks noGrp="1"/>
          </p:cNvSpPr>
          <p:nvPr>
            <p:ph type="title"/>
          </p:nvPr>
        </p:nvSpPr>
        <p:spPr/>
        <p:txBody>
          <a:bodyPr/>
          <a:lstStyle/>
          <a:p>
            <a:r>
              <a:rPr lang="en-GB" dirty="0"/>
              <a:t>Etiquette of communication</a:t>
            </a:r>
          </a:p>
        </p:txBody>
      </p:sp>
      <p:sp>
        <p:nvSpPr>
          <p:cNvPr id="3" name="Content Placeholder 2">
            <a:extLst>
              <a:ext uri="{FF2B5EF4-FFF2-40B4-BE49-F238E27FC236}">
                <a16:creationId xmlns:a16="http://schemas.microsoft.com/office/drawing/2014/main" id="{0537A478-3E6A-418C-AE52-61007C5F06E6}"/>
              </a:ext>
            </a:extLst>
          </p:cNvPr>
          <p:cNvSpPr>
            <a:spLocks noGrp="1"/>
          </p:cNvSpPr>
          <p:nvPr>
            <p:ph idx="1"/>
          </p:nvPr>
        </p:nvSpPr>
        <p:spPr>
          <a:xfrm>
            <a:off x="457200" y="1600201"/>
            <a:ext cx="8229600" cy="892695"/>
          </a:xfrm>
          <a:ln w="38100">
            <a:solidFill>
              <a:schemeClr val="accent1"/>
            </a:solidFill>
          </a:ln>
        </p:spPr>
        <p:txBody>
          <a:bodyPr>
            <a:normAutofit/>
          </a:bodyPr>
          <a:lstStyle/>
          <a:p>
            <a:pPr marL="0" indent="0">
              <a:buNone/>
            </a:pPr>
            <a:r>
              <a:rPr lang="en-GB" sz="2400" dirty="0">
                <a:latin typeface="Arial" panose="020B0604020202020204" pitchFamily="34" charset="0"/>
                <a:cs typeface="Arial" panose="020B0604020202020204" pitchFamily="34" charset="0"/>
              </a:rPr>
              <a:t>Conveying your professionalism and emotional intelligence is important when communicating. </a:t>
            </a:r>
          </a:p>
        </p:txBody>
      </p:sp>
      <p:pic>
        <p:nvPicPr>
          <p:cNvPr id="6" name="Picture 5" descr="Woman in wheelchair on a call">
            <a:extLst>
              <a:ext uri="{FF2B5EF4-FFF2-40B4-BE49-F238E27FC236}">
                <a16:creationId xmlns:a16="http://schemas.microsoft.com/office/drawing/2014/main" id="{B8486176-0341-49DC-92BD-EADA9A5D34A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99592" y="2707480"/>
            <a:ext cx="1528287" cy="2887899"/>
          </a:xfrm>
          <a:prstGeom prst="rect">
            <a:avLst/>
          </a:prstGeom>
        </p:spPr>
      </p:pic>
      <p:sp>
        <p:nvSpPr>
          <p:cNvPr id="9" name="Freeform: Shape 8">
            <a:extLst>
              <a:ext uri="{FF2B5EF4-FFF2-40B4-BE49-F238E27FC236}">
                <a16:creationId xmlns:a16="http://schemas.microsoft.com/office/drawing/2014/main" id="{024E42F7-D86A-486C-80C1-338AFAD2F7E7}"/>
              </a:ext>
            </a:extLst>
          </p:cNvPr>
          <p:cNvSpPr/>
          <p:nvPr/>
        </p:nvSpPr>
        <p:spPr>
          <a:xfrm>
            <a:off x="5244560" y="2628444"/>
            <a:ext cx="3812494" cy="1404542"/>
          </a:xfrm>
          <a:custGeom>
            <a:avLst/>
            <a:gdLst>
              <a:gd name="connsiteX0" fmla="*/ 0 w 3812494"/>
              <a:gd name="connsiteY0" fmla="*/ 175568 h 1404542"/>
              <a:gd name="connsiteX1" fmla="*/ 3110223 w 3812494"/>
              <a:gd name="connsiteY1" fmla="*/ 175568 h 1404542"/>
              <a:gd name="connsiteX2" fmla="*/ 3110223 w 3812494"/>
              <a:gd name="connsiteY2" fmla="*/ 0 h 1404542"/>
              <a:gd name="connsiteX3" fmla="*/ 3812494 w 3812494"/>
              <a:gd name="connsiteY3" fmla="*/ 702271 h 1404542"/>
              <a:gd name="connsiteX4" fmla="*/ 3110223 w 3812494"/>
              <a:gd name="connsiteY4" fmla="*/ 1404542 h 1404542"/>
              <a:gd name="connsiteX5" fmla="*/ 3110223 w 3812494"/>
              <a:gd name="connsiteY5" fmla="*/ 1228974 h 1404542"/>
              <a:gd name="connsiteX6" fmla="*/ 0 w 3812494"/>
              <a:gd name="connsiteY6" fmla="*/ 1228974 h 1404542"/>
              <a:gd name="connsiteX7" fmla="*/ 0 w 3812494"/>
              <a:gd name="connsiteY7" fmla="*/ 175568 h 1404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12494" h="1404542">
                <a:moveTo>
                  <a:pt x="0" y="175568"/>
                </a:moveTo>
                <a:lnTo>
                  <a:pt x="3110223" y="175568"/>
                </a:lnTo>
                <a:lnTo>
                  <a:pt x="3110223" y="0"/>
                </a:lnTo>
                <a:lnTo>
                  <a:pt x="3812494" y="702271"/>
                </a:lnTo>
                <a:lnTo>
                  <a:pt x="3110223" y="1404542"/>
                </a:lnTo>
                <a:lnTo>
                  <a:pt x="3110223" y="1228974"/>
                </a:lnTo>
                <a:lnTo>
                  <a:pt x="0" y="1228974"/>
                </a:lnTo>
                <a:lnTo>
                  <a:pt x="0" y="175568"/>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1430" tIns="186998" rIns="538133" bIns="186998" numCol="1" spcCol="1270" anchor="t" anchorCtr="0">
            <a:noAutofit/>
          </a:bodyPr>
          <a:lstStyle/>
          <a:p>
            <a:pPr marL="171450" lvl="1" indent="-171450" algn="l" defTabSz="800100">
              <a:lnSpc>
                <a:spcPct val="90000"/>
              </a:lnSpc>
              <a:spcBef>
                <a:spcPct val="0"/>
              </a:spcBef>
              <a:spcAft>
                <a:spcPct val="15000"/>
              </a:spcAft>
              <a:buChar char="•"/>
            </a:pPr>
            <a:r>
              <a:rPr lang="en-GB" sz="2000" kern="1200" dirty="0">
                <a:latin typeface="Arial" panose="020B0604020202020204" pitchFamily="34" charset="0"/>
                <a:cs typeface="Arial" panose="020B0604020202020204" pitchFamily="34" charset="0"/>
              </a:rPr>
              <a:t>Introduce yourself and your purpose. </a:t>
            </a:r>
          </a:p>
          <a:p>
            <a:pPr marL="171450" lvl="1" indent="-171450" algn="l" defTabSz="800100">
              <a:lnSpc>
                <a:spcPct val="90000"/>
              </a:lnSpc>
              <a:spcBef>
                <a:spcPct val="0"/>
              </a:spcBef>
              <a:spcAft>
                <a:spcPct val="15000"/>
              </a:spcAft>
              <a:buChar char="•"/>
            </a:pPr>
            <a:r>
              <a:rPr lang="en-GB" sz="2000" kern="1200" dirty="0">
                <a:latin typeface="Arial" panose="020B0604020202020204" pitchFamily="34" charset="0"/>
                <a:cs typeface="Arial" panose="020B0604020202020204" pitchFamily="34" charset="0"/>
              </a:rPr>
              <a:t>Maintain boundaries</a:t>
            </a:r>
          </a:p>
        </p:txBody>
      </p:sp>
      <p:sp>
        <p:nvSpPr>
          <p:cNvPr id="10" name="Freeform: Shape 9">
            <a:extLst>
              <a:ext uri="{FF2B5EF4-FFF2-40B4-BE49-F238E27FC236}">
                <a16:creationId xmlns:a16="http://schemas.microsoft.com/office/drawing/2014/main" id="{FEDA4734-20A8-46E2-AA53-457D88271D1A}"/>
              </a:ext>
            </a:extLst>
          </p:cNvPr>
          <p:cNvSpPr/>
          <p:nvPr/>
        </p:nvSpPr>
        <p:spPr>
          <a:xfrm>
            <a:off x="2702897" y="2771297"/>
            <a:ext cx="2541662" cy="1118836"/>
          </a:xfrm>
          <a:custGeom>
            <a:avLst/>
            <a:gdLst>
              <a:gd name="connsiteX0" fmla="*/ 0 w 2541662"/>
              <a:gd name="connsiteY0" fmla="*/ 186476 h 1118836"/>
              <a:gd name="connsiteX1" fmla="*/ 186476 w 2541662"/>
              <a:gd name="connsiteY1" fmla="*/ 0 h 1118836"/>
              <a:gd name="connsiteX2" fmla="*/ 2355186 w 2541662"/>
              <a:gd name="connsiteY2" fmla="*/ 0 h 1118836"/>
              <a:gd name="connsiteX3" fmla="*/ 2541662 w 2541662"/>
              <a:gd name="connsiteY3" fmla="*/ 186476 h 1118836"/>
              <a:gd name="connsiteX4" fmla="*/ 2541662 w 2541662"/>
              <a:gd name="connsiteY4" fmla="*/ 932360 h 1118836"/>
              <a:gd name="connsiteX5" fmla="*/ 2355186 w 2541662"/>
              <a:gd name="connsiteY5" fmla="*/ 1118836 h 1118836"/>
              <a:gd name="connsiteX6" fmla="*/ 186476 w 2541662"/>
              <a:gd name="connsiteY6" fmla="*/ 1118836 h 1118836"/>
              <a:gd name="connsiteX7" fmla="*/ 0 w 2541662"/>
              <a:gd name="connsiteY7" fmla="*/ 932360 h 1118836"/>
              <a:gd name="connsiteX8" fmla="*/ 0 w 2541662"/>
              <a:gd name="connsiteY8" fmla="*/ 186476 h 11188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41662" h="1118836">
                <a:moveTo>
                  <a:pt x="0" y="186476"/>
                </a:moveTo>
                <a:cubicBezTo>
                  <a:pt x="0" y="83488"/>
                  <a:pt x="83488" y="0"/>
                  <a:pt x="186476" y="0"/>
                </a:cubicBezTo>
                <a:lnTo>
                  <a:pt x="2355186" y="0"/>
                </a:lnTo>
                <a:cubicBezTo>
                  <a:pt x="2458174" y="0"/>
                  <a:pt x="2541662" y="83488"/>
                  <a:pt x="2541662" y="186476"/>
                </a:cubicBezTo>
                <a:lnTo>
                  <a:pt x="2541662" y="932360"/>
                </a:lnTo>
                <a:cubicBezTo>
                  <a:pt x="2541662" y="1035348"/>
                  <a:pt x="2458174" y="1118836"/>
                  <a:pt x="2355186" y="1118836"/>
                </a:cubicBezTo>
                <a:lnTo>
                  <a:pt x="186476" y="1118836"/>
                </a:lnTo>
                <a:cubicBezTo>
                  <a:pt x="83488" y="1118836"/>
                  <a:pt x="0" y="1035348"/>
                  <a:pt x="0" y="932360"/>
                </a:cubicBezTo>
                <a:lnTo>
                  <a:pt x="0" y="186476"/>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917" tIns="111767" rIns="168917" bIns="111767" numCol="1" spcCol="1270" anchor="ctr" anchorCtr="0">
            <a:noAutofit/>
          </a:bodyPr>
          <a:lstStyle/>
          <a:p>
            <a:pPr marL="0" lvl="0" indent="0" algn="ctr" defTabSz="1333500">
              <a:lnSpc>
                <a:spcPct val="90000"/>
              </a:lnSpc>
              <a:spcBef>
                <a:spcPct val="0"/>
              </a:spcBef>
              <a:spcAft>
                <a:spcPct val="35000"/>
              </a:spcAft>
              <a:buNone/>
            </a:pPr>
            <a:r>
              <a:rPr lang="en-GB" sz="3000" kern="1200" dirty="0"/>
              <a:t>Professional</a:t>
            </a:r>
          </a:p>
        </p:txBody>
      </p:sp>
      <p:sp>
        <p:nvSpPr>
          <p:cNvPr id="11" name="Freeform: Shape 10">
            <a:extLst>
              <a:ext uri="{FF2B5EF4-FFF2-40B4-BE49-F238E27FC236}">
                <a16:creationId xmlns:a16="http://schemas.microsoft.com/office/drawing/2014/main" id="{ACF846CA-A362-4C48-826D-59E0B393E94F}"/>
              </a:ext>
            </a:extLst>
          </p:cNvPr>
          <p:cNvSpPr/>
          <p:nvPr/>
        </p:nvSpPr>
        <p:spPr>
          <a:xfrm>
            <a:off x="5244560" y="4144868"/>
            <a:ext cx="3812494" cy="1588387"/>
          </a:xfrm>
          <a:custGeom>
            <a:avLst/>
            <a:gdLst>
              <a:gd name="connsiteX0" fmla="*/ 0 w 3812494"/>
              <a:gd name="connsiteY0" fmla="*/ 181168 h 1449340"/>
              <a:gd name="connsiteX1" fmla="*/ 3087824 w 3812494"/>
              <a:gd name="connsiteY1" fmla="*/ 181168 h 1449340"/>
              <a:gd name="connsiteX2" fmla="*/ 3087824 w 3812494"/>
              <a:gd name="connsiteY2" fmla="*/ 0 h 1449340"/>
              <a:gd name="connsiteX3" fmla="*/ 3812494 w 3812494"/>
              <a:gd name="connsiteY3" fmla="*/ 724670 h 1449340"/>
              <a:gd name="connsiteX4" fmla="*/ 3087824 w 3812494"/>
              <a:gd name="connsiteY4" fmla="*/ 1449340 h 1449340"/>
              <a:gd name="connsiteX5" fmla="*/ 3087824 w 3812494"/>
              <a:gd name="connsiteY5" fmla="*/ 1268173 h 1449340"/>
              <a:gd name="connsiteX6" fmla="*/ 0 w 3812494"/>
              <a:gd name="connsiteY6" fmla="*/ 1268173 h 1449340"/>
              <a:gd name="connsiteX7" fmla="*/ 0 w 3812494"/>
              <a:gd name="connsiteY7" fmla="*/ 181168 h 14493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12494" h="1449340">
                <a:moveTo>
                  <a:pt x="0" y="181168"/>
                </a:moveTo>
                <a:lnTo>
                  <a:pt x="3087824" y="181168"/>
                </a:lnTo>
                <a:lnTo>
                  <a:pt x="3087824" y="0"/>
                </a:lnTo>
                <a:lnTo>
                  <a:pt x="3812494" y="724670"/>
                </a:lnTo>
                <a:lnTo>
                  <a:pt x="3087824" y="1449340"/>
                </a:lnTo>
                <a:lnTo>
                  <a:pt x="3087824" y="1268173"/>
                </a:lnTo>
                <a:lnTo>
                  <a:pt x="0" y="1268173"/>
                </a:lnTo>
                <a:lnTo>
                  <a:pt x="0" y="181168"/>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1430" tIns="192598" rIns="554932" bIns="192597" numCol="1" spcCol="1270" anchor="t" anchorCtr="0">
            <a:noAutofit/>
          </a:bodyPr>
          <a:lstStyle/>
          <a:p>
            <a:pPr marL="171450" lvl="1" indent="-171450" algn="l" defTabSz="800100">
              <a:lnSpc>
                <a:spcPct val="90000"/>
              </a:lnSpc>
              <a:spcBef>
                <a:spcPct val="0"/>
              </a:spcBef>
              <a:spcAft>
                <a:spcPct val="15000"/>
              </a:spcAft>
              <a:buChar char="•"/>
            </a:pPr>
            <a:r>
              <a:rPr lang="en-GB" sz="2000" kern="1200" dirty="0">
                <a:latin typeface="Arial" panose="020B0604020202020204" pitchFamily="34" charset="0"/>
                <a:cs typeface="Arial" panose="020B0604020202020204" pitchFamily="34" charset="0"/>
              </a:rPr>
              <a:t>Acknowledge the person. </a:t>
            </a:r>
          </a:p>
          <a:p>
            <a:pPr marL="171450" lvl="1" indent="-171450" algn="l" defTabSz="800100">
              <a:lnSpc>
                <a:spcPct val="90000"/>
              </a:lnSpc>
              <a:spcBef>
                <a:spcPct val="0"/>
              </a:spcBef>
              <a:spcAft>
                <a:spcPct val="15000"/>
              </a:spcAft>
              <a:buChar char="•"/>
            </a:pPr>
            <a:r>
              <a:rPr lang="en-GB" sz="2000" kern="1200" dirty="0">
                <a:latin typeface="Arial" panose="020B0604020202020204" pitchFamily="34" charset="0"/>
                <a:cs typeface="Arial" panose="020B0604020202020204" pitchFamily="34" charset="0"/>
              </a:rPr>
              <a:t>Remember that information may be new, confusing or upsetting. </a:t>
            </a:r>
          </a:p>
        </p:txBody>
      </p:sp>
      <p:sp>
        <p:nvSpPr>
          <p:cNvPr id="12" name="Freeform: Shape 11">
            <a:extLst>
              <a:ext uri="{FF2B5EF4-FFF2-40B4-BE49-F238E27FC236}">
                <a16:creationId xmlns:a16="http://schemas.microsoft.com/office/drawing/2014/main" id="{661A37DF-2FC9-450E-9637-9313A0AA2E90}"/>
              </a:ext>
            </a:extLst>
          </p:cNvPr>
          <p:cNvSpPr/>
          <p:nvPr/>
        </p:nvSpPr>
        <p:spPr>
          <a:xfrm>
            <a:off x="2699792" y="4320347"/>
            <a:ext cx="2541662" cy="1118836"/>
          </a:xfrm>
          <a:custGeom>
            <a:avLst/>
            <a:gdLst>
              <a:gd name="connsiteX0" fmla="*/ 0 w 2541662"/>
              <a:gd name="connsiteY0" fmla="*/ 186476 h 1118836"/>
              <a:gd name="connsiteX1" fmla="*/ 186476 w 2541662"/>
              <a:gd name="connsiteY1" fmla="*/ 0 h 1118836"/>
              <a:gd name="connsiteX2" fmla="*/ 2355186 w 2541662"/>
              <a:gd name="connsiteY2" fmla="*/ 0 h 1118836"/>
              <a:gd name="connsiteX3" fmla="*/ 2541662 w 2541662"/>
              <a:gd name="connsiteY3" fmla="*/ 186476 h 1118836"/>
              <a:gd name="connsiteX4" fmla="*/ 2541662 w 2541662"/>
              <a:gd name="connsiteY4" fmla="*/ 932360 h 1118836"/>
              <a:gd name="connsiteX5" fmla="*/ 2355186 w 2541662"/>
              <a:gd name="connsiteY5" fmla="*/ 1118836 h 1118836"/>
              <a:gd name="connsiteX6" fmla="*/ 186476 w 2541662"/>
              <a:gd name="connsiteY6" fmla="*/ 1118836 h 1118836"/>
              <a:gd name="connsiteX7" fmla="*/ 0 w 2541662"/>
              <a:gd name="connsiteY7" fmla="*/ 932360 h 1118836"/>
              <a:gd name="connsiteX8" fmla="*/ 0 w 2541662"/>
              <a:gd name="connsiteY8" fmla="*/ 186476 h 11188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41662" h="1118836">
                <a:moveTo>
                  <a:pt x="0" y="186476"/>
                </a:moveTo>
                <a:cubicBezTo>
                  <a:pt x="0" y="83488"/>
                  <a:pt x="83488" y="0"/>
                  <a:pt x="186476" y="0"/>
                </a:cubicBezTo>
                <a:lnTo>
                  <a:pt x="2355186" y="0"/>
                </a:lnTo>
                <a:cubicBezTo>
                  <a:pt x="2458174" y="0"/>
                  <a:pt x="2541662" y="83488"/>
                  <a:pt x="2541662" y="186476"/>
                </a:cubicBezTo>
                <a:lnTo>
                  <a:pt x="2541662" y="932360"/>
                </a:lnTo>
                <a:cubicBezTo>
                  <a:pt x="2541662" y="1035348"/>
                  <a:pt x="2458174" y="1118836"/>
                  <a:pt x="2355186" y="1118836"/>
                </a:cubicBezTo>
                <a:lnTo>
                  <a:pt x="186476" y="1118836"/>
                </a:lnTo>
                <a:cubicBezTo>
                  <a:pt x="83488" y="1118836"/>
                  <a:pt x="0" y="1035348"/>
                  <a:pt x="0" y="932360"/>
                </a:cubicBezTo>
                <a:lnTo>
                  <a:pt x="0" y="186476"/>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917" tIns="111767" rIns="168917" bIns="111767" numCol="1" spcCol="1270" anchor="ctr" anchorCtr="0">
            <a:noAutofit/>
          </a:bodyPr>
          <a:lstStyle/>
          <a:p>
            <a:pPr marL="0" lvl="0" indent="0" algn="ctr" defTabSz="1333500">
              <a:lnSpc>
                <a:spcPct val="90000"/>
              </a:lnSpc>
              <a:spcBef>
                <a:spcPct val="0"/>
              </a:spcBef>
              <a:spcAft>
                <a:spcPct val="35000"/>
              </a:spcAft>
              <a:buNone/>
            </a:pPr>
            <a:r>
              <a:rPr lang="en-GB" sz="3000" kern="1200" dirty="0"/>
              <a:t>Empathy</a:t>
            </a:r>
          </a:p>
        </p:txBody>
      </p:sp>
    </p:spTree>
    <p:extLst>
      <p:ext uri="{BB962C8B-B14F-4D97-AF65-F5344CB8AC3E}">
        <p14:creationId xmlns:p14="http://schemas.microsoft.com/office/powerpoint/2010/main" val="6698168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5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500"/>
                                        <p:tgtEl>
                                          <p:spTgt spid="6"/>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0"/>
                                        </p:tgtEl>
                                        <p:attrNameLst>
                                          <p:attrName>style.visibility</p:attrName>
                                        </p:attrNameLst>
                                      </p:cBhvr>
                                      <p:to>
                                        <p:strVal val="visible"/>
                                      </p:to>
                                    </p:set>
                                    <p:animEffect transition="in" filter="fade">
                                      <p:cBhvr>
                                        <p:cTn id="20" dur="500"/>
                                        <p:tgtEl>
                                          <p:spTgt spid="10"/>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12"/>
                                        </p:tgtEl>
                                        <p:attrNameLst>
                                          <p:attrName>style.visibility</p:attrName>
                                        </p:attrNameLst>
                                      </p:cBhvr>
                                      <p:to>
                                        <p:strVal val="visible"/>
                                      </p:to>
                                    </p:set>
                                    <p:animEffect transition="in" filter="fade">
                                      <p:cBhvr>
                                        <p:cTn id="25" dur="500"/>
                                        <p:tgtEl>
                                          <p:spTgt spid="12"/>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9">
                                            <p:txEl>
                                              <p:pRg st="0" end="0"/>
                                            </p:txEl>
                                          </p:spTgt>
                                        </p:tgtEl>
                                        <p:attrNameLst>
                                          <p:attrName>style.visibility</p:attrName>
                                        </p:attrNameLst>
                                      </p:cBhvr>
                                      <p:to>
                                        <p:strVal val="visible"/>
                                      </p:to>
                                    </p:set>
                                    <p:animEffect transition="in" filter="fade">
                                      <p:cBhvr>
                                        <p:cTn id="30" dur="500"/>
                                        <p:tgtEl>
                                          <p:spTgt spid="9">
                                            <p:txEl>
                                              <p:pRg st="0" end="0"/>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9">
                                            <p:txEl>
                                              <p:pRg st="1" end="1"/>
                                            </p:txEl>
                                          </p:spTgt>
                                        </p:tgtEl>
                                        <p:attrNameLst>
                                          <p:attrName>style.visibility</p:attrName>
                                        </p:attrNameLst>
                                      </p:cBhvr>
                                      <p:to>
                                        <p:strVal val="visible"/>
                                      </p:to>
                                    </p:set>
                                    <p:animEffect transition="in" filter="fade">
                                      <p:cBhvr>
                                        <p:cTn id="35" dur="500"/>
                                        <p:tgtEl>
                                          <p:spTgt spid="9">
                                            <p:txEl>
                                              <p:pRg st="1" end="1"/>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11"/>
                                        </p:tgtEl>
                                        <p:attrNameLst>
                                          <p:attrName>style.visibility</p:attrName>
                                        </p:attrNameLst>
                                      </p:cBhvr>
                                      <p:to>
                                        <p:strVal val="visible"/>
                                      </p:to>
                                    </p:set>
                                    <p:animEffect transition="in" filter="fade">
                                      <p:cBhvr>
                                        <p:cTn id="40" dur="500"/>
                                        <p:tgtEl>
                                          <p:spTgt spid="11"/>
                                        </p:tgtEl>
                                      </p:cBhvr>
                                    </p:animEffect>
                                  </p:childTnLst>
                                </p:cTn>
                              </p:par>
                              <p:par>
                                <p:cTn id="41" presetID="10" presetClass="entr" presetSubtype="0" fill="hold" nodeType="withEffect">
                                  <p:stCondLst>
                                    <p:cond delay="0"/>
                                  </p:stCondLst>
                                  <p:childTnLst>
                                    <p:set>
                                      <p:cBhvr>
                                        <p:cTn id="42" dur="1" fill="hold">
                                          <p:stCondLst>
                                            <p:cond delay="0"/>
                                          </p:stCondLst>
                                        </p:cTn>
                                        <p:tgtEl>
                                          <p:spTgt spid="11">
                                            <p:txEl>
                                              <p:pRg st="0" end="0"/>
                                            </p:txEl>
                                          </p:spTgt>
                                        </p:tgtEl>
                                        <p:attrNameLst>
                                          <p:attrName>style.visibility</p:attrName>
                                        </p:attrNameLst>
                                      </p:cBhvr>
                                      <p:to>
                                        <p:strVal val="visible"/>
                                      </p:to>
                                    </p:set>
                                    <p:animEffect transition="in" filter="fade">
                                      <p:cBhvr>
                                        <p:cTn id="43" dur="500"/>
                                        <p:tgtEl>
                                          <p:spTgt spid="11">
                                            <p:txEl>
                                              <p:pRg st="0" end="0"/>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nodeType="clickEffect">
                                  <p:stCondLst>
                                    <p:cond delay="0"/>
                                  </p:stCondLst>
                                  <p:childTnLst>
                                    <p:set>
                                      <p:cBhvr>
                                        <p:cTn id="47" dur="1" fill="hold">
                                          <p:stCondLst>
                                            <p:cond delay="0"/>
                                          </p:stCondLst>
                                        </p:cTn>
                                        <p:tgtEl>
                                          <p:spTgt spid="11">
                                            <p:txEl>
                                              <p:pRg st="1" end="1"/>
                                            </p:txEl>
                                          </p:spTgt>
                                        </p:tgtEl>
                                        <p:attrNameLst>
                                          <p:attrName>style.visibility</p:attrName>
                                        </p:attrNameLst>
                                      </p:cBhvr>
                                      <p:to>
                                        <p:strVal val="visible"/>
                                      </p:to>
                                    </p:set>
                                    <p:animEffect transition="in" filter="fade">
                                      <p:cBhvr>
                                        <p:cTn id="48" dur="500"/>
                                        <p:tgtEl>
                                          <p:spTgt spid="11">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10" grpId="0" animBg="1"/>
      <p:bldP spid="11" grpId="0" animBg="1"/>
      <p:bldP spid="12"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4034E6-29AC-489D-AD6C-CAA3736EE7EA}"/>
              </a:ext>
            </a:extLst>
          </p:cNvPr>
          <p:cNvSpPr>
            <a:spLocks noGrp="1"/>
          </p:cNvSpPr>
          <p:nvPr>
            <p:ph type="title"/>
          </p:nvPr>
        </p:nvSpPr>
        <p:spPr/>
        <p:txBody>
          <a:bodyPr/>
          <a:lstStyle/>
          <a:p>
            <a:r>
              <a:rPr lang="en-GB" dirty="0"/>
              <a:t>Activity – Drafting an email</a:t>
            </a:r>
          </a:p>
        </p:txBody>
      </p:sp>
      <p:sp>
        <p:nvSpPr>
          <p:cNvPr id="3" name="Content Placeholder 2">
            <a:extLst>
              <a:ext uri="{FF2B5EF4-FFF2-40B4-BE49-F238E27FC236}">
                <a16:creationId xmlns:a16="http://schemas.microsoft.com/office/drawing/2014/main" id="{46F71161-0221-48A2-99AF-3AB545474081}"/>
              </a:ext>
            </a:extLst>
          </p:cNvPr>
          <p:cNvSpPr>
            <a:spLocks noGrp="1"/>
          </p:cNvSpPr>
          <p:nvPr>
            <p:ph idx="1"/>
          </p:nvPr>
        </p:nvSpPr>
        <p:spPr>
          <a:xfrm>
            <a:off x="457200" y="1446213"/>
            <a:ext cx="8229600" cy="1143001"/>
          </a:xfrm>
          <a:ln w="38100">
            <a:solidFill>
              <a:schemeClr val="accent1"/>
            </a:solidFill>
          </a:ln>
        </p:spPr>
        <p:txBody>
          <a:bodyPr>
            <a:normAutofit/>
          </a:bodyPr>
          <a:lstStyle/>
          <a:p>
            <a:pPr marL="0" indent="0">
              <a:buNone/>
            </a:pPr>
            <a:r>
              <a:rPr lang="en-GB" sz="2800" dirty="0">
                <a:latin typeface="Arial" panose="020B0604020202020204" pitchFamily="34" charset="0"/>
                <a:cs typeface="Arial" panose="020B0604020202020204" pitchFamily="34" charset="0"/>
              </a:rPr>
              <a:t>You are a doctor’s receptionist, you have been asked to email a patient the following information: </a:t>
            </a:r>
          </a:p>
        </p:txBody>
      </p:sp>
      <p:sp>
        <p:nvSpPr>
          <p:cNvPr id="6" name="Freeform: Shape 5">
            <a:extLst>
              <a:ext uri="{FF2B5EF4-FFF2-40B4-BE49-F238E27FC236}">
                <a16:creationId xmlns:a16="http://schemas.microsoft.com/office/drawing/2014/main" id="{4B4E5E08-9836-42D3-A861-68CF291C772B}"/>
              </a:ext>
            </a:extLst>
          </p:cNvPr>
          <p:cNvSpPr/>
          <p:nvPr/>
        </p:nvSpPr>
        <p:spPr>
          <a:xfrm>
            <a:off x="4649179" y="2828925"/>
            <a:ext cx="1993180" cy="1195908"/>
          </a:xfrm>
          <a:custGeom>
            <a:avLst/>
            <a:gdLst>
              <a:gd name="connsiteX0" fmla="*/ 0 w 1993180"/>
              <a:gd name="connsiteY0" fmla="*/ 0 h 1195908"/>
              <a:gd name="connsiteX1" fmla="*/ 1993180 w 1993180"/>
              <a:gd name="connsiteY1" fmla="*/ 0 h 1195908"/>
              <a:gd name="connsiteX2" fmla="*/ 1993180 w 1993180"/>
              <a:gd name="connsiteY2" fmla="*/ 1195908 h 1195908"/>
              <a:gd name="connsiteX3" fmla="*/ 0 w 1993180"/>
              <a:gd name="connsiteY3" fmla="*/ 1195908 h 1195908"/>
              <a:gd name="connsiteX4" fmla="*/ 0 w 1993180"/>
              <a:gd name="connsiteY4" fmla="*/ 0 h 11959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93180" h="1195908">
                <a:moveTo>
                  <a:pt x="0" y="0"/>
                </a:moveTo>
                <a:lnTo>
                  <a:pt x="1993180" y="0"/>
                </a:lnTo>
                <a:lnTo>
                  <a:pt x="1993180" y="1195908"/>
                </a:lnTo>
                <a:lnTo>
                  <a:pt x="0" y="1195908"/>
                </a:lnTo>
                <a:lnTo>
                  <a:pt x="0" y="0"/>
                </a:lnTo>
                <a:close/>
              </a:path>
            </a:pathLst>
          </a:custGeom>
        </p:spPr>
        <p:style>
          <a:lnRef idx="2">
            <a:schemeClr val="lt1">
              <a:hueOff val="0"/>
              <a:satOff val="0"/>
              <a:lumOff val="0"/>
              <a:alphaOff val="0"/>
            </a:schemeClr>
          </a:lnRef>
          <a:fillRef idx="1">
            <a:schemeClr val="accent5">
              <a:hueOff val="0"/>
              <a:satOff val="0"/>
              <a:lumOff val="0"/>
              <a:alphaOff val="0"/>
            </a:schemeClr>
          </a:fillRef>
          <a:effectRef idx="0">
            <a:schemeClr val="accent5">
              <a:hueOff val="0"/>
              <a:satOff val="0"/>
              <a:lumOff val="0"/>
              <a:alphaOff val="0"/>
            </a:schemeClr>
          </a:effectRef>
          <a:fontRef idx="minor">
            <a:schemeClr val="lt1"/>
          </a:fontRef>
        </p:style>
        <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Appointment at 9.20am on Tuesday 21</a:t>
            </a:r>
            <a:r>
              <a:rPr lang="en-GB" sz="1900" kern="1200" baseline="30000" dirty="0"/>
              <a:t>st</a:t>
            </a:r>
            <a:r>
              <a:rPr lang="en-GB" sz="1900" kern="1200" dirty="0"/>
              <a:t> Feb</a:t>
            </a:r>
          </a:p>
        </p:txBody>
      </p:sp>
      <p:sp>
        <p:nvSpPr>
          <p:cNvPr id="7" name="Freeform: Shape 6">
            <a:extLst>
              <a:ext uri="{FF2B5EF4-FFF2-40B4-BE49-F238E27FC236}">
                <a16:creationId xmlns:a16="http://schemas.microsoft.com/office/drawing/2014/main" id="{FDA831C5-2DEA-4FEF-BFD1-933C6E0636F6}"/>
              </a:ext>
            </a:extLst>
          </p:cNvPr>
          <p:cNvSpPr/>
          <p:nvPr/>
        </p:nvSpPr>
        <p:spPr>
          <a:xfrm>
            <a:off x="4656000" y="4320747"/>
            <a:ext cx="1993180" cy="1195908"/>
          </a:xfrm>
          <a:custGeom>
            <a:avLst/>
            <a:gdLst>
              <a:gd name="connsiteX0" fmla="*/ 0 w 1993180"/>
              <a:gd name="connsiteY0" fmla="*/ 0 h 1195908"/>
              <a:gd name="connsiteX1" fmla="*/ 1993180 w 1993180"/>
              <a:gd name="connsiteY1" fmla="*/ 0 h 1195908"/>
              <a:gd name="connsiteX2" fmla="*/ 1993180 w 1993180"/>
              <a:gd name="connsiteY2" fmla="*/ 1195908 h 1195908"/>
              <a:gd name="connsiteX3" fmla="*/ 0 w 1993180"/>
              <a:gd name="connsiteY3" fmla="*/ 1195908 h 1195908"/>
              <a:gd name="connsiteX4" fmla="*/ 0 w 1993180"/>
              <a:gd name="connsiteY4" fmla="*/ 0 h 11959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93180" h="1195908">
                <a:moveTo>
                  <a:pt x="0" y="0"/>
                </a:moveTo>
                <a:lnTo>
                  <a:pt x="1993180" y="0"/>
                </a:lnTo>
                <a:lnTo>
                  <a:pt x="1993180" y="1195908"/>
                </a:lnTo>
                <a:lnTo>
                  <a:pt x="0" y="1195908"/>
                </a:lnTo>
                <a:lnTo>
                  <a:pt x="0" y="0"/>
                </a:lnTo>
                <a:close/>
              </a:path>
            </a:pathLst>
          </a:custGeom>
        </p:spPr>
        <p:style>
          <a:lnRef idx="2">
            <a:schemeClr val="lt1">
              <a:hueOff val="0"/>
              <a:satOff val="0"/>
              <a:lumOff val="0"/>
              <a:alphaOff val="0"/>
            </a:schemeClr>
          </a:lnRef>
          <a:fillRef idx="1">
            <a:schemeClr val="accent5">
              <a:hueOff val="-1986775"/>
              <a:satOff val="7962"/>
              <a:lumOff val="1726"/>
              <a:alphaOff val="0"/>
            </a:schemeClr>
          </a:fillRef>
          <a:effectRef idx="0">
            <a:schemeClr val="accent5">
              <a:hueOff val="-1986775"/>
              <a:satOff val="7962"/>
              <a:lumOff val="1726"/>
              <a:alphaOff val="0"/>
            </a:schemeClr>
          </a:effectRef>
          <a:fontRef idx="minor">
            <a:schemeClr val="lt1"/>
          </a:fontRef>
        </p:style>
        <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Doctor Assad </a:t>
            </a:r>
          </a:p>
        </p:txBody>
      </p:sp>
      <p:sp>
        <p:nvSpPr>
          <p:cNvPr id="8" name="Freeform: Shape 7">
            <a:extLst>
              <a:ext uri="{FF2B5EF4-FFF2-40B4-BE49-F238E27FC236}">
                <a16:creationId xmlns:a16="http://schemas.microsoft.com/office/drawing/2014/main" id="{4CC242F1-6F75-4294-8356-5C31D8C0656C}"/>
              </a:ext>
            </a:extLst>
          </p:cNvPr>
          <p:cNvSpPr/>
          <p:nvPr/>
        </p:nvSpPr>
        <p:spPr>
          <a:xfrm>
            <a:off x="2591396" y="2831046"/>
            <a:ext cx="1993180" cy="1195908"/>
          </a:xfrm>
          <a:custGeom>
            <a:avLst/>
            <a:gdLst>
              <a:gd name="connsiteX0" fmla="*/ 0 w 1993180"/>
              <a:gd name="connsiteY0" fmla="*/ 0 h 1195908"/>
              <a:gd name="connsiteX1" fmla="*/ 1993180 w 1993180"/>
              <a:gd name="connsiteY1" fmla="*/ 0 h 1195908"/>
              <a:gd name="connsiteX2" fmla="*/ 1993180 w 1993180"/>
              <a:gd name="connsiteY2" fmla="*/ 1195908 h 1195908"/>
              <a:gd name="connsiteX3" fmla="*/ 0 w 1993180"/>
              <a:gd name="connsiteY3" fmla="*/ 1195908 h 1195908"/>
              <a:gd name="connsiteX4" fmla="*/ 0 w 1993180"/>
              <a:gd name="connsiteY4" fmla="*/ 0 h 11959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93180" h="1195908">
                <a:moveTo>
                  <a:pt x="0" y="0"/>
                </a:moveTo>
                <a:lnTo>
                  <a:pt x="1993180" y="0"/>
                </a:lnTo>
                <a:lnTo>
                  <a:pt x="1993180" y="1195908"/>
                </a:lnTo>
                <a:lnTo>
                  <a:pt x="0" y="1195908"/>
                </a:lnTo>
                <a:lnTo>
                  <a:pt x="0" y="0"/>
                </a:lnTo>
                <a:close/>
              </a:path>
            </a:pathLst>
          </a:custGeom>
        </p:spPr>
        <p:style>
          <a:lnRef idx="2">
            <a:schemeClr val="lt1">
              <a:hueOff val="0"/>
              <a:satOff val="0"/>
              <a:lumOff val="0"/>
              <a:alphaOff val="0"/>
            </a:schemeClr>
          </a:lnRef>
          <a:fillRef idx="1">
            <a:schemeClr val="accent5">
              <a:hueOff val="-3973551"/>
              <a:satOff val="15924"/>
              <a:lumOff val="3451"/>
              <a:alphaOff val="0"/>
            </a:schemeClr>
          </a:fillRef>
          <a:effectRef idx="0">
            <a:schemeClr val="accent5">
              <a:hueOff val="-3973551"/>
              <a:satOff val="15924"/>
              <a:lumOff val="3451"/>
              <a:alphaOff val="0"/>
            </a:schemeClr>
          </a:effectRef>
          <a:fontRef idx="minor">
            <a:schemeClr val="lt1"/>
          </a:fontRef>
        </p:style>
        <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To discuss test results. </a:t>
            </a:r>
          </a:p>
        </p:txBody>
      </p:sp>
      <p:sp>
        <p:nvSpPr>
          <p:cNvPr id="9" name="Freeform: Shape 8">
            <a:extLst>
              <a:ext uri="{FF2B5EF4-FFF2-40B4-BE49-F238E27FC236}">
                <a16:creationId xmlns:a16="http://schemas.microsoft.com/office/drawing/2014/main" id="{9BC394A2-C17E-42F6-B322-25B0DADF6AC3}"/>
              </a:ext>
            </a:extLst>
          </p:cNvPr>
          <p:cNvSpPr/>
          <p:nvPr/>
        </p:nvSpPr>
        <p:spPr>
          <a:xfrm>
            <a:off x="527819" y="2831046"/>
            <a:ext cx="1993180" cy="1195908"/>
          </a:xfrm>
          <a:custGeom>
            <a:avLst/>
            <a:gdLst>
              <a:gd name="connsiteX0" fmla="*/ 0 w 1993180"/>
              <a:gd name="connsiteY0" fmla="*/ 0 h 1195908"/>
              <a:gd name="connsiteX1" fmla="*/ 1993180 w 1993180"/>
              <a:gd name="connsiteY1" fmla="*/ 0 h 1195908"/>
              <a:gd name="connsiteX2" fmla="*/ 1993180 w 1993180"/>
              <a:gd name="connsiteY2" fmla="*/ 1195908 h 1195908"/>
              <a:gd name="connsiteX3" fmla="*/ 0 w 1993180"/>
              <a:gd name="connsiteY3" fmla="*/ 1195908 h 1195908"/>
              <a:gd name="connsiteX4" fmla="*/ 0 w 1993180"/>
              <a:gd name="connsiteY4" fmla="*/ 0 h 11959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93180" h="1195908">
                <a:moveTo>
                  <a:pt x="0" y="0"/>
                </a:moveTo>
                <a:lnTo>
                  <a:pt x="1993180" y="0"/>
                </a:lnTo>
                <a:lnTo>
                  <a:pt x="1993180" y="1195908"/>
                </a:lnTo>
                <a:lnTo>
                  <a:pt x="0" y="1195908"/>
                </a:lnTo>
                <a:lnTo>
                  <a:pt x="0" y="0"/>
                </a:lnTo>
                <a:close/>
              </a:path>
            </a:pathLst>
          </a:custGeom>
        </p:spPr>
        <p:style>
          <a:lnRef idx="2">
            <a:schemeClr val="lt1">
              <a:hueOff val="0"/>
              <a:satOff val="0"/>
              <a:lumOff val="0"/>
              <a:alphaOff val="0"/>
            </a:schemeClr>
          </a:lnRef>
          <a:fillRef idx="1">
            <a:schemeClr val="accent5">
              <a:hueOff val="-5960326"/>
              <a:satOff val="23887"/>
              <a:lumOff val="5177"/>
              <a:alphaOff val="0"/>
            </a:schemeClr>
          </a:fillRef>
          <a:effectRef idx="0">
            <a:schemeClr val="accent5">
              <a:hueOff val="-5960326"/>
              <a:satOff val="23887"/>
              <a:lumOff val="5177"/>
              <a:alphaOff val="0"/>
            </a:schemeClr>
          </a:effectRef>
          <a:fontRef idx="minor">
            <a:schemeClr val="lt1"/>
          </a:fontRef>
        </p:style>
        <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solidFill>
                  <a:schemeClr val="tx1"/>
                </a:solidFill>
              </a:rPr>
              <a:t>Must wear loose fitting clothing </a:t>
            </a:r>
          </a:p>
        </p:txBody>
      </p:sp>
      <p:sp>
        <p:nvSpPr>
          <p:cNvPr id="10" name="Freeform: Shape 9">
            <a:extLst>
              <a:ext uri="{FF2B5EF4-FFF2-40B4-BE49-F238E27FC236}">
                <a16:creationId xmlns:a16="http://schemas.microsoft.com/office/drawing/2014/main" id="{C48C9251-270A-4F01-8F7D-999D867BAA7E}"/>
              </a:ext>
            </a:extLst>
          </p:cNvPr>
          <p:cNvSpPr/>
          <p:nvPr/>
        </p:nvSpPr>
        <p:spPr>
          <a:xfrm>
            <a:off x="2655999" y="4320747"/>
            <a:ext cx="1993180" cy="1195908"/>
          </a:xfrm>
          <a:custGeom>
            <a:avLst/>
            <a:gdLst>
              <a:gd name="connsiteX0" fmla="*/ 0 w 1993180"/>
              <a:gd name="connsiteY0" fmla="*/ 0 h 1195908"/>
              <a:gd name="connsiteX1" fmla="*/ 1993180 w 1993180"/>
              <a:gd name="connsiteY1" fmla="*/ 0 h 1195908"/>
              <a:gd name="connsiteX2" fmla="*/ 1993180 w 1993180"/>
              <a:gd name="connsiteY2" fmla="*/ 1195908 h 1195908"/>
              <a:gd name="connsiteX3" fmla="*/ 0 w 1993180"/>
              <a:gd name="connsiteY3" fmla="*/ 1195908 h 1195908"/>
              <a:gd name="connsiteX4" fmla="*/ 0 w 1993180"/>
              <a:gd name="connsiteY4" fmla="*/ 0 h 11959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93180" h="1195908">
                <a:moveTo>
                  <a:pt x="0" y="0"/>
                </a:moveTo>
                <a:lnTo>
                  <a:pt x="1993180" y="0"/>
                </a:lnTo>
                <a:lnTo>
                  <a:pt x="1993180" y="1195908"/>
                </a:lnTo>
                <a:lnTo>
                  <a:pt x="0" y="1195908"/>
                </a:lnTo>
                <a:lnTo>
                  <a:pt x="0" y="0"/>
                </a:lnTo>
                <a:close/>
              </a:path>
            </a:pathLst>
          </a:custGeom>
        </p:spPr>
        <p:style>
          <a:lnRef idx="2">
            <a:schemeClr val="lt1">
              <a:hueOff val="0"/>
              <a:satOff val="0"/>
              <a:lumOff val="0"/>
              <a:alphaOff val="0"/>
            </a:schemeClr>
          </a:lnRef>
          <a:fillRef idx="1">
            <a:schemeClr val="accent5">
              <a:hueOff val="-7947101"/>
              <a:satOff val="31849"/>
              <a:lumOff val="6902"/>
              <a:alphaOff val="0"/>
            </a:schemeClr>
          </a:fillRef>
          <a:effectRef idx="0">
            <a:schemeClr val="accent5">
              <a:hueOff val="-7947101"/>
              <a:satOff val="31849"/>
              <a:lumOff val="6902"/>
              <a:alphaOff val="0"/>
            </a:schemeClr>
          </a:effectRef>
          <a:fontRef idx="minor">
            <a:schemeClr val="lt1"/>
          </a:fontRef>
        </p:style>
        <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solidFill>
                  <a:schemeClr val="tx1"/>
                </a:solidFill>
              </a:rPr>
              <a:t>Will take 25mins</a:t>
            </a:r>
          </a:p>
        </p:txBody>
      </p:sp>
      <p:sp>
        <p:nvSpPr>
          <p:cNvPr id="11" name="Freeform: Shape 10">
            <a:extLst>
              <a:ext uri="{FF2B5EF4-FFF2-40B4-BE49-F238E27FC236}">
                <a16:creationId xmlns:a16="http://schemas.microsoft.com/office/drawing/2014/main" id="{650804E7-557F-4C34-9A3F-BA42F8E1CF51}"/>
              </a:ext>
            </a:extLst>
          </p:cNvPr>
          <p:cNvSpPr/>
          <p:nvPr/>
        </p:nvSpPr>
        <p:spPr>
          <a:xfrm>
            <a:off x="553615" y="4320747"/>
            <a:ext cx="1993180" cy="1195908"/>
          </a:xfrm>
          <a:custGeom>
            <a:avLst/>
            <a:gdLst>
              <a:gd name="connsiteX0" fmla="*/ 0 w 1993180"/>
              <a:gd name="connsiteY0" fmla="*/ 0 h 1195908"/>
              <a:gd name="connsiteX1" fmla="*/ 1993180 w 1993180"/>
              <a:gd name="connsiteY1" fmla="*/ 0 h 1195908"/>
              <a:gd name="connsiteX2" fmla="*/ 1993180 w 1993180"/>
              <a:gd name="connsiteY2" fmla="*/ 1195908 h 1195908"/>
              <a:gd name="connsiteX3" fmla="*/ 0 w 1993180"/>
              <a:gd name="connsiteY3" fmla="*/ 1195908 h 1195908"/>
              <a:gd name="connsiteX4" fmla="*/ 0 w 1993180"/>
              <a:gd name="connsiteY4" fmla="*/ 0 h 11959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93180" h="1195908">
                <a:moveTo>
                  <a:pt x="0" y="0"/>
                </a:moveTo>
                <a:lnTo>
                  <a:pt x="1993180" y="0"/>
                </a:lnTo>
                <a:lnTo>
                  <a:pt x="1993180" y="1195908"/>
                </a:lnTo>
                <a:lnTo>
                  <a:pt x="0" y="1195908"/>
                </a:lnTo>
                <a:lnTo>
                  <a:pt x="0" y="0"/>
                </a:lnTo>
                <a:close/>
              </a:path>
            </a:pathLst>
          </a:custGeom>
        </p:spPr>
        <p:style>
          <a:lnRef idx="2">
            <a:schemeClr val="lt1">
              <a:hueOff val="0"/>
              <a:satOff val="0"/>
              <a:lumOff val="0"/>
              <a:alphaOff val="0"/>
            </a:schemeClr>
          </a:lnRef>
          <a:fillRef idx="1">
            <a:schemeClr val="accent5">
              <a:hueOff val="-9933876"/>
              <a:satOff val="39811"/>
              <a:lumOff val="8628"/>
              <a:alphaOff val="0"/>
            </a:schemeClr>
          </a:fillRef>
          <a:effectRef idx="0">
            <a:schemeClr val="accent5">
              <a:hueOff val="-9933876"/>
              <a:satOff val="39811"/>
              <a:lumOff val="8628"/>
              <a:alphaOff val="0"/>
            </a:schemeClr>
          </a:effectRef>
          <a:fontRef idx="minor">
            <a:schemeClr val="lt1"/>
          </a:fontRef>
        </p:style>
        <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solidFill>
                  <a:schemeClr val="tx1"/>
                </a:solidFill>
              </a:rPr>
              <a:t>Patient name – Mr Tim Wallis</a:t>
            </a:r>
          </a:p>
        </p:txBody>
      </p:sp>
      <p:sp>
        <p:nvSpPr>
          <p:cNvPr id="12" name="TextBox 11">
            <a:extLst>
              <a:ext uri="{FF2B5EF4-FFF2-40B4-BE49-F238E27FC236}">
                <a16:creationId xmlns:a16="http://schemas.microsoft.com/office/drawing/2014/main" id="{B8EF25A2-71C1-4954-9D2D-01915851ECF1}"/>
              </a:ext>
            </a:extLst>
          </p:cNvPr>
          <p:cNvSpPr txBox="1"/>
          <p:nvPr/>
        </p:nvSpPr>
        <p:spPr>
          <a:xfrm>
            <a:off x="6818400" y="2654333"/>
            <a:ext cx="2160240" cy="2862322"/>
          </a:xfrm>
          <a:prstGeom prst="rect">
            <a:avLst/>
          </a:prstGeom>
          <a:noFill/>
          <a:ln w="28575">
            <a:solidFill>
              <a:schemeClr val="accent1"/>
            </a:solidFill>
          </a:ln>
        </p:spPr>
        <p:txBody>
          <a:bodyPr wrap="square" rtlCol="0">
            <a:spAutoFit/>
          </a:bodyPr>
          <a:lstStyle/>
          <a:p>
            <a:r>
              <a:rPr lang="en-GB" dirty="0"/>
              <a:t>Send your email to </a:t>
            </a:r>
            <a:r>
              <a:rPr lang="en-GB" b="1" dirty="0"/>
              <a:t>your lecturer </a:t>
            </a:r>
            <a:r>
              <a:rPr lang="en-GB" dirty="0"/>
              <a:t>for feedback. Remember to include: </a:t>
            </a:r>
          </a:p>
          <a:p>
            <a:pPr marL="285750" indent="-285750">
              <a:buFontTx/>
              <a:buChar char="-"/>
            </a:pPr>
            <a:r>
              <a:rPr lang="en-GB" dirty="0"/>
              <a:t>All essential info. </a:t>
            </a:r>
          </a:p>
          <a:p>
            <a:pPr marL="285750" indent="-285750">
              <a:buFontTx/>
              <a:buChar char="-"/>
            </a:pPr>
            <a:r>
              <a:rPr lang="en-GB" dirty="0"/>
              <a:t>A subject heading. </a:t>
            </a:r>
          </a:p>
          <a:p>
            <a:pPr marL="285750" indent="-285750">
              <a:buFontTx/>
              <a:buChar char="-"/>
            </a:pPr>
            <a:r>
              <a:rPr lang="en-GB" dirty="0"/>
              <a:t>A professional end to email. </a:t>
            </a:r>
          </a:p>
        </p:txBody>
      </p:sp>
    </p:spTree>
    <p:extLst>
      <p:ext uri="{BB962C8B-B14F-4D97-AF65-F5344CB8AC3E}">
        <p14:creationId xmlns:p14="http://schemas.microsoft.com/office/powerpoint/2010/main" val="4095873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5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fade">
                                      <p:cBhvr>
                                        <p:cTn id="22" dur="500"/>
                                        <p:tgtEl>
                                          <p:spTgt spid="11"/>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fade">
                                      <p:cBhvr>
                                        <p:cTn id="27" dur="500"/>
                                        <p:tgtEl>
                                          <p:spTgt spid="7"/>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fade">
                                      <p:cBhvr>
                                        <p:cTn id="32" dur="500"/>
                                        <p:tgtEl>
                                          <p:spTgt spid="8"/>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6"/>
                                        </p:tgtEl>
                                        <p:attrNameLst>
                                          <p:attrName>style.visibility</p:attrName>
                                        </p:attrNameLst>
                                      </p:cBhvr>
                                      <p:to>
                                        <p:strVal val="visible"/>
                                      </p:to>
                                    </p:set>
                                    <p:animEffect transition="in" filter="fade">
                                      <p:cBhvr>
                                        <p:cTn id="37" dur="500"/>
                                        <p:tgtEl>
                                          <p:spTgt spid="6"/>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0"/>
                                        </p:tgtEl>
                                        <p:attrNameLst>
                                          <p:attrName>style.visibility</p:attrName>
                                        </p:attrNameLst>
                                      </p:cBhvr>
                                      <p:to>
                                        <p:strVal val="visible"/>
                                      </p:to>
                                    </p:set>
                                    <p:animEffect transition="in" filter="fade">
                                      <p:cBhvr>
                                        <p:cTn id="42" dur="500"/>
                                        <p:tgtEl>
                                          <p:spTgt spid="10"/>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12"/>
                                        </p:tgtEl>
                                        <p:attrNameLst>
                                          <p:attrName>style.visibility</p:attrName>
                                        </p:attrNameLst>
                                      </p:cBhvr>
                                      <p:to>
                                        <p:strVal val="visible"/>
                                      </p:to>
                                    </p:set>
                                    <p:animEffect transition="in" filter="fade">
                                      <p:cBhvr>
                                        <p:cTn id="4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6" grpId="0" animBg="1"/>
      <p:bldP spid="7" grpId="0" animBg="1"/>
      <p:bldP spid="8" grpId="0" animBg="1"/>
      <p:bldP spid="9" grpId="0" animBg="1"/>
      <p:bldP spid="10" grpId="0" animBg="1"/>
      <p:bldP spid="11" grpId="0" animBg="1"/>
      <p:bldP spid="12"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D71EF9-1FDD-40A5-95B0-9FB1E0E0A498}"/>
              </a:ext>
            </a:extLst>
          </p:cNvPr>
          <p:cNvSpPr>
            <a:spLocks noGrp="1"/>
          </p:cNvSpPr>
          <p:nvPr>
            <p:ph type="title"/>
          </p:nvPr>
        </p:nvSpPr>
        <p:spPr/>
        <p:txBody>
          <a:bodyPr>
            <a:normAutofit/>
          </a:bodyPr>
          <a:lstStyle/>
          <a:p>
            <a:r>
              <a:rPr lang="en-GB" dirty="0"/>
              <a:t>Models of Communication </a:t>
            </a:r>
          </a:p>
        </p:txBody>
      </p:sp>
      <p:pic>
        <p:nvPicPr>
          <p:cNvPr id="7" name="Online Media 6" title="The 3 Models of Communication">
            <a:hlinkClick r:id="" action="ppaction://media"/>
            <a:extLst>
              <a:ext uri="{FF2B5EF4-FFF2-40B4-BE49-F238E27FC236}">
                <a16:creationId xmlns:a16="http://schemas.microsoft.com/office/drawing/2014/main" id="{5FC3D579-FB0E-424A-9F4A-6E987356D349}"/>
              </a:ext>
            </a:extLst>
          </p:cNvPr>
          <p:cNvPicPr>
            <a:picLocks noGrp="1" noRot="1" noChangeAspect="1"/>
          </p:cNvPicPr>
          <p:nvPr>
            <p:ph idx="1"/>
            <a:videoFile r:link="rId1"/>
          </p:nvPr>
        </p:nvPicPr>
        <p:blipFill>
          <a:blip r:embed="rId4"/>
          <a:stretch>
            <a:fillRect/>
          </a:stretch>
        </p:blipFill>
        <p:spPr>
          <a:xfrm>
            <a:off x="1106488" y="1600200"/>
            <a:ext cx="6931025" cy="3916363"/>
          </a:xfrm>
          <a:prstGeom prst="rect">
            <a:avLst/>
          </a:prstGeom>
        </p:spPr>
      </p:pic>
    </p:spTree>
    <p:extLst>
      <p:ext uri="{BB962C8B-B14F-4D97-AF65-F5344CB8AC3E}">
        <p14:creationId xmlns:p14="http://schemas.microsoft.com/office/powerpoint/2010/main" val="31899658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238134-6DE9-4A44-B53B-5D2366E57ED2}"/>
              </a:ext>
            </a:extLst>
          </p:cNvPr>
          <p:cNvSpPr>
            <a:spLocks noGrp="1"/>
          </p:cNvSpPr>
          <p:nvPr>
            <p:ph type="title"/>
          </p:nvPr>
        </p:nvSpPr>
        <p:spPr/>
        <p:txBody>
          <a:bodyPr/>
          <a:lstStyle/>
          <a:p>
            <a:r>
              <a:rPr lang="en-GB" dirty="0"/>
              <a:t>Transactional Model</a:t>
            </a:r>
          </a:p>
        </p:txBody>
      </p:sp>
      <p:pic>
        <p:nvPicPr>
          <p:cNvPr id="5" name="Content Placeholder 4" descr="Old woman pointing forward">
            <a:extLst>
              <a:ext uri="{FF2B5EF4-FFF2-40B4-BE49-F238E27FC236}">
                <a16:creationId xmlns:a16="http://schemas.microsoft.com/office/drawing/2014/main" id="{F39A8526-4E3A-4DAF-955D-B9DA8DB60CA0}"/>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882952" y="2034546"/>
            <a:ext cx="1587449" cy="3087504"/>
          </a:xfrm>
        </p:spPr>
      </p:pic>
      <p:pic>
        <p:nvPicPr>
          <p:cNvPr id="7" name="Picture 6" descr="Businessman hand on chin">
            <a:extLst>
              <a:ext uri="{FF2B5EF4-FFF2-40B4-BE49-F238E27FC236}">
                <a16:creationId xmlns:a16="http://schemas.microsoft.com/office/drawing/2014/main" id="{E821B1C3-FF7F-464F-A21A-4366D0B85E9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flipH="1">
            <a:off x="827584" y="1543050"/>
            <a:ext cx="916262" cy="3579000"/>
          </a:xfrm>
          <a:prstGeom prst="rect">
            <a:avLst/>
          </a:prstGeom>
        </p:spPr>
      </p:pic>
      <p:sp>
        <p:nvSpPr>
          <p:cNvPr id="8" name="TextBox 7">
            <a:extLst>
              <a:ext uri="{FF2B5EF4-FFF2-40B4-BE49-F238E27FC236}">
                <a16:creationId xmlns:a16="http://schemas.microsoft.com/office/drawing/2014/main" id="{09F256C8-3A0B-40C5-B656-49BE61BF29D8}"/>
              </a:ext>
            </a:extLst>
          </p:cNvPr>
          <p:cNvSpPr txBox="1"/>
          <p:nvPr/>
        </p:nvSpPr>
        <p:spPr>
          <a:xfrm>
            <a:off x="3779912" y="1417638"/>
            <a:ext cx="5364088" cy="923330"/>
          </a:xfrm>
          <a:prstGeom prst="rect">
            <a:avLst/>
          </a:prstGeom>
          <a:noFill/>
        </p:spPr>
        <p:txBody>
          <a:bodyPr wrap="square" rtlCol="0">
            <a:spAutoFit/>
          </a:bodyPr>
          <a:lstStyle/>
          <a:p>
            <a:r>
              <a:rPr lang="en-GB" dirty="0"/>
              <a:t>The Transactional Model of Communication (TMC) suggests that all communication between two entities is reciprocal. (Paige et al. 2018) </a:t>
            </a:r>
          </a:p>
        </p:txBody>
      </p:sp>
      <p:sp>
        <p:nvSpPr>
          <p:cNvPr id="9" name="TextBox 8">
            <a:extLst>
              <a:ext uri="{FF2B5EF4-FFF2-40B4-BE49-F238E27FC236}">
                <a16:creationId xmlns:a16="http://schemas.microsoft.com/office/drawing/2014/main" id="{DC498298-1CD5-4042-940B-9AD9C4C29715}"/>
              </a:ext>
            </a:extLst>
          </p:cNvPr>
          <p:cNvSpPr txBox="1"/>
          <p:nvPr/>
        </p:nvSpPr>
        <p:spPr>
          <a:xfrm>
            <a:off x="3923928" y="2438261"/>
            <a:ext cx="5122912" cy="923330"/>
          </a:xfrm>
          <a:prstGeom prst="rect">
            <a:avLst/>
          </a:prstGeom>
          <a:noFill/>
          <a:ln w="38100">
            <a:solidFill>
              <a:schemeClr val="accent1"/>
            </a:solidFill>
          </a:ln>
        </p:spPr>
        <p:txBody>
          <a:bodyPr wrap="square" rtlCol="0">
            <a:spAutoFit/>
          </a:bodyPr>
          <a:lstStyle/>
          <a:p>
            <a:r>
              <a:rPr lang="en-GB" dirty="0"/>
              <a:t>The context in which communication occurs influences how powerful each party feels in the transactional process. </a:t>
            </a:r>
          </a:p>
        </p:txBody>
      </p:sp>
      <p:sp>
        <p:nvSpPr>
          <p:cNvPr id="10" name="TextBox 9">
            <a:extLst>
              <a:ext uri="{FF2B5EF4-FFF2-40B4-BE49-F238E27FC236}">
                <a16:creationId xmlns:a16="http://schemas.microsoft.com/office/drawing/2014/main" id="{77D58E9E-353F-49BC-AC84-136703B54E47}"/>
              </a:ext>
            </a:extLst>
          </p:cNvPr>
          <p:cNvSpPr txBox="1"/>
          <p:nvPr/>
        </p:nvSpPr>
        <p:spPr>
          <a:xfrm>
            <a:off x="3891905" y="3496410"/>
            <a:ext cx="5020072" cy="923330"/>
          </a:xfrm>
          <a:prstGeom prst="rect">
            <a:avLst/>
          </a:prstGeom>
          <a:noFill/>
          <a:ln w="28575">
            <a:noFill/>
          </a:ln>
        </p:spPr>
        <p:txBody>
          <a:bodyPr wrap="square" rtlCol="0">
            <a:spAutoFit/>
          </a:bodyPr>
          <a:lstStyle/>
          <a:p>
            <a:r>
              <a:rPr lang="en-GB" dirty="0"/>
              <a:t>The channel of communication also influences the context of the sending and receiving of messages. </a:t>
            </a:r>
          </a:p>
        </p:txBody>
      </p:sp>
      <p:sp>
        <p:nvSpPr>
          <p:cNvPr id="11" name="TextBox 10">
            <a:extLst>
              <a:ext uri="{FF2B5EF4-FFF2-40B4-BE49-F238E27FC236}">
                <a16:creationId xmlns:a16="http://schemas.microsoft.com/office/drawing/2014/main" id="{BDCA9219-E053-4AEF-A206-5928F4AE773A}"/>
              </a:ext>
            </a:extLst>
          </p:cNvPr>
          <p:cNvSpPr txBox="1"/>
          <p:nvPr/>
        </p:nvSpPr>
        <p:spPr>
          <a:xfrm>
            <a:off x="3904456" y="4517033"/>
            <a:ext cx="5020072" cy="923330"/>
          </a:xfrm>
          <a:prstGeom prst="rect">
            <a:avLst/>
          </a:prstGeom>
          <a:noFill/>
          <a:ln w="38100">
            <a:solidFill>
              <a:schemeClr val="accent1"/>
            </a:solidFill>
          </a:ln>
        </p:spPr>
        <p:txBody>
          <a:bodyPr wrap="square" rtlCol="0">
            <a:spAutoFit/>
          </a:bodyPr>
          <a:lstStyle/>
          <a:p>
            <a:r>
              <a:rPr lang="en-GB" dirty="0"/>
              <a:t>Which contexts of communication do you think make service users feel most empowered to respond? And most powerless to respond? </a:t>
            </a:r>
          </a:p>
        </p:txBody>
      </p:sp>
    </p:spTree>
    <p:extLst>
      <p:ext uri="{BB962C8B-B14F-4D97-AF65-F5344CB8AC3E}">
        <p14:creationId xmlns:p14="http://schemas.microsoft.com/office/powerpoint/2010/main" val="15780470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500"/>
                                        <p:tgtEl>
                                          <p:spTgt spid="10"/>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fade">
                                      <p:cBhvr>
                                        <p:cTn id="22"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animBg="1"/>
      <p:bldP spid="10" grpId="0"/>
      <p:bldP spid="11"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E49A61-6B67-4C4C-BBE0-06800B30E684}"/>
              </a:ext>
            </a:extLst>
          </p:cNvPr>
          <p:cNvSpPr>
            <a:spLocks noGrp="1"/>
          </p:cNvSpPr>
          <p:nvPr>
            <p:ph type="title"/>
          </p:nvPr>
        </p:nvSpPr>
        <p:spPr>
          <a:xfrm>
            <a:off x="6588224" y="274638"/>
            <a:ext cx="2304256" cy="1282154"/>
          </a:xfrm>
        </p:spPr>
        <p:txBody>
          <a:bodyPr>
            <a:noAutofit/>
          </a:bodyPr>
          <a:lstStyle/>
          <a:p>
            <a:r>
              <a:rPr lang="en-GB" sz="2400" dirty="0">
                <a:latin typeface="Arial" panose="020B0604020202020204" pitchFamily="34" charset="0"/>
                <a:cs typeface="Arial" panose="020B0604020202020204" pitchFamily="34" charset="0"/>
              </a:rPr>
              <a:t>CQC Report - State of Care 2021/2022 </a:t>
            </a:r>
          </a:p>
        </p:txBody>
      </p:sp>
      <p:pic>
        <p:nvPicPr>
          <p:cNvPr id="5" name="Content Placeholder 4">
            <a:extLst>
              <a:ext uri="{FF2B5EF4-FFF2-40B4-BE49-F238E27FC236}">
                <a16:creationId xmlns:a16="http://schemas.microsoft.com/office/drawing/2014/main" id="{18F4C1E8-EBCE-45F7-BCBA-E5BBD9866992}"/>
              </a:ext>
            </a:extLst>
          </p:cNvPr>
          <p:cNvPicPr>
            <a:picLocks noGrp="1" noChangeAspect="1"/>
          </p:cNvPicPr>
          <p:nvPr>
            <p:ph idx="1"/>
          </p:nvPr>
        </p:nvPicPr>
        <p:blipFill rotWithShape="1">
          <a:blip r:embed="rId3"/>
          <a:srcRect l="2591" r="2864"/>
          <a:stretch/>
        </p:blipFill>
        <p:spPr>
          <a:xfrm>
            <a:off x="0" y="0"/>
            <a:ext cx="6588224" cy="5616624"/>
          </a:xfrm>
        </p:spPr>
      </p:pic>
      <p:sp>
        <p:nvSpPr>
          <p:cNvPr id="6" name="TextBox 5">
            <a:extLst>
              <a:ext uri="{FF2B5EF4-FFF2-40B4-BE49-F238E27FC236}">
                <a16:creationId xmlns:a16="http://schemas.microsoft.com/office/drawing/2014/main" id="{E2CD9B4F-D327-4DC0-B56E-9A4CD15CCF8D}"/>
              </a:ext>
            </a:extLst>
          </p:cNvPr>
          <p:cNvSpPr txBox="1"/>
          <p:nvPr/>
        </p:nvSpPr>
        <p:spPr>
          <a:xfrm>
            <a:off x="6691844" y="5085184"/>
            <a:ext cx="1954560" cy="369332"/>
          </a:xfrm>
          <a:prstGeom prst="rect">
            <a:avLst/>
          </a:prstGeom>
          <a:noFill/>
        </p:spPr>
        <p:txBody>
          <a:bodyPr wrap="square" rtlCol="0">
            <a:spAutoFit/>
          </a:bodyPr>
          <a:lstStyle/>
          <a:p>
            <a:r>
              <a:rPr lang="en-GB" dirty="0"/>
              <a:t>CQC (2022)</a:t>
            </a:r>
          </a:p>
        </p:txBody>
      </p:sp>
      <p:sp>
        <p:nvSpPr>
          <p:cNvPr id="7" name="TextBox 6">
            <a:extLst>
              <a:ext uri="{FF2B5EF4-FFF2-40B4-BE49-F238E27FC236}">
                <a16:creationId xmlns:a16="http://schemas.microsoft.com/office/drawing/2014/main" id="{ECEA1B4F-B4D5-4478-B803-E383DCD7F6F4}"/>
              </a:ext>
            </a:extLst>
          </p:cNvPr>
          <p:cNvSpPr txBox="1"/>
          <p:nvPr/>
        </p:nvSpPr>
        <p:spPr>
          <a:xfrm>
            <a:off x="6577989" y="1772816"/>
            <a:ext cx="2448272" cy="1477328"/>
          </a:xfrm>
          <a:prstGeom prst="rect">
            <a:avLst/>
          </a:prstGeom>
          <a:noFill/>
          <a:ln w="57150">
            <a:solidFill>
              <a:schemeClr val="accent1"/>
            </a:solidFill>
          </a:ln>
        </p:spPr>
        <p:txBody>
          <a:bodyPr wrap="square" rtlCol="0">
            <a:spAutoFit/>
          </a:bodyPr>
          <a:lstStyle/>
          <a:p>
            <a:r>
              <a:rPr lang="en-GB" dirty="0"/>
              <a:t>This extract is taken from the ‘Areas of specific concern’ in the CQC’s annual State of Care report. </a:t>
            </a:r>
          </a:p>
        </p:txBody>
      </p:sp>
      <p:sp>
        <p:nvSpPr>
          <p:cNvPr id="8" name="TextBox 7">
            <a:extLst>
              <a:ext uri="{FF2B5EF4-FFF2-40B4-BE49-F238E27FC236}">
                <a16:creationId xmlns:a16="http://schemas.microsoft.com/office/drawing/2014/main" id="{CD9FFCBE-552E-43EE-A969-D848C81873BB}"/>
              </a:ext>
            </a:extLst>
          </p:cNvPr>
          <p:cNvSpPr txBox="1"/>
          <p:nvPr/>
        </p:nvSpPr>
        <p:spPr>
          <a:xfrm>
            <a:off x="6601181" y="3607857"/>
            <a:ext cx="2314491" cy="1200329"/>
          </a:xfrm>
          <a:prstGeom prst="rect">
            <a:avLst/>
          </a:prstGeom>
          <a:noFill/>
        </p:spPr>
        <p:txBody>
          <a:bodyPr wrap="square" rtlCol="0">
            <a:spAutoFit/>
          </a:bodyPr>
          <a:lstStyle/>
          <a:p>
            <a:r>
              <a:rPr lang="en-GB" dirty="0"/>
              <a:t>What opportunities to communicate with </a:t>
            </a:r>
            <a:r>
              <a:rPr lang="en-GB" dirty="0" err="1"/>
              <a:t>Tiyanna</a:t>
            </a:r>
            <a:r>
              <a:rPr lang="en-GB" dirty="0"/>
              <a:t> do you think were missed? </a:t>
            </a:r>
          </a:p>
        </p:txBody>
      </p:sp>
    </p:spTree>
    <p:extLst>
      <p:ext uri="{BB962C8B-B14F-4D97-AF65-F5344CB8AC3E}">
        <p14:creationId xmlns:p14="http://schemas.microsoft.com/office/powerpoint/2010/main" val="38716131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par>
                                <p:cTn id="8" presetID="10" presetClass="entr" presetSubtype="0" fill="hold"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500"/>
                                        <p:tgtEl>
                                          <p:spTgt spid="6"/>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fade">
                                      <p:cBhvr>
                                        <p:cTn id="18"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animBg="1"/>
      <p:bldP spid="8"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DD0501-61F5-4C5C-91F2-FC67F11DDFBD}"/>
              </a:ext>
            </a:extLst>
          </p:cNvPr>
          <p:cNvSpPr>
            <a:spLocks noGrp="1"/>
          </p:cNvSpPr>
          <p:nvPr>
            <p:ph type="title"/>
          </p:nvPr>
        </p:nvSpPr>
        <p:spPr/>
        <p:txBody>
          <a:bodyPr>
            <a:normAutofit fontScale="90000"/>
          </a:bodyPr>
          <a:lstStyle/>
          <a:p>
            <a:r>
              <a:rPr lang="en-GB" dirty="0"/>
              <a:t>Activity – Communication Scenarios</a:t>
            </a:r>
          </a:p>
        </p:txBody>
      </p:sp>
      <p:sp>
        <p:nvSpPr>
          <p:cNvPr id="3" name="Content Placeholder 2">
            <a:extLst>
              <a:ext uri="{FF2B5EF4-FFF2-40B4-BE49-F238E27FC236}">
                <a16:creationId xmlns:a16="http://schemas.microsoft.com/office/drawing/2014/main" id="{CD30BF1E-79A6-4D97-BD56-3065389F67FE}"/>
              </a:ext>
            </a:extLst>
          </p:cNvPr>
          <p:cNvSpPr>
            <a:spLocks noGrp="1"/>
          </p:cNvSpPr>
          <p:nvPr>
            <p:ph idx="1"/>
          </p:nvPr>
        </p:nvSpPr>
        <p:spPr>
          <a:xfrm>
            <a:off x="457200" y="1600201"/>
            <a:ext cx="8229600" cy="748679"/>
          </a:xfrm>
        </p:spPr>
        <p:txBody>
          <a:bodyPr/>
          <a:lstStyle/>
          <a:p>
            <a:pPr marL="0" indent="0">
              <a:buNone/>
            </a:pPr>
            <a:r>
              <a:rPr lang="en-GB" dirty="0"/>
              <a:t>Complete the Moodle Activity in Week 5 </a:t>
            </a:r>
          </a:p>
        </p:txBody>
      </p:sp>
      <p:pic>
        <p:nvPicPr>
          <p:cNvPr id="5" name="Picture 4">
            <a:extLst>
              <a:ext uri="{FF2B5EF4-FFF2-40B4-BE49-F238E27FC236}">
                <a16:creationId xmlns:a16="http://schemas.microsoft.com/office/drawing/2014/main" id="{8A5D74B4-1317-4AE6-9208-B6F19D7213DB}"/>
              </a:ext>
            </a:extLst>
          </p:cNvPr>
          <p:cNvPicPr>
            <a:picLocks noChangeAspect="1"/>
          </p:cNvPicPr>
          <p:nvPr/>
        </p:nvPicPr>
        <p:blipFill>
          <a:blip r:embed="rId2"/>
          <a:stretch>
            <a:fillRect/>
          </a:stretch>
        </p:blipFill>
        <p:spPr>
          <a:xfrm>
            <a:off x="1115616" y="2468203"/>
            <a:ext cx="6214671" cy="871909"/>
          </a:xfrm>
          <a:prstGeom prst="rect">
            <a:avLst/>
          </a:prstGeom>
        </p:spPr>
      </p:pic>
      <p:sp>
        <p:nvSpPr>
          <p:cNvPr id="6" name="TextBox 5">
            <a:extLst>
              <a:ext uri="{FF2B5EF4-FFF2-40B4-BE49-F238E27FC236}">
                <a16:creationId xmlns:a16="http://schemas.microsoft.com/office/drawing/2014/main" id="{F24E6B39-DB00-4807-98D4-0751466429F9}"/>
              </a:ext>
            </a:extLst>
          </p:cNvPr>
          <p:cNvSpPr txBox="1"/>
          <p:nvPr/>
        </p:nvSpPr>
        <p:spPr>
          <a:xfrm>
            <a:off x="899592" y="4086044"/>
            <a:ext cx="7344816" cy="1569660"/>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Read both scenarios and answer the questions.</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 There are no ‘right’ or ‘wrong’ answers. </a:t>
            </a:r>
          </a:p>
          <a:p>
            <a:r>
              <a:rPr lang="en-GB" sz="2400" dirty="0">
                <a:latin typeface="Arial" panose="020B0604020202020204" pitchFamily="34" charset="0"/>
                <a:cs typeface="Arial" panose="020B0604020202020204" pitchFamily="34" charset="0"/>
              </a:rPr>
              <a:t> Consider your response. </a:t>
            </a:r>
          </a:p>
        </p:txBody>
      </p:sp>
    </p:spTree>
    <p:extLst>
      <p:ext uri="{BB962C8B-B14F-4D97-AF65-F5344CB8AC3E}">
        <p14:creationId xmlns:p14="http://schemas.microsoft.com/office/powerpoint/2010/main" val="29636295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F5FA26-14FF-45B7-9D04-8996681CB38F}"/>
              </a:ext>
            </a:extLst>
          </p:cNvPr>
          <p:cNvSpPr>
            <a:spLocks noGrp="1"/>
          </p:cNvSpPr>
          <p:nvPr>
            <p:ph type="title"/>
          </p:nvPr>
        </p:nvSpPr>
        <p:spPr/>
        <p:txBody>
          <a:bodyPr/>
          <a:lstStyle/>
          <a:p>
            <a:r>
              <a:rPr lang="en-GB" dirty="0"/>
              <a:t>Discuss your responses</a:t>
            </a:r>
          </a:p>
        </p:txBody>
      </p:sp>
      <p:sp>
        <p:nvSpPr>
          <p:cNvPr id="3" name="Content Placeholder 2">
            <a:extLst>
              <a:ext uri="{FF2B5EF4-FFF2-40B4-BE49-F238E27FC236}">
                <a16:creationId xmlns:a16="http://schemas.microsoft.com/office/drawing/2014/main" id="{39DACC65-97B8-485F-8FCC-EF0CBFD2D708}"/>
              </a:ext>
            </a:extLst>
          </p:cNvPr>
          <p:cNvSpPr>
            <a:spLocks noGrp="1"/>
          </p:cNvSpPr>
          <p:nvPr>
            <p:ph idx="1"/>
          </p:nvPr>
        </p:nvSpPr>
        <p:spPr>
          <a:xfrm>
            <a:off x="457200" y="1600201"/>
            <a:ext cx="8229600" cy="1396751"/>
          </a:xfrm>
          <a:ln w="28575">
            <a:solidFill>
              <a:schemeClr val="accent1"/>
            </a:solidFill>
          </a:ln>
        </p:spPr>
        <p:txBody>
          <a:bodyPr/>
          <a:lstStyle/>
          <a:p>
            <a:pPr marL="0" indent="0">
              <a:buNone/>
            </a:pPr>
            <a:r>
              <a:rPr lang="en-GB" dirty="0"/>
              <a:t>Scenario 1 </a:t>
            </a:r>
          </a:p>
          <a:p>
            <a:pPr marL="0" indent="0">
              <a:buNone/>
            </a:pPr>
            <a:r>
              <a:rPr lang="en-GB" dirty="0"/>
              <a:t>Jane the social worker. </a:t>
            </a:r>
          </a:p>
        </p:txBody>
      </p:sp>
      <p:sp>
        <p:nvSpPr>
          <p:cNvPr id="4" name="Content Placeholder 2">
            <a:extLst>
              <a:ext uri="{FF2B5EF4-FFF2-40B4-BE49-F238E27FC236}">
                <a16:creationId xmlns:a16="http://schemas.microsoft.com/office/drawing/2014/main" id="{17857132-A0BA-4DA4-94B2-06238093DF5D}"/>
              </a:ext>
            </a:extLst>
          </p:cNvPr>
          <p:cNvSpPr txBox="1">
            <a:spLocks/>
          </p:cNvSpPr>
          <p:nvPr/>
        </p:nvSpPr>
        <p:spPr>
          <a:xfrm>
            <a:off x="457200" y="3436690"/>
            <a:ext cx="8229600" cy="1396751"/>
          </a:xfrm>
          <a:prstGeom prst="rect">
            <a:avLst/>
          </a:prstGeom>
          <a:ln w="28575">
            <a:solidFill>
              <a:schemeClr val="accent1"/>
            </a:solidFill>
          </a:ln>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dirty="0"/>
              <a:t>Scenario 2</a:t>
            </a:r>
          </a:p>
          <a:p>
            <a:pPr marL="0" indent="0">
              <a:buFont typeface="Arial" pitchFamily="34" charset="0"/>
              <a:buNone/>
            </a:pPr>
            <a:r>
              <a:rPr lang="en-GB" dirty="0"/>
              <a:t>Tony the nurse. </a:t>
            </a:r>
          </a:p>
        </p:txBody>
      </p:sp>
    </p:spTree>
    <p:extLst>
      <p:ext uri="{BB962C8B-B14F-4D97-AF65-F5344CB8AC3E}">
        <p14:creationId xmlns:p14="http://schemas.microsoft.com/office/powerpoint/2010/main" val="5198229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CAD883-9FFF-4504-8F94-0B9686DE4109}"/>
              </a:ext>
            </a:extLst>
          </p:cNvPr>
          <p:cNvSpPr>
            <a:spLocks noGrp="1"/>
          </p:cNvSpPr>
          <p:nvPr>
            <p:ph type="title"/>
          </p:nvPr>
        </p:nvSpPr>
        <p:spPr/>
        <p:txBody>
          <a:bodyPr/>
          <a:lstStyle/>
          <a:p>
            <a:r>
              <a:rPr lang="en-GB" dirty="0"/>
              <a:t>Reflect on your communication </a:t>
            </a:r>
          </a:p>
        </p:txBody>
      </p:sp>
      <p:sp>
        <p:nvSpPr>
          <p:cNvPr id="3" name="Content Placeholder 2">
            <a:extLst>
              <a:ext uri="{FF2B5EF4-FFF2-40B4-BE49-F238E27FC236}">
                <a16:creationId xmlns:a16="http://schemas.microsoft.com/office/drawing/2014/main" id="{14379BD9-B01B-41CE-935E-0F970AF811A3}"/>
              </a:ext>
            </a:extLst>
          </p:cNvPr>
          <p:cNvSpPr>
            <a:spLocks noGrp="1"/>
          </p:cNvSpPr>
          <p:nvPr>
            <p:ph idx="1"/>
          </p:nvPr>
        </p:nvSpPr>
        <p:spPr>
          <a:xfrm>
            <a:off x="457200" y="1600201"/>
            <a:ext cx="8229600" cy="964703"/>
          </a:xfrm>
        </p:spPr>
        <p:txBody>
          <a:bodyPr/>
          <a:lstStyle/>
          <a:p>
            <a:pPr marL="0" indent="0">
              <a:buNone/>
            </a:pPr>
            <a:r>
              <a:rPr lang="en-GB" dirty="0"/>
              <a:t>Think about your personal SWOT analysis. </a:t>
            </a:r>
          </a:p>
        </p:txBody>
      </p:sp>
      <p:sp>
        <p:nvSpPr>
          <p:cNvPr id="4" name="Rectangle: Rounded Corners 3">
            <a:extLst>
              <a:ext uri="{FF2B5EF4-FFF2-40B4-BE49-F238E27FC236}">
                <a16:creationId xmlns:a16="http://schemas.microsoft.com/office/drawing/2014/main" id="{A04A2B50-0A40-45B4-B2EB-B0E2F21B0E27}"/>
              </a:ext>
            </a:extLst>
          </p:cNvPr>
          <p:cNvSpPr/>
          <p:nvPr/>
        </p:nvSpPr>
        <p:spPr>
          <a:xfrm>
            <a:off x="611560" y="2348880"/>
            <a:ext cx="7776864" cy="122413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indent="0">
              <a:buNone/>
            </a:pPr>
            <a:r>
              <a:rPr lang="en-GB" sz="2400" dirty="0">
                <a:latin typeface="Arial" panose="020B0604020202020204" pitchFamily="34" charset="0"/>
                <a:cs typeface="Arial" panose="020B0604020202020204" pitchFamily="34" charset="0"/>
              </a:rPr>
              <a:t>What communication </a:t>
            </a:r>
            <a:r>
              <a:rPr lang="en-GB" sz="2400" b="1" dirty="0">
                <a:latin typeface="Arial" panose="020B0604020202020204" pitchFamily="34" charset="0"/>
                <a:cs typeface="Arial" panose="020B0604020202020204" pitchFamily="34" charset="0"/>
              </a:rPr>
              <a:t>strengths</a:t>
            </a:r>
            <a:r>
              <a:rPr lang="en-GB" sz="2400" dirty="0">
                <a:latin typeface="Arial" panose="020B0604020202020204" pitchFamily="34" charset="0"/>
                <a:cs typeface="Arial" panose="020B0604020202020204" pitchFamily="34" charset="0"/>
              </a:rPr>
              <a:t> can you add to this? </a:t>
            </a:r>
          </a:p>
        </p:txBody>
      </p:sp>
      <p:sp>
        <p:nvSpPr>
          <p:cNvPr id="5" name="Rectangle: Rounded Corners 4">
            <a:extLst>
              <a:ext uri="{FF2B5EF4-FFF2-40B4-BE49-F238E27FC236}">
                <a16:creationId xmlns:a16="http://schemas.microsoft.com/office/drawing/2014/main" id="{B2071674-3FEB-4F8F-9DAB-A160B642FB8B}"/>
              </a:ext>
            </a:extLst>
          </p:cNvPr>
          <p:cNvSpPr/>
          <p:nvPr/>
        </p:nvSpPr>
        <p:spPr>
          <a:xfrm>
            <a:off x="614412" y="3861048"/>
            <a:ext cx="7776864" cy="122413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indent="0">
              <a:buNone/>
            </a:pPr>
            <a:r>
              <a:rPr lang="en-GB" sz="2400" dirty="0">
                <a:latin typeface="Arial" panose="020B0604020202020204" pitchFamily="34" charset="0"/>
                <a:cs typeface="Arial" panose="020B0604020202020204" pitchFamily="34" charset="0"/>
              </a:rPr>
              <a:t>Where are your communication </a:t>
            </a:r>
            <a:r>
              <a:rPr lang="en-GB" sz="2400" b="1" dirty="0">
                <a:latin typeface="Arial" panose="020B0604020202020204" pitchFamily="34" charset="0"/>
                <a:cs typeface="Arial" panose="020B0604020202020204" pitchFamily="34" charset="0"/>
              </a:rPr>
              <a:t>weaknesses</a:t>
            </a:r>
            <a:r>
              <a:rPr lang="en-GB" sz="24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3159290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228ED1-D6E1-4732-B000-4F89824775E1}"/>
              </a:ext>
            </a:extLst>
          </p:cNvPr>
          <p:cNvSpPr>
            <a:spLocks noGrp="1"/>
          </p:cNvSpPr>
          <p:nvPr>
            <p:ph type="title"/>
          </p:nvPr>
        </p:nvSpPr>
        <p:spPr/>
        <p:txBody>
          <a:bodyPr>
            <a:normAutofit/>
          </a:bodyPr>
          <a:lstStyle/>
          <a:p>
            <a:r>
              <a:rPr lang="en-GB" cap="all" dirty="0">
                <a:blipFill>
                  <a:blip r:embed="rId2">
                    <a:extLst>
                      <a:ext uri="{28A0092B-C50C-407E-A947-70E740481C1C}">
                        <a14:useLocalDpi xmlns:a14="http://schemas.microsoft.com/office/drawing/2010/main" val="0"/>
                      </a:ext>
                    </a:extLst>
                  </a:blip>
                  <a:tile tx="6350" ty="-127000" sx="65000" sy="64000" flip="none" algn="tl"/>
                </a:blipFill>
                <a:latin typeface="Arial" panose="020B0604020202020204" pitchFamily="34" charset="0"/>
                <a:cs typeface="Arial" panose="020B0604020202020204" pitchFamily="34" charset="0"/>
              </a:rPr>
              <a:t>In this session…..</a:t>
            </a:r>
          </a:p>
        </p:txBody>
      </p:sp>
      <p:sp>
        <p:nvSpPr>
          <p:cNvPr id="3" name="Content Placeholder 2">
            <a:extLst>
              <a:ext uri="{FF2B5EF4-FFF2-40B4-BE49-F238E27FC236}">
                <a16:creationId xmlns:a16="http://schemas.microsoft.com/office/drawing/2014/main" id="{16E94382-DACE-4E00-9EDA-0779A57F51D8}"/>
              </a:ext>
            </a:extLst>
          </p:cNvPr>
          <p:cNvSpPr>
            <a:spLocks noGrp="1"/>
          </p:cNvSpPr>
          <p:nvPr>
            <p:ph idx="1"/>
          </p:nvPr>
        </p:nvSpPr>
        <p:spPr/>
        <p:txBody>
          <a:bodyPr>
            <a:normAutofit fontScale="92500" lnSpcReduction="20000"/>
          </a:bodyPr>
          <a:lstStyle/>
          <a:p>
            <a:pPr marL="0" indent="0">
              <a:buNone/>
            </a:pPr>
            <a:r>
              <a:rPr lang="en-GB" dirty="0"/>
              <a:t>We have;</a:t>
            </a:r>
          </a:p>
          <a:p>
            <a:pPr lvl="0"/>
            <a:r>
              <a:rPr lang="en-GB" dirty="0"/>
              <a:t>Defined communication. </a:t>
            </a:r>
          </a:p>
          <a:p>
            <a:pPr lvl="0"/>
            <a:r>
              <a:rPr lang="en-GB" dirty="0"/>
              <a:t>Identified who we might communicate with in HSC. </a:t>
            </a:r>
          </a:p>
          <a:p>
            <a:pPr lvl="0"/>
            <a:r>
              <a:rPr lang="en-GB" dirty="0"/>
              <a:t>Introduced the Transactional model of communication. </a:t>
            </a:r>
          </a:p>
          <a:p>
            <a:pPr lvl="0"/>
            <a:r>
              <a:rPr lang="en-GB" dirty="0"/>
              <a:t>Explored the etiquette of communication – emails, telephone calls, letters. </a:t>
            </a:r>
          </a:p>
          <a:p>
            <a:r>
              <a:rPr lang="en-GB" dirty="0"/>
              <a:t>Reflected on communication skills </a:t>
            </a:r>
          </a:p>
        </p:txBody>
      </p:sp>
    </p:spTree>
    <p:extLst>
      <p:ext uri="{BB962C8B-B14F-4D97-AF65-F5344CB8AC3E}">
        <p14:creationId xmlns:p14="http://schemas.microsoft.com/office/powerpoint/2010/main" val="24045393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77E2BB-1C33-42C4-9A23-98E055F1047E}"/>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828FA06D-06AE-4702-9EE4-DDA62A135C9C}"/>
              </a:ext>
            </a:extLst>
          </p:cNvPr>
          <p:cNvSpPr>
            <a:spLocks noGrp="1"/>
          </p:cNvSpPr>
          <p:nvPr>
            <p:ph idx="1"/>
          </p:nvPr>
        </p:nvSpPr>
        <p:spPr/>
        <p:txBody>
          <a:bodyPr>
            <a:normAutofit fontScale="55000" lnSpcReduction="20000"/>
          </a:bodyPr>
          <a:lstStyle/>
          <a:p>
            <a:pPr marL="0" indent="0">
              <a:buNone/>
            </a:pPr>
            <a:r>
              <a:rPr lang="en-GB" dirty="0" err="1"/>
              <a:t>Barnlund</a:t>
            </a:r>
            <a:r>
              <a:rPr lang="en-GB" dirty="0"/>
              <a:t> D. (1970)</a:t>
            </a:r>
            <a:r>
              <a:rPr lang="en-GB" i="1" dirty="0"/>
              <a:t> Foundations of Communication Theory. Communication: The context of change. </a:t>
            </a:r>
            <a:r>
              <a:rPr lang="en-GB" dirty="0"/>
              <a:t>In Sereno KK, Mortensen CD. Foundations of communication theory, pp. 83-102. Harper &amp; Row; New York, USA; </a:t>
            </a:r>
          </a:p>
          <a:p>
            <a:pPr marL="0" indent="0">
              <a:buNone/>
            </a:pPr>
            <a:endParaRPr lang="en-GB" dirty="0"/>
          </a:p>
          <a:p>
            <a:pPr marL="0" indent="0">
              <a:buNone/>
            </a:pPr>
            <a:endParaRPr lang="en-GB" dirty="0"/>
          </a:p>
          <a:p>
            <a:pPr marL="0" indent="0">
              <a:buNone/>
            </a:pPr>
            <a:r>
              <a:rPr lang="en-GB" dirty="0"/>
              <a:t>CQC (2022) </a:t>
            </a:r>
            <a:r>
              <a:rPr lang="en-GB" i="1" dirty="0"/>
              <a:t>State of care 2021/22</a:t>
            </a:r>
            <a:r>
              <a:rPr lang="en-GB" dirty="0"/>
              <a:t>, Available: </a:t>
            </a:r>
            <a:r>
              <a:rPr lang="en-GB" dirty="0">
                <a:hlinkClick r:id="rId2"/>
              </a:rPr>
              <a:t>https://www.cqc.org.uk/publication/state-care-202122/concern</a:t>
            </a:r>
            <a:r>
              <a:rPr lang="en-GB" dirty="0"/>
              <a:t> (Accessed 10 January 2023) </a:t>
            </a:r>
          </a:p>
          <a:p>
            <a:pPr marL="0" indent="0">
              <a:buNone/>
            </a:pPr>
            <a:endParaRPr lang="en-GB" dirty="0"/>
          </a:p>
          <a:p>
            <a:pPr marL="0" indent="0">
              <a:buNone/>
            </a:pPr>
            <a:r>
              <a:rPr lang="en-GB" dirty="0"/>
              <a:t>Gault, I. (2017</a:t>
            </a:r>
            <a:r>
              <a:rPr lang="en-GB" i="1" dirty="0"/>
              <a:t>) Communication in nursing and healthcare : a guide for compassionate practice </a:t>
            </a:r>
            <a:r>
              <a:rPr lang="en-GB" dirty="0"/>
              <a:t>. London :, SAGE Publications Ltd.</a:t>
            </a:r>
          </a:p>
          <a:p>
            <a:pPr marL="0" indent="0">
              <a:buNone/>
            </a:pPr>
            <a:endParaRPr lang="en-GB" dirty="0"/>
          </a:p>
          <a:p>
            <a:pPr marL="0" indent="0">
              <a:buNone/>
            </a:pPr>
            <a:r>
              <a:rPr lang="en-GB" dirty="0"/>
              <a:t>  Paige, S.R. et al. (2018) ‘Proposing a Transactional Model of eHealth Literacy: Concept Analysis’, </a:t>
            </a:r>
            <a:r>
              <a:rPr lang="en-GB" i="1" dirty="0"/>
              <a:t>Journal of medical Internet research</a:t>
            </a:r>
            <a:r>
              <a:rPr lang="en-GB" dirty="0"/>
              <a:t>, 20(10), pp. e10175–e10175. Available at: https://doi.org/10.2196/10175.</a:t>
            </a:r>
          </a:p>
          <a:p>
            <a:endParaRPr lang="en-GB" dirty="0"/>
          </a:p>
        </p:txBody>
      </p:sp>
    </p:spTree>
    <p:extLst>
      <p:ext uri="{BB962C8B-B14F-4D97-AF65-F5344CB8AC3E}">
        <p14:creationId xmlns:p14="http://schemas.microsoft.com/office/powerpoint/2010/main" val="24214701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F7425B-FDB0-479F-A594-08B4B4680031}"/>
              </a:ext>
            </a:extLst>
          </p:cNvPr>
          <p:cNvSpPr>
            <a:spLocks noGrp="1"/>
          </p:cNvSpPr>
          <p:nvPr>
            <p:ph type="title"/>
          </p:nvPr>
        </p:nvSpPr>
        <p:spPr/>
        <p:txBody>
          <a:bodyPr>
            <a:normAutofit fontScale="90000"/>
          </a:bodyPr>
          <a:lstStyle/>
          <a:p>
            <a:r>
              <a:rPr lang="en-GB" dirty="0"/>
              <a:t>Use the remainder of the session..</a:t>
            </a:r>
          </a:p>
        </p:txBody>
      </p:sp>
      <p:sp>
        <p:nvSpPr>
          <p:cNvPr id="3" name="Content Placeholder 2">
            <a:extLst>
              <a:ext uri="{FF2B5EF4-FFF2-40B4-BE49-F238E27FC236}">
                <a16:creationId xmlns:a16="http://schemas.microsoft.com/office/drawing/2014/main" id="{8648723A-7E52-4D04-8440-357976EE5FB0}"/>
              </a:ext>
            </a:extLst>
          </p:cNvPr>
          <p:cNvSpPr>
            <a:spLocks noGrp="1"/>
          </p:cNvSpPr>
          <p:nvPr>
            <p:ph idx="1"/>
          </p:nvPr>
        </p:nvSpPr>
        <p:spPr>
          <a:xfrm>
            <a:off x="457200" y="1600201"/>
            <a:ext cx="8229600" cy="604663"/>
          </a:xfrm>
        </p:spPr>
        <p:txBody>
          <a:bodyPr/>
          <a:lstStyle/>
          <a:p>
            <a:pPr marL="0" indent="0">
              <a:buNone/>
            </a:pPr>
            <a:r>
              <a:rPr lang="en-GB" dirty="0"/>
              <a:t>To work on your portfolio tasks </a:t>
            </a:r>
          </a:p>
        </p:txBody>
      </p:sp>
      <p:pic>
        <p:nvPicPr>
          <p:cNvPr id="5" name="Picture 4">
            <a:hlinkClick r:id="rId2"/>
            <a:extLst>
              <a:ext uri="{FF2B5EF4-FFF2-40B4-BE49-F238E27FC236}">
                <a16:creationId xmlns:a16="http://schemas.microsoft.com/office/drawing/2014/main" id="{7E7016E8-DA6C-4F80-A136-3B6C678A4638}"/>
              </a:ext>
            </a:extLst>
          </p:cNvPr>
          <p:cNvPicPr>
            <a:picLocks noChangeAspect="1"/>
          </p:cNvPicPr>
          <p:nvPr/>
        </p:nvPicPr>
        <p:blipFill>
          <a:blip r:embed="rId3"/>
          <a:stretch>
            <a:fillRect/>
          </a:stretch>
        </p:blipFill>
        <p:spPr>
          <a:xfrm>
            <a:off x="1025860" y="2204864"/>
            <a:ext cx="7092280" cy="3400602"/>
          </a:xfrm>
          <a:prstGeom prst="rect">
            <a:avLst/>
          </a:prstGeom>
        </p:spPr>
      </p:pic>
    </p:spTree>
    <p:extLst>
      <p:ext uri="{BB962C8B-B14F-4D97-AF65-F5344CB8AC3E}">
        <p14:creationId xmlns:p14="http://schemas.microsoft.com/office/powerpoint/2010/main" val="19437047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4E0CAD-031F-41F6-9066-4BE77380468C}"/>
              </a:ext>
            </a:extLst>
          </p:cNvPr>
          <p:cNvSpPr>
            <a:spLocks noGrp="1"/>
          </p:cNvSpPr>
          <p:nvPr>
            <p:ph type="title"/>
          </p:nvPr>
        </p:nvSpPr>
        <p:spPr/>
        <p:txBody>
          <a:bodyPr>
            <a:normAutofit/>
          </a:bodyPr>
          <a:lstStyle/>
          <a:p>
            <a:r>
              <a:rPr lang="en-GB" sz="48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Next session…..</a:t>
            </a:r>
          </a:p>
        </p:txBody>
      </p:sp>
      <p:sp>
        <p:nvSpPr>
          <p:cNvPr id="3" name="Content Placeholder 2">
            <a:extLst>
              <a:ext uri="{FF2B5EF4-FFF2-40B4-BE49-F238E27FC236}">
                <a16:creationId xmlns:a16="http://schemas.microsoft.com/office/drawing/2014/main" id="{E8B85099-8DAC-4D3D-B6B9-5D49079273E7}"/>
              </a:ext>
            </a:extLst>
          </p:cNvPr>
          <p:cNvSpPr>
            <a:spLocks noGrp="1"/>
          </p:cNvSpPr>
          <p:nvPr>
            <p:ph idx="1"/>
          </p:nvPr>
        </p:nvSpPr>
        <p:spPr/>
        <p:txBody>
          <a:bodyPr/>
          <a:lstStyle/>
          <a:p>
            <a:pPr marL="0" indent="0">
              <a:buNone/>
            </a:pPr>
            <a:r>
              <a:rPr lang="en-GB" dirty="0"/>
              <a:t>We will look at;</a:t>
            </a:r>
          </a:p>
          <a:p>
            <a:pPr marL="0" indent="0">
              <a:buNone/>
            </a:pPr>
            <a:endParaRPr lang="en-GB" dirty="0"/>
          </a:p>
          <a:p>
            <a:pPr marL="0" indent="0">
              <a:buNone/>
            </a:pPr>
            <a:r>
              <a:rPr lang="en-GB" dirty="0"/>
              <a:t>Key Stage – Coaching and Mentoring</a:t>
            </a:r>
          </a:p>
        </p:txBody>
      </p:sp>
    </p:spTree>
    <p:extLst>
      <p:ext uri="{BB962C8B-B14F-4D97-AF65-F5344CB8AC3E}">
        <p14:creationId xmlns:p14="http://schemas.microsoft.com/office/powerpoint/2010/main" val="315588285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ebe861c4-9752-476b-95bf-faec8d80e167">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_activity xmlns="f9cd839b-d2f7-4d79-867e-33235b171cd7"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461C22621E0FA84ABA9F7D80395C5CDF" ma:contentTypeVersion="15" ma:contentTypeDescription="Create a new document." ma:contentTypeScope="" ma:versionID="26b46ff354950fc292ae14f9846cd052">
  <xsd:schema xmlns:xsd="http://www.w3.org/2001/XMLSchema" xmlns:xs="http://www.w3.org/2001/XMLSchema" xmlns:p="http://schemas.microsoft.com/office/2006/metadata/properties" xmlns:ns3="f9cd839b-d2f7-4d79-867e-33235b171cd7" xmlns:ns4="ebe861c4-9752-476b-95bf-faec8d80e167" targetNamespace="http://schemas.microsoft.com/office/2006/metadata/properties" ma:root="true" ma:fieldsID="e9d2dbb4a39ed7b76caf7d21f4fab454" ns3:_="" ns4:_="">
    <xsd:import namespace="f9cd839b-d2f7-4d79-867e-33235b171cd7"/>
    <xsd:import namespace="ebe861c4-9752-476b-95bf-faec8d80e167"/>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AutoTags" minOccurs="0"/>
                <xsd:element ref="ns3:MediaServiceGenerationTime" minOccurs="0"/>
                <xsd:element ref="ns3:MediaServiceEventHashCode" minOccurs="0"/>
                <xsd:element ref="ns3:MediaServiceDateTaken" minOccurs="0"/>
                <xsd:element ref="ns3:MediaServiceOCR" minOccurs="0"/>
                <xsd:element ref="ns4:SharedWithUsers" minOccurs="0"/>
                <xsd:element ref="ns4:SharedWithDetails" minOccurs="0"/>
                <xsd:element ref="ns4:SharingHintHash" minOccurs="0"/>
                <xsd:element ref="ns3:MediaLengthInSeconds"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cd839b-d2f7-4d79-867e-33235b171cd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LengthInSeconds" ma:index="20" nillable="true" ma:displayName="MediaLengthInSeconds" ma:hidden="true" ma:internalName="MediaLengthInSeconds" ma:readOnly="true">
      <xsd:simpleType>
        <xsd:restriction base="dms:Unknown"/>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_activity" ma:index="22"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ebe861c4-9752-476b-95bf-faec8d80e167"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f9cd839b-d2f7-4d79-867e-33235b171cd7"/>
    <ds:schemaRef ds:uri="ebe861c4-9752-476b-95bf-faec8d80e167"/>
    <ds:schemaRef ds:uri="http://www.w3.org/XML/1998/namespace"/>
    <ds:schemaRef ds:uri="http://purl.org/dc/dcmitype/"/>
  </ds:schemaRefs>
</ds:datastoreItem>
</file>

<file path=customXml/itemProps3.xml><?xml version="1.0" encoding="utf-8"?>
<ds:datastoreItem xmlns:ds="http://schemas.openxmlformats.org/officeDocument/2006/customXml" ds:itemID="{2C9074A6-FC55-4AB7-9562-581DE4CBA0D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cd839b-d2f7-4d79-867e-33235b171cd7"/>
    <ds:schemaRef ds:uri="ebe861c4-9752-476b-95bf-faec8d80e16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Crop</Template>
  <TotalTime>663</TotalTime>
  <Words>1262</Words>
  <Application>Microsoft Office PowerPoint</Application>
  <PresentationFormat>On-screen Show (4:3)</PresentationFormat>
  <Paragraphs>122</Paragraphs>
  <Slides>17</Slides>
  <Notes>9</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Myriad Pro</vt:lpstr>
      <vt:lpstr>Rockwell Condensed</vt:lpstr>
      <vt:lpstr>20140311PresentationUWTSDTemplate</vt:lpstr>
      <vt:lpstr>Certificate of Higher Education in Skills for the Workplace  Week 5   Key Skill – Communication</vt:lpstr>
      <vt:lpstr>Guest Speaker – Mumtaz Goolam – Registered Nurse</vt:lpstr>
      <vt:lpstr>In this session…..</vt:lpstr>
      <vt:lpstr>What is communication?</vt:lpstr>
      <vt:lpstr>Communication in Health and Social Care</vt:lpstr>
      <vt:lpstr>Etiquette of communication</vt:lpstr>
      <vt:lpstr>Activity – Drafting an email</vt:lpstr>
      <vt:lpstr>Models of Communication </vt:lpstr>
      <vt:lpstr>Transactional Model</vt:lpstr>
      <vt:lpstr>CQC Report - State of Care 2021/2022 </vt:lpstr>
      <vt:lpstr>Activity – Communication Scenarios</vt:lpstr>
      <vt:lpstr>Discuss your responses</vt:lpstr>
      <vt:lpstr>Reflect on your communication </vt:lpstr>
      <vt:lpstr>In this session…..</vt:lpstr>
      <vt:lpstr>References</vt:lpstr>
      <vt:lpstr>Use the remainder of the session..</vt:lpstr>
      <vt:lpstr>Next session…..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in Skills for the Workplace   Effective Team Working &amp; Communications (BMSW 4002) Defining and Classifying Groups</dc:title>
  <dc:creator>Rebecca Stewart</dc:creator>
  <cp:lastModifiedBy>Rebecca Stewart</cp:lastModifiedBy>
  <cp:revision>22</cp:revision>
  <dcterms:created xsi:type="dcterms:W3CDTF">2020-06-13T21:56:47Z</dcterms:created>
  <dcterms:modified xsi:type="dcterms:W3CDTF">2023-02-08T12:21:31Z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0x010100461C22621E0FA84ABA9F7D80395C5CDF</vt:lpwstr>
  </property>
</Properties>
</file>