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11"/>
  </p:notesMasterIdLst>
  <p:sldIdLst>
    <p:sldId id="256" r:id="rId5"/>
    <p:sldId id="257" r:id="rId6"/>
    <p:sldId id="258" r:id="rId7"/>
    <p:sldId id="259" r:id="rId8"/>
    <p:sldId id="261" r:id="rId9"/>
    <p:sldId id="262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9E5A61-FEA7-3C10-99C2-25EABB9B5725}" v="1380" vWet="1381" dt="2021-10-04T11:03:43.379"/>
    <p1510:client id="{5F408B63-51C4-4BB9-922C-2F2F41BB6FB4}" v="335" dt="2021-10-04T11:14:33.9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606" autoAdjust="0"/>
    <p:restoredTop sz="94660"/>
  </p:normalViewPr>
  <p:slideViewPr>
    <p:cSldViewPr snapToGrid="0">
      <p:cViewPr>
        <p:scale>
          <a:sx n="90" d="100"/>
          <a:sy n="90" d="100"/>
        </p:scale>
        <p:origin x="60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Green (2005558)" userId="5f6beec0-eef4-46b5-99df-41cda4ce07da" providerId="ADAL" clId="{5F408B63-51C4-4BB9-922C-2F2F41BB6FB4}"/>
    <pc:docChg chg="undo custSel addSld delSld modSld">
      <pc:chgData name="Matthew Green (2005558)" userId="5f6beec0-eef4-46b5-99df-41cda4ce07da" providerId="ADAL" clId="{5F408B63-51C4-4BB9-922C-2F2F41BB6FB4}" dt="2021-10-04T12:54:28.799" v="2203" actId="12"/>
      <pc:docMkLst>
        <pc:docMk/>
      </pc:docMkLst>
      <pc:sldChg chg="modSp mod">
        <pc:chgData name="Matthew Green (2005558)" userId="5f6beec0-eef4-46b5-99df-41cda4ce07da" providerId="ADAL" clId="{5F408B63-51C4-4BB9-922C-2F2F41BB6FB4}" dt="2021-10-02T09:06:56.613" v="460" actId="20577"/>
        <pc:sldMkLst>
          <pc:docMk/>
          <pc:sldMk cId="2977051300" sldId="256"/>
        </pc:sldMkLst>
        <pc:spChg chg="mod">
          <ac:chgData name="Matthew Green (2005558)" userId="5f6beec0-eef4-46b5-99df-41cda4ce07da" providerId="ADAL" clId="{5F408B63-51C4-4BB9-922C-2F2F41BB6FB4}" dt="2021-10-02T09:06:56.613" v="460" actId="20577"/>
          <ac:spMkLst>
            <pc:docMk/>
            <pc:sldMk cId="2977051300" sldId="256"/>
            <ac:spMk id="2" creationId="{00000000-0000-0000-0000-000000000000}"/>
          </ac:spMkLst>
        </pc:spChg>
        <pc:picChg chg="mod">
          <ac:chgData name="Matthew Green (2005558)" userId="5f6beec0-eef4-46b5-99df-41cda4ce07da" providerId="ADAL" clId="{5F408B63-51C4-4BB9-922C-2F2F41BB6FB4}" dt="2021-10-02T09:06:48.293" v="457" actId="1076"/>
          <ac:picMkLst>
            <pc:docMk/>
            <pc:sldMk cId="2977051300" sldId="256"/>
            <ac:picMk id="4" creationId="{00000000-0000-0000-0000-000000000000}"/>
          </ac:picMkLst>
        </pc:picChg>
      </pc:sldChg>
      <pc:sldChg chg="addSp delSp modSp mod setBg modNotesTx">
        <pc:chgData name="Matthew Green (2005558)" userId="5f6beec0-eef4-46b5-99df-41cda4ce07da" providerId="ADAL" clId="{5F408B63-51C4-4BB9-922C-2F2F41BB6FB4}" dt="2021-10-04T12:31:22.577" v="2047"/>
        <pc:sldMkLst>
          <pc:docMk/>
          <pc:sldMk cId="2134616094" sldId="257"/>
        </pc:sldMkLst>
        <pc:spChg chg="mod">
          <ac:chgData name="Matthew Green (2005558)" userId="5f6beec0-eef4-46b5-99df-41cda4ce07da" providerId="ADAL" clId="{5F408B63-51C4-4BB9-922C-2F2F41BB6FB4}" dt="2021-10-04T09:20:33.895" v="1428" actId="14100"/>
          <ac:spMkLst>
            <pc:docMk/>
            <pc:sldMk cId="2134616094" sldId="257"/>
            <ac:spMk id="2" creationId="{00000000-0000-0000-0000-000000000000}"/>
          </ac:spMkLst>
        </pc:spChg>
        <pc:spChg chg="mod">
          <ac:chgData name="Matthew Green (2005558)" userId="5f6beec0-eef4-46b5-99df-41cda4ce07da" providerId="ADAL" clId="{5F408B63-51C4-4BB9-922C-2F2F41BB6FB4}" dt="2021-10-04T12:31:22.577" v="2047"/>
          <ac:spMkLst>
            <pc:docMk/>
            <pc:sldMk cId="2134616094" sldId="257"/>
            <ac:spMk id="4" creationId="{00000000-0000-0000-0000-000000000000}"/>
          </ac:spMkLst>
        </pc:spChg>
        <pc:spChg chg="add del">
          <ac:chgData name="Matthew Green (2005558)" userId="5f6beec0-eef4-46b5-99df-41cda4ce07da" providerId="ADAL" clId="{5F408B63-51C4-4BB9-922C-2F2F41BB6FB4}" dt="2021-09-28T09:30:15.768" v="256" actId="26606"/>
          <ac:spMkLst>
            <pc:docMk/>
            <pc:sldMk cId="2134616094" sldId="257"/>
            <ac:spMk id="11" creationId="{D009D6D5-DAC2-4A8B-A17A-E206B9012D09}"/>
          </ac:spMkLst>
        </pc:spChg>
        <pc:picChg chg="add del">
          <ac:chgData name="Matthew Green (2005558)" userId="5f6beec0-eef4-46b5-99df-41cda4ce07da" providerId="ADAL" clId="{5F408B63-51C4-4BB9-922C-2F2F41BB6FB4}" dt="2021-09-28T09:25:17.601" v="250" actId="478"/>
          <ac:picMkLst>
            <pc:docMk/>
            <pc:sldMk cId="2134616094" sldId="257"/>
            <ac:picMk id="3" creationId="{0491324D-3420-43DF-BF24-6CFFD4A80196}"/>
          </ac:picMkLst>
        </pc:picChg>
        <pc:picChg chg="add del mod">
          <ac:chgData name="Matthew Green (2005558)" userId="5f6beec0-eef4-46b5-99df-41cda4ce07da" providerId="ADAL" clId="{5F408B63-51C4-4BB9-922C-2F2F41BB6FB4}" dt="2021-09-28T09:27:33.869" v="252" actId="478"/>
          <ac:picMkLst>
            <pc:docMk/>
            <pc:sldMk cId="2134616094" sldId="257"/>
            <ac:picMk id="5" creationId="{52734A6E-4CC0-49FF-B153-68F5EBF01CD9}"/>
          </ac:picMkLst>
        </pc:picChg>
        <pc:picChg chg="add mod ord">
          <ac:chgData name="Matthew Green (2005558)" userId="5f6beec0-eef4-46b5-99df-41cda4ce07da" providerId="ADAL" clId="{5F408B63-51C4-4BB9-922C-2F2F41BB6FB4}" dt="2021-10-04T09:21:48.588" v="1430" actId="1076"/>
          <ac:picMkLst>
            <pc:docMk/>
            <pc:sldMk cId="2134616094" sldId="257"/>
            <ac:picMk id="6" creationId="{D430DD2D-3412-428B-948F-4C365536A0E6}"/>
          </ac:picMkLst>
        </pc:picChg>
      </pc:sldChg>
      <pc:sldChg chg="modSp mod">
        <pc:chgData name="Matthew Green (2005558)" userId="5f6beec0-eef4-46b5-99df-41cda4ce07da" providerId="ADAL" clId="{5F408B63-51C4-4BB9-922C-2F2F41BB6FB4}" dt="2021-10-04T12:54:28.799" v="2203" actId="12"/>
        <pc:sldMkLst>
          <pc:docMk/>
          <pc:sldMk cId="1194507917" sldId="258"/>
        </pc:sldMkLst>
        <pc:spChg chg="mod">
          <ac:chgData name="Matthew Green (2005558)" userId="5f6beec0-eef4-46b5-99df-41cda4ce07da" providerId="ADAL" clId="{5F408B63-51C4-4BB9-922C-2F2F41BB6FB4}" dt="2021-10-04T12:54:28.799" v="2203" actId="12"/>
          <ac:spMkLst>
            <pc:docMk/>
            <pc:sldMk cId="1194507917" sldId="258"/>
            <ac:spMk id="3" creationId="{00000000-0000-0000-0000-000000000000}"/>
          </ac:spMkLst>
        </pc:spChg>
        <pc:spChg chg="mod">
          <ac:chgData name="Matthew Green (2005558)" userId="5f6beec0-eef4-46b5-99df-41cda4ce07da" providerId="ADAL" clId="{5F408B63-51C4-4BB9-922C-2F2F41BB6FB4}" dt="2021-10-04T08:12:14.281" v="921" actId="1076"/>
          <ac:spMkLst>
            <pc:docMk/>
            <pc:sldMk cId="1194507917" sldId="258"/>
            <ac:spMk id="7" creationId="{915F7FD5-09A9-4F38-8A8A-2D243F2CF194}"/>
          </ac:spMkLst>
        </pc:spChg>
      </pc:sldChg>
      <pc:sldChg chg="modSp add del mod">
        <pc:chgData name="Matthew Green (2005558)" userId="5f6beec0-eef4-46b5-99df-41cda4ce07da" providerId="ADAL" clId="{5F408B63-51C4-4BB9-922C-2F2F41BB6FB4}" dt="2021-10-04T12:53:07.642" v="2198" actId="20577"/>
        <pc:sldMkLst>
          <pc:docMk/>
          <pc:sldMk cId="3242635990" sldId="259"/>
        </pc:sldMkLst>
        <pc:spChg chg="mod">
          <ac:chgData name="Matthew Green (2005558)" userId="5f6beec0-eef4-46b5-99df-41cda4ce07da" providerId="ADAL" clId="{5F408B63-51C4-4BB9-922C-2F2F41BB6FB4}" dt="2021-10-04T12:53:07.642" v="2198" actId="20577"/>
          <ac:spMkLst>
            <pc:docMk/>
            <pc:sldMk cId="3242635990" sldId="259"/>
            <ac:spMk id="3" creationId="{00000000-0000-0000-0000-000000000000}"/>
          </ac:spMkLst>
        </pc:spChg>
        <pc:spChg chg="mod">
          <ac:chgData name="Matthew Green (2005558)" userId="5f6beec0-eef4-46b5-99df-41cda4ce07da" providerId="ADAL" clId="{5F408B63-51C4-4BB9-922C-2F2F41BB6FB4}" dt="2021-10-03T10:51:49.126" v="524" actId="27636"/>
          <ac:spMkLst>
            <pc:docMk/>
            <pc:sldMk cId="3242635990" sldId="259"/>
            <ac:spMk id="6" creationId="{4E06401D-D035-4DEC-84C1-D61F8BA1AF68}"/>
          </ac:spMkLst>
        </pc:spChg>
      </pc:sldChg>
      <pc:sldChg chg="addSp modSp mod">
        <pc:chgData name="Matthew Green (2005558)" userId="5f6beec0-eef4-46b5-99df-41cda4ce07da" providerId="ADAL" clId="{5F408B63-51C4-4BB9-922C-2F2F41BB6FB4}" dt="2021-10-04T12:42:57.734" v="2051" actId="20577"/>
        <pc:sldMkLst>
          <pc:docMk/>
          <pc:sldMk cId="3833705503" sldId="261"/>
        </pc:sldMkLst>
        <pc:spChg chg="mod">
          <ac:chgData name="Matthew Green (2005558)" userId="5f6beec0-eef4-46b5-99df-41cda4ce07da" providerId="ADAL" clId="{5F408B63-51C4-4BB9-922C-2F2F41BB6FB4}" dt="2021-10-04T12:42:57.734" v="2051" actId="20577"/>
          <ac:spMkLst>
            <pc:docMk/>
            <pc:sldMk cId="3833705503" sldId="261"/>
            <ac:spMk id="6" creationId="{9EB2398B-8B9B-4365-A52D-7A438C23A63F}"/>
          </ac:spMkLst>
        </pc:spChg>
        <pc:picChg chg="add mod">
          <ac:chgData name="Matthew Green (2005558)" userId="5f6beec0-eef4-46b5-99df-41cda4ce07da" providerId="ADAL" clId="{5F408B63-51C4-4BB9-922C-2F2F41BB6FB4}" dt="2021-10-04T08:56:09.722" v="1412" actId="14100"/>
          <ac:picMkLst>
            <pc:docMk/>
            <pc:sldMk cId="3833705503" sldId="261"/>
            <ac:picMk id="3" creationId="{643E1E78-471B-4A4F-B30B-C2EA8C3FE3A9}"/>
          </ac:picMkLst>
        </pc:picChg>
        <pc:picChg chg="add mod">
          <ac:chgData name="Matthew Green (2005558)" userId="5f6beec0-eef4-46b5-99df-41cda4ce07da" providerId="ADAL" clId="{5F408B63-51C4-4BB9-922C-2F2F41BB6FB4}" dt="2021-10-04T08:55:45.141" v="1406" actId="1076"/>
          <ac:picMkLst>
            <pc:docMk/>
            <pc:sldMk cId="3833705503" sldId="261"/>
            <ac:picMk id="4" creationId="{96700D20-ED44-4DDA-81B1-E5BCD8E551C9}"/>
          </ac:picMkLst>
        </pc:picChg>
        <pc:picChg chg="add mod">
          <ac:chgData name="Matthew Green (2005558)" userId="5f6beec0-eef4-46b5-99df-41cda4ce07da" providerId="ADAL" clId="{5F408B63-51C4-4BB9-922C-2F2F41BB6FB4}" dt="2021-10-04T08:55:50.391" v="1407" actId="1076"/>
          <ac:picMkLst>
            <pc:docMk/>
            <pc:sldMk cId="3833705503" sldId="261"/>
            <ac:picMk id="5" creationId="{F146A19B-D8F8-4CDF-A7D1-6432AF80AC11}"/>
          </ac:picMkLst>
        </pc:picChg>
      </pc:sldChg>
      <pc:sldChg chg="addSp delSp modSp new mod">
        <pc:chgData name="Matthew Green (2005558)" userId="5f6beec0-eef4-46b5-99df-41cda4ce07da" providerId="ADAL" clId="{5F408B63-51C4-4BB9-922C-2F2F41BB6FB4}" dt="2021-10-04T10:23:03.230" v="1575"/>
        <pc:sldMkLst>
          <pc:docMk/>
          <pc:sldMk cId="3547131221" sldId="262"/>
        </pc:sldMkLst>
        <pc:spChg chg="add del mod">
          <ac:chgData name="Matthew Green (2005558)" userId="5f6beec0-eef4-46b5-99df-41cda4ce07da" providerId="ADAL" clId="{5F408B63-51C4-4BB9-922C-2F2F41BB6FB4}" dt="2021-10-04T08:59:31.069" v="1425"/>
          <ac:spMkLst>
            <pc:docMk/>
            <pc:sldMk cId="3547131221" sldId="262"/>
            <ac:spMk id="3" creationId="{0AFD64C1-744F-4321-8249-8B02BB1FC49F}"/>
          </ac:spMkLst>
        </pc:spChg>
        <pc:spChg chg="add mod">
          <ac:chgData name="Matthew Green (2005558)" userId="5f6beec0-eef4-46b5-99df-41cda4ce07da" providerId="ADAL" clId="{5F408B63-51C4-4BB9-922C-2F2F41BB6FB4}" dt="2021-10-04T08:59:30.095" v="1423" actId="14100"/>
          <ac:spMkLst>
            <pc:docMk/>
            <pc:sldMk cId="3547131221" sldId="262"/>
            <ac:spMk id="5" creationId="{4853E04A-A10D-4195-A8BC-0FE60E65A98A}"/>
          </ac:spMkLst>
        </pc:spChg>
        <pc:spChg chg="add mod">
          <ac:chgData name="Matthew Green (2005558)" userId="5f6beec0-eef4-46b5-99df-41cda4ce07da" providerId="ADAL" clId="{5F408B63-51C4-4BB9-922C-2F2F41BB6FB4}" dt="2021-10-04T10:23:03.230" v="1575"/>
          <ac:spMkLst>
            <pc:docMk/>
            <pc:sldMk cId="3547131221" sldId="262"/>
            <ac:spMk id="7" creationId="{45A523A9-8760-4B29-9E48-49405B26FEE0}"/>
          </ac:spMkLst>
        </pc:spChg>
        <pc:spChg chg="add del mod">
          <ac:chgData name="Matthew Green (2005558)" userId="5f6beec0-eef4-46b5-99df-41cda4ce07da" providerId="ADAL" clId="{5F408B63-51C4-4BB9-922C-2F2F41BB6FB4}" dt="2021-10-04T09:57:32.655" v="1502" actId="478"/>
          <ac:spMkLst>
            <pc:docMk/>
            <pc:sldMk cId="3547131221" sldId="262"/>
            <ac:spMk id="9" creationId="{1958ACF8-8554-4E0E-99EF-6954DA922DD1}"/>
          </ac:spMkLst>
        </pc:spChg>
      </pc:sldChg>
      <pc:sldChg chg="new del">
        <pc:chgData name="Matthew Green (2005558)" userId="5f6beec0-eef4-46b5-99df-41cda4ce07da" providerId="ADAL" clId="{5F408B63-51C4-4BB9-922C-2F2F41BB6FB4}" dt="2021-10-04T09:48:26.259" v="1436" actId="47"/>
        <pc:sldMkLst>
          <pc:docMk/>
          <pc:sldMk cId="899168622" sldId="263"/>
        </pc:sldMkLst>
      </pc:sldChg>
    </pc:docChg>
  </pc:docChgLst>
  <pc:docChgLst>
    <pc:chgData name="Melanie  Long" userId="S::m.long@uwtsd.ac.uk::af98d5f6-a46b-4cd1-88a6-5b6934f852cc" providerId="AD" clId="Web-{9A5CECED-C3E2-C85D-19DD-08A598903FD6}"/>
    <pc:docChg chg="delSld modSld">
      <pc:chgData name="Melanie  Long" userId="S::m.long@uwtsd.ac.uk::af98d5f6-a46b-4cd1-88a6-5b6934f852cc" providerId="AD" clId="Web-{9A5CECED-C3E2-C85D-19DD-08A598903FD6}" dt="2021-10-01T11:42:46.924" v="1889" actId="14100"/>
      <pc:docMkLst>
        <pc:docMk/>
      </pc:docMkLst>
      <pc:sldChg chg="modSp">
        <pc:chgData name="Melanie  Long" userId="S::m.long@uwtsd.ac.uk::af98d5f6-a46b-4cd1-88a6-5b6934f852cc" providerId="AD" clId="Web-{9A5CECED-C3E2-C85D-19DD-08A598903FD6}" dt="2021-10-01T11:35:24.462" v="1694" actId="20577"/>
        <pc:sldMkLst>
          <pc:docMk/>
          <pc:sldMk cId="2134616094" sldId="257"/>
        </pc:sldMkLst>
        <pc:spChg chg="mod">
          <ac:chgData name="Melanie  Long" userId="S::m.long@uwtsd.ac.uk::af98d5f6-a46b-4cd1-88a6-5b6934f852cc" providerId="AD" clId="Web-{9A5CECED-C3E2-C85D-19DD-08A598903FD6}" dt="2021-10-01T11:35:24.462" v="1694" actId="20577"/>
          <ac:spMkLst>
            <pc:docMk/>
            <pc:sldMk cId="2134616094" sldId="257"/>
            <ac:spMk id="4" creationId="{00000000-0000-0000-0000-000000000000}"/>
          </ac:spMkLst>
        </pc:spChg>
      </pc:sldChg>
      <pc:sldChg chg="modSp">
        <pc:chgData name="Melanie  Long" userId="S::m.long@uwtsd.ac.uk::af98d5f6-a46b-4cd1-88a6-5b6934f852cc" providerId="AD" clId="Web-{9A5CECED-C3E2-C85D-19DD-08A598903FD6}" dt="2021-10-01T11:42:39.737" v="1888" actId="14100"/>
        <pc:sldMkLst>
          <pc:docMk/>
          <pc:sldMk cId="1194507917" sldId="258"/>
        </pc:sldMkLst>
        <pc:spChg chg="mod">
          <ac:chgData name="Melanie  Long" userId="S::m.long@uwtsd.ac.uk::af98d5f6-a46b-4cd1-88a6-5b6934f852cc" providerId="AD" clId="Web-{9A5CECED-C3E2-C85D-19DD-08A598903FD6}" dt="2021-10-01T11:42:39.737" v="1888" actId="14100"/>
          <ac:spMkLst>
            <pc:docMk/>
            <pc:sldMk cId="1194507917" sldId="258"/>
            <ac:spMk id="3" creationId="{00000000-0000-0000-0000-000000000000}"/>
          </ac:spMkLst>
        </pc:spChg>
      </pc:sldChg>
      <pc:sldChg chg="addSp delSp modSp">
        <pc:chgData name="Melanie  Long" userId="S::m.long@uwtsd.ac.uk::af98d5f6-a46b-4cd1-88a6-5b6934f852cc" providerId="AD" clId="Web-{9A5CECED-C3E2-C85D-19DD-08A598903FD6}" dt="2021-10-01T11:42:46.924" v="1889" actId="14100"/>
        <pc:sldMkLst>
          <pc:docMk/>
          <pc:sldMk cId="3242635990" sldId="259"/>
        </pc:sldMkLst>
        <pc:spChg chg="mod">
          <ac:chgData name="Melanie  Long" userId="S::m.long@uwtsd.ac.uk::af98d5f6-a46b-4cd1-88a6-5b6934f852cc" providerId="AD" clId="Web-{9A5CECED-C3E2-C85D-19DD-08A598903FD6}" dt="2021-10-01T11:42:46.924" v="1889" actId="14100"/>
          <ac:spMkLst>
            <pc:docMk/>
            <pc:sldMk cId="3242635990" sldId="259"/>
            <ac:spMk id="3" creationId="{00000000-0000-0000-0000-000000000000}"/>
          </ac:spMkLst>
        </pc:spChg>
        <pc:spChg chg="add del mod">
          <ac:chgData name="Melanie  Long" userId="S::m.long@uwtsd.ac.uk::af98d5f6-a46b-4cd1-88a6-5b6934f852cc" providerId="AD" clId="Web-{9A5CECED-C3E2-C85D-19DD-08A598903FD6}" dt="2021-10-01T11:38:47.357" v="1733"/>
          <ac:spMkLst>
            <pc:docMk/>
            <pc:sldMk cId="3242635990" sldId="259"/>
            <ac:spMk id="4" creationId="{B64761A7-F64C-4250-82C0-059FC17EBC66}"/>
          </ac:spMkLst>
        </pc:spChg>
        <pc:spChg chg="add mod">
          <ac:chgData name="Melanie  Long" userId="S::m.long@uwtsd.ac.uk::af98d5f6-a46b-4cd1-88a6-5b6934f852cc" providerId="AD" clId="Web-{9A5CECED-C3E2-C85D-19DD-08A598903FD6}" dt="2021-10-01T11:38:53.216" v="1735" actId="1076"/>
          <ac:spMkLst>
            <pc:docMk/>
            <pc:sldMk cId="3242635990" sldId="259"/>
            <ac:spMk id="6" creationId="{4E06401D-D035-4DEC-84C1-D61F8BA1AF68}"/>
          </ac:spMkLst>
        </pc:spChg>
        <pc:spChg chg="del">
          <ac:chgData name="Melanie  Long" userId="S::m.long@uwtsd.ac.uk::af98d5f6-a46b-4cd1-88a6-5b6934f852cc" providerId="AD" clId="Web-{9A5CECED-C3E2-C85D-19DD-08A598903FD6}" dt="2021-10-01T11:38:43.903" v="1732"/>
          <ac:spMkLst>
            <pc:docMk/>
            <pc:sldMk cId="3242635990" sldId="259"/>
            <ac:spMk id="7" creationId="{80B8C39B-4C43-4F55-97F5-0EFA1F9EFF03}"/>
          </ac:spMkLst>
        </pc:spChg>
      </pc:sldChg>
      <pc:sldChg chg="addSp delSp modSp del">
        <pc:chgData name="Melanie  Long" userId="S::m.long@uwtsd.ac.uk::af98d5f6-a46b-4cd1-88a6-5b6934f852cc" providerId="AD" clId="Web-{9A5CECED-C3E2-C85D-19DD-08A598903FD6}" dt="2021-10-01T11:42:07.017" v="1887"/>
        <pc:sldMkLst>
          <pc:docMk/>
          <pc:sldMk cId="690974892" sldId="263"/>
        </pc:sldMkLst>
        <pc:spChg chg="mod">
          <ac:chgData name="Melanie  Long" userId="S::m.long@uwtsd.ac.uk::af98d5f6-a46b-4cd1-88a6-5b6934f852cc" providerId="AD" clId="Web-{9A5CECED-C3E2-C85D-19DD-08A598903FD6}" dt="2021-10-01T11:38:10.497" v="1730" actId="20577"/>
          <ac:spMkLst>
            <pc:docMk/>
            <pc:sldMk cId="690974892" sldId="263"/>
            <ac:spMk id="3" creationId="{00000000-0000-0000-0000-000000000000}"/>
          </ac:spMkLst>
        </pc:spChg>
        <pc:spChg chg="add mod">
          <ac:chgData name="Melanie  Long" userId="S::m.long@uwtsd.ac.uk::af98d5f6-a46b-4cd1-88a6-5b6934f852cc" providerId="AD" clId="Web-{9A5CECED-C3E2-C85D-19DD-08A598903FD6}" dt="2021-10-01T11:38:37.966" v="1731"/>
          <ac:spMkLst>
            <pc:docMk/>
            <pc:sldMk cId="690974892" sldId="263"/>
            <ac:spMk id="4" creationId="{E7B604A7-959F-473B-B195-198D1A51C3A0}"/>
          </ac:spMkLst>
        </pc:spChg>
        <pc:spChg chg="del">
          <ac:chgData name="Melanie  Long" userId="S::m.long@uwtsd.ac.uk::af98d5f6-a46b-4cd1-88a6-5b6934f852cc" providerId="AD" clId="Web-{9A5CECED-C3E2-C85D-19DD-08A598903FD6}" dt="2021-10-01T11:38:37.966" v="1731"/>
          <ac:spMkLst>
            <pc:docMk/>
            <pc:sldMk cId="690974892" sldId="263"/>
            <ac:spMk id="7" creationId="{80B8C39B-4C43-4F55-97F5-0EFA1F9EFF03}"/>
          </ac:spMkLst>
        </pc:spChg>
      </pc:sldChg>
    </pc:docChg>
  </pc:docChgLst>
  <pc:docChgLst>
    <pc:chgData name="Melanie  Long" userId="S::m.long@uwtsd.ac.uk::af98d5f6-a46b-4cd1-88a6-5b6934f852cc" providerId="AD" clId="Web-{1E9E5A61-FEA7-3C10-99C2-25EABB9B5725}"/>
    <pc:docChg chg="modSld">
      <pc:chgData name="Melanie  Long" userId="S::m.long@uwtsd.ac.uk::af98d5f6-a46b-4cd1-88a6-5b6934f852cc" providerId="AD" clId="Web-{1E9E5A61-FEA7-3C10-99C2-25EABB9B5725}" dt="2021-10-04T11:03:39.926" v="756" actId="14100"/>
      <pc:docMkLst>
        <pc:docMk/>
      </pc:docMkLst>
      <pc:sldChg chg="addSp modSp">
        <pc:chgData name="Melanie  Long" userId="S::m.long@uwtsd.ac.uk::af98d5f6-a46b-4cd1-88a6-5b6934f852cc" providerId="AD" clId="Web-{1E9E5A61-FEA7-3C10-99C2-25EABB9B5725}" dt="2021-10-04T10:59:00.089" v="412" actId="14100"/>
        <pc:sldMkLst>
          <pc:docMk/>
          <pc:sldMk cId="1194507917" sldId="258"/>
        </pc:sldMkLst>
        <pc:spChg chg="mod">
          <ac:chgData name="Melanie  Long" userId="S::m.long@uwtsd.ac.uk::af98d5f6-a46b-4cd1-88a6-5b6934f852cc" providerId="AD" clId="Web-{1E9E5A61-FEA7-3C10-99C2-25EABB9B5725}" dt="2021-10-04T10:59:00.089" v="412" actId="14100"/>
          <ac:spMkLst>
            <pc:docMk/>
            <pc:sldMk cId="1194507917" sldId="258"/>
            <ac:spMk id="3" creationId="{00000000-0000-0000-0000-000000000000}"/>
          </ac:spMkLst>
        </pc:spChg>
        <pc:picChg chg="add mod">
          <ac:chgData name="Melanie  Long" userId="S::m.long@uwtsd.ac.uk::af98d5f6-a46b-4cd1-88a6-5b6934f852cc" providerId="AD" clId="Web-{1E9E5A61-FEA7-3C10-99C2-25EABB9B5725}" dt="2021-10-04T10:55:33.067" v="370" actId="1076"/>
          <ac:picMkLst>
            <pc:docMk/>
            <pc:sldMk cId="1194507917" sldId="258"/>
            <ac:picMk id="2" creationId="{0509F57A-B3F9-4EE8-B052-345BAA80BF02}"/>
          </ac:picMkLst>
        </pc:picChg>
      </pc:sldChg>
      <pc:sldChg chg="addSp delSp modSp">
        <pc:chgData name="Melanie  Long" userId="S::m.long@uwtsd.ac.uk::af98d5f6-a46b-4cd1-88a6-5b6934f852cc" providerId="AD" clId="Web-{1E9E5A61-FEA7-3C10-99C2-25EABB9B5725}" dt="2021-10-04T11:03:39.926" v="756" actId="14100"/>
        <pc:sldMkLst>
          <pc:docMk/>
          <pc:sldMk cId="3242635990" sldId="259"/>
        </pc:sldMkLst>
        <pc:spChg chg="mod">
          <ac:chgData name="Melanie  Long" userId="S::m.long@uwtsd.ac.uk::af98d5f6-a46b-4cd1-88a6-5b6934f852cc" providerId="AD" clId="Web-{1E9E5A61-FEA7-3C10-99C2-25EABB9B5725}" dt="2021-10-04T11:03:39.926" v="756" actId="14100"/>
          <ac:spMkLst>
            <pc:docMk/>
            <pc:sldMk cId="3242635990" sldId="259"/>
            <ac:spMk id="3" creationId="{00000000-0000-0000-0000-000000000000}"/>
          </ac:spMkLst>
        </pc:spChg>
        <pc:picChg chg="add mod">
          <ac:chgData name="Melanie  Long" userId="S::m.long@uwtsd.ac.uk::af98d5f6-a46b-4cd1-88a6-5b6934f852cc" providerId="AD" clId="Web-{1E9E5A61-FEA7-3C10-99C2-25EABB9B5725}" dt="2021-10-04T10:59:11.167" v="413" actId="14100"/>
          <ac:picMkLst>
            <pc:docMk/>
            <pc:sldMk cId="3242635990" sldId="259"/>
            <ac:picMk id="2" creationId="{DE9820DA-92F7-48F2-980D-6038683DE8F5}"/>
          </ac:picMkLst>
        </pc:picChg>
        <pc:picChg chg="add del mod">
          <ac:chgData name="Melanie  Long" userId="S::m.long@uwtsd.ac.uk::af98d5f6-a46b-4cd1-88a6-5b6934f852cc" providerId="AD" clId="Web-{1E9E5A61-FEA7-3C10-99C2-25EABB9B5725}" dt="2021-10-04T10:55:14.910" v="367"/>
          <ac:picMkLst>
            <pc:docMk/>
            <pc:sldMk cId="3242635990" sldId="259"/>
            <ac:picMk id="4" creationId="{DA6CD6D8-EC71-42AF-9851-E00306FCFB77}"/>
          </ac:picMkLst>
        </pc:picChg>
      </pc:sldChg>
      <pc:sldChg chg="addSp delSp modSp">
        <pc:chgData name="Melanie  Long" userId="S::m.long@uwtsd.ac.uk::af98d5f6-a46b-4cd1-88a6-5b6934f852cc" providerId="AD" clId="Web-{1E9E5A61-FEA7-3C10-99C2-25EABB9B5725}" dt="2021-10-04T10:58:26.869" v="411" actId="14100"/>
        <pc:sldMkLst>
          <pc:docMk/>
          <pc:sldMk cId="3833705503" sldId="261"/>
        </pc:sldMkLst>
        <pc:spChg chg="mod">
          <ac:chgData name="Melanie  Long" userId="S::m.long@uwtsd.ac.uk::af98d5f6-a46b-4cd1-88a6-5b6934f852cc" providerId="AD" clId="Web-{1E9E5A61-FEA7-3C10-99C2-25EABB9B5725}" dt="2021-10-04T10:58:00.697" v="408" actId="20577"/>
          <ac:spMkLst>
            <pc:docMk/>
            <pc:sldMk cId="3833705503" sldId="261"/>
            <ac:spMk id="2" creationId="{00000000-0000-0000-0000-000000000000}"/>
          </ac:spMkLst>
        </pc:spChg>
        <pc:spChg chg="add mod">
          <ac:chgData name="Melanie  Long" userId="S::m.long@uwtsd.ac.uk::af98d5f6-a46b-4cd1-88a6-5b6934f852cc" providerId="AD" clId="Web-{1E9E5A61-FEA7-3C10-99C2-25EABB9B5725}" dt="2021-10-04T10:58:26.869" v="411" actId="14100"/>
          <ac:spMkLst>
            <pc:docMk/>
            <pc:sldMk cId="3833705503" sldId="261"/>
            <ac:spMk id="6" creationId="{9EB2398B-8B9B-4365-A52D-7A438C23A63F}"/>
          </ac:spMkLst>
        </pc:spChg>
        <pc:picChg chg="del mod">
          <ac:chgData name="Melanie  Long" userId="S::m.long@uwtsd.ac.uk::af98d5f6-a46b-4cd1-88a6-5b6934f852cc" providerId="AD" clId="Web-{1E9E5A61-FEA7-3C10-99C2-25EABB9B5725}" dt="2021-10-04T10:54:14.064" v="357"/>
          <ac:picMkLst>
            <pc:docMk/>
            <pc:sldMk cId="3833705503" sldId="261"/>
            <ac:picMk id="3" creationId="{643E1E78-471B-4A4F-B30B-C2EA8C3FE3A9}"/>
          </ac:picMkLst>
        </pc:picChg>
        <pc:picChg chg="del mod">
          <ac:chgData name="Melanie  Long" userId="S::m.long@uwtsd.ac.uk::af98d5f6-a46b-4cd1-88a6-5b6934f852cc" providerId="AD" clId="Web-{1E9E5A61-FEA7-3C10-99C2-25EABB9B5725}" dt="2021-10-04T10:54:58.956" v="365"/>
          <ac:picMkLst>
            <pc:docMk/>
            <pc:sldMk cId="3833705503" sldId="261"/>
            <ac:picMk id="4" creationId="{96700D20-ED44-4DDA-81B1-E5BCD8E551C9}"/>
          </ac:picMkLst>
        </pc:picChg>
        <pc:picChg chg="mod">
          <ac:chgData name="Melanie  Long" userId="S::m.long@uwtsd.ac.uk::af98d5f6-a46b-4cd1-88a6-5b6934f852cc" providerId="AD" clId="Web-{1E9E5A61-FEA7-3C10-99C2-25EABB9B5725}" dt="2021-10-04T10:56:12.333" v="375" actId="1076"/>
          <ac:picMkLst>
            <pc:docMk/>
            <pc:sldMk cId="3833705503" sldId="261"/>
            <ac:picMk id="5" creationId="{F146A19B-D8F8-4CDF-A7D1-6432AF80AC11}"/>
          </ac:picMkLst>
        </pc:picChg>
      </pc:sldChg>
      <pc:sldChg chg="addSp delSp modSp">
        <pc:chgData name="Melanie  Long" userId="S::m.long@uwtsd.ac.uk::af98d5f6-a46b-4cd1-88a6-5b6934f852cc" providerId="AD" clId="Web-{1E9E5A61-FEA7-3C10-99C2-25EABB9B5725}" dt="2021-10-04T10:53:27.203" v="352" actId="20577"/>
        <pc:sldMkLst>
          <pc:docMk/>
          <pc:sldMk cId="3547131221" sldId="262"/>
        </pc:sldMkLst>
        <pc:spChg chg="add mod">
          <ac:chgData name="Melanie  Long" userId="S::m.long@uwtsd.ac.uk::af98d5f6-a46b-4cd1-88a6-5b6934f852cc" providerId="AD" clId="Web-{1E9E5A61-FEA7-3C10-99C2-25EABB9B5725}" dt="2021-10-04T10:36:53.577" v="196" actId="14100"/>
          <ac:spMkLst>
            <pc:docMk/>
            <pc:sldMk cId="3547131221" sldId="262"/>
            <ac:spMk id="2" creationId="{382EE7AA-38F2-46A8-84A7-4CD039F50EAB}"/>
          </ac:spMkLst>
        </pc:spChg>
        <pc:spChg chg="del mod">
          <ac:chgData name="Melanie  Long" userId="S::m.long@uwtsd.ac.uk::af98d5f6-a46b-4cd1-88a6-5b6934f852cc" providerId="AD" clId="Web-{1E9E5A61-FEA7-3C10-99C2-25EABB9B5725}" dt="2021-10-04T10:23:35.832" v="40"/>
          <ac:spMkLst>
            <pc:docMk/>
            <pc:sldMk cId="3547131221" sldId="262"/>
            <ac:spMk id="5" creationId="{4853E04A-A10D-4195-A8BC-0FE60E65A98A}"/>
          </ac:spMkLst>
        </pc:spChg>
        <pc:spChg chg="mod">
          <ac:chgData name="Melanie  Long" userId="S::m.long@uwtsd.ac.uk::af98d5f6-a46b-4cd1-88a6-5b6934f852cc" providerId="AD" clId="Web-{1E9E5A61-FEA7-3C10-99C2-25EABB9B5725}" dt="2021-10-04T10:53:27.203" v="352" actId="20577"/>
          <ac:spMkLst>
            <pc:docMk/>
            <pc:sldMk cId="3547131221" sldId="262"/>
            <ac:spMk id="7" creationId="{45A523A9-8760-4B29-9E48-49405B26FEE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97DF94-FFE3-48F3-83A3-83D0AD0C2D5A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9F2E13-941A-452C-B499-09E768F137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672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1320, feast day October 3), reformist, educator, English church prelate, bishop, and defender of episcopal jurisdiction who played an important role in the Barons </a:t>
            </a:r>
          </a:p>
          <a:p>
            <a:r>
              <a:rPr lang="en-GB"/>
              <a:t>(</a:t>
            </a:r>
            <a:r>
              <a:rPr lang="en-US"/>
              <a:t>He was then at Oxford for a second term as chancellor (1273–74). Known for his ascetic life, strict discipline, and martial spirit, he was made (1275) bishop of Hereford, which he found in a state of deterioration)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9F2E13-941A-452C-B499-09E768F137F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173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29F2E13-941A-452C-B499-09E768F137F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534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188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677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2078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6124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901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053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166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573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769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1945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2018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40000"/>
                <a:lumOff val="60000"/>
              </a:schemeClr>
            </a:gs>
            <a:gs pos="46000">
              <a:schemeClr val="accent2">
                <a:lumMod val="95000"/>
                <a:lumOff val="5000"/>
              </a:schemeClr>
            </a:gs>
            <a:gs pos="100000">
              <a:schemeClr val="accent2">
                <a:lumMod val="60000"/>
              </a:schemeClr>
            </a:gs>
          </a:gsLst>
          <a:path path="circle">
            <a:fillToRect l="50000" t="130000" r="50000" b="-3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5A8A11-9643-4F28-A458-335E5641E640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95DDB8-2D8B-4E60-8CD1-824C94D35F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9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erkshirehistory.com/bios/tcantilupe.html" TargetMode="External"/><Relationship Id="rId2" Type="http://schemas.openxmlformats.org/officeDocument/2006/relationships/hyperlink" Target="https://downsideabbeylibrary.tumblr.com/tagged/St-Thomas-of-Herefor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herefordtimes.com/news/3805320.paying-homage-to-herefords-saints-through-art/" TargetMode="External"/><Relationship Id="rId5" Type="http://schemas.openxmlformats.org/officeDocument/2006/relationships/hyperlink" Target="http://anglicanwanderings.blogspot.com/2008/11/restored-cantilupe-shrine-at-hereford.html" TargetMode="External"/><Relationship Id="rId4" Type="http://schemas.openxmlformats.org/officeDocument/2006/relationships/hyperlink" Target="http://www.historyfish.net/shrines/cw_shrines_four3.html#thoma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&#10;&#10;Description automatically generated"/>
          <p:cNvPicPr/>
          <p:nvPr/>
        </p:nvPicPr>
        <p:blipFill rotWithShape="1">
          <a:blip r:embed="rId2"/>
          <a:srcRect l="20773" t="10936" r="21062" b="9852"/>
          <a:stretch/>
        </p:blipFill>
        <p:spPr bwMode="auto">
          <a:xfrm>
            <a:off x="235132" y="164027"/>
            <a:ext cx="11739154" cy="643746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2937" y="470262"/>
            <a:ext cx="2978331" cy="2759242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The</a:t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4800" dirty="0">
                <a:solidFill>
                  <a:schemeClr val="bg1"/>
                </a:solidFill>
                <a:latin typeface="+mn-lt"/>
              </a:rPr>
              <a:t>Tomb</a:t>
            </a:r>
            <a:r>
              <a:rPr lang="en-GB" sz="4800" dirty="0">
                <a:solidFill>
                  <a:schemeClr val="bg1"/>
                </a:solidFill>
              </a:rPr>
              <a:t> of</a:t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4800" dirty="0">
                <a:solidFill>
                  <a:schemeClr val="bg1"/>
                </a:solidFill>
              </a:rPr>
              <a:t>Thomas </a:t>
            </a:r>
            <a:r>
              <a:rPr lang="en-GB" sz="4800" dirty="0" err="1">
                <a:solidFill>
                  <a:schemeClr val="bg1"/>
                </a:solidFill>
              </a:rPr>
              <a:t>Cantilupe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7051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430DD2D-3412-428B-948F-4C365536A0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5348" y="1122525"/>
            <a:ext cx="3641488" cy="50237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020" y="346273"/>
            <a:ext cx="10050780" cy="94912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Who is Thomas </a:t>
            </a:r>
            <a:r>
              <a:rPr lang="en-GB" dirty="0" err="1">
                <a:solidFill>
                  <a:schemeClr val="bg1"/>
                </a:solidFill>
              </a:rPr>
              <a:t>Cantilupe</a:t>
            </a:r>
            <a:r>
              <a:rPr lang="en-GB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4" name="Rectangle 3"/>
          <p:cNvSpPr/>
          <p:nvPr/>
        </p:nvSpPr>
        <p:spPr>
          <a:xfrm>
            <a:off x="547155" y="1010245"/>
            <a:ext cx="7588193" cy="532453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Calibri" panose="020F0502020204030204" pitchFamily="34" charset="0"/>
              </a:rPr>
              <a:t>Thomas de </a:t>
            </a:r>
            <a:r>
              <a:rPr lang="en-GB" sz="2000" b="1" dirty="0" err="1">
                <a:solidFill>
                  <a:schemeClr val="accent2">
                    <a:lumMod val="50000"/>
                  </a:schemeClr>
                </a:solidFill>
                <a:ea typeface="Calibri" panose="020F0502020204030204" pitchFamily="34" charset="0"/>
              </a:rPr>
              <a:t>Cantilupe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Calibri" panose="020F0502020204030204" pitchFamily="34" charset="0"/>
              </a:rPr>
              <a:t> born 1218 in Hambleden England. </a:t>
            </a:r>
            <a:endParaRPr lang="en-GB" sz="2000" b="1" dirty="0">
              <a:solidFill>
                <a:schemeClr val="accent2">
                  <a:lumMod val="50000"/>
                </a:schemeClr>
              </a:solidFill>
              <a:ea typeface="Calibri" panose="020F0502020204030204" pitchFamily="34" charset="0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Calibri" panose="020F0502020204030204" pitchFamily="34" charset="0"/>
                <a:cs typeface="Calibri"/>
              </a:rPr>
              <a:t>Studied in Paris and Oxford and 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ea typeface="Calibri" panose="020F0502020204030204" pitchFamily="34" charset="0"/>
                <a:cs typeface="Calibri"/>
              </a:rPr>
              <a:t>became Chancellor of Oxford University in 1262.</a:t>
            </a:r>
            <a:endParaRPr lang="en-GB" sz="2000" b="1" dirty="0">
              <a:solidFill>
                <a:schemeClr val="accent2">
                  <a:lumMod val="50000"/>
                </a:schemeClr>
              </a:solidFill>
              <a:ea typeface="Calibri" panose="020F0502020204030204" pitchFamily="34" charset="0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 He was known for 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ecclesiastic lifestyle, strict discipline, and martial and fiery spirit, plus a head of red hair. 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In 1275 he was made Bishop of Hereford Cathedral.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endParaRPr lang="en-US" sz="2000" dirty="0">
              <a:solidFill>
                <a:schemeClr val="accent2">
                  <a:lumMod val="50000"/>
                </a:schemeClr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After a dispute over land ownership with the Archbishop of Canterbury, </a:t>
            </a:r>
            <a:r>
              <a:rPr lang="en-GB" sz="2000" b="1" dirty="0" err="1">
                <a:solidFill>
                  <a:schemeClr val="accent2">
                    <a:lumMod val="50000"/>
                  </a:schemeClr>
                </a:solidFill>
                <a:cs typeface="Calibri"/>
              </a:rPr>
              <a:t>Cantilupe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 was excommunicated in the early part of 1282.</a:t>
            </a:r>
            <a:endParaRPr lang="en-GB" sz="2000" b="1" dirty="0">
              <a:solidFill>
                <a:srgbClr val="FFFF0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He went to </a:t>
            </a:r>
            <a:r>
              <a:rPr lang="en-GB" sz="2000" b="1" dirty="0" err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Ferento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en-GB" sz="2000" b="1" dirty="0" err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Montefiascone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in Italy, asking Pope Martin IV to revoke this, which occurred in the hour of his death on 23rd August 1282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. 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After visitors to his tomb told of miraculous cures, there was 13 years of investigation by the Pope, then </a:t>
            </a:r>
            <a:r>
              <a:rPr lang="en-US" sz="2000" b="1" dirty="0" err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Cantilupe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 was canonized as a saint on 17 April 1320, the last person in England to have this before the Reformation. </a:t>
            </a:r>
            <a:endParaRPr lang="en-GB" sz="2000" b="1" dirty="0">
              <a:solidFill>
                <a:schemeClr val="accent2">
                  <a:lumMod val="50000"/>
                </a:schemeClr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His feast day is on 2nd October</a:t>
            </a:r>
          </a:p>
        </p:txBody>
      </p:sp>
    </p:spTree>
    <p:extLst>
      <p:ext uri="{BB962C8B-B14F-4D97-AF65-F5344CB8AC3E}">
        <p14:creationId xmlns:p14="http://schemas.microsoft.com/office/powerpoint/2010/main" val="21346160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725864" y="1338607"/>
            <a:ext cx="8270208" cy="4832092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 dirty="0" err="1">
                <a:solidFill>
                  <a:schemeClr val="accent2">
                    <a:lumMod val="50000"/>
                  </a:schemeClr>
                </a:solidFill>
                <a:cs typeface="Calibri"/>
              </a:rPr>
              <a:t>Cantilupe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 was laid in the Lady Chapel of Hereford Cathedral after his death, where pilgrims visited</a:t>
            </a:r>
            <a:endParaRPr 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Their donations paid for his impressive tomb to be made after he was canonized.</a:t>
            </a:r>
            <a:endParaRPr lang="en-GB" sz="2000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The tomb is placed in the north transept  </a:t>
            </a:r>
            <a:endParaRPr lang="en-GB" sz="2000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The upper part damaged during the Reformation and later replaced.</a:t>
            </a: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The lower part of the tomb is made from Purbeck marble.</a:t>
            </a:r>
          </a:p>
          <a:p>
            <a:pPr marL="342900" indent="-342900">
              <a:buFont typeface="Arial"/>
              <a:buChar char="•"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In recent years the top part of the tomb was recreate and Biography Peter Murry painted the tomb in vivid </a:t>
            </a:r>
            <a:r>
              <a:rPr lang="en-US" sz="2000" b="1" dirty="0" err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colours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.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endParaRPr lang="en-GB" sz="20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It is painted with the image of Mary and Christ Child between </a:t>
            </a:r>
            <a:r>
              <a:rPr lang="en-US" sz="2000" b="1" dirty="0" err="1">
                <a:solidFill>
                  <a:schemeClr val="accent2">
                    <a:lumMod val="50000"/>
                  </a:schemeClr>
                </a:solidFill>
                <a:cs typeface="Calibri"/>
              </a:rPr>
              <a:t>Sts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 Ethelbert, John the Baptist, Thomas Becket and Thomas </a:t>
            </a:r>
            <a:r>
              <a:rPr lang="en-US" sz="2000" b="1" dirty="0" err="1">
                <a:solidFill>
                  <a:schemeClr val="accent2">
                    <a:lumMod val="50000"/>
                  </a:schemeClr>
                </a:solidFill>
                <a:cs typeface="Calibri"/>
              </a:rPr>
              <a:t>Cantilupe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. In addition, there are two angels kneeling and presenting the </a:t>
            </a:r>
            <a:r>
              <a:rPr lang="en-US" sz="2000" b="1" dirty="0" err="1">
                <a:solidFill>
                  <a:schemeClr val="accent2">
                    <a:lumMod val="50000"/>
                  </a:schemeClr>
                </a:solidFill>
                <a:cs typeface="Calibri"/>
              </a:rPr>
              <a:t>Mappa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 Mundi to the Virgin and Child.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Calibri"/>
              </a:rPr>
              <a:t>   </a:t>
            </a:r>
            <a:endParaRPr lang="en-GB" sz="2000" dirty="0">
              <a:solidFill>
                <a:schemeClr val="accent2">
                  <a:lumMod val="50000"/>
                </a:schemeClr>
              </a:solidFill>
            </a:endParaRPr>
          </a:p>
          <a:p>
            <a:pPr marL="342900" indent="-342900">
              <a:buFont typeface="Arial"/>
              <a:buChar char="•"/>
            </a:pPr>
            <a:endParaRPr lang="en-GB" sz="24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pPr lvl="1"/>
            <a:endParaRPr lang="en-GB" sz="2400" b="1" dirty="0">
              <a:solidFill>
                <a:schemeClr val="accent2">
                  <a:lumMod val="50000"/>
                </a:schemeClr>
              </a:solidFill>
              <a:cs typeface="Calibri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15F7FD5-09A9-4F38-8A8A-2D243F2CF194}"/>
              </a:ext>
            </a:extLst>
          </p:cNvPr>
          <p:cNvSpPr txBox="1">
            <a:spLocks/>
          </p:cNvSpPr>
          <p:nvPr/>
        </p:nvSpPr>
        <p:spPr>
          <a:xfrm>
            <a:off x="810704" y="316243"/>
            <a:ext cx="10410319" cy="10223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5400" dirty="0">
                <a:solidFill>
                  <a:schemeClr val="bg1"/>
                </a:solidFill>
              </a:rPr>
              <a:t>The design of the tomb</a:t>
            </a:r>
          </a:p>
        </p:txBody>
      </p:sp>
      <p:pic>
        <p:nvPicPr>
          <p:cNvPr id="2" name="Picture 3" descr="A picture containing bedroom&#10;&#10;Description automatically generated">
            <a:extLst>
              <a:ext uri="{FF2B5EF4-FFF2-40B4-BE49-F238E27FC236}">
                <a16:creationId xmlns:a16="http://schemas.microsoft.com/office/drawing/2014/main" id="{0509F57A-B3F9-4EE8-B052-345BAA80BF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13346" y="1423358"/>
            <a:ext cx="264795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507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1279" y="1422491"/>
            <a:ext cx="6253192" cy="5122941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pPr marL="800100" lvl="1" indent="-342900">
              <a:lnSpc>
                <a:spcPct val="150000"/>
              </a:lnSpc>
              <a:buFont typeface="Arial"/>
              <a:buChar char="•"/>
            </a:pP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latin typeface="Calibri"/>
                <a:cs typeface="Times New Roman"/>
              </a:rPr>
              <a:t>The lower stone section is carved with knights in full chain mail which represent Cantilupe's  position high up in the Knight's Templars. T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Calibri"/>
                <a:cs typeface="Times New Roman"/>
              </a:rPr>
              <a:t>his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Times New Roman"/>
              </a:rPr>
              <a:t> design of the tomb offers  historians a look into the importance of the Knight's Templars to the Catholic church.</a:t>
            </a:r>
            <a:endParaRPr lang="en-GB" sz="2000" dirty="0">
              <a:solidFill>
                <a:schemeClr val="accent2">
                  <a:lumMod val="50000"/>
                </a:schemeClr>
              </a:solidFill>
              <a:highlight>
                <a:srgbClr val="FFFF00"/>
              </a:highlight>
              <a:cs typeface="Calibri"/>
            </a:endParaRPr>
          </a:p>
          <a:p>
            <a:pPr marL="800100" lvl="1" indent="-342900">
              <a:lnSpc>
                <a:spcPct val="150000"/>
              </a:lnSpc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Calibri"/>
                <a:cs typeface="Times New Roman"/>
              </a:rPr>
              <a:t>Hardwearing quality of the marble it is made from shows how it was made to last, which shows how important he was to the church. </a:t>
            </a:r>
          </a:p>
          <a:p>
            <a:pPr marL="800100" lvl="1" indent="-342900">
              <a:lnSpc>
                <a:spcPct val="150000"/>
              </a:lnSpc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Calibri"/>
                <a:cs typeface="Times New Roman"/>
              </a:rPr>
              <a:t>Later this was important as it stopped too much damage being done during the Reformation 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E06401D-D035-4DEC-84C1-D61F8BA1AF68}"/>
              </a:ext>
            </a:extLst>
          </p:cNvPr>
          <p:cNvSpPr>
            <a:spLocks noGrp="1"/>
          </p:cNvSpPr>
          <p:nvPr/>
        </p:nvSpPr>
        <p:spPr>
          <a:xfrm>
            <a:off x="565030" y="59516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600">
                <a:solidFill>
                  <a:schemeClr val="bg1"/>
                </a:solidFill>
              </a:rPr>
              <a:t>What can we learn from the tomb as a source?</a:t>
            </a:r>
            <a:endParaRPr lang="en-GB" sz="66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3" descr="A picture containing indoor, altar, colonnade&#10;&#10;Description automatically generated">
            <a:extLst>
              <a:ext uri="{FF2B5EF4-FFF2-40B4-BE49-F238E27FC236}">
                <a16:creationId xmlns:a16="http://schemas.microsoft.com/office/drawing/2014/main" id="{DE9820DA-92F7-48F2-980D-6038683DE8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3986" y="2214273"/>
            <a:ext cx="5345501" cy="3910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635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>
                <a:solidFill>
                  <a:schemeClr val="bg1"/>
                </a:solidFill>
                <a:ea typeface="+mj-lt"/>
                <a:cs typeface="+mj-lt"/>
              </a:rPr>
              <a:t>What can we learn about pilgrimage from the tomb?</a:t>
            </a:r>
            <a:endParaRPr lang="en-US">
              <a:solidFill>
                <a:schemeClr val="bg1"/>
              </a:solidFill>
              <a:cs typeface="Calibri Light" panose="020F0302020204030204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146A19B-D8F8-4CDF-A7D1-6432AF80AC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18806" y="2700428"/>
            <a:ext cx="3002280" cy="22517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B2398B-8B9B-4365-A52D-7A438C23A63F}"/>
              </a:ext>
            </a:extLst>
          </p:cNvPr>
          <p:cNvSpPr txBox="1"/>
          <p:nvPr/>
        </p:nvSpPr>
        <p:spPr>
          <a:xfrm>
            <a:off x="483079" y="2280249"/>
            <a:ext cx="725769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800100" lvl="1" indent="-342900">
              <a:buFont typeface="Arial"/>
              <a:buChar char="•"/>
            </a:pPr>
            <a:r>
              <a:rPr lang="en-GB" sz="2000" b="1" dirty="0">
                <a:solidFill>
                  <a:srgbClr val="833C0B"/>
                </a:solidFill>
                <a:cs typeface="Arial"/>
              </a:rPr>
              <a:t>Pilgrims to Cantilupe's tomb created a cult in his name after miracles occurred. He has 400 miracles to his name so is only second to Thomas Becket in Britain for these. </a:t>
            </a:r>
            <a:r>
              <a:rPr lang="en-GB" sz="2000" dirty="0">
                <a:cs typeface="Arial"/>
              </a:rPr>
              <a:t>​</a:t>
            </a:r>
            <a:endParaRPr lang="en-US" dirty="0">
              <a:cs typeface="Calibri" panose="020F0502020204030204"/>
            </a:endParaRPr>
          </a:p>
          <a:p>
            <a:pPr marL="800100" lvl="1" indent="-342900">
              <a:buFont typeface="Arial"/>
              <a:buChar char="•"/>
            </a:pPr>
            <a:r>
              <a:rPr lang="en-GB" sz="2000" b="1" dirty="0">
                <a:solidFill>
                  <a:srgbClr val="833C0B"/>
                </a:solidFill>
                <a:cs typeface="Arial"/>
              </a:rPr>
              <a:t>Pilgrims have bought ongoing donations into the cathedral helping to keep it in good order for many years. After his death pilgrimages visited the tombs hoping for a miracle, every time someone was healed it made people believe more in their saint.</a:t>
            </a:r>
            <a:r>
              <a:rPr lang="en-GB" sz="2000" dirty="0">
                <a:cs typeface="Arial"/>
              </a:rPr>
              <a:t>​</a:t>
            </a:r>
          </a:p>
          <a:p>
            <a:pPr marL="800100" lvl="1" indent="-342900">
              <a:buFont typeface="Arial"/>
              <a:buChar char="•"/>
            </a:pP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cs typeface="Arial"/>
              </a:rPr>
              <a:t>Cantilupe’s relics have been interned at Hereford Cathedral,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cs typeface="Arial"/>
              </a:rPr>
              <a:t> </a:t>
            </a:r>
            <a:r>
              <a:rPr lang="en-US" sz="2000" b="1" dirty="0" err="1">
                <a:solidFill>
                  <a:schemeClr val="accent2">
                    <a:lumMod val="50000"/>
                  </a:schemeClr>
                </a:solidFill>
                <a:cs typeface="Arial"/>
              </a:rPr>
              <a:t>Stonyhurst</a:t>
            </a:r>
            <a:r>
              <a:rPr lang="en-US" sz="2000" b="1" dirty="0">
                <a:solidFill>
                  <a:schemeClr val="accent2">
                    <a:lumMod val="50000"/>
                  </a:schemeClr>
                </a:solidFill>
                <a:cs typeface="Arial"/>
              </a:rPr>
              <a:t> College in Lancashire and his skull is at Belmont Abbey in Herefordshire.</a:t>
            </a:r>
            <a:endParaRPr lang="en-GB" sz="2000" b="1" dirty="0">
              <a:solidFill>
                <a:schemeClr val="accent2">
                  <a:lumMod val="50000"/>
                </a:schemeClr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33705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5A523A9-8760-4B29-9E48-49405B26FEE0}"/>
              </a:ext>
            </a:extLst>
          </p:cNvPr>
          <p:cNvSpPr txBox="1"/>
          <p:nvPr/>
        </p:nvSpPr>
        <p:spPr>
          <a:xfrm>
            <a:off x="553385" y="1329656"/>
            <a:ext cx="11243093" cy="532453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000">
                <a:solidFill>
                  <a:schemeClr val="accent2">
                    <a:lumMod val="50000"/>
                  </a:schemeClr>
                </a:solidFill>
              </a:rPr>
              <a:t>Britannica Editors, 2021. "Saint Thomas de </a:t>
            </a:r>
            <a:r>
              <a:rPr lang="en-US" sz="2000" err="1">
                <a:solidFill>
                  <a:schemeClr val="accent2">
                    <a:lumMod val="50000"/>
                  </a:schemeClr>
                </a:solidFill>
              </a:rPr>
              <a:t>Cantelupe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</a:rPr>
              <a:t>".</a:t>
            </a:r>
            <a:r>
              <a:rPr lang="en-US" sz="2000" i="1">
                <a:solidFill>
                  <a:schemeClr val="accent2">
                    <a:lumMod val="50000"/>
                  </a:schemeClr>
                </a:solidFill>
              </a:rPr>
              <a:t> Encyclopedia Britannica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</a:rPr>
              <a:t>,. [Online]available at: https://www.britannica.com/biography/Saint-Thomas-de-Cantelupe (Accessed 4 October 2021).</a:t>
            </a:r>
            <a:endParaRPr lang="en-GB" sz="200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000">
                <a:solidFill>
                  <a:schemeClr val="accent2">
                    <a:lumMod val="50000"/>
                  </a:schemeClr>
                </a:solidFill>
              </a:rPr>
              <a:t>Downside Abbey, 2021. "The Head of St Thomas of Hereford", </a:t>
            </a:r>
            <a:r>
              <a:rPr lang="en-US" sz="2000" i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Downside Abbey archives and library 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[Online]available at: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</a:rPr>
              <a:t> 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https://downsideabbeylibrary.tumblr.com/tagged/St-Thomas-of-Hereford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</a:rPr>
              <a:t> 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(Accessed 4 October 2021)</a:t>
            </a:r>
            <a:endParaRPr lang="en-GB" sz="2000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Nash Ford, D., 2003. "St. Thomas </a:t>
            </a:r>
            <a:r>
              <a:rPr lang="en-US" sz="2000" err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Cantilupe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 of Hereford (1218-1282)", </a:t>
            </a:r>
            <a:r>
              <a:rPr lang="en-US" sz="2000" i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Royal Berkshire History. 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[Online]available at: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http://www.berkshirehistory.com/bios/tcantilupe.html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</a:rPr>
              <a:t>(Accessed 4 October 2021)</a:t>
            </a:r>
            <a:endParaRPr lang="en-GB" sz="2000">
              <a:solidFill>
                <a:schemeClr val="accent2">
                  <a:lumMod val="50000"/>
                </a:schemeClr>
              </a:solidFill>
              <a:cs typeface="Calibri" panose="020F0502020204030204"/>
            </a:endParaRPr>
          </a:p>
          <a:p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Fairhurst, R., 2008. "St. Thomas de </a:t>
            </a:r>
            <a:r>
              <a:rPr lang="en-US" sz="2000" err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Cantilupe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, of Hereford", Prelates and Priests, </a:t>
            </a:r>
            <a:r>
              <a:rPr lang="en-US" sz="2000" i="1" err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Historyfish</a:t>
            </a:r>
            <a:r>
              <a:rPr lang="en-US" sz="2000" i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[Online]available at: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 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http://www.historyfish.net/shrines/cw_shrines_four3.html#thomas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 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(Accessed 4 October 2021)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 </a:t>
            </a:r>
            <a:endParaRPr lang="en-GB">
              <a:solidFill>
                <a:schemeClr val="accent2">
                  <a:lumMod val="50000"/>
                </a:schemeClr>
              </a:solidFill>
              <a:cs typeface="Calibri"/>
            </a:endParaRPr>
          </a:p>
          <a:p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Teather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, A., 2008. "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The Restored </a:t>
            </a:r>
            <a:r>
              <a:rPr lang="en-US" sz="2000" err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Cantilupe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 Shrine at Hereford Cathedral".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 </a:t>
            </a:r>
            <a:r>
              <a:rPr lang="en-US" sz="2000" i="1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Anglican Wanderings.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   [Online]available at: 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http://anglicanwanderings.blogspot.com/2008/11/restored-cantilupe-shrine-at-hereford.html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(Accessed 4 October 2021)</a:t>
            </a:r>
            <a:endParaRPr lang="en-GB" sz="2000">
              <a:solidFill>
                <a:schemeClr val="accent2">
                  <a:lumMod val="50000"/>
                </a:schemeClr>
              </a:solidFill>
              <a:cs typeface="Calibri" panose="020F0502020204030204"/>
            </a:endParaRPr>
          </a:p>
          <a:p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Hereford Times, 2008. "Paying homage to Hereford's saints through art". </a:t>
            </a:r>
            <a:r>
              <a:rPr lang="en-US" sz="2000" i="1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The Hereford Times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. [Online]available at: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 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https://www.herefordtimes.com/news/3805320.paying-homage-to-herefords-saints-through-art/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 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ea typeface="+mn-lt"/>
                <a:cs typeface="+mn-lt"/>
              </a:rPr>
              <a:t> </a:t>
            </a:r>
            <a:r>
              <a:rPr lang="en-US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(Accessed 4 October 2021)</a:t>
            </a:r>
            <a:r>
              <a:rPr lang="en-GB" sz="2000">
                <a:solidFill>
                  <a:schemeClr val="accent2">
                    <a:lumMod val="50000"/>
                  </a:schemeClr>
                </a:solidFill>
                <a:cs typeface="Calibri" panose="020F0502020204030204"/>
              </a:rPr>
              <a:t> </a:t>
            </a:r>
            <a:endParaRPr lang="en-GB">
              <a:solidFill>
                <a:schemeClr val="accent2">
                  <a:lumMod val="50000"/>
                </a:schemeClr>
              </a:solidFill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2EE7AA-38F2-46A8-84A7-4CD039F50EAB}"/>
              </a:ext>
            </a:extLst>
          </p:cNvPr>
          <p:cNvSpPr txBox="1">
            <a:spLocks/>
          </p:cNvSpPr>
          <p:nvPr/>
        </p:nvSpPr>
        <p:spPr>
          <a:xfrm>
            <a:off x="478766" y="379502"/>
            <a:ext cx="10515600" cy="100926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000">
                <a:solidFill>
                  <a:schemeClr val="bg1"/>
                </a:solidFill>
              </a:rPr>
              <a:t>Bibliography</a:t>
            </a:r>
            <a:endParaRPr lang="en-GB" sz="6000">
              <a:solidFill>
                <a:schemeClr val="bg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547131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11" ma:contentTypeDescription="Create a new document." ma:contentTypeScope="" ma:versionID="1f40c98c39e067cb6e47f5b6e4bbe0ae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0ffa14c2d165bad8f3d70d7a37f67ce8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617AE53-DF02-4DF6-8A90-C4EF6D61809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C94F17B-38FD-4392-BBAC-23D488CED96C}">
  <ds:schemaRefs>
    <ds:schemaRef ds:uri="7b23fa32-4003-4364-bee1-595462966394"/>
    <ds:schemaRef ds:uri="f54e4810-f1f5-4bce-aa8e-e4722dc561b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D7B6BB6-4CDE-4DAD-86BA-6A2E364FE595}">
  <ds:schemaRefs>
    <ds:schemaRef ds:uri="7b23fa32-4003-4364-bee1-595462966394"/>
    <ds:schemaRef ds:uri="f54e4810-f1f5-4bce-aa8e-e4722dc561b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364</TotalTime>
  <Words>860</Words>
  <Application>Microsoft Office PowerPoint</Application>
  <PresentationFormat>Widescreen</PresentationFormat>
  <Paragraphs>37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The Tomb of Thomas Cantilupe</vt:lpstr>
      <vt:lpstr>Who is Thomas Cantilupe?</vt:lpstr>
      <vt:lpstr>PowerPoint Presentation</vt:lpstr>
      <vt:lpstr>PowerPoint Presentation</vt:lpstr>
      <vt:lpstr>What can we learn about pilgrimage from the tomb?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Gregory Follon</dc:creator>
  <cp:lastModifiedBy>Matthew Green (2005558)</cp:lastModifiedBy>
  <cp:revision>1</cp:revision>
  <dcterms:created xsi:type="dcterms:W3CDTF">2021-09-27T09:10:21Z</dcterms:created>
  <dcterms:modified xsi:type="dcterms:W3CDTF">2021-10-04T12:54:47Z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