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5B473E6-D48A-7140-BA18-FE178E4E8A2F}">
          <p14:sldIdLst>
            <p14:sldId id="256"/>
            <p14:sldId id="258"/>
            <p14:sldId id="257"/>
            <p14:sldId id="259"/>
            <p14:sldId id="260"/>
          </p14:sldIdLst>
        </p14:section>
        <p14:section name="Untitled Section" id="{F2EC91C3-6B46-FC4D-8213-0A785CE6DD6B}">
          <p14:sldIdLst>
            <p14:sldId id="261"/>
            <p14:sldId id="262"/>
            <p14:sldId id="263"/>
            <p14:sldId id="264"/>
            <p14:sldId id="265"/>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578"/>
    <p:restoredTop sz="96255"/>
  </p:normalViewPr>
  <p:slideViewPr>
    <p:cSldViewPr snapToGrid="0">
      <p:cViewPr varScale="1">
        <p:scale>
          <a:sx n="135" d="100"/>
          <a:sy n="135" d="100"/>
        </p:scale>
        <p:origin x="5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4/4/23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4/4/23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4/4/23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4/4/23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4/4/23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4/4/23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4/4/23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4/4/23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4/4/23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investors.nike.com/news/financial-releases/financial-release-details/2021/Nike-Inc-Reports-Fiscal-2021-Third-Quarter-Results/default.aspx" TargetMode="External"/><Relationship Id="rId2" Type="http://schemas.openxmlformats.org/officeDocument/2006/relationships/hyperlink" Target="https://www.retaildive.com/news/nike-online-sales-41-in-q3/596360/" TargetMode="External"/><Relationship Id="rId1" Type="http://schemas.openxmlformats.org/officeDocument/2006/relationships/slideLayout" Target="../slideLayouts/slideLayout2.xml"/><Relationship Id="rId5" Type="http://schemas.openxmlformats.org/officeDocument/2006/relationships/hyperlink" Target="https://www.business-humanrights.org/en/nike-labor-rights-in-southeast-asia-0/" TargetMode="External"/><Relationship Id="rId4" Type="http://schemas.openxmlformats.org/officeDocument/2006/relationships/hyperlink" Target="https://www.nike.com/move-to-zero"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691D4F4-CEF0-1BFA-F59E-F05FDB8CF56A}"/>
              </a:ext>
            </a:extLst>
          </p:cNvPr>
          <p:cNvSpPr>
            <a:spLocks noGrp="1"/>
          </p:cNvSpPr>
          <p:nvPr>
            <p:ph type="ctrTitle"/>
          </p:nvPr>
        </p:nvSpPr>
        <p:spPr>
          <a:xfrm>
            <a:off x="6585200" y="967167"/>
            <a:ext cx="4151306" cy="2374516"/>
          </a:xfrm>
        </p:spPr>
        <p:txBody>
          <a:bodyPr>
            <a:normAutofit/>
          </a:bodyPr>
          <a:lstStyle/>
          <a:p>
            <a:r>
              <a:rPr lang="en-US" sz="4800"/>
              <a:t>NIKE INC.</a:t>
            </a:r>
            <a:br>
              <a:rPr lang="en-US" sz="4800"/>
            </a:br>
            <a:endParaRPr lang="en-US" sz="4800"/>
          </a:p>
        </p:txBody>
      </p:sp>
      <p:sp>
        <p:nvSpPr>
          <p:cNvPr id="3" name="Subtitle 2">
            <a:extLst>
              <a:ext uri="{FF2B5EF4-FFF2-40B4-BE49-F238E27FC236}">
                <a16:creationId xmlns:a16="http://schemas.microsoft.com/office/drawing/2014/main" id="{4119FDB7-C517-DAD0-B6BA-B51483715663}"/>
              </a:ext>
            </a:extLst>
          </p:cNvPr>
          <p:cNvSpPr>
            <a:spLocks noGrp="1"/>
          </p:cNvSpPr>
          <p:nvPr>
            <p:ph type="subTitle" idx="1"/>
          </p:nvPr>
        </p:nvSpPr>
        <p:spPr>
          <a:xfrm>
            <a:off x="6579647" y="3529159"/>
            <a:ext cx="4162489" cy="1606576"/>
          </a:xfrm>
        </p:spPr>
        <p:txBody>
          <a:bodyPr>
            <a:normAutofit/>
          </a:bodyPr>
          <a:lstStyle/>
          <a:p>
            <a:r>
              <a:rPr lang="en-US" sz="1500"/>
              <a:t>Name: Vladimir stoyanov (2219021)</a:t>
            </a:r>
          </a:p>
          <a:p>
            <a:r>
              <a:rPr lang="en-US" sz="1500"/>
              <a:t>Module Name: introducing the modern workplace (lCBB4003)</a:t>
            </a:r>
          </a:p>
          <a:p>
            <a:r>
              <a:rPr lang="en-US" sz="1500"/>
              <a:t>Lecturer’s name: Hoang Dang Nguyen</a:t>
            </a:r>
          </a:p>
        </p:txBody>
      </p:sp>
      <p:pic>
        <p:nvPicPr>
          <p:cNvPr id="5" name="Picture 4" descr="Shape, arrow&#10;&#10;Description automatically generated">
            <a:extLst>
              <a:ext uri="{FF2B5EF4-FFF2-40B4-BE49-F238E27FC236}">
                <a16:creationId xmlns:a16="http://schemas.microsoft.com/office/drawing/2014/main" id="{D5D3E406-147B-10A5-2CA6-7700C50CEECB}"/>
              </a:ext>
            </a:extLst>
          </p:cNvPr>
          <p:cNvPicPr>
            <a:picLocks noChangeAspect="1"/>
          </p:cNvPicPr>
          <p:nvPr/>
        </p:nvPicPr>
        <p:blipFill>
          <a:blip r:embed="rId2"/>
          <a:stretch>
            <a:fillRect/>
          </a:stretch>
        </p:blipFill>
        <p:spPr>
          <a:xfrm>
            <a:off x="1130029" y="1740840"/>
            <a:ext cx="4960442" cy="2790247"/>
          </a:xfrm>
          <a:prstGeom prst="rect">
            <a:avLst/>
          </a:prstGeom>
        </p:spPr>
      </p:pic>
      <p:cxnSp>
        <p:nvCxnSpPr>
          <p:cNvPr id="14" name="Straight Connector 13">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3526496"/>
            <a:ext cx="414993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6" name="Picture 15">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6" name="Picture 5" descr="Text&#10;&#10;Description automatically generated with medium confidence">
            <a:extLst>
              <a:ext uri="{FF2B5EF4-FFF2-40B4-BE49-F238E27FC236}">
                <a16:creationId xmlns:a16="http://schemas.microsoft.com/office/drawing/2014/main" id="{2E9C21D5-8A53-793B-372C-D98369A6B849}"/>
              </a:ext>
            </a:extLst>
          </p:cNvPr>
          <p:cNvPicPr>
            <a:picLocks noChangeAspect="1"/>
          </p:cNvPicPr>
          <p:nvPr/>
        </p:nvPicPr>
        <p:blipFill>
          <a:blip r:embed="rId4"/>
          <a:stretch>
            <a:fillRect/>
          </a:stretch>
        </p:blipFill>
        <p:spPr>
          <a:xfrm>
            <a:off x="10440691" y="0"/>
            <a:ext cx="1751006" cy="729586"/>
          </a:xfrm>
          <a:prstGeom prst="rect">
            <a:avLst/>
          </a:prstGeom>
        </p:spPr>
      </p:pic>
    </p:spTree>
    <p:extLst>
      <p:ext uri="{BB962C8B-B14F-4D97-AF65-F5344CB8AC3E}">
        <p14:creationId xmlns:p14="http://schemas.microsoft.com/office/powerpoint/2010/main" val="3210871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BB689-37C9-0C38-5B45-84669000900D}"/>
              </a:ext>
            </a:extLst>
          </p:cNvPr>
          <p:cNvSpPr>
            <a:spLocks noGrp="1"/>
          </p:cNvSpPr>
          <p:nvPr>
            <p:ph type="title"/>
          </p:nvPr>
        </p:nvSpPr>
        <p:spPr/>
        <p:txBody>
          <a:bodyPr/>
          <a:lstStyle/>
          <a:p>
            <a:pPr algn="ctr"/>
            <a:r>
              <a:rPr lang="en-US" dirty="0"/>
              <a:t>Introduction</a:t>
            </a:r>
          </a:p>
        </p:txBody>
      </p:sp>
      <p:sp>
        <p:nvSpPr>
          <p:cNvPr id="3" name="Content Placeholder 2">
            <a:extLst>
              <a:ext uri="{FF2B5EF4-FFF2-40B4-BE49-F238E27FC236}">
                <a16:creationId xmlns:a16="http://schemas.microsoft.com/office/drawing/2014/main" id="{9C7F2ED9-81D8-E7FA-1F69-CF7EA4547BFD}"/>
              </a:ext>
            </a:extLst>
          </p:cNvPr>
          <p:cNvSpPr>
            <a:spLocks noGrp="1"/>
          </p:cNvSpPr>
          <p:nvPr>
            <p:ph idx="1"/>
          </p:nvPr>
        </p:nvSpPr>
        <p:spPr/>
        <p:txBody>
          <a:bodyPr/>
          <a:lstStyle/>
          <a:p>
            <a:pPr marL="0" indent="0">
              <a:buNone/>
            </a:pPr>
            <a:r>
              <a:rPr lang="en-US" dirty="0"/>
              <a:t>In this presentation I will discuss the background of the company, their performance and a few of their competitors and also, I will talk about the tasks, ways and skills managers use to run NIKE INC.</a:t>
            </a:r>
          </a:p>
        </p:txBody>
      </p:sp>
    </p:spTree>
    <p:extLst>
      <p:ext uri="{BB962C8B-B14F-4D97-AF65-F5344CB8AC3E}">
        <p14:creationId xmlns:p14="http://schemas.microsoft.com/office/powerpoint/2010/main" val="708084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89EB8-B1B7-746D-C4BC-4F0464798CA9}"/>
              </a:ext>
            </a:extLst>
          </p:cNvPr>
          <p:cNvSpPr>
            <a:spLocks noGrp="1"/>
          </p:cNvSpPr>
          <p:nvPr>
            <p:ph type="title"/>
          </p:nvPr>
        </p:nvSpPr>
        <p:spPr/>
        <p:txBody>
          <a:bodyPr/>
          <a:lstStyle/>
          <a:p>
            <a:r>
              <a:rPr lang="en-US" dirty="0"/>
              <a:t>BACKGROUND OF NIKE INC. </a:t>
            </a:r>
          </a:p>
        </p:txBody>
      </p:sp>
      <p:sp>
        <p:nvSpPr>
          <p:cNvPr id="3" name="Content Placeholder 2">
            <a:extLst>
              <a:ext uri="{FF2B5EF4-FFF2-40B4-BE49-F238E27FC236}">
                <a16:creationId xmlns:a16="http://schemas.microsoft.com/office/drawing/2014/main" id="{996BD10F-A5C4-E8B2-8E49-EA8C39278874}"/>
              </a:ext>
            </a:extLst>
          </p:cNvPr>
          <p:cNvSpPr>
            <a:spLocks noGrp="1"/>
          </p:cNvSpPr>
          <p:nvPr>
            <p:ph idx="1"/>
          </p:nvPr>
        </p:nvSpPr>
        <p:spPr/>
        <p:txBody>
          <a:bodyPr/>
          <a:lstStyle/>
          <a:p>
            <a:r>
              <a:rPr lang="en-US" dirty="0"/>
              <a:t>American company</a:t>
            </a:r>
          </a:p>
          <a:p>
            <a:r>
              <a:rPr lang="en-US" dirty="0"/>
              <a:t>Established by Bill Bowerman in Jan 25, 1964.</a:t>
            </a:r>
          </a:p>
          <a:p>
            <a:r>
              <a:rPr lang="en-US" dirty="0"/>
              <a:t>revenue of $44 Billion and budget of $3 Billion</a:t>
            </a:r>
          </a:p>
          <a:p>
            <a:r>
              <a:rPr lang="en-US" dirty="0"/>
              <a:t>Has shops in over 190 countries worldwide</a:t>
            </a:r>
          </a:p>
          <a:p>
            <a:endParaRPr lang="en-US" dirty="0"/>
          </a:p>
        </p:txBody>
      </p:sp>
    </p:spTree>
    <p:extLst>
      <p:ext uri="{BB962C8B-B14F-4D97-AF65-F5344CB8AC3E}">
        <p14:creationId xmlns:p14="http://schemas.microsoft.com/office/powerpoint/2010/main" val="806781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89A88-00B0-099D-AD1E-227536889D0A}"/>
              </a:ext>
            </a:extLst>
          </p:cNvPr>
          <p:cNvSpPr>
            <a:spLocks noGrp="1"/>
          </p:cNvSpPr>
          <p:nvPr>
            <p:ph type="title"/>
          </p:nvPr>
        </p:nvSpPr>
        <p:spPr/>
        <p:txBody>
          <a:bodyPr/>
          <a:lstStyle/>
          <a:p>
            <a:r>
              <a:rPr lang="en-US" dirty="0"/>
              <a:t>Competitors</a:t>
            </a:r>
            <a:br>
              <a:rPr lang="en-US" dirty="0"/>
            </a:br>
            <a:endParaRPr lang="en-US" dirty="0"/>
          </a:p>
        </p:txBody>
      </p:sp>
      <p:sp>
        <p:nvSpPr>
          <p:cNvPr id="3" name="Content Placeholder 2">
            <a:extLst>
              <a:ext uri="{FF2B5EF4-FFF2-40B4-BE49-F238E27FC236}">
                <a16:creationId xmlns:a16="http://schemas.microsoft.com/office/drawing/2014/main" id="{ACFE39C2-FDF5-5934-2A56-4AF02297E84E}"/>
              </a:ext>
            </a:extLst>
          </p:cNvPr>
          <p:cNvSpPr>
            <a:spLocks noGrp="1"/>
          </p:cNvSpPr>
          <p:nvPr>
            <p:ph idx="1"/>
          </p:nvPr>
        </p:nvSpPr>
        <p:spPr/>
        <p:txBody>
          <a:bodyPr/>
          <a:lstStyle/>
          <a:p>
            <a:r>
              <a:rPr lang="en-US" dirty="0"/>
              <a:t>Adidas </a:t>
            </a:r>
          </a:p>
          <a:p>
            <a:r>
              <a:rPr lang="en-US" dirty="0"/>
              <a:t>JD Sports</a:t>
            </a:r>
          </a:p>
          <a:p>
            <a:r>
              <a:rPr lang="en-US" dirty="0"/>
              <a:t>Foot Locker</a:t>
            </a:r>
          </a:p>
          <a:p>
            <a:r>
              <a:rPr lang="en-US" dirty="0"/>
              <a:t>Puma</a:t>
            </a:r>
          </a:p>
          <a:p>
            <a:r>
              <a:rPr lang="en-US" dirty="0"/>
              <a:t>Sports Direct</a:t>
            </a:r>
          </a:p>
          <a:p>
            <a:r>
              <a:rPr lang="en-US" dirty="0" err="1"/>
              <a:t>Footasylum</a:t>
            </a:r>
            <a:endParaRPr lang="en-US" dirty="0"/>
          </a:p>
        </p:txBody>
      </p:sp>
    </p:spTree>
    <p:extLst>
      <p:ext uri="{BB962C8B-B14F-4D97-AF65-F5344CB8AC3E}">
        <p14:creationId xmlns:p14="http://schemas.microsoft.com/office/powerpoint/2010/main" val="3562104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9AA25-AE55-E903-34DF-B263FE4699C7}"/>
              </a:ext>
            </a:extLst>
          </p:cNvPr>
          <p:cNvSpPr>
            <a:spLocks noGrp="1"/>
          </p:cNvSpPr>
          <p:nvPr>
            <p:ph type="title"/>
          </p:nvPr>
        </p:nvSpPr>
        <p:spPr/>
        <p:txBody>
          <a:bodyPr/>
          <a:lstStyle/>
          <a:p>
            <a:r>
              <a:rPr lang="en-US" dirty="0"/>
              <a:t>Nike Performance </a:t>
            </a:r>
            <a:br>
              <a:rPr lang="en-US" dirty="0"/>
            </a:br>
            <a:endParaRPr lang="en-US" dirty="0"/>
          </a:p>
        </p:txBody>
      </p:sp>
      <p:sp>
        <p:nvSpPr>
          <p:cNvPr id="3" name="Content Placeholder 2">
            <a:extLst>
              <a:ext uri="{FF2B5EF4-FFF2-40B4-BE49-F238E27FC236}">
                <a16:creationId xmlns:a16="http://schemas.microsoft.com/office/drawing/2014/main" id="{05565B95-A902-F475-4711-FB605DBD838E}"/>
              </a:ext>
            </a:extLst>
          </p:cNvPr>
          <p:cNvSpPr>
            <a:spLocks noGrp="1"/>
          </p:cNvSpPr>
          <p:nvPr>
            <p:ph idx="1"/>
          </p:nvPr>
        </p:nvSpPr>
        <p:spPr>
          <a:xfrm>
            <a:off x="1451579" y="2015732"/>
            <a:ext cx="9603275" cy="4037749"/>
          </a:xfrm>
        </p:spPr>
        <p:txBody>
          <a:bodyPr/>
          <a:lstStyle/>
          <a:p>
            <a:r>
              <a:rPr lang="en-US" dirty="0"/>
              <a:t>Nike is the world's largest supplier of athletic footwear and apparel, with revenue of $44.5 billion in fiscal year 2021.</a:t>
            </a:r>
          </a:p>
          <a:p>
            <a:r>
              <a:rPr lang="en-US" dirty="0"/>
              <a:t>Despite the challenges posed by the COVID-19 pandemic, Nike has continued to grow its business, with revenue up 19% year-over-year in Q3 2021.</a:t>
            </a:r>
          </a:p>
          <a:p>
            <a:r>
              <a:rPr lang="en-US" dirty="0"/>
              <a:t>Nike has been investing heavily in its digital capabilities, with a particular focus on its Nike Direct initiative, which includes its e-commerce platform and Nike apps. Digital sales increased 41% year-over-year in Q3 2021.</a:t>
            </a:r>
          </a:p>
          <a:p>
            <a:r>
              <a:rPr lang="en-US" dirty="0"/>
              <a:t>Nike has also been focusing on sustainability, with initiatives such as its Move to Zero </a:t>
            </a:r>
          </a:p>
          <a:p>
            <a:endParaRPr lang="en-US" dirty="0"/>
          </a:p>
          <a:p>
            <a:endParaRPr lang="en-US" dirty="0"/>
          </a:p>
          <a:p>
            <a:endParaRPr lang="en-US" dirty="0"/>
          </a:p>
        </p:txBody>
      </p:sp>
    </p:spTree>
    <p:extLst>
      <p:ext uri="{BB962C8B-B14F-4D97-AF65-F5344CB8AC3E}">
        <p14:creationId xmlns:p14="http://schemas.microsoft.com/office/powerpoint/2010/main" val="1911236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34F7A-BF43-4A4F-5EC8-C818DAD2270A}"/>
              </a:ext>
            </a:extLst>
          </p:cNvPr>
          <p:cNvSpPr>
            <a:spLocks noGrp="1"/>
          </p:cNvSpPr>
          <p:nvPr>
            <p:ph type="title"/>
          </p:nvPr>
        </p:nvSpPr>
        <p:spPr/>
        <p:txBody>
          <a:bodyPr/>
          <a:lstStyle/>
          <a:p>
            <a:r>
              <a:rPr lang="en-US" dirty="0"/>
              <a:t>Skills managers in Nike must have</a:t>
            </a:r>
          </a:p>
        </p:txBody>
      </p:sp>
      <p:sp>
        <p:nvSpPr>
          <p:cNvPr id="3" name="Content Placeholder 2">
            <a:extLst>
              <a:ext uri="{FF2B5EF4-FFF2-40B4-BE49-F238E27FC236}">
                <a16:creationId xmlns:a16="http://schemas.microsoft.com/office/drawing/2014/main" id="{808EFA17-27AF-E001-45E5-20A68694A2A9}"/>
              </a:ext>
            </a:extLst>
          </p:cNvPr>
          <p:cNvSpPr>
            <a:spLocks noGrp="1"/>
          </p:cNvSpPr>
          <p:nvPr>
            <p:ph idx="1"/>
          </p:nvPr>
        </p:nvSpPr>
        <p:spPr>
          <a:xfrm>
            <a:off x="1451579" y="2015732"/>
            <a:ext cx="9603275" cy="4037749"/>
          </a:xfrm>
        </p:spPr>
        <p:txBody>
          <a:bodyPr>
            <a:normAutofit/>
          </a:bodyPr>
          <a:lstStyle/>
          <a:p>
            <a:r>
              <a:rPr lang="en-US" dirty="0"/>
              <a:t>Leadership</a:t>
            </a:r>
          </a:p>
          <a:p>
            <a:r>
              <a:rPr lang="en-US" dirty="0"/>
              <a:t>Strategic thinking</a:t>
            </a:r>
          </a:p>
          <a:p>
            <a:r>
              <a:rPr lang="en-US" dirty="0"/>
              <a:t>Communication</a:t>
            </a:r>
          </a:p>
          <a:p>
            <a:r>
              <a:rPr lang="en-US" dirty="0"/>
              <a:t>Decision-making</a:t>
            </a:r>
          </a:p>
          <a:p>
            <a:r>
              <a:rPr lang="en-US" dirty="0"/>
              <a:t>Problem-solving</a:t>
            </a:r>
          </a:p>
          <a:p>
            <a:r>
              <a:rPr lang="en-US" dirty="0"/>
              <a:t>Collaboration</a:t>
            </a:r>
          </a:p>
          <a:p>
            <a:endParaRPr lang="en-US" dirty="0"/>
          </a:p>
          <a:p>
            <a:endParaRPr lang="en-US" dirty="0"/>
          </a:p>
        </p:txBody>
      </p:sp>
    </p:spTree>
    <p:extLst>
      <p:ext uri="{BB962C8B-B14F-4D97-AF65-F5344CB8AC3E}">
        <p14:creationId xmlns:p14="http://schemas.microsoft.com/office/powerpoint/2010/main" val="2220992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522E3-F78F-7EE4-6BE2-9BA6BDE13107}"/>
              </a:ext>
            </a:extLst>
          </p:cNvPr>
          <p:cNvSpPr>
            <a:spLocks noGrp="1"/>
          </p:cNvSpPr>
          <p:nvPr>
            <p:ph type="title"/>
          </p:nvPr>
        </p:nvSpPr>
        <p:spPr/>
        <p:txBody>
          <a:bodyPr/>
          <a:lstStyle/>
          <a:p>
            <a:r>
              <a:rPr lang="en-US" dirty="0"/>
              <a:t> some Tasks of managers in Nike</a:t>
            </a:r>
          </a:p>
        </p:txBody>
      </p:sp>
      <p:sp>
        <p:nvSpPr>
          <p:cNvPr id="3" name="Content Placeholder 2">
            <a:extLst>
              <a:ext uri="{FF2B5EF4-FFF2-40B4-BE49-F238E27FC236}">
                <a16:creationId xmlns:a16="http://schemas.microsoft.com/office/drawing/2014/main" id="{FF8CA227-D436-CC0E-571C-BA12F88F7AC7}"/>
              </a:ext>
            </a:extLst>
          </p:cNvPr>
          <p:cNvSpPr>
            <a:spLocks noGrp="1"/>
          </p:cNvSpPr>
          <p:nvPr>
            <p:ph idx="1"/>
          </p:nvPr>
        </p:nvSpPr>
        <p:spPr>
          <a:xfrm>
            <a:off x="1451579" y="2015732"/>
            <a:ext cx="9603275" cy="4037749"/>
          </a:xfrm>
        </p:spPr>
        <p:txBody>
          <a:bodyPr>
            <a:normAutofit/>
          </a:bodyPr>
          <a:lstStyle/>
          <a:p>
            <a:r>
              <a:rPr lang="en-US" dirty="0"/>
              <a:t>Sales and Marketing</a:t>
            </a:r>
          </a:p>
          <a:p>
            <a:r>
              <a:rPr lang="en-US" dirty="0"/>
              <a:t>Product Development</a:t>
            </a:r>
          </a:p>
          <a:p>
            <a:r>
              <a:rPr lang="en-US" dirty="0"/>
              <a:t>Supply Chain Management</a:t>
            </a:r>
          </a:p>
          <a:p>
            <a:r>
              <a:rPr lang="en-US" dirty="0"/>
              <a:t>Financial Management</a:t>
            </a:r>
          </a:p>
          <a:p>
            <a:r>
              <a:rPr lang="en-US" dirty="0"/>
              <a:t>Team Management</a:t>
            </a:r>
          </a:p>
          <a:p>
            <a:r>
              <a:rPr lang="en-US" dirty="0"/>
              <a:t>Brand Management</a:t>
            </a:r>
          </a:p>
          <a:p>
            <a:pPr marL="0" indent="0">
              <a:buNone/>
            </a:pPr>
            <a:br>
              <a:rPr lang="en-US" dirty="0"/>
            </a:br>
            <a:endParaRPr lang="en-US" dirty="0"/>
          </a:p>
        </p:txBody>
      </p:sp>
    </p:spTree>
    <p:extLst>
      <p:ext uri="{BB962C8B-B14F-4D97-AF65-F5344CB8AC3E}">
        <p14:creationId xmlns:p14="http://schemas.microsoft.com/office/powerpoint/2010/main" val="462307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C0FD6-9D10-D3BD-870F-7C35FAF52843}"/>
              </a:ext>
            </a:extLst>
          </p:cNvPr>
          <p:cNvSpPr>
            <a:spLocks noGrp="1"/>
          </p:cNvSpPr>
          <p:nvPr>
            <p:ph type="title"/>
          </p:nvPr>
        </p:nvSpPr>
        <p:spPr/>
        <p:txBody>
          <a:bodyPr/>
          <a:lstStyle/>
          <a:p>
            <a:r>
              <a:rPr lang="en-US" dirty="0"/>
              <a:t>The importance of tasks management skills. </a:t>
            </a:r>
          </a:p>
        </p:txBody>
      </p:sp>
      <p:sp>
        <p:nvSpPr>
          <p:cNvPr id="3" name="Content Placeholder 2">
            <a:extLst>
              <a:ext uri="{FF2B5EF4-FFF2-40B4-BE49-F238E27FC236}">
                <a16:creationId xmlns:a16="http://schemas.microsoft.com/office/drawing/2014/main" id="{E07CBF4E-16AE-7984-CBEE-3688728E3A68}"/>
              </a:ext>
            </a:extLst>
          </p:cNvPr>
          <p:cNvSpPr>
            <a:spLocks noGrp="1"/>
          </p:cNvSpPr>
          <p:nvPr>
            <p:ph idx="1"/>
          </p:nvPr>
        </p:nvSpPr>
        <p:spPr/>
        <p:txBody>
          <a:bodyPr/>
          <a:lstStyle/>
          <a:p>
            <a:r>
              <a:rPr lang="en-US" dirty="0"/>
              <a:t>Make ideas turn to reality</a:t>
            </a:r>
          </a:p>
          <a:p>
            <a:r>
              <a:rPr lang="en-US" dirty="0"/>
              <a:t>Make sure everything goes according to plan</a:t>
            </a:r>
          </a:p>
          <a:p>
            <a:r>
              <a:rPr lang="en-US" dirty="0"/>
              <a:t>Achieve expected results</a:t>
            </a:r>
          </a:p>
          <a:p>
            <a:r>
              <a:rPr lang="en-US" dirty="0"/>
              <a:t>Keep learning to gain more knowledge and experience </a:t>
            </a:r>
          </a:p>
          <a:p>
            <a:endParaRPr lang="en-US" dirty="0"/>
          </a:p>
          <a:p>
            <a:endParaRPr lang="en-US" dirty="0"/>
          </a:p>
        </p:txBody>
      </p:sp>
    </p:spTree>
    <p:extLst>
      <p:ext uri="{BB962C8B-B14F-4D97-AF65-F5344CB8AC3E}">
        <p14:creationId xmlns:p14="http://schemas.microsoft.com/office/powerpoint/2010/main" val="3067593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08CD4-C840-632E-A155-C0B190A0689E}"/>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615C5380-A52B-71B0-4422-9A648F556750}"/>
              </a:ext>
            </a:extLst>
          </p:cNvPr>
          <p:cNvSpPr>
            <a:spLocks noGrp="1"/>
          </p:cNvSpPr>
          <p:nvPr>
            <p:ph idx="1"/>
          </p:nvPr>
        </p:nvSpPr>
        <p:spPr/>
        <p:txBody>
          <a:bodyPr>
            <a:normAutofit/>
          </a:bodyPr>
          <a:lstStyle/>
          <a:p>
            <a:r>
              <a:rPr lang="en-US" dirty="0"/>
              <a:t>In conclusion, Nike is a world leader in footwear, apparel, and accessories.  </a:t>
            </a:r>
          </a:p>
          <a:p>
            <a:r>
              <a:rPr lang="en-US" dirty="0"/>
              <a:t>Nike is committed to continuing to push the boundaries of innovation and design, while also prioritizing sustainability and social responsibility. By staying true to its core values and embracing change, Nike is well-positioned to continue to lead the athletic industry for many years to come.                               </a:t>
            </a:r>
          </a:p>
          <a:p>
            <a:pPr marL="0" indent="0">
              <a:buNone/>
            </a:pPr>
            <a:r>
              <a:rPr lang="en-US" dirty="0"/>
              <a:t>In this presentation we discussed Nike’s competitors, strategies, way of management and       skills you will need to have to manage such a company.</a:t>
            </a:r>
          </a:p>
          <a:p>
            <a:pPr marL="0" indent="0">
              <a:buNone/>
            </a:pPr>
            <a:r>
              <a:rPr lang="en-US" dirty="0"/>
              <a:t> </a:t>
            </a:r>
          </a:p>
        </p:txBody>
      </p:sp>
    </p:spTree>
    <p:extLst>
      <p:ext uri="{BB962C8B-B14F-4D97-AF65-F5344CB8AC3E}">
        <p14:creationId xmlns:p14="http://schemas.microsoft.com/office/powerpoint/2010/main" val="2243138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78190-58D9-08E1-96B1-6F88A40528F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51CF4B6-9CAC-CE61-B7D5-042698D249D6}"/>
              </a:ext>
            </a:extLst>
          </p:cNvPr>
          <p:cNvSpPr>
            <a:spLocks noGrp="1"/>
          </p:cNvSpPr>
          <p:nvPr>
            <p:ph idx="1"/>
          </p:nvPr>
        </p:nvSpPr>
        <p:spPr/>
        <p:txBody>
          <a:bodyPr/>
          <a:lstStyle/>
          <a:p>
            <a:r>
              <a:rPr lang="en-GB" b="0" i="0" u="sng" dirty="0">
                <a:effectLst/>
                <a:latin typeface="Söhne"/>
                <a:hlinkClick r:id="rId2"/>
              </a:rPr>
              <a:t>https://www.retaildive.com/news/nike-online-sales-41-in-q3/596360/</a:t>
            </a:r>
            <a:endParaRPr lang="en-GB" b="0" i="0" u="sng" dirty="0">
              <a:effectLst/>
              <a:latin typeface="Söhne"/>
            </a:endParaRPr>
          </a:p>
          <a:p>
            <a:r>
              <a:rPr lang="en-GB" b="0" i="0" u="sng" dirty="0">
                <a:effectLst/>
                <a:latin typeface="Söhne"/>
                <a:hlinkClick r:id="rId3"/>
              </a:rPr>
              <a:t>https://investors.nike.com/news/financial-releases/financial-release-details/2021/Nike-Inc-Reports-Fiscal-2021-Third-Quarter-Results/default.aspx</a:t>
            </a:r>
            <a:endParaRPr lang="en-GB" b="0" i="0" u="sng" dirty="0">
              <a:effectLst/>
              <a:latin typeface="Söhne"/>
            </a:endParaRPr>
          </a:p>
          <a:p>
            <a:r>
              <a:rPr lang="en-GB" b="0" i="0" u="sng" dirty="0">
                <a:effectLst/>
                <a:latin typeface="Söhne"/>
                <a:hlinkClick r:id="rId2"/>
              </a:rPr>
              <a:t>https://www.retaildive.com/news/nike-online-sales-41-in-q3/596360/</a:t>
            </a:r>
            <a:endParaRPr lang="en-GB" b="0" i="0" u="sng" dirty="0">
              <a:effectLst/>
              <a:latin typeface="Söhne"/>
            </a:endParaRPr>
          </a:p>
          <a:p>
            <a:r>
              <a:rPr lang="en-GB" b="0" i="0" u="sng" dirty="0">
                <a:effectLst/>
                <a:latin typeface="Söhne"/>
                <a:hlinkClick r:id="rId4"/>
              </a:rPr>
              <a:t>https://www.nike.com/move-to-zero</a:t>
            </a:r>
            <a:endParaRPr lang="en-GB" u="sng" dirty="0">
              <a:latin typeface="Söhne"/>
            </a:endParaRPr>
          </a:p>
          <a:p>
            <a:r>
              <a:rPr lang="en-GB" b="0" i="0" u="sng" dirty="0">
                <a:effectLst/>
                <a:latin typeface="Söhne"/>
                <a:hlinkClick r:id="rId5"/>
              </a:rPr>
              <a:t>https://www.business-humanrights.org/en/nike-labor-rights-in-southeast-asia-0/</a:t>
            </a:r>
            <a:endParaRPr lang="en-GB" b="0" i="0" u="sng" dirty="0">
              <a:effectLst/>
              <a:latin typeface="Söhne"/>
            </a:endParaRPr>
          </a:p>
          <a:p>
            <a:endParaRPr lang="en-GB" b="0" i="0" u="sng" dirty="0">
              <a:effectLst/>
              <a:latin typeface="Söhne"/>
            </a:endParaRPr>
          </a:p>
          <a:p>
            <a:endParaRPr lang="en-GB" b="0" i="0" u="sng" dirty="0">
              <a:effectLst/>
              <a:latin typeface="Söhne"/>
            </a:endParaRPr>
          </a:p>
          <a:p>
            <a:endParaRPr lang="en-US" dirty="0"/>
          </a:p>
        </p:txBody>
      </p:sp>
    </p:spTree>
    <p:extLst>
      <p:ext uri="{BB962C8B-B14F-4D97-AF65-F5344CB8AC3E}">
        <p14:creationId xmlns:p14="http://schemas.microsoft.com/office/powerpoint/2010/main" val="39625432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217B9-090D-7C83-05A5-D213A4EEC1DC}"/>
              </a:ext>
            </a:extLst>
          </p:cNvPr>
          <p:cNvSpPr>
            <a:spLocks noGrp="1"/>
          </p:cNvSpPr>
          <p:nvPr>
            <p:ph type="title"/>
          </p:nvPr>
        </p:nvSpPr>
        <p:spPr/>
        <p:txBody>
          <a:bodyPr/>
          <a:lstStyle/>
          <a:p>
            <a:pPr algn="ctr"/>
            <a:r>
              <a:rPr lang="en-US" dirty="0"/>
              <a:t>ANY QUESTIONS?</a:t>
            </a:r>
          </a:p>
        </p:txBody>
      </p:sp>
      <p:sp>
        <p:nvSpPr>
          <p:cNvPr id="3" name="Content Placeholder 2">
            <a:extLst>
              <a:ext uri="{FF2B5EF4-FFF2-40B4-BE49-F238E27FC236}">
                <a16:creationId xmlns:a16="http://schemas.microsoft.com/office/drawing/2014/main" id="{52D0230F-3819-042A-B174-FDDCDCC02A26}"/>
              </a:ext>
            </a:extLst>
          </p:cNvPr>
          <p:cNvSpPr>
            <a:spLocks noGrp="1"/>
          </p:cNvSpPr>
          <p:nvPr>
            <p:ph idx="1"/>
          </p:nvPr>
        </p:nvSpPr>
        <p:spPr/>
        <p:txBody>
          <a:bodyPr/>
          <a:lstStyle/>
          <a:p>
            <a:pPr marL="0" indent="0">
              <a:buNone/>
            </a:pPr>
            <a:endParaRPr lang="en-US" dirty="0"/>
          </a:p>
          <a:p>
            <a:pPr marL="0" indent="0">
              <a:buNone/>
            </a:pPr>
            <a:endParaRPr lang="en-US" dirty="0"/>
          </a:p>
        </p:txBody>
      </p:sp>
    </p:spTree>
    <p:extLst>
      <p:ext uri="{BB962C8B-B14F-4D97-AF65-F5344CB8AC3E}">
        <p14:creationId xmlns:p14="http://schemas.microsoft.com/office/powerpoint/2010/main" val="2107122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8EE8D-9682-7103-65F9-CBAFB3F4C804}"/>
              </a:ext>
            </a:extLst>
          </p:cNvPr>
          <p:cNvSpPr>
            <a:spLocks noGrp="1"/>
          </p:cNvSpPr>
          <p:nvPr>
            <p:ph type="title"/>
          </p:nvPr>
        </p:nvSpPr>
        <p:spPr/>
        <p:txBody>
          <a:bodyPr/>
          <a:lstStyle/>
          <a:p>
            <a:pPr algn="ctr"/>
            <a:r>
              <a:rPr lang="en-US" dirty="0"/>
              <a:t>Thank you for your time!</a:t>
            </a:r>
          </a:p>
        </p:txBody>
      </p:sp>
      <p:sp>
        <p:nvSpPr>
          <p:cNvPr id="3" name="Content Placeholder 2">
            <a:extLst>
              <a:ext uri="{FF2B5EF4-FFF2-40B4-BE49-F238E27FC236}">
                <a16:creationId xmlns:a16="http://schemas.microsoft.com/office/drawing/2014/main" id="{9FDB49E3-03AE-C628-47F6-8FF214DBC73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9720483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6154</TotalTime>
  <Words>456</Words>
  <Application>Microsoft Macintosh PowerPoint</Application>
  <PresentationFormat>Widescreen</PresentationFormat>
  <Paragraphs>58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Gill Sans MT</vt:lpstr>
      <vt:lpstr>Söhne</vt:lpstr>
      <vt:lpstr>Gallery</vt:lpstr>
      <vt:lpstr>NIKE INC. </vt:lpstr>
      <vt:lpstr>Introduction</vt:lpstr>
      <vt:lpstr>BACKGROUND OF NIKE INC. </vt:lpstr>
      <vt:lpstr>Competitors </vt:lpstr>
      <vt:lpstr>Nike Performance  </vt:lpstr>
      <vt:lpstr>Skills managers in Nike must have</vt:lpstr>
      <vt:lpstr> some Tasks of managers in Nike</vt:lpstr>
      <vt:lpstr>The importance of tasks management skills. </vt:lpstr>
      <vt:lpstr>Conclusion</vt:lpstr>
      <vt:lpstr>References</vt:lpstr>
      <vt:lpstr>ANY QUESTIONS?</vt:lpstr>
      <vt:lpstr>Thank you for your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NIKE INC. </dc:title>
  <dc:creator>Vladimir Stoyanov (2219021)</dc:creator>
  <cp:lastModifiedBy>Vladimir Stoyanov (2219021)</cp:lastModifiedBy>
  <cp:revision>5</cp:revision>
  <dcterms:created xsi:type="dcterms:W3CDTF">2023-03-31T10:11:58Z</dcterms:created>
  <dcterms:modified xsi:type="dcterms:W3CDTF">2023-04-04T19:53:21Z</dcterms:modified>
</cp:coreProperties>
</file>