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010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799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638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866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480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591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590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350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607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783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801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A0AF0-4048-48C0-8F96-B6B3417FD371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C73178-229C-4BAF-AC5F-4C571D8AE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562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431907" y="104906"/>
            <a:ext cx="74774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 smtClean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My Philosophy of outdoor adventure education</a:t>
            </a:r>
            <a:endParaRPr lang="en-US" sz="28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657" y="849638"/>
            <a:ext cx="2350577" cy="17629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3175" y="736300"/>
            <a:ext cx="2749420" cy="20620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18" y="3750905"/>
            <a:ext cx="1637522" cy="29111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7998" y="2928262"/>
            <a:ext cx="2241291" cy="298838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389" y="3858466"/>
            <a:ext cx="2001416" cy="266855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7657" y="4072226"/>
            <a:ext cx="2995127" cy="1684759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2792964" y="2120384"/>
            <a:ext cx="613021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0" i="0" dirty="0" smtClean="0">
                <a:effectLst/>
                <a:latin typeface="Lato"/>
              </a:rPr>
              <a:t>“</a:t>
            </a:r>
            <a:r>
              <a:rPr lang="en-GB" sz="2000" b="0" i="0" dirty="0" smtClean="0">
                <a:effectLst/>
                <a:latin typeface="Lato"/>
              </a:rPr>
              <a:t>Take every chance you get in life, because some things</a:t>
            </a:r>
            <a:r>
              <a:rPr lang="en-GB" sz="2000" b="1" i="0" dirty="0" smtClean="0">
                <a:effectLst/>
                <a:latin typeface="Lato"/>
              </a:rPr>
              <a:t> only happen once.”- </a:t>
            </a:r>
            <a:r>
              <a:rPr lang="en-GB" sz="2000" i="0" dirty="0" smtClean="0">
                <a:effectLst/>
                <a:latin typeface="Lato"/>
              </a:rPr>
              <a:t>Karen Gibbs</a:t>
            </a:r>
            <a:endParaRPr lang="en-GB" sz="2000" i="0" dirty="0">
              <a:effectLst/>
              <a:latin typeface="Lato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650504" y="6156727"/>
            <a:ext cx="1541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theworldpursuit.com </a:t>
            </a:r>
          </a:p>
          <a:p>
            <a:r>
              <a:rPr lang="en-GB" sz="1200" dirty="0" smtClean="0"/>
              <a:t>Simplypsycholegy.org</a:t>
            </a:r>
          </a:p>
          <a:p>
            <a:r>
              <a:rPr lang="en-GB" sz="1200" dirty="0" smtClean="0"/>
              <a:t>wilderdom.com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52230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21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Lato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Matthew Chicken (1801307)</dc:creator>
  <cp:lastModifiedBy>Matthew Chicken (1801307)</cp:lastModifiedBy>
  <cp:revision>3</cp:revision>
  <dcterms:created xsi:type="dcterms:W3CDTF">2019-01-18T08:45:44Z</dcterms:created>
  <dcterms:modified xsi:type="dcterms:W3CDTF">2019-01-18T09:14:25Z</dcterms:modified>
</cp:coreProperties>
</file>