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9" r:id="rId3"/>
    <p:sldId id="257" r:id="rId4"/>
    <p:sldId id="258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71" d="100"/>
          <a:sy n="71" d="100"/>
        </p:scale>
        <p:origin x="-2016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viewProps" Target="viewProps.xml"/><Relationship Id="rId12" Type="http://schemas.openxmlformats.org/officeDocument/2006/relationships/theme" Target="theme/theme1.xml"/><Relationship Id="rId13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printerSettings" Target="printerSettings/printerSettings1.bin"/><Relationship Id="rId1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GB" smtClean="0"/>
              <a:t>Click to edit Master subtitle style</a:t>
            </a:r>
            <a:endParaRPr kumimoji="0" lang="en-US"/>
          </a:p>
        </p:txBody>
      </p:sp>
      <p:sp>
        <p:nvSpPr>
          <p:cNvPr id="28" name="Title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en-GB" smtClean="0"/>
              <a:t>Click to edit Master title style</a:t>
            </a:r>
            <a:endParaRPr kumimoji="0"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val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02/05/2016</a:t>
            </a:fld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en-GB" smtClean="0"/>
              <a:t>Click to edit Master text styles</a:t>
            </a:r>
          </a:p>
          <a:p>
            <a:pPr lvl="1" eaLnBrk="1" latinLnBrk="0" hangingPunct="1"/>
            <a:r>
              <a:rPr lang="en-GB" smtClean="0"/>
              <a:t>Second level</a:t>
            </a:r>
          </a:p>
          <a:p>
            <a:pPr lvl="2" eaLnBrk="1" latinLnBrk="0" hangingPunct="1"/>
            <a:r>
              <a:rPr lang="en-GB" smtClean="0"/>
              <a:t>Third level</a:t>
            </a:r>
          </a:p>
          <a:p>
            <a:pPr lvl="3" eaLnBrk="1" latinLnBrk="0" hangingPunct="1"/>
            <a:r>
              <a:rPr lang="en-GB" smtClean="0"/>
              <a:t>Fourth level</a:t>
            </a:r>
          </a:p>
          <a:p>
            <a:pPr lvl="4" eaLnBrk="1" latinLnBrk="0" hangingPunct="1"/>
            <a:r>
              <a:rPr lang="en-GB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02/05/2016</a:t>
            </a:fld>
            <a:endParaRPr lang="en-US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n-GB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02/05/2016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en-GB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GB" smtClean="0"/>
              <a:t>Click to edit Master text styles</a:t>
            </a:r>
          </a:p>
        </p:txBody>
      </p:sp>
      <p:cxnSp>
        <p:nvCxnSpPr>
          <p:cNvPr id="7" name="Straight Connector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02/05/2016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GB" smtClean="0"/>
              <a:t>Click to edit Master title style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en-GB" smtClean="0"/>
              <a:t>Click to edit Master text styles</a:t>
            </a:r>
          </a:p>
          <a:p>
            <a:pPr lvl="1" eaLnBrk="1" latinLnBrk="0" hangingPunct="1"/>
            <a:r>
              <a:rPr lang="en-GB" smtClean="0"/>
              <a:t>Second level</a:t>
            </a:r>
          </a:p>
          <a:p>
            <a:pPr lvl="2" eaLnBrk="1" latinLnBrk="0" hangingPunct="1"/>
            <a:r>
              <a:rPr lang="en-GB" smtClean="0"/>
              <a:t>Third level</a:t>
            </a:r>
          </a:p>
          <a:p>
            <a:pPr lvl="3" eaLnBrk="1" latinLnBrk="0" hangingPunct="1"/>
            <a:r>
              <a:rPr lang="en-GB" smtClean="0"/>
              <a:t>Fourth level</a:t>
            </a:r>
          </a:p>
          <a:p>
            <a:pPr lvl="4" eaLnBrk="1" latinLnBrk="0" hangingPunct="1"/>
            <a:r>
              <a:rPr lang="en-GB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en-GB" smtClean="0"/>
              <a:t>Click to edit Master text styles</a:t>
            </a:r>
          </a:p>
          <a:p>
            <a:pPr lvl="1" eaLnBrk="1" latinLnBrk="0" hangingPunct="1"/>
            <a:r>
              <a:rPr lang="en-GB" smtClean="0"/>
              <a:t>Second level</a:t>
            </a:r>
          </a:p>
          <a:p>
            <a:pPr lvl="2" eaLnBrk="1" latinLnBrk="0" hangingPunct="1"/>
            <a:r>
              <a:rPr lang="en-GB" smtClean="0"/>
              <a:t>Third level</a:t>
            </a:r>
          </a:p>
          <a:p>
            <a:pPr lvl="3" eaLnBrk="1" latinLnBrk="0" hangingPunct="1"/>
            <a:r>
              <a:rPr lang="en-GB" smtClean="0"/>
              <a:t>Fourth level</a:t>
            </a:r>
          </a:p>
          <a:p>
            <a:pPr lvl="4" eaLnBrk="1" latinLnBrk="0" hangingPunct="1"/>
            <a:r>
              <a:rPr lang="en-GB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02/05/2016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GB" smtClean="0"/>
              <a:t>Click to edit Master text styles</a:t>
            </a:r>
          </a:p>
        </p:txBody>
      </p:sp>
      <p:sp>
        <p:nvSpPr>
          <p:cNvPr id="32" name="Content Placeholder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en-GB" smtClean="0"/>
              <a:t>Click to edit Master text styles</a:t>
            </a:r>
          </a:p>
          <a:p>
            <a:pPr lvl="1" eaLnBrk="1" latinLnBrk="0" hangingPunct="1"/>
            <a:r>
              <a:rPr lang="en-GB" smtClean="0"/>
              <a:t>Second level</a:t>
            </a:r>
          </a:p>
          <a:p>
            <a:pPr lvl="2" eaLnBrk="1" latinLnBrk="0" hangingPunct="1"/>
            <a:r>
              <a:rPr lang="en-GB" smtClean="0"/>
              <a:t>Third level</a:t>
            </a:r>
          </a:p>
          <a:p>
            <a:pPr lvl="3" eaLnBrk="1" latinLnBrk="0" hangingPunct="1"/>
            <a:r>
              <a:rPr lang="en-GB" smtClean="0"/>
              <a:t>Fourth level</a:t>
            </a:r>
          </a:p>
          <a:p>
            <a:pPr lvl="4" eaLnBrk="1" latinLnBrk="0" hangingPunct="1"/>
            <a:r>
              <a:rPr lang="en-GB" smtClean="0"/>
              <a:t>Fifth level</a:t>
            </a:r>
            <a:endParaRPr kumimoji="0" lang="en-US"/>
          </a:p>
        </p:txBody>
      </p:sp>
      <p:sp>
        <p:nvSpPr>
          <p:cNvPr id="34" name="Content Placeholder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en-GB" smtClean="0"/>
              <a:t>Click to edit Master text styles</a:t>
            </a:r>
          </a:p>
          <a:p>
            <a:pPr lvl="1" eaLnBrk="1" latinLnBrk="0" hangingPunct="1"/>
            <a:r>
              <a:rPr lang="en-GB" smtClean="0"/>
              <a:t>Second level</a:t>
            </a:r>
          </a:p>
          <a:p>
            <a:pPr lvl="2" eaLnBrk="1" latinLnBrk="0" hangingPunct="1"/>
            <a:r>
              <a:rPr lang="en-GB" smtClean="0"/>
              <a:t>Third level</a:t>
            </a:r>
          </a:p>
          <a:p>
            <a:pPr lvl="3" eaLnBrk="1" latinLnBrk="0" hangingPunct="1"/>
            <a:r>
              <a:rPr lang="en-GB" smtClean="0"/>
              <a:t>Fourth level</a:t>
            </a:r>
          </a:p>
          <a:p>
            <a:pPr lvl="4" eaLnBrk="1" latinLnBrk="0" hangingPunct="1"/>
            <a:r>
              <a:rPr lang="en-GB" smtClean="0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GB" smtClean="0"/>
              <a:t>Click to edit Master title style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GB" smtClean="0"/>
              <a:t>Click to edit Master text styles</a:t>
            </a:r>
          </a:p>
        </p:txBody>
      </p:sp>
      <p:cxnSp>
        <p:nvCxnSpPr>
          <p:cNvPr id="10" name="Straight Connector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02/05/2016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GB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02/05/2016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Content Placeholder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en-GB" smtClean="0"/>
              <a:t>Click to edit Master text styles</a:t>
            </a:r>
          </a:p>
          <a:p>
            <a:pPr lvl="1" eaLnBrk="1" latinLnBrk="0" hangingPunct="1"/>
            <a:r>
              <a:rPr lang="en-GB" smtClean="0"/>
              <a:t>Second level</a:t>
            </a:r>
          </a:p>
          <a:p>
            <a:pPr lvl="2" eaLnBrk="1" latinLnBrk="0" hangingPunct="1"/>
            <a:r>
              <a:rPr lang="en-GB" smtClean="0"/>
              <a:t>Third level</a:t>
            </a:r>
          </a:p>
          <a:p>
            <a:pPr lvl="3" eaLnBrk="1" latinLnBrk="0" hangingPunct="1"/>
            <a:r>
              <a:rPr lang="en-GB" smtClean="0"/>
              <a:t>Fourth level</a:t>
            </a:r>
          </a:p>
          <a:p>
            <a:pPr lvl="4" eaLnBrk="1" latinLnBrk="0" hangingPunct="1"/>
            <a:r>
              <a:rPr lang="en-GB" smtClean="0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GB" smtClean="0"/>
              <a:t>Click to edit Master text styles</a:t>
            </a:r>
          </a:p>
        </p:txBody>
      </p:sp>
      <p:sp>
        <p:nvSpPr>
          <p:cNvPr id="31" name="Title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GB" smtClean="0"/>
              <a:t>Click to edit Master title style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02/05/2016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GB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en-GB" smtClean="0"/>
              <a:t>Drag picture to placeholder or click icon to add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GB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02/05/2016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GB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GB" smtClean="0"/>
              <a:t>Click to edit Master text styles</a:t>
            </a:r>
          </a:p>
          <a:p>
            <a:pPr lvl="1" eaLnBrk="1" latinLnBrk="0" hangingPunct="1"/>
            <a:r>
              <a:rPr lang="en-GB" smtClean="0"/>
              <a:t>Second level</a:t>
            </a:r>
          </a:p>
          <a:p>
            <a:pPr lvl="2" eaLnBrk="1" latinLnBrk="0" hangingPunct="1"/>
            <a:r>
              <a:rPr lang="en-GB" smtClean="0"/>
              <a:t>Third level</a:t>
            </a:r>
          </a:p>
          <a:p>
            <a:pPr lvl="3" eaLnBrk="1" latinLnBrk="0" hangingPunct="1"/>
            <a:r>
              <a:rPr lang="en-GB" smtClean="0"/>
              <a:t>Fourth level</a:t>
            </a:r>
          </a:p>
          <a:p>
            <a:pPr lvl="4" eaLnBrk="1" latinLnBrk="0" hangingPunct="1"/>
            <a:r>
              <a:rPr lang="en-GB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02/05/2016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GB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GB" smtClean="0"/>
              <a:t>Click to edit Master text styles</a:t>
            </a:r>
          </a:p>
          <a:p>
            <a:pPr lvl="1" eaLnBrk="1" latinLnBrk="0" hangingPunct="1"/>
            <a:r>
              <a:rPr lang="en-GB" smtClean="0"/>
              <a:t>Second level</a:t>
            </a:r>
          </a:p>
          <a:p>
            <a:pPr lvl="2" eaLnBrk="1" latinLnBrk="0" hangingPunct="1"/>
            <a:r>
              <a:rPr lang="en-GB" smtClean="0"/>
              <a:t>Third level</a:t>
            </a:r>
          </a:p>
          <a:p>
            <a:pPr lvl="3" eaLnBrk="1" latinLnBrk="0" hangingPunct="1"/>
            <a:r>
              <a:rPr lang="en-GB" smtClean="0"/>
              <a:t>Fourth level</a:t>
            </a:r>
          </a:p>
          <a:p>
            <a:pPr lvl="4" eaLnBrk="1" latinLnBrk="0" hangingPunct="1"/>
            <a:r>
              <a:rPr lang="en-GB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02/05/2016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GB" smtClean="0"/>
              <a:t>Click to edit Master text styles</a:t>
            </a:r>
          </a:p>
          <a:p>
            <a:pPr lvl="1" eaLnBrk="1" latinLnBrk="0" hangingPunct="1"/>
            <a:r>
              <a:rPr kumimoji="0" lang="en-GB" smtClean="0"/>
              <a:t>Second level</a:t>
            </a:r>
          </a:p>
          <a:p>
            <a:pPr lvl="2" eaLnBrk="1" latinLnBrk="0" hangingPunct="1"/>
            <a:r>
              <a:rPr kumimoji="0" lang="en-GB" smtClean="0"/>
              <a:t>Third level</a:t>
            </a:r>
          </a:p>
          <a:p>
            <a:pPr lvl="3" eaLnBrk="1" latinLnBrk="0" hangingPunct="1"/>
            <a:r>
              <a:rPr kumimoji="0" lang="en-GB" smtClean="0"/>
              <a:t>Fourth level</a:t>
            </a:r>
          </a:p>
          <a:p>
            <a:pPr lvl="4" eaLnBrk="1" latinLnBrk="0" hangingPunct="1"/>
            <a:r>
              <a:rPr kumimoji="0" lang="en-GB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pPr eaLnBrk="1" latinLnBrk="0" hangingPunct="1"/>
            <a:fld id="{B41ABA4E-CD72-497B-97AA-7213B3980F60}" type="datetimeFigureOut">
              <a:rPr lang="en-US" smtClean="0"/>
              <a:pPr eaLnBrk="1" latinLnBrk="0" hangingPunct="1"/>
              <a:t>02/05/2016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kumimoji="0"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D2E57653-3E58-4892-A7ED-712530ACC68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en-GB" smtClean="0"/>
              <a:t>Click to edit Master title style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Revision Questions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30246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All of the topics have been covered, and over the last few weeks we have gone through some of the topics as part of revision</a:t>
            </a:r>
          </a:p>
          <a:p>
            <a:endParaRPr lang="en-US" dirty="0"/>
          </a:p>
          <a:p>
            <a:r>
              <a:rPr lang="en-US" dirty="0" smtClean="0"/>
              <a:t>Today I am going to go through a few more elements 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38355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r>
              <a:rPr lang="en-US" dirty="0" smtClean="0"/>
              <a:t>A cost unit is a unit of production, service or time or combination of these, in relation to which costs may be ascertained or expressed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True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05957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Direct materials and </a:t>
            </a:r>
            <a:r>
              <a:rPr lang="en-US" dirty="0" err="1" smtClean="0"/>
              <a:t>labour</a:t>
            </a:r>
            <a:r>
              <a:rPr lang="en-US" dirty="0" smtClean="0"/>
              <a:t> are variable costs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True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35471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 fixed cost is a cost that does not change with an increase or decrease in the amount of goods or services produce.</a:t>
            </a:r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False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40020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dirty="0"/>
              <a:t>A variable cost alters directly with changes in output levels</a:t>
            </a:r>
          </a:p>
          <a:p>
            <a:r>
              <a:rPr lang="en-US" dirty="0" smtClean="0"/>
              <a:t> i.e. as activity increase, then the cost increases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True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1696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Semi variable costs combine both a fixed and variable element.</a:t>
            </a:r>
          </a:p>
          <a:p>
            <a:endParaRPr lang="en-US" dirty="0"/>
          </a:p>
          <a:p>
            <a:r>
              <a:rPr lang="en-US" dirty="0" smtClean="0"/>
              <a:t>For example, a telephone bill comprises the fixed rental for the line, together with the variable element of call charges.  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False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702240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Paper">
  <a:themeElements>
    <a:clrScheme name="Pape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er">
      <a:majorFont>
        <a:latin typeface="Constantia"/>
        <a:ea typeface=""/>
        <a:cs typeface=""/>
        <a:font script="Jpan" typeface="ヒラギノ角ゴ Pro W3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ヒラギノ角ゴ Pro W3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e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Paper.thmx</Template>
  <TotalTime>20</TotalTime>
  <Words>157</Words>
  <Application>Microsoft Macintosh PowerPoint</Application>
  <PresentationFormat>On-screen Show (4:3)</PresentationFormat>
  <Paragraphs>18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Paper</vt:lpstr>
      <vt:lpstr>Revision Questions</vt:lpstr>
      <vt:lpstr>PowerPoint Presentation</vt:lpstr>
      <vt:lpstr>True </vt:lpstr>
      <vt:lpstr>True </vt:lpstr>
      <vt:lpstr>False</vt:lpstr>
      <vt:lpstr>True</vt:lpstr>
      <vt:lpstr>False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Revision Questions</dc:title>
  <dc:creator>S P</dc:creator>
  <cp:lastModifiedBy>S P</cp:lastModifiedBy>
  <cp:revision>2</cp:revision>
  <dcterms:created xsi:type="dcterms:W3CDTF">2016-05-02T17:36:43Z</dcterms:created>
  <dcterms:modified xsi:type="dcterms:W3CDTF">2016-05-02T17:57:33Z</dcterms:modified>
</cp:coreProperties>
</file>