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7"/>
  </p:notesMasterIdLst>
  <p:sldIdLst>
    <p:sldId id="256" r:id="rId5"/>
    <p:sldId id="257" r:id="rId6"/>
    <p:sldId id="258" r:id="rId7"/>
    <p:sldId id="269" r:id="rId8"/>
    <p:sldId id="259" r:id="rId9"/>
    <p:sldId id="260" r:id="rId10"/>
    <p:sldId id="262" r:id="rId11"/>
    <p:sldId id="267" r:id="rId12"/>
    <p:sldId id="268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F6EDEE-6A9B-46F5-89B7-4A6DCCA07CEB}" v="68" dt="2026-07-13T11:41:00.2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283" autoAdjust="0"/>
  </p:normalViewPr>
  <p:slideViewPr>
    <p:cSldViewPr snapToGrid="0">
      <p:cViewPr>
        <p:scale>
          <a:sx n="100" d="100"/>
          <a:sy n="100" d="100"/>
        </p:scale>
        <p:origin x="58" y="-6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ese Charmaine Melanie Sweeney (2532841)" userId="4020e196-0599-41b9-986a-d324852f2685" providerId="ADAL" clId="{79CBF108-E06E-4C92-82EA-442322F9521F}"/>
    <pc:docChg chg="undo custSel addSld delSld modSld sldOrd">
      <pc:chgData name="Cerese Charmaine Melanie Sweeney (2532841)" userId="4020e196-0599-41b9-986a-d324852f2685" providerId="ADAL" clId="{79CBF108-E06E-4C92-82EA-442322F9521F}" dt="2026-07-13T11:48:07.813" v="8773" actId="20577"/>
      <pc:docMkLst>
        <pc:docMk/>
      </pc:docMkLst>
      <pc:sldChg chg="modSp mod">
        <pc:chgData name="Cerese Charmaine Melanie Sweeney (2532841)" userId="4020e196-0599-41b9-986a-d324852f2685" providerId="ADAL" clId="{79CBF108-E06E-4C92-82EA-442322F9521F}" dt="2026-07-13T11:27:44.963" v="8333" actId="20577"/>
        <pc:sldMkLst>
          <pc:docMk/>
          <pc:sldMk cId="2563627717" sldId="256"/>
        </pc:sldMkLst>
        <pc:spChg chg="mod">
          <ac:chgData name="Cerese Charmaine Melanie Sweeney (2532841)" userId="4020e196-0599-41b9-986a-d324852f2685" providerId="ADAL" clId="{79CBF108-E06E-4C92-82EA-442322F9521F}" dt="2026-07-13T11:27:44.963" v="833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Cerese Charmaine Melanie Sweeney (2532841)" userId="4020e196-0599-41b9-986a-d324852f2685" providerId="ADAL" clId="{79CBF108-E06E-4C92-82EA-442322F9521F}" dt="2026-07-12T20:24:40.284" v="299" actId="14100"/>
        <pc:sldMkLst>
          <pc:docMk/>
          <pc:sldMk cId="2897957523" sldId="258"/>
        </pc:sldMkLst>
        <pc:spChg chg="mod">
          <ac:chgData name="Cerese Charmaine Melanie Sweeney (2532841)" userId="4020e196-0599-41b9-986a-d324852f2685" providerId="ADAL" clId="{79CBF108-E06E-4C92-82EA-442322F9521F}" dt="2026-07-12T20:24:40.284" v="299" actId="14100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Cerese Charmaine Melanie Sweeney (2532841)" userId="4020e196-0599-41b9-986a-d324852f2685" providerId="ADAL" clId="{79CBF108-E06E-4C92-82EA-442322F9521F}" dt="2026-07-12T20:24:24.612" v="297" actId="27636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Cerese Charmaine Melanie Sweeney (2532841)" userId="4020e196-0599-41b9-986a-d324852f2685" providerId="ADAL" clId="{79CBF108-E06E-4C92-82EA-442322F9521F}" dt="2026-07-12T21:15:25.533" v="1361" actId="255"/>
        <pc:sldMkLst>
          <pc:docMk/>
          <pc:sldMk cId="1748499028" sldId="259"/>
        </pc:sldMkLst>
        <pc:spChg chg="mod">
          <ac:chgData name="Cerese Charmaine Melanie Sweeney (2532841)" userId="4020e196-0599-41b9-986a-d324852f2685" providerId="ADAL" clId="{79CBF108-E06E-4C92-82EA-442322F9521F}" dt="2026-07-12T21:15:25.533" v="1361" actId="255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">
        <pc:chgData name="Cerese Charmaine Melanie Sweeney (2532841)" userId="4020e196-0599-41b9-986a-d324852f2685" providerId="ADAL" clId="{79CBF108-E06E-4C92-82EA-442322F9521F}" dt="2026-07-13T09:32:02.271" v="4661" actId="255"/>
        <pc:sldMkLst>
          <pc:docMk/>
          <pc:sldMk cId="1424087263" sldId="260"/>
        </pc:sldMkLst>
        <pc:spChg chg="mod">
          <ac:chgData name="Cerese Charmaine Melanie Sweeney (2532841)" userId="4020e196-0599-41b9-986a-d324852f2685" providerId="ADAL" clId="{79CBF108-E06E-4C92-82EA-442322F9521F}" dt="2026-07-13T09:08:51.891" v="3863" actId="14100"/>
          <ac:spMkLst>
            <pc:docMk/>
            <pc:sldMk cId="1424087263" sldId="260"/>
            <ac:spMk id="3" creationId="{E73EC453-8E6E-AAA5-639A-7F2EB8FCDBC5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08:34.526" v="3855"/>
          <ac:spMkLst>
            <pc:docMk/>
            <pc:sldMk cId="1424087263" sldId="260"/>
            <ac:spMk id="4" creationId="{B6E1E49E-A579-88F2-5DC5-67576896FABD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08:34.527" v="3857"/>
          <ac:spMkLst>
            <pc:docMk/>
            <pc:sldMk cId="1424087263" sldId="260"/>
            <ac:spMk id="5" creationId="{5729DE07-DD8D-4583-E19A-2D20D3DEB47C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16:41.787" v="4105" actId="14100"/>
          <ac:spMkLst>
            <pc:docMk/>
            <pc:sldMk cId="1424087263" sldId="260"/>
            <ac:spMk id="6" creationId="{A75461C2-CD24-02C3-7FFC-22DAD33515FD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29:44.637" v="4490" actId="207"/>
          <ac:spMkLst>
            <pc:docMk/>
            <pc:sldMk cId="1424087263" sldId="260"/>
            <ac:spMk id="7" creationId="{964A86E2-EC54-A97A-5F71-C993B244E33C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20:34.795" v="4177" actId="14100"/>
          <ac:spMkLst>
            <pc:docMk/>
            <pc:sldMk cId="1424087263" sldId="260"/>
            <ac:spMk id="8" creationId="{DE3956BB-4BD8-4AE5-0C9D-9CD421CD7D3A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15:35.543" v="4062"/>
          <ac:spMkLst>
            <pc:docMk/>
            <pc:sldMk cId="1424087263" sldId="260"/>
            <ac:spMk id="9" creationId="{BAAE31DB-8F35-098B-946D-71F263C12745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18:02.013" v="4117"/>
          <ac:spMkLst>
            <pc:docMk/>
            <pc:sldMk cId="1424087263" sldId="260"/>
            <ac:spMk id="10" creationId="{DA880021-3BC5-BD59-E99B-140DAF912A9A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30:17.495" v="4491" actId="27107"/>
          <ac:spMkLst>
            <pc:docMk/>
            <pc:sldMk cId="1424087263" sldId="260"/>
            <ac:spMk id="11" creationId="{FD34BB82-B21B-F88C-A00B-430BDEC3685F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26:11.451" v="4381" actId="12"/>
          <ac:spMkLst>
            <pc:docMk/>
            <pc:sldMk cId="1424087263" sldId="260"/>
            <ac:spMk id="12" creationId="{872297DC-A29F-69E8-AD0F-EA7AE190CDD8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29:27.045" v="4489" actId="113"/>
          <ac:spMkLst>
            <pc:docMk/>
            <pc:sldMk cId="1424087263" sldId="260"/>
            <ac:spMk id="13" creationId="{8CA32548-0BD5-01EE-8F9F-A68BD220DD9B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32:02.271" v="4661" actId="255"/>
          <ac:spMkLst>
            <pc:docMk/>
            <pc:sldMk cId="1424087263" sldId="260"/>
            <ac:spMk id="14" creationId="{BE1EF5D1-DAD2-FFC5-E465-D6D42B039F69}"/>
          </ac:spMkLst>
        </pc:spChg>
      </pc:sldChg>
      <pc:sldChg chg="addSp delSp modSp mod">
        <pc:chgData name="Cerese Charmaine Melanie Sweeney (2532841)" userId="4020e196-0599-41b9-986a-d324852f2685" providerId="ADAL" clId="{79CBF108-E06E-4C92-82EA-442322F9521F}" dt="2026-07-13T09:54:59.930" v="5969" actId="255"/>
        <pc:sldMkLst>
          <pc:docMk/>
          <pc:sldMk cId="1382716628" sldId="262"/>
        </pc:sldMkLst>
        <pc:spChg chg="mod">
          <ac:chgData name="Cerese Charmaine Melanie Sweeney (2532841)" userId="4020e196-0599-41b9-986a-d324852f2685" providerId="ADAL" clId="{79CBF108-E06E-4C92-82EA-442322F9521F}" dt="2026-07-13T09:35:39.852" v="5256" actId="20577"/>
          <ac:spMkLst>
            <pc:docMk/>
            <pc:sldMk cId="1382716628" sldId="262"/>
            <ac:spMk id="3" creationId="{87B96C4E-C633-AD44-2B5D-616D8D99EE4D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40:13.835" v="5491"/>
          <ac:spMkLst>
            <pc:docMk/>
            <pc:sldMk cId="1382716628" sldId="262"/>
            <ac:spMk id="4" creationId="{2137A5FB-61A0-9439-1596-DEBD3BF71502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40:13.837" v="5493"/>
          <ac:spMkLst>
            <pc:docMk/>
            <pc:sldMk cId="1382716628" sldId="262"/>
            <ac:spMk id="5" creationId="{217D2E8D-A61E-B38B-F937-97744748B5F2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45:27.814" v="5664" actId="255"/>
          <ac:spMkLst>
            <pc:docMk/>
            <pc:sldMk cId="1382716628" sldId="262"/>
            <ac:spMk id="6" creationId="{C7DDA264-D59E-E257-DF38-E2B8A85F360D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54:11.875" v="5946"/>
          <ac:spMkLst>
            <pc:docMk/>
            <pc:sldMk cId="1382716628" sldId="262"/>
            <ac:spMk id="7" creationId="{D76E5A35-9F4E-227A-64FE-EA3C051733F3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54:59.930" v="5969" actId="255"/>
          <ac:spMkLst>
            <pc:docMk/>
            <pc:sldMk cId="1382716628" sldId="262"/>
            <ac:spMk id="8" creationId="{DEA5A54F-667F-6F90-B5D6-DF254EFBF168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54:11.876" v="5948"/>
          <ac:spMkLst>
            <pc:docMk/>
            <pc:sldMk cId="1382716628" sldId="262"/>
            <ac:spMk id="9" creationId="{188E4B5C-79D0-925D-377C-CB093E7E5A48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54:11.877" v="5950"/>
          <ac:spMkLst>
            <pc:docMk/>
            <pc:sldMk cId="1382716628" sldId="262"/>
            <ac:spMk id="10" creationId="{CBD65212-7CCB-E4B7-335E-372432896DD4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54:11.879" v="5952"/>
          <ac:spMkLst>
            <pc:docMk/>
            <pc:sldMk cId="1382716628" sldId="262"/>
            <ac:spMk id="11" creationId="{7AFC6193-4EED-65B6-A8C9-CEA4DC9CCF71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54:11.879" v="5954"/>
          <ac:spMkLst>
            <pc:docMk/>
            <pc:sldMk cId="1382716628" sldId="262"/>
            <ac:spMk id="12" creationId="{867EFD6D-4AB2-7ED5-D7D8-52A8AA3682A9}"/>
          </ac:spMkLst>
        </pc:spChg>
        <pc:spChg chg="add mod">
          <ac:chgData name="Cerese Charmaine Melanie Sweeney (2532841)" userId="4020e196-0599-41b9-986a-d324852f2685" providerId="ADAL" clId="{79CBF108-E06E-4C92-82EA-442322F9521F}" dt="2026-07-13T09:52:19.579" v="5942" actId="12"/>
          <ac:spMkLst>
            <pc:docMk/>
            <pc:sldMk cId="1382716628" sldId="262"/>
            <ac:spMk id="13" creationId="{2ECA582E-C7BD-E459-3C25-A2F79D827648}"/>
          </ac:spMkLst>
        </pc:spChg>
      </pc:sldChg>
      <pc:sldChg chg="modSp mod">
        <pc:chgData name="Cerese Charmaine Melanie Sweeney (2532841)" userId="4020e196-0599-41b9-986a-d324852f2685" providerId="ADAL" clId="{79CBF108-E06E-4C92-82EA-442322F9521F}" dt="2026-07-13T11:23:08.933" v="8212" actId="20577"/>
        <pc:sldMkLst>
          <pc:docMk/>
          <pc:sldMk cId="3970473306" sldId="264"/>
        </pc:sldMkLst>
        <pc:spChg chg="mod">
          <ac:chgData name="Cerese Charmaine Melanie Sweeney (2532841)" userId="4020e196-0599-41b9-986a-d324852f2685" providerId="ADAL" clId="{79CBF108-E06E-4C92-82EA-442322F9521F}" dt="2026-07-13T11:23:08.933" v="8212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mod">
        <pc:chgData name="Cerese Charmaine Melanie Sweeney (2532841)" userId="4020e196-0599-41b9-986a-d324852f2685" providerId="ADAL" clId="{79CBF108-E06E-4C92-82EA-442322F9521F}" dt="2026-07-13T11:48:07.813" v="8773" actId="20577"/>
        <pc:sldMkLst>
          <pc:docMk/>
          <pc:sldMk cId="359125969" sldId="265"/>
        </pc:sldMkLst>
        <pc:spChg chg="mod">
          <ac:chgData name="Cerese Charmaine Melanie Sweeney (2532841)" userId="4020e196-0599-41b9-986a-d324852f2685" providerId="ADAL" clId="{79CBF108-E06E-4C92-82EA-442322F9521F}" dt="2026-07-13T11:30:14.322" v="8342" actId="20577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48:07.813" v="8773" actId="20577"/>
          <ac:spMkLst>
            <pc:docMk/>
            <pc:sldMk cId="359125969" sldId="265"/>
            <ac:spMk id="4" creationId="{09BD08DD-C81B-A7A8-DED2-F9724ACEE24D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44:15.964" v="8767" actId="255"/>
          <ac:spMkLst>
            <pc:docMk/>
            <pc:sldMk cId="359125969" sldId="265"/>
            <ac:spMk id="5" creationId="{BB2EAB2F-ED9A-8358-1261-E9E962CDE1F3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1:44:27.374" v="8771"/>
          <ac:spMkLst>
            <pc:docMk/>
            <pc:sldMk cId="359125969" sldId="265"/>
            <ac:spMk id="6" creationId="{EF704E62-F178-4E3B-F77D-76A037448194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47:39.060" v="8772" actId="20577"/>
          <ac:spMkLst>
            <pc:docMk/>
            <pc:sldMk cId="359125969" sldId="265"/>
            <ac:spMk id="7" creationId="{B5519CCA-62B1-2896-0346-2DD8E6522E71}"/>
          </ac:spMkLst>
        </pc:spChg>
      </pc:sldChg>
      <pc:sldChg chg="addSp delSp modSp mod">
        <pc:chgData name="Cerese Charmaine Melanie Sweeney (2532841)" userId="4020e196-0599-41b9-986a-d324852f2685" providerId="ADAL" clId="{79CBF108-E06E-4C92-82EA-442322F9521F}" dt="2026-07-13T10:18:09.862" v="6839" actId="20577"/>
        <pc:sldMkLst>
          <pc:docMk/>
          <pc:sldMk cId="1917974163" sldId="267"/>
        </pc:sldMkLst>
        <pc:spChg chg="mod">
          <ac:chgData name="Cerese Charmaine Melanie Sweeney (2532841)" userId="4020e196-0599-41b9-986a-d324852f2685" providerId="ADAL" clId="{79CBF108-E06E-4C92-82EA-442322F9521F}" dt="2026-07-13T10:02:10.991" v="6221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Cerese Charmaine Melanie Sweeney (2532841)" userId="4020e196-0599-41b9-986a-d324852f2685" providerId="ADAL" clId="{79CBF108-E06E-4C92-82EA-442322F9521F}" dt="2026-07-13T10:09:53.636" v="6517" actId="14100"/>
          <ac:spMkLst>
            <pc:docMk/>
            <pc:sldMk cId="1917974163" sldId="267"/>
            <ac:spMk id="3" creationId="{C71705AF-A114-46D3-808C-4A69D3AE5A69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02:04.147" v="6220"/>
          <ac:spMkLst>
            <pc:docMk/>
            <pc:sldMk cId="1917974163" sldId="267"/>
            <ac:spMk id="4" creationId="{1F895BB2-5165-10FC-5949-1081BEC6AE7B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17:13.513" v="6826" actId="12"/>
          <ac:spMkLst>
            <pc:docMk/>
            <pc:sldMk cId="1917974163" sldId="267"/>
            <ac:spMk id="5" creationId="{A2DAF31C-8EFF-12AF-07BA-CFDA403747B3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18:03.409" v="6834" actId="1076"/>
          <ac:spMkLst>
            <pc:docMk/>
            <pc:sldMk cId="1917974163" sldId="267"/>
            <ac:spMk id="6" creationId="{85577D36-7204-00DA-0023-6CEDD85B2430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18:09.862" v="6839" actId="20577"/>
          <ac:spMkLst>
            <pc:docMk/>
            <pc:sldMk cId="1917974163" sldId="267"/>
            <ac:spMk id="7" creationId="{0B6F7D48-0F15-A828-E43B-474EFAF13198}"/>
          </ac:spMkLst>
        </pc:spChg>
      </pc:sldChg>
      <pc:sldChg chg="addSp delSp modSp mod">
        <pc:chgData name="Cerese Charmaine Melanie Sweeney (2532841)" userId="4020e196-0599-41b9-986a-d324852f2685" providerId="ADAL" clId="{79CBF108-E06E-4C92-82EA-442322F9521F}" dt="2026-07-13T11:12:50.853" v="7776"/>
        <pc:sldMkLst>
          <pc:docMk/>
          <pc:sldMk cId="3645478630" sldId="268"/>
        </pc:sldMkLst>
        <pc:spChg chg="mod">
          <ac:chgData name="Cerese Charmaine Melanie Sweeney (2532841)" userId="4020e196-0599-41b9-986a-d324852f2685" providerId="ADAL" clId="{79CBF108-E06E-4C92-82EA-442322F9521F}" dt="2026-07-13T10:55:26.127" v="7500" actId="1076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6:03.925" v="7508" actId="1076"/>
          <ac:spMkLst>
            <pc:docMk/>
            <pc:sldMk cId="3645478630" sldId="268"/>
            <ac:spMk id="4" creationId="{B0C4DC04-BF91-0BD8-E491-DA760A708B1E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11:54.126" v="7766" actId="255"/>
          <ac:spMkLst>
            <pc:docMk/>
            <pc:sldMk cId="3645478630" sldId="268"/>
            <ac:spMk id="12" creationId="{ADA8710B-798B-51DD-2723-2D458184E98F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11:33.250" v="7762" actId="255"/>
          <ac:spMkLst>
            <pc:docMk/>
            <pc:sldMk cId="3645478630" sldId="268"/>
            <ac:spMk id="13" creationId="{6A6D0384-CF9C-2190-6456-21F1D42098EC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11:17.894" v="7759" actId="255"/>
          <ac:spMkLst>
            <pc:docMk/>
            <pc:sldMk cId="3645478630" sldId="268"/>
            <ac:spMk id="14" creationId="{A127A2EF-780F-46F7-80D3-7DBFF50C87EB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7:33.696" v="7525" actId="1076"/>
          <ac:spMkLst>
            <pc:docMk/>
            <pc:sldMk cId="3645478630" sldId="268"/>
            <ac:spMk id="15" creationId="{9D436346-AE95-397A-7016-43297AB67080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34:53.020" v="7043"/>
          <ac:spMkLst>
            <pc:docMk/>
            <pc:sldMk cId="3645478630" sldId="268"/>
            <ac:spMk id="18" creationId="{8DEE4FAC-E54E-77A8-9E86-E54D84B7EF83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34:53.021" v="7045"/>
          <ac:spMkLst>
            <pc:docMk/>
            <pc:sldMk cId="3645478630" sldId="268"/>
            <ac:spMk id="19" creationId="{341ECBF8-105C-09F3-EC8B-7B500D58D3F1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34:15.938" v="7034" actId="11529"/>
          <ac:spMkLst>
            <pc:docMk/>
            <pc:sldMk cId="3645478630" sldId="268"/>
            <ac:spMk id="20" creationId="{E54B2CE7-2A6E-1509-68A3-B15C154F366C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5:45.669" v="7504" actId="1076"/>
          <ac:spMkLst>
            <pc:docMk/>
            <pc:sldMk cId="3645478630" sldId="268"/>
            <ac:spMk id="21" creationId="{09FA8001-3F69-71F7-FB5D-55355E4DF012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5:36.592" v="7502" actId="1076"/>
          <ac:spMkLst>
            <pc:docMk/>
            <pc:sldMk cId="3645478630" sldId="268"/>
            <ac:spMk id="22" creationId="{332763B4-4BA5-B455-04AF-44C6963F48D2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43:25.555" v="7251"/>
          <ac:spMkLst>
            <pc:docMk/>
            <pc:sldMk cId="3645478630" sldId="268"/>
            <ac:spMk id="25" creationId="{46F74353-24F5-8F93-22A7-92DBCABFC5EC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43:25.557" v="7253"/>
          <ac:spMkLst>
            <pc:docMk/>
            <pc:sldMk cId="3645478630" sldId="268"/>
            <ac:spMk id="26" creationId="{1D2B30A3-5991-B2EC-FFF2-56AC5B93D120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0:43:25.554" v="7249" actId="478"/>
          <ac:spMkLst>
            <pc:docMk/>
            <pc:sldMk cId="3645478630" sldId="268"/>
            <ac:spMk id="27" creationId="{B7CAD944-8E64-C9DF-9689-3B1F51554575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5:56.107" v="7506" actId="1076"/>
          <ac:spMkLst>
            <pc:docMk/>
            <pc:sldMk cId="3645478630" sldId="268"/>
            <ac:spMk id="28" creationId="{405645BD-EEFB-615F-191F-908A2F0B9F67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7:21.111" v="7522" actId="1076"/>
          <ac:spMkLst>
            <pc:docMk/>
            <pc:sldMk cId="3645478630" sldId="268"/>
            <ac:spMk id="29" creationId="{BDC3E3E6-4E0F-49A8-7E32-F297B72C4578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1:12:50.851" v="7768"/>
          <ac:spMkLst>
            <pc:docMk/>
            <pc:sldMk cId="3645478630" sldId="268"/>
            <ac:spMk id="34" creationId="{7840276D-C850-D622-B34E-CFAC8E84ED5B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1:12:50.851" v="7770"/>
          <ac:spMkLst>
            <pc:docMk/>
            <pc:sldMk cId="3645478630" sldId="268"/>
            <ac:spMk id="35" creationId="{540B13D2-A34D-4CB4-A106-F29ED4E2E996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1:12:50.852" v="7772"/>
          <ac:spMkLst>
            <pc:docMk/>
            <pc:sldMk cId="3645478630" sldId="268"/>
            <ac:spMk id="36" creationId="{897DAFD1-5906-2BC7-E71A-93AEF24F1CFE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1:12:50.852" v="7774"/>
          <ac:spMkLst>
            <pc:docMk/>
            <pc:sldMk cId="3645478630" sldId="268"/>
            <ac:spMk id="37" creationId="{7ECB6D7F-CB92-62A6-2B0B-2B2A37E38385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9:38.456" v="7580" actId="20577"/>
          <ac:spMkLst>
            <pc:docMk/>
            <pc:sldMk cId="3645478630" sldId="268"/>
            <ac:spMk id="38" creationId="{95A88DD7-5246-E4B6-0274-F7EC823450D2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11:12:50.853" v="7776"/>
          <ac:spMkLst>
            <pc:docMk/>
            <pc:sldMk cId="3645478630" sldId="268"/>
            <ac:spMk id="39" creationId="{3F6E6666-CE6E-540D-EB35-21943E63E24B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4:33.426" v="7496" actId="1076"/>
          <ac:spMkLst>
            <pc:docMk/>
            <pc:sldMk cId="3645478630" sldId="268"/>
            <ac:spMk id="40" creationId="{26440ACB-D604-1D37-112F-CDEA7E3DC664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0:57:03.744" v="7520" actId="1076"/>
          <ac:spMkLst>
            <pc:docMk/>
            <pc:sldMk cId="3645478630" sldId="268"/>
            <ac:spMk id="41" creationId="{C5D8239B-76EF-E4A6-DDEB-7EF7C003AE15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11:05.641" v="7757" actId="2711"/>
          <ac:spMkLst>
            <pc:docMk/>
            <pc:sldMk cId="3645478630" sldId="268"/>
            <ac:spMk id="52" creationId="{0B38962A-6DDF-DF9F-264D-A310F05D42BF}"/>
          </ac:spMkLst>
        </pc:spChg>
        <pc:spChg chg="add mod">
          <ac:chgData name="Cerese Charmaine Melanie Sweeney (2532841)" userId="4020e196-0599-41b9-986a-d324852f2685" providerId="ADAL" clId="{79CBF108-E06E-4C92-82EA-442322F9521F}" dt="2026-07-13T11:10:53.628" v="7756" actId="313"/>
          <ac:spMkLst>
            <pc:docMk/>
            <pc:sldMk cId="3645478630" sldId="268"/>
            <ac:spMk id="53" creationId="{44A10931-C3B7-278F-3FE6-C79238A15BC9}"/>
          </ac:spMkLst>
        </pc:spChg>
        <pc:cxnChg chg="add mod">
          <ac:chgData name="Cerese Charmaine Melanie Sweeney (2532841)" userId="4020e196-0599-41b9-986a-d324852f2685" providerId="ADAL" clId="{79CBF108-E06E-4C92-82EA-442322F9521F}" dt="2026-07-13T10:55:53.061" v="7505" actId="1076"/>
          <ac:cxnSpMkLst>
            <pc:docMk/>
            <pc:sldMk cId="3645478630" sldId="268"/>
            <ac:cxnSpMk id="6" creationId="{82EDECEC-6FA9-FFE1-C85C-519FCB4E209F}"/>
          </ac:cxnSpMkLst>
        </pc:cxnChg>
        <pc:cxnChg chg="add mod">
          <ac:chgData name="Cerese Charmaine Melanie Sweeney (2532841)" userId="4020e196-0599-41b9-986a-d324852f2685" providerId="ADAL" clId="{79CBF108-E06E-4C92-82EA-442322F9521F}" dt="2026-07-13T10:56:45.089" v="7516" actId="14100"/>
          <ac:cxnSpMkLst>
            <pc:docMk/>
            <pc:sldMk cId="3645478630" sldId="268"/>
            <ac:cxnSpMk id="17" creationId="{EC482E97-5F92-6652-3990-9DCCD296FF31}"/>
          </ac:cxnSpMkLst>
        </pc:cxnChg>
        <pc:cxnChg chg="add mod">
          <ac:chgData name="Cerese Charmaine Melanie Sweeney (2532841)" userId="4020e196-0599-41b9-986a-d324852f2685" providerId="ADAL" clId="{79CBF108-E06E-4C92-82EA-442322F9521F}" dt="2026-07-13T11:01:03.876" v="7633" actId="1076"/>
          <ac:cxnSpMkLst>
            <pc:docMk/>
            <pc:sldMk cId="3645478630" sldId="268"/>
            <ac:cxnSpMk id="24" creationId="{71AA7C35-6F44-5AE4-7033-11CCD5E118C5}"/>
          </ac:cxnSpMkLst>
        </pc:cxnChg>
        <pc:cxnChg chg="add mod">
          <ac:chgData name="Cerese Charmaine Melanie Sweeney (2532841)" userId="4020e196-0599-41b9-986a-d324852f2685" providerId="ADAL" clId="{79CBF108-E06E-4C92-82EA-442322F9521F}" dt="2026-07-13T10:56:56.920" v="7519" actId="14100"/>
          <ac:cxnSpMkLst>
            <pc:docMk/>
            <pc:sldMk cId="3645478630" sldId="268"/>
            <ac:cxnSpMk id="31" creationId="{2DEA534F-C84F-81C6-F0A9-880DA2C43ABB}"/>
          </ac:cxnSpMkLst>
        </pc:cxnChg>
        <pc:cxnChg chg="add mod">
          <ac:chgData name="Cerese Charmaine Melanie Sweeney (2532841)" userId="4020e196-0599-41b9-986a-d324852f2685" providerId="ADAL" clId="{79CBF108-E06E-4C92-82EA-442322F9521F}" dt="2026-07-13T11:00:57.863" v="7632" actId="1076"/>
          <ac:cxnSpMkLst>
            <pc:docMk/>
            <pc:sldMk cId="3645478630" sldId="268"/>
            <ac:cxnSpMk id="43" creationId="{3DC84F88-9B2A-AFDB-70DF-F446F994EFAE}"/>
          </ac:cxnSpMkLst>
        </pc:cxnChg>
      </pc:sldChg>
      <pc:sldChg chg="addSp delSp modSp mod">
        <pc:chgData name="Cerese Charmaine Melanie Sweeney (2532841)" userId="4020e196-0599-41b9-986a-d324852f2685" providerId="ADAL" clId="{79CBF108-E06E-4C92-82EA-442322F9521F}" dt="2026-07-12T21:14:20.293" v="1326" actId="255"/>
        <pc:sldMkLst>
          <pc:docMk/>
          <pc:sldMk cId="3786563109" sldId="269"/>
        </pc:sldMkLst>
        <pc:spChg chg="add mod">
          <ac:chgData name="Cerese Charmaine Melanie Sweeney (2532841)" userId="4020e196-0599-41b9-986a-d324852f2685" providerId="ADAL" clId="{79CBF108-E06E-4C92-82EA-442322F9521F}" dt="2026-07-12T21:14:09.659" v="1325" actId="255"/>
          <ac:spMkLst>
            <pc:docMk/>
            <pc:sldMk cId="3786563109" sldId="269"/>
            <ac:spMk id="4" creationId="{28F420FA-E5B5-BF97-6AEE-A45FA4C7C2EA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2T20:20:49.560" v="247"/>
          <ac:spMkLst>
            <pc:docMk/>
            <pc:sldMk cId="3786563109" sldId="269"/>
            <ac:spMk id="5" creationId="{5BA5B1DD-2181-A8D8-E6A3-E9E99747C3D5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2T20:21:24.907" v="253"/>
          <ac:spMkLst>
            <pc:docMk/>
            <pc:sldMk cId="3786563109" sldId="269"/>
            <ac:spMk id="6" creationId="{E9CCD206-745F-D03C-213B-B274881E1BB8}"/>
          </ac:spMkLst>
        </pc:spChg>
        <pc:spChg chg="add mod">
          <ac:chgData name="Cerese Charmaine Melanie Sweeney (2532841)" userId="4020e196-0599-41b9-986a-d324852f2685" providerId="ADAL" clId="{79CBF108-E06E-4C92-82EA-442322F9521F}" dt="2026-07-12T21:14:20.293" v="1326" actId="255"/>
          <ac:spMkLst>
            <pc:docMk/>
            <pc:sldMk cId="3786563109" sldId="269"/>
            <ac:spMk id="7" creationId="{2BF93442-279E-0305-A864-177B3B3BF1FB}"/>
          </ac:spMkLst>
        </pc:spChg>
      </pc:sldChg>
      <pc:sldChg chg="add del">
        <pc:chgData name="Cerese Charmaine Melanie Sweeney (2532841)" userId="4020e196-0599-41b9-986a-d324852f2685" providerId="ADAL" clId="{79CBF108-E06E-4C92-82EA-442322F9521F}" dt="2026-07-13T11:12:53.891" v="7777" actId="2696"/>
        <pc:sldMkLst>
          <pc:docMk/>
          <pc:sldMk cId="2731131586" sldId="270"/>
        </pc:sldMkLst>
      </pc:sldChg>
      <pc:sldChg chg="addSp delSp modSp new del mod ord">
        <pc:chgData name="Cerese Charmaine Melanie Sweeney (2532841)" userId="4020e196-0599-41b9-986a-d324852f2685" providerId="ADAL" clId="{79CBF108-E06E-4C92-82EA-442322F9521F}" dt="2026-07-13T10:29:02.043" v="6906" actId="2696"/>
        <pc:sldMkLst>
          <pc:docMk/>
          <pc:sldMk cId="2806343441" sldId="270"/>
        </pc:sldMkLst>
        <pc:spChg chg="add del mod">
          <ac:chgData name="Cerese Charmaine Melanie Sweeney (2532841)" userId="4020e196-0599-41b9-986a-d324852f2685" providerId="ADAL" clId="{79CBF108-E06E-4C92-82EA-442322F9521F}" dt="2026-07-13T09:30:54.855" v="4648" actId="478"/>
          <ac:spMkLst>
            <pc:docMk/>
            <pc:sldMk cId="2806343441" sldId="270"/>
            <ac:spMk id="2" creationId="{A8BB9074-30ED-FE13-CABF-F648E9EE148A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2T22:28:55.383" v="1959"/>
          <ac:spMkLst>
            <pc:docMk/>
            <pc:sldMk cId="2806343441" sldId="270"/>
            <ac:spMk id="3" creationId="{21E3174B-2C41-1657-DC99-B96D1059BFD2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30:54.859" v="4652"/>
          <ac:spMkLst>
            <pc:docMk/>
            <pc:sldMk cId="2806343441" sldId="270"/>
            <ac:spMk id="4" creationId="{C4C0696F-6274-40F0-6CD4-9BB9F629BAF2}"/>
          </ac:spMkLst>
        </pc:spChg>
        <pc:spChg chg="add del mod">
          <ac:chgData name="Cerese Charmaine Melanie Sweeney (2532841)" userId="4020e196-0599-41b9-986a-d324852f2685" providerId="ADAL" clId="{79CBF108-E06E-4C92-82EA-442322F9521F}" dt="2026-07-13T09:30:54.857" v="4650"/>
          <ac:spMkLst>
            <pc:docMk/>
            <pc:sldMk cId="2806343441" sldId="270"/>
            <ac:spMk id="5" creationId="{B3AC8B5B-0FDE-0138-CAB3-CA6DE863D4E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 </a:t>
            </a:r>
            <a:r>
              <a:rPr lang="en-GB" sz="3200" b="1" dirty="0"/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CERESE SWEENEY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2532841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298580"/>
            <a:ext cx="8915399" cy="743836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7913" y="1042416"/>
            <a:ext cx="10232571" cy="504767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   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looks at the current challenges facing Basil’s Bakery’s ongoing decline in sales, which are currently around 25% lower than they were before the pandemic.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Using the information provided, I will examine both the internal issues affecting the business and the external factors, such as reduced customer footfall and the increase in remote working. I will then suggest practical, cost-effective solutions to help the bakery improve its performance and return to growth.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framework- A problem solving tool used to clearly define a problem by asking seven key questions: who, what ,where, when, why, how and how much.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 – A strategic tool used to analyse the external factors that can affect a business, including Political, economic, social, technological, Environmental,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Lagal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influences.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F420FA-E5B5-BF97-6AEE-A45FA4C7C2EA}"/>
              </a:ext>
            </a:extLst>
          </p:cNvPr>
          <p:cNvSpPr txBox="1"/>
          <p:nvPr/>
        </p:nvSpPr>
        <p:spPr>
          <a:xfrm>
            <a:off x="1492899" y="1175656"/>
            <a:ext cx="89853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Fishbone Diagram- A diagnostic cause and effect that breaks down bottleneck under the core industrial categories of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Machine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material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method.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F93442-279E-0305-A864-177B3B3BF1FB}"/>
              </a:ext>
            </a:extLst>
          </p:cNvPr>
          <p:cNvSpPr txBox="1"/>
          <p:nvPr/>
        </p:nvSpPr>
        <p:spPr>
          <a:xfrm>
            <a:off x="1772816" y="3928188"/>
            <a:ext cx="84442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 – A strategic tool used to analyse the external factors that can affect a business, including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Political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Environmental</a:t>
            </a:r>
          </a:p>
          <a:p>
            <a:endParaRPr lang="en-GB" dirty="0"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563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2015, achieving healthy sales growth year on year until the economic constraints of 2020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Owners:  Managed and operated by basil, he is an accomplished artisan baker dedicated to premium, high quality organic baking.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Sells: Offers contemporary styled custom cakes, fresh pasties and organically sourced breads.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clientele: Highly valued by local retail shoppers, shopping park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workers, office employees and industrial estate warehouse staff.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09701"/>
            <a:ext cx="2550011" cy="2103119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                                         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5461C2-CD24-02C3-7FFC-22DAD33515FD}"/>
              </a:ext>
            </a:extLst>
          </p:cNvPr>
          <p:cNvSpPr txBox="1"/>
          <p:nvPr/>
        </p:nvSpPr>
        <p:spPr>
          <a:xfrm>
            <a:off x="1694329" y="1783080"/>
            <a:ext cx="209281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Basil, sole artisan baker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retail park management And organic suppliers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Customer: Shoppers, retail/industrial staff former customers now work from home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4A86E2-EC54-A97A-5F71-C993B244E33C}"/>
              </a:ext>
            </a:extLst>
          </p:cNvPr>
          <p:cNvSpPr txBox="1"/>
          <p:nvPr/>
        </p:nvSpPr>
        <p:spPr>
          <a:xfrm>
            <a:off x="4244340" y="1851660"/>
            <a:ext cx="27965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 figures stagnated at an average of 25% below 2019 levels since 2023-2025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3956BB-4BD8-4AE5-0C9D-9CD421CD7D3A}"/>
              </a:ext>
            </a:extLst>
          </p:cNvPr>
          <p:cNvSpPr txBox="1"/>
          <p:nvPr/>
        </p:nvSpPr>
        <p:spPr>
          <a:xfrm>
            <a:off x="7101840" y="1851661"/>
            <a:ext cx="3009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Stagnation 2023-2025 onwards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34BB82-B21B-F88C-A00B-430BDEC3685F}"/>
              </a:ext>
            </a:extLst>
          </p:cNvPr>
          <p:cNvSpPr txBox="1"/>
          <p:nvPr/>
        </p:nvSpPr>
        <p:spPr>
          <a:xfrm>
            <a:off x="7700010" y="3082766"/>
            <a:ext cx="1813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Coventry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2297DC-A29F-69E8-AD0F-EA7AE190CDD8}"/>
              </a:ext>
            </a:extLst>
          </p:cNvPr>
          <p:cNvSpPr txBox="1"/>
          <p:nvPr/>
        </p:nvSpPr>
        <p:spPr>
          <a:xfrm>
            <a:off x="4288154" y="4232611"/>
            <a:ext cx="447484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Determine how Basil can sustainably carry on his business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Access if he can implement a structured delivery service.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Explore moving his ordering and storefront online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CA32548-0BD5-01EE-8F9F-A68BD220DD9B}"/>
              </a:ext>
            </a:extLst>
          </p:cNvPr>
          <p:cNvSpPr txBox="1"/>
          <p:nvPr/>
        </p:nvSpPr>
        <p:spPr>
          <a:xfrm>
            <a:off x="9669780" y="4160520"/>
            <a:ext cx="22174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 </a:t>
            </a:r>
          </a:p>
          <a:p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fixed 25% drop in total revenue alongside significantly higher operational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1EF5D1-DAD2-FFC5-E465-D6D42B039F69}"/>
              </a:ext>
            </a:extLst>
          </p:cNvPr>
          <p:cNvSpPr txBox="1"/>
          <p:nvPr/>
        </p:nvSpPr>
        <p:spPr>
          <a:xfrm>
            <a:off x="4175760" y="1036320"/>
            <a:ext cx="2865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199"/>
            <a:ext cx="9409329" cy="538687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DDA264-D59E-E257-DF38-E2B8A85F360D}"/>
              </a:ext>
            </a:extLst>
          </p:cNvPr>
          <p:cNvSpPr txBox="1"/>
          <p:nvPr/>
        </p:nvSpPr>
        <p:spPr>
          <a:xfrm>
            <a:off x="2148840" y="1493519"/>
            <a:ext cx="269367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Bakery operations must strictly comply with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food safety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Changes in regional business taxes and retail hospitality rates substantially impact net profitability. BRC,2025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5A54F-667F-6F90-B5D6-DF254EFBF168}"/>
              </a:ext>
            </a:extLst>
          </p:cNvPr>
          <p:cNvSpPr txBox="1"/>
          <p:nvPr/>
        </p:nvSpPr>
        <p:spPr>
          <a:xfrm>
            <a:off x="5153025" y="1391621"/>
            <a:ext cx="317754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inflation directly increases wholesale cost for vital baking materials like flour, sugar and organic butter.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DEFRA,2024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CA582E-C7BD-E459-3C25-A2F79D827648}"/>
              </a:ext>
            </a:extLst>
          </p:cNvPr>
          <p:cNvSpPr txBox="1"/>
          <p:nvPr/>
        </p:nvSpPr>
        <p:spPr>
          <a:xfrm>
            <a:off x="8260080" y="1350256"/>
            <a:ext cx="317754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bakery should adapt its product to diverse, culturally varied consumers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Recapture missing demographics by offering custom catering and introducing health- conscious option for remote workers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8119" y="29645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7881" y="4703385"/>
            <a:ext cx="708660" cy="17720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AF31C-8EFF-12AF-07BA-CFDA403747B3}"/>
              </a:ext>
            </a:extLst>
          </p:cNvPr>
          <p:cNvSpPr txBox="1"/>
          <p:nvPr/>
        </p:nvSpPr>
        <p:spPr>
          <a:xfrm>
            <a:off x="722158" y="1455420"/>
            <a:ext cx="42367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Building a reliable software program enable automated online orders to bypass phone bottlenecks. (KPMG,2025)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Deploying web-backed sales infrastructure expands bakery popularity and brand reach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577D36-7204-00DA-0023-6CEDD85B2430}"/>
              </a:ext>
            </a:extLst>
          </p:cNvPr>
          <p:cNvSpPr txBox="1"/>
          <p:nvPr/>
        </p:nvSpPr>
        <p:spPr>
          <a:xfrm>
            <a:off x="6981662" y="1147643"/>
            <a:ext cx="44881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Legal framework dictate web strict health, hygiene and employment standard highlights for food premises.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Operations remain strictly subject to legal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minimum wage rates, working hour limitations, and overtime laws</a:t>
            </a:r>
            <a:r>
              <a:rPr lang="en-GB" dirty="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6F7D48-0F15-A828-E43B-474EFAF13198}"/>
              </a:ext>
            </a:extLst>
          </p:cNvPr>
          <p:cNvSpPr txBox="1"/>
          <p:nvPr/>
        </p:nvSpPr>
        <p:spPr>
          <a:xfrm>
            <a:off x="3028950" y="4317742"/>
            <a:ext cx="58902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ENVIROMENTAL</a:t>
            </a:r>
            <a:r>
              <a:rPr lang="en-GB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Unpredictable weather patterns and climate changes causes local crop failures and organic ingredient shortages. (DEFRA,2024)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bakery must actively implement sustainable water management and eco friendly waste reduction practices.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5404" y="1022965"/>
            <a:ext cx="11003868" cy="471729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C4DC04-BF91-0BD8-E491-DA760A708B1E}"/>
              </a:ext>
            </a:extLst>
          </p:cNvPr>
          <p:cNvSpPr/>
          <p:nvPr/>
        </p:nvSpPr>
        <p:spPr>
          <a:xfrm>
            <a:off x="956310" y="1029365"/>
            <a:ext cx="1630680" cy="4038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2EDECEC-6FA9-FFE1-C85C-519FCB4E209F}"/>
              </a:ext>
            </a:extLst>
          </p:cNvPr>
          <p:cNvCxnSpPr>
            <a:cxnSpLocks/>
          </p:cNvCxnSpPr>
          <p:nvPr/>
        </p:nvCxnSpPr>
        <p:spPr>
          <a:xfrm>
            <a:off x="1771650" y="2975610"/>
            <a:ext cx="70256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ADA8710B-798B-51DD-2723-2D458184E98F}"/>
              </a:ext>
            </a:extLst>
          </p:cNvPr>
          <p:cNvSpPr/>
          <p:nvPr/>
        </p:nvSpPr>
        <p:spPr>
          <a:xfrm>
            <a:off x="7637185" y="1073295"/>
            <a:ext cx="2026920" cy="40385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A6D0384-CF9C-2190-6456-21F1D42098EC}"/>
              </a:ext>
            </a:extLst>
          </p:cNvPr>
          <p:cNvSpPr/>
          <p:nvPr/>
        </p:nvSpPr>
        <p:spPr>
          <a:xfrm>
            <a:off x="1432560" y="4887931"/>
            <a:ext cx="2164080" cy="3925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MATERIAL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27A2EF-780F-46F7-80D3-7DBFF50C87EB}"/>
              </a:ext>
            </a:extLst>
          </p:cNvPr>
          <p:cNvSpPr/>
          <p:nvPr/>
        </p:nvSpPr>
        <p:spPr>
          <a:xfrm>
            <a:off x="5909396" y="4620470"/>
            <a:ext cx="2659380" cy="33860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METHOD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436346-AE95-397A-7016-43297AB67080}"/>
              </a:ext>
            </a:extLst>
          </p:cNvPr>
          <p:cNvSpPr/>
          <p:nvPr/>
        </p:nvSpPr>
        <p:spPr>
          <a:xfrm>
            <a:off x="8721507" y="2759743"/>
            <a:ext cx="2011680" cy="34896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REDUCED SALES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C482E97-5F92-6652-3990-9DCCD296FF31}"/>
              </a:ext>
            </a:extLst>
          </p:cNvPr>
          <p:cNvCxnSpPr>
            <a:cxnSpLocks/>
          </p:cNvCxnSpPr>
          <p:nvPr/>
        </p:nvCxnSpPr>
        <p:spPr>
          <a:xfrm>
            <a:off x="2082787" y="1474447"/>
            <a:ext cx="1007123" cy="15132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09FA8001-3F69-71F7-FB5D-55355E4DF012}"/>
              </a:ext>
            </a:extLst>
          </p:cNvPr>
          <p:cNvSpPr/>
          <p:nvPr/>
        </p:nvSpPr>
        <p:spPr>
          <a:xfrm>
            <a:off x="2777490" y="1523741"/>
            <a:ext cx="1638300" cy="88773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BASIL WORKING ON HIS OWN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32763B4-4BA5-B455-04AF-44C6963F48D2}"/>
              </a:ext>
            </a:extLst>
          </p:cNvPr>
          <p:cNvSpPr/>
          <p:nvPr/>
        </p:nvSpPr>
        <p:spPr>
          <a:xfrm>
            <a:off x="911529" y="1896117"/>
            <a:ext cx="1270318" cy="8024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staff to answer calls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1AA7C35-6F44-5AE4-7033-11CCD5E118C5}"/>
              </a:ext>
            </a:extLst>
          </p:cNvPr>
          <p:cNvCxnSpPr>
            <a:cxnSpLocks/>
          </p:cNvCxnSpPr>
          <p:nvPr/>
        </p:nvCxnSpPr>
        <p:spPr>
          <a:xfrm>
            <a:off x="7605422" y="1474447"/>
            <a:ext cx="476164" cy="15132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405645BD-EEFB-615F-191F-908A2F0B9F67}"/>
              </a:ext>
            </a:extLst>
          </p:cNvPr>
          <p:cNvSpPr/>
          <p:nvPr/>
        </p:nvSpPr>
        <p:spPr>
          <a:xfrm>
            <a:off x="5425440" y="1591095"/>
            <a:ext cx="1950720" cy="105155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Absence of an automated digital online presents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DC3E3E6-4E0F-49A8-7E32-F297B72C4578}"/>
              </a:ext>
            </a:extLst>
          </p:cNvPr>
          <p:cNvSpPr/>
          <p:nvPr/>
        </p:nvSpPr>
        <p:spPr>
          <a:xfrm>
            <a:off x="8097533" y="1550139"/>
            <a:ext cx="2011680" cy="10649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Inadequate phone communication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DEA534F-C84F-81C6-F0A9-880DA2C43ABB}"/>
              </a:ext>
            </a:extLst>
          </p:cNvPr>
          <p:cNvCxnSpPr>
            <a:cxnSpLocks/>
          </p:cNvCxnSpPr>
          <p:nvPr/>
        </p:nvCxnSpPr>
        <p:spPr>
          <a:xfrm flipH="1">
            <a:off x="2781301" y="2987691"/>
            <a:ext cx="308609" cy="18754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95A88DD7-5246-E4B6-0274-F7EC823450D2}"/>
              </a:ext>
            </a:extLst>
          </p:cNvPr>
          <p:cNvSpPr txBox="1"/>
          <p:nvPr/>
        </p:nvSpPr>
        <p:spPr>
          <a:xfrm>
            <a:off x="5945260" y="3082546"/>
            <a:ext cx="188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Focus strictly on physical, walk-in footfall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6440ACB-D604-1D37-112F-CDEA7E3DC664}"/>
              </a:ext>
            </a:extLst>
          </p:cNvPr>
          <p:cNvSpPr/>
          <p:nvPr/>
        </p:nvSpPr>
        <p:spPr>
          <a:xfrm>
            <a:off x="956310" y="3520638"/>
            <a:ext cx="1821180" cy="9963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dependency on organic crop prices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5D8239B-76EF-E4A6-DDEB-7EF7C003AE15}"/>
              </a:ext>
            </a:extLst>
          </p:cNvPr>
          <p:cNvSpPr/>
          <p:nvPr/>
        </p:nvSpPr>
        <p:spPr>
          <a:xfrm>
            <a:off x="3008153" y="3573554"/>
            <a:ext cx="2815273" cy="72006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Commitment to homemade baking techniques.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3DC84F88-9B2A-AFDB-70DF-F446F994EFAE}"/>
              </a:ext>
            </a:extLst>
          </p:cNvPr>
          <p:cNvCxnSpPr>
            <a:cxnSpLocks/>
          </p:cNvCxnSpPr>
          <p:nvPr/>
        </p:nvCxnSpPr>
        <p:spPr>
          <a:xfrm flipH="1">
            <a:off x="7743203" y="3033412"/>
            <a:ext cx="354330" cy="1541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0B38962A-6DDF-DF9F-264D-A310F05D42BF}"/>
              </a:ext>
            </a:extLst>
          </p:cNvPr>
          <p:cNvSpPr/>
          <p:nvPr/>
        </p:nvSpPr>
        <p:spPr>
          <a:xfrm>
            <a:off x="5958840" y="3108705"/>
            <a:ext cx="1874520" cy="9143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Focused strictly on physical, walking footfall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4A10931-C3B7-278F-3FE6-C79238A15BC9}"/>
              </a:ext>
            </a:extLst>
          </p:cNvPr>
          <p:cNvSpPr/>
          <p:nvPr/>
        </p:nvSpPr>
        <p:spPr>
          <a:xfrm>
            <a:off x="8456510" y="3399765"/>
            <a:ext cx="2478190" cy="10747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structural platform or fulfilment to capture the local work from home market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Opened in 2015 with high customer volume and consistent retail park footfall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the pandemic, changes in the economy and the way people shop have led to fewer customers visiting physical stores,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park units are increasingly quiet as nearby office worker are working from home.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to digital pre-ordering to bypass the phone orders and actively recapture remote workers.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D08DD-C81B-A7A8-DED2-F9724ACEE24D}"/>
              </a:ext>
            </a:extLst>
          </p:cNvPr>
          <p:cNvSpPr txBox="1"/>
          <p:nvPr/>
        </p:nvSpPr>
        <p:spPr>
          <a:xfrm>
            <a:off x="2461260" y="2164080"/>
            <a:ext cx="75514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British Retail Consortium (BRC)(2025)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Retail sales monitor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shop price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Index annual report. London BRC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2EAB2F-ED9A-8358-1261-E9E962CDE1F3}"/>
              </a:ext>
            </a:extLst>
          </p:cNvPr>
          <p:cNvSpPr txBox="1"/>
          <p:nvPr/>
        </p:nvSpPr>
        <p:spPr>
          <a:xfrm>
            <a:off x="2514600" y="3558540"/>
            <a:ext cx="55549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and rural affairs(DEFRA)(2024)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Agricultural price index and organic crop yield statistics. London DEFRA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519CCA-62B1-2896-0346-2DD8E6522E71}"/>
              </a:ext>
            </a:extLst>
          </p:cNvPr>
          <p:cNvSpPr txBox="1"/>
          <p:nvPr/>
        </p:nvSpPr>
        <p:spPr>
          <a:xfrm flipH="1">
            <a:off x="2514600" y="4977460"/>
            <a:ext cx="5852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KPMG(2025) The digitalisation of independent retail operational benchmarks and omnichannel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infrastruture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 KPMG Business insights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4" ma:contentTypeDescription="Create a new document." ma:contentTypeScope="" ma:versionID="dd504d32c2b754d579e545c757913330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f53ee9c040775d299563eb6ffa0539a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2BC6430-5B02-47EB-9172-9DD1EF0AD3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8C18B2F-AD5A-47A4-8118-9CA2476AC6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C15176-F380-4A61-BB9F-925476B97080}">
  <ds:schemaRefs>
    <ds:schemaRef ds:uri="http://schemas.microsoft.com/office/infopath/2007/PartnerControls"/>
    <ds:schemaRef ds:uri="http://purl.org/dc/elements/1.1/"/>
    <ds:schemaRef ds:uri="http://purl.org/dc/dcmitype/"/>
    <ds:schemaRef ds:uri="http://schemas.openxmlformats.org/package/2006/metadata/core-properties"/>
    <ds:schemaRef ds:uri="21f98238-5914-40fc-b2db-49ce196065c9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1295</TotalTime>
  <Words>841</Words>
  <Application>Microsoft Office PowerPoint</Application>
  <PresentationFormat>Widescreen</PresentationFormat>
  <Paragraphs>112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 3</vt:lpstr>
      <vt:lpstr>Wisp</vt:lpstr>
      <vt:lpstr> Problem Solving and Decision Making  LCLM4004  CERESE SWEENEY  2532841 ANITA NAN Assignment 1: Presentation</vt:lpstr>
      <vt:lpstr>OVERVIEW</vt:lpstr>
      <vt:lpstr>Introduction</vt:lpstr>
      <vt:lpstr>PowerPoint Presentation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Cerese Charmaine Melanie Sweeney (2532841)</cp:lastModifiedBy>
  <cp:revision>93</cp:revision>
  <dcterms:created xsi:type="dcterms:W3CDTF">2024-10-08T15:58:04Z</dcterms:created>
  <dcterms:modified xsi:type="dcterms:W3CDTF">2026-07-13T11:48:16Z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