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0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Regeneration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One</a:t>
            </a:r>
          </a:p>
        </p:txBody>
      </p:sp>
    </p:spTree>
    <p:extLst>
      <p:ext uri="{BB962C8B-B14F-4D97-AF65-F5344CB8AC3E}">
        <p14:creationId xmlns:p14="http://schemas.microsoft.com/office/powerpoint/2010/main" val="1774709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discuss the word ‘Regeneration’.  What does it mean?</a:t>
            </a:r>
          </a:p>
          <a:p>
            <a:pPr marL="0" indent="0">
              <a:buNone/>
            </a:pPr>
            <a:r>
              <a:rPr lang="en-GB" dirty="0"/>
              <a:t>In the chat box, write words you believe are associated with Regeneration and we shall discuss.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447" y="153611"/>
            <a:ext cx="7364093" cy="3080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566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961805"/>
            <a:ext cx="9905998" cy="38293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Regeneration is a broad term that, in an urban context, covers large-scale works intended to promote economic growth as well as smaller-scale works that improve the quality of life. Urban regeneration is sometimes referred to as ‘urban renewal’. </a:t>
            </a:r>
          </a:p>
          <a:p>
            <a:pPr marL="0" indent="0">
              <a:buNone/>
            </a:pPr>
            <a:r>
              <a:rPr lang="en-GB" dirty="0"/>
              <a:t>Regeneration can involve the investment of public money to encourage and direct private finance into a particular area. Governments often define regeneration as being a supportive measure in areas of economic and social decline where market forces have failed. </a:t>
            </a:r>
          </a:p>
          <a:p>
            <a:pPr marL="0" indent="0">
              <a:buNone/>
            </a:pPr>
            <a:r>
              <a:rPr lang="en-GB" dirty="0"/>
              <a:t>According to </a:t>
            </a:r>
            <a:r>
              <a:rPr lang="en-GB" dirty="0" err="1"/>
              <a:t>Tallon</a:t>
            </a:r>
            <a:r>
              <a:rPr lang="en-GB" dirty="0"/>
              <a:t> (2010), urban regeneration is ‘...a comprehensive and integrated vision and action which leads to the resolution of urban problems and which seeks to bring about a lasting improvement in the economic, physical, social and environmental conditions of an area that has been subject to change’. </a:t>
            </a:r>
          </a:p>
        </p:txBody>
      </p:sp>
    </p:spTree>
    <p:extLst>
      <p:ext uri="{BB962C8B-B14F-4D97-AF65-F5344CB8AC3E}">
        <p14:creationId xmlns:p14="http://schemas.microsoft.com/office/powerpoint/2010/main" val="3836760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 Regeneration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https://www.youtube.com/watch?v=A-FIMCIlWKA</a:t>
            </a:r>
          </a:p>
        </p:txBody>
      </p:sp>
    </p:spTree>
    <p:extLst>
      <p:ext uri="{BB962C8B-B14F-4D97-AF65-F5344CB8AC3E}">
        <p14:creationId xmlns:p14="http://schemas.microsoft.com/office/powerpoint/2010/main" val="1588419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Aspects of Regeneration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Objective</a:t>
            </a:r>
          </a:p>
          <a:p>
            <a:r>
              <a:rPr lang="en-GB" dirty="0"/>
              <a:t>Money – Funding (Where does it come from, how do you source, how do you report)</a:t>
            </a:r>
          </a:p>
          <a:p>
            <a:r>
              <a:rPr lang="en-GB" dirty="0"/>
              <a:t>Output – Job creation, economic implications, Social impact, community links, impact upon existing businesses</a:t>
            </a:r>
          </a:p>
          <a:p>
            <a:r>
              <a:rPr lang="en-GB" dirty="0"/>
              <a:t>Stakeholders – How does it impact upon them, who benefit’s, who will object.</a:t>
            </a:r>
          </a:p>
          <a:p>
            <a:r>
              <a:rPr lang="en-GB" dirty="0"/>
              <a:t>Following on from the above – How do you handle objections, issues and feedback</a:t>
            </a:r>
          </a:p>
          <a:p>
            <a:r>
              <a:rPr lang="en-GB" dirty="0"/>
              <a:t>Legal Requirements, planning, health and Safety </a:t>
            </a:r>
          </a:p>
          <a:p>
            <a:r>
              <a:rPr lang="en-GB" dirty="0"/>
              <a:t>Area – Sense of place, distinctiveness </a:t>
            </a:r>
          </a:p>
        </p:txBody>
      </p:sp>
    </p:spTree>
    <p:extLst>
      <p:ext uri="{BB962C8B-B14F-4D97-AF65-F5344CB8AC3E}">
        <p14:creationId xmlns:p14="http://schemas.microsoft.com/office/powerpoint/2010/main" val="2562372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Local Regeneration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2144685"/>
            <a:ext cx="9905998" cy="36465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Please get yourselves </a:t>
            </a:r>
            <a:r>
              <a:rPr lang="en-GB"/>
              <a:t>into pairs, </a:t>
            </a:r>
            <a:r>
              <a:rPr lang="en-GB" dirty="0"/>
              <a:t>pick one of the following areas to research:</a:t>
            </a:r>
          </a:p>
          <a:p>
            <a:pPr marL="457200" indent="-457200">
              <a:buAutoNum type="arabicPeriod"/>
            </a:pPr>
            <a:r>
              <a:rPr lang="en-GB" dirty="0"/>
              <a:t>Jacksons Lane Development – Carmarthen</a:t>
            </a:r>
          </a:p>
          <a:p>
            <a:pPr marL="457200" indent="-457200">
              <a:buAutoNum type="arabicPeriod"/>
            </a:pPr>
            <a:r>
              <a:rPr lang="en-GB" dirty="0"/>
              <a:t>Cross Hands Business Park</a:t>
            </a:r>
          </a:p>
          <a:p>
            <a:pPr marL="457200" indent="-457200">
              <a:buAutoNum type="arabicPeriod"/>
            </a:pPr>
            <a:r>
              <a:rPr lang="en-GB" dirty="0" err="1"/>
              <a:t>Pendine</a:t>
            </a:r>
            <a:r>
              <a:rPr lang="en-GB" dirty="0"/>
              <a:t> Tourism development including museum</a:t>
            </a:r>
          </a:p>
          <a:p>
            <a:pPr marL="457200" indent="-457200">
              <a:buAutoNum type="arabicPeriod"/>
            </a:pPr>
            <a:r>
              <a:rPr lang="en-GB" dirty="0"/>
              <a:t>Wellness village in Llanelli</a:t>
            </a:r>
          </a:p>
          <a:p>
            <a:pPr marL="457200" indent="-4572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Once you have decided which area you are going to look at, review the information on the plan on </a:t>
            </a:r>
            <a:r>
              <a:rPr lang="en-GB" dirty="0" err="1"/>
              <a:t>moodle</a:t>
            </a:r>
            <a:r>
              <a:rPr lang="en-GB" dirty="0"/>
              <a:t> and conduct your own research on the project.</a:t>
            </a:r>
          </a:p>
          <a:p>
            <a:pPr marL="0" indent="0">
              <a:buNone/>
            </a:pPr>
            <a:r>
              <a:rPr lang="en-GB" dirty="0"/>
              <a:t>*** Create a list of advantages and disadvantages to the regeneration plan of that area***</a:t>
            </a:r>
          </a:p>
        </p:txBody>
      </p:sp>
    </p:spTree>
    <p:extLst>
      <p:ext uri="{BB962C8B-B14F-4D97-AF65-F5344CB8AC3E}">
        <p14:creationId xmlns:p14="http://schemas.microsoft.com/office/powerpoint/2010/main" val="14321065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40</TotalTime>
  <Words>360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Mesh</vt:lpstr>
      <vt:lpstr>Regeneration</vt:lpstr>
      <vt:lpstr>Activity one</vt:lpstr>
      <vt:lpstr>Definition</vt:lpstr>
      <vt:lpstr>Urban Regeneration</vt:lpstr>
      <vt:lpstr>Important Aspects of Regeneration</vt:lpstr>
      <vt:lpstr>Activity - Local Regeneration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Regeneration</dc:title>
  <dc:creator>Jessica Shore</dc:creator>
  <cp:lastModifiedBy>Jessica Shore</cp:lastModifiedBy>
  <cp:revision>7</cp:revision>
  <dcterms:created xsi:type="dcterms:W3CDTF">2020-01-22T12:15:02Z</dcterms:created>
  <dcterms:modified xsi:type="dcterms:W3CDTF">2022-02-13T21:27:20Z</dcterms:modified>
</cp:coreProperties>
</file>