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handoutMasterIdLst>
    <p:handoutMasterId r:id="rId27"/>
  </p:handoutMasterIdLst>
  <p:sldIdLst>
    <p:sldId id="256" r:id="rId5"/>
    <p:sldId id="271" r:id="rId6"/>
    <p:sldId id="279" r:id="rId7"/>
    <p:sldId id="281" r:id="rId8"/>
    <p:sldId id="280" r:id="rId9"/>
    <p:sldId id="257" r:id="rId10"/>
    <p:sldId id="275" r:id="rId11"/>
    <p:sldId id="276" r:id="rId12"/>
    <p:sldId id="282" r:id="rId13"/>
    <p:sldId id="283" r:id="rId14"/>
    <p:sldId id="284" r:id="rId15"/>
    <p:sldId id="285" r:id="rId16"/>
    <p:sldId id="286" r:id="rId17"/>
    <p:sldId id="287" r:id="rId18"/>
    <p:sldId id="288" r:id="rId19"/>
    <p:sldId id="289" r:id="rId20"/>
    <p:sldId id="291" r:id="rId21"/>
    <p:sldId id="292" r:id="rId22"/>
    <p:sldId id="293" r:id="rId23"/>
    <p:sldId id="294" r:id="rId24"/>
    <p:sldId id="29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Lst>
        </p14:section>
        <p14:section name="Design, Morph, Annotate, Work Together, Tell Me" id="{B9B51309-D148-4332-87C2-07BE32FBCA3B}">
          <p14:sldIdLst>
            <p14:sldId id="271"/>
            <p14:sldId id="279"/>
            <p14:sldId id="281"/>
            <p14:sldId id="280"/>
            <p14:sldId id="257"/>
            <p14:sldId id="275"/>
            <p14:sldId id="276"/>
          </p14:sldIdLst>
        </p14:section>
        <p14:section name="Learn More" id="{2CC34DB2-6590-42C0-AD4B-A04C6060184E}">
          <p14:sldIdLst>
            <p14:sldId id="282"/>
            <p14:sldId id="283"/>
            <p14:sldId id="284"/>
            <p14:sldId id="285"/>
            <p14:sldId id="286"/>
            <p14:sldId id="287"/>
            <p14:sldId id="288"/>
            <p14:sldId id="289"/>
            <p14:sldId id="291"/>
            <p14:sldId id="292"/>
            <p14:sldId id="293"/>
            <p14:sldId id="294"/>
            <p14:sldId id="29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871F21-AC73-4E9C-A1B3-95871D79AF95}" v="11" dt="2026-07-06T15:58:28.783"/>
    <p1510:client id="{C3A1652D-ACAF-D3C3-45CB-D2DB1991B74E}" v="6" dt="2026-07-08T08:23:21.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iday Iguodala Omosumwen (2409194)" userId="2e4ff503-f4ed-423e-afd6-8277ab386535" providerId="ADAL" clId="{902D5433-3299-40E5-A377-55A3F3B51569}"/>
    <pc:docChg chg="custSel addSld modSld modSection">
      <pc:chgData name="Friday Iguodala Omosumwen (2409194)" userId="2e4ff503-f4ed-423e-afd6-8277ab386535" providerId="ADAL" clId="{902D5433-3299-40E5-A377-55A3F3B51569}" dt="2026-07-06T16:12:34.373" v="3594" actId="14100"/>
      <pc:docMkLst>
        <pc:docMk/>
      </pc:docMkLst>
      <pc:sldChg chg="delSp modSp mod">
        <pc:chgData name="Friday Iguodala Omosumwen (2409194)" userId="2e4ff503-f4ed-423e-afd6-8277ab386535" providerId="ADAL" clId="{902D5433-3299-40E5-A377-55A3F3B51569}" dt="2026-07-03T09:41:53.767" v="1498" actId="20577"/>
        <pc:sldMkLst>
          <pc:docMk/>
          <pc:sldMk cId="2471807738" sldId="256"/>
        </pc:sldMkLst>
        <pc:spChg chg="mod">
          <ac:chgData name="Friday Iguodala Omosumwen (2409194)" userId="2e4ff503-f4ed-423e-afd6-8277ab386535" providerId="ADAL" clId="{902D5433-3299-40E5-A377-55A3F3B51569}" dt="2026-07-03T09:41:53.767" v="1498" actId="20577"/>
          <ac:spMkLst>
            <pc:docMk/>
            <pc:sldMk cId="2471807738" sldId="256"/>
            <ac:spMk id="2" creationId="{00000000-0000-0000-0000-000000000000}"/>
          </ac:spMkLst>
        </pc:spChg>
      </pc:sldChg>
      <pc:sldChg chg="addSp delSp modSp mod">
        <pc:chgData name="Friday Iguodala Omosumwen (2409194)" userId="2e4ff503-f4ed-423e-afd6-8277ab386535" providerId="ADAL" clId="{902D5433-3299-40E5-A377-55A3F3B51569}" dt="2026-07-06T14:31:34.717" v="2765" actId="22"/>
        <pc:sldMkLst>
          <pc:docMk/>
          <pc:sldMk cId="1328676004" sldId="257"/>
        </pc:sldMkLst>
        <pc:spChg chg="mod">
          <ac:chgData name="Friday Iguodala Omosumwen (2409194)" userId="2e4ff503-f4ed-423e-afd6-8277ab386535" providerId="ADAL" clId="{902D5433-3299-40E5-A377-55A3F3B51569}" dt="2026-07-06T14:29:50.725" v="2761" actId="20577"/>
          <ac:spMkLst>
            <pc:docMk/>
            <pc:sldMk cId="1328676004" sldId="257"/>
            <ac:spMk id="2" creationId="{00000000-0000-0000-0000-000000000000}"/>
          </ac:spMkLst>
        </pc:spChg>
        <pc:spChg chg="del">
          <ac:chgData name="Friday Iguodala Omosumwen (2409194)" userId="2e4ff503-f4ed-423e-afd6-8277ab386535" providerId="ADAL" clId="{902D5433-3299-40E5-A377-55A3F3B51569}" dt="2026-07-06T14:22:56.648" v="2687" actId="478"/>
          <ac:spMkLst>
            <pc:docMk/>
            <pc:sldMk cId="1328676004" sldId="257"/>
            <ac:spMk id="5" creationId="{00000000-0000-0000-0000-000000000000}"/>
          </ac:spMkLst>
        </pc:spChg>
        <pc:spChg chg="mod">
          <ac:chgData name="Friday Iguodala Omosumwen (2409194)" userId="2e4ff503-f4ed-423e-afd6-8277ab386535" providerId="ADAL" clId="{902D5433-3299-40E5-A377-55A3F3B51569}" dt="2026-07-06T14:22:53.321" v="2686" actId="20577"/>
          <ac:spMkLst>
            <pc:docMk/>
            <pc:sldMk cId="1328676004" sldId="257"/>
            <ac:spMk id="42" creationId="{00000000-0000-0000-0000-000000000000}"/>
          </ac:spMkLst>
        </pc:spChg>
        <pc:spChg chg="del mod">
          <ac:chgData name="Friday Iguodala Omosumwen (2409194)" userId="2e4ff503-f4ed-423e-afd6-8277ab386535" providerId="ADAL" clId="{902D5433-3299-40E5-A377-55A3F3B51569}" dt="2026-07-06T14:23:44.388" v="2699" actId="478"/>
          <ac:spMkLst>
            <pc:docMk/>
            <pc:sldMk cId="1328676004" sldId="257"/>
            <ac:spMk id="43" creationId="{00000000-0000-0000-0000-000000000000}"/>
          </ac:spMkLst>
        </pc:spChg>
        <pc:spChg chg="del mod">
          <ac:chgData name="Friday Iguodala Omosumwen (2409194)" userId="2e4ff503-f4ed-423e-afd6-8277ab386535" providerId="ADAL" clId="{902D5433-3299-40E5-A377-55A3F3B51569}" dt="2026-07-06T14:23:11.815" v="2692" actId="478"/>
          <ac:spMkLst>
            <pc:docMk/>
            <pc:sldMk cId="1328676004" sldId="257"/>
            <ac:spMk id="44" creationId="{00000000-0000-0000-0000-000000000000}"/>
          </ac:spMkLst>
        </pc:spChg>
        <pc:grpChg chg="del">
          <ac:chgData name="Friday Iguodala Omosumwen (2409194)" userId="2e4ff503-f4ed-423e-afd6-8277ab386535" providerId="ADAL" clId="{902D5433-3299-40E5-A377-55A3F3B51569}" dt="2026-07-06T14:23:02.011" v="2689" actId="478"/>
          <ac:grpSpMkLst>
            <pc:docMk/>
            <pc:sldMk cId="1328676004" sldId="257"/>
            <ac:grpSpMk id="33" creationId="{00000000-0000-0000-0000-000000000000}"/>
          </ac:grpSpMkLst>
        </pc:grpChg>
        <pc:grpChg chg="del">
          <ac:chgData name="Friday Iguodala Omosumwen (2409194)" userId="2e4ff503-f4ed-423e-afd6-8277ab386535" providerId="ADAL" clId="{902D5433-3299-40E5-A377-55A3F3B51569}" dt="2026-07-06T14:23:25.595" v="2694" actId="478"/>
          <ac:grpSpMkLst>
            <pc:docMk/>
            <pc:sldMk cId="1328676004" sldId="257"/>
            <ac:grpSpMk id="36" creationId="{00000000-0000-0000-0000-000000000000}"/>
          </ac:grpSpMkLst>
        </pc:grpChg>
        <pc:grpChg chg="del">
          <ac:chgData name="Friday Iguodala Omosumwen (2409194)" userId="2e4ff503-f4ed-423e-afd6-8277ab386535" providerId="ADAL" clId="{902D5433-3299-40E5-A377-55A3F3B51569}" dt="2026-07-06T14:23:19.697" v="2693" actId="478"/>
          <ac:grpSpMkLst>
            <pc:docMk/>
            <pc:sldMk cId="1328676004" sldId="257"/>
            <ac:grpSpMk id="39" creationId="{00000000-0000-0000-0000-000000000000}"/>
          </ac:grpSpMkLst>
        </pc:grpChg>
        <pc:picChg chg="add del">
          <ac:chgData name="Friday Iguodala Omosumwen (2409194)" userId="2e4ff503-f4ed-423e-afd6-8277ab386535" providerId="ADAL" clId="{902D5433-3299-40E5-A377-55A3F3B51569}" dt="2026-07-06T14:28:10.270" v="2730" actId="478"/>
          <ac:picMkLst>
            <pc:docMk/>
            <pc:sldMk cId="1328676004" sldId="257"/>
            <ac:picMk id="4" creationId="{3B22C854-E67D-8F44-7436-13A51FFE2F1E}"/>
          </ac:picMkLst>
        </pc:picChg>
        <pc:picChg chg="add del">
          <ac:chgData name="Friday Iguodala Omosumwen (2409194)" userId="2e4ff503-f4ed-423e-afd6-8277ab386535" providerId="ADAL" clId="{902D5433-3299-40E5-A377-55A3F3B51569}" dt="2026-07-06T14:30:14.206" v="2762" actId="478"/>
          <ac:picMkLst>
            <pc:docMk/>
            <pc:sldMk cId="1328676004" sldId="257"/>
            <ac:picMk id="7" creationId="{9E7A5F1A-8F4E-E511-9CAF-80D13C5E8AED}"/>
          </ac:picMkLst>
        </pc:picChg>
        <pc:picChg chg="del">
          <ac:chgData name="Friday Iguodala Omosumwen (2409194)" userId="2e4ff503-f4ed-423e-afd6-8277ab386535" providerId="ADAL" clId="{902D5433-3299-40E5-A377-55A3F3B51569}" dt="2026-07-06T14:23:31.614" v="2695" actId="478"/>
          <ac:picMkLst>
            <pc:docMk/>
            <pc:sldMk cId="1328676004" sldId="257"/>
            <ac:picMk id="9" creationId="{00000000-0000-0000-0000-000000000000}"/>
          </ac:picMkLst>
        </pc:picChg>
        <pc:picChg chg="add del">
          <ac:chgData name="Friday Iguodala Omosumwen (2409194)" userId="2e4ff503-f4ed-423e-afd6-8277ab386535" providerId="ADAL" clId="{902D5433-3299-40E5-A377-55A3F3B51569}" dt="2026-07-06T14:31:19.997" v="2764" actId="21"/>
          <ac:picMkLst>
            <pc:docMk/>
            <pc:sldMk cId="1328676004" sldId="257"/>
            <ac:picMk id="10" creationId="{1C3D67D6-8940-8235-717A-1848B39A8DEC}"/>
          </ac:picMkLst>
        </pc:picChg>
        <pc:picChg chg="del">
          <ac:chgData name="Friday Iguodala Omosumwen (2409194)" userId="2e4ff503-f4ed-423e-afd6-8277ab386535" providerId="ADAL" clId="{902D5433-3299-40E5-A377-55A3F3B51569}" dt="2026-07-06T14:22:59.338" v="2688" actId="478"/>
          <ac:picMkLst>
            <pc:docMk/>
            <pc:sldMk cId="1328676004" sldId="257"/>
            <ac:picMk id="11" creationId="{00000000-0000-0000-0000-000000000000}"/>
          </ac:picMkLst>
        </pc:picChg>
        <pc:picChg chg="del">
          <ac:chgData name="Friday Iguodala Omosumwen (2409194)" userId="2e4ff503-f4ed-423e-afd6-8277ab386535" providerId="ADAL" clId="{902D5433-3299-40E5-A377-55A3F3B51569}" dt="2026-07-06T14:23:35.452" v="2696" actId="478"/>
          <ac:picMkLst>
            <pc:docMk/>
            <pc:sldMk cId="1328676004" sldId="257"/>
            <ac:picMk id="12" creationId="{00000000-0000-0000-0000-000000000000}"/>
          </ac:picMkLst>
        </pc:picChg>
        <pc:picChg chg="add">
          <ac:chgData name="Friday Iguodala Omosumwen (2409194)" userId="2e4ff503-f4ed-423e-afd6-8277ab386535" providerId="ADAL" clId="{902D5433-3299-40E5-A377-55A3F3B51569}" dt="2026-07-06T14:31:34.717" v="2765" actId="22"/>
          <ac:picMkLst>
            <pc:docMk/>
            <pc:sldMk cId="1328676004" sldId="257"/>
            <ac:picMk id="14" creationId="{513A9F6F-ECCA-8D64-9D46-E73570B6F195}"/>
          </ac:picMkLst>
        </pc:picChg>
      </pc:sldChg>
      <pc:sldChg chg="addSp delSp modSp mod chgLayout">
        <pc:chgData name="Friday Iguodala Omosumwen (2409194)" userId="2e4ff503-f4ed-423e-afd6-8277ab386535" providerId="ADAL" clId="{902D5433-3299-40E5-A377-55A3F3B51569}" dt="2026-07-06T16:12:34.373" v="3594" actId="14100"/>
        <pc:sldMkLst>
          <pc:docMk/>
          <pc:sldMk cId="3457616166" sldId="271"/>
        </pc:sldMkLst>
        <pc:spChg chg="add del mod">
          <ac:chgData name="Friday Iguodala Omosumwen (2409194)" userId="2e4ff503-f4ed-423e-afd6-8277ab386535" providerId="ADAL" clId="{902D5433-3299-40E5-A377-55A3F3B51569}" dt="2026-07-06T13:13:32.031" v="1500"/>
          <ac:spMkLst>
            <pc:docMk/>
            <pc:sldMk cId="3457616166" sldId="271"/>
            <ac:spMk id="3" creationId="{D1FFEAA3-A583-80E6-CC16-5BFC5629451F}"/>
          </ac:spMkLst>
        </pc:spChg>
        <pc:spChg chg="add mod ord">
          <ac:chgData name="Friday Iguodala Omosumwen (2409194)" userId="2e4ff503-f4ed-423e-afd6-8277ab386535" providerId="ADAL" clId="{902D5433-3299-40E5-A377-55A3F3B51569}" dt="2026-07-01T12:23:03.674" v="1019" actId="27636"/>
          <ac:spMkLst>
            <pc:docMk/>
            <pc:sldMk cId="3457616166" sldId="271"/>
            <ac:spMk id="7" creationId="{BF77F557-6A0A-C051-2E54-F3BE48C94BBA}"/>
          </ac:spMkLst>
        </pc:spChg>
        <pc:spChg chg="add mod">
          <ac:chgData name="Friday Iguodala Omosumwen (2409194)" userId="2e4ff503-f4ed-423e-afd6-8277ab386535" providerId="ADAL" clId="{902D5433-3299-40E5-A377-55A3F3B51569}" dt="2026-07-01T12:24:07.309" v="1074" actId="14100"/>
          <ac:spMkLst>
            <pc:docMk/>
            <pc:sldMk cId="3457616166" sldId="271"/>
            <ac:spMk id="12" creationId="{46ACC70E-041F-BA87-6791-B9E02F916731}"/>
          </ac:spMkLst>
        </pc:spChg>
        <pc:spChg chg="mod">
          <ac:chgData name="Friday Iguodala Omosumwen (2409194)" userId="2e4ff503-f4ed-423e-afd6-8277ab386535" providerId="ADAL" clId="{902D5433-3299-40E5-A377-55A3F3B51569}" dt="2026-07-06T13:13:56.785" v="1501" actId="14100"/>
          <ac:spMkLst>
            <pc:docMk/>
            <pc:sldMk cId="3457616166" sldId="271"/>
            <ac:spMk id="38" creationId="{00000000-0000-0000-0000-000000000000}"/>
          </ac:spMkLst>
        </pc:spChg>
        <pc:picChg chg="add mod">
          <ac:chgData name="Friday Iguodala Omosumwen (2409194)" userId="2e4ff503-f4ed-423e-afd6-8277ab386535" providerId="ADAL" clId="{902D5433-3299-40E5-A377-55A3F3B51569}" dt="2026-07-06T16:12:34.373" v="3594" actId="14100"/>
          <ac:picMkLst>
            <pc:docMk/>
            <pc:sldMk cId="3457616166" sldId="271"/>
            <ac:picMk id="4" creationId="{4F74105B-44D5-BCAD-21F5-B0780F340353}"/>
          </ac:picMkLst>
        </pc:picChg>
        <pc:picChg chg="add del mod">
          <ac:chgData name="Friday Iguodala Omosumwen (2409194)" userId="2e4ff503-f4ed-423e-afd6-8277ab386535" providerId="ADAL" clId="{902D5433-3299-40E5-A377-55A3F3B51569}" dt="2026-07-06T13:12:15.963" v="1499" actId="21"/>
          <ac:picMkLst>
            <pc:docMk/>
            <pc:sldMk cId="3457616166" sldId="271"/>
            <ac:picMk id="10" creationId="{1AF9B6DE-BA7A-611A-5045-C3B5B81C8238}"/>
          </ac:picMkLst>
        </pc:picChg>
      </pc:sldChg>
      <pc:sldChg chg="addSp delSp modSp mod">
        <pc:chgData name="Friday Iguodala Omosumwen (2409194)" userId="2e4ff503-f4ed-423e-afd6-8277ab386535" providerId="ADAL" clId="{902D5433-3299-40E5-A377-55A3F3B51569}" dt="2026-07-06T14:52:55.660" v="2833" actId="20577"/>
        <pc:sldMkLst>
          <pc:docMk/>
          <pc:sldMk cId="727668169" sldId="275"/>
        </pc:sldMkLst>
        <pc:spChg chg="mod">
          <ac:chgData name="Friday Iguodala Omosumwen (2409194)" userId="2e4ff503-f4ed-423e-afd6-8277ab386535" providerId="ADAL" clId="{902D5433-3299-40E5-A377-55A3F3B51569}" dt="2026-07-06T14:52:55.660" v="2833" actId="20577"/>
          <ac:spMkLst>
            <pc:docMk/>
            <pc:sldMk cId="727668169" sldId="275"/>
            <ac:spMk id="6" creationId="{00000000-0000-0000-0000-000000000000}"/>
          </ac:spMkLst>
        </pc:spChg>
        <pc:spChg chg="add del mod">
          <ac:chgData name="Friday Iguodala Omosumwen (2409194)" userId="2e4ff503-f4ed-423e-afd6-8277ab386535" providerId="ADAL" clId="{902D5433-3299-40E5-A377-55A3F3B51569}" dt="2026-07-06T14:36:20.234" v="2814" actId="478"/>
          <ac:spMkLst>
            <pc:docMk/>
            <pc:sldMk cId="727668169" sldId="275"/>
            <ac:spMk id="9" creationId="{31E5ABE1-5BDE-B043-EDCB-CB413F56F297}"/>
          </ac:spMkLst>
        </pc:spChg>
        <pc:spChg chg="add del mod">
          <ac:chgData name="Friday Iguodala Omosumwen (2409194)" userId="2e4ff503-f4ed-423e-afd6-8277ab386535" providerId="ADAL" clId="{902D5433-3299-40E5-A377-55A3F3B51569}" dt="2026-07-06T14:47:17.614" v="2820" actId="478"/>
          <ac:spMkLst>
            <pc:docMk/>
            <pc:sldMk cId="727668169" sldId="275"/>
            <ac:spMk id="11" creationId="{517363D6-3310-21D5-AC59-A4A38D602765}"/>
          </ac:spMkLst>
        </pc:spChg>
        <pc:spChg chg="add mod">
          <ac:chgData name="Friday Iguodala Omosumwen (2409194)" userId="2e4ff503-f4ed-423e-afd6-8277ab386535" providerId="ADAL" clId="{902D5433-3299-40E5-A377-55A3F3B51569}" dt="2026-07-06T14:50:30.431" v="2826" actId="1076"/>
          <ac:spMkLst>
            <pc:docMk/>
            <pc:sldMk cId="727668169" sldId="275"/>
            <ac:spMk id="17" creationId="{BA759576-1EC7-9B48-02A4-B72730C80650}"/>
          </ac:spMkLst>
        </pc:spChg>
        <pc:spChg chg="del">
          <ac:chgData name="Friday Iguodala Omosumwen (2409194)" userId="2e4ff503-f4ed-423e-afd6-8277ab386535" providerId="ADAL" clId="{902D5433-3299-40E5-A377-55A3F3B51569}" dt="2026-07-06T14:34:46.751" v="2772" actId="478"/>
          <ac:spMkLst>
            <pc:docMk/>
            <pc:sldMk cId="727668169" sldId="275"/>
            <ac:spMk id="22" creationId="{00000000-0000-0000-0000-000000000000}"/>
          </ac:spMkLst>
        </pc:spChg>
        <pc:spChg chg="del mod">
          <ac:chgData name="Friday Iguodala Omosumwen (2409194)" userId="2e4ff503-f4ed-423e-afd6-8277ab386535" providerId="ADAL" clId="{902D5433-3299-40E5-A377-55A3F3B51569}" dt="2026-07-06T14:35:23.754" v="2781" actId="478"/>
          <ac:spMkLst>
            <pc:docMk/>
            <pc:sldMk cId="727668169" sldId="275"/>
            <ac:spMk id="25" creationId="{00000000-0000-0000-0000-000000000000}"/>
          </ac:spMkLst>
        </pc:spChg>
        <pc:spChg chg="add mod">
          <ac:chgData name="Friday Iguodala Omosumwen (2409194)" userId="2e4ff503-f4ed-423e-afd6-8277ab386535" providerId="ADAL" clId="{902D5433-3299-40E5-A377-55A3F3B51569}" dt="2026-07-06T14:51:30.815" v="2828" actId="1076"/>
          <ac:spMkLst>
            <pc:docMk/>
            <pc:sldMk cId="727668169" sldId="275"/>
            <ac:spMk id="26" creationId="{DAA57316-C2AA-4ABD-8110-E9CDED93C40E}"/>
          </ac:spMkLst>
        </pc:spChg>
        <pc:spChg chg="del mod">
          <ac:chgData name="Friday Iguodala Omosumwen (2409194)" userId="2e4ff503-f4ed-423e-afd6-8277ab386535" providerId="ADAL" clId="{902D5433-3299-40E5-A377-55A3F3B51569}" dt="2026-07-06T14:34:55.903" v="2774" actId="478"/>
          <ac:spMkLst>
            <pc:docMk/>
            <pc:sldMk cId="727668169" sldId="275"/>
            <ac:spMk id="29" creationId="{00000000-0000-0000-0000-000000000000}"/>
          </ac:spMkLst>
        </pc:spChg>
        <pc:spChg chg="del mod">
          <ac:chgData name="Friday Iguodala Omosumwen (2409194)" userId="2e4ff503-f4ed-423e-afd6-8277ab386535" providerId="ADAL" clId="{902D5433-3299-40E5-A377-55A3F3B51569}" dt="2026-07-06T14:34:26.871" v="2768" actId="478"/>
          <ac:spMkLst>
            <pc:docMk/>
            <pc:sldMk cId="727668169" sldId="275"/>
            <ac:spMk id="34" creationId="{00000000-0000-0000-0000-000000000000}"/>
          </ac:spMkLst>
        </pc:spChg>
        <pc:spChg chg="del mod">
          <ac:chgData name="Friday Iguodala Omosumwen (2409194)" userId="2e4ff503-f4ed-423e-afd6-8277ab386535" providerId="ADAL" clId="{902D5433-3299-40E5-A377-55A3F3B51569}" dt="2026-07-06T14:35:11.594" v="2777" actId="478"/>
          <ac:spMkLst>
            <pc:docMk/>
            <pc:sldMk cId="727668169" sldId="275"/>
            <ac:spMk id="38" creationId="{00000000-0000-0000-0000-000000000000}"/>
          </ac:spMkLst>
        </pc:spChg>
        <pc:grpChg chg="del">
          <ac:chgData name="Friday Iguodala Omosumwen (2409194)" userId="2e4ff503-f4ed-423e-afd6-8277ab386535" providerId="ADAL" clId="{902D5433-3299-40E5-A377-55A3F3B51569}" dt="2026-07-06T14:35:00.586" v="2775" actId="478"/>
          <ac:grpSpMkLst>
            <pc:docMk/>
            <pc:sldMk cId="727668169" sldId="275"/>
            <ac:grpSpMk id="4" creationId="{00000000-0000-0000-0000-000000000000}"/>
          </ac:grpSpMkLst>
        </pc:grpChg>
        <pc:grpChg chg="del">
          <ac:chgData name="Friday Iguodala Omosumwen (2409194)" userId="2e4ff503-f4ed-423e-afd6-8277ab386535" providerId="ADAL" clId="{902D5433-3299-40E5-A377-55A3F3B51569}" dt="2026-07-06T14:34:32.864" v="2770" actId="478"/>
          <ac:grpSpMkLst>
            <pc:docMk/>
            <pc:sldMk cId="727668169" sldId="275"/>
            <ac:grpSpMk id="19" creationId="{00000000-0000-0000-0000-000000000000}"/>
          </ac:grpSpMkLst>
        </pc:grpChg>
        <pc:grpChg chg="del">
          <ac:chgData name="Friday Iguodala Omosumwen (2409194)" userId="2e4ff503-f4ed-423e-afd6-8277ab386535" providerId="ADAL" clId="{902D5433-3299-40E5-A377-55A3F3B51569}" dt="2026-07-06T14:34:29.792" v="2769" actId="478"/>
          <ac:grpSpMkLst>
            <pc:docMk/>
            <pc:sldMk cId="727668169" sldId="275"/>
            <ac:grpSpMk id="31" creationId="{00000000-0000-0000-0000-000000000000}"/>
          </ac:grpSpMkLst>
        </pc:grpChg>
        <pc:picChg chg="del">
          <ac:chgData name="Friday Iguodala Omosumwen (2409194)" userId="2e4ff503-f4ed-423e-afd6-8277ab386535" providerId="ADAL" clId="{902D5433-3299-40E5-A377-55A3F3B51569}" dt="2026-07-06T14:34:39.516" v="2771" actId="478"/>
          <ac:picMkLst>
            <pc:docMk/>
            <pc:sldMk cId="727668169" sldId="275"/>
            <ac:picMk id="5" creationId="{00000000-0000-0000-0000-000000000000}"/>
          </ac:picMkLst>
        </pc:picChg>
        <pc:picChg chg="del">
          <ac:chgData name="Friday Iguodala Omosumwen (2409194)" userId="2e4ff503-f4ed-423e-afd6-8277ab386535" providerId="ADAL" clId="{902D5433-3299-40E5-A377-55A3F3B51569}" dt="2026-07-06T14:34:13.748" v="2766" actId="478"/>
          <ac:picMkLst>
            <pc:docMk/>
            <pc:sldMk cId="727668169" sldId="275"/>
            <ac:picMk id="7" creationId="{00000000-0000-0000-0000-000000000000}"/>
          </ac:picMkLst>
        </pc:picChg>
        <pc:picChg chg="add del mod">
          <ac:chgData name="Friday Iguodala Omosumwen (2409194)" userId="2e4ff503-f4ed-423e-afd6-8277ab386535" providerId="ADAL" clId="{902D5433-3299-40E5-A377-55A3F3B51569}" dt="2026-07-06T14:47:41.291" v="2822" actId="478"/>
          <ac:picMkLst>
            <pc:docMk/>
            <pc:sldMk cId="727668169" sldId="275"/>
            <ac:picMk id="13" creationId="{25CEC1FD-83B1-3D05-F002-1D9AF9F74A26}"/>
          </ac:picMkLst>
        </pc:picChg>
        <pc:picChg chg="add mod">
          <ac:chgData name="Friday Iguodala Omosumwen (2409194)" userId="2e4ff503-f4ed-423e-afd6-8277ab386535" providerId="ADAL" clId="{902D5433-3299-40E5-A377-55A3F3B51569}" dt="2026-07-06T14:47:57.815" v="2824" actId="1076"/>
          <ac:picMkLst>
            <pc:docMk/>
            <pc:sldMk cId="727668169" sldId="275"/>
            <ac:picMk id="15" creationId="{29C1D734-EFF0-55E7-2D41-99CC5903DDC7}"/>
          </ac:picMkLst>
        </pc:picChg>
        <pc:picChg chg="del">
          <ac:chgData name="Friday Iguodala Omosumwen (2409194)" userId="2e4ff503-f4ed-423e-afd6-8277ab386535" providerId="ADAL" clId="{902D5433-3299-40E5-A377-55A3F3B51569}" dt="2026-07-06T14:35:14.542" v="2778" actId="478"/>
          <ac:picMkLst>
            <pc:docMk/>
            <pc:sldMk cId="727668169" sldId="275"/>
            <ac:picMk id="23" creationId="{00000000-0000-0000-0000-000000000000}"/>
          </ac:picMkLst>
        </pc:picChg>
        <pc:picChg chg="del">
          <ac:chgData name="Friday Iguodala Omosumwen (2409194)" userId="2e4ff503-f4ed-423e-afd6-8277ab386535" providerId="ADAL" clId="{902D5433-3299-40E5-A377-55A3F3B51569}" dt="2026-07-06T14:35:17.179" v="2779" actId="478"/>
          <ac:picMkLst>
            <pc:docMk/>
            <pc:sldMk cId="727668169" sldId="275"/>
            <ac:picMk id="24" creationId="{00000000-0000-0000-0000-000000000000}"/>
          </ac:picMkLst>
        </pc:picChg>
      </pc:sldChg>
      <pc:sldChg chg="addSp delSp modSp mod">
        <pc:chgData name="Friday Iguodala Omosumwen (2409194)" userId="2e4ff503-f4ed-423e-afd6-8277ab386535" providerId="ADAL" clId="{902D5433-3299-40E5-A377-55A3F3B51569}" dt="2026-07-06T15:08:46.571" v="3064"/>
        <pc:sldMkLst>
          <pc:docMk/>
          <pc:sldMk cId="1769326051" sldId="276"/>
        </pc:sldMkLst>
        <pc:spChg chg="add mod">
          <ac:chgData name="Friday Iguodala Omosumwen (2409194)" userId="2e4ff503-f4ed-423e-afd6-8277ab386535" providerId="ADAL" clId="{902D5433-3299-40E5-A377-55A3F3B51569}" dt="2026-07-06T14:57:39.565" v="2909" actId="14100"/>
          <ac:spMkLst>
            <pc:docMk/>
            <pc:sldMk cId="1769326051" sldId="276"/>
            <ac:spMk id="3" creationId="{B83F43FB-00E2-FB91-5089-A7989026D407}"/>
          </ac:spMkLst>
        </pc:spChg>
        <pc:spChg chg="add del mod">
          <ac:chgData name="Friday Iguodala Omosumwen (2409194)" userId="2e4ff503-f4ed-423e-afd6-8277ab386535" providerId="ADAL" clId="{902D5433-3299-40E5-A377-55A3F3B51569}" dt="2026-07-06T15:00:06.087" v="2915" actId="478"/>
          <ac:spMkLst>
            <pc:docMk/>
            <pc:sldMk cId="1769326051" sldId="276"/>
            <ac:spMk id="7" creationId="{229A8555-1020-3B6D-0E24-6DF56D3CDA5F}"/>
          </ac:spMkLst>
        </pc:spChg>
        <pc:spChg chg="mod">
          <ac:chgData name="Friday Iguodala Omosumwen (2409194)" userId="2e4ff503-f4ed-423e-afd6-8277ab386535" providerId="ADAL" clId="{902D5433-3299-40E5-A377-55A3F3B51569}" dt="2026-07-06T15:05:49.030" v="3063" actId="20577"/>
          <ac:spMkLst>
            <pc:docMk/>
            <pc:sldMk cId="1769326051" sldId="276"/>
            <ac:spMk id="8" creationId="{00000000-0000-0000-0000-000000000000}"/>
          </ac:spMkLst>
        </pc:spChg>
        <pc:spChg chg="add mod">
          <ac:chgData name="Friday Iguodala Omosumwen (2409194)" userId="2e4ff503-f4ed-423e-afd6-8277ab386535" providerId="ADAL" clId="{902D5433-3299-40E5-A377-55A3F3B51569}" dt="2026-07-06T15:08:46.571" v="3064"/>
          <ac:spMkLst>
            <pc:docMk/>
            <pc:sldMk cId="1769326051" sldId="276"/>
            <ac:spMk id="10" creationId="{46668CD9-D1AB-A34C-BB04-550A1EDFCE9A}"/>
          </ac:spMkLst>
        </pc:spChg>
        <pc:spChg chg="mod">
          <ac:chgData name="Friday Iguodala Omosumwen (2409194)" userId="2e4ff503-f4ed-423e-afd6-8277ab386535" providerId="ADAL" clId="{902D5433-3299-40E5-A377-55A3F3B51569}" dt="2026-07-06T14:57:06.199" v="2907" actId="20577"/>
          <ac:spMkLst>
            <pc:docMk/>
            <pc:sldMk cId="1769326051" sldId="276"/>
            <ac:spMk id="16" creationId="{00000000-0000-0000-0000-000000000000}"/>
          </ac:spMkLst>
        </pc:spChg>
        <pc:spChg chg="del topLvl">
          <ac:chgData name="Friday Iguodala Omosumwen (2409194)" userId="2e4ff503-f4ed-423e-afd6-8277ab386535" providerId="ADAL" clId="{902D5433-3299-40E5-A377-55A3F3B51569}" dt="2026-07-06T14:56:57.806" v="2843" actId="478"/>
          <ac:spMkLst>
            <pc:docMk/>
            <pc:sldMk cId="1769326051" sldId="276"/>
            <ac:spMk id="34" creationId="{00000000-0000-0000-0000-000000000000}"/>
          </ac:spMkLst>
        </pc:spChg>
        <pc:spChg chg="del topLvl">
          <ac:chgData name="Friday Iguodala Omosumwen (2409194)" userId="2e4ff503-f4ed-423e-afd6-8277ab386535" providerId="ADAL" clId="{902D5433-3299-40E5-A377-55A3F3B51569}" dt="2026-07-06T14:56:54.560" v="2842" actId="478"/>
          <ac:spMkLst>
            <pc:docMk/>
            <pc:sldMk cId="1769326051" sldId="276"/>
            <ac:spMk id="35" creationId="{00000000-0000-0000-0000-000000000000}"/>
          </ac:spMkLst>
        </pc:spChg>
        <pc:spChg chg="del">
          <ac:chgData name="Friday Iguodala Omosumwen (2409194)" userId="2e4ff503-f4ed-423e-afd6-8277ab386535" providerId="ADAL" clId="{902D5433-3299-40E5-A377-55A3F3B51569}" dt="2026-07-06T14:56:13.296" v="2835" actId="478"/>
          <ac:spMkLst>
            <pc:docMk/>
            <pc:sldMk cId="1769326051" sldId="276"/>
            <ac:spMk id="42" creationId="{00000000-0000-0000-0000-000000000000}"/>
          </ac:spMkLst>
        </pc:spChg>
        <pc:spChg chg="del mod">
          <ac:chgData name="Friday Iguodala Omosumwen (2409194)" userId="2e4ff503-f4ed-423e-afd6-8277ab386535" providerId="ADAL" clId="{902D5433-3299-40E5-A377-55A3F3B51569}" dt="2026-07-06T14:56:28.897" v="2837" actId="478"/>
          <ac:spMkLst>
            <pc:docMk/>
            <pc:sldMk cId="1769326051" sldId="276"/>
            <ac:spMk id="43" creationId="{00000000-0000-0000-0000-000000000000}"/>
          </ac:spMkLst>
        </pc:spChg>
        <pc:spChg chg="del mod">
          <ac:chgData name="Friday Iguodala Omosumwen (2409194)" userId="2e4ff503-f4ed-423e-afd6-8277ab386535" providerId="ADAL" clId="{902D5433-3299-40E5-A377-55A3F3B51569}" dt="2026-07-06T14:56:38.827" v="2839" actId="478"/>
          <ac:spMkLst>
            <pc:docMk/>
            <pc:sldMk cId="1769326051" sldId="276"/>
            <ac:spMk id="44" creationId="{00000000-0000-0000-0000-000000000000}"/>
          </ac:spMkLst>
        </pc:spChg>
        <pc:grpChg chg="del">
          <ac:chgData name="Friday Iguodala Omosumwen (2409194)" userId="2e4ff503-f4ed-423e-afd6-8277ab386535" providerId="ADAL" clId="{902D5433-3299-40E5-A377-55A3F3B51569}" dt="2026-07-06T14:56:54.560" v="2842" actId="478"/>
          <ac:grpSpMkLst>
            <pc:docMk/>
            <pc:sldMk cId="1769326051" sldId="276"/>
            <ac:grpSpMk id="33" creationId="{00000000-0000-0000-0000-000000000000}"/>
          </ac:grpSpMkLst>
        </pc:grpChg>
        <pc:grpChg chg="del">
          <ac:chgData name="Friday Iguodala Omosumwen (2409194)" userId="2e4ff503-f4ed-423e-afd6-8277ab386535" providerId="ADAL" clId="{902D5433-3299-40E5-A377-55A3F3B51569}" dt="2026-07-06T14:56:43.740" v="2841" actId="478"/>
          <ac:grpSpMkLst>
            <pc:docMk/>
            <pc:sldMk cId="1769326051" sldId="276"/>
            <ac:grpSpMk id="36" creationId="{00000000-0000-0000-0000-000000000000}"/>
          </ac:grpSpMkLst>
        </pc:grpChg>
        <pc:grpChg chg="del">
          <ac:chgData name="Friday Iguodala Omosumwen (2409194)" userId="2e4ff503-f4ed-423e-afd6-8277ab386535" providerId="ADAL" clId="{902D5433-3299-40E5-A377-55A3F3B51569}" dt="2026-07-06T14:56:41.408" v="2840" actId="478"/>
          <ac:grpSpMkLst>
            <pc:docMk/>
            <pc:sldMk cId="1769326051" sldId="276"/>
            <ac:grpSpMk id="39" creationId="{00000000-0000-0000-0000-000000000000}"/>
          </ac:grpSpMkLst>
        </pc:grpChg>
        <pc:picChg chg="add del mod">
          <ac:chgData name="Friday Iguodala Omosumwen (2409194)" userId="2e4ff503-f4ed-423e-afd6-8277ab386535" providerId="ADAL" clId="{902D5433-3299-40E5-A377-55A3F3B51569}" dt="2026-07-06T14:59:35.798" v="2912" actId="478"/>
          <ac:picMkLst>
            <pc:docMk/>
            <pc:sldMk cId="1769326051" sldId="276"/>
            <ac:picMk id="5" creationId="{4FB18621-1B3A-8AF6-7225-3C8492FC8A35}"/>
          </ac:picMkLst>
        </pc:picChg>
        <pc:picChg chg="del">
          <ac:chgData name="Friday Iguodala Omosumwen (2409194)" userId="2e4ff503-f4ed-423e-afd6-8277ab386535" providerId="ADAL" clId="{902D5433-3299-40E5-A377-55A3F3B51569}" dt="2026-07-06T14:56:06.183" v="2834" actId="478"/>
          <ac:picMkLst>
            <pc:docMk/>
            <pc:sldMk cId="1769326051" sldId="276"/>
            <ac:picMk id="18" creationId="{00000000-0000-0000-0000-000000000000}"/>
          </ac:picMkLst>
        </pc:picChg>
      </pc:sldChg>
      <pc:sldChg chg="addSp delSp modSp mod">
        <pc:chgData name="Friday Iguodala Omosumwen (2409194)" userId="2e4ff503-f4ed-423e-afd6-8277ab386535" providerId="ADAL" clId="{902D5433-3299-40E5-A377-55A3F3B51569}" dt="2026-07-06T16:11:53.148" v="3592" actId="14100"/>
        <pc:sldMkLst>
          <pc:docMk/>
          <pc:sldMk cId="1107001750" sldId="279"/>
        </pc:sldMkLst>
        <pc:spChg chg="mod">
          <ac:chgData name="Friday Iguodala Omosumwen (2409194)" userId="2e4ff503-f4ed-423e-afd6-8277ab386535" providerId="ADAL" clId="{902D5433-3299-40E5-A377-55A3F3B51569}" dt="2026-07-01T12:28:16.977" v="1494" actId="27636"/>
          <ac:spMkLst>
            <pc:docMk/>
            <pc:sldMk cId="1107001750" sldId="279"/>
            <ac:spMk id="4" creationId="{00000000-0000-0000-0000-000000000000}"/>
          </ac:spMkLst>
        </pc:spChg>
        <pc:spChg chg="mod">
          <ac:chgData name="Friday Iguodala Omosumwen (2409194)" userId="2e4ff503-f4ed-423e-afd6-8277ab386535" providerId="ADAL" clId="{902D5433-3299-40E5-A377-55A3F3B51569}" dt="2026-07-01T12:26:06.978" v="1447" actId="20577"/>
          <ac:spMkLst>
            <pc:docMk/>
            <pc:sldMk cId="1107001750" sldId="279"/>
            <ac:spMk id="21" creationId="{00000000-0000-0000-0000-000000000000}"/>
          </ac:spMkLst>
        </pc:spChg>
        <pc:spChg chg="del mod">
          <ac:chgData name="Friday Iguodala Omosumwen (2409194)" userId="2e4ff503-f4ed-423e-afd6-8277ab386535" providerId="ADAL" clId="{902D5433-3299-40E5-A377-55A3F3B51569}" dt="2026-07-06T14:13:32.877" v="2389" actId="478"/>
          <ac:spMkLst>
            <pc:docMk/>
            <pc:sldMk cId="1107001750" sldId="279"/>
            <ac:spMk id="25" creationId="{00000000-0000-0000-0000-000000000000}"/>
          </ac:spMkLst>
        </pc:spChg>
        <pc:spChg chg="mod">
          <ac:chgData name="Friday Iguodala Omosumwen (2409194)" userId="2e4ff503-f4ed-423e-afd6-8277ab386535" providerId="ADAL" clId="{902D5433-3299-40E5-A377-55A3F3B51569}" dt="2026-07-01T12:25:46.542" v="1207" actId="20577"/>
          <ac:spMkLst>
            <pc:docMk/>
            <pc:sldMk cId="1107001750" sldId="279"/>
            <ac:spMk id="32" creationId="{00000000-0000-0000-0000-000000000000}"/>
          </ac:spMkLst>
        </pc:spChg>
        <pc:spChg chg="mod">
          <ac:chgData name="Friday Iguodala Omosumwen (2409194)" userId="2e4ff503-f4ed-423e-afd6-8277ab386535" providerId="ADAL" clId="{902D5433-3299-40E5-A377-55A3F3B51569}" dt="2026-07-01T12:25:59.820" v="1378" actId="20577"/>
          <ac:spMkLst>
            <pc:docMk/>
            <pc:sldMk cId="1107001750" sldId="279"/>
            <ac:spMk id="36" creationId="{00000000-0000-0000-0000-000000000000}"/>
          </ac:spMkLst>
        </pc:spChg>
        <pc:spChg chg="mod">
          <ac:chgData name="Friday Iguodala Omosumwen (2409194)" userId="2e4ff503-f4ed-423e-afd6-8277ab386535" providerId="ADAL" clId="{902D5433-3299-40E5-A377-55A3F3B51569}" dt="2026-07-01T12:25:24.346" v="1132" actId="20577"/>
          <ac:spMkLst>
            <pc:docMk/>
            <pc:sldMk cId="1107001750" sldId="279"/>
            <ac:spMk id="40" creationId="{00000000-0000-0000-0000-000000000000}"/>
          </ac:spMkLst>
        </pc:spChg>
        <pc:picChg chg="add del">
          <ac:chgData name="Friday Iguodala Omosumwen (2409194)" userId="2e4ff503-f4ed-423e-afd6-8277ab386535" providerId="ADAL" clId="{902D5433-3299-40E5-A377-55A3F3B51569}" dt="2026-07-06T13:25:07.278" v="1504" actId="478"/>
          <ac:picMkLst>
            <pc:docMk/>
            <pc:sldMk cId="1107001750" sldId="279"/>
            <ac:picMk id="2" creationId="{94D47129-2257-4FA2-E2B5-7609E007430C}"/>
          </ac:picMkLst>
        </pc:picChg>
        <pc:picChg chg="add mod">
          <ac:chgData name="Friday Iguodala Omosumwen (2409194)" userId="2e4ff503-f4ed-423e-afd6-8277ab386535" providerId="ADAL" clId="{902D5433-3299-40E5-A377-55A3F3B51569}" dt="2026-07-06T16:11:53.148" v="3592" actId="14100"/>
          <ac:picMkLst>
            <pc:docMk/>
            <pc:sldMk cId="1107001750" sldId="279"/>
            <ac:picMk id="3" creationId="{E6DD2380-0ADC-C28D-8A1F-F4F3739222EA}"/>
          </ac:picMkLst>
        </pc:picChg>
      </pc:sldChg>
      <pc:sldChg chg="addSp delSp modSp mod">
        <pc:chgData name="Friday Iguodala Omosumwen (2409194)" userId="2e4ff503-f4ed-423e-afd6-8277ab386535" providerId="ADAL" clId="{902D5433-3299-40E5-A377-55A3F3B51569}" dt="2026-07-06T14:21:50.984" v="2544" actId="27636"/>
        <pc:sldMkLst>
          <pc:docMk/>
          <pc:sldMk cId="2596833607" sldId="280"/>
        </pc:sldMkLst>
        <pc:spChg chg="mod">
          <ac:chgData name="Friday Iguodala Omosumwen (2409194)" userId="2e4ff503-f4ed-423e-afd6-8277ab386535" providerId="ADAL" clId="{902D5433-3299-40E5-A377-55A3F3B51569}" dt="2026-07-06T14:21:50.984" v="2544" actId="27636"/>
          <ac:spMkLst>
            <pc:docMk/>
            <pc:sldMk cId="2596833607" sldId="280"/>
            <ac:spMk id="3" creationId="{00000000-0000-0000-0000-000000000000}"/>
          </ac:spMkLst>
        </pc:spChg>
        <pc:spChg chg="add mod">
          <ac:chgData name="Friday Iguodala Omosumwen (2409194)" userId="2e4ff503-f4ed-423e-afd6-8277ab386535" providerId="ADAL" clId="{902D5433-3299-40E5-A377-55A3F3B51569}" dt="2026-07-06T14:20:45.853" v="2526" actId="20577"/>
          <ac:spMkLst>
            <pc:docMk/>
            <pc:sldMk cId="2596833607" sldId="280"/>
            <ac:spMk id="7" creationId="{A67FE569-F02D-CAB4-39C4-5661D625D075}"/>
          </ac:spMkLst>
        </pc:spChg>
        <pc:spChg chg="del">
          <ac:chgData name="Friday Iguodala Omosumwen (2409194)" userId="2e4ff503-f4ed-423e-afd6-8277ab386535" providerId="ADAL" clId="{902D5433-3299-40E5-A377-55A3F3B51569}" dt="2026-07-06T14:10:32.135" v="2384" actId="478"/>
          <ac:spMkLst>
            <pc:docMk/>
            <pc:sldMk cId="2596833607" sldId="280"/>
            <ac:spMk id="10" creationId="{00000000-0000-0000-0000-000000000000}"/>
          </ac:spMkLst>
        </pc:spChg>
        <pc:spChg chg="del mod">
          <ac:chgData name="Friday Iguodala Omosumwen (2409194)" userId="2e4ff503-f4ed-423e-afd6-8277ab386535" providerId="ADAL" clId="{902D5433-3299-40E5-A377-55A3F3B51569}" dt="2026-07-06T14:10:03.318" v="2334" actId="478"/>
          <ac:spMkLst>
            <pc:docMk/>
            <pc:sldMk cId="2596833607" sldId="280"/>
            <ac:spMk id="16" creationId="{00000000-0000-0000-0000-000000000000}"/>
          </ac:spMkLst>
        </pc:spChg>
        <pc:spChg chg="mod">
          <ac:chgData name="Friday Iguodala Omosumwen (2409194)" userId="2e4ff503-f4ed-423e-afd6-8277ab386535" providerId="ADAL" clId="{902D5433-3299-40E5-A377-55A3F3B51569}" dt="2026-07-06T14:09:04.927" v="2004" actId="20577"/>
          <ac:spMkLst>
            <pc:docMk/>
            <pc:sldMk cId="2596833607" sldId="280"/>
            <ac:spMk id="17" creationId="{00000000-0000-0000-0000-000000000000}"/>
          </ac:spMkLst>
        </pc:spChg>
        <pc:spChg chg="del mod">
          <ac:chgData name="Friday Iguodala Omosumwen (2409194)" userId="2e4ff503-f4ed-423e-afd6-8277ab386535" providerId="ADAL" clId="{902D5433-3299-40E5-A377-55A3F3B51569}" dt="2026-07-06T14:09:50.737" v="2251" actId="478"/>
          <ac:spMkLst>
            <pc:docMk/>
            <pc:sldMk cId="2596833607" sldId="280"/>
            <ac:spMk id="25" creationId="{00000000-0000-0000-0000-000000000000}"/>
          </ac:spMkLst>
        </pc:spChg>
        <pc:spChg chg="mod">
          <ac:chgData name="Friday Iguodala Omosumwen (2409194)" userId="2e4ff503-f4ed-423e-afd6-8277ab386535" providerId="ADAL" clId="{902D5433-3299-40E5-A377-55A3F3B51569}" dt="2026-07-06T14:09:16.784" v="2116" actId="20577"/>
          <ac:spMkLst>
            <pc:docMk/>
            <pc:sldMk cId="2596833607" sldId="280"/>
            <ac:spMk id="29" creationId="{00000000-0000-0000-0000-000000000000}"/>
          </ac:spMkLst>
        </pc:spChg>
        <pc:spChg chg="del mod">
          <ac:chgData name="Friday Iguodala Omosumwen (2409194)" userId="2e4ff503-f4ed-423e-afd6-8277ab386535" providerId="ADAL" clId="{902D5433-3299-40E5-A377-55A3F3B51569}" dt="2026-07-06T14:10:28.735" v="2383" actId="478"/>
          <ac:spMkLst>
            <pc:docMk/>
            <pc:sldMk cId="2596833607" sldId="280"/>
            <ac:spMk id="30" creationId="{00000000-0000-0000-0000-000000000000}"/>
          </ac:spMkLst>
        </pc:spChg>
        <pc:grpChg chg="del">
          <ac:chgData name="Friday Iguodala Omosumwen (2409194)" userId="2e4ff503-f4ed-423e-afd6-8277ab386535" providerId="ADAL" clId="{902D5433-3299-40E5-A377-55A3F3B51569}" dt="2026-07-06T14:10:06.308" v="2335" actId="478"/>
          <ac:grpSpMkLst>
            <pc:docMk/>
            <pc:sldMk cId="2596833607" sldId="280"/>
            <ac:grpSpMk id="13" creationId="{00000000-0000-0000-0000-000000000000}"/>
          </ac:grpSpMkLst>
        </pc:grpChg>
        <pc:grpChg chg="del">
          <ac:chgData name="Friday Iguodala Omosumwen (2409194)" userId="2e4ff503-f4ed-423e-afd6-8277ab386535" providerId="ADAL" clId="{902D5433-3299-40E5-A377-55A3F3B51569}" dt="2026-07-06T14:09:53.814" v="2252" actId="478"/>
          <ac:grpSpMkLst>
            <pc:docMk/>
            <pc:sldMk cId="2596833607" sldId="280"/>
            <ac:grpSpMk id="18" creationId="{00000000-0000-0000-0000-000000000000}"/>
          </ac:grpSpMkLst>
        </pc:grpChg>
        <pc:grpChg chg="del">
          <ac:chgData name="Friday Iguodala Omosumwen (2409194)" userId="2e4ff503-f4ed-423e-afd6-8277ab386535" providerId="ADAL" clId="{902D5433-3299-40E5-A377-55A3F3B51569}" dt="2026-07-06T14:09:37.021" v="2248" actId="478"/>
          <ac:grpSpMkLst>
            <pc:docMk/>
            <pc:sldMk cId="2596833607" sldId="280"/>
            <ac:grpSpMk id="26" creationId="{00000000-0000-0000-0000-000000000000}"/>
          </ac:grpSpMkLst>
        </pc:grpChg>
        <pc:picChg chg="del">
          <ac:chgData name="Friday Iguodala Omosumwen (2409194)" userId="2e4ff503-f4ed-423e-afd6-8277ab386535" providerId="ADAL" clId="{902D5433-3299-40E5-A377-55A3F3B51569}" dt="2026-07-06T14:09:33.604" v="2247" actId="478"/>
          <ac:picMkLst>
            <pc:docMk/>
            <pc:sldMk cId="2596833607" sldId="280"/>
            <ac:picMk id="2" creationId="{00000000-0000-0000-0000-000000000000}"/>
          </ac:picMkLst>
        </pc:picChg>
        <pc:picChg chg="del">
          <ac:chgData name="Friday Iguodala Omosumwen (2409194)" userId="2e4ff503-f4ed-423e-afd6-8277ab386535" providerId="ADAL" clId="{902D5433-3299-40E5-A377-55A3F3B51569}" dt="2026-07-06T14:09:28.947" v="2245" actId="478"/>
          <ac:picMkLst>
            <pc:docMk/>
            <pc:sldMk cId="2596833607" sldId="280"/>
            <ac:picMk id="5" creationId="{00000000-0000-0000-0000-000000000000}"/>
          </ac:picMkLst>
        </pc:picChg>
        <pc:picChg chg="del">
          <ac:chgData name="Friday Iguodala Omosumwen (2409194)" userId="2e4ff503-f4ed-423e-afd6-8277ab386535" providerId="ADAL" clId="{902D5433-3299-40E5-A377-55A3F3B51569}" dt="2026-07-06T14:09:31.253" v="2246" actId="478"/>
          <ac:picMkLst>
            <pc:docMk/>
            <pc:sldMk cId="2596833607" sldId="280"/>
            <ac:picMk id="6" creationId="{00000000-0000-0000-0000-000000000000}"/>
          </ac:picMkLst>
        </pc:picChg>
        <pc:cxnChg chg="del">
          <ac:chgData name="Friday Iguodala Omosumwen (2409194)" userId="2e4ff503-f4ed-423e-afd6-8277ab386535" providerId="ADAL" clId="{902D5433-3299-40E5-A377-55A3F3B51569}" dt="2026-07-06T14:08:50.254" v="1945" actId="478"/>
          <ac:cxnSpMkLst>
            <pc:docMk/>
            <pc:sldMk cId="2596833607" sldId="280"/>
            <ac:cxnSpMk id="20" creationId="{00000000-0000-0000-0000-000000000000}"/>
          </ac:cxnSpMkLst>
        </pc:cxnChg>
      </pc:sldChg>
      <pc:sldChg chg="addSp delSp modSp mod delAnim">
        <pc:chgData name="Friday Iguodala Omosumwen (2409194)" userId="2e4ff503-f4ed-423e-afd6-8277ab386535" providerId="ADAL" clId="{902D5433-3299-40E5-A377-55A3F3B51569}" dt="2026-07-06T16:11:32.225" v="3591" actId="14100"/>
        <pc:sldMkLst>
          <pc:docMk/>
          <pc:sldMk cId="958036878" sldId="281"/>
        </pc:sldMkLst>
        <pc:spChg chg="mod">
          <ac:chgData name="Friday Iguodala Omosumwen (2409194)" userId="2e4ff503-f4ed-423e-afd6-8277ab386535" providerId="ADAL" clId="{902D5433-3299-40E5-A377-55A3F3B51569}" dt="2026-07-06T14:08:29.385" v="1944" actId="20577"/>
          <ac:spMkLst>
            <pc:docMk/>
            <pc:sldMk cId="958036878" sldId="281"/>
            <ac:spMk id="3" creationId="{00000000-0000-0000-0000-000000000000}"/>
          </ac:spMkLst>
        </pc:spChg>
        <pc:spChg chg="add del mod">
          <ac:chgData name="Friday Iguodala Omosumwen (2409194)" userId="2e4ff503-f4ed-423e-afd6-8277ab386535" providerId="ADAL" clId="{902D5433-3299-40E5-A377-55A3F3B51569}" dt="2026-07-06T14:03:57.272" v="1507" actId="478"/>
          <ac:spMkLst>
            <pc:docMk/>
            <pc:sldMk cId="958036878" sldId="281"/>
            <ac:spMk id="4" creationId="{1CCDF184-0AF7-7E30-D662-D340A5174D9D}"/>
          </ac:spMkLst>
        </pc:spChg>
        <pc:spChg chg="mod">
          <ac:chgData name="Friday Iguodala Omosumwen (2409194)" userId="2e4ff503-f4ed-423e-afd6-8277ab386535" providerId="ADAL" clId="{902D5433-3299-40E5-A377-55A3F3B51569}" dt="2026-07-06T14:04:19.413" v="1889" actId="20577"/>
          <ac:spMkLst>
            <pc:docMk/>
            <pc:sldMk cId="958036878" sldId="281"/>
            <ac:spMk id="5" creationId="{00000000-0000-0000-0000-000000000000}"/>
          </ac:spMkLst>
        </pc:spChg>
        <pc:spChg chg="add del">
          <ac:chgData name="Friday Iguodala Omosumwen (2409194)" userId="2e4ff503-f4ed-423e-afd6-8277ab386535" providerId="ADAL" clId="{902D5433-3299-40E5-A377-55A3F3B51569}" dt="2026-07-06T14:14:47.975" v="2393" actId="478"/>
          <ac:spMkLst>
            <pc:docMk/>
            <pc:sldMk cId="958036878" sldId="281"/>
            <ac:spMk id="11" creationId="{FEBD76EA-B959-8539-E180-2F28A2D63844}"/>
          </ac:spMkLst>
        </pc:spChg>
        <pc:spChg chg="add del mod">
          <ac:chgData name="Friday Iguodala Omosumwen (2409194)" userId="2e4ff503-f4ed-423e-afd6-8277ab386535" providerId="ADAL" clId="{902D5433-3299-40E5-A377-55A3F3B51569}" dt="2026-07-06T14:16:20.074" v="2475" actId="478"/>
          <ac:spMkLst>
            <pc:docMk/>
            <pc:sldMk cId="958036878" sldId="281"/>
            <ac:spMk id="13" creationId="{D327C0EB-6EE4-8C09-EFA0-292AAFB1C5C1}"/>
          </ac:spMkLst>
        </pc:spChg>
        <pc:picChg chg="del">
          <ac:chgData name="Friday Iguodala Omosumwen (2409194)" userId="2e4ff503-f4ed-423e-afd6-8277ab386535" providerId="ADAL" clId="{902D5433-3299-40E5-A377-55A3F3B51569}" dt="2026-07-06T14:03:53.311" v="1506" actId="478"/>
          <ac:picMkLst>
            <pc:docMk/>
            <pc:sldMk cId="958036878" sldId="281"/>
            <ac:picMk id="7" creationId="{9F029C1A-F15A-44BF-996A-1F59B3110D78}"/>
          </ac:picMkLst>
        </pc:picChg>
        <pc:picChg chg="add del">
          <ac:chgData name="Friday Iguodala Omosumwen (2409194)" userId="2e4ff503-f4ed-423e-afd6-8277ab386535" providerId="ADAL" clId="{902D5433-3299-40E5-A377-55A3F3B51569}" dt="2026-07-06T14:05:59.581" v="1891" actId="478"/>
          <ac:picMkLst>
            <pc:docMk/>
            <pc:sldMk cId="958036878" sldId="281"/>
            <ac:picMk id="8" creationId="{6FBF7F25-A68D-E246-88AE-AA12A4EFAE2B}"/>
          </ac:picMkLst>
        </pc:picChg>
        <pc:picChg chg="add mod">
          <ac:chgData name="Friday Iguodala Omosumwen (2409194)" userId="2e4ff503-f4ed-423e-afd6-8277ab386535" providerId="ADAL" clId="{902D5433-3299-40E5-A377-55A3F3B51569}" dt="2026-07-06T16:11:32.225" v="3591" actId="14100"/>
          <ac:picMkLst>
            <pc:docMk/>
            <pc:sldMk cId="958036878" sldId="281"/>
            <ac:picMk id="9" creationId="{23598276-F68D-1F49-0404-A9940114F0C6}"/>
          </ac:picMkLst>
        </pc:picChg>
      </pc:sldChg>
      <pc:sldChg chg="addSp delSp modSp mod">
        <pc:chgData name="Friday Iguodala Omosumwen (2409194)" userId="2e4ff503-f4ed-423e-afd6-8277ab386535" providerId="ADAL" clId="{902D5433-3299-40E5-A377-55A3F3B51569}" dt="2026-07-06T15:17:30.776" v="3404" actId="27636"/>
        <pc:sldMkLst>
          <pc:docMk/>
          <pc:sldMk cId="893025881" sldId="282"/>
        </pc:sldMkLst>
        <pc:spChg chg="add del">
          <ac:chgData name="Friday Iguodala Omosumwen (2409194)" userId="2e4ff503-f4ed-423e-afd6-8277ab386535" providerId="ADAL" clId="{902D5433-3299-40E5-A377-55A3F3B51569}" dt="2026-07-06T15:11:50.211" v="3212" actId="478"/>
          <ac:spMkLst>
            <pc:docMk/>
            <pc:sldMk cId="893025881" sldId="282"/>
            <ac:spMk id="4" creationId="{28A3478E-01A9-D6F7-2B19-7F1A8CD45C8C}"/>
          </ac:spMkLst>
        </pc:spChg>
        <pc:spChg chg="del mod">
          <ac:chgData name="Friday Iguodala Omosumwen (2409194)" userId="2e4ff503-f4ed-423e-afd6-8277ab386535" providerId="ADAL" clId="{902D5433-3299-40E5-A377-55A3F3B51569}" dt="2026-07-06T15:11:41.574" v="3211" actId="478"/>
          <ac:spMkLst>
            <pc:docMk/>
            <pc:sldMk cId="893025881" sldId="282"/>
            <ac:spMk id="5" creationId="{00000000-0000-0000-0000-000000000000}"/>
          </ac:spMkLst>
        </pc:spChg>
        <pc:spChg chg="del">
          <ac:chgData name="Friday Iguodala Omosumwen (2409194)" userId="2e4ff503-f4ed-423e-afd6-8277ab386535" providerId="ADAL" clId="{902D5433-3299-40E5-A377-55A3F3B51569}" dt="2026-07-06T15:10:29.141" v="3065" actId="478"/>
          <ac:spMkLst>
            <pc:docMk/>
            <pc:sldMk cId="893025881" sldId="282"/>
            <ac:spMk id="9" creationId="{00000000-0000-0000-0000-000000000000}"/>
          </ac:spMkLst>
        </pc:spChg>
        <pc:spChg chg="mod">
          <ac:chgData name="Friday Iguodala Omosumwen (2409194)" userId="2e4ff503-f4ed-423e-afd6-8277ab386535" providerId="ADAL" clId="{902D5433-3299-40E5-A377-55A3F3B51569}" dt="2026-07-06T15:17:30.776" v="3404" actId="27636"/>
          <ac:spMkLst>
            <pc:docMk/>
            <pc:sldMk cId="893025881" sldId="282"/>
            <ac:spMk id="10" creationId="{00000000-0000-0000-0000-000000000000}"/>
          </ac:spMkLst>
        </pc:spChg>
        <pc:spChg chg="add mod">
          <ac:chgData name="Friday Iguodala Omosumwen (2409194)" userId="2e4ff503-f4ed-423e-afd6-8277ab386535" providerId="ADAL" clId="{902D5433-3299-40E5-A377-55A3F3B51569}" dt="2026-07-06T15:17:11.034" v="3402" actId="20577"/>
          <ac:spMkLst>
            <pc:docMk/>
            <pc:sldMk cId="893025881" sldId="282"/>
            <ac:spMk id="14" creationId="{FC055ABE-4478-9D23-4BA9-E7C8E8DDDA53}"/>
          </ac:spMkLst>
        </pc:spChg>
        <pc:picChg chg="del">
          <ac:chgData name="Friday Iguodala Omosumwen (2409194)" userId="2e4ff503-f4ed-423e-afd6-8277ab386535" providerId="ADAL" clId="{902D5433-3299-40E5-A377-55A3F3B51569}" dt="2026-07-06T15:10:55.208" v="3209" actId="478"/>
          <ac:picMkLst>
            <pc:docMk/>
            <pc:sldMk cId="893025881" sldId="282"/>
            <ac:picMk id="2" creationId="{00000000-0000-0000-0000-000000000000}"/>
          </ac:picMkLst>
        </pc:picChg>
        <pc:picChg chg="del">
          <ac:chgData name="Friday Iguodala Omosumwen (2409194)" userId="2e4ff503-f4ed-423e-afd6-8277ab386535" providerId="ADAL" clId="{902D5433-3299-40E5-A377-55A3F3B51569}" dt="2026-07-06T15:10:31.810" v="3066" actId="478"/>
          <ac:picMkLst>
            <pc:docMk/>
            <pc:sldMk cId="893025881" sldId="282"/>
            <ac:picMk id="7" creationId="{00000000-0000-0000-0000-000000000000}"/>
          </ac:picMkLst>
        </pc:picChg>
        <pc:picChg chg="del">
          <ac:chgData name="Friday Iguodala Omosumwen (2409194)" userId="2e4ff503-f4ed-423e-afd6-8277ab386535" providerId="ADAL" clId="{902D5433-3299-40E5-A377-55A3F3B51569}" dt="2026-07-06T15:10:34.159" v="3067" actId="478"/>
          <ac:picMkLst>
            <pc:docMk/>
            <pc:sldMk cId="893025881" sldId="282"/>
            <ac:picMk id="8" creationId="{00000000-0000-0000-0000-000000000000}"/>
          </ac:picMkLst>
        </pc:picChg>
        <pc:picChg chg="del">
          <ac:chgData name="Friday Iguodala Omosumwen (2409194)" userId="2e4ff503-f4ed-423e-afd6-8277ab386535" providerId="ADAL" clId="{902D5433-3299-40E5-A377-55A3F3B51569}" dt="2026-07-06T15:10:52.585" v="3208" actId="478"/>
          <ac:picMkLst>
            <pc:docMk/>
            <pc:sldMk cId="893025881" sldId="282"/>
            <ac:picMk id="11" creationId="{00000000-0000-0000-0000-000000000000}"/>
          </ac:picMkLst>
        </pc:picChg>
        <pc:picChg chg="add del mod">
          <ac:chgData name="Friday Iguodala Omosumwen (2409194)" userId="2e4ff503-f4ed-423e-afd6-8277ab386535" providerId="ADAL" clId="{902D5433-3299-40E5-A377-55A3F3B51569}" dt="2026-07-06T15:12:29.893" v="3215" actId="478"/>
          <ac:picMkLst>
            <pc:docMk/>
            <pc:sldMk cId="893025881" sldId="282"/>
            <ac:picMk id="12" creationId="{6F737C9D-4315-9E6E-7DA7-560E3232264D}"/>
          </ac:picMkLst>
        </pc:picChg>
      </pc:sldChg>
      <pc:sldChg chg="addSp delSp modSp new mod">
        <pc:chgData name="Friday Iguodala Omosumwen (2409194)" userId="2e4ff503-f4ed-423e-afd6-8277ab386535" providerId="ADAL" clId="{902D5433-3299-40E5-A377-55A3F3B51569}" dt="2026-07-06T15:26:11.954" v="3453" actId="478"/>
        <pc:sldMkLst>
          <pc:docMk/>
          <pc:sldMk cId="1233635340" sldId="283"/>
        </pc:sldMkLst>
        <pc:spChg chg="mod">
          <ac:chgData name="Friday Iguodala Omosumwen (2409194)" userId="2e4ff503-f4ed-423e-afd6-8277ab386535" providerId="ADAL" clId="{902D5433-3299-40E5-A377-55A3F3B51569}" dt="2026-07-06T15:25:10.864" v="3418" actId="27636"/>
          <ac:spMkLst>
            <pc:docMk/>
            <pc:sldMk cId="1233635340" sldId="283"/>
            <ac:spMk id="2" creationId="{5FA72DC4-1AEF-0AD2-671C-FF5F3E7957B0}"/>
          </ac:spMkLst>
        </pc:spChg>
        <pc:spChg chg="del">
          <ac:chgData name="Friday Iguodala Omosumwen (2409194)" userId="2e4ff503-f4ed-423e-afd6-8277ab386535" providerId="ADAL" clId="{902D5433-3299-40E5-A377-55A3F3B51569}" dt="2026-07-06T15:21:06.255" v="3406" actId="22"/>
          <ac:spMkLst>
            <pc:docMk/>
            <pc:sldMk cId="1233635340" sldId="283"/>
            <ac:spMk id="3" creationId="{AA84FE6A-2F65-5D2C-36EB-9E2B6924F7B0}"/>
          </ac:spMkLst>
        </pc:spChg>
        <pc:spChg chg="add del mod">
          <ac:chgData name="Friday Iguodala Omosumwen (2409194)" userId="2e4ff503-f4ed-423e-afd6-8277ab386535" providerId="ADAL" clId="{902D5433-3299-40E5-A377-55A3F3B51569}" dt="2026-07-06T15:21:53.546" v="3410" actId="1957"/>
          <ac:spMkLst>
            <pc:docMk/>
            <pc:sldMk cId="1233635340" sldId="283"/>
            <ac:spMk id="9" creationId="{80F923AE-196A-9E9D-BD6C-18BDF32C2D17}"/>
          </ac:spMkLst>
        </pc:spChg>
        <pc:spChg chg="add">
          <ac:chgData name="Friday Iguodala Omosumwen (2409194)" userId="2e4ff503-f4ed-423e-afd6-8277ab386535" providerId="ADAL" clId="{902D5433-3299-40E5-A377-55A3F3B51569}" dt="2026-07-06T15:21:21.989" v="3408" actId="22"/>
          <ac:spMkLst>
            <pc:docMk/>
            <pc:sldMk cId="1233635340" sldId="283"/>
            <ac:spMk id="11" creationId="{F1C5CA79-062C-D433-C926-F4B436A43B53}"/>
          </ac:spMkLst>
        </pc:spChg>
        <pc:spChg chg="add del mod">
          <ac:chgData name="Friday Iguodala Omosumwen (2409194)" userId="2e4ff503-f4ed-423e-afd6-8277ab386535" providerId="ADAL" clId="{902D5433-3299-40E5-A377-55A3F3B51569}" dt="2026-07-06T15:22:43.256" v="3412" actId="34307"/>
          <ac:spMkLst>
            <pc:docMk/>
            <pc:sldMk cId="1233635340" sldId="283"/>
            <ac:spMk id="18" creationId="{80E5F928-3AE5-68D9-437C-B21489AEB20D}"/>
          </ac:spMkLst>
        </pc:spChg>
        <pc:spChg chg="add del mod">
          <ac:chgData name="Friday Iguodala Omosumwen (2409194)" userId="2e4ff503-f4ed-423e-afd6-8277ab386535" providerId="ADAL" clId="{902D5433-3299-40E5-A377-55A3F3B51569}" dt="2026-07-06T15:26:11.954" v="3453" actId="478"/>
          <ac:spMkLst>
            <pc:docMk/>
            <pc:sldMk cId="1233635340" sldId="283"/>
            <ac:spMk id="21" creationId="{6D1F4C07-5785-B615-1A31-9EF9E3D0BB5B}"/>
          </ac:spMkLst>
        </pc:spChg>
        <pc:spChg chg="add del mod">
          <ac:chgData name="Friday Iguodala Omosumwen (2409194)" userId="2e4ff503-f4ed-423e-afd6-8277ab386535" providerId="ADAL" clId="{902D5433-3299-40E5-A377-55A3F3B51569}" dt="2026-07-06T15:24:44.972" v="3416" actId="478"/>
          <ac:spMkLst>
            <pc:docMk/>
            <pc:sldMk cId="1233635340" sldId="283"/>
            <ac:spMk id="23" creationId="{A2597E40-D367-64A9-0967-87B5BFBD2A70}"/>
          </ac:spMkLst>
        </pc:spChg>
        <pc:graphicFrameChg chg="add del mod">
          <ac:chgData name="Friday Iguodala Omosumwen (2409194)" userId="2e4ff503-f4ed-423e-afd6-8277ab386535" providerId="ADAL" clId="{902D5433-3299-40E5-A377-55A3F3B51569}" dt="2026-07-06T15:22:09.056" v="3411" actId="478"/>
          <ac:graphicFrameMkLst>
            <pc:docMk/>
            <pc:sldMk cId="1233635340" sldId="283"/>
            <ac:graphicFrameMk id="16" creationId="{7BC8DDBE-F831-0110-D633-549129EDF126}"/>
          </ac:graphicFrameMkLst>
        </pc:graphicFrameChg>
        <pc:picChg chg="add del mod ord">
          <ac:chgData name="Friday Iguodala Omosumwen (2409194)" userId="2e4ff503-f4ed-423e-afd6-8277ab386535" providerId="ADAL" clId="{902D5433-3299-40E5-A377-55A3F3B51569}" dt="2026-07-06T15:21:14.223" v="3407" actId="478"/>
          <ac:picMkLst>
            <pc:docMk/>
            <pc:sldMk cId="1233635340" sldId="283"/>
            <ac:picMk id="7" creationId="{A0829A3D-97D9-475B-C8B7-BFC290B9B498}"/>
          </ac:picMkLst>
        </pc:picChg>
        <pc:picChg chg="add del mod ord">
          <ac:chgData name="Friday Iguodala Omosumwen (2409194)" userId="2e4ff503-f4ed-423e-afd6-8277ab386535" providerId="ADAL" clId="{902D5433-3299-40E5-A377-55A3F3B51569}" dt="2026-07-06T15:23:39.817" v="3414" actId="478"/>
          <ac:picMkLst>
            <pc:docMk/>
            <pc:sldMk cId="1233635340" sldId="283"/>
            <ac:picMk id="19" creationId="{6EECC558-4B27-07EE-B59C-47DDC3F247F4}"/>
          </ac:picMkLst>
        </pc:picChg>
      </pc:sldChg>
      <pc:sldChg chg="addSp modSp new mod">
        <pc:chgData name="Friday Iguodala Omosumwen (2409194)" userId="2e4ff503-f4ed-423e-afd6-8277ab386535" providerId="ADAL" clId="{902D5433-3299-40E5-A377-55A3F3B51569}" dt="2026-07-06T15:28:28.510" v="3488" actId="20577"/>
        <pc:sldMkLst>
          <pc:docMk/>
          <pc:sldMk cId="3981444910" sldId="284"/>
        </pc:sldMkLst>
        <pc:spChg chg="mod">
          <ac:chgData name="Friday Iguodala Omosumwen (2409194)" userId="2e4ff503-f4ed-423e-afd6-8277ab386535" providerId="ADAL" clId="{902D5433-3299-40E5-A377-55A3F3B51569}" dt="2026-07-06T15:28:28.510" v="3488" actId="20577"/>
          <ac:spMkLst>
            <pc:docMk/>
            <pc:sldMk cId="3981444910" sldId="284"/>
            <ac:spMk id="2" creationId="{497912DF-96F3-0506-07E5-CEC223106713}"/>
          </ac:spMkLst>
        </pc:spChg>
        <pc:spChg chg="add">
          <ac:chgData name="Friday Iguodala Omosumwen (2409194)" userId="2e4ff503-f4ed-423e-afd6-8277ab386535" providerId="ADAL" clId="{902D5433-3299-40E5-A377-55A3F3B51569}" dt="2026-07-06T15:27:48.054" v="3454" actId="22"/>
          <ac:spMkLst>
            <pc:docMk/>
            <pc:sldMk cId="3981444910" sldId="284"/>
            <ac:spMk id="4" creationId="{5CAA56A5-5220-A8CC-4151-5F007F5B91FA}"/>
          </ac:spMkLst>
        </pc:spChg>
      </pc:sldChg>
      <pc:sldChg chg="addSp modSp new mod">
        <pc:chgData name="Friday Iguodala Omosumwen (2409194)" userId="2e4ff503-f4ed-423e-afd6-8277ab386535" providerId="ADAL" clId="{902D5433-3299-40E5-A377-55A3F3B51569}" dt="2026-07-06T15:30:00.104" v="3501" actId="22"/>
        <pc:sldMkLst>
          <pc:docMk/>
          <pc:sldMk cId="3600620753" sldId="285"/>
        </pc:sldMkLst>
        <pc:spChg chg="mod">
          <ac:chgData name="Friday Iguodala Omosumwen (2409194)" userId="2e4ff503-f4ed-423e-afd6-8277ab386535" providerId="ADAL" clId="{902D5433-3299-40E5-A377-55A3F3B51569}" dt="2026-07-06T15:29:10.345" v="3500" actId="20577"/>
          <ac:spMkLst>
            <pc:docMk/>
            <pc:sldMk cId="3600620753" sldId="285"/>
            <ac:spMk id="2" creationId="{4555F5CF-87D4-C3D4-08A3-47FCA4838BF7}"/>
          </ac:spMkLst>
        </pc:spChg>
        <pc:spChg chg="add">
          <ac:chgData name="Friday Iguodala Omosumwen (2409194)" userId="2e4ff503-f4ed-423e-afd6-8277ab386535" providerId="ADAL" clId="{902D5433-3299-40E5-A377-55A3F3B51569}" dt="2026-07-06T15:30:00.104" v="3501" actId="22"/>
          <ac:spMkLst>
            <pc:docMk/>
            <pc:sldMk cId="3600620753" sldId="285"/>
            <ac:spMk id="4" creationId="{A88D6DFF-0F0D-B32D-CAB8-33BC24C98DAB}"/>
          </ac:spMkLst>
        </pc:spChg>
      </pc:sldChg>
      <pc:sldChg chg="addSp modSp new mod">
        <pc:chgData name="Friday Iguodala Omosumwen (2409194)" userId="2e4ff503-f4ed-423e-afd6-8277ab386535" providerId="ADAL" clId="{902D5433-3299-40E5-A377-55A3F3B51569}" dt="2026-07-06T15:31:13.106" v="3514" actId="22"/>
        <pc:sldMkLst>
          <pc:docMk/>
          <pc:sldMk cId="651465347" sldId="286"/>
        </pc:sldMkLst>
        <pc:spChg chg="mod">
          <ac:chgData name="Friday Iguodala Omosumwen (2409194)" userId="2e4ff503-f4ed-423e-afd6-8277ab386535" providerId="ADAL" clId="{902D5433-3299-40E5-A377-55A3F3B51569}" dt="2026-07-06T15:30:57.680" v="3513" actId="20577"/>
          <ac:spMkLst>
            <pc:docMk/>
            <pc:sldMk cId="651465347" sldId="286"/>
            <ac:spMk id="2" creationId="{ACF9B5F9-22C5-BA30-799F-256A3D74DACA}"/>
          </ac:spMkLst>
        </pc:spChg>
        <pc:spChg chg="add">
          <ac:chgData name="Friday Iguodala Omosumwen (2409194)" userId="2e4ff503-f4ed-423e-afd6-8277ab386535" providerId="ADAL" clId="{902D5433-3299-40E5-A377-55A3F3B51569}" dt="2026-07-06T15:31:13.106" v="3514" actId="22"/>
          <ac:spMkLst>
            <pc:docMk/>
            <pc:sldMk cId="651465347" sldId="286"/>
            <ac:spMk id="4" creationId="{39F6B6B7-9F8E-7629-BE55-61854521B996}"/>
          </ac:spMkLst>
        </pc:spChg>
      </pc:sldChg>
      <pc:sldChg chg="addSp delSp modSp new mod">
        <pc:chgData name="Friday Iguodala Omosumwen (2409194)" userId="2e4ff503-f4ed-423e-afd6-8277ab386535" providerId="ADAL" clId="{902D5433-3299-40E5-A377-55A3F3B51569}" dt="2026-07-06T15:38:07.314" v="3522" actId="22"/>
        <pc:sldMkLst>
          <pc:docMk/>
          <pc:sldMk cId="3347543653" sldId="287"/>
        </pc:sldMkLst>
        <pc:spChg chg="mod">
          <ac:chgData name="Friday Iguodala Omosumwen (2409194)" userId="2e4ff503-f4ed-423e-afd6-8277ab386535" providerId="ADAL" clId="{902D5433-3299-40E5-A377-55A3F3B51569}" dt="2026-07-06T15:33:40.682" v="3517"/>
          <ac:spMkLst>
            <pc:docMk/>
            <pc:sldMk cId="3347543653" sldId="287"/>
            <ac:spMk id="2" creationId="{9A6A053E-C94C-B690-D5FE-F918CB933D3D}"/>
          </ac:spMkLst>
        </pc:spChg>
        <pc:spChg chg="add del">
          <ac:chgData name="Friday Iguodala Omosumwen (2409194)" userId="2e4ff503-f4ed-423e-afd6-8277ab386535" providerId="ADAL" clId="{902D5433-3299-40E5-A377-55A3F3B51569}" dt="2026-07-06T15:37:45.190" v="3521" actId="478"/>
          <ac:spMkLst>
            <pc:docMk/>
            <pc:sldMk cId="3347543653" sldId="287"/>
            <ac:spMk id="4" creationId="{1355A26D-9423-8604-3586-84ECF8E78DC3}"/>
          </ac:spMkLst>
        </pc:spChg>
        <pc:picChg chg="add">
          <ac:chgData name="Friday Iguodala Omosumwen (2409194)" userId="2e4ff503-f4ed-423e-afd6-8277ab386535" providerId="ADAL" clId="{902D5433-3299-40E5-A377-55A3F3B51569}" dt="2026-07-06T15:38:07.314" v="3522" actId="22"/>
          <ac:picMkLst>
            <pc:docMk/>
            <pc:sldMk cId="3347543653" sldId="287"/>
            <ac:picMk id="6" creationId="{399E3E98-E06F-E48A-E1E6-67AD4DAFD34B}"/>
          </ac:picMkLst>
        </pc:picChg>
      </pc:sldChg>
      <pc:sldChg chg="addSp modSp new mod">
        <pc:chgData name="Friday Iguodala Omosumwen (2409194)" userId="2e4ff503-f4ed-423e-afd6-8277ab386535" providerId="ADAL" clId="{902D5433-3299-40E5-A377-55A3F3B51569}" dt="2026-07-06T15:43:53.331" v="3526" actId="1076"/>
        <pc:sldMkLst>
          <pc:docMk/>
          <pc:sldMk cId="1730454755" sldId="288"/>
        </pc:sldMkLst>
        <pc:spChg chg="mod">
          <ac:chgData name="Friday Iguodala Omosumwen (2409194)" userId="2e4ff503-f4ed-423e-afd6-8277ab386535" providerId="ADAL" clId="{902D5433-3299-40E5-A377-55A3F3B51569}" dt="2026-07-06T15:43:53.331" v="3526" actId="1076"/>
          <ac:spMkLst>
            <pc:docMk/>
            <pc:sldMk cId="1730454755" sldId="288"/>
            <ac:spMk id="2" creationId="{2ED7C2D9-B08A-4E0B-89EB-E60D7ADE2181}"/>
          </ac:spMkLst>
        </pc:spChg>
        <pc:spChg chg="add">
          <ac:chgData name="Friday Iguodala Omosumwen (2409194)" userId="2e4ff503-f4ed-423e-afd6-8277ab386535" providerId="ADAL" clId="{902D5433-3299-40E5-A377-55A3F3B51569}" dt="2026-07-06T15:42:56.008" v="3525" actId="22"/>
          <ac:spMkLst>
            <pc:docMk/>
            <pc:sldMk cId="1730454755" sldId="288"/>
            <ac:spMk id="4" creationId="{1C9C8A9B-A711-CDE1-F3BE-54706AA25086}"/>
          </ac:spMkLst>
        </pc:spChg>
      </pc:sldChg>
      <pc:sldChg chg="addSp modSp new mod">
        <pc:chgData name="Friday Iguodala Omosumwen (2409194)" userId="2e4ff503-f4ed-423e-afd6-8277ab386535" providerId="ADAL" clId="{902D5433-3299-40E5-A377-55A3F3B51569}" dt="2026-07-06T15:45:51.881" v="3529" actId="22"/>
        <pc:sldMkLst>
          <pc:docMk/>
          <pc:sldMk cId="243880106" sldId="289"/>
        </pc:sldMkLst>
        <pc:spChg chg="mod">
          <ac:chgData name="Friday Iguodala Omosumwen (2409194)" userId="2e4ff503-f4ed-423e-afd6-8277ab386535" providerId="ADAL" clId="{902D5433-3299-40E5-A377-55A3F3B51569}" dt="2026-07-06T15:44:26.718" v="3528" actId="27636"/>
          <ac:spMkLst>
            <pc:docMk/>
            <pc:sldMk cId="243880106" sldId="289"/>
            <ac:spMk id="2" creationId="{D6FECE26-26AF-0E83-8354-0A83CC716F2A}"/>
          </ac:spMkLst>
        </pc:spChg>
        <pc:picChg chg="add">
          <ac:chgData name="Friday Iguodala Omosumwen (2409194)" userId="2e4ff503-f4ed-423e-afd6-8277ab386535" providerId="ADAL" clId="{902D5433-3299-40E5-A377-55A3F3B51569}" dt="2026-07-06T15:45:51.881" v="3529" actId="22"/>
          <ac:picMkLst>
            <pc:docMk/>
            <pc:sldMk cId="243880106" sldId="289"/>
            <ac:picMk id="4" creationId="{6E6A0926-F5C5-DAF3-883D-4AD2E7AD4F8B}"/>
          </ac:picMkLst>
        </pc:picChg>
      </pc:sldChg>
      <pc:sldChg chg="addSp modSp new mod">
        <pc:chgData name="Friday Iguodala Omosumwen (2409194)" userId="2e4ff503-f4ed-423e-afd6-8277ab386535" providerId="ADAL" clId="{902D5433-3299-40E5-A377-55A3F3B51569}" dt="2026-07-06T15:58:28.783" v="3578"/>
        <pc:sldMkLst>
          <pc:docMk/>
          <pc:sldMk cId="2226042774" sldId="290"/>
        </pc:sldMkLst>
        <pc:spChg chg="mod">
          <ac:chgData name="Friday Iguodala Omosumwen (2409194)" userId="2e4ff503-f4ed-423e-afd6-8277ab386535" providerId="ADAL" clId="{902D5433-3299-40E5-A377-55A3F3B51569}" dt="2026-07-06T15:58:28.783" v="3578"/>
          <ac:spMkLst>
            <pc:docMk/>
            <pc:sldMk cId="2226042774" sldId="290"/>
            <ac:spMk id="2" creationId="{F97A068D-4EBB-B91D-D8C2-42FE207D1E96}"/>
          </ac:spMkLst>
        </pc:spChg>
        <pc:spChg chg="add">
          <ac:chgData name="Friday Iguodala Omosumwen (2409194)" userId="2e4ff503-f4ed-423e-afd6-8277ab386535" providerId="ADAL" clId="{902D5433-3299-40E5-A377-55A3F3B51569}" dt="2026-07-06T15:58:02.019" v="3577" actId="22"/>
          <ac:spMkLst>
            <pc:docMk/>
            <pc:sldMk cId="2226042774" sldId="290"/>
            <ac:spMk id="4" creationId="{F2B1527F-0E19-AD28-1148-0FA9458C6927}"/>
          </ac:spMkLst>
        </pc:spChg>
      </pc:sldChg>
      <pc:sldChg chg="addSp modSp new mod">
        <pc:chgData name="Friday Iguodala Omosumwen (2409194)" userId="2e4ff503-f4ed-423e-afd6-8277ab386535" providerId="ADAL" clId="{902D5433-3299-40E5-A377-55A3F3B51569}" dt="2026-07-06T15:50:09.276" v="3537" actId="27636"/>
        <pc:sldMkLst>
          <pc:docMk/>
          <pc:sldMk cId="2279166852" sldId="291"/>
        </pc:sldMkLst>
        <pc:spChg chg="mod">
          <ac:chgData name="Friday Iguodala Omosumwen (2409194)" userId="2e4ff503-f4ed-423e-afd6-8277ab386535" providerId="ADAL" clId="{902D5433-3299-40E5-A377-55A3F3B51569}" dt="2026-07-06T15:50:09.276" v="3537" actId="27636"/>
          <ac:spMkLst>
            <pc:docMk/>
            <pc:sldMk cId="2279166852" sldId="291"/>
            <ac:spMk id="2" creationId="{629168E8-25A0-8515-9D2E-238AB618C6CD}"/>
          </ac:spMkLst>
        </pc:spChg>
        <pc:picChg chg="add">
          <ac:chgData name="Friday Iguodala Omosumwen (2409194)" userId="2e4ff503-f4ed-423e-afd6-8277ab386535" providerId="ADAL" clId="{902D5433-3299-40E5-A377-55A3F3B51569}" dt="2026-07-06T15:47:52.972" v="3534" actId="22"/>
          <ac:picMkLst>
            <pc:docMk/>
            <pc:sldMk cId="2279166852" sldId="291"/>
            <ac:picMk id="4" creationId="{9E6878C0-B348-8A90-2170-8536C5E784C3}"/>
          </ac:picMkLst>
        </pc:picChg>
      </pc:sldChg>
      <pc:sldChg chg="addSp modSp new mod">
        <pc:chgData name="Friday Iguodala Omosumwen (2409194)" userId="2e4ff503-f4ed-423e-afd6-8277ab386535" providerId="ADAL" clId="{902D5433-3299-40E5-A377-55A3F3B51569}" dt="2026-07-06T15:49:25.139" v="3535" actId="22"/>
        <pc:sldMkLst>
          <pc:docMk/>
          <pc:sldMk cId="1975383062" sldId="292"/>
        </pc:sldMkLst>
        <pc:spChg chg="mod">
          <ac:chgData name="Friday Iguodala Omosumwen (2409194)" userId="2e4ff503-f4ed-423e-afd6-8277ab386535" providerId="ADAL" clId="{902D5433-3299-40E5-A377-55A3F3B51569}" dt="2026-07-06T15:46:32.985" v="3533" actId="27636"/>
          <ac:spMkLst>
            <pc:docMk/>
            <pc:sldMk cId="1975383062" sldId="292"/>
            <ac:spMk id="2" creationId="{947EC0ED-AA6B-A4ED-A64E-BBC028271AF9}"/>
          </ac:spMkLst>
        </pc:spChg>
        <pc:picChg chg="add">
          <ac:chgData name="Friday Iguodala Omosumwen (2409194)" userId="2e4ff503-f4ed-423e-afd6-8277ab386535" providerId="ADAL" clId="{902D5433-3299-40E5-A377-55A3F3B51569}" dt="2026-07-06T15:49:25.139" v="3535" actId="22"/>
          <ac:picMkLst>
            <pc:docMk/>
            <pc:sldMk cId="1975383062" sldId="292"/>
            <ac:picMk id="4" creationId="{7DA2A42F-AF63-15F4-58C5-190C894B1AF7}"/>
          </ac:picMkLst>
        </pc:picChg>
      </pc:sldChg>
      <pc:sldChg chg="addSp delSp modSp new mod">
        <pc:chgData name="Friday Iguodala Omosumwen (2409194)" userId="2e4ff503-f4ed-423e-afd6-8277ab386535" providerId="ADAL" clId="{902D5433-3299-40E5-A377-55A3F3B51569}" dt="2026-07-06T15:54:43.372" v="3556" actId="22"/>
        <pc:sldMkLst>
          <pc:docMk/>
          <pc:sldMk cId="364543414" sldId="293"/>
        </pc:sldMkLst>
        <pc:spChg chg="mod">
          <ac:chgData name="Friday Iguodala Omosumwen (2409194)" userId="2e4ff503-f4ed-423e-afd6-8277ab386535" providerId="ADAL" clId="{902D5433-3299-40E5-A377-55A3F3B51569}" dt="2026-07-06T15:53:28.175" v="3551" actId="20577"/>
          <ac:spMkLst>
            <pc:docMk/>
            <pc:sldMk cId="364543414" sldId="293"/>
            <ac:spMk id="2" creationId="{49F781A0-D918-B95B-F424-2A59F0F314C6}"/>
          </ac:spMkLst>
        </pc:spChg>
        <pc:graphicFrameChg chg="add del mod">
          <ac:chgData name="Friday Iguodala Omosumwen (2409194)" userId="2e4ff503-f4ed-423e-afd6-8277ab386535" providerId="ADAL" clId="{902D5433-3299-40E5-A377-55A3F3B51569}" dt="2026-07-06T15:54:31.781" v="3555" actId="478"/>
          <ac:graphicFrameMkLst>
            <pc:docMk/>
            <pc:sldMk cId="364543414" sldId="293"/>
            <ac:graphicFrameMk id="5" creationId="{C816A1BF-752E-1653-308D-569BFE2996DB}"/>
          </ac:graphicFrameMkLst>
        </pc:graphicFrameChg>
        <pc:picChg chg="add del">
          <ac:chgData name="Friday Iguodala Omosumwen (2409194)" userId="2e4ff503-f4ed-423e-afd6-8277ab386535" providerId="ADAL" clId="{902D5433-3299-40E5-A377-55A3F3B51569}" dt="2026-07-06T15:54:11.843" v="3553" actId="478"/>
          <ac:picMkLst>
            <pc:docMk/>
            <pc:sldMk cId="364543414" sldId="293"/>
            <ac:picMk id="4" creationId="{046EAC2B-FEC2-E174-73F4-330D462C63FA}"/>
          </ac:picMkLst>
        </pc:picChg>
        <pc:picChg chg="add">
          <ac:chgData name="Friday Iguodala Omosumwen (2409194)" userId="2e4ff503-f4ed-423e-afd6-8277ab386535" providerId="ADAL" clId="{902D5433-3299-40E5-A377-55A3F3B51569}" dt="2026-07-06T15:54:43.372" v="3556" actId="22"/>
          <ac:picMkLst>
            <pc:docMk/>
            <pc:sldMk cId="364543414" sldId="293"/>
            <ac:picMk id="7" creationId="{6D17D840-0D5F-8B84-3FE0-7C43B14B4A20}"/>
          </ac:picMkLst>
        </pc:picChg>
      </pc:sldChg>
      <pc:sldChg chg="addSp modSp new mod">
        <pc:chgData name="Friday Iguodala Omosumwen (2409194)" userId="2e4ff503-f4ed-423e-afd6-8277ab386535" providerId="ADAL" clId="{902D5433-3299-40E5-A377-55A3F3B51569}" dt="2026-07-06T15:56:44.701" v="3576" actId="20577"/>
        <pc:sldMkLst>
          <pc:docMk/>
          <pc:sldMk cId="2955264011" sldId="294"/>
        </pc:sldMkLst>
        <pc:spChg chg="mod">
          <ac:chgData name="Friday Iguodala Omosumwen (2409194)" userId="2e4ff503-f4ed-423e-afd6-8277ab386535" providerId="ADAL" clId="{902D5433-3299-40E5-A377-55A3F3B51569}" dt="2026-07-06T15:56:44.701" v="3576" actId="20577"/>
          <ac:spMkLst>
            <pc:docMk/>
            <pc:sldMk cId="2955264011" sldId="294"/>
            <ac:spMk id="2" creationId="{05A41323-64D0-303F-AA50-DEF7675B687D}"/>
          </ac:spMkLst>
        </pc:spChg>
        <pc:picChg chg="add">
          <ac:chgData name="Friday Iguodala Omosumwen (2409194)" userId="2e4ff503-f4ed-423e-afd6-8277ab386535" providerId="ADAL" clId="{902D5433-3299-40E5-A377-55A3F3B51569}" dt="2026-07-06T15:56:23.792" v="3573" actId="22"/>
          <ac:picMkLst>
            <pc:docMk/>
            <pc:sldMk cId="2955264011" sldId="294"/>
            <ac:picMk id="4" creationId="{F033BE7A-CD99-8739-038E-EE7910781C7D}"/>
          </ac:picMkLst>
        </pc:picChg>
      </pc:sldChg>
      <pc:sldChg chg="addSp modSp new mod">
        <pc:chgData name="Friday Iguodala Omosumwen (2409194)" userId="2e4ff503-f4ed-423e-afd6-8277ab386535" providerId="ADAL" clId="{902D5433-3299-40E5-A377-55A3F3B51569}" dt="2026-07-06T16:01:37.799" v="3590" actId="20577"/>
        <pc:sldMkLst>
          <pc:docMk/>
          <pc:sldMk cId="3856134895" sldId="295"/>
        </pc:sldMkLst>
        <pc:spChg chg="mod">
          <ac:chgData name="Friday Iguodala Omosumwen (2409194)" userId="2e4ff503-f4ed-423e-afd6-8277ab386535" providerId="ADAL" clId="{902D5433-3299-40E5-A377-55A3F3B51569}" dt="2026-07-06T16:00:51.143" v="3582" actId="27636"/>
          <ac:spMkLst>
            <pc:docMk/>
            <pc:sldMk cId="3856134895" sldId="295"/>
            <ac:spMk id="2" creationId="{6ED5B19B-D98A-0E71-1F81-8ED7EB1396A5}"/>
          </ac:spMkLst>
        </pc:spChg>
        <pc:spChg chg="add mod">
          <ac:chgData name="Friday Iguodala Omosumwen (2409194)" userId="2e4ff503-f4ed-423e-afd6-8277ab386535" providerId="ADAL" clId="{902D5433-3299-40E5-A377-55A3F3B51569}" dt="2026-07-06T16:01:37.799" v="3590" actId="20577"/>
          <ac:spMkLst>
            <pc:docMk/>
            <pc:sldMk cId="3856134895" sldId="295"/>
            <ac:spMk id="4" creationId="{27543594-8C8B-16D9-A510-324797AB2CF6}"/>
          </ac:spMkLst>
        </pc:spChg>
      </pc:sldChg>
    </pc:docChg>
  </pc:docChgLst>
  <pc:docChgLst>
    <pc:chgData name="Friday Iguodala Omosumwen (2409194)" userId="S::2409194@student.uwtsd.ac.uk::2e4ff503-f4ed-423e-afd6-8277ab386535" providerId="AD" clId="Web-{C3A1652D-ACAF-D3C3-45CB-D2DB1991B74E}"/>
    <pc:docChg chg="delSld modSld modSection">
      <pc:chgData name="Friday Iguodala Omosumwen (2409194)" userId="S::2409194@student.uwtsd.ac.uk::2e4ff503-f4ed-423e-afd6-8277ab386535" providerId="AD" clId="Web-{C3A1652D-ACAF-D3C3-45CB-D2DB1991B74E}" dt="2026-07-08T08:23:21.945" v="3"/>
      <pc:docMkLst>
        <pc:docMk/>
      </pc:docMkLst>
      <pc:sldChg chg="addSp delSp modSp del">
        <pc:chgData name="Friday Iguodala Omosumwen (2409194)" userId="S::2409194@student.uwtsd.ac.uk::2e4ff503-f4ed-423e-afd6-8277ab386535" providerId="AD" clId="Web-{C3A1652D-ACAF-D3C3-45CB-D2DB1991B74E}" dt="2026-07-08T08:23:21.945" v="3"/>
        <pc:sldMkLst>
          <pc:docMk/>
          <pc:sldMk cId="3856134895" sldId="295"/>
        </pc:sldMkLst>
        <pc:spChg chg="del">
          <ac:chgData name="Friday Iguodala Omosumwen (2409194)" userId="S::2409194@student.uwtsd.ac.uk::2e4ff503-f4ed-423e-afd6-8277ab386535" providerId="AD" clId="Web-{C3A1652D-ACAF-D3C3-45CB-D2DB1991B74E}" dt="2026-07-08T08:22:16.083" v="2"/>
          <ac:spMkLst>
            <pc:docMk/>
            <pc:sldMk cId="3856134895" sldId="295"/>
            <ac:spMk id="2" creationId="{6ED5B19B-D98A-0E71-1F81-8ED7EB1396A5}"/>
          </ac:spMkLst>
        </pc:spChg>
        <pc:spChg chg="del mod">
          <ac:chgData name="Friday Iguodala Omosumwen (2409194)" userId="S::2409194@student.uwtsd.ac.uk::2e4ff503-f4ed-423e-afd6-8277ab386535" providerId="AD" clId="Web-{C3A1652D-ACAF-D3C3-45CB-D2DB1991B74E}" dt="2026-07-08T08:21:57.441" v="1"/>
          <ac:spMkLst>
            <pc:docMk/>
            <pc:sldMk cId="3856134895" sldId="295"/>
            <ac:spMk id="4" creationId="{27543594-8C8B-16D9-A510-324797AB2CF6}"/>
          </ac:spMkLst>
        </pc:spChg>
        <pc:spChg chg="add mod">
          <ac:chgData name="Friday Iguodala Omosumwen (2409194)" userId="S::2409194@student.uwtsd.ac.uk::2e4ff503-f4ed-423e-afd6-8277ab386535" providerId="AD" clId="Web-{C3A1652D-ACAF-D3C3-45CB-D2DB1991B74E}" dt="2026-07-08T08:22:16.083" v="2"/>
          <ac:spMkLst>
            <pc:docMk/>
            <pc:sldMk cId="3856134895" sldId="295"/>
            <ac:spMk id="5" creationId="{67130C15-7378-FE2D-76AB-4793EAD0305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7/8/2026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7/8/2026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F61EA0F-A667-4B49-8422-0062BC55E249}" type="slidenum">
              <a:rPr lang="en-US" smtClean="0"/>
              <a:t>9</a:t>
            </a:fld>
            <a:endParaRPr lang="en-US"/>
          </a:p>
        </p:txBody>
      </p:sp>
    </p:spTree>
    <p:extLst>
      <p:ext uri="{BB962C8B-B14F-4D97-AF65-F5344CB8AC3E}">
        <p14:creationId xmlns:p14="http://schemas.microsoft.com/office/powerpoint/2010/main" val="3421780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GB"/>
              <a:t>Click to edit Master title style</a:t>
            </a:r>
            <a:endParaRPr lang="en-US"/>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GB"/>
              <a:t>Click to edit Master text styles</a:t>
            </a:r>
          </a:p>
          <a:p>
            <a:pPr marL="0" lvl="1" indent="0">
              <a:lnSpc>
                <a:spcPct val="150000"/>
              </a:lnSpc>
              <a:spcBef>
                <a:spcPts val="1000"/>
              </a:spcBef>
              <a:spcAft>
                <a:spcPts val="1200"/>
              </a:spcAft>
              <a:buNone/>
            </a:pPr>
            <a:r>
              <a:rPr lang="en-GB"/>
              <a:t>Second level</a:t>
            </a:r>
          </a:p>
          <a:p>
            <a:pPr marL="0" lvl="2" indent="0">
              <a:lnSpc>
                <a:spcPct val="150000"/>
              </a:lnSpc>
              <a:spcBef>
                <a:spcPts val="1000"/>
              </a:spcBef>
              <a:spcAft>
                <a:spcPts val="1200"/>
              </a:spcAft>
              <a:buNone/>
            </a:pPr>
            <a:r>
              <a:rPr lang="en-GB"/>
              <a:t>Third level</a:t>
            </a:r>
          </a:p>
          <a:p>
            <a:pPr marL="0" lvl="3" indent="0">
              <a:lnSpc>
                <a:spcPct val="150000"/>
              </a:lnSpc>
              <a:spcBef>
                <a:spcPts val="1000"/>
              </a:spcBef>
              <a:spcAft>
                <a:spcPts val="1200"/>
              </a:spcAft>
              <a:buNone/>
            </a:pPr>
            <a:r>
              <a:rPr lang="en-GB"/>
              <a:t>Fourth level</a:t>
            </a:r>
          </a:p>
          <a:p>
            <a:pPr marL="0" lvl="4" indent="0">
              <a:lnSpc>
                <a:spcPct val="150000"/>
              </a:lnSpc>
              <a:spcBef>
                <a:spcPts val="1000"/>
              </a:spcBef>
              <a:spcAft>
                <a:spcPts val="1200"/>
              </a:spcAft>
              <a:buNone/>
            </a:pPr>
            <a:r>
              <a:rPr lang="en-GB"/>
              <a:t>Fifth level</a:t>
            </a:r>
            <a:endParaRPr lang="en-US"/>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7/8/2026</a:t>
            </a:fld>
            <a:endParaRPr lang="en-US"/>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GB"/>
              <a:t>Click to edit Master title style</a:t>
            </a:r>
            <a:endParaRPr lang="en-US"/>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GB"/>
              <a:t>Click to edit Master text styles</a:t>
            </a:r>
          </a:p>
          <a:p>
            <a:pPr marL="0" lvl="1" indent="0">
              <a:lnSpc>
                <a:spcPct val="150000"/>
              </a:lnSpc>
              <a:spcBef>
                <a:spcPts val="1000"/>
              </a:spcBef>
              <a:spcAft>
                <a:spcPts val="1200"/>
              </a:spcAft>
              <a:buNone/>
            </a:pPr>
            <a:r>
              <a:rPr lang="en-GB"/>
              <a:t>Second level</a:t>
            </a:r>
          </a:p>
          <a:p>
            <a:pPr marL="0" lvl="2" indent="0">
              <a:lnSpc>
                <a:spcPct val="150000"/>
              </a:lnSpc>
              <a:spcBef>
                <a:spcPts val="1000"/>
              </a:spcBef>
              <a:spcAft>
                <a:spcPts val="1200"/>
              </a:spcAft>
              <a:buNone/>
            </a:pPr>
            <a:r>
              <a:rPr lang="en-GB"/>
              <a:t>Third level</a:t>
            </a:r>
          </a:p>
          <a:p>
            <a:pPr marL="0" lvl="3" indent="0">
              <a:lnSpc>
                <a:spcPct val="150000"/>
              </a:lnSpc>
              <a:spcBef>
                <a:spcPts val="1000"/>
              </a:spcBef>
              <a:spcAft>
                <a:spcPts val="1200"/>
              </a:spcAft>
              <a:buNone/>
            </a:pPr>
            <a:r>
              <a:rPr lang="en-GB"/>
              <a:t>Fourth level</a:t>
            </a:r>
          </a:p>
          <a:p>
            <a:pPr marL="0" lvl="4" indent="0">
              <a:lnSpc>
                <a:spcPct val="150000"/>
              </a:lnSpc>
              <a:spcBef>
                <a:spcPts val="1000"/>
              </a:spcBef>
              <a:spcAft>
                <a:spcPts val="1200"/>
              </a:spcAft>
              <a:buNone/>
            </a:pPr>
            <a:r>
              <a:rPr lang="en-GB"/>
              <a:t>Fifth level</a:t>
            </a:r>
            <a:endParaRPr lang="en-US"/>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GB"/>
              <a:t>Click to edit Master title style</a:t>
            </a:r>
            <a:endParaRPr lang="en-US"/>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7/8/2026</a:t>
            </a:fld>
            <a:endParaRPr lang="en-US"/>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1164324"/>
            <a:ext cx="10515600" cy="2387600"/>
          </a:xfrm>
        </p:spPr>
        <p:txBody>
          <a:bodyPr anchor="ctr" anchorCtr="0">
            <a:normAutofit fontScale="90000"/>
          </a:bodyPr>
          <a:lstStyle/>
          <a:p>
            <a:r>
              <a:rPr lang="en-GB"/>
              <a:t>STUDENT NAME; Friday Iguodala Omosumwen </a:t>
            </a:r>
            <a:br>
              <a:rPr lang="en-GB"/>
            </a:br>
            <a:r>
              <a:rPr lang="en-GB"/>
              <a:t>STUDENT NUMBER; 2409194 </a:t>
            </a:r>
            <a:br>
              <a:rPr lang="en-GB"/>
            </a:br>
            <a:r>
              <a:rPr lang="en-GB"/>
              <a:t>Programme: Certificate in Higher Education Business Skills for the Workplace  </a:t>
            </a:r>
            <a:br>
              <a:rPr lang="en-GB"/>
            </a:br>
            <a:r>
              <a:rPr lang="en-GB"/>
              <a:t>Module code: LCLM4006</a:t>
            </a:r>
            <a:br>
              <a:rPr lang="en-GB"/>
            </a:br>
            <a:r>
              <a:rPr lang="en-GB"/>
              <a:t> LECTURER NAME:</a:t>
            </a:r>
            <a:r>
              <a:rPr lang="en-GB" b="1"/>
              <a:t> Doreen </a:t>
            </a:r>
            <a:r>
              <a:rPr lang="en-GB" b="1" err="1"/>
              <a:t>Amundam</a:t>
            </a:r>
            <a:r>
              <a:rPr lang="en-GB" b="1"/>
              <a:t> </a:t>
            </a:r>
            <a:br>
              <a:rPr lang="en-GB"/>
            </a:br>
            <a:r>
              <a:rPr lang="en-GB" b="1"/>
              <a:t>Individual Written Business Plan</a:t>
            </a:r>
            <a:br>
              <a:rPr lang="en-GB"/>
            </a:br>
            <a:endParaRPr lang="en-US" sz="4800">
              <a:solidFill>
                <a:schemeClr val="bg1"/>
              </a:solidFill>
            </a:endParaRPr>
          </a:p>
        </p:txBody>
      </p:sp>
      <p:pic>
        <p:nvPicPr>
          <p:cNvPr id="4" name="Picture 3" descr="PowerPoint program icon"/>
          <p:cNvPicPr>
            <a:picLocks noChangeAspect="1"/>
          </p:cNvPicPr>
          <p:nvPr/>
        </p:nvPicPr>
        <p:blipFill>
          <a:blip r:embed="rId3"/>
          <a:srcRect/>
          <a:stretch/>
        </p:blipFill>
        <p:spPr bwMode="invGray">
          <a:xfrm>
            <a:off x="670216" y="5193062"/>
            <a:ext cx="822960" cy="822960"/>
          </a:xfrm>
          <a:prstGeom prst="rect">
            <a:avLst/>
          </a:prstGeom>
        </p:spPr>
      </p:pic>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Content Placeholder 17"/>
          <p:cNvSpPr txBox="1">
            <a:spLocks/>
          </p:cNvSpPr>
          <p:nvPr/>
        </p:nvSpPr>
        <p:spPr>
          <a:xfrm>
            <a:off x="379562" y="1524708"/>
            <a:ext cx="4416425" cy="3618802"/>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endParaRPr lang="en-US">
              <a:latin typeface="Segoe UI" panose="020B0502040204020203" pitchFamily="34" charset="0"/>
              <a:cs typeface="Segoe UI" panose="020B0502040204020203" pitchFamily="34" charset="0"/>
            </a:endParaRPr>
          </a:p>
        </p:txBody>
      </p:sp>
      <p:sp>
        <p:nvSpPr>
          <p:cNvPr id="7" name="Title 6">
            <a:extLst>
              <a:ext uri="{FF2B5EF4-FFF2-40B4-BE49-F238E27FC236}">
                <a16:creationId xmlns:a16="http://schemas.microsoft.com/office/drawing/2014/main" id="{BF77F557-6A0A-C051-2E54-F3BE48C94BBA}"/>
              </a:ext>
            </a:extLst>
          </p:cNvPr>
          <p:cNvSpPr>
            <a:spLocks noGrp="1"/>
          </p:cNvSpPr>
          <p:nvPr>
            <p:ph type="title"/>
          </p:nvPr>
        </p:nvSpPr>
        <p:spPr/>
        <p:txBody>
          <a:bodyPr>
            <a:normAutofit fontScale="90000"/>
          </a:bodyPr>
          <a:lstStyle/>
          <a:p>
            <a:pPr marL="0" marR="0" lvl="0" indent="0" defTabSz="914400" rtl="0" eaLnBrk="1" fontAlgn="auto" latinLnBrk="0" hangingPunct="1">
              <a:lnSpc>
                <a:spcPct val="100000"/>
              </a:lnSpc>
              <a:spcBef>
                <a:spcPts val="0"/>
              </a:spcBef>
              <a:spcAft>
                <a:spcPts val="0"/>
              </a:spcAft>
              <a:tabLst/>
              <a:defRPr/>
            </a:pPr>
            <a:r>
              <a:rPr kumimoji="0" lang="en-GB" sz="1800" b="0" i="0" u="none" strike="noStrike" kern="1200" cap="none" spc="0" normalizeH="0" baseline="0" noProof="0">
                <a:ln>
                  <a:noFill/>
                </a:ln>
                <a:solidFill>
                  <a:prstClr val="black"/>
                </a:solidFill>
                <a:effectLst/>
                <a:uLnTx/>
                <a:uFillTx/>
                <a:latin typeface="Segoe UI"/>
                <a:ea typeface="+mn-ea"/>
                <a:cs typeface="+mn-cs"/>
              </a:rPr>
              <a:t>Overview of the Business Idea, Product and/or Service </a:t>
            </a:r>
            <a:br>
              <a:rPr kumimoji="0" lang="en-GB" sz="1800" b="0" i="0" u="none" strike="noStrike" kern="1200" cap="none" spc="0" normalizeH="0" baseline="0" noProof="0">
                <a:ln>
                  <a:noFill/>
                </a:ln>
                <a:solidFill>
                  <a:prstClr val="black"/>
                </a:solidFill>
                <a:effectLst/>
                <a:uLnTx/>
                <a:uFillTx/>
                <a:latin typeface="Segoe UI"/>
                <a:ea typeface="+mn-ea"/>
                <a:cs typeface="+mn-cs"/>
              </a:rPr>
            </a:br>
            <a:br>
              <a:rPr kumimoji="0" lang="en-GB" sz="1800" b="0" i="0" u="none" strike="noStrike" kern="1200" cap="none" spc="0" normalizeH="0" baseline="0" noProof="0">
                <a:ln>
                  <a:noFill/>
                </a:ln>
                <a:solidFill>
                  <a:prstClr val="black"/>
                </a:solidFill>
                <a:effectLst/>
                <a:uLnTx/>
                <a:uFillTx/>
                <a:latin typeface="Segoe UI"/>
                <a:ea typeface="+mn-ea"/>
                <a:cs typeface="+mn-cs"/>
              </a:rPr>
            </a:br>
            <a:endParaRPr lang="en-GB"/>
          </a:p>
        </p:txBody>
      </p:sp>
      <p:sp>
        <p:nvSpPr>
          <p:cNvPr id="12" name="TextBox 11">
            <a:extLst>
              <a:ext uri="{FF2B5EF4-FFF2-40B4-BE49-F238E27FC236}">
                <a16:creationId xmlns:a16="http://schemas.microsoft.com/office/drawing/2014/main" id="{46ACC70E-041F-BA87-6791-B9E02F916731}"/>
              </a:ext>
            </a:extLst>
          </p:cNvPr>
          <p:cNvSpPr txBox="1"/>
          <p:nvPr/>
        </p:nvSpPr>
        <p:spPr>
          <a:xfrm>
            <a:off x="5434640" y="1173192"/>
            <a:ext cx="6245525" cy="3970318"/>
          </a:xfrm>
          <a:prstGeom prst="rect">
            <a:avLst/>
          </a:prstGeom>
          <a:noFill/>
        </p:spPr>
        <p:txBody>
          <a:bodyPr wrap="square">
            <a:spAutoFit/>
          </a:bodyPr>
          <a:lstStyle/>
          <a:p>
            <a:endParaRPr lang="en-GB"/>
          </a:p>
          <a:p>
            <a:endParaRPr lang="en-GB"/>
          </a:p>
          <a:p>
            <a:r>
              <a:rPr lang="en-GB"/>
              <a:t>The proposed venture is a cattle farming enterprise focused on producing high-quality beef cattle for the UK market. Rather than listing every product or operational activity, the business can be broadly described as a livestock production enterprise that raises cattle from breeding through to market ready animals, supplying the beef supply chain. This includes activities such as herd management, grazing and feed provision, animal health oversight, and the sale of finished cattle into abattoirs or livestock markets. The business contributes to the wider UK agricultural sector, which remains a core component of national food production.</a:t>
            </a:r>
          </a:p>
        </p:txBody>
      </p:sp>
      <p:pic>
        <p:nvPicPr>
          <p:cNvPr id="4" name="Content Placeholder 3" descr="Cattle business overview diagram">
            <a:extLst>
              <a:ext uri="{FF2B5EF4-FFF2-40B4-BE49-F238E27FC236}">
                <a16:creationId xmlns:a16="http://schemas.microsoft.com/office/drawing/2014/main" id="{4F74105B-44D5-BCAD-21F5-B0780F340353}"/>
              </a:ext>
            </a:extLst>
          </p:cNvPr>
          <p:cNvPicPr>
            <a:picLocks noGrp="1" noChangeAspect="1"/>
          </p:cNvPicPr>
          <p:nvPr>
            <p:ph sz="quarter" idx="10"/>
          </p:nvPr>
        </p:nvPicPr>
        <p:blipFill>
          <a:blip r:embed="rId2"/>
          <a:stretch>
            <a:fillRect/>
          </a:stretch>
        </p:blipFill>
        <p:spPr>
          <a:xfrm>
            <a:off x="464988" y="1686209"/>
            <a:ext cx="4941163" cy="3294108"/>
          </a:xfrm>
          <a:prstGeom prst="rect">
            <a:avLst/>
          </a:prstGeom>
        </p:spPr>
      </p:pic>
    </p:spTree>
    <p:extLst>
      <p:ext uri="{BB962C8B-B14F-4D97-AF65-F5344CB8AC3E}">
        <p14:creationId xmlns:p14="http://schemas.microsoft.com/office/powerpoint/2010/main" val="345761616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a:latin typeface="Segoe UI Light" panose="020B0502040204020203" pitchFamily="34" charset="0"/>
                <a:cs typeface="Segoe UI Light" panose="020B0502040204020203" pitchFamily="34" charset="0"/>
              </a:rPr>
              <a:t>THE LECAL STRUCTURES OF CATLE BUSINESS</a:t>
            </a:r>
            <a:endParaRPr lang="en-US">
              <a:latin typeface="Segoe UI Light" panose="020B0502040204020203" pitchFamily="34" charset="0"/>
              <a:cs typeface="Segoe UI Light" panose="020B0502040204020203" pitchFamily="34" charset="0"/>
            </a:endParaRPr>
          </a:p>
        </p:txBody>
      </p:sp>
      <p:sp>
        <p:nvSpPr>
          <p:cNvPr id="21" name="Content Placeholder 17"/>
          <p:cNvSpPr txBox="1">
            <a:spLocks/>
          </p:cNvSpPr>
          <p:nvPr/>
        </p:nvSpPr>
        <p:spPr>
          <a:xfrm>
            <a:off x="1056513" y="1958189"/>
            <a:ext cx="4585731" cy="59655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endParaRPr lang="en-US">
              <a:solidFill>
                <a:prstClr val="black">
                  <a:lumMod val="75000"/>
                  <a:lumOff val="25000"/>
                </a:prstClr>
              </a:solidFill>
              <a:cs typeface="Segoe UI"/>
            </a:endParaRPr>
          </a:p>
        </p:txBody>
      </p:sp>
      <p:sp>
        <p:nvSpPr>
          <p:cNvPr id="36" name="Content Placeholder 17"/>
          <p:cNvSpPr txBox="1">
            <a:spLocks/>
          </p:cNvSpPr>
          <p:nvPr/>
        </p:nvSpPr>
        <p:spPr>
          <a:xfrm>
            <a:off x="1056513" y="2844450"/>
            <a:ext cx="4504252"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endParaRPr lang="en-US">
              <a:solidFill>
                <a:prstClr val="black">
                  <a:lumMod val="75000"/>
                  <a:lumOff val="25000"/>
                </a:prstClr>
              </a:solidFill>
              <a:latin typeface="Segoe UI" panose="020B0502040204020203" pitchFamily="34" charset="0"/>
              <a:cs typeface="Segoe UI" panose="020B0502040204020203" pitchFamily="34" charset="0"/>
            </a:endParaRPr>
          </a:p>
        </p:txBody>
      </p:sp>
      <p:sp>
        <p:nvSpPr>
          <p:cNvPr id="32" name="Content Placeholder 17"/>
          <p:cNvSpPr txBox="1">
            <a:spLocks/>
          </p:cNvSpPr>
          <p:nvPr/>
        </p:nvSpPr>
        <p:spPr>
          <a:xfrm>
            <a:off x="1056513" y="4236460"/>
            <a:ext cx="4504252" cy="76114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endParaRPr lang="en-US">
              <a:solidFill>
                <a:prstClr val="black">
                  <a:lumMod val="75000"/>
                  <a:lumOff val="25000"/>
                </a:prstClr>
              </a:solidFill>
              <a:cs typeface="Segoe UI"/>
            </a:endParaRPr>
          </a:p>
        </p:txBody>
      </p:sp>
      <p:sp>
        <p:nvSpPr>
          <p:cNvPr id="40" name="Content Placeholder 17"/>
          <p:cNvSpPr txBox="1">
            <a:spLocks/>
          </p:cNvSpPr>
          <p:nvPr/>
        </p:nvSpPr>
        <p:spPr>
          <a:xfrm>
            <a:off x="1056513" y="5177572"/>
            <a:ext cx="4504252" cy="56353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a:solidFill>
                  <a:prstClr val="black">
                    <a:lumMod val="75000"/>
                    <a:lumOff val="25000"/>
                  </a:prstClr>
                </a:solidFill>
                <a:latin typeface="Segoe UI" panose="020B0502040204020203" pitchFamily="34" charset="0"/>
                <a:cs typeface="Segoe UI" panose="020B0502040204020203" pitchFamily="34" charset="0"/>
              </a:rPr>
              <a:t>.</a:t>
            </a:r>
          </a:p>
        </p:txBody>
      </p:sp>
      <p:pic>
        <p:nvPicPr>
          <p:cNvPr id="3" name="Picture 2" descr="Farm-themed legal structure diagram">
            <a:extLst>
              <a:ext uri="{FF2B5EF4-FFF2-40B4-BE49-F238E27FC236}">
                <a16:creationId xmlns:a16="http://schemas.microsoft.com/office/drawing/2014/main" id="{E6DD2380-0ADC-C28D-8A1F-F4F3739222EA}"/>
              </a:ext>
            </a:extLst>
          </p:cNvPr>
          <p:cNvPicPr>
            <a:picLocks noChangeAspect="1"/>
          </p:cNvPicPr>
          <p:nvPr/>
        </p:nvPicPr>
        <p:blipFill>
          <a:blip r:embed="rId2"/>
          <a:stretch>
            <a:fillRect/>
          </a:stretch>
        </p:blipFill>
        <p:spPr>
          <a:xfrm>
            <a:off x="1690777" y="1851279"/>
            <a:ext cx="7071233" cy="4714157"/>
          </a:xfrm>
          <a:prstGeom prst="rect">
            <a:avLst/>
          </a:prstGeom>
        </p:spPr>
      </p:pic>
    </p:spTree>
    <p:extLst>
      <p:ext uri="{BB962C8B-B14F-4D97-AF65-F5344CB8AC3E}">
        <p14:creationId xmlns:p14="http://schemas.microsoft.com/office/powerpoint/2010/main" val="110700175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atin typeface="Segoe UI Light" panose="020B0502040204020203" pitchFamily="34" charset="0"/>
                <a:cs typeface="Segoe UI Light" panose="020B0502040204020203" pitchFamily="34" charset="0"/>
              </a:rPr>
              <a:t>Unique selling Point –Cattle Farming Ltd</a:t>
            </a:r>
          </a:p>
        </p:txBody>
      </p:sp>
      <p:sp>
        <p:nvSpPr>
          <p:cNvPr id="5" name="Content Placeholder 4"/>
          <p:cNvSpPr>
            <a:spLocks noGrp="1"/>
          </p:cNvSpPr>
          <p:nvPr>
            <p:ph sz="half" idx="4294967295"/>
          </p:nvPr>
        </p:nvSpPr>
        <p:spPr>
          <a:xfrm>
            <a:off x="541610" y="1431010"/>
            <a:ext cx="4557164" cy="4790886"/>
          </a:xfrm>
        </p:spPr>
        <p:txBody>
          <a:bodyPr vert="horz" lIns="91440" tIns="45720" rIns="91440" bIns="45720" rtlCol="0">
            <a:normAutofit/>
          </a:bodyPr>
          <a:lstStyle/>
          <a:p>
            <a:pPr marL="0" indent="0">
              <a:lnSpc>
                <a:spcPts val="1800"/>
              </a:lnSpc>
              <a:spcBef>
                <a:spcPts val="1000"/>
              </a:spcBef>
              <a:spcAft>
                <a:spcPts val="600"/>
              </a:spcAft>
              <a:buNone/>
            </a:pPr>
            <a:endParaRPr lang="en-US" sz="1200">
              <a:solidFill>
                <a:prstClr val="black">
                  <a:lumMod val="75000"/>
                  <a:lumOff val="25000"/>
                </a:prstClr>
              </a:solidFill>
              <a:latin typeface="Segoe UI" panose="020B0502040204020203" pitchFamily="34" charset="0"/>
              <a:cs typeface="Segoe UI" panose="020B0502040204020203" pitchFamily="34" charset="0"/>
            </a:endParaRPr>
          </a:p>
          <a:p>
            <a:pPr marL="0" indent="0">
              <a:lnSpc>
                <a:spcPts val="1800"/>
              </a:lnSpc>
              <a:spcBef>
                <a:spcPts val="1000"/>
              </a:spcBef>
              <a:spcAft>
                <a:spcPts val="600"/>
              </a:spcAft>
              <a:buNone/>
            </a:pPr>
            <a:endParaRPr lang="en-US" sz="1200">
              <a:solidFill>
                <a:prstClr val="black">
                  <a:lumMod val="75000"/>
                  <a:lumOff val="25000"/>
                </a:prstClr>
              </a:solidFill>
              <a:latin typeface="Segoe UI" panose="020B0502040204020203" pitchFamily="34" charset="0"/>
              <a:cs typeface="Segoe UI" panose="020B0502040204020203" pitchFamily="34" charset="0"/>
            </a:endParaRPr>
          </a:p>
        </p:txBody>
      </p:sp>
      <p:pic>
        <p:nvPicPr>
          <p:cNvPr id="9" name="Picture 8" descr="Farm-themed USP diagram">
            <a:extLst>
              <a:ext uri="{FF2B5EF4-FFF2-40B4-BE49-F238E27FC236}">
                <a16:creationId xmlns:a16="http://schemas.microsoft.com/office/drawing/2014/main" id="{23598276-F68D-1F49-0404-A9940114F0C6}"/>
              </a:ext>
            </a:extLst>
          </p:cNvPr>
          <p:cNvPicPr>
            <a:picLocks noChangeAspect="1"/>
          </p:cNvPicPr>
          <p:nvPr/>
        </p:nvPicPr>
        <p:blipFill>
          <a:blip r:embed="rId2"/>
          <a:stretch>
            <a:fillRect/>
          </a:stretch>
        </p:blipFill>
        <p:spPr>
          <a:xfrm>
            <a:off x="312010" y="1207698"/>
            <a:ext cx="7503521" cy="5002347"/>
          </a:xfrm>
          <a:prstGeom prst="rect">
            <a:avLst/>
          </a:prstGeom>
        </p:spPr>
      </p:pic>
    </p:spTree>
    <p:extLst>
      <p:ext uri="{BB962C8B-B14F-4D97-AF65-F5344CB8AC3E}">
        <p14:creationId xmlns:p14="http://schemas.microsoft.com/office/powerpoint/2010/main" val="95803687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marL="0" marR="0" lvl="0" indent="0" defTabSz="914400" rtl="0" eaLnBrk="1" fontAlgn="auto" latinLnBrk="0" hangingPunct="1">
              <a:lnSpc>
                <a:spcPct val="100000"/>
              </a:lnSpc>
              <a:spcBef>
                <a:spcPts val="0"/>
              </a:spcBef>
              <a:spcAft>
                <a:spcPts val="0"/>
              </a:spcAft>
              <a:tabLst/>
              <a:defRPr/>
            </a:pPr>
            <a:r>
              <a:rPr kumimoji="0" lang="en-GB" sz="1800" b="1" i="1" u="none" strike="noStrike" kern="1200" cap="none" spc="0" normalizeH="0" baseline="0" noProof="0">
                <a:ln>
                  <a:noFill/>
                </a:ln>
                <a:solidFill>
                  <a:prstClr val="black"/>
                </a:solidFill>
                <a:effectLst/>
                <a:uLnTx/>
                <a:uFillTx/>
                <a:latin typeface="Segoe UI"/>
                <a:ea typeface="+mn-ea"/>
                <a:cs typeface="+mn-cs"/>
              </a:rPr>
              <a:t>Unique Selling Points • Management Structure • Legal Format</a:t>
            </a:r>
            <a:br>
              <a:rPr kumimoji="0" lang="en-GB" sz="1800" b="1" i="0" u="none" strike="noStrike" kern="1200" cap="none" spc="0" normalizeH="0" baseline="0" noProof="0">
                <a:ln>
                  <a:noFill/>
                </a:ln>
                <a:solidFill>
                  <a:prstClr val="black"/>
                </a:solidFill>
                <a:effectLst/>
                <a:uLnTx/>
                <a:uFillTx/>
                <a:latin typeface="Segoe UI"/>
                <a:ea typeface="+mn-ea"/>
                <a:cs typeface="+mn-cs"/>
              </a:rPr>
            </a:br>
            <a:endParaRPr lang="en-US">
              <a:latin typeface="Segoe UI Light" panose="020B0502040204020203" pitchFamily="34" charset="0"/>
              <a:cs typeface="Segoe UI Light" panose="020B0502040204020203" pitchFamily="34" charset="0"/>
            </a:endParaRPr>
          </a:p>
        </p:txBody>
      </p:sp>
      <p:sp>
        <p:nvSpPr>
          <p:cNvPr id="29" name="Content Placeholder 17"/>
          <p:cNvSpPr txBox="1">
            <a:spLocks/>
          </p:cNvSpPr>
          <p:nvPr/>
        </p:nvSpPr>
        <p:spPr>
          <a:xfrm>
            <a:off x="1076799" y="4360521"/>
            <a:ext cx="2784602" cy="111067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a:solidFill>
                <a:prstClr val="black">
                  <a:lumMod val="75000"/>
                  <a:lumOff val="25000"/>
                </a:prstClr>
              </a:solidFill>
              <a:latin typeface="Segoe UI" panose="020B0502040204020203" pitchFamily="34" charset="0"/>
              <a:cs typeface="Segoe UI" panose="020B0502040204020203" pitchFamily="34" charset="0"/>
            </a:endParaRPr>
          </a:p>
        </p:txBody>
      </p:sp>
      <p:sp>
        <p:nvSpPr>
          <p:cNvPr id="17" name="Content Placeholder 17"/>
          <p:cNvSpPr txBox="1">
            <a:spLocks/>
          </p:cNvSpPr>
          <p:nvPr/>
        </p:nvSpPr>
        <p:spPr>
          <a:xfrm>
            <a:off x="628962" y="5832234"/>
            <a:ext cx="3449878" cy="69290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a:solidFill>
                <a:prstClr val="black">
                  <a:lumMod val="75000"/>
                  <a:lumOff val="25000"/>
                </a:prstClr>
              </a:solidFill>
            </a:endParaRPr>
          </a:p>
        </p:txBody>
      </p:sp>
      <p:sp>
        <p:nvSpPr>
          <p:cNvPr id="11" name="Oval 10" descr="Small light blue circle inside a large dark blue circle"/>
          <p:cNvSpPr/>
          <p:nvPr/>
        </p:nvSpPr>
        <p:spPr bwMode="ltGray">
          <a:xfrm>
            <a:off x="8086223" y="2796642"/>
            <a:ext cx="2148929" cy="2101759"/>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7" name="TextBox 6">
            <a:extLst>
              <a:ext uri="{FF2B5EF4-FFF2-40B4-BE49-F238E27FC236}">
                <a16:creationId xmlns:a16="http://schemas.microsoft.com/office/drawing/2014/main" id="{A67FE569-F02D-CAB4-39C4-5661D625D075}"/>
              </a:ext>
            </a:extLst>
          </p:cNvPr>
          <p:cNvSpPr txBox="1"/>
          <p:nvPr/>
        </p:nvSpPr>
        <p:spPr>
          <a:xfrm>
            <a:off x="3048000" y="1722277"/>
            <a:ext cx="6096000" cy="3139321"/>
          </a:xfrm>
          <a:prstGeom prst="rect">
            <a:avLst/>
          </a:prstGeom>
          <a:noFill/>
        </p:spPr>
        <p:txBody>
          <a:bodyPr wrap="square">
            <a:spAutoFit/>
          </a:bodyPr>
          <a:lstStyle/>
          <a:p>
            <a:pPr>
              <a:buNone/>
            </a:pPr>
            <a:r>
              <a:rPr lang="en-GB" b="1" i="1"/>
              <a:t> Unique Selling Points • Management Structure • Legal Format</a:t>
            </a:r>
            <a:endParaRPr lang="en-GB" b="1"/>
          </a:p>
          <a:p>
            <a:pPr>
              <a:buNone/>
            </a:pPr>
            <a:r>
              <a:rPr lang="en-GB" b="1"/>
              <a:t>🌾 Business Overview</a:t>
            </a:r>
          </a:p>
          <a:p>
            <a:pPr>
              <a:buNone/>
            </a:pPr>
            <a:r>
              <a:rPr lang="en-GB" b="1">
                <a:effectLst/>
              </a:rPr>
              <a:t>Cattle Farming Ltd</a:t>
            </a:r>
            <a:r>
              <a:rPr lang="en-GB">
                <a:effectLst/>
              </a:rPr>
              <a:t> Premium beef‑cattle enterprise focused on high‑welfare, sustainable, traceable production. Illustration: </a:t>
            </a:r>
            <a:r>
              <a:rPr lang="en-GB" i="1">
                <a:effectLst/>
              </a:rPr>
              <a:t>Barn, silo, windmill, grazing cattle.</a:t>
            </a:r>
            <a:endParaRPr lang="en-GB"/>
          </a:p>
          <a:p>
            <a:pPr>
              <a:buNone/>
            </a:pPr>
            <a:r>
              <a:rPr lang="en-GB" b="1">
                <a:effectLst/>
              </a:rPr>
              <a:t>Products &amp; Services:</a:t>
            </a:r>
            <a:endParaRPr lang="en-GB"/>
          </a:p>
          <a:p>
            <a:pPr>
              <a:buFont typeface="Arial" panose="020B0604020202020204" pitchFamily="34" charset="0"/>
              <a:buChar char="•"/>
            </a:pPr>
            <a:r>
              <a:rPr lang="en-GB">
                <a:effectLst/>
              </a:rPr>
              <a:t>Finished beef cattle</a:t>
            </a:r>
            <a:endParaRPr lang="en-GB"/>
          </a:p>
          <a:p>
            <a:pPr>
              <a:buFont typeface="Arial" panose="020B0604020202020204" pitchFamily="34" charset="0"/>
              <a:buChar char="•"/>
            </a:pPr>
            <a:r>
              <a:rPr lang="en-GB">
                <a:effectLst/>
              </a:rPr>
              <a:t>Breeding stock</a:t>
            </a:r>
            <a:endParaRPr lang="en-GB"/>
          </a:p>
          <a:p>
            <a:pPr>
              <a:buFont typeface="Arial" panose="020B0604020202020204" pitchFamily="34" charset="0"/>
              <a:buChar char="•"/>
            </a:pPr>
            <a:r>
              <a:rPr lang="en-GB">
                <a:effectLst/>
              </a:rPr>
              <a:t>Contract rearing</a:t>
            </a:r>
            <a:endParaRPr lang="en-GB"/>
          </a:p>
          <a:p>
            <a:pPr>
              <a:buFont typeface="Arial" panose="020B0604020202020204" pitchFamily="34" charset="0"/>
              <a:buChar char="•"/>
            </a:pPr>
            <a:r>
              <a:rPr lang="en-GB">
                <a:effectLst/>
              </a:rPr>
              <a:t>Future direct‑to‑consumer beef sales</a:t>
            </a:r>
            <a:endParaRPr lang="en-GB"/>
          </a:p>
        </p:txBody>
      </p:sp>
    </p:spTree>
    <p:extLst>
      <p:ext uri="{BB962C8B-B14F-4D97-AF65-F5344CB8AC3E}">
        <p14:creationId xmlns:p14="http://schemas.microsoft.com/office/powerpoint/2010/main" val="2596833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a:latin typeface="Segoe UI Light" panose="020B0502040204020203" pitchFamily="34" charset="0"/>
                <a:cs typeface="Segoe UI Light" panose="020B0502040204020203" pitchFamily="34" charset="0"/>
              </a:rPr>
              <a:t>Management structure</a:t>
            </a:r>
          </a:p>
        </p:txBody>
      </p:sp>
      <p:sp>
        <p:nvSpPr>
          <p:cNvPr id="42" name="Content Placeholder 17"/>
          <p:cNvSpPr txBox="1">
            <a:spLocks/>
          </p:cNvSpPr>
          <p:nvPr/>
        </p:nvSpPr>
        <p:spPr>
          <a:xfrm>
            <a:off x="1066039" y="4571824"/>
            <a:ext cx="2696774" cy="992581"/>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a:solidFill>
                <a:prstClr val="black">
                  <a:lumMod val="75000"/>
                  <a:lumOff val="25000"/>
                </a:prstClr>
              </a:solidFill>
              <a:latin typeface="Segoe UI" panose="020B0502040204020203" pitchFamily="34" charset="0"/>
              <a:cs typeface="Segoe UI" panose="020B0502040204020203" pitchFamily="34" charset="0"/>
            </a:endParaRPr>
          </a:p>
        </p:txBody>
      </p:sp>
      <p:pic>
        <p:nvPicPr>
          <p:cNvPr id="14" name="Picture 13">
            <a:extLst>
              <a:ext uri="{FF2B5EF4-FFF2-40B4-BE49-F238E27FC236}">
                <a16:creationId xmlns:a16="http://schemas.microsoft.com/office/drawing/2014/main" id="{513A9F6F-ECCA-8D64-9D46-E73570B6F195}"/>
              </a:ext>
            </a:extLst>
          </p:cNvPr>
          <p:cNvPicPr>
            <a:picLocks noChangeAspect="1"/>
          </p:cNvPicPr>
          <p:nvPr/>
        </p:nvPicPr>
        <p:blipFill>
          <a:blip r:embed="rId2"/>
          <a:stretch>
            <a:fillRect/>
          </a:stretch>
        </p:blipFill>
        <p:spPr>
          <a:xfrm>
            <a:off x="3230631" y="395977"/>
            <a:ext cx="5730737" cy="6066046"/>
          </a:xfrm>
          <a:prstGeom prst="rect">
            <a:avLst/>
          </a:prstGeom>
        </p:spPr>
      </p:pic>
    </p:spTree>
    <p:extLst>
      <p:ext uri="{BB962C8B-B14F-4D97-AF65-F5344CB8AC3E}">
        <p14:creationId xmlns:p14="http://schemas.microsoft.com/office/powerpoint/2010/main" val="132867600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a:latin typeface="Segoe UI Light" panose="020B0502040204020203" pitchFamily="34" charset="0"/>
                <a:cs typeface="Segoe UI Light" panose="020B0502040204020203" pitchFamily="34" charset="0"/>
              </a:rPr>
              <a:t>Three important external factors from your PESTEL analysis.</a:t>
            </a:r>
            <a:endParaRPr lang="en-US">
              <a:latin typeface="Segoe UI Light" panose="020B0502040204020203" pitchFamily="34" charset="0"/>
              <a:cs typeface="Segoe UI Light" panose="020B0502040204020203" pitchFamily="34" charset="0"/>
            </a:endParaRPr>
          </a:p>
        </p:txBody>
      </p:sp>
      <p:pic>
        <p:nvPicPr>
          <p:cNvPr id="15" name="Picture 14">
            <a:extLst>
              <a:ext uri="{FF2B5EF4-FFF2-40B4-BE49-F238E27FC236}">
                <a16:creationId xmlns:a16="http://schemas.microsoft.com/office/drawing/2014/main" id="{29C1D734-EFF0-55E7-2D41-99CC5903DDC7}"/>
              </a:ext>
            </a:extLst>
          </p:cNvPr>
          <p:cNvPicPr>
            <a:picLocks noChangeAspect="1"/>
          </p:cNvPicPr>
          <p:nvPr/>
        </p:nvPicPr>
        <p:blipFill>
          <a:blip r:embed="rId2"/>
          <a:stretch>
            <a:fillRect/>
          </a:stretch>
        </p:blipFill>
        <p:spPr>
          <a:xfrm>
            <a:off x="521207" y="1327461"/>
            <a:ext cx="5733288" cy="441960"/>
          </a:xfrm>
          <a:prstGeom prst="rect">
            <a:avLst/>
          </a:prstGeom>
        </p:spPr>
      </p:pic>
      <p:sp>
        <p:nvSpPr>
          <p:cNvPr id="17" name="TextBox 16">
            <a:extLst>
              <a:ext uri="{FF2B5EF4-FFF2-40B4-BE49-F238E27FC236}">
                <a16:creationId xmlns:a16="http://schemas.microsoft.com/office/drawing/2014/main" id="{BA759576-1EC7-9B48-02A4-B72730C80650}"/>
              </a:ext>
            </a:extLst>
          </p:cNvPr>
          <p:cNvSpPr txBox="1"/>
          <p:nvPr/>
        </p:nvSpPr>
        <p:spPr>
          <a:xfrm>
            <a:off x="437072" y="1613638"/>
            <a:ext cx="6096000" cy="395108"/>
          </a:xfrm>
          <a:prstGeom prst="rect">
            <a:avLst/>
          </a:prstGeom>
          <a:noFill/>
        </p:spPr>
        <p:txBody>
          <a:bodyPr wrap="square">
            <a:spAutoFit/>
          </a:bodyPr>
          <a:lstStyle/>
          <a:p>
            <a:pPr>
              <a:lnSpc>
                <a:spcPct val="116000"/>
              </a:lnSpc>
              <a:spcAft>
                <a:spcPts val="800"/>
              </a:spcAft>
              <a:buNone/>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Political Factors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DAA57316-C2AA-4ABD-8110-E9CDED93C40E}"/>
              </a:ext>
            </a:extLst>
          </p:cNvPr>
          <p:cNvSpPr txBox="1"/>
          <p:nvPr/>
        </p:nvSpPr>
        <p:spPr>
          <a:xfrm>
            <a:off x="339851" y="2008746"/>
            <a:ext cx="6096000" cy="395108"/>
          </a:xfrm>
          <a:prstGeom prst="rect">
            <a:avLst/>
          </a:prstGeom>
          <a:noFill/>
        </p:spPr>
        <p:txBody>
          <a:bodyPr wrap="square">
            <a:spAutoFit/>
          </a:bodyPr>
          <a:lstStyle/>
          <a:p>
            <a:pPr>
              <a:lnSpc>
                <a:spcPct val="116000"/>
              </a:lnSpc>
              <a:spcAft>
                <a:spcPts val="800"/>
              </a:spcAft>
              <a:buNone/>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Technological Factors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76681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a:latin typeface="Segoe UI Light" panose="020B0502040204020203" pitchFamily="34" charset="0"/>
                <a:cs typeface="Segoe UI Light" panose="020B0502040204020203" pitchFamily="34" charset="0"/>
              </a:rPr>
              <a:t>Two major marketing strategies – Explain how your enterprise will use them to reach its customers.</a:t>
            </a:r>
            <a:endParaRPr lang="en-US">
              <a:latin typeface="Segoe UI Light" panose="020B0502040204020203" pitchFamily="34" charset="0"/>
              <a:cs typeface="Segoe UI Light" panose="020B0502040204020203" pitchFamily="34" charset="0"/>
            </a:endParaRPr>
          </a:p>
        </p:txBody>
      </p:sp>
      <p:sp>
        <p:nvSpPr>
          <p:cNvPr id="16" name="Content Placeholder 17"/>
          <p:cNvSpPr txBox="1">
            <a:spLocks/>
          </p:cNvSpPr>
          <p:nvPr/>
        </p:nvSpPr>
        <p:spPr>
          <a:xfrm>
            <a:off x="541609" y="1296100"/>
            <a:ext cx="6093106" cy="123647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a:latin typeface="Segoe UI" panose="020B0502040204020203" pitchFamily="34" charset="0"/>
              <a:cs typeface="Segoe UI" panose="020B0502040204020203" pitchFamily="34" charset="0"/>
            </a:endParaRPr>
          </a:p>
        </p:txBody>
      </p:sp>
      <p:sp>
        <p:nvSpPr>
          <p:cNvPr id="3" name="TextBox 2">
            <a:extLst>
              <a:ext uri="{FF2B5EF4-FFF2-40B4-BE49-F238E27FC236}">
                <a16:creationId xmlns:a16="http://schemas.microsoft.com/office/drawing/2014/main" id="{B83F43FB-00E2-FB91-5089-A7989026D407}"/>
              </a:ext>
            </a:extLst>
          </p:cNvPr>
          <p:cNvSpPr txBox="1"/>
          <p:nvPr/>
        </p:nvSpPr>
        <p:spPr>
          <a:xfrm>
            <a:off x="521207" y="1296100"/>
            <a:ext cx="8622793" cy="369332"/>
          </a:xfrm>
          <a:prstGeom prst="rect">
            <a:avLst/>
          </a:prstGeom>
          <a:noFill/>
        </p:spPr>
        <p:txBody>
          <a:bodyPr wrap="square">
            <a:spAutoFit/>
          </a:bodyPr>
          <a:lstStyle/>
          <a:p>
            <a:r>
              <a:rPr lang="en-GB" sz="1800" b="1">
                <a:effectLst/>
                <a:latin typeface="Times New Roman" panose="02020603050405020304" pitchFamily="18" charset="0"/>
                <a:ea typeface="Times New Roman" panose="02020603050405020304" pitchFamily="18" charset="0"/>
              </a:rPr>
              <a:t>Branding and Reputation Building </a:t>
            </a:r>
            <a:endParaRPr lang="en-GB"/>
          </a:p>
        </p:txBody>
      </p:sp>
      <p:sp>
        <p:nvSpPr>
          <p:cNvPr id="10" name="TextBox 9">
            <a:extLst>
              <a:ext uri="{FF2B5EF4-FFF2-40B4-BE49-F238E27FC236}">
                <a16:creationId xmlns:a16="http://schemas.microsoft.com/office/drawing/2014/main" id="{46668CD9-D1AB-A34C-BB04-550A1EDFCE9A}"/>
              </a:ext>
            </a:extLst>
          </p:cNvPr>
          <p:cNvSpPr txBox="1"/>
          <p:nvPr/>
        </p:nvSpPr>
        <p:spPr>
          <a:xfrm>
            <a:off x="419819" y="1665432"/>
            <a:ext cx="8724181" cy="3478516"/>
          </a:xfrm>
          <a:prstGeom prst="rect">
            <a:avLst/>
          </a:prstGeom>
          <a:noFill/>
        </p:spPr>
        <p:txBody>
          <a:bodyPr wrap="square">
            <a:spAutoFit/>
          </a:bodyPr>
          <a:lstStyle/>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The UK beef supply chain relies heavily on trust and long‑term relationships. The enterprise will adopt a relationship‑driven approach by:</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Building strong partnerships with abattoirs, livestock markets, and feed suppliers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Maintaining regular communication with buyers regarding herd performance and availability</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Offering consistent supply schedules to processors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Engaging with local vets, agricultural advisors, and industry bodies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Relationship marketing is essential in agriculture, where reliability and reputation often outweigh price competition (NFU, 2023). </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932605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flipV="1">
            <a:off x="592346" y="2176271"/>
            <a:ext cx="6805149" cy="244875"/>
          </a:xfrm>
        </p:spPr>
        <p:txBody>
          <a:bodyPr>
            <a:normAutofit fontScale="90000"/>
          </a:bodyPr>
          <a:lstStyle/>
          <a:p>
            <a:endParaRPr lang="en-US">
              <a:latin typeface="Segoe UI Light" panose="020B0502040204020203" pitchFamily="34" charset="0"/>
              <a:cs typeface="Segoe UI Light" panose="020B0502040204020203" pitchFamily="34" charset="0"/>
            </a:endParaRPr>
          </a:p>
        </p:txBody>
      </p:sp>
      <p:sp>
        <p:nvSpPr>
          <p:cNvPr id="14" name="TextBox 13">
            <a:extLst>
              <a:ext uri="{FF2B5EF4-FFF2-40B4-BE49-F238E27FC236}">
                <a16:creationId xmlns:a16="http://schemas.microsoft.com/office/drawing/2014/main" id="{FC055ABE-4478-9D23-4BA9-E7C8E8DDDA53}"/>
              </a:ext>
            </a:extLst>
          </p:cNvPr>
          <p:cNvSpPr txBox="1"/>
          <p:nvPr/>
        </p:nvSpPr>
        <p:spPr>
          <a:xfrm>
            <a:off x="3048000" y="747363"/>
            <a:ext cx="6096000" cy="6504088"/>
          </a:xfrm>
          <a:prstGeom prst="rect">
            <a:avLst/>
          </a:prstGeom>
          <a:noFill/>
        </p:spPr>
        <p:txBody>
          <a:bodyPr wrap="square">
            <a:spAutoFit/>
          </a:bodyPr>
          <a:lstStyle/>
          <a:p>
            <a:pPr>
              <a:lnSpc>
                <a:spcPct val="116000"/>
              </a:lnSpc>
              <a:spcAft>
                <a:spcPts val="800"/>
              </a:spcAft>
              <a:buNone/>
            </a:pPr>
            <a:endParaRPr lang="en-GB" sz="2800" b="1">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2800">
                <a:latin typeface="Segoe UI Light" panose="020B0502040204020203" pitchFamily="34" charset="0"/>
                <a:cs typeface="Segoe UI Light" panose="020B0502040204020203" pitchFamily="34" charset="0"/>
              </a:rPr>
              <a:t>Two major marketing strategies – Explain how your enterprise will use them to reach its customers.</a:t>
            </a:r>
            <a:endParaRPr lang="en-GB" sz="2800" b="1">
              <a:latin typeface="Times New Roman" panose="02020603050405020304" pitchFamily="18" charset="0"/>
              <a:cs typeface="Times New Roman" panose="02020603050405020304" pitchFamily="18" charset="0"/>
            </a:endParaRPr>
          </a:p>
          <a:p>
            <a:pPr>
              <a:lnSpc>
                <a:spcPct val="116000"/>
              </a:lnSpc>
              <a:spcAft>
                <a:spcPts val="800"/>
              </a:spcAft>
              <a:buNone/>
            </a:pPr>
            <a:r>
              <a:rPr lang="en-GB" sz="2800" b="1">
                <a:effectLst/>
                <a:latin typeface="Times New Roman" panose="02020603050405020304" pitchFamily="18" charset="0"/>
                <a:ea typeface="Times New Roman" panose="02020603050405020304" pitchFamily="18" charset="0"/>
                <a:cs typeface="Times New Roman" panose="02020603050405020304" pitchFamily="18" charset="0"/>
              </a:rPr>
              <a:t>Branding and Reputation Building </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Although cattle farming is a B2B‑focused industry, branding remains essential. The enterprise will build a strong reputation through: </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Certification schemes</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such as Red Tractor or RSPCA Assured</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Transparent welfare and sustainability reporting</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Participation in agricultural shows and industry events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Professional digital presence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including a website showcasing welfare standards, farm practices, and traceability systems </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30258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72DC4-1AEF-0AD2-671C-FF5F3E7957B0}"/>
              </a:ext>
            </a:extLst>
          </p:cNvPr>
          <p:cNvSpPr>
            <a:spLocks noGrp="1"/>
          </p:cNvSpPr>
          <p:nvPr>
            <p:ph type="title"/>
          </p:nvPr>
        </p:nvSpPr>
        <p:spPr/>
        <p:txBody>
          <a:bodyPr>
            <a:normAutofit fontScale="90000"/>
          </a:bodyPr>
          <a:lstStyle/>
          <a:p>
            <a:r>
              <a:rPr lang="en-GB" b="1">
                <a:latin typeface="Times New Roman" panose="02020603050405020304" pitchFamily="18" charset="0"/>
                <a:ea typeface="Times New Roman" panose="02020603050405020304" pitchFamily="18" charset="0"/>
                <a:cs typeface="Times New Roman" panose="02020603050405020304" pitchFamily="18" charset="0"/>
              </a:rPr>
              <a:t>Funding Requirements and Sources</a:t>
            </a:r>
            <a:br>
              <a:rPr lang="en-GB" sz="1800">
                <a:latin typeface="Aptos" panose="020B0004020202020204" pitchFamily="34" charset="0"/>
                <a:ea typeface="Times New Roman" panose="02020603050405020304" pitchFamily="18" charset="0"/>
                <a:cs typeface="Times New Roman" panose="02020603050405020304" pitchFamily="18" charset="0"/>
              </a:rPr>
            </a:br>
            <a:endParaRPr lang="en-GB"/>
          </a:p>
        </p:txBody>
      </p:sp>
      <p:sp>
        <p:nvSpPr>
          <p:cNvPr id="11" name="TextBox 10">
            <a:extLst>
              <a:ext uri="{FF2B5EF4-FFF2-40B4-BE49-F238E27FC236}">
                <a16:creationId xmlns:a16="http://schemas.microsoft.com/office/drawing/2014/main" id="{F1C5CA79-062C-D433-C926-F4B436A43B53}"/>
              </a:ext>
            </a:extLst>
          </p:cNvPr>
          <p:cNvSpPr txBox="1"/>
          <p:nvPr/>
        </p:nvSpPr>
        <p:spPr>
          <a:xfrm>
            <a:off x="3048000" y="2323884"/>
            <a:ext cx="6096000" cy="2213106"/>
          </a:xfrm>
          <a:prstGeom prst="rect">
            <a:avLst/>
          </a:prstGeom>
          <a:noFill/>
        </p:spPr>
        <p:txBody>
          <a:bodyPr wrap="square">
            <a:spAutoFit/>
          </a:bodyPr>
          <a:lstStyle/>
          <a:p>
            <a:pPr marL="342900" lvl="0" indent="-342900">
              <a:lnSpc>
                <a:spcPct val="116000"/>
              </a:lnSpc>
              <a:spcAft>
                <a:spcPts val="800"/>
              </a:spcAft>
              <a:buSzPts val="1000"/>
              <a:buFont typeface="Symbol" panose="05050102010706020507" pitchFamily="18" charset="2"/>
              <a:buChar char=""/>
              <a:tabLst>
                <a:tab pos="457200" algn="l"/>
              </a:tabLst>
            </a:pPr>
            <a:r>
              <a:rPr lang="en-GB" sz="2400" b="1">
                <a:effectLst/>
                <a:latin typeface="Times New Roman" panose="02020603050405020304" pitchFamily="18" charset="0"/>
                <a:ea typeface="Times New Roman" panose="02020603050405020304" pitchFamily="18" charset="0"/>
                <a:cs typeface="Times New Roman" panose="02020603050405020304" pitchFamily="18" charset="0"/>
              </a:rPr>
              <a:t>Funding Requirements and Sources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The cattle farming enterprise requires </a:t>
            </a: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£100,000 in initial funding</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 to successfully launch operations, secure essential assets, and ensure adequate working capital during the early stages of production. This level of funding is appropriate for a livestock‑based business, which typically involves high upfront costs for land preparation, livestock acquisition, equipment, feed, and compliance‑related infrastructure (NFU, 2023).</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To meet this requirement, the business will draw on </a:t>
            </a: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three complementary funding sources</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 each chosen for strategic reasons: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3635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912DF-96F3-0506-07E5-CEC223106713}"/>
              </a:ext>
            </a:extLst>
          </p:cNvPr>
          <p:cNvSpPr>
            <a:spLocks noGrp="1"/>
          </p:cNvSpPr>
          <p:nvPr>
            <p:ph type="title"/>
          </p:nvPr>
        </p:nvSpPr>
        <p:spPr/>
        <p:txBody>
          <a:bodyPr/>
          <a:lstStyle/>
          <a:p>
            <a:r>
              <a:rPr lang="en-GB"/>
              <a:t>Funding </a:t>
            </a:r>
          </a:p>
        </p:txBody>
      </p:sp>
      <p:sp>
        <p:nvSpPr>
          <p:cNvPr id="4" name="TextBox 3">
            <a:extLst>
              <a:ext uri="{FF2B5EF4-FFF2-40B4-BE49-F238E27FC236}">
                <a16:creationId xmlns:a16="http://schemas.microsoft.com/office/drawing/2014/main" id="{5CAA56A5-5220-A8CC-4151-5F007F5B91FA}"/>
              </a:ext>
            </a:extLst>
          </p:cNvPr>
          <p:cNvSpPr txBox="1"/>
          <p:nvPr/>
        </p:nvSpPr>
        <p:spPr>
          <a:xfrm>
            <a:off x="3048000" y="484118"/>
            <a:ext cx="6096000" cy="5892639"/>
          </a:xfrm>
          <a:prstGeom prst="rect">
            <a:avLst/>
          </a:prstGeom>
          <a:noFill/>
        </p:spPr>
        <p:txBody>
          <a:bodyPr wrap="square">
            <a:spAutoFit/>
          </a:bodyPr>
          <a:lstStyle/>
          <a:p>
            <a:pPr>
              <a:lnSpc>
                <a:spcPct val="116000"/>
              </a:lnSpc>
              <a:spcAft>
                <a:spcPts val="800"/>
              </a:spcAft>
              <a:buNone/>
            </a:pPr>
            <a:r>
              <a:rPr lang="en-GB" sz="2800" b="1">
                <a:effectLst/>
                <a:latin typeface="Times New Roman" panose="02020603050405020304" pitchFamily="18" charset="0"/>
                <a:ea typeface="Times New Roman" panose="02020603050405020304" pitchFamily="18" charset="0"/>
                <a:cs typeface="Times New Roman" panose="02020603050405020304" pitchFamily="18" charset="0"/>
              </a:rPr>
              <a:t>1. Government Grants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Government agricultural grants will form a key part of the funding strategy. The UK government, through DEFRA and local rural development programmes, offers grants that support:</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sustainable land management</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animal welfare improvements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farm infrastructure</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environmental protection</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rural business development</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Government grants reduce the financial burden on the business and support long‑term sustainability. They are particularly suitable because the enterprise aligns with national priorities such as high‑welfare livestock production and environmental stewardship.</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Estimated contribution: £40,000 </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1444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5F5CF-87D4-C3D4-08A3-47FCA4838BF7}"/>
              </a:ext>
            </a:extLst>
          </p:cNvPr>
          <p:cNvSpPr>
            <a:spLocks noGrp="1"/>
          </p:cNvSpPr>
          <p:nvPr>
            <p:ph type="title"/>
          </p:nvPr>
        </p:nvSpPr>
        <p:spPr/>
        <p:txBody>
          <a:bodyPr/>
          <a:lstStyle/>
          <a:p>
            <a:r>
              <a:rPr lang="en-GB"/>
              <a:t>Funding 2.</a:t>
            </a:r>
          </a:p>
        </p:txBody>
      </p:sp>
      <p:sp>
        <p:nvSpPr>
          <p:cNvPr id="4" name="TextBox 3">
            <a:extLst>
              <a:ext uri="{FF2B5EF4-FFF2-40B4-BE49-F238E27FC236}">
                <a16:creationId xmlns:a16="http://schemas.microsoft.com/office/drawing/2014/main" id="{A88D6DFF-0F0D-B32D-CAB8-33BC24C98DAB}"/>
              </a:ext>
            </a:extLst>
          </p:cNvPr>
          <p:cNvSpPr txBox="1"/>
          <p:nvPr/>
        </p:nvSpPr>
        <p:spPr>
          <a:xfrm>
            <a:off x="3048000" y="1229322"/>
            <a:ext cx="6096000" cy="4402231"/>
          </a:xfrm>
          <a:prstGeom prst="rect">
            <a:avLst/>
          </a:prstGeom>
          <a:noFill/>
        </p:spPr>
        <p:txBody>
          <a:bodyPr wrap="square">
            <a:spAutoFit/>
          </a:bodyPr>
          <a:lstStyle/>
          <a:p>
            <a:pPr>
              <a:lnSpc>
                <a:spcPct val="116000"/>
              </a:lnSpc>
              <a:spcAft>
                <a:spcPts val="800"/>
              </a:spcAft>
              <a:buNone/>
            </a:pPr>
            <a:r>
              <a:rPr lang="en-GB" sz="2800" b="1">
                <a:effectLst/>
                <a:latin typeface="Times New Roman" panose="02020603050405020304" pitchFamily="18" charset="0"/>
                <a:ea typeface="Times New Roman" panose="02020603050405020304" pitchFamily="18" charset="0"/>
                <a:cs typeface="Times New Roman" panose="02020603050405020304" pitchFamily="18" charset="0"/>
              </a:rPr>
              <a:t>Family Support</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Family financial support provides a stable and low‑risk source of capital. This may include:</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interest‑free loans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direct investment</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shared ownership contributions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Family support strengthens the business’s financial base without the pressure of commercial repayment terms. It also demonstrates commitment to lenders and grant providers, improving credibility.</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Estimated contribution: £30,000 </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0620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9B5F9-22C5-BA30-799F-256A3D74DACA}"/>
              </a:ext>
            </a:extLst>
          </p:cNvPr>
          <p:cNvSpPr>
            <a:spLocks noGrp="1"/>
          </p:cNvSpPr>
          <p:nvPr>
            <p:ph type="title"/>
          </p:nvPr>
        </p:nvSpPr>
        <p:spPr/>
        <p:txBody>
          <a:bodyPr/>
          <a:lstStyle/>
          <a:p>
            <a:r>
              <a:rPr lang="en-GB"/>
              <a:t>Funding 3.</a:t>
            </a:r>
          </a:p>
        </p:txBody>
      </p:sp>
      <p:sp>
        <p:nvSpPr>
          <p:cNvPr id="4" name="TextBox 3">
            <a:extLst>
              <a:ext uri="{FF2B5EF4-FFF2-40B4-BE49-F238E27FC236}">
                <a16:creationId xmlns:a16="http://schemas.microsoft.com/office/drawing/2014/main" id="{39F6B6B7-9F8E-7629-BE55-61854521B996}"/>
              </a:ext>
            </a:extLst>
          </p:cNvPr>
          <p:cNvSpPr txBox="1"/>
          <p:nvPr/>
        </p:nvSpPr>
        <p:spPr>
          <a:xfrm>
            <a:off x="3048000" y="2077118"/>
            <a:ext cx="6096000" cy="2706638"/>
          </a:xfrm>
          <a:prstGeom prst="rect">
            <a:avLst/>
          </a:prstGeom>
          <a:noFill/>
        </p:spPr>
        <p:txBody>
          <a:bodyPr wrap="square">
            <a:spAutoFit/>
          </a:bodyPr>
          <a:lstStyle/>
          <a:p>
            <a:pPr>
              <a:lnSpc>
                <a:spcPct val="116000"/>
              </a:lnSpc>
              <a:spcAft>
                <a:spcPts val="800"/>
              </a:spcAft>
              <a:buNone/>
            </a:pPr>
            <a:r>
              <a:rPr lang="en-GB" sz="2800" b="1">
                <a:effectLst/>
                <a:latin typeface="Times New Roman" panose="02020603050405020304" pitchFamily="18" charset="0"/>
                <a:ea typeface="Times New Roman" panose="02020603050405020304" pitchFamily="18" charset="0"/>
                <a:cs typeface="Times New Roman" panose="02020603050405020304" pitchFamily="18" charset="0"/>
              </a:rPr>
              <a:t>3. Personal Income Savings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The founder will invest personal savings into the business to demonstrate commitment and reduce reliance on external finance. This is important for credibility when applying for grants or future loans, as lenders prefer businesses where owners have invested their own capital.</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Estimated contribution: £30,000 </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1465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A053E-C94C-B690-D5FE-F918CB933D3D}"/>
              </a:ext>
            </a:extLst>
          </p:cNvPr>
          <p:cNvSpPr>
            <a:spLocks noGrp="1"/>
          </p:cNvSpPr>
          <p:nvPr>
            <p:ph type="title"/>
          </p:nvPr>
        </p:nvSpPr>
        <p:spPr/>
        <p:txBody>
          <a:bodyPr/>
          <a:lstStyle/>
          <a:p>
            <a:r>
              <a:rPr lang="en-GB" b="1" kern="1800">
                <a:latin typeface="Times New Roman" panose="02020603050405020304" pitchFamily="18" charset="0"/>
                <a:ea typeface="Times New Roman" panose="02020603050405020304" pitchFamily="18" charset="0"/>
                <a:cs typeface="Times New Roman" panose="02020603050405020304" pitchFamily="18" charset="0"/>
              </a:rPr>
              <a:t>Total Funding Required</a:t>
            </a:r>
            <a:endParaRPr lang="en-GB"/>
          </a:p>
        </p:txBody>
      </p:sp>
      <p:pic>
        <p:nvPicPr>
          <p:cNvPr id="6" name="Picture 5">
            <a:extLst>
              <a:ext uri="{FF2B5EF4-FFF2-40B4-BE49-F238E27FC236}">
                <a16:creationId xmlns:a16="http://schemas.microsoft.com/office/drawing/2014/main" id="{399E3E98-E06F-E48A-E1E6-67AD4DAFD34B}"/>
              </a:ext>
            </a:extLst>
          </p:cNvPr>
          <p:cNvPicPr>
            <a:picLocks noChangeAspect="1"/>
          </p:cNvPicPr>
          <p:nvPr/>
        </p:nvPicPr>
        <p:blipFill>
          <a:blip r:embed="rId2"/>
          <a:stretch>
            <a:fillRect/>
          </a:stretch>
        </p:blipFill>
        <p:spPr>
          <a:xfrm>
            <a:off x="3229356" y="1840230"/>
            <a:ext cx="5733288" cy="3177540"/>
          </a:xfrm>
          <a:prstGeom prst="rect">
            <a:avLst/>
          </a:prstGeom>
        </p:spPr>
      </p:pic>
    </p:spTree>
    <p:extLst>
      <p:ext uri="{BB962C8B-B14F-4D97-AF65-F5344CB8AC3E}">
        <p14:creationId xmlns:p14="http://schemas.microsoft.com/office/powerpoint/2010/main" val="3347543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7C2D9-B08A-4E0B-89EB-E60D7ADE2181}"/>
              </a:ext>
            </a:extLst>
          </p:cNvPr>
          <p:cNvSpPr>
            <a:spLocks noGrp="1"/>
          </p:cNvSpPr>
          <p:nvPr>
            <p:ph type="title"/>
          </p:nvPr>
        </p:nvSpPr>
        <p:spPr>
          <a:xfrm>
            <a:off x="526959" y="436554"/>
            <a:ext cx="6876288" cy="640080"/>
          </a:xfrm>
        </p:spPr>
        <p:txBody>
          <a:bodyPr>
            <a:normAutofit fontScale="90000"/>
          </a:bodyPr>
          <a:lstStyle/>
          <a:p>
            <a:r>
              <a:rPr lang="en-GB"/>
              <a:t>State the amount of funding required and how it will be allocated, including initial costs.</a:t>
            </a:r>
          </a:p>
        </p:txBody>
      </p:sp>
      <p:sp>
        <p:nvSpPr>
          <p:cNvPr id="4" name="TextBox 3">
            <a:extLst>
              <a:ext uri="{FF2B5EF4-FFF2-40B4-BE49-F238E27FC236}">
                <a16:creationId xmlns:a16="http://schemas.microsoft.com/office/drawing/2014/main" id="{1C9C8A9B-A711-CDE1-F3BE-54706AA25086}"/>
              </a:ext>
            </a:extLst>
          </p:cNvPr>
          <p:cNvSpPr txBox="1"/>
          <p:nvPr/>
        </p:nvSpPr>
        <p:spPr>
          <a:xfrm>
            <a:off x="3048000" y="1643506"/>
            <a:ext cx="6096000" cy="3573863"/>
          </a:xfrm>
          <a:prstGeom prst="rect">
            <a:avLst/>
          </a:prstGeom>
          <a:noFill/>
        </p:spPr>
        <p:txBody>
          <a:bodyPr wrap="square">
            <a:spAutoFit/>
          </a:bodyPr>
          <a:lstStyle/>
          <a:p>
            <a:pPr>
              <a:lnSpc>
                <a:spcPct val="116000"/>
              </a:lnSpc>
              <a:spcAft>
                <a:spcPts val="800"/>
              </a:spcAft>
              <a:buNone/>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1. Livestock Acquisition – £35,000</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Purchase of high‑quality beef cattle (breeding stock or store cattle). This is the largest initial cost and essential for production.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b="1">
                <a:effectLst/>
                <a:latin typeface="Times New Roman" panose="02020603050405020304" pitchFamily="18" charset="0"/>
                <a:ea typeface="Times New Roman" panose="02020603050405020304" pitchFamily="18" charset="0"/>
                <a:cs typeface="Times New Roman" panose="02020603050405020304" pitchFamily="18" charset="0"/>
              </a:rPr>
              <a:t>2. Feed, Grazing and Nutrition – £12,000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Includes: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bulk feed purchase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mineral supplements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grazing preparation</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silage or hay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Feed costs are high in the first month due to stocking up.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0454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CE26-26AF-0E83-8354-0A83CC716F2A}"/>
              </a:ext>
            </a:extLst>
          </p:cNvPr>
          <p:cNvSpPr>
            <a:spLocks noGrp="1"/>
          </p:cNvSpPr>
          <p:nvPr>
            <p:ph type="title"/>
          </p:nvPr>
        </p:nvSpPr>
        <p:spPr/>
        <p:txBody>
          <a:bodyPr>
            <a:normAutofit fontScale="90000"/>
          </a:bodyPr>
          <a:lstStyle/>
          <a:p>
            <a:r>
              <a:rPr lang="en-GB"/>
              <a:t>State the amount of funding required and how it will be allocated, including initial costs</a:t>
            </a:r>
          </a:p>
        </p:txBody>
      </p:sp>
      <p:pic>
        <p:nvPicPr>
          <p:cNvPr id="4" name="Picture 3">
            <a:extLst>
              <a:ext uri="{FF2B5EF4-FFF2-40B4-BE49-F238E27FC236}">
                <a16:creationId xmlns:a16="http://schemas.microsoft.com/office/drawing/2014/main" id="{6E6A0926-F5C5-DAF3-883D-4AD2E7AD4F8B}"/>
              </a:ext>
            </a:extLst>
          </p:cNvPr>
          <p:cNvPicPr>
            <a:picLocks noChangeAspect="1"/>
          </p:cNvPicPr>
          <p:nvPr/>
        </p:nvPicPr>
        <p:blipFill>
          <a:blip r:embed="rId2"/>
          <a:stretch>
            <a:fillRect/>
          </a:stretch>
        </p:blipFill>
        <p:spPr>
          <a:xfrm>
            <a:off x="3229356" y="1249680"/>
            <a:ext cx="5733288" cy="4358640"/>
          </a:xfrm>
          <a:prstGeom prst="rect">
            <a:avLst/>
          </a:prstGeom>
        </p:spPr>
      </p:pic>
    </p:spTree>
    <p:extLst>
      <p:ext uri="{BB962C8B-B14F-4D97-AF65-F5344CB8AC3E}">
        <p14:creationId xmlns:p14="http://schemas.microsoft.com/office/powerpoint/2010/main" val="243880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168E8-25A0-8515-9D2E-238AB618C6CD}"/>
              </a:ext>
            </a:extLst>
          </p:cNvPr>
          <p:cNvSpPr>
            <a:spLocks noGrp="1"/>
          </p:cNvSpPr>
          <p:nvPr>
            <p:ph type="title"/>
          </p:nvPr>
        </p:nvSpPr>
        <p:spPr/>
        <p:txBody>
          <a:bodyPr>
            <a:normAutofit fontScale="90000"/>
          </a:bodyPr>
          <a:lstStyle/>
          <a:p>
            <a:r>
              <a:rPr lang="en-GB"/>
              <a:t>State the amount of funding required and how it will be allocated, including initial costs</a:t>
            </a:r>
          </a:p>
        </p:txBody>
      </p:sp>
      <p:pic>
        <p:nvPicPr>
          <p:cNvPr id="4" name="Picture 3">
            <a:extLst>
              <a:ext uri="{FF2B5EF4-FFF2-40B4-BE49-F238E27FC236}">
                <a16:creationId xmlns:a16="http://schemas.microsoft.com/office/drawing/2014/main" id="{9E6878C0-B348-8A90-2170-8536C5E784C3}"/>
              </a:ext>
            </a:extLst>
          </p:cNvPr>
          <p:cNvPicPr>
            <a:picLocks noChangeAspect="1"/>
          </p:cNvPicPr>
          <p:nvPr/>
        </p:nvPicPr>
        <p:blipFill>
          <a:blip r:embed="rId2"/>
          <a:stretch>
            <a:fillRect/>
          </a:stretch>
        </p:blipFill>
        <p:spPr>
          <a:xfrm>
            <a:off x="3229356" y="1402842"/>
            <a:ext cx="5733288" cy="4052316"/>
          </a:xfrm>
          <a:prstGeom prst="rect">
            <a:avLst/>
          </a:prstGeom>
        </p:spPr>
      </p:pic>
    </p:spTree>
    <p:extLst>
      <p:ext uri="{BB962C8B-B14F-4D97-AF65-F5344CB8AC3E}">
        <p14:creationId xmlns:p14="http://schemas.microsoft.com/office/powerpoint/2010/main" val="2279166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EC0ED-AA6B-A4ED-A64E-BBC028271AF9}"/>
              </a:ext>
            </a:extLst>
          </p:cNvPr>
          <p:cNvSpPr>
            <a:spLocks noGrp="1"/>
          </p:cNvSpPr>
          <p:nvPr>
            <p:ph type="title"/>
          </p:nvPr>
        </p:nvSpPr>
        <p:spPr/>
        <p:txBody>
          <a:bodyPr>
            <a:normAutofit fontScale="90000"/>
          </a:bodyPr>
          <a:lstStyle/>
          <a:p>
            <a:r>
              <a:rPr lang="en-GB"/>
              <a:t>State the amount of funding required and how it will be allocated, including initial costs</a:t>
            </a:r>
          </a:p>
        </p:txBody>
      </p:sp>
      <p:pic>
        <p:nvPicPr>
          <p:cNvPr id="4" name="Picture 3">
            <a:extLst>
              <a:ext uri="{FF2B5EF4-FFF2-40B4-BE49-F238E27FC236}">
                <a16:creationId xmlns:a16="http://schemas.microsoft.com/office/drawing/2014/main" id="{7DA2A42F-AF63-15F4-58C5-190C894B1AF7}"/>
              </a:ext>
            </a:extLst>
          </p:cNvPr>
          <p:cNvPicPr>
            <a:picLocks noChangeAspect="1"/>
          </p:cNvPicPr>
          <p:nvPr/>
        </p:nvPicPr>
        <p:blipFill>
          <a:blip r:embed="rId2"/>
          <a:stretch>
            <a:fillRect/>
          </a:stretch>
        </p:blipFill>
        <p:spPr>
          <a:xfrm>
            <a:off x="3229356" y="1930908"/>
            <a:ext cx="5733288" cy="2996184"/>
          </a:xfrm>
          <a:prstGeom prst="rect">
            <a:avLst/>
          </a:prstGeom>
        </p:spPr>
      </p:pic>
    </p:spTree>
    <p:extLst>
      <p:ext uri="{BB962C8B-B14F-4D97-AF65-F5344CB8AC3E}">
        <p14:creationId xmlns:p14="http://schemas.microsoft.com/office/powerpoint/2010/main" val="1975383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81A0-D918-B95B-F424-2A59F0F314C6}"/>
              </a:ext>
            </a:extLst>
          </p:cNvPr>
          <p:cNvSpPr>
            <a:spLocks noGrp="1"/>
          </p:cNvSpPr>
          <p:nvPr>
            <p:ph type="title"/>
          </p:nvPr>
        </p:nvSpPr>
        <p:spPr/>
        <p:txBody>
          <a:bodyPr/>
          <a:lstStyle/>
          <a:p>
            <a:r>
              <a:rPr lang="en-GB"/>
              <a:t>Cash flow 1</a:t>
            </a:r>
          </a:p>
        </p:txBody>
      </p:sp>
      <p:pic>
        <p:nvPicPr>
          <p:cNvPr id="7" name="Picture 6">
            <a:extLst>
              <a:ext uri="{FF2B5EF4-FFF2-40B4-BE49-F238E27FC236}">
                <a16:creationId xmlns:a16="http://schemas.microsoft.com/office/drawing/2014/main" id="{6D17D840-0D5F-8B84-3FE0-7C43B14B4A20}"/>
              </a:ext>
            </a:extLst>
          </p:cNvPr>
          <p:cNvPicPr>
            <a:picLocks noChangeAspect="1"/>
          </p:cNvPicPr>
          <p:nvPr/>
        </p:nvPicPr>
        <p:blipFill>
          <a:blip r:embed="rId2"/>
          <a:stretch>
            <a:fillRect/>
          </a:stretch>
        </p:blipFill>
        <p:spPr>
          <a:xfrm>
            <a:off x="3229356" y="1715262"/>
            <a:ext cx="5733288" cy="3427476"/>
          </a:xfrm>
          <a:prstGeom prst="rect">
            <a:avLst/>
          </a:prstGeom>
        </p:spPr>
      </p:pic>
    </p:spTree>
    <p:extLst>
      <p:ext uri="{BB962C8B-B14F-4D97-AF65-F5344CB8AC3E}">
        <p14:creationId xmlns:p14="http://schemas.microsoft.com/office/powerpoint/2010/main" val="364543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41323-64D0-303F-AA50-DEF7675B687D}"/>
              </a:ext>
            </a:extLst>
          </p:cNvPr>
          <p:cNvSpPr>
            <a:spLocks noGrp="1"/>
          </p:cNvSpPr>
          <p:nvPr>
            <p:ph type="title"/>
          </p:nvPr>
        </p:nvSpPr>
        <p:spPr/>
        <p:txBody>
          <a:bodyPr/>
          <a:lstStyle/>
          <a:p>
            <a:r>
              <a:rPr lang="en-GB"/>
              <a:t>Cash flow </a:t>
            </a:r>
          </a:p>
        </p:txBody>
      </p:sp>
      <p:pic>
        <p:nvPicPr>
          <p:cNvPr id="4" name="Picture 3">
            <a:extLst>
              <a:ext uri="{FF2B5EF4-FFF2-40B4-BE49-F238E27FC236}">
                <a16:creationId xmlns:a16="http://schemas.microsoft.com/office/drawing/2014/main" id="{F033BE7A-CD99-8739-038E-EE7910781C7D}"/>
              </a:ext>
            </a:extLst>
          </p:cNvPr>
          <p:cNvPicPr>
            <a:picLocks noChangeAspect="1"/>
          </p:cNvPicPr>
          <p:nvPr/>
        </p:nvPicPr>
        <p:blipFill>
          <a:blip r:embed="rId2"/>
          <a:stretch>
            <a:fillRect/>
          </a:stretch>
        </p:blipFill>
        <p:spPr>
          <a:xfrm>
            <a:off x="3229356" y="899160"/>
            <a:ext cx="5733288" cy="5059680"/>
          </a:xfrm>
          <a:prstGeom prst="rect">
            <a:avLst/>
          </a:prstGeom>
        </p:spPr>
      </p:pic>
    </p:spTree>
    <p:extLst>
      <p:ext uri="{BB962C8B-B14F-4D97-AF65-F5344CB8AC3E}">
        <p14:creationId xmlns:p14="http://schemas.microsoft.com/office/powerpoint/2010/main" val="2955264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A068D-4EBB-B91D-D8C2-42FE207D1E96}"/>
              </a:ext>
            </a:extLst>
          </p:cNvPr>
          <p:cNvSpPr>
            <a:spLocks noGrp="1"/>
          </p:cNvSpPr>
          <p:nvPr>
            <p:ph type="title"/>
          </p:nvPr>
        </p:nvSpPr>
        <p:spPr/>
        <p:txBody>
          <a:bodyPr/>
          <a:lstStyle/>
          <a:p>
            <a:r>
              <a:rPr lang="en-GB"/>
              <a:t>REFERENCE LIST</a:t>
            </a:r>
          </a:p>
        </p:txBody>
      </p:sp>
      <p:sp>
        <p:nvSpPr>
          <p:cNvPr id="4" name="TextBox 3">
            <a:extLst>
              <a:ext uri="{FF2B5EF4-FFF2-40B4-BE49-F238E27FC236}">
                <a16:creationId xmlns:a16="http://schemas.microsoft.com/office/drawing/2014/main" id="{F2B1527F-0E19-AD28-1148-0FA9458C6927}"/>
              </a:ext>
            </a:extLst>
          </p:cNvPr>
          <p:cNvSpPr txBox="1"/>
          <p:nvPr/>
        </p:nvSpPr>
        <p:spPr>
          <a:xfrm>
            <a:off x="3048000" y="1999276"/>
            <a:ext cx="6096000" cy="2862322"/>
          </a:xfrm>
          <a:prstGeom prst="rect">
            <a:avLst/>
          </a:prstGeom>
          <a:noFill/>
        </p:spPr>
        <p:txBody>
          <a:bodyPr wrap="square">
            <a:spAutoFit/>
          </a:bodyPr>
          <a:lstStyle/>
          <a:p>
            <a:r>
              <a:rPr lang="en-GB"/>
              <a:t> REFERENCE LIST</a:t>
            </a:r>
          </a:p>
          <a:p>
            <a:r>
              <a:rPr lang="en-GB"/>
              <a:t>AHDB (2023) Precision Livestock Farming in the UK. Agriculture and Horticulture Development Board. AHDB (2024) Beef and Lamb Market Update. Agriculture and Horticulture Development Board. DEFRA (2023) Food Chain Traceability Requirements. Department for Environment, Food &amp; Rural Affairs. Kantar (2023) UK Grocery Market Report. NFU (2023) Cost of Farming Report. National Farmers’ Union. RSPCA (2023) Assured Standards for Beef Cattle.</a:t>
            </a:r>
          </a:p>
        </p:txBody>
      </p:sp>
    </p:spTree>
    <p:extLst>
      <p:ext uri="{BB962C8B-B14F-4D97-AF65-F5344CB8AC3E}">
        <p14:creationId xmlns:p14="http://schemas.microsoft.com/office/powerpoint/2010/main" val="2226042774"/>
      </p:ext>
    </p:extLst>
  </p:cSld>
  <p:clrMapOvr>
    <a:masterClrMapping/>
  </p:clrMapOvr>
</p:sld>
</file>

<file path=ppt/theme/theme1.xml><?xml version="1.0" encoding="utf-8"?>
<a:theme xmlns:a="http://schemas.openxmlformats.org/drawingml/2006/main" name="Cust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108_Win32 v2" id="{08D89365-2E4C-432D-9349-8DF9B80AEEA1}" vid="{010FF314-90DF-4A21-BD0D-ADCBA34234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FC9C26-AD58-4393-99DE-F67958CF6A2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A3EE4EA-81C0-48D0-BEBD-A2EFD6B38B4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5563EE24-83AF-4B4D-B45B-11D1ECD4364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Welcome to PowerPoint</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Custom</vt:lpstr>
      <vt:lpstr>STUDENT NAME; Friday Iguodala Omosumwen  STUDENT NUMBER; 2409194  Programme: Certificate in Higher Education Business Skills for the Workplace   Module code: LCLM4006  LECTURER NAME: Doreen Amundam  Individual Written Business Plan </vt:lpstr>
      <vt:lpstr>Overview of the Business Idea, Product and/or Service   </vt:lpstr>
      <vt:lpstr>THE LECAL STRUCTURES OF CATLE BUSINESS</vt:lpstr>
      <vt:lpstr>Unique selling Point –Cattle Farming Ltd</vt:lpstr>
      <vt:lpstr>Unique Selling Points • Management Structure • Legal Format </vt:lpstr>
      <vt:lpstr>Management structure</vt:lpstr>
      <vt:lpstr>Three important external factors from your PESTEL analysis.</vt:lpstr>
      <vt:lpstr>Two major marketing strategies – Explain how your enterprise will use them to reach its customers.</vt:lpstr>
      <vt:lpstr>PowerPoint Presentation</vt:lpstr>
      <vt:lpstr>Funding Requirements and Sources </vt:lpstr>
      <vt:lpstr>Funding </vt:lpstr>
      <vt:lpstr>Funding 2.</vt:lpstr>
      <vt:lpstr>Funding 3.</vt:lpstr>
      <vt:lpstr>Total Funding Required</vt:lpstr>
      <vt:lpstr>State the amount of funding required and how it will be allocated, including initial costs.</vt:lpstr>
      <vt:lpstr>State the amount of funding required and how it will be allocated, including initial costs</vt:lpstr>
      <vt:lpstr>State the amount of funding required and how it will be allocated, including initial costs</vt:lpstr>
      <vt:lpstr>State the amount of funding required and how it will be allocated, including initial costs</vt:lpstr>
      <vt:lpstr>Cash flow 1</vt:lpstr>
      <vt:lpstr>Cash flow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Friday Iguodala Omosumwen (2409194)</dc:creator>
  <cp:keywords/>
  <cp:revision>1</cp:revision>
  <dcterms:created xsi:type="dcterms:W3CDTF">2026-07-01T09:29:54Z</dcterms:created>
  <dcterms:modified xsi:type="dcterms:W3CDTF">2026-07-08T08:23:27Z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