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60" r:id="rId3"/>
    <p:sldId id="259" r:id="rId4"/>
    <p:sldId id="262" r:id="rId5"/>
    <p:sldId id="263" r:id="rId6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7BF18AB3-BEF7-4F0D-98A8-4EC8F233784C}" v="4" dt="2023-11-30T11:55:22.737"/>
    <p1510:client id="{7D971704-3821-428F-BA8A-4CBE6D78442D}" v="6" dt="2023-11-30T11:49:42.909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211" autoAdjust="0"/>
    <p:restoredTop sz="94660"/>
  </p:normalViewPr>
  <p:slideViewPr>
    <p:cSldViewPr snapToGrid="0">
      <p:cViewPr varScale="1">
        <p:scale>
          <a:sx n="119" d="100"/>
          <a:sy n="119" d="100"/>
        </p:scale>
        <p:origin x="318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12" Type="http://schemas.microsoft.com/office/2015/10/relationships/revisionInfo" Target="revisionInfo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microsoft.com/office/2016/11/relationships/changesInfo" Target="changesInfos/changesInfo1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Farley Staines (2204098)" userId="2b8f08d4-d829-4cfb-98cc-da4d8b3f6385" providerId="ADAL" clId="{7BF18AB3-BEF7-4F0D-98A8-4EC8F233784C}"/>
    <pc:docChg chg="undo custSel addSld delSld modSld">
      <pc:chgData name="Farley Staines (2204098)" userId="2b8f08d4-d829-4cfb-98cc-da4d8b3f6385" providerId="ADAL" clId="{7BF18AB3-BEF7-4F0D-98A8-4EC8F233784C}" dt="2023-11-30T12:20:32.757" v="150" actId="20577"/>
      <pc:docMkLst>
        <pc:docMk/>
      </pc:docMkLst>
      <pc:sldChg chg="del">
        <pc:chgData name="Farley Staines (2204098)" userId="2b8f08d4-d829-4cfb-98cc-da4d8b3f6385" providerId="ADAL" clId="{7BF18AB3-BEF7-4F0D-98A8-4EC8F233784C}" dt="2023-11-30T11:53:07.533" v="1" actId="2696"/>
        <pc:sldMkLst>
          <pc:docMk/>
          <pc:sldMk cId="1693476905" sldId="257"/>
        </pc:sldMkLst>
      </pc:sldChg>
      <pc:sldChg chg="del">
        <pc:chgData name="Farley Staines (2204098)" userId="2b8f08d4-d829-4cfb-98cc-da4d8b3f6385" providerId="ADAL" clId="{7BF18AB3-BEF7-4F0D-98A8-4EC8F233784C}" dt="2023-11-30T11:53:02.547" v="0" actId="2696"/>
        <pc:sldMkLst>
          <pc:docMk/>
          <pc:sldMk cId="3429294485" sldId="258"/>
        </pc:sldMkLst>
      </pc:sldChg>
      <pc:sldChg chg="modSp mod">
        <pc:chgData name="Farley Staines (2204098)" userId="2b8f08d4-d829-4cfb-98cc-da4d8b3f6385" providerId="ADAL" clId="{7BF18AB3-BEF7-4F0D-98A8-4EC8F233784C}" dt="2023-11-30T12:20:32.757" v="150" actId="20577"/>
        <pc:sldMkLst>
          <pc:docMk/>
          <pc:sldMk cId="482239909" sldId="259"/>
        </pc:sldMkLst>
        <pc:spChg chg="mod">
          <ac:chgData name="Farley Staines (2204098)" userId="2b8f08d4-d829-4cfb-98cc-da4d8b3f6385" providerId="ADAL" clId="{7BF18AB3-BEF7-4F0D-98A8-4EC8F233784C}" dt="2023-11-30T12:20:32.757" v="150" actId="20577"/>
          <ac:spMkLst>
            <pc:docMk/>
            <pc:sldMk cId="482239909" sldId="259"/>
            <ac:spMk id="3" creationId="{251AF4C6-284E-B61B-009D-DABA23445698}"/>
          </ac:spMkLst>
        </pc:spChg>
      </pc:sldChg>
      <pc:sldChg chg="modSp mod">
        <pc:chgData name="Farley Staines (2204098)" userId="2b8f08d4-d829-4cfb-98cc-da4d8b3f6385" providerId="ADAL" clId="{7BF18AB3-BEF7-4F0D-98A8-4EC8F233784C}" dt="2023-11-30T11:53:49.503" v="47" actId="20577"/>
        <pc:sldMkLst>
          <pc:docMk/>
          <pc:sldMk cId="1430375984" sldId="260"/>
        </pc:sldMkLst>
        <pc:spChg chg="mod">
          <ac:chgData name="Farley Staines (2204098)" userId="2b8f08d4-d829-4cfb-98cc-da4d8b3f6385" providerId="ADAL" clId="{7BF18AB3-BEF7-4F0D-98A8-4EC8F233784C}" dt="2023-11-30T11:53:49.503" v="47" actId="20577"/>
          <ac:spMkLst>
            <pc:docMk/>
            <pc:sldMk cId="1430375984" sldId="260"/>
            <ac:spMk id="7" creationId="{C4E0004A-8BF9-4252-AC8E-D92E67E876D3}"/>
          </ac:spMkLst>
        </pc:spChg>
      </pc:sldChg>
      <pc:sldChg chg="modSp mod">
        <pc:chgData name="Farley Staines (2204098)" userId="2b8f08d4-d829-4cfb-98cc-da4d8b3f6385" providerId="ADAL" clId="{7BF18AB3-BEF7-4F0D-98A8-4EC8F233784C}" dt="2023-11-30T11:57:01.029" v="132" actId="20577"/>
        <pc:sldMkLst>
          <pc:docMk/>
          <pc:sldMk cId="1658903331" sldId="262"/>
        </pc:sldMkLst>
        <pc:spChg chg="mod">
          <ac:chgData name="Farley Staines (2204098)" userId="2b8f08d4-d829-4cfb-98cc-da4d8b3f6385" providerId="ADAL" clId="{7BF18AB3-BEF7-4F0D-98A8-4EC8F233784C}" dt="2023-11-30T11:57:01.029" v="132" actId="20577"/>
          <ac:spMkLst>
            <pc:docMk/>
            <pc:sldMk cId="1658903331" sldId="262"/>
            <ac:spMk id="3" creationId="{7ABF3FEB-7AE9-4379-B9A1-899BD665E806}"/>
          </ac:spMkLst>
        </pc:spChg>
      </pc:sldChg>
      <pc:sldChg chg="modSp new del mod">
        <pc:chgData name="Farley Staines (2204098)" userId="2b8f08d4-d829-4cfb-98cc-da4d8b3f6385" providerId="ADAL" clId="{7BF18AB3-BEF7-4F0D-98A8-4EC8F233784C}" dt="2023-11-30T11:54:56.774" v="51" actId="680"/>
        <pc:sldMkLst>
          <pc:docMk/>
          <pc:sldMk cId="365180256" sldId="263"/>
        </pc:sldMkLst>
        <pc:spChg chg="mod">
          <ac:chgData name="Farley Staines (2204098)" userId="2b8f08d4-d829-4cfb-98cc-da4d8b3f6385" providerId="ADAL" clId="{7BF18AB3-BEF7-4F0D-98A8-4EC8F233784C}" dt="2023-11-30T11:54:56.328" v="50"/>
          <ac:spMkLst>
            <pc:docMk/>
            <pc:sldMk cId="365180256" sldId="263"/>
            <ac:spMk id="3" creationId="{8EA17FCE-4DAC-457A-9412-672D0A9017AD}"/>
          </ac:spMkLst>
        </pc:spChg>
      </pc:sldChg>
      <pc:sldChg chg="modSp new mod">
        <pc:chgData name="Farley Staines (2204098)" userId="2b8f08d4-d829-4cfb-98cc-da4d8b3f6385" providerId="ADAL" clId="{7BF18AB3-BEF7-4F0D-98A8-4EC8F233784C}" dt="2023-11-30T11:55:22.735" v="60" actId="20577"/>
        <pc:sldMkLst>
          <pc:docMk/>
          <pc:sldMk cId="1483616152" sldId="263"/>
        </pc:sldMkLst>
        <pc:spChg chg="mod">
          <ac:chgData name="Farley Staines (2204098)" userId="2b8f08d4-d829-4cfb-98cc-da4d8b3f6385" providerId="ADAL" clId="{7BF18AB3-BEF7-4F0D-98A8-4EC8F233784C}" dt="2023-11-30T11:55:22.735" v="60" actId="20577"/>
          <ac:spMkLst>
            <pc:docMk/>
            <pc:sldMk cId="1483616152" sldId="263"/>
            <ac:spMk id="3" creationId="{A544571D-2020-4C05-890C-4FD51892BD97}"/>
          </ac:spMkLst>
        </pc:spChg>
      </pc:sldChg>
    </pc:docChg>
  </pc:docChgLst>
  <pc:docChgLst>
    <pc:chgData name="Farley Staines (2204098)" userId="2b8f08d4-d829-4cfb-98cc-da4d8b3f6385" providerId="ADAL" clId="{7D971704-3821-428F-BA8A-4CBE6D78442D}"/>
    <pc:docChg chg="undo custSel addSld delSld modSld sldOrd">
      <pc:chgData name="Farley Staines (2204098)" userId="2b8f08d4-d829-4cfb-98cc-da4d8b3f6385" providerId="ADAL" clId="{7D971704-3821-428F-BA8A-4CBE6D78442D}" dt="2023-11-30T11:52:14.352" v="1086" actId="20577"/>
      <pc:docMkLst>
        <pc:docMk/>
      </pc:docMkLst>
      <pc:sldChg chg="modSp mod">
        <pc:chgData name="Farley Staines (2204098)" userId="2b8f08d4-d829-4cfb-98cc-da4d8b3f6385" providerId="ADAL" clId="{7D971704-3821-428F-BA8A-4CBE6D78442D}" dt="2023-11-30T11:40:22.188" v="536" actId="20577"/>
        <pc:sldMkLst>
          <pc:docMk/>
          <pc:sldMk cId="2401362046" sldId="256"/>
        </pc:sldMkLst>
        <pc:spChg chg="mod">
          <ac:chgData name="Farley Staines (2204098)" userId="2b8f08d4-d829-4cfb-98cc-da4d8b3f6385" providerId="ADAL" clId="{7D971704-3821-428F-BA8A-4CBE6D78442D}" dt="2023-11-30T11:40:22.188" v="536" actId="20577"/>
          <ac:spMkLst>
            <pc:docMk/>
            <pc:sldMk cId="2401362046" sldId="256"/>
            <ac:spMk id="2" creationId="{755B6319-3ADC-2478-DAF5-1DF67DE83E31}"/>
          </ac:spMkLst>
        </pc:spChg>
        <pc:spChg chg="mod">
          <ac:chgData name="Farley Staines (2204098)" userId="2b8f08d4-d829-4cfb-98cc-da4d8b3f6385" providerId="ADAL" clId="{7D971704-3821-428F-BA8A-4CBE6D78442D}" dt="2023-11-30T11:16:53.210" v="162"/>
          <ac:spMkLst>
            <pc:docMk/>
            <pc:sldMk cId="2401362046" sldId="256"/>
            <ac:spMk id="3" creationId="{5971494E-090E-E09C-1051-85B4CCB2410B}"/>
          </ac:spMkLst>
        </pc:spChg>
      </pc:sldChg>
      <pc:sldChg chg="modSp mod ord">
        <pc:chgData name="Farley Staines (2204098)" userId="2b8f08d4-d829-4cfb-98cc-da4d8b3f6385" providerId="ADAL" clId="{7D971704-3821-428F-BA8A-4CBE6D78442D}" dt="2023-11-30T11:41:55.245" v="610"/>
        <pc:sldMkLst>
          <pc:docMk/>
          <pc:sldMk cId="1693476905" sldId="257"/>
        </pc:sldMkLst>
        <pc:spChg chg="mod">
          <ac:chgData name="Farley Staines (2204098)" userId="2b8f08d4-d829-4cfb-98cc-da4d8b3f6385" providerId="ADAL" clId="{7D971704-3821-428F-BA8A-4CBE6D78442D}" dt="2023-11-30T11:16:53.210" v="162"/>
          <ac:spMkLst>
            <pc:docMk/>
            <pc:sldMk cId="1693476905" sldId="257"/>
            <ac:spMk id="2" creationId="{243A3BF3-DA6C-03C0-0036-EF2FEAAD284C}"/>
          </ac:spMkLst>
        </pc:spChg>
        <pc:spChg chg="mod">
          <ac:chgData name="Farley Staines (2204098)" userId="2b8f08d4-d829-4cfb-98cc-da4d8b3f6385" providerId="ADAL" clId="{7D971704-3821-428F-BA8A-4CBE6D78442D}" dt="2023-11-30T11:27:56.281" v="213" actId="20577"/>
          <ac:spMkLst>
            <pc:docMk/>
            <pc:sldMk cId="1693476905" sldId="257"/>
            <ac:spMk id="3" creationId="{8701AE45-1A5B-B185-D27A-2E80AA69C962}"/>
          </ac:spMkLst>
        </pc:spChg>
      </pc:sldChg>
      <pc:sldChg chg="addSp modSp mod">
        <pc:chgData name="Farley Staines (2204098)" userId="2b8f08d4-d829-4cfb-98cc-da4d8b3f6385" providerId="ADAL" clId="{7D971704-3821-428F-BA8A-4CBE6D78442D}" dt="2023-11-30T11:41:02.907" v="547" actId="20577"/>
        <pc:sldMkLst>
          <pc:docMk/>
          <pc:sldMk cId="3429294485" sldId="258"/>
        </pc:sldMkLst>
        <pc:spChg chg="mod">
          <ac:chgData name="Farley Staines (2204098)" userId="2b8f08d4-d829-4cfb-98cc-da4d8b3f6385" providerId="ADAL" clId="{7D971704-3821-428F-BA8A-4CBE6D78442D}" dt="2023-11-30T11:41:02.907" v="547" actId="20577"/>
          <ac:spMkLst>
            <pc:docMk/>
            <pc:sldMk cId="3429294485" sldId="258"/>
            <ac:spMk id="2" creationId="{1C7F2D3E-8603-44EE-1C91-3D20444C12CF}"/>
          </ac:spMkLst>
        </pc:spChg>
        <pc:spChg chg="mod">
          <ac:chgData name="Farley Staines (2204098)" userId="2b8f08d4-d829-4cfb-98cc-da4d8b3f6385" providerId="ADAL" clId="{7D971704-3821-428F-BA8A-4CBE6D78442D}" dt="2023-11-30T11:35:50.830" v="286" actId="20577"/>
          <ac:spMkLst>
            <pc:docMk/>
            <pc:sldMk cId="3429294485" sldId="258"/>
            <ac:spMk id="3" creationId="{95A2897C-8C93-20E8-FA7A-D288084B8F86}"/>
          </ac:spMkLst>
        </pc:spChg>
        <pc:picChg chg="mod modCrop">
          <ac:chgData name="Farley Staines (2204098)" userId="2b8f08d4-d829-4cfb-98cc-da4d8b3f6385" providerId="ADAL" clId="{7D971704-3821-428F-BA8A-4CBE6D78442D}" dt="2023-11-30T11:36:08.781" v="289" actId="14100"/>
          <ac:picMkLst>
            <pc:docMk/>
            <pc:sldMk cId="3429294485" sldId="258"/>
            <ac:picMk id="5" creationId="{26D2BBE1-3FAA-98C9-982D-C7609019F6BB}"/>
          </ac:picMkLst>
        </pc:picChg>
        <pc:picChg chg="add mod modCrop">
          <ac:chgData name="Farley Staines (2204098)" userId="2b8f08d4-d829-4cfb-98cc-da4d8b3f6385" providerId="ADAL" clId="{7D971704-3821-428F-BA8A-4CBE6D78442D}" dt="2023-11-30T11:36:10.493" v="290" actId="1076"/>
          <ac:picMkLst>
            <pc:docMk/>
            <pc:sldMk cId="3429294485" sldId="258"/>
            <ac:picMk id="6" creationId="{ACB5A649-47AF-45B7-BF1F-22D8FC2B18C6}"/>
          </ac:picMkLst>
        </pc:picChg>
      </pc:sldChg>
      <pc:sldChg chg="modSp mod ord">
        <pc:chgData name="Farley Staines (2204098)" userId="2b8f08d4-d829-4cfb-98cc-da4d8b3f6385" providerId="ADAL" clId="{7D971704-3821-428F-BA8A-4CBE6D78442D}" dt="2023-11-30T11:48:27.762" v="967" actId="313"/>
        <pc:sldMkLst>
          <pc:docMk/>
          <pc:sldMk cId="482239909" sldId="259"/>
        </pc:sldMkLst>
        <pc:spChg chg="mod">
          <ac:chgData name="Farley Staines (2204098)" userId="2b8f08d4-d829-4cfb-98cc-da4d8b3f6385" providerId="ADAL" clId="{7D971704-3821-428F-BA8A-4CBE6D78442D}" dt="2023-11-30T11:44:15.155" v="676" actId="20577"/>
          <ac:spMkLst>
            <pc:docMk/>
            <pc:sldMk cId="482239909" sldId="259"/>
            <ac:spMk id="2" creationId="{A3802D2F-9B38-0FB5-EDA6-27C19C073928}"/>
          </ac:spMkLst>
        </pc:spChg>
        <pc:spChg chg="mod">
          <ac:chgData name="Farley Staines (2204098)" userId="2b8f08d4-d829-4cfb-98cc-da4d8b3f6385" providerId="ADAL" clId="{7D971704-3821-428F-BA8A-4CBE6D78442D}" dt="2023-11-30T11:48:27.762" v="967" actId="313"/>
          <ac:spMkLst>
            <pc:docMk/>
            <pc:sldMk cId="482239909" sldId="259"/>
            <ac:spMk id="3" creationId="{251AF4C6-284E-B61B-009D-DABA23445698}"/>
          </ac:spMkLst>
        </pc:spChg>
      </pc:sldChg>
      <pc:sldChg chg="addSp delSp modSp new mod ord">
        <pc:chgData name="Farley Staines (2204098)" userId="2b8f08d4-d829-4cfb-98cc-da4d8b3f6385" providerId="ADAL" clId="{7D971704-3821-428F-BA8A-4CBE6D78442D}" dt="2023-11-30T11:52:14.352" v="1086" actId="20577"/>
        <pc:sldMkLst>
          <pc:docMk/>
          <pc:sldMk cId="1430375984" sldId="260"/>
        </pc:sldMkLst>
        <pc:spChg chg="mod">
          <ac:chgData name="Farley Staines (2204098)" userId="2b8f08d4-d829-4cfb-98cc-da4d8b3f6385" providerId="ADAL" clId="{7D971704-3821-428F-BA8A-4CBE6D78442D}" dt="2023-11-30T11:51:55.079" v="1055" actId="20577"/>
          <ac:spMkLst>
            <pc:docMk/>
            <pc:sldMk cId="1430375984" sldId="260"/>
            <ac:spMk id="2" creationId="{8EB59BA2-1916-47BB-A3E6-3FE80792EF75}"/>
          </ac:spMkLst>
        </pc:spChg>
        <pc:spChg chg="del mod">
          <ac:chgData name="Farley Staines (2204098)" userId="2b8f08d4-d829-4cfb-98cc-da4d8b3f6385" providerId="ADAL" clId="{7D971704-3821-428F-BA8A-4CBE6D78442D}" dt="2023-11-30T11:48:57.347" v="992" actId="478"/>
          <ac:spMkLst>
            <pc:docMk/>
            <pc:sldMk cId="1430375984" sldId="260"/>
            <ac:spMk id="3" creationId="{84FCC58F-A681-4898-8EE0-15BE54D43AB6}"/>
          </ac:spMkLst>
        </pc:spChg>
        <pc:spChg chg="add mod">
          <ac:chgData name="Farley Staines (2204098)" userId="2b8f08d4-d829-4cfb-98cc-da4d8b3f6385" providerId="ADAL" clId="{7D971704-3821-428F-BA8A-4CBE6D78442D}" dt="2023-11-30T11:52:14.352" v="1086" actId="20577"/>
          <ac:spMkLst>
            <pc:docMk/>
            <pc:sldMk cId="1430375984" sldId="260"/>
            <ac:spMk id="4" creationId="{3EB6CBBD-D7F3-45A3-8DFC-EF393C7161FD}"/>
          </ac:spMkLst>
        </pc:spChg>
        <pc:spChg chg="add del mod">
          <ac:chgData name="Farley Staines (2204098)" userId="2b8f08d4-d829-4cfb-98cc-da4d8b3f6385" providerId="ADAL" clId="{7D971704-3821-428F-BA8A-4CBE6D78442D}" dt="2023-11-30T11:49:02.377" v="994" actId="478"/>
          <ac:spMkLst>
            <pc:docMk/>
            <pc:sldMk cId="1430375984" sldId="260"/>
            <ac:spMk id="6" creationId="{78897B16-4C57-413F-98A8-01B807ED7034}"/>
          </ac:spMkLst>
        </pc:spChg>
        <pc:spChg chg="add mod">
          <ac:chgData name="Farley Staines (2204098)" userId="2b8f08d4-d829-4cfb-98cc-da4d8b3f6385" providerId="ADAL" clId="{7D971704-3821-428F-BA8A-4CBE6D78442D}" dt="2023-11-30T11:49:53.891" v="1001" actId="403"/>
          <ac:spMkLst>
            <pc:docMk/>
            <pc:sldMk cId="1430375984" sldId="260"/>
            <ac:spMk id="7" creationId="{C4E0004A-8BF9-4252-AC8E-D92E67E876D3}"/>
          </ac:spMkLst>
        </pc:spChg>
      </pc:sldChg>
      <pc:sldChg chg="new del">
        <pc:chgData name="Farley Staines (2204098)" userId="2b8f08d4-d829-4cfb-98cc-da4d8b3f6385" providerId="ADAL" clId="{7D971704-3821-428F-BA8A-4CBE6D78442D}" dt="2023-11-30T11:50:43.800" v="1038" actId="2696"/>
        <pc:sldMkLst>
          <pc:docMk/>
          <pc:sldMk cId="2740168421" sldId="261"/>
        </pc:sldMkLst>
      </pc:sldChg>
      <pc:sldChg chg="modSp new mod">
        <pc:chgData name="Farley Staines (2204098)" userId="2b8f08d4-d829-4cfb-98cc-da4d8b3f6385" providerId="ADAL" clId="{7D971704-3821-428F-BA8A-4CBE6D78442D}" dt="2023-11-30T11:50:51.224" v="1039" actId="20577"/>
        <pc:sldMkLst>
          <pc:docMk/>
          <pc:sldMk cId="1658903331" sldId="262"/>
        </pc:sldMkLst>
        <pc:spChg chg="mod">
          <ac:chgData name="Farley Staines (2204098)" userId="2b8f08d4-d829-4cfb-98cc-da4d8b3f6385" providerId="ADAL" clId="{7D971704-3821-428F-BA8A-4CBE6D78442D}" dt="2023-11-30T11:50:51.224" v="1039" actId="20577"/>
          <ac:spMkLst>
            <pc:docMk/>
            <pc:sldMk cId="1658903331" sldId="262"/>
            <ac:spMk id="2" creationId="{4AE08872-AF12-4F47-B6C7-5D7A5D52E123}"/>
          </ac:spMkLst>
        </pc:spChg>
        <pc:spChg chg="mod">
          <ac:chgData name="Farley Staines (2204098)" userId="2b8f08d4-d829-4cfb-98cc-da4d8b3f6385" providerId="ADAL" clId="{7D971704-3821-428F-BA8A-4CBE6D78442D}" dt="2023-11-30T11:47:26.177" v="911" actId="20577"/>
          <ac:spMkLst>
            <pc:docMk/>
            <pc:sldMk cId="1658903331" sldId="262"/>
            <ac:spMk id="3" creationId="{7ABF3FEB-7AE9-4379-B9A1-899BD665E806}"/>
          </ac:spMkLst>
        </pc:spChg>
      </pc:sldChg>
      <pc:sldChg chg="new del">
        <pc:chgData name="Farley Staines (2204098)" userId="2b8f08d4-d829-4cfb-98cc-da4d8b3f6385" providerId="ADAL" clId="{7D971704-3821-428F-BA8A-4CBE6D78442D}" dt="2023-11-30T11:51:22.279" v="1041" actId="2696"/>
        <pc:sldMkLst>
          <pc:docMk/>
          <pc:sldMk cId="233694445" sldId="263"/>
        </pc:sldMkLst>
      </pc:sldChg>
      <pc:sldChg chg="new del">
        <pc:chgData name="Farley Staines (2204098)" userId="2b8f08d4-d829-4cfb-98cc-da4d8b3f6385" providerId="ADAL" clId="{7D971704-3821-428F-BA8A-4CBE6D78442D}" dt="2023-11-30T11:51:26.496" v="1043" actId="2696"/>
        <pc:sldMkLst>
          <pc:docMk/>
          <pc:sldMk cId="3213714747" sldId="263"/>
        </pc:sldMkLst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97280" y="758952"/>
            <a:ext cx="10058400" cy="3566160"/>
          </a:xfrm>
        </p:spPr>
        <p:txBody>
          <a:bodyPr anchor="b">
            <a:normAutofit/>
          </a:bodyPr>
          <a:lstStyle>
            <a:lvl1pPr algn="l">
              <a:lnSpc>
                <a:spcPct val="85000"/>
              </a:lnSpc>
              <a:defRPr sz="8000" spc="-50" baseline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00051" y="4455620"/>
            <a:ext cx="10058400" cy="1143000"/>
          </a:xfrm>
        </p:spPr>
        <p:txBody>
          <a:bodyPr lIns="91440" rIns="91440">
            <a:normAutofit/>
          </a:bodyPr>
          <a:lstStyle>
            <a:lvl1pPr marL="0" indent="0" algn="l">
              <a:buNone/>
              <a:defRPr sz="2400" cap="all" spc="200" baseline="0">
                <a:solidFill>
                  <a:schemeClr val="tx2"/>
                </a:solidFill>
                <a:latin typeface="+mj-lt"/>
              </a:defRPr>
            </a:lvl1pPr>
            <a:lvl2pPr marL="457200" indent="0" algn="ctr">
              <a:buNone/>
              <a:defRPr sz="2400"/>
            </a:lvl2pPr>
            <a:lvl3pPr marL="914400" indent="0" algn="ctr">
              <a:buNone/>
              <a:defRPr sz="24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C5982F-6DD9-4427-B48B-8A43DA668D83}" type="datetimeFigureOut">
              <a:rPr lang="en-GB" smtClean="0"/>
              <a:t>30/11/2023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69DBF0-86D4-40C7-B702-C0EE3281E502}" type="slidenum">
              <a:rPr lang="en-GB" smtClean="0"/>
              <a:t>‹#›</a:t>
            </a:fld>
            <a:endParaRPr lang="en-GB"/>
          </a:p>
        </p:txBody>
      </p:sp>
      <p:cxnSp>
        <p:nvCxnSpPr>
          <p:cNvPr id="9" name="Straight Connector 8"/>
          <p:cNvCxnSpPr/>
          <p:nvPr/>
        </p:nvCxnSpPr>
        <p:spPr>
          <a:xfrm>
            <a:off x="1207658" y="4343400"/>
            <a:ext cx="987552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70250390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marL="0"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C5982F-6DD9-4427-B48B-8A43DA668D83}" type="datetimeFigureOut">
              <a:rPr lang="en-GB" smtClean="0"/>
              <a:t>30/11/2023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69DBF0-86D4-40C7-B702-C0EE3281E50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8088917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97280" y="758952"/>
            <a:ext cx="10058400" cy="3566160"/>
          </a:xfrm>
        </p:spPr>
        <p:txBody>
          <a:bodyPr anchor="b" anchorCtr="0">
            <a:normAutofit/>
          </a:bodyPr>
          <a:lstStyle>
            <a:lvl1pPr>
              <a:lnSpc>
                <a:spcPct val="85000"/>
              </a:lnSpc>
              <a:defRPr sz="8000" b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4453128"/>
            <a:ext cx="10058400" cy="1143000"/>
          </a:xfrm>
        </p:spPr>
        <p:txBody>
          <a:bodyPr lIns="91440" rIns="91440" anchor="t" anchorCtr="0">
            <a:normAutofit/>
          </a:bodyPr>
          <a:lstStyle>
            <a:lvl1pPr marL="0" indent="0">
              <a:buNone/>
              <a:defRPr sz="2400" cap="all" spc="200" baseline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C5982F-6DD9-4427-B48B-8A43DA668D83}" type="datetimeFigureOut">
              <a:rPr lang="en-GB" smtClean="0"/>
              <a:t>30/11/2023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69DBF0-86D4-40C7-B702-C0EE3281E502}" type="slidenum">
              <a:rPr lang="en-GB" smtClean="0"/>
              <a:t>‹#›</a:t>
            </a:fld>
            <a:endParaRPr lang="en-GB"/>
          </a:p>
        </p:txBody>
      </p:sp>
      <p:cxnSp>
        <p:nvCxnSpPr>
          <p:cNvPr id="9" name="Straight Connector 8"/>
          <p:cNvCxnSpPr/>
          <p:nvPr/>
        </p:nvCxnSpPr>
        <p:spPr>
          <a:xfrm>
            <a:off x="1207658" y="4343400"/>
            <a:ext cx="987552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55883454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97279" y="1845734"/>
            <a:ext cx="4937760" cy="402336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17920" y="1845735"/>
            <a:ext cx="4937760" cy="402336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C5982F-6DD9-4427-B48B-8A43DA668D83}" type="datetimeFigureOut">
              <a:rPr lang="en-GB" smtClean="0"/>
              <a:t>30/11/2023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69DBF0-86D4-40C7-B702-C0EE3281E50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2064290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1846052"/>
            <a:ext cx="4937760" cy="736282"/>
          </a:xfrm>
        </p:spPr>
        <p:txBody>
          <a:bodyPr lIns="91440" rIns="91440" anchor="ctr">
            <a:normAutofit/>
          </a:bodyPr>
          <a:lstStyle>
            <a:lvl1pPr marL="0" indent="0">
              <a:buNone/>
              <a:defRPr sz="2000" b="0" cap="all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97280" y="2582334"/>
            <a:ext cx="4937760" cy="337820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217920" y="1846052"/>
            <a:ext cx="4937760" cy="736282"/>
          </a:xfrm>
        </p:spPr>
        <p:txBody>
          <a:bodyPr lIns="91440" rIns="91440" anchor="ctr">
            <a:normAutofit/>
          </a:bodyPr>
          <a:lstStyle>
            <a:lvl1pPr marL="0" indent="0">
              <a:buNone/>
              <a:defRPr sz="2000" b="0" cap="all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17920" y="2582334"/>
            <a:ext cx="4937760" cy="337820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C5982F-6DD9-4427-B48B-8A43DA668D83}" type="datetimeFigureOut">
              <a:rPr lang="en-GB" smtClean="0"/>
              <a:t>30/11/2023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69DBF0-86D4-40C7-B702-C0EE3281E50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1116441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C5982F-6DD9-4427-B48B-8A43DA668D83}" type="datetimeFigureOut">
              <a:rPr lang="en-GB" smtClean="0"/>
              <a:t>30/11/2023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69DBF0-86D4-40C7-B702-C0EE3281E50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8700983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6" name="Rectangle 5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C5982F-6DD9-4427-B48B-8A43DA668D83}" type="datetimeFigureOut">
              <a:rPr lang="en-GB" smtClean="0"/>
              <a:t>30/11/2023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69DBF0-86D4-40C7-B702-C0EE3281E50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1549556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16" y="0"/>
            <a:ext cx="4050791" cy="6858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4040071" y="0"/>
            <a:ext cx="64008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94359"/>
            <a:ext cx="3200400" cy="2286000"/>
          </a:xfrm>
        </p:spPr>
        <p:txBody>
          <a:bodyPr anchor="b">
            <a:normAutofit/>
          </a:bodyPr>
          <a:lstStyle>
            <a:lvl1pPr>
              <a:defRPr sz="3600" b="0">
                <a:solidFill>
                  <a:srgbClr val="FFFFF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800600" y="731520"/>
            <a:ext cx="6492240" cy="525780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2926080"/>
            <a:ext cx="3200400" cy="3379124"/>
          </a:xfrm>
        </p:spPr>
        <p:txBody>
          <a:bodyPr lIns="91440" rIns="91440">
            <a:normAutofit/>
          </a:bodyPr>
          <a:lstStyle>
            <a:lvl1pPr marL="0" indent="0">
              <a:buNone/>
              <a:defRPr sz="15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465512" y="6459785"/>
            <a:ext cx="2618510" cy="365125"/>
          </a:xfrm>
        </p:spPr>
        <p:txBody>
          <a:bodyPr/>
          <a:lstStyle>
            <a:lvl1pPr algn="l">
              <a:defRPr/>
            </a:lvl1pPr>
          </a:lstStyle>
          <a:p>
            <a:fld id="{F9C5982F-6DD9-4427-B48B-8A43DA668D83}" type="datetimeFigureOut">
              <a:rPr lang="en-GB" smtClean="0"/>
              <a:t>30/11/2023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800600" y="6459785"/>
            <a:ext cx="4648200" cy="365125"/>
          </a:xfrm>
        </p:spPr>
        <p:txBody>
          <a:bodyPr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3469DBF0-86D4-40C7-B702-C0EE3281E50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8564318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4953000"/>
            <a:ext cx="12188825" cy="1905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15" y="491507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97280" y="5074920"/>
            <a:ext cx="10113264" cy="822960"/>
          </a:xfrm>
        </p:spPr>
        <p:txBody>
          <a:bodyPr lIns="91440" tIns="0" rIns="91440" bIns="0" anchor="b">
            <a:noAutofit/>
          </a:bodyPr>
          <a:lstStyle>
            <a:lvl1pPr>
              <a:defRPr sz="3600" b="0">
                <a:solidFill>
                  <a:srgbClr val="FFFFF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5" y="0"/>
            <a:ext cx="12191985" cy="4915076"/>
          </a:xfrm>
          <a:blipFill>
            <a:blip r:embed="rId2"/>
            <a:stretch>
              <a:fillRect/>
            </a:stretch>
          </a:blipFill>
        </p:spPr>
        <p:txBody>
          <a:bodyPr lIns="457200" tIns="457200" anchor="t"/>
          <a:lstStyle>
            <a:lvl1pPr marL="0" indent="0">
              <a:buNone/>
              <a:defRPr sz="3200">
                <a:solidFill>
                  <a:schemeClr val="bg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97280" y="5907023"/>
            <a:ext cx="10113264" cy="594360"/>
          </a:xfrm>
        </p:spPr>
        <p:txBody>
          <a:bodyPr lIns="91440" tIns="0" rIns="91440" bIns="0">
            <a:normAutofit/>
          </a:bodyPr>
          <a:lstStyle>
            <a:lvl1pPr marL="0" indent="0">
              <a:spcBef>
                <a:spcPts val="0"/>
              </a:spcBef>
              <a:spcAft>
                <a:spcPts val="600"/>
              </a:spcAft>
              <a:buNone/>
              <a:defRPr sz="15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C5982F-6DD9-4427-B48B-8A43DA668D83}" type="datetimeFigureOut">
              <a:rPr lang="en-GB" smtClean="0"/>
              <a:t>30/11/2023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69DBF0-86D4-40C7-B702-C0EE3281E50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0400331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lIns="45720" tIns="0" rIns="45720" bIns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C5982F-6DD9-4427-B48B-8A43DA668D83}" type="datetimeFigureOut">
              <a:rPr lang="en-GB" smtClean="0"/>
              <a:t>30/11/2023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69DBF0-86D4-40C7-B702-C0EE3281E50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6274592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414778"/>
            <a:ext cx="2628900" cy="5757421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414778"/>
            <a:ext cx="7734300" cy="5757422"/>
          </a:xfrm>
        </p:spPr>
        <p:txBody>
          <a:bodyPr vert="eaVert" lIns="45720" tIns="0" rIns="45720" bIns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C5982F-6DD9-4427-B48B-8A43DA668D83}" type="datetimeFigureOut">
              <a:rPr lang="en-GB" smtClean="0"/>
              <a:t>30/11/2023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69DBF0-86D4-40C7-B702-C0EE3281E50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0813054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1" y="6400800"/>
            <a:ext cx="12192000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0" y="6334316"/>
            <a:ext cx="12192001" cy="659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1845734"/>
            <a:ext cx="10058400" cy="4023360"/>
          </a:xfrm>
          <a:prstGeom prst="rect">
            <a:avLst/>
          </a:prstGeom>
        </p:spPr>
        <p:txBody>
          <a:bodyPr vert="horz" lIns="0" tIns="45720" rIns="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97280" y="6459785"/>
            <a:ext cx="247227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rgbClr val="FFFFFF"/>
                </a:solidFill>
              </a:defRPr>
            </a:lvl1pPr>
          </a:lstStyle>
          <a:p>
            <a:fld id="{F9C5982F-6DD9-4427-B48B-8A43DA668D83}" type="datetimeFigureOut">
              <a:rPr lang="en-GB" smtClean="0"/>
              <a:t>30/11/2023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686185" y="6459785"/>
            <a:ext cx="482280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 cap="all" baseline="0">
                <a:solidFill>
                  <a:srgbClr val="FFFFFF"/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9900458" y="6459785"/>
            <a:ext cx="131202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rgbClr val="FFFFFF"/>
                </a:solidFill>
              </a:defRPr>
            </a:lvl1pPr>
          </a:lstStyle>
          <a:p>
            <a:fld id="{3469DBF0-86D4-40C7-B702-C0EE3281E502}" type="slidenum">
              <a:rPr lang="en-GB" smtClean="0"/>
              <a:t>‹#›</a:t>
            </a:fld>
            <a:endParaRPr lang="en-GB"/>
          </a:p>
        </p:txBody>
      </p:sp>
      <p:cxnSp>
        <p:nvCxnSpPr>
          <p:cNvPr id="10" name="Straight Connector 9"/>
          <p:cNvCxnSpPr/>
          <p:nvPr/>
        </p:nvCxnSpPr>
        <p:spPr>
          <a:xfrm>
            <a:off x="1193532" y="1737845"/>
            <a:ext cx="996696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47624647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85000"/>
        </a:lnSpc>
        <a:spcBef>
          <a:spcPct val="0"/>
        </a:spcBef>
        <a:buNone/>
        <a:defRPr sz="4800" kern="1200" spc="-50" baseline="0">
          <a:solidFill>
            <a:schemeClr val="tx1">
              <a:lumMod val="75000"/>
              <a:lumOff val="25000"/>
            </a:schemeClr>
          </a:solidFill>
          <a:latin typeface="+mj-lt"/>
          <a:ea typeface="+mj-ea"/>
          <a:cs typeface="+mj-cs"/>
        </a:defRPr>
      </a:lvl1pPr>
    </p:titleStyle>
    <p:bodyStyle>
      <a:lvl1pPr marL="91440" indent="-91440" algn="l" defTabSz="914400" rtl="0" eaLnBrk="1" latinLnBrk="0" hangingPunct="1">
        <a:lnSpc>
          <a:spcPct val="90000"/>
        </a:lnSpc>
        <a:spcBef>
          <a:spcPts val="1200"/>
        </a:spcBef>
        <a:spcAft>
          <a:spcPts val="200"/>
        </a:spcAft>
        <a:buClr>
          <a:schemeClr val="accent1"/>
        </a:buClr>
        <a:buSzPct val="100000"/>
        <a:buFont typeface="Calibri" panose="020F0502020204030204" pitchFamily="34" charset="0"/>
        <a:buChar char=" 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38404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56692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74980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93268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1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3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15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17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hyperlink" Target="https://datamap.gov.wales/" TargetMode="External"/><Relationship Id="rId2" Type="http://schemas.openxmlformats.org/officeDocument/2006/relationships/hyperlink" Target="https://infuse.ukdataservice.ac.uk/" TargetMode="External"/><Relationship Id="rId1" Type="http://schemas.openxmlformats.org/officeDocument/2006/relationships/slideLayout" Target="../slideLayouts/slideLayout2.xml"/><Relationship Id="rId5" Type="http://schemas.openxmlformats.org/officeDocument/2006/relationships/hyperlink" Target="https://digimap.edina.ac.uk/os" TargetMode="External"/><Relationship Id="rId4" Type="http://schemas.openxmlformats.org/officeDocument/2006/relationships/hyperlink" Target="https://statswales.gov.wales/Catalogue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55B6319-3ADC-2478-DAF5-1DF67DE83E31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/>
              <a:t>GIS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5971494E-090E-E09C-1051-85B4CCB2410B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40136204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EB59BA2-1916-47BB-A3E6-3FE80792EF7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What type of data and where</a:t>
            </a:r>
          </a:p>
        </p:txBody>
      </p:sp>
      <p:sp>
        <p:nvSpPr>
          <p:cNvPr id="4" name="Content Placeholder 2">
            <a:extLst>
              <a:ext uri="{FF2B5EF4-FFF2-40B4-BE49-F238E27FC236}">
                <a16:creationId xmlns:a16="http://schemas.microsoft.com/office/drawing/2014/main" id="{3EB6CBBD-D7F3-45A3-8DFC-EF393C7161FD}"/>
              </a:ext>
            </a:extLst>
          </p:cNvPr>
          <p:cNvSpPr txBox="1">
            <a:spLocks/>
          </p:cNvSpPr>
          <p:nvPr/>
        </p:nvSpPr>
        <p:spPr>
          <a:xfrm>
            <a:off x="1097280" y="1845734"/>
            <a:ext cx="4998720" cy="4023360"/>
          </a:xfrm>
          <a:prstGeom prst="rect">
            <a:avLst/>
          </a:prstGeom>
        </p:spPr>
        <p:txBody>
          <a:bodyPr vert="horz" lIns="0" tIns="45720" rIns="0" bIns="45720" rtlCol="0">
            <a:noAutofit/>
          </a:bodyPr>
          <a:lstStyle>
            <a:lvl1pPr marL="91440" indent="-91440" algn="l" defTabSz="914400" rtl="0" eaLnBrk="1" latinLnBrk="0" hangingPunct="1">
              <a:lnSpc>
                <a:spcPct val="90000"/>
              </a:lnSpc>
              <a:spcBef>
                <a:spcPts val="1200"/>
              </a:spcBef>
              <a:spcAft>
                <a:spcPts val="200"/>
              </a:spcAft>
              <a:buClr>
                <a:schemeClr val="accent1"/>
              </a:buClr>
              <a:buSzPct val="100000"/>
              <a:buFont typeface="Calibri" panose="020F0502020204030204" pitchFamily="34" charset="0"/>
              <a:buChar char=" "/>
              <a:defRPr sz="20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384048" indent="-18288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566928" indent="-18288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749808" indent="-18288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932688" indent="-18288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11000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13000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15000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17000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2400" dirty="0"/>
              <a:t>Data from census is from 2011</a:t>
            </a:r>
          </a:p>
          <a:p>
            <a:r>
              <a:rPr lang="en-GB" sz="2400" dirty="0"/>
              <a:t>Sources:</a:t>
            </a:r>
          </a:p>
          <a:p>
            <a:pPr lvl="1"/>
            <a:r>
              <a:rPr lang="en-GB" sz="2400" dirty="0"/>
              <a:t>UK data service</a:t>
            </a:r>
          </a:p>
          <a:p>
            <a:pPr lvl="1"/>
            <a:r>
              <a:rPr lang="en-GB" sz="2400" dirty="0"/>
              <a:t>Infuse</a:t>
            </a:r>
          </a:p>
          <a:p>
            <a:pPr lvl="1"/>
            <a:r>
              <a:rPr lang="en-GB" sz="2400" dirty="0" err="1"/>
              <a:t>Digimap</a:t>
            </a:r>
            <a:endParaRPr lang="en-GB" sz="2400" dirty="0"/>
          </a:p>
          <a:p>
            <a:pPr lvl="1"/>
            <a:r>
              <a:rPr lang="en-GB" sz="2400" dirty="0"/>
              <a:t>Public health data</a:t>
            </a:r>
          </a:p>
          <a:p>
            <a:pPr lvl="1"/>
            <a:r>
              <a:rPr lang="en-GB" sz="2400" dirty="0"/>
              <a:t>Data map wales</a:t>
            </a:r>
          </a:p>
        </p:txBody>
      </p:sp>
      <p:sp>
        <p:nvSpPr>
          <p:cNvPr id="7" name="Content Placeholder 2">
            <a:extLst>
              <a:ext uri="{FF2B5EF4-FFF2-40B4-BE49-F238E27FC236}">
                <a16:creationId xmlns:a16="http://schemas.microsoft.com/office/drawing/2014/main" id="{C4E0004A-8BF9-4252-AC8E-D92E67E876D3}"/>
              </a:ext>
            </a:extLst>
          </p:cNvPr>
          <p:cNvSpPr txBox="1">
            <a:spLocks/>
          </p:cNvSpPr>
          <p:nvPr/>
        </p:nvSpPr>
        <p:spPr>
          <a:xfrm>
            <a:off x="6126480" y="1845734"/>
            <a:ext cx="4998720" cy="4023360"/>
          </a:xfrm>
          <a:prstGeom prst="rect">
            <a:avLst/>
          </a:prstGeom>
        </p:spPr>
        <p:txBody>
          <a:bodyPr vert="horz" lIns="0" tIns="45720" rIns="0" bIns="45720" rtlCol="0">
            <a:normAutofit/>
          </a:bodyPr>
          <a:lstStyle>
            <a:lvl1pPr marL="91440" indent="-91440" algn="l" defTabSz="914400" rtl="0" eaLnBrk="1" latinLnBrk="0" hangingPunct="1">
              <a:lnSpc>
                <a:spcPct val="90000"/>
              </a:lnSpc>
              <a:spcBef>
                <a:spcPts val="1200"/>
              </a:spcBef>
              <a:spcAft>
                <a:spcPts val="200"/>
              </a:spcAft>
              <a:buClr>
                <a:schemeClr val="accent1"/>
              </a:buClr>
              <a:buSzPct val="100000"/>
              <a:buFont typeface="Calibri" panose="020F0502020204030204" pitchFamily="34" charset="0"/>
              <a:buChar char=" "/>
              <a:defRPr sz="20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384048" indent="-18288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566928" indent="-18288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749808" indent="-18288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932688" indent="-18288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11000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13000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15000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17000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201168" lvl="1" indent="0">
              <a:buFont typeface="Calibri" pitchFamily="34" charset="0"/>
              <a:buNone/>
            </a:pPr>
            <a:r>
              <a:rPr lang="en-GB" sz="2400" dirty="0"/>
              <a:t>Data format:</a:t>
            </a:r>
          </a:p>
          <a:p>
            <a:pPr lvl="1"/>
            <a:r>
              <a:rPr lang="en-GB" sz="2400" dirty="0"/>
              <a:t>tab</a:t>
            </a:r>
          </a:p>
          <a:p>
            <a:pPr lvl="1"/>
            <a:r>
              <a:rPr lang="en-GB" sz="2400" dirty="0"/>
              <a:t>shape</a:t>
            </a:r>
          </a:p>
          <a:p>
            <a:pPr lvl="1"/>
            <a:r>
              <a:rPr lang="en-GB" sz="2400" dirty="0"/>
              <a:t>csv/excel</a:t>
            </a:r>
          </a:p>
          <a:p>
            <a:pPr marL="201168" lvl="1" indent="0">
              <a:buNone/>
            </a:pPr>
            <a:r>
              <a:rPr lang="en-GB" sz="2400" dirty="0"/>
              <a:t>Data Styles</a:t>
            </a:r>
          </a:p>
          <a:p>
            <a:pPr lvl="1"/>
            <a:r>
              <a:rPr lang="en-GB" sz="2400" dirty="0"/>
              <a:t>Point</a:t>
            </a:r>
          </a:p>
          <a:p>
            <a:pPr lvl="1"/>
            <a:r>
              <a:rPr lang="en-GB" sz="2400" dirty="0"/>
              <a:t>Areas</a:t>
            </a:r>
          </a:p>
          <a:p>
            <a:pPr lvl="1"/>
            <a:r>
              <a:rPr lang="en-GB" sz="2400" dirty="0" err="1"/>
              <a:t>Seperater</a:t>
            </a:r>
            <a:endParaRPr lang="en-GB" sz="2400" dirty="0"/>
          </a:p>
          <a:p>
            <a:pPr marL="201168" lvl="1" indent="0">
              <a:buFont typeface="Calibri" pitchFamily="34" charset="0"/>
              <a:buNone/>
            </a:pPr>
            <a:r>
              <a:rPr lang="en-GB" sz="2400" dirty="0"/>
              <a:t>	</a:t>
            </a:r>
          </a:p>
        </p:txBody>
      </p:sp>
    </p:spTree>
    <p:extLst>
      <p:ext uri="{BB962C8B-B14F-4D97-AF65-F5344CB8AC3E}">
        <p14:creationId xmlns:p14="http://schemas.microsoft.com/office/powerpoint/2010/main" val="143037598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3802D2F-9B38-0FB5-EDA6-27C19C07392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Area of focus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51AF4C6-284E-B61B-009D-DABA2344569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GB" sz="2400" dirty="0"/>
              <a:t>General health and distance to nearest hospital/ care clusters</a:t>
            </a:r>
          </a:p>
          <a:p>
            <a:r>
              <a:rPr lang="en-GB" sz="2400" dirty="0"/>
              <a:t>Is there a difference between large distance travelled compared to a small distance</a:t>
            </a:r>
          </a:p>
          <a:p>
            <a:endParaRPr lang="en-GB" sz="2400" dirty="0"/>
          </a:p>
          <a:p>
            <a:r>
              <a:rPr lang="en-GB" sz="2400" dirty="0"/>
              <a:t>Does it vary with:</a:t>
            </a:r>
          </a:p>
          <a:p>
            <a:pPr lvl="1"/>
            <a:r>
              <a:rPr lang="en-GB" sz="2200" dirty="0"/>
              <a:t>Location</a:t>
            </a:r>
          </a:p>
          <a:p>
            <a:pPr lvl="1"/>
            <a:r>
              <a:rPr lang="en-GB" sz="2200" dirty="0"/>
              <a:t>Population density</a:t>
            </a:r>
          </a:p>
          <a:p>
            <a:pPr lvl="1"/>
            <a:r>
              <a:rPr lang="en-GB" sz="2200" dirty="0"/>
              <a:t>Distance to health service</a:t>
            </a:r>
          </a:p>
          <a:p>
            <a:pPr lvl="1"/>
            <a:r>
              <a:rPr lang="en-GB" sz="2200" dirty="0"/>
              <a:t>Age</a:t>
            </a:r>
          </a:p>
          <a:p>
            <a:pPr lvl="1"/>
            <a:r>
              <a:rPr lang="en-GB" sz="2200" dirty="0"/>
              <a:t>Accommodation type/ </a:t>
            </a:r>
            <a:r>
              <a:rPr lang="en-GB" sz="2200"/>
              <a:t>living condition</a:t>
            </a:r>
            <a:endParaRPr lang="en-GB" sz="2200" dirty="0"/>
          </a:p>
          <a:p>
            <a:pPr lvl="1"/>
            <a:endParaRPr lang="en-GB" sz="2200" dirty="0"/>
          </a:p>
        </p:txBody>
      </p:sp>
    </p:spTree>
    <p:extLst>
      <p:ext uri="{BB962C8B-B14F-4D97-AF65-F5344CB8AC3E}">
        <p14:creationId xmlns:p14="http://schemas.microsoft.com/office/powerpoint/2010/main" val="48223990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AE08872-AF12-4F47-B6C7-5D7A5D52E12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Outcome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ABF3FEB-7AE9-4379-B9A1-899BD665E80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endParaRPr lang="en-GB" sz="2400" dirty="0"/>
          </a:p>
          <a:p>
            <a:r>
              <a:rPr lang="en-GB" sz="2400"/>
              <a:t>Is there any </a:t>
            </a:r>
            <a:r>
              <a:rPr lang="en-GB" sz="2400" dirty="0"/>
              <a:t>correlation</a:t>
            </a:r>
          </a:p>
          <a:p>
            <a:r>
              <a:rPr lang="en-GB" sz="2400" dirty="0"/>
              <a:t>What is the main cause</a:t>
            </a:r>
          </a:p>
          <a:p>
            <a:r>
              <a:rPr lang="en-GB" sz="2400" dirty="0"/>
              <a:t>Does anything else effect the results</a:t>
            </a:r>
          </a:p>
        </p:txBody>
      </p:sp>
    </p:spTree>
    <p:extLst>
      <p:ext uri="{BB962C8B-B14F-4D97-AF65-F5344CB8AC3E}">
        <p14:creationId xmlns:p14="http://schemas.microsoft.com/office/powerpoint/2010/main" val="165890333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33F4DF0-9F1E-49C8-8F91-78AF1C2AF43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544571D-2020-4C05-890C-4FD51892BD9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>
                <a:hlinkClick r:id="rId2"/>
              </a:rPr>
              <a:t>https://infuse.ukdataservice.ac.uk/</a:t>
            </a:r>
            <a:endParaRPr lang="en-GB" dirty="0"/>
          </a:p>
          <a:p>
            <a:r>
              <a:rPr lang="en-GB" dirty="0">
                <a:hlinkClick r:id="rId3"/>
              </a:rPr>
              <a:t>https://datamap.gov.wales/</a:t>
            </a:r>
            <a:endParaRPr lang="en-GB" dirty="0"/>
          </a:p>
          <a:p>
            <a:r>
              <a:rPr lang="en-GB" dirty="0">
                <a:hlinkClick r:id="rId4"/>
              </a:rPr>
              <a:t>https://statswales.gov.wales/Catalogue</a:t>
            </a:r>
            <a:endParaRPr lang="en-GB" dirty="0"/>
          </a:p>
          <a:p>
            <a:r>
              <a:rPr lang="en-GB" dirty="0">
                <a:hlinkClick r:id="rId5"/>
              </a:rPr>
              <a:t>https://digimap.edina.ac.uk/os</a:t>
            </a:r>
            <a:endParaRPr lang="en-GB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483616152"/>
      </p:ext>
    </p:extLst>
  </p:cSld>
  <p:clrMapOvr>
    <a:masterClrMapping/>
  </p:clrMapOvr>
</p:sld>
</file>

<file path=ppt/theme/theme1.xml><?xml version="1.0" encoding="utf-8"?>
<a:theme xmlns:a="http://schemas.openxmlformats.org/drawingml/2006/main" name="Retrospect">
  <a:themeElements>
    <a:clrScheme name="Retrospect">
      <a:dk1>
        <a:srgbClr val="000000"/>
      </a:dk1>
      <a:lt1>
        <a:sysClr val="window" lastClr="FFFFFF"/>
      </a:lt1>
      <a:dk2>
        <a:srgbClr val="637052"/>
      </a:dk2>
      <a:lt2>
        <a:srgbClr val="CCDDEA"/>
      </a:lt2>
      <a:accent1>
        <a:srgbClr val="E48312"/>
      </a:accent1>
      <a:accent2>
        <a:srgbClr val="BD582C"/>
      </a:accent2>
      <a:accent3>
        <a:srgbClr val="865640"/>
      </a:accent3>
      <a:accent4>
        <a:srgbClr val="9B8357"/>
      </a:accent4>
      <a:accent5>
        <a:srgbClr val="C2BC80"/>
      </a:accent5>
      <a:accent6>
        <a:srgbClr val="94A088"/>
      </a:accent6>
      <a:hlink>
        <a:srgbClr val="2998E3"/>
      </a:hlink>
      <a:folHlink>
        <a:srgbClr val="8C8C8C"/>
      </a:folHlink>
    </a:clrScheme>
    <a:fontScheme name="Retrospect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Retrospec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shade val="92000"/>
                <a:satMod val="130000"/>
              </a:schemeClr>
            </a:gs>
            <a:gs pos="45000">
              <a:schemeClr val="phClr">
                <a:tint val="60000"/>
                <a:shade val="99000"/>
                <a:satMod val="120000"/>
              </a:schemeClr>
            </a:gs>
            <a:gs pos="100000">
              <a:schemeClr val="phClr">
                <a:tint val="55000"/>
                <a:satMod val="14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shade val="85000"/>
                <a:satMod val="130000"/>
              </a:schemeClr>
            </a:gs>
            <a:gs pos="34000">
              <a:schemeClr val="phClr">
                <a:shade val="87000"/>
                <a:satMod val="125000"/>
              </a:schemeClr>
            </a:gs>
            <a:gs pos="70000">
              <a:schemeClr val="phClr">
                <a:tint val="100000"/>
                <a:shade val="90000"/>
                <a:satMod val="130000"/>
              </a:schemeClr>
            </a:gs>
            <a:gs pos="100000">
              <a:schemeClr val="phClr">
                <a:tint val="100000"/>
                <a:shade val="100000"/>
                <a:satMod val="11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12700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2700000" algn="br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44450" dist="25400" dir="2700000" algn="br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9800000"/>
            </a:lightRig>
          </a:scene3d>
          <a:sp3d prstMaterial="flat">
            <a:bevelT w="25400" h="31750"/>
          </a:sp3d>
        </a:effectStyle>
      </a:effectStyleLst>
      <a:bgFillStyleLst>
        <a:solidFill>
          <a:schemeClr val="phClr"/>
        </a:solidFill>
        <a:solidFill>
          <a:schemeClr val="phClr">
            <a:tint val="90000"/>
            <a:shade val="97000"/>
            <a:satMod val="130000"/>
          </a:schemeClr>
        </a:solidFill>
        <a:gradFill rotWithShape="1">
          <a:gsLst>
            <a:gs pos="0">
              <a:schemeClr val="phClr">
                <a:tint val="96000"/>
                <a:shade val="99000"/>
                <a:satMod val="140000"/>
              </a:schemeClr>
            </a:gs>
            <a:gs pos="65000">
              <a:schemeClr val="phClr">
                <a:tint val="100000"/>
                <a:shade val="80000"/>
                <a:satMod val="130000"/>
              </a:schemeClr>
            </a:gs>
            <a:gs pos="100000">
              <a:schemeClr val="phClr">
                <a:tint val="100000"/>
                <a:shade val="48000"/>
                <a:satMod val="120000"/>
              </a:schemeClr>
            </a:gs>
          </a:gsLst>
          <a:lin ang="162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Retrospect" id="{5F128B03-DCCA-4EEB-AB3B-CF2899314A46}" vid="{3F1AAB62-24C6-49D2-8E01-B56FAC9A3DCD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Retrospect</Template>
  <TotalTime>52</TotalTime>
  <Words>138</Words>
  <Application>Microsoft Office PowerPoint</Application>
  <PresentationFormat>Widescreen</PresentationFormat>
  <Paragraphs>37</Paragraphs>
  <Slides>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8" baseType="lpstr">
      <vt:lpstr>Calibri</vt:lpstr>
      <vt:lpstr>Calibri Light</vt:lpstr>
      <vt:lpstr>Retrospect</vt:lpstr>
      <vt:lpstr>GIS</vt:lpstr>
      <vt:lpstr>What type of data and where</vt:lpstr>
      <vt:lpstr>Area of focus</vt:lpstr>
      <vt:lpstr>Outcome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cancer</dc:title>
  <dc:creator>farley staines</dc:creator>
  <cp:lastModifiedBy>Farley Staines (2204098)</cp:lastModifiedBy>
  <cp:revision>1</cp:revision>
  <dcterms:created xsi:type="dcterms:W3CDTF">2023-11-28T12:39:14Z</dcterms:created>
  <dcterms:modified xsi:type="dcterms:W3CDTF">2023-11-30T12:20:33Z</dcterms:modified>
</cp:coreProperties>
</file>