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62" r:id="rId4"/>
    <p:sldId id="259" r:id="rId5"/>
    <p:sldId id="257" r:id="rId6"/>
    <p:sldId id="258" r:id="rId7"/>
    <p:sldId id="260" r:id="rId8"/>
    <p:sldId id="265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072EC1-FB51-4A21-88F6-0E14D8895452}" v="1" dt="2022-02-15T12:12:40.8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60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lenn Behenna" userId="2439ac77-0c92-453d-a97d-3ce32ae9bfd6" providerId="ADAL" clId="{C9072EC1-FB51-4A21-88F6-0E14D8895452}"/>
    <pc:docChg chg="undo custSel modSld sldOrd">
      <pc:chgData name="Glenn Behenna" userId="2439ac77-0c92-453d-a97d-3ce32ae9bfd6" providerId="ADAL" clId="{C9072EC1-FB51-4A21-88F6-0E14D8895452}" dt="2022-02-15T12:39:52.571" v="101" actId="26606"/>
      <pc:docMkLst>
        <pc:docMk/>
      </pc:docMkLst>
      <pc:sldChg chg="addSp delSp modSp mod setBg modClrScheme setClrOvrMap delDesignElem chgLayout">
        <pc:chgData name="Glenn Behenna" userId="2439ac77-0c92-453d-a97d-3ce32ae9bfd6" providerId="ADAL" clId="{C9072EC1-FB51-4A21-88F6-0E14D8895452}" dt="2022-02-15T12:14:41.262" v="15" actId="26606"/>
        <pc:sldMkLst>
          <pc:docMk/>
          <pc:sldMk cId="0" sldId="256"/>
        </pc:sldMkLst>
        <pc:spChg chg="mod or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2" creationId="{00000000-0000-0000-0000-000000000000}"/>
          </ac:spMkLst>
        </pc:spChg>
        <pc:spChg chg="del mod ord">
          <ac:chgData name="Glenn Behenna" userId="2439ac77-0c92-453d-a97d-3ce32ae9bfd6" providerId="ADAL" clId="{C9072EC1-FB51-4A21-88F6-0E14D8895452}" dt="2022-02-15T12:09:24.550" v="0" actId="700"/>
          <ac:spMkLst>
            <pc:docMk/>
            <pc:sldMk cId="0" sldId="256"/>
            <ac:spMk id="3" creationId="{00000000-0000-0000-0000-000000000000}"/>
          </ac:spMkLst>
        </pc:spChg>
        <pc:spChg chg="add del mod ord">
          <ac:chgData name="Glenn Behenna" userId="2439ac77-0c92-453d-a97d-3ce32ae9bfd6" providerId="ADAL" clId="{C9072EC1-FB51-4A21-88F6-0E14D8895452}" dt="2022-02-15T12:12:40.899" v="3"/>
          <ac:spMkLst>
            <pc:docMk/>
            <pc:sldMk cId="0" sldId="256"/>
            <ac:spMk id="4" creationId="{1AD84060-F203-41B1-AFB4-4748492B7729}"/>
          </ac:spMkLst>
        </pc:spChg>
        <pc:spChg chg="add del mod or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5" creationId="{715BC3B8-80D1-41B6-98B5-4DCC9F01B4DA}"/>
          </ac:spMkLst>
        </pc:spChg>
        <pc:spChg chg="add del">
          <ac:chgData name="Glenn Behenna" userId="2439ac77-0c92-453d-a97d-3ce32ae9bfd6" providerId="ADAL" clId="{C9072EC1-FB51-4A21-88F6-0E14D8895452}" dt="2022-02-15T12:13:32.727" v="12" actId="26606"/>
          <ac:spMkLst>
            <pc:docMk/>
            <pc:sldMk cId="0" sldId="256"/>
            <ac:spMk id="9" creationId="{815925C2-A704-4D47-B1C1-3FCA52512EC1}"/>
          </ac:spMkLst>
        </pc:spChg>
        <pc:spChg chg="add del">
          <ac:chgData name="Glenn Behenna" userId="2439ac77-0c92-453d-a97d-3ce32ae9bfd6" providerId="ADAL" clId="{C9072EC1-FB51-4A21-88F6-0E14D8895452}" dt="2022-02-15T12:13:32.727" v="12" actId="26606"/>
          <ac:spMkLst>
            <pc:docMk/>
            <pc:sldMk cId="0" sldId="256"/>
            <ac:spMk id="11" creationId="{01D4315C-C23C-4FD3-98DF-08C29E2292A8}"/>
          </ac:spMkLst>
        </pc:spChg>
        <pc:spChg chg="add del">
          <ac:chgData name="Glenn Behenna" userId="2439ac77-0c92-453d-a97d-3ce32ae9bfd6" providerId="ADAL" clId="{C9072EC1-FB51-4A21-88F6-0E14D8895452}" dt="2022-02-15T12:13:23.441" v="5" actId="26606"/>
          <ac:spMkLst>
            <pc:docMk/>
            <pc:sldMk cId="0" sldId="256"/>
            <ac:spMk id="71" creationId="{47BDE95F-650B-4D12-A3A5-975E461D2E00}"/>
          </ac:spMkLst>
        </pc:spChg>
        <pc:spChg chg="add del">
          <ac:chgData name="Glenn Behenna" userId="2439ac77-0c92-453d-a97d-3ce32ae9bfd6" providerId="ADAL" clId="{C9072EC1-FB51-4A21-88F6-0E14D8895452}" dt="2022-02-15T12:13:23.441" v="5" actId="26606"/>
          <ac:spMkLst>
            <pc:docMk/>
            <pc:sldMk cId="0" sldId="256"/>
            <ac:spMk id="73" creationId="{71FC7D98-7B8B-402A-90FC-F027482F2142}"/>
          </ac:spMkLst>
        </pc:spChg>
        <pc:spChg chg="add del">
          <ac:chgData name="Glenn Behenna" userId="2439ac77-0c92-453d-a97d-3ce32ae9bfd6" providerId="ADAL" clId="{C9072EC1-FB51-4A21-88F6-0E14D8895452}" dt="2022-02-15T12:13:23.441" v="5" actId="26606"/>
          <ac:spMkLst>
            <pc:docMk/>
            <pc:sldMk cId="0" sldId="256"/>
            <ac:spMk id="75" creationId="{AD7356EA-285B-4E5D-8FEC-104659A4FD2C}"/>
          </ac:spMkLst>
        </pc:spChg>
        <pc:spChg chg="add del">
          <ac:chgData name="Glenn Behenna" userId="2439ac77-0c92-453d-a97d-3ce32ae9bfd6" providerId="ADAL" clId="{C9072EC1-FB51-4A21-88F6-0E14D8895452}" dt="2022-02-15T12:13:27.364" v="7" actId="26606"/>
          <ac:spMkLst>
            <pc:docMk/>
            <pc:sldMk cId="0" sldId="256"/>
            <ac:spMk id="77" creationId="{08C9B587-E65E-4B52-B37C-ABEBB6E87928}"/>
          </ac:spMkLst>
        </pc:spChg>
        <pc:spChg chg="add del">
          <ac:chgData name="Glenn Behenna" userId="2439ac77-0c92-453d-a97d-3ce32ae9bfd6" providerId="ADAL" clId="{C9072EC1-FB51-4A21-88F6-0E14D8895452}" dt="2022-02-15T12:13:27.364" v="7" actId="26606"/>
          <ac:spMkLst>
            <pc:docMk/>
            <pc:sldMk cId="0" sldId="256"/>
            <ac:spMk id="1028" creationId="{0671A8AE-40A1-4631-A6B8-581AFF065482}"/>
          </ac:spMkLst>
        </pc:spChg>
        <pc:spChg chg="add del">
          <ac:chgData name="Glenn Behenna" userId="2439ac77-0c92-453d-a97d-3ce32ae9bfd6" providerId="ADAL" clId="{C9072EC1-FB51-4A21-88F6-0E14D8895452}" dt="2022-02-15T12:13:27.364" v="7" actId="26606"/>
          <ac:spMkLst>
            <pc:docMk/>
            <pc:sldMk cId="0" sldId="256"/>
            <ac:spMk id="1029" creationId="{AB58EF07-17C2-48CF-ABB0-EEF1F17CB8F0}"/>
          </ac:spMkLst>
        </pc:spChg>
        <pc:spChg chg="add del">
          <ac:chgData name="Glenn Behenna" userId="2439ac77-0c92-453d-a97d-3ce32ae9bfd6" providerId="ADAL" clId="{C9072EC1-FB51-4A21-88F6-0E14D8895452}" dt="2022-02-15T12:13:27.364" v="7" actId="26606"/>
          <ac:spMkLst>
            <pc:docMk/>
            <pc:sldMk cId="0" sldId="256"/>
            <ac:spMk id="1030" creationId="{AF2F604E-43BE-4DC3-B983-E071523364F8}"/>
          </ac:spMkLst>
        </pc:spChg>
        <pc:spChg chg="ad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1031" creationId="{0671A8AE-40A1-4631-A6B8-581AFF065482}"/>
          </ac:spMkLst>
        </pc:spChg>
        <pc:spChg chg="add del">
          <ac:chgData name="Glenn Behenna" userId="2439ac77-0c92-453d-a97d-3ce32ae9bfd6" providerId="ADAL" clId="{C9072EC1-FB51-4A21-88F6-0E14D8895452}" dt="2022-02-15T12:13:29.691" v="9" actId="26606"/>
          <ac:spMkLst>
            <pc:docMk/>
            <pc:sldMk cId="0" sldId="256"/>
            <ac:spMk id="1032" creationId="{E91DC736-0EF8-4F87-9146-EBF1D2EE4D3D}"/>
          </ac:spMkLst>
        </pc:spChg>
        <pc:spChg chg="add del">
          <ac:chgData name="Glenn Behenna" userId="2439ac77-0c92-453d-a97d-3ce32ae9bfd6" providerId="ADAL" clId="{C9072EC1-FB51-4A21-88F6-0E14D8895452}" dt="2022-02-15T12:13:29.691" v="9" actId="26606"/>
          <ac:spMkLst>
            <pc:docMk/>
            <pc:sldMk cId="0" sldId="256"/>
            <ac:spMk id="1033" creationId="{097CD68E-23E3-4007-8847-CD0944C4F7BE}"/>
          </ac:spMkLst>
        </pc:spChg>
        <pc:spChg chg="add del">
          <ac:chgData name="Glenn Behenna" userId="2439ac77-0c92-453d-a97d-3ce32ae9bfd6" providerId="ADAL" clId="{C9072EC1-FB51-4A21-88F6-0E14D8895452}" dt="2022-02-15T12:13:29.691" v="9" actId="26606"/>
          <ac:spMkLst>
            <pc:docMk/>
            <pc:sldMk cId="0" sldId="256"/>
            <ac:spMk id="1034" creationId="{AF2F604E-43BE-4DC3-B983-E071523364F8}"/>
          </ac:spMkLst>
        </pc:spChg>
        <pc:spChg chg="add del">
          <ac:chgData name="Glenn Behenna" userId="2439ac77-0c92-453d-a97d-3ce32ae9bfd6" providerId="ADAL" clId="{C9072EC1-FB51-4A21-88F6-0E14D8895452}" dt="2022-02-15T12:13:29.691" v="9" actId="26606"/>
          <ac:spMkLst>
            <pc:docMk/>
            <pc:sldMk cId="0" sldId="256"/>
            <ac:spMk id="1035" creationId="{08C9B587-E65E-4B52-B37C-ABEBB6E87928}"/>
          </ac:spMkLst>
        </pc:spChg>
        <pc:spChg chg="ad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1036" creationId="{AB58EF07-17C2-48CF-ABB0-EEF1F17CB8F0}"/>
          </ac:spMkLst>
        </pc:spChg>
        <pc:spChg chg="add del">
          <ac:chgData name="Glenn Behenna" userId="2439ac77-0c92-453d-a97d-3ce32ae9bfd6" providerId="ADAL" clId="{C9072EC1-FB51-4A21-88F6-0E14D8895452}" dt="2022-02-15T12:13:32.679" v="11" actId="26606"/>
          <ac:spMkLst>
            <pc:docMk/>
            <pc:sldMk cId="0" sldId="256"/>
            <ac:spMk id="1037" creationId="{0671A8AE-40A1-4631-A6B8-581AFF065482}"/>
          </ac:spMkLst>
        </pc:spChg>
        <pc:spChg chg="add del">
          <ac:chgData name="Glenn Behenna" userId="2439ac77-0c92-453d-a97d-3ce32ae9bfd6" providerId="ADAL" clId="{C9072EC1-FB51-4A21-88F6-0E14D8895452}" dt="2022-02-15T12:13:32.679" v="11" actId="26606"/>
          <ac:spMkLst>
            <pc:docMk/>
            <pc:sldMk cId="0" sldId="256"/>
            <ac:spMk id="1038" creationId="{AB58EF07-17C2-48CF-ABB0-EEF1F17CB8F0}"/>
          </ac:spMkLst>
        </pc:spChg>
        <pc:spChg chg="add del">
          <ac:chgData name="Glenn Behenna" userId="2439ac77-0c92-453d-a97d-3ce32ae9bfd6" providerId="ADAL" clId="{C9072EC1-FB51-4A21-88F6-0E14D8895452}" dt="2022-02-15T12:13:32.679" v="11" actId="26606"/>
          <ac:spMkLst>
            <pc:docMk/>
            <pc:sldMk cId="0" sldId="256"/>
            <ac:spMk id="1039" creationId="{AF2F604E-43BE-4DC3-B983-E071523364F8}"/>
          </ac:spMkLst>
        </pc:spChg>
        <pc:spChg chg="add del">
          <ac:chgData name="Glenn Behenna" userId="2439ac77-0c92-453d-a97d-3ce32ae9bfd6" providerId="ADAL" clId="{C9072EC1-FB51-4A21-88F6-0E14D8895452}" dt="2022-02-15T12:13:32.679" v="11" actId="26606"/>
          <ac:spMkLst>
            <pc:docMk/>
            <pc:sldMk cId="0" sldId="256"/>
            <ac:spMk id="1040" creationId="{08C9B587-E65E-4B52-B37C-ABEBB6E87928}"/>
          </ac:spMkLst>
        </pc:spChg>
        <pc:spChg chg="ad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1041" creationId="{AF2F604E-43BE-4DC3-B983-E071523364F8}"/>
          </ac:spMkLst>
        </pc:spChg>
        <pc:spChg chg="add del">
          <ac:chgData name="Glenn Behenna" userId="2439ac77-0c92-453d-a97d-3ce32ae9bfd6" providerId="ADAL" clId="{C9072EC1-FB51-4A21-88F6-0E14D8895452}" dt="2022-02-15T12:13:57.680" v="13" actId="700"/>
          <ac:spMkLst>
            <pc:docMk/>
            <pc:sldMk cId="0" sldId="256"/>
            <ac:spMk id="1042" creationId="{FF9B822F-893E-44C8-963C-64F50ACECBB2}"/>
          </ac:spMkLst>
        </pc:spChg>
        <pc:spChg chg="add del">
          <ac:chgData name="Glenn Behenna" userId="2439ac77-0c92-453d-a97d-3ce32ae9bfd6" providerId="ADAL" clId="{C9072EC1-FB51-4A21-88F6-0E14D8895452}" dt="2022-02-15T12:13:57.680" v="13" actId="700"/>
          <ac:spMkLst>
            <pc:docMk/>
            <pc:sldMk cId="0" sldId="256"/>
            <ac:spMk id="1043" creationId="{EBF87945-A001-489F-9D9B-7D9435F0B9CA}"/>
          </ac:spMkLst>
        </pc:spChg>
        <pc:spChg chg="add del">
          <ac:chgData name="Glenn Behenna" userId="2439ac77-0c92-453d-a97d-3ce32ae9bfd6" providerId="ADAL" clId="{C9072EC1-FB51-4A21-88F6-0E14D8895452}" dt="2022-02-15T12:13:57.680" v="13" actId="700"/>
          <ac:spMkLst>
            <pc:docMk/>
            <pc:sldMk cId="0" sldId="256"/>
            <ac:spMk id="1044" creationId="{F4AC0713-8E5E-4028-972A-28C517D6BD7E}"/>
          </ac:spMkLst>
        </pc:spChg>
        <pc:spChg chg="add">
          <ac:chgData name="Glenn Behenna" userId="2439ac77-0c92-453d-a97d-3ce32ae9bfd6" providerId="ADAL" clId="{C9072EC1-FB51-4A21-88F6-0E14D8895452}" dt="2022-02-15T12:14:41.262" v="15" actId="26606"/>
          <ac:spMkLst>
            <pc:docMk/>
            <pc:sldMk cId="0" sldId="256"/>
            <ac:spMk id="1045" creationId="{08C9B587-E65E-4B52-B37C-ABEBB6E87928}"/>
          </ac:spMkLst>
        </pc:spChg>
        <pc:grpChg chg="add del">
          <ac:chgData name="Glenn Behenna" userId="2439ac77-0c92-453d-a97d-3ce32ae9bfd6" providerId="ADAL" clId="{C9072EC1-FB51-4A21-88F6-0E14D8895452}" dt="2022-02-15T12:13:32.727" v="12" actId="26606"/>
          <ac:grpSpMkLst>
            <pc:docMk/>
            <pc:sldMk cId="0" sldId="256"/>
            <ac:grpSpMk id="13" creationId="{5E6B47BC-43FD-4C91-8BFF-B41B99A8A39E}"/>
          </ac:grpSpMkLst>
        </pc:grpChg>
        <pc:grpChg chg="add del">
          <ac:chgData name="Glenn Behenna" userId="2439ac77-0c92-453d-a97d-3ce32ae9bfd6" providerId="ADAL" clId="{C9072EC1-FB51-4A21-88F6-0E14D8895452}" dt="2022-02-15T12:13:32.727" v="12" actId="26606"/>
          <ac:grpSpMkLst>
            <pc:docMk/>
            <pc:sldMk cId="0" sldId="256"/>
            <ac:grpSpMk id="17" creationId="{43F5E015-E085-4624-B431-B42414448684}"/>
          </ac:grpSpMkLst>
        </pc:grpChg>
        <pc:picChg chg="add mod">
          <ac:chgData name="Glenn Behenna" userId="2439ac77-0c92-453d-a97d-3ce32ae9bfd6" providerId="ADAL" clId="{C9072EC1-FB51-4A21-88F6-0E14D8895452}" dt="2022-02-15T12:14:41.262" v="15" actId="26606"/>
          <ac:picMkLst>
            <pc:docMk/>
            <pc:sldMk cId="0" sldId="256"/>
            <ac:picMk id="1026" creationId="{EC2727F8-3FE7-40B5-9FFA-BA81C71F1200}"/>
          </ac:picMkLst>
        </pc:picChg>
      </pc:sldChg>
      <pc:sldChg chg="addSp delSp modSp mod setBg">
        <pc:chgData name="Glenn Behenna" userId="2439ac77-0c92-453d-a97d-3ce32ae9bfd6" providerId="ADAL" clId="{C9072EC1-FB51-4A21-88F6-0E14D8895452}" dt="2022-02-15T12:17:12.782" v="56" actId="26606"/>
        <pc:sldMkLst>
          <pc:docMk/>
          <pc:sldMk cId="0" sldId="257"/>
        </pc:sldMkLst>
        <pc:spChg chg="mod">
          <ac:chgData name="Glenn Behenna" userId="2439ac77-0c92-453d-a97d-3ce32ae9bfd6" providerId="ADAL" clId="{C9072EC1-FB51-4A21-88F6-0E14D8895452}" dt="2022-02-15T12:17:12.782" v="56" actId="26606"/>
          <ac:spMkLst>
            <pc:docMk/>
            <pc:sldMk cId="0" sldId="257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17:12.782" v="56" actId="26606"/>
          <ac:spMkLst>
            <pc:docMk/>
            <pc:sldMk cId="0" sldId="257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17:12.782" v="56" actId="26606"/>
          <ac:spMkLst>
            <pc:docMk/>
            <pc:sldMk cId="0" sldId="257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17:12.782" v="56" actId="26606"/>
          <ac:spMkLst>
            <pc:docMk/>
            <pc:sldMk cId="0" sldId="257"/>
            <ac:spMk id="10" creationId="{B819A166-7571-4003-A6B8-B62034C3ED30}"/>
          </ac:spMkLst>
        </pc:spChg>
        <pc:graphicFrameChg chg="add">
          <ac:chgData name="Glenn Behenna" userId="2439ac77-0c92-453d-a97d-3ce32ae9bfd6" providerId="ADAL" clId="{C9072EC1-FB51-4A21-88F6-0E14D8895452}" dt="2022-02-15T12:17:12.782" v="56" actId="26606"/>
          <ac:graphicFrameMkLst>
            <pc:docMk/>
            <pc:sldMk cId="0" sldId="257"/>
            <ac:graphicFrameMk id="6" creationId="{D43AA47D-6B53-4835-A6BF-268867C303B3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35:23.728" v="57" actId="26606"/>
        <pc:sldMkLst>
          <pc:docMk/>
          <pc:sldMk cId="0" sldId="258"/>
        </pc:sldMkLst>
        <pc:spChg chg="mo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10" creationId="{BACC6370-2D7E-4714-9D71-7542949D7D5D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12" creationId="{256B2C21-A230-48C0-8DF1-C46611373C44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14" creationId="{3847E18C-932D-4C95-AABA-FEC7C9499AD7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16" creationId="{3150CB11-0C61-439E-910F-5787759E72A0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18" creationId="{43F8A58B-5155-44CE-A5FF-7647B47D0A7A}"/>
          </ac:spMkLst>
        </pc:spChg>
        <pc:spChg chg="add">
          <ac:chgData name="Glenn Behenna" userId="2439ac77-0c92-453d-a97d-3ce32ae9bfd6" providerId="ADAL" clId="{C9072EC1-FB51-4A21-88F6-0E14D8895452}" dt="2022-02-15T12:35:23.728" v="57" actId="26606"/>
          <ac:spMkLst>
            <pc:docMk/>
            <pc:sldMk cId="0" sldId="258"/>
            <ac:spMk id="20" creationId="{443F2ACA-E6D6-4028-82DD-F03C262D5DE6}"/>
          </ac:spMkLst>
        </pc:spChg>
        <pc:graphicFrameChg chg="add">
          <ac:chgData name="Glenn Behenna" userId="2439ac77-0c92-453d-a97d-3ce32ae9bfd6" providerId="ADAL" clId="{C9072EC1-FB51-4A21-88F6-0E14D8895452}" dt="2022-02-15T12:35:23.728" v="57" actId="26606"/>
          <ac:graphicFrameMkLst>
            <pc:docMk/>
            <pc:sldMk cId="0" sldId="258"/>
            <ac:graphicFrameMk id="6" creationId="{BB377860-66AA-4BCC-AB9A-620EC7DED9AA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16:57.917" v="55" actId="26606"/>
        <pc:sldMkLst>
          <pc:docMk/>
          <pc:sldMk cId="0" sldId="259"/>
        </pc:sldMkLst>
        <pc:spChg chg="mod">
          <ac:chgData name="Glenn Behenna" userId="2439ac77-0c92-453d-a97d-3ce32ae9bfd6" providerId="ADAL" clId="{C9072EC1-FB51-4A21-88F6-0E14D8895452}" dt="2022-02-15T12:16:57.917" v="55" actId="26606"/>
          <ac:spMkLst>
            <pc:docMk/>
            <pc:sldMk cId="0" sldId="259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16:57.917" v="55" actId="26606"/>
          <ac:spMkLst>
            <pc:docMk/>
            <pc:sldMk cId="0" sldId="259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16:57.917" v="55" actId="26606"/>
          <ac:spMkLst>
            <pc:docMk/>
            <pc:sldMk cId="0" sldId="259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16:57.917" v="55" actId="26606"/>
          <ac:spMkLst>
            <pc:docMk/>
            <pc:sldMk cId="0" sldId="259"/>
            <ac:spMk id="10" creationId="{B819A166-7571-4003-A6B8-B62034C3ED30}"/>
          </ac:spMkLst>
        </pc:spChg>
        <pc:graphicFrameChg chg="add">
          <ac:chgData name="Glenn Behenna" userId="2439ac77-0c92-453d-a97d-3ce32ae9bfd6" providerId="ADAL" clId="{C9072EC1-FB51-4A21-88F6-0E14D8895452}" dt="2022-02-15T12:16:57.917" v="55" actId="26606"/>
          <ac:graphicFrameMkLst>
            <pc:docMk/>
            <pc:sldMk cId="0" sldId="259"/>
            <ac:graphicFrameMk id="6" creationId="{133DA9E7-E051-44DC-81F7-136896031514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36:11.273" v="66" actId="26606"/>
        <pc:sldMkLst>
          <pc:docMk/>
          <pc:sldMk cId="0" sldId="260"/>
        </pc:sldMkLst>
        <pc:spChg chg="mo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2" creationId="{00000000-0000-0000-0000-000000000000}"/>
          </ac:spMkLst>
        </pc:spChg>
        <pc:spChg chg="add del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" creationId="{00000000-0000-0000-0000-000000000000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10" creationId="{BACC6370-2D7E-4714-9D71-7542949D7D5D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12" creationId="{256B2C21-A230-48C0-8DF1-C46611373C44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14" creationId="{3847E18C-932D-4C95-AABA-FEC7C9499AD7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16" creationId="{3150CB11-0C61-439E-910F-5787759E72A0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18" creationId="{43F8A58B-5155-44CE-A5FF-7647B47D0A7A}"/>
          </ac:spMkLst>
        </pc:spChg>
        <pc:spChg chg="add del">
          <ac:chgData name="Glenn Behenna" userId="2439ac77-0c92-453d-a97d-3ce32ae9bfd6" providerId="ADAL" clId="{C9072EC1-FB51-4A21-88F6-0E14D8895452}" dt="2022-02-15T12:35:55.254" v="59" actId="26606"/>
          <ac:spMkLst>
            <pc:docMk/>
            <pc:sldMk cId="0" sldId="260"/>
            <ac:spMk id="20" creationId="{443F2ACA-E6D6-4028-82DD-F03C262D5DE6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2" creationId="{BACC6370-2D7E-4714-9D71-7542949D7D5D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3" creationId="{256B2C21-A230-48C0-8DF1-C46611373C44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4" creationId="{3847E18C-932D-4C95-AABA-FEC7C9499AD7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5" creationId="{3150CB11-0C61-439E-910F-5787759E72A0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6" creationId="{43F8A58B-5155-44CE-A5FF-7647B47D0A7A}"/>
          </ac:spMkLst>
        </pc:spChg>
        <pc:spChg chg="add del">
          <ac:chgData name="Glenn Behenna" userId="2439ac77-0c92-453d-a97d-3ce32ae9bfd6" providerId="ADAL" clId="{C9072EC1-FB51-4A21-88F6-0E14D8895452}" dt="2022-02-15T12:36:00.449" v="61" actId="26606"/>
          <ac:spMkLst>
            <pc:docMk/>
            <pc:sldMk cId="0" sldId="260"/>
            <ac:spMk id="27" creationId="{443F2ACA-E6D6-4028-82DD-F03C262D5DE6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0" creationId="{BACC6370-2D7E-4714-9D71-7542949D7D5D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1" creationId="{256B2C21-A230-48C0-8DF1-C46611373C44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2" creationId="{3847E18C-932D-4C95-AABA-FEC7C9499AD7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3" creationId="{3150CB11-0C61-439E-910F-5787759E72A0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4" creationId="{43F8A58B-5155-44CE-A5FF-7647B47D0A7A}"/>
          </ac:spMkLst>
        </pc:spChg>
        <pc:spChg chg="add del">
          <ac:chgData name="Glenn Behenna" userId="2439ac77-0c92-453d-a97d-3ce32ae9bfd6" providerId="ADAL" clId="{C9072EC1-FB51-4A21-88F6-0E14D8895452}" dt="2022-02-15T12:36:02.256" v="63" actId="26606"/>
          <ac:spMkLst>
            <pc:docMk/>
            <pc:sldMk cId="0" sldId="260"/>
            <ac:spMk id="35" creationId="{443F2ACA-E6D6-4028-82DD-F03C262D5DE6}"/>
          </ac:spMkLst>
        </pc:spChg>
        <pc:spChg chg="add del">
          <ac:chgData name="Glenn Behenna" userId="2439ac77-0c92-453d-a97d-3ce32ae9bfd6" providerId="ADAL" clId="{C9072EC1-FB51-4A21-88F6-0E14D8895452}" dt="2022-02-15T12:36:11.247" v="65" actId="26606"/>
          <ac:spMkLst>
            <pc:docMk/>
            <pc:sldMk cId="0" sldId="260"/>
            <ac:spMk id="38" creationId="{4038CB10-1F5C-4D54-9DF7-12586DE5B007}"/>
          </ac:spMkLst>
        </pc:spChg>
        <pc:spChg chg="add del">
          <ac:chgData name="Glenn Behenna" userId="2439ac77-0c92-453d-a97d-3ce32ae9bfd6" providerId="ADAL" clId="{C9072EC1-FB51-4A21-88F6-0E14D8895452}" dt="2022-02-15T12:36:11.247" v="65" actId="26606"/>
          <ac:spMkLst>
            <pc:docMk/>
            <pc:sldMk cId="0" sldId="260"/>
            <ac:spMk id="39" creationId="{73ED6512-6858-4552-B699-9A97FE9A4EA2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2" creationId="{BACC6370-2D7E-4714-9D71-7542949D7D5D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3" creationId="{256B2C21-A230-48C0-8DF1-C46611373C44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4" creationId="{3847E18C-932D-4C95-AABA-FEC7C9499AD7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5" creationId="{3150CB11-0C61-439E-910F-5787759E72A0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6" creationId="{43F8A58B-5155-44CE-A5FF-7647B47D0A7A}"/>
          </ac:spMkLst>
        </pc:spChg>
        <pc:spChg chg="add">
          <ac:chgData name="Glenn Behenna" userId="2439ac77-0c92-453d-a97d-3ce32ae9bfd6" providerId="ADAL" clId="{C9072EC1-FB51-4A21-88F6-0E14D8895452}" dt="2022-02-15T12:36:11.273" v="66" actId="26606"/>
          <ac:spMkLst>
            <pc:docMk/>
            <pc:sldMk cId="0" sldId="260"/>
            <ac:spMk id="47" creationId="{443F2ACA-E6D6-4028-82DD-F03C262D5DE6}"/>
          </ac:spMkLst>
        </pc:spChg>
        <pc:graphicFrameChg chg="add del">
          <ac:chgData name="Glenn Behenna" userId="2439ac77-0c92-453d-a97d-3ce32ae9bfd6" providerId="ADAL" clId="{C9072EC1-FB51-4A21-88F6-0E14D8895452}" dt="2022-02-15T12:35:55.254" v="59" actId="26606"/>
          <ac:graphicFrameMkLst>
            <pc:docMk/>
            <pc:sldMk cId="0" sldId="260"/>
            <ac:graphicFrameMk id="6" creationId="{1B911394-A45E-409A-B362-0BFA77307ED3}"/>
          </ac:graphicFrameMkLst>
        </pc:graphicFrameChg>
        <pc:graphicFrameChg chg="add del">
          <ac:chgData name="Glenn Behenna" userId="2439ac77-0c92-453d-a97d-3ce32ae9bfd6" providerId="ADAL" clId="{C9072EC1-FB51-4A21-88F6-0E14D8895452}" dt="2022-02-15T12:36:00.449" v="61" actId="26606"/>
          <ac:graphicFrameMkLst>
            <pc:docMk/>
            <pc:sldMk cId="0" sldId="260"/>
            <ac:graphicFrameMk id="28" creationId="{05F5B5CC-93E7-4D06-A679-2AF3C1DBDB39}"/>
          </ac:graphicFrameMkLst>
        </pc:graphicFrameChg>
        <pc:graphicFrameChg chg="add del">
          <ac:chgData name="Glenn Behenna" userId="2439ac77-0c92-453d-a97d-3ce32ae9bfd6" providerId="ADAL" clId="{C9072EC1-FB51-4A21-88F6-0E14D8895452}" dt="2022-02-15T12:36:02.256" v="63" actId="26606"/>
          <ac:graphicFrameMkLst>
            <pc:docMk/>
            <pc:sldMk cId="0" sldId="260"/>
            <ac:graphicFrameMk id="36" creationId="{1B911394-A45E-409A-B362-0BFA77307ED3}"/>
          </ac:graphicFrameMkLst>
        </pc:graphicFrameChg>
        <pc:graphicFrameChg chg="add del">
          <ac:chgData name="Glenn Behenna" userId="2439ac77-0c92-453d-a97d-3ce32ae9bfd6" providerId="ADAL" clId="{C9072EC1-FB51-4A21-88F6-0E14D8895452}" dt="2022-02-15T12:36:11.247" v="65" actId="26606"/>
          <ac:graphicFrameMkLst>
            <pc:docMk/>
            <pc:sldMk cId="0" sldId="260"/>
            <ac:graphicFrameMk id="40" creationId="{BD90F9DC-C372-4467-B084-D23BC70675B1}"/>
          </ac:graphicFrameMkLst>
        </pc:graphicFrameChg>
        <pc:graphicFrameChg chg="add">
          <ac:chgData name="Glenn Behenna" userId="2439ac77-0c92-453d-a97d-3ce32ae9bfd6" providerId="ADAL" clId="{C9072EC1-FB51-4A21-88F6-0E14D8895452}" dt="2022-02-15T12:36:11.273" v="66" actId="26606"/>
          <ac:graphicFrameMkLst>
            <pc:docMk/>
            <pc:sldMk cId="0" sldId="260"/>
            <ac:graphicFrameMk id="48" creationId="{05F5B5CC-93E7-4D06-A679-2AF3C1DBDB39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36:38.965" v="67" actId="26606"/>
        <pc:sldMkLst>
          <pc:docMk/>
          <pc:sldMk cId="0" sldId="261"/>
        </pc:sldMkLst>
        <pc:spChg chg="mo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10" creationId="{BACC6370-2D7E-4714-9D71-7542949D7D5D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12" creationId="{256B2C21-A230-48C0-8DF1-C46611373C44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14" creationId="{3847E18C-932D-4C95-AABA-FEC7C9499AD7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16" creationId="{3150CB11-0C61-439E-910F-5787759E72A0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18" creationId="{43F8A58B-5155-44CE-A5FF-7647B47D0A7A}"/>
          </ac:spMkLst>
        </pc:spChg>
        <pc:spChg chg="add">
          <ac:chgData name="Glenn Behenna" userId="2439ac77-0c92-453d-a97d-3ce32ae9bfd6" providerId="ADAL" clId="{C9072EC1-FB51-4A21-88F6-0E14D8895452}" dt="2022-02-15T12:36:38.965" v="67" actId="26606"/>
          <ac:spMkLst>
            <pc:docMk/>
            <pc:sldMk cId="0" sldId="261"/>
            <ac:spMk id="20" creationId="{443F2ACA-E6D6-4028-82DD-F03C262D5DE6}"/>
          </ac:spMkLst>
        </pc:spChg>
        <pc:graphicFrameChg chg="add">
          <ac:chgData name="Glenn Behenna" userId="2439ac77-0c92-453d-a97d-3ce32ae9bfd6" providerId="ADAL" clId="{C9072EC1-FB51-4A21-88F6-0E14D8895452}" dt="2022-02-15T12:36:38.965" v="67" actId="26606"/>
          <ac:graphicFrameMkLst>
            <pc:docMk/>
            <pc:sldMk cId="0" sldId="261"/>
            <ac:graphicFrameMk id="6" creationId="{7DDA0AF0-22BA-461E-88C5-56B7C84A363A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16:17.295" v="54" actId="26606"/>
        <pc:sldMkLst>
          <pc:docMk/>
          <pc:sldMk cId="0" sldId="262"/>
        </pc:sldMkLst>
        <pc:spChg chg="mod">
          <ac:chgData name="Glenn Behenna" userId="2439ac77-0c92-453d-a97d-3ce32ae9bfd6" providerId="ADAL" clId="{C9072EC1-FB51-4A21-88F6-0E14D8895452}" dt="2022-02-15T12:16:17.295" v="54" actId="26606"/>
          <ac:spMkLst>
            <pc:docMk/>
            <pc:sldMk cId="0" sldId="262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16:17.295" v="54" actId="26606"/>
          <ac:spMkLst>
            <pc:docMk/>
            <pc:sldMk cId="0" sldId="262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16:17.295" v="54" actId="26606"/>
          <ac:spMkLst>
            <pc:docMk/>
            <pc:sldMk cId="0" sldId="262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16:17.295" v="54" actId="26606"/>
          <ac:spMkLst>
            <pc:docMk/>
            <pc:sldMk cId="0" sldId="262"/>
            <ac:spMk id="10" creationId="{B819A166-7571-4003-A6B8-B62034C3ED30}"/>
          </ac:spMkLst>
        </pc:spChg>
        <pc:graphicFrameChg chg="add">
          <ac:chgData name="Glenn Behenna" userId="2439ac77-0c92-453d-a97d-3ce32ae9bfd6" providerId="ADAL" clId="{C9072EC1-FB51-4A21-88F6-0E14D8895452}" dt="2022-02-15T12:16:17.295" v="54" actId="26606"/>
          <ac:graphicFrameMkLst>
            <pc:docMk/>
            <pc:sldMk cId="0" sldId="262"/>
            <ac:graphicFrameMk id="6" creationId="{C4B4AAA9-EEDA-4B65-BDA5-34EA2044E7FD}"/>
          </ac:graphicFrameMkLst>
        </pc:graphicFrameChg>
      </pc:sldChg>
      <pc:sldChg chg="addSp delSp modSp mod setBg">
        <pc:chgData name="Glenn Behenna" userId="2439ac77-0c92-453d-a97d-3ce32ae9bfd6" providerId="ADAL" clId="{C9072EC1-FB51-4A21-88F6-0E14D8895452}" dt="2022-02-15T12:15:05.767" v="16" actId="26606"/>
        <pc:sldMkLst>
          <pc:docMk/>
          <pc:sldMk cId="0" sldId="263"/>
        </pc:sldMkLst>
        <pc:spChg chg="mod">
          <ac:chgData name="Glenn Behenna" userId="2439ac77-0c92-453d-a97d-3ce32ae9bfd6" providerId="ADAL" clId="{C9072EC1-FB51-4A21-88F6-0E14D8895452}" dt="2022-02-15T12:15:05.767" v="16" actId="26606"/>
          <ac:spMkLst>
            <pc:docMk/>
            <pc:sldMk cId="0" sldId="263"/>
            <ac:spMk id="2" creationId="{00000000-0000-0000-0000-000000000000}"/>
          </ac:spMkLst>
        </pc:spChg>
        <pc:spChg chg="del">
          <ac:chgData name="Glenn Behenna" userId="2439ac77-0c92-453d-a97d-3ce32ae9bfd6" providerId="ADAL" clId="{C9072EC1-FB51-4A21-88F6-0E14D8895452}" dt="2022-02-15T12:15:05.767" v="16" actId="26606"/>
          <ac:spMkLst>
            <pc:docMk/>
            <pc:sldMk cId="0" sldId="263"/>
            <ac:spMk id="3" creationId="{00000000-0000-0000-0000-000000000000}"/>
          </ac:spMkLst>
        </pc:spChg>
        <pc:spChg chg="mod">
          <ac:chgData name="Glenn Behenna" userId="2439ac77-0c92-453d-a97d-3ce32ae9bfd6" providerId="ADAL" clId="{C9072EC1-FB51-4A21-88F6-0E14D8895452}" dt="2022-02-15T12:15:05.767" v="16" actId="26606"/>
          <ac:spMkLst>
            <pc:docMk/>
            <pc:sldMk cId="0" sldId="263"/>
            <ac:spMk id="4" creationId="{00000000-0000-0000-0000-000000000000}"/>
          </ac:spMkLst>
        </pc:spChg>
        <pc:spChg chg="add">
          <ac:chgData name="Glenn Behenna" userId="2439ac77-0c92-453d-a97d-3ce32ae9bfd6" providerId="ADAL" clId="{C9072EC1-FB51-4A21-88F6-0E14D8895452}" dt="2022-02-15T12:15:05.767" v="16" actId="26606"/>
          <ac:spMkLst>
            <pc:docMk/>
            <pc:sldMk cId="0" sldId="263"/>
            <ac:spMk id="10" creationId="{B819A166-7571-4003-A6B8-B62034C3ED30}"/>
          </ac:spMkLst>
        </pc:spChg>
        <pc:graphicFrameChg chg="add">
          <ac:chgData name="Glenn Behenna" userId="2439ac77-0c92-453d-a97d-3ce32ae9bfd6" providerId="ADAL" clId="{C9072EC1-FB51-4A21-88F6-0E14D8895452}" dt="2022-02-15T12:15:05.767" v="16" actId="26606"/>
          <ac:graphicFrameMkLst>
            <pc:docMk/>
            <pc:sldMk cId="0" sldId="263"/>
            <ac:graphicFrameMk id="6" creationId="{FB5FA94A-90B5-40C3-882A-DA119D52A39E}"/>
          </ac:graphicFrameMkLst>
        </pc:graphicFrameChg>
      </pc:sldChg>
      <pc:sldChg chg="addSp delSp modSp mod ord setBg setClrOvrMap chgLayout">
        <pc:chgData name="Glenn Behenna" userId="2439ac77-0c92-453d-a97d-3ce32ae9bfd6" providerId="ADAL" clId="{C9072EC1-FB51-4A21-88F6-0E14D8895452}" dt="2022-02-15T12:39:52.571" v="101" actId="26606"/>
        <pc:sldMkLst>
          <pc:docMk/>
          <pc:sldMk cId="0" sldId="265"/>
        </pc:sldMkLst>
        <pc:spChg chg="mod ord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2" creationId="{00000000-0000-0000-0000-000000000000}"/>
          </ac:spMkLst>
        </pc:spChg>
        <pc:spChg chg="mod ord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3" creationId="{00000000-0000-0000-0000-000000000000}"/>
          </ac:spMkLst>
        </pc:spChg>
        <pc:spChg chg="mod ord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4" creationId="{00000000-0000-0000-0000-000000000000}"/>
          </ac:spMkLst>
        </pc:spChg>
        <pc:spChg chg="mod ord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5" creationId="{00000000-0000-0000-0000-000000000000}"/>
          </ac:spMkLst>
        </pc:spChg>
        <pc:spChg chg="add del">
          <ac:chgData name="Glenn Behenna" userId="2439ac77-0c92-453d-a97d-3ce32ae9bfd6" providerId="ADAL" clId="{C9072EC1-FB51-4A21-88F6-0E14D8895452}" dt="2022-02-15T12:38:32.001" v="72" actId="26606"/>
          <ac:spMkLst>
            <pc:docMk/>
            <pc:sldMk cId="0" sldId="265"/>
            <ac:spMk id="10" creationId="{B36F400F-DF28-43BC-8D8E-4929793B392A}"/>
          </ac:spMkLst>
        </pc:spChg>
        <pc:spChg chg="add del">
          <ac:chgData name="Glenn Behenna" userId="2439ac77-0c92-453d-a97d-3ce32ae9bfd6" providerId="ADAL" clId="{C9072EC1-FB51-4A21-88F6-0E14D8895452}" dt="2022-02-15T12:38:36.769" v="74" actId="26606"/>
          <ac:spMkLst>
            <pc:docMk/>
            <pc:sldMk cId="0" sldId="265"/>
            <ac:spMk id="12" creationId="{7C54E824-C0F4-480B-BC88-689F50C45FBD}"/>
          </ac:spMkLst>
        </pc:spChg>
        <pc:spChg chg="add del">
          <ac:chgData name="Glenn Behenna" userId="2439ac77-0c92-453d-a97d-3ce32ae9bfd6" providerId="ADAL" clId="{C9072EC1-FB51-4A21-88F6-0E14D8895452}" dt="2022-02-15T12:38:36.769" v="74" actId="26606"/>
          <ac:spMkLst>
            <pc:docMk/>
            <pc:sldMk cId="0" sldId="265"/>
            <ac:spMk id="13" creationId="{9F7D788E-2C1B-4EF4-8719-12613771FF98}"/>
          </ac:spMkLst>
        </pc:spChg>
        <pc:spChg chg="add del">
          <ac:chgData name="Glenn Behenna" userId="2439ac77-0c92-453d-a97d-3ce32ae9bfd6" providerId="ADAL" clId="{C9072EC1-FB51-4A21-88F6-0E14D8895452}" dt="2022-02-15T12:38:36.769" v="74" actId="26606"/>
          <ac:spMkLst>
            <pc:docMk/>
            <pc:sldMk cId="0" sldId="265"/>
            <ac:spMk id="14" creationId="{58DEA6A1-FC5C-4E6E-BBBF-7E472949B394}"/>
          </ac:spMkLst>
        </pc:spChg>
        <pc:spChg chg="add del">
          <ac:chgData name="Glenn Behenna" userId="2439ac77-0c92-453d-a97d-3ce32ae9bfd6" providerId="ADAL" clId="{C9072EC1-FB51-4A21-88F6-0E14D8895452}" dt="2022-02-15T12:38:36.769" v="74" actId="26606"/>
          <ac:spMkLst>
            <pc:docMk/>
            <pc:sldMk cId="0" sldId="265"/>
            <ac:spMk id="16" creationId="{96AAAC3B-1954-46B7-BBAC-27DFF5B5295F}"/>
          </ac:spMkLst>
        </pc:spChg>
        <pc:spChg chg="add del">
          <ac:chgData name="Glenn Behenna" userId="2439ac77-0c92-453d-a97d-3ce32ae9bfd6" providerId="ADAL" clId="{C9072EC1-FB51-4A21-88F6-0E14D8895452}" dt="2022-02-15T12:38:36.769" v="74" actId="26606"/>
          <ac:spMkLst>
            <pc:docMk/>
            <pc:sldMk cId="0" sldId="265"/>
            <ac:spMk id="18" creationId="{A5AD6500-BB62-4AAC-9D2F-C10DDC90CBB1}"/>
          </ac:spMkLst>
        </pc:spChg>
        <pc:spChg chg="add del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20" creationId="{21739CA5-F0F5-48E1-8E8C-F24B71827E46}"/>
          </ac:spMkLst>
        </pc:spChg>
        <pc:spChg chg="add del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21" creationId="{3EAD2937-F230-41D4-B9C5-975B129BFC20}"/>
          </ac:spMkLst>
        </pc:spChg>
        <pc:spChg chg="add del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22" creationId="{CCD444A3-C338-4886-B7F1-4BA2AF46EB64}"/>
          </ac:spMkLst>
        </pc:spChg>
        <pc:spChg chg="add">
          <ac:chgData name="Glenn Behenna" userId="2439ac77-0c92-453d-a97d-3ce32ae9bfd6" providerId="ADAL" clId="{C9072EC1-FB51-4A21-88F6-0E14D8895452}" dt="2022-02-15T12:39:52.571" v="101" actId="26606"/>
          <ac:spMkLst>
            <pc:docMk/>
            <pc:sldMk cId="0" sldId="265"/>
            <ac:spMk id="27" creationId="{10F24D38-B79E-44B4-830E-043F45D96DC2}"/>
          </ac:spMkLst>
        </pc:spChg>
        <pc:cxnChg chg="add">
          <ac:chgData name="Glenn Behenna" userId="2439ac77-0c92-453d-a97d-3ce32ae9bfd6" providerId="ADAL" clId="{C9072EC1-FB51-4A21-88F6-0E14D8895452}" dt="2022-02-15T12:39:52.571" v="101" actId="26606"/>
          <ac:cxnSpMkLst>
            <pc:docMk/>
            <pc:sldMk cId="0" sldId="265"/>
            <ac:cxnSpMk id="29" creationId="{FC469874-256B-45B3-A79C-7591B4BA1ECC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C1BFB-4753-425C-805E-6B82F213E73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FBA0A4A-8B26-443A-B7B3-804D80C4698A}">
      <dgm:prSet/>
      <dgm:spPr/>
      <dgm:t>
        <a:bodyPr/>
        <a:lstStyle/>
        <a:p>
          <a:r>
            <a:rPr lang="en-GB"/>
            <a:t>Past experience and importantly current involvement in project management.</a:t>
          </a:r>
          <a:endParaRPr lang="en-US"/>
        </a:p>
      </dgm:t>
    </dgm:pt>
    <dgm:pt modelId="{B40D3924-74D2-4CA2-B662-47D9B17230D6}" type="parTrans" cxnId="{FD1FFF2C-9743-4A5C-A723-E41F50E0C1AD}">
      <dgm:prSet/>
      <dgm:spPr/>
      <dgm:t>
        <a:bodyPr/>
        <a:lstStyle/>
        <a:p>
          <a:endParaRPr lang="en-US"/>
        </a:p>
      </dgm:t>
    </dgm:pt>
    <dgm:pt modelId="{C41EA104-8432-4F77-A98B-50827264BBFE}" type="sibTrans" cxnId="{FD1FFF2C-9743-4A5C-A723-E41F50E0C1AD}">
      <dgm:prSet/>
      <dgm:spPr/>
      <dgm:t>
        <a:bodyPr/>
        <a:lstStyle/>
        <a:p>
          <a:endParaRPr lang="en-US"/>
        </a:p>
      </dgm:t>
    </dgm:pt>
    <dgm:pt modelId="{10D9B55E-552A-4D54-B4CF-848EC31026BD}">
      <dgm:prSet/>
      <dgm:spPr/>
      <dgm:t>
        <a:bodyPr/>
        <a:lstStyle/>
        <a:p>
          <a:r>
            <a:rPr lang="en-GB"/>
            <a:t>Professional activities with the BCS Project Management Specialist Group and the BCS Best Practices User Group.</a:t>
          </a:r>
          <a:endParaRPr lang="en-US"/>
        </a:p>
      </dgm:t>
    </dgm:pt>
    <dgm:pt modelId="{D15F06D5-E2F0-4785-9866-000CA58B0CC2}" type="parTrans" cxnId="{81C794F7-5994-4663-A38F-BA63098C012E}">
      <dgm:prSet/>
      <dgm:spPr/>
      <dgm:t>
        <a:bodyPr/>
        <a:lstStyle/>
        <a:p>
          <a:endParaRPr lang="en-US"/>
        </a:p>
      </dgm:t>
    </dgm:pt>
    <dgm:pt modelId="{1CC53B5F-52CC-458C-94C7-B1ADFB05296F}" type="sibTrans" cxnId="{81C794F7-5994-4663-A38F-BA63098C012E}">
      <dgm:prSet/>
      <dgm:spPr/>
      <dgm:t>
        <a:bodyPr/>
        <a:lstStyle/>
        <a:p>
          <a:endParaRPr lang="en-US"/>
        </a:p>
      </dgm:t>
    </dgm:pt>
    <dgm:pt modelId="{24436EA6-54D7-47EF-A6D4-F6B4C39EA2A9}">
      <dgm:prSet/>
      <dgm:spPr/>
      <dgm:t>
        <a:bodyPr/>
        <a:lstStyle/>
        <a:p>
          <a:r>
            <a:rPr lang="en-GB"/>
            <a:t>UK and Welsh Gov project involvement.</a:t>
          </a:r>
          <a:endParaRPr lang="en-US"/>
        </a:p>
      </dgm:t>
    </dgm:pt>
    <dgm:pt modelId="{13D67B4B-E79B-418C-991A-E1AB11730FBC}" type="parTrans" cxnId="{49D92469-9779-4110-B84A-291328979FBA}">
      <dgm:prSet/>
      <dgm:spPr/>
      <dgm:t>
        <a:bodyPr/>
        <a:lstStyle/>
        <a:p>
          <a:endParaRPr lang="en-US"/>
        </a:p>
      </dgm:t>
    </dgm:pt>
    <dgm:pt modelId="{9667FA3E-FE26-41AC-848E-9488EFFA8015}" type="sibTrans" cxnId="{49D92469-9779-4110-B84A-291328979FBA}">
      <dgm:prSet/>
      <dgm:spPr/>
      <dgm:t>
        <a:bodyPr/>
        <a:lstStyle/>
        <a:p>
          <a:endParaRPr lang="en-US"/>
        </a:p>
      </dgm:t>
    </dgm:pt>
    <dgm:pt modelId="{FBCAC73E-3652-4EB5-BE95-7A006A1A7D1F}" type="pres">
      <dgm:prSet presAssocID="{DA2C1BFB-4753-425C-805E-6B82F213E734}" presName="linear" presStyleCnt="0">
        <dgm:presLayoutVars>
          <dgm:animLvl val="lvl"/>
          <dgm:resizeHandles val="exact"/>
        </dgm:presLayoutVars>
      </dgm:prSet>
      <dgm:spPr/>
    </dgm:pt>
    <dgm:pt modelId="{51D16FBC-015C-4B15-B640-B1C2F255CA2F}" type="pres">
      <dgm:prSet presAssocID="{2FBA0A4A-8B26-443A-B7B3-804D80C4698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620B4F2-F71A-474B-A702-CE8F9D348AC9}" type="pres">
      <dgm:prSet presAssocID="{C41EA104-8432-4F77-A98B-50827264BBFE}" presName="spacer" presStyleCnt="0"/>
      <dgm:spPr/>
    </dgm:pt>
    <dgm:pt modelId="{5C9481CC-42B9-45E1-B022-E4907FA4B0CD}" type="pres">
      <dgm:prSet presAssocID="{10D9B55E-552A-4D54-B4CF-848EC31026B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530AF3B-5DB1-4108-8BDC-B10F0AE38746}" type="pres">
      <dgm:prSet presAssocID="{1CC53B5F-52CC-458C-94C7-B1ADFB05296F}" presName="spacer" presStyleCnt="0"/>
      <dgm:spPr/>
    </dgm:pt>
    <dgm:pt modelId="{66768880-EE59-4560-B2AC-FBDB6E4E9FE5}" type="pres">
      <dgm:prSet presAssocID="{24436EA6-54D7-47EF-A6D4-F6B4C39EA2A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5664403-20CF-4A5B-A8B7-BCF5AAE1C4DD}" type="presOf" srcId="{2FBA0A4A-8B26-443A-B7B3-804D80C4698A}" destId="{51D16FBC-015C-4B15-B640-B1C2F255CA2F}" srcOrd="0" destOrd="0" presId="urn:microsoft.com/office/officeart/2005/8/layout/vList2"/>
    <dgm:cxn modelId="{9803FD18-2F71-4422-8425-238C58F175D1}" type="presOf" srcId="{10D9B55E-552A-4D54-B4CF-848EC31026BD}" destId="{5C9481CC-42B9-45E1-B022-E4907FA4B0CD}" srcOrd="0" destOrd="0" presId="urn:microsoft.com/office/officeart/2005/8/layout/vList2"/>
    <dgm:cxn modelId="{FD1FFF2C-9743-4A5C-A723-E41F50E0C1AD}" srcId="{DA2C1BFB-4753-425C-805E-6B82F213E734}" destId="{2FBA0A4A-8B26-443A-B7B3-804D80C4698A}" srcOrd="0" destOrd="0" parTransId="{B40D3924-74D2-4CA2-B662-47D9B17230D6}" sibTransId="{C41EA104-8432-4F77-A98B-50827264BBFE}"/>
    <dgm:cxn modelId="{49D92469-9779-4110-B84A-291328979FBA}" srcId="{DA2C1BFB-4753-425C-805E-6B82F213E734}" destId="{24436EA6-54D7-47EF-A6D4-F6B4C39EA2A9}" srcOrd="2" destOrd="0" parTransId="{13D67B4B-E79B-418C-991A-E1AB11730FBC}" sibTransId="{9667FA3E-FE26-41AC-848E-9488EFFA8015}"/>
    <dgm:cxn modelId="{2EEFEB55-999E-4D11-92F7-808F0387C8C2}" type="presOf" srcId="{24436EA6-54D7-47EF-A6D4-F6B4C39EA2A9}" destId="{66768880-EE59-4560-B2AC-FBDB6E4E9FE5}" srcOrd="0" destOrd="0" presId="urn:microsoft.com/office/officeart/2005/8/layout/vList2"/>
    <dgm:cxn modelId="{81C794F7-5994-4663-A38F-BA63098C012E}" srcId="{DA2C1BFB-4753-425C-805E-6B82F213E734}" destId="{10D9B55E-552A-4D54-B4CF-848EC31026BD}" srcOrd="1" destOrd="0" parTransId="{D15F06D5-E2F0-4785-9866-000CA58B0CC2}" sibTransId="{1CC53B5F-52CC-458C-94C7-B1ADFB05296F}"/>
    <dgm:cxn modelId="{FC3B4AFA-0322-431D-B60C-AC65863C9AF7}" type="presOf" srcId="{DA2C1BFB-4753-425C-805E-6B82F213E734}" destId="{FBCAC73E-3652-4EB5-BE95-7A006A1A7D1F}" srcOrd="0" destOrd="0" presId="urn:microsoft.com/office/officeart/2005/8/layout/vList2"/>
    <dgm:cxn modelId="{43D3F7AB-CAA8-4886-AE54-152409574FE7}" type="presParOf" srcId="{FBCAC73E-3652-4EB5-BE95-7A006A1A7D1F}" destId="{51D16FBC-015C-4B15-B640-B1C2F255CA2F}" srcOrd="0" destOrd="0" presId="urn:microsoft.com/office/officeart/2005/8/layout/vList2"/>
    <dgm:cxn modelId="{F7064B73-111E-452E-9D77-6623D7B4F2F2}" type="presParOf" srcId="{FBCAC73E-3652-4EB5-BE95-7A006A1A7D1F}" destId="{7620B4F2-F71A-474B-A702-CE8F9D348AC9}" srcOrd="1" destOrd="0" presId="urn:microsoft.com/office/officeart/2005/8/layout/vList2"/>
    <dgm:cxn modelId="{2DF7B3FB-9030-4E6A-BFE8-E4EAF9058472}" type="presParOf" srcId="{FBCAC73E-3652-4EB5-BE95-7A006A1A7D1F}" destId="{5C9481CC-42B9-45E1-B022-E4907FA4B0CD}" srcOrd="2" destOrd="0" presId="urn:microsoft.com/office/officeart/2005/8/layout/vList2"/>
    <dgm:cxn modelId="{E8177BBF-0572-4FF5-9EF3-9BF13A2AEEB4}" type="presParOf" srcId="{FBCAC73E-3652-4EB5-BE95-7A006A1A7D1F}" destId="{F530AF3B-5DB1-4108-8BDC-B10F0AE38746}" srcOrd="3" destOrd="0" presId="urn:microsoft.com/office/officeart/2005/8/layout/vList2"/>
    <dgm:cxn modelId="{A68A87CF-C363-4537-9B60-D401822C5660}" type="presParOf" srcId="{FBCAC73E-3652-4EB5-BE95-7A006A1A7D1F}" destId="{66768880-EE59-4560-B2AC-FBDB6E4E9FE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EC04EE-62F5-45F7-AE88-B05585F26A8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E27C566-D97B-4110-8412-F1FF0FDA2C11}">
      <dgm:prSet/>
      <dgm:spPr/>
      <dgm:t>
        <a:bodyPr/>
        <a:lstStyle/>
        <a:p>
          <a:r>
            <a:rPr lang="en-GB"/>
            <a:t>Project Managers spend the majority of their time communicating?</a:t>
          </a:r>
          <a:endParaRPr lang="en-US"/>
        </a:p>
      </dgm:t>
    </dgm:pt>
    <dgm:pt modelId="{BF4BFD8A-AE99-44BA-9E5A-8F86B1F243FE}" type="parTrans" cxnId="{36D91983-B01E-4FF2-B390-C9B5CBC1570B}">
      <dgm:prSet/>
      <dgm:spPr/>
      <dgm:t>
        <a:bodyPr/>
        <a:lstStyle/>
        <a:p>
          <a:endParaRPr lang="en-US"/>
        </a:p>
      </dgm:t>
    </dgm:pt>
    <dgm:pt modelId="{42636D48-6C26-4B9E-A6D3-7607D6DEEE72}" type="sibTrans" cxnId="{36D91983-B01E-4FF2-B390-C9B5CBC1570B}">
      <dgm:prSet/>
      <dgm:spPr/>
      <dgm:t>
        <a:bodyPr/>
        <a:lstStyle/>
        <a:p>
          <a:endParaRPr lang="en-US"/>
        </a:p>
      </dgm:t>
    </dgm:pt>
    <dgm:pt modelId="{863AA877-D98A-4B05-8824-2293037134EC}">
      <dgm:prSet/>
      <dgm:spPr/>
      <dgm:t>
        <a:bodyPr/>
        <a:lstStyle/>
        <a:p>
          <a:r>
            <a:rPr lang="en-GB"/>
            <a:t>The ability of a project manager to successfully deliver a project is directly proportional to their ability to effectively communicate with stakeholders?</a:t>
          </a:r>
          <a:endParaRPr lang="en-US"/>
        </a:p>
      </dgm:t>
    </dgm:pt>
    <dgm:pt modelId="{D08D0F14-66FD-4499-8F99-3C6F162D2C9A}" type="parTrans" cxnId="{9F8590EC-B72B-46C7-B52A-BCB5D47CB0AD}">
      <dgm:prSet/>
      <dgm:spPr/>
      <dgm:t>
        <a:bodyPr/>
        <a:lstStyle/>
        <a:p>
          <a:endParaRPr lang="en-US"/>
        </a:p>
      </dgm:t>
    </dgm:pt>
    <dgm:pt modelId="{3CFFC008-6929-4EB1-B1C1-526938838E61}" type="sibTrans" cxnId="{9F8590EC-B72B-46C7-B52A-BCB5D47CB0AD}">
      <dgm:prSet/>
      <dgm:spPr/>
      <dgm:t>
        <a:bodyPr/>
        <a:lstStyle/>
        <a:p>
          <a:endParaRPr lang="en-US"/>
        </a:p>
      </dgm:t>
    </dgm:pt>
    <dgm:pt modelId="{88890961-9683-4B49-8A5C-6A10F257F01A}">
      <dgm:prSet/>
      <dgm:spPr/>
      <dgm:t>
        <a:bodyPr/>
        <a:lstStyle/>
        <a:p>
          <a:r>
            <a:rPr lang="en-GB"/>
            <a:t>Social media presents an opportunity for improving that communication?</a:t>
          </a:r>
          <a:endParaRPr lang="en-US"/>
        </a:p>
      </dgm:t>
    </dgm:pt>
    <dgm:pt modelId="{FB409175-AA1D-4DF3-89D0-FAFA1E832B39}" type="parTrans" cxnId="{71F442A5-5DB4-45DB-A41B-27F4EED19396}">
      <dgm:prSet/>
      <dgm:spPr/>
      <dgm:t>
        <a:bodyPr/>
        <a:lstStyle/>
        <a:p>
          <a:endParaRPr lang="en-US"/>
        </a:p>
      </dgm:t>
    </dgm:pt>
    <dgm:pt modelId="{A2428C41-77D7-4705-94F8-36366755D4CA}" type="sibTrans" cxnId="{71F442A5-5DB4-45DB-A41B-27F4EED19396}">
      <dgm:prSet/>
      <dgm:spPr/>
      <dgm:t>
        <a:bodyPr/>
        <a:lstStyle/>
        <a:p>
          <a:endParaRPr lang="en-US"/>
        </a:p>
      </dgm:t>
    </dgm:pt>
    <dgm:pt modelId="{08AEF2E1-E292-4B59-BD2A-123AA75C5C70}" type="pres">
      <dgm:prSet presAssocID="{ECEC04EE-62F5-45F7-AE88-B05585F26A83}" presName="linear" presStyleCnt="0">
        <dgm:presLayoutVars>
          <dgm:animLvl val="lvl"/>
          <dgm:resizeHandles val="exact"/>
        </dgm:presLayoutVars>
      </dgm:prSet>
      <dgm:spPr/>
    </dgm:pt>
    <dgm:pt modelId="{804AC708-0B64-4207-AF99-298034EF9D82}" type="pres">
      <dgm:prSet presAssocID="{4E27C566-D97B-4110-8412-F1FF0FDA2C1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D4DA8F-3521-4169-8E94-459FDF3B623B}" type="pres">
      <dgm:prSet presAssocID="{42636D48-6C26-4B9E-A6D3-7607D6DEEE72}" presName="spacer" presStyleCnt="0"/>
      <dgm:spPr/>
    </dgm:pt>
    <dgm:pt modelId="{1CA6C662-F600-4300-82B6-BE676FE5AE35}" type="pres">
      <dgm:prSet presAssocID="{863AA877-D98A-4B05-8824-2293037134E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F03217B-5A8D-4450-9009-00946F9661A1}" type="pres">
      <dgm:prSet presAssocID="{3CFFC008-6929-4EB1-B1C1-526938838E61}" presName="spacer" presStyleCnt="0"/>
      <dgm:spPr/>
    </dgm:pt>
    <dgm:pt modelId="{68FFD814-6AE0-47A5-9285-0709F23E1ED8}" type="pres">
      <dgm:prSet presAssocID="{88890961-9683-4B49-8A5C-6A10F257F01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1EB9632-D5DC-4DF2-A58E-6ECA1B259725}" type="presOf" srcId="{863AA877-D98A-4B05-8824-2293037134EC}" destId="{1CA6C662-F600-4300-82B6-BE676FE5AE35}" srcOrd="0" destOrd="0" presId="urn:microsoft.com/office/officeart/2005/8/layout/vList2"/>
    <dgm:cxn modelId="{54D55D34-46A1-4F7A-B7D1-31E22FE48AE3}" type="presOf" srcId="{4E27C566-D97B-4110-8412-F1FF0FDA2C11}" destId="{804AC708-0B64-4207-AF99-298034EF9D82}" srcOrd="0" destOrd="0" presId="urn:microsoft.com/office/officeart/2005/8/layout/vList2"/>
    <dgm:cxn modelId="{36D91983-B01E-4FF2-B390-C9B5CBC1570B}" srcId="{ECEC04EE-62F5-45F7-AE88-B05585F26A83}" destId="{4E27C566-D97B-4110-8412-F1FF0FDA2C11}" srcOrd="0" destOrd="0" parTransId="{BF4BFD8A-AE99-44BA-9E5A-8F86B1F243FE}" sibTransId="{42636D48-6C26-4B9E-A6D3-7607D6DEEE72}"/>
    <dgm:cxn modelId="{71F442A5-5DB4-45DB-A41B-27F4EED19396}" srcId="{ECEC04EE-62F5-45F7-AE88-B05585F26A83}" destId="{88890961-9683-4B49-8A5C-6A10F257F01A}" srcOrd="2" destOrd="0" parTransId="{FB409175-AA1D-4DF3-89D0-FAFA1E832B39}" sibTransId="{A2428C41-77D7-4705-94F8-36366755D4CA}"/>
    <dgm:cxn modelId="{A2FB48E1-EC8A-42E2-B2E8-D75F23439A94}" type="presOf" srcId="{88890961-9683-4B49-8A5C-6A10F257F01A}" destId="{68FFD814-6AE0-47A5-9285-0709F23E1ED8}" srcOrd="0" destOrd="0" presId="urn:microsoft.com/office/officeart/2005/8/layout/vList2"/>
    <dgm:cxn modelId="{9F8590EC-B72B-46C7-B52A-BCB5D47CB0AD}" srcId="{ECEC04EE-62F5-45F7-AE88-B05585F26A83}" destId="{863AA877-D98A-4B05-8824-2293037134EC}" srcOrd="1" destOrd="0" parTransId="{D08D0F14-66FD-4499-8F99-3C6F162D2C9A}" sibTransId="{3CFFC008-6929-4EB1-B1C1-526938838E61}"/>
    <dgm:cxn modelId="{1D21CAF1-A138-4705-BABF-458EB8FFE229}" type="presOf" srcId="{ECEC04EE-62F5-45F7-AE88-B05585F26A83}" destId="{08AEF2E1-E292-4B59-BD2A-123AA75C5C70}" srcOrd="0" destOrd="0" presId="urn:microsoft.com/office/officeart/2005/8/layout/vList2"/>
    <dgm:cxn modelId="{B06424D1-74D8-4325-A4D1-172975E870AF}" type="presParOf" srcId="{08AEF2E1-E292-4B59-BD2A-123AA75C5C70}" destId="{804AC708-0B64-4207-AF99-298034EF9D82}" srcOrd="0" destOrd="0" presId="urn:microsoft.com/office/officeart/2005/8/layout/vList2"/>
    <dgm:cxn modelId="{F9F73C77-A3CC-44AE-8675-172171FD93EA}" type="presParOf" srcId="{08AEF2E1-E292-4B59-BD2A-123AA75C5C70}" destId="{3DD4DA8F-3521-4169-8E94-459FDF3B623B}" srcOrd="1" destOrd="0" presId="urn:microsoft.com/office/officeart/2005/8/layout/vList2"/>
    <dgm:cxn modelId="{0AFA5D14-A95D-4074-941B-7667B01EF84D}" type="presParOf" srcId="{08AEF2E1-E292-4B59-BD2A-123AA75C5C70}" destId="{1CA6C662-F600-4300-82B6-BE676FE5AE35}" srcOrd="2" destOrd="0" presId="urn:microsoft.com/office/officeart/2005/8/layout/vList2"/>
    <dgm:cxn modelId="{73F319AC-43B4-45C0-9D47-89AA978A43D0}" type="presParOf" srcId="{08AEF2E1-E292-4B59-BD2A-123AA75C5C70}" destId="{9F03217B-5A8D-4450-9009-00946F9661A1}" srcOrd="3" destOrd="0" presId="urn:microsoft.com/office/officeart/2005/8/layout/vList2"/>
    <dgm:cxn modelId="{8B9F236A-32CC-4C5B-8F8C-6098AFAD5162}" type="presParOf" srcId="{08AEF2E1-E292-4B59-BD2A-123AA75C5C70}" destId="{68FFD814-6AE0-47A5-9285-0709F23E1ED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6A766C-BC1E-4DE0-A549-3E94D774A7E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ABBD0C8-A401-4482-8719-76D2C993F964}">
      <dgm:prSet/>
      <dgm:spPr/>
      <dgm:t>
        <a:bodyPr/>
        <a:lstStyle/>
        <a:p>
          <a:r>
            <a:rPr lang="en-GB"/>
            <a:t>Communications delivered through social media are potentially a valuable resource for developing trust between project team members.</a:t>
          </a:r>
          <a:endParaRPr lang="en-US"/>
        </a:p>
      </dgm:t>
    </dgm:pt>
    <dgm:pt modelId="{1E44F0C9-81A4-4BE9-9955-DAF68D6AD218}" type="parTrans" cxnId="{8F15EB49-D921-4415-9D89-669F16704DAC}">
      <dgm:prSet/>
      <dgm:spPr/>
      <dgm:t>
        <a:bodyPr/>
        <a:lstStyle/>
        <a:p>
          <a:endParaRPr lang="en-US"/>
        </a:p>
      </dgm:t>
    </dgm:pt>
    <dgm:pt modelId="{48E23812-4562-46B9-9770-9FF9BCE30489}" type="sibTrans" cxnId="{8F15EB49-D921-4415-9D89-669F16704DAC}">
      <dgm:prSet/>
      <dgm:spPr/>
      <dgm:t>
        <a:bodyPr/>
        <a:lstStyle/>
        <a:p>
          <a:endParaRPr lang="en-US"/>
        </a:p>
      </dgm:t>
    </dgm:pt>
    <dgm:pt modelId="{71F12682-B6BE-430E-8F96-F70CCD8FC713}">
      <dgm:prSet/>
      <dgm:spPr/>
      <dgm:t>
        <a:bodyPr/>
        <a:lstStyle/>
        <a:p>
          <a:r>
            <a:rPr lang="en-GB"/>
            <a:t>Trust, communication, relationships – why are these important in project management?</a:t>
          </a:r>
          <a:endParaRPr lang="en-US"/>
        </a:p>
      </dgm:t>
    </dgm:pt>
    <dgm:pt modelId="{E8E41893-82EE-48A1-A7F7-EFD86A071CC9}" type="parTrans" cxnId="{A2BC87D8-A861-43AE-889D-8D5F15469CA9}">
      <dgm:prSet/>
      <dgm:spPr/>
      <dgm:t>
        <a:bodyPr/>
        <a:lstStyle/>
        <a:p>
          <a:endParaRPr lang="en-US"/>
        </a:p>
      </dgm:t>
    </dgm:pt>
    <dgm:pt modelId="{E1E9774A-5512-4ECB-A88B-357886C68A38}" type="sibTrans" cxnId="{A2BC87D8-A861-43AE-889D-8D5F15469CA9}">
      <dgm:prSet/>
      <dgm:spPr/>
      <dgm:t>
        <a:bodyPr/>
        <a:lstStyle/>
        <a:p>
          <a:endParaRPr lang="en-US"/>
        </a:p>
      </dgm:t>
    </dgm:pt>
    <dgm:pt modelId="{5B51A410-4512-4EAA-A2C5-DB0172A02937}" type="pres">
      <dgm:prSet presAssocID="{AF6A766C-BC1E-4DE0-A549-3E94D774A7E1}" presName="linear" presStyleCnt="0">
        <dgm:presLayoutVars>
          <dgm:animLvl val="lvl"/>
          <dgm:resizeHandles val="exact"/>
        </dgm:presLayoutVars>
      </dgm:prSet>
      <dgm:spPr/>
    </dgm:pt>
    <dgm:pt modelId="{02C90189-A131-4573-BBD3-2C72102FF43F}" type="pres">
      <dgm:prSet presAssocID="{AABBD0C8-A401-4482-8719-76D2C993F96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28C8CF9-B8C2-46DA-AB33-D9D698A3875E}" type="pres">
      <dgm:prSet presAssocID="{48E23812-4562-46B9-9770-9FF9BCE30489}" presName="spacer" presStyleCnt="0"/>
      <dgm:spPr/>
    </dgm:pt>
    <dgm:pt modelId="{BACD82FC-5EC2-42BE-BFE0-B48B3CE87513}" type="pres">
      <dgm:prSet presAssocID="{71F12682-B6BE-430E-8F96-F70CCD8FC71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7B0E71F-8AD5-4CBA-8BF7-BA390EE211DC}" type="presOf" srcId="{AF6A766C-BC1E-4DE0-A549-3E94D774A7E1}" destId="{5B51A410-4512-4EAA-A2C5-DB0172A02937}" srcOrd="0" destOrd="0" presId="urn:microsoft.com/office/officeart/2005/8/layout/vList2"/>
    <dgm:cxn modelId="{57940D28-D6D6-45BB-B385-D5E48384C696}" type="presOf" srcId="{71F12682-B6BE-430E-8F96-F70CCD8FC713}" destId="{BACD82FC-5EC2-42BE-BFE0-B48B3CE87513}" srcOrd="0" destOrd="0" presId="urn:microsoft.com/office/officeart/2005/8/layout/vList2"/>
    <dgm:cxn modelId="{79C9722C-7F0A-436F-8361-06D0A38BD476}" type="presOf" srcId="{AABBD0C8-A401-4482-8719-76D2C993F964}" destId="{02C90189-A131-4573-BBD3-2C72102FF43F}" srcOrd="0" destOrd="0" presId="urn:microsoft.com/office/officeart/2005/8/layout/vList2"/>
    <dgm:cxn modelId="{8F15EB49-D921-4415-9D89-669F16704DAC}" srcId="{AF6A766C-BC1E-4DE0-A549-3E94D774A7E1}" destId="{AABBD0C8-A401-4482-8719-76D2C993F964}" srcOrd="0" destOrd="0" parTransId="{1E44F0C9-81A4-4BE9-9955-DAF68D6AD218}" sibTransId="{48E23812-4562-46B9-9770-9FF9BCE30489}"/>
    <dgm:cxn modelId="{A2BC87D8-A861-43AE-889D-8D5F15469CA9}" srcId="{AF6A766C-BC1E-4DE0-A549-3E94D774A7E1}" destId="{71F12682-B6BE-430E-8F96-F70CCD8FC713}" srcOrd="1" destOrd="0" parTransId="{E8E41893-82EE-48A1-A7F7-EFD86A071CC9}" sibTransId="{E1E9774A-5512-4ECB-A88B-357886C68A38}"/>
    <dgm:cxn modelId="{50BA3AF5-092C-42DB-AF09-15206A032D3C}" type="presParOf" srcId="{5B51A410-4512-4EAA-A2C5-DB0172A02937}" destId="{02C90189-A131-4573-BBD3-2C72102FF43F}" srcOrd="0" destOrd="0" presId="urn:microsoft.com/office/officeart/2005/8/layout/vList2"/>
    <dgm:cxn modelId="{21B411F0-5850-40C7-80F5-D10C977ACE62}" type="presParOf" srcId="{5B51A410-4512-4EAA-A2C5-DB0172A02937}" destId="{B28C8CF9-B8C2-46DA-AB33-D9D698A3875E}" srcOrd="1" destOrd="0" presId="urn:microsoft.com/office/officeart/2005/8/layout/vList2"/>
    <dgm:cxn modelId="{4FA8C8B9-FB78-40FB-8102-F0CEC4CC5DA2}" type="presParOf" srcId="{5B51A410-4512-4EAA-A2C5-DB0172A02937}" destId="{BACD82FC-5EC2-42BE-BFE0-B48B3CE8751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2DB665-DBB9-4C42-9A57-055564480D7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71CC8F4-4D23-4EED-B641-80339BBEFFB3}">
      <dgm:prSet/>
      <dgm:spPr/>
      <dgm:t>
        <a:bodyPr/>
        <a:lstStyle/>
        <a:p>
          <a:r>
            <a:rPr lang="en-GB"/>
            <a:t>Social media is affecting the way people communicate, develop relationships and build trust in home and work settings. </a:t>
          </a:r>
          <a:endParaRPr lang="en-US"/>
        </a:p>
      </dgm:t>
    </dgm:pt>
    <dgm:pt modelId="{8A361EAA-A03B-44ED-A535-9CF347B2D7C6}" type="parTrans" cxnId="{35A291EF-2D37-4D29-8FFA-603372A0A21D}">
      <dgm:prSet/>
      <dgm:spPr/>
      <dgm:t>
        <a:bodyPr/>
        <a:lstStyle/>
        <a:p>
          <a:endParaRPr lang="en-US"/>
        </a:p>
      </dgm:t>
    </dgm:pt>
    <dgm:pt modelId="{056C2F77-04DA-477A-9540-FF96A2442C67}" type="sibTrans" cxnId="{35A291EF-2D37-4D29-8FFA-603372A0A21D}">
      <dgm:prSet/>
      <dgm:spPr/>
      <dgm:t>
        <a:bodyPr/>
        <a:lstStyle/>
        <a:p>
          <a:endParaRPr lang="en-US"/>
        </a:p>
      </dgm:t>
    </dgm:pt>
    <dgm:pt modelId="{045F9D83-7A82-4D21-8E53-2E6E3A705838}">
      <dgm:prSet/>
      <dgm:spPr/>
      <dgm:t>
        <a:bodyPr/>
        <a:lstStyle/>
        <a:p>
          <a:r>
            <a:rPr lang="en-GB"/>
            <a:t>What began as a set of tools for friends to stay connected has evolved into a means for businesses to communicate internally/externally. </a:t>
          </a:r>
          <a:endParaRPr lang="en-US"/>
        </a:p>
      </dgm:t>
    </dgm:pt>
    <dgm:pt modelId="{A7FDADA1-A5E3-4C0A-BDF5-CE0E53ED96FB}" type="parTrans" cxnId="{38B8A603-3D6A-40AA-B460-4A41C2CFC0E9}">
      <dgm:prSet/>
      <dgm:spPr/>
      <dgm:t>
        <a:bodyPr/>
        <a:lstStyle/>
        <a:p>
          <a:endParaRPr lang="en-US"/>
        </a:p>
      </dgm:t>
    </dgm:pt>
    <dgm:pt modelId="{62F68E46-5FF0-47A9-86D8-F09AD4CD446E}" type="sibTrans" cxnId="{38B8A603-3D6A-40AA-B460-4A41C2CFC0E9}">
      <dgm:prSet/>
      <dgm:spPr/>
      <dgm:t>
        <a:bodyPr/>
        <a:lstStyle/>
        <a:p>
          <a:endParaRPr lang="en-US"/>
        </a:p>
      </dgm:t>
    </dgm:pt>
    <dgm:pt modelId="{F1296122-47F6-426D-99FD-9EE755811E93}">
      <dgm:prSet/>
      <dgm:spPr/>
      <dgm:t>
        <a:bodyPr/>
        <a:lstStyle/>
        <a:p>
          <a:r>
            <a:rPr lang="en-GB"/>
            <a:t>Social media is changing the way we communicate, thus affecting the processes involved with information services supporting project management</a:t>
          </a:r>
          <a:endParaRPr lang="en-US"/>
        </a:p>
      </dgm:t>
    </dgm:pt>
    <dgm:pt modelId="{611293D8-2358-4E06-92BE-9A2B126DF806}" type="parTrans" cxnId="{A9EE5B12-488A-4DBC-A79A-343936D7D9A6}">
      <dgm:prSet/>
      <dgm:spPr/>
      <dgm:t>
        <a:bodyPr/>
        <a:lstStyle/>
        <a:p>
          <a:endParaRPr lang="en-US"/>
        </a:p>
      </dgm:t>
    </dgm:pt>
    <dgm:pt modelId="{BF2B837D-8CDD-4E55-B416-195CA46A8267}" type="sibTrans" cxnId="{A9EE5B12-488A-4DBC-A79A-343936D7D9A6}">
      <dgm:prSet/>
      <dgm:spPr/>
      <dgm:t>
        <a:bodyPr/>
        <a:lstStyle/>
        <a:p>
          <a:endParaRPr lang="en-US"/>
        </a:p>
      </dgm:t>
    </dgm:pt>
    <dgm:pt modelId="{23C8A090-C6A2-46FD-A626-1FD4C69907F0}" type="pres">
      <dgm:prSet presAssocID="{732DB665-DBB9-4C42-9A57-055564480D72}" presName="linear" presStyleCnt="0">
        <dgm:presLayoutVars>
          <dgm:animLvl val="lvl"/>
          <dgm:resizeHandles val="exact"/>
        </dgm:presLayoutVars>
      </dgm:prSet>
      <dgm:spPr/>
    </dgm:pt>
    <dgm:pt modelId="{6CEDDF3D-9547-4268-A913-56689F82F86C}" type="pres">
      <dgm:prSet presAssocID="{E71CC8F4-4D23-4EED-B641-80339BBEFFB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DD6E640-70CA-4408-9D56-F3534B53919F}" type="pres">
      <dgm:prSet presAssocID="{056C2F77-04DA-477A-9540-FF96A2442C67}" presName="spacer" presStyleCnt="0"/>
      <dgm:spPr/>
    </dgm:pt>
    <dgm:pt modelId="{39AA0BB8-FF95-4B5E-B0F0-EABA28C12AE2}" type="pres">
      <dgm:prSet presAssocID="{045F9D83-7A82-4D21-8E53-2E6E3A70583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09AA5E9-B037-408C-9128-684106A6B06A}" type="pres">
      <dgm:prSet presAssocID="{62F68E46-5FF0-47A9-86D8-F09AD4CD446E}" presName="spacer" presStyleCnt="0"/>
      <dgm:spPr/>
    </dgm:pt>
    <dgm:pt modelId="{B3902FB2-D794-4F26-95AC-0072A48E2B02}" type="pres">
      <dgm:prSet presAssocID="{F1296122-47F6-426D-99FD-9EE755811E9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8B8A603-3D6A-40AA-B460-4A41C2CFC0E9}" srcId="{732DB665-DBB9-4C42-9A57-055564480D72}" destId="{045F9D83-7A82-4D21-8E53-2E6E3A705838}" srcOrd="1" destOrd="0" parTransId="{A7FDADA1-A5E3-4C0A-BDF5-CE0E53ED96FB}" sibTransId="{62F68E46-5FF0-47A9-86D8-F09AD4CD446E}"/>
    <dgm:cxn modelId="{A9EE5B12-488A-4DBC-A79A-343936D7D9A6}" srcId="{732DB665-DBB9-4C42-9A57-055564480D72}" destId="{F1296122-47F6-426D-99FD-9EE755811E93}" srcOrd="2" destOrd="0" parTransId="{611293D8-2358-4E06-92BE-9A2B126DF806}" sibTransId="{BF2B837D-8CDD-4E55-B416-195CA46A8267}"/>
    <dgm:cxn modelId="{646B4F3A-873C-4AF9-AF34-3C916C387DAD}" type="presOf" srcId="{045F9D83-7A82-4D21-8E53-2E6E3A705838}" destId="{39AA0BB8-FF95-4B5E-B0F0-EABA28C12AE2}" srcOrd="0" destOrd="0" presId="urn:microsoft.com/office/officeart/2005/8/layout/vList2"/>
    <dgm:cxn modelId="{3D392047-9A37-4095-81D0-53593A451ED2}" type="presOf" srcId="{F1296122-47F6-426D-99FD-9EE755811E93}" destId="{B3902FB2-D794-4F26-95AC-0072A48E2B02}" srcOrd="0" destOrd="0" presId="urn:microsoft.com/office/officeart/2005/8/layout/vList2"/>
    <dgm:cxn modelId="{B1904BDA-6CCA-4880-B596-B195FD55016D}" type="presOf" srcId="{732DB665-DBB9-4C42-9A57-055564480D72}" destId="{23C8A090-C6A2-46FD-A626-1FD4C69907F0}" srcOrd="0" destOrd="0" presId="urn:microsoft.com/office/officeart/2005/8/layout/vList2"/>
    <dgm:cxn modelId="{28F4F8E5-7297-4EBD-9612-355BA3672830}" type="presOf" srcId="{E71CC8F4-4D23-4EED-B641-80339BBEFFB3}" destId="{6CEDDF3D-9547-4268-A913-56689F82F86C}" srcOrd="0" destOrd="0" presId="urn:microsoft.com/office/officeart/2005/8/layout/vList2"/>
    <dgm:cxn modelId="{35A291EF-2D37-4D29-8FFA-603372A0A21D}" srcId="{732DB665-DBB9-4C42-9A57-055564480D72}" destId="{E71CC8F4-4D23-4EED-B641-80339BBEFFB3}" srcOrd="0" destOrd="0" parTransId="{8A361EAA-A03B-44ED-A535-9CF347B2D7C6}" sibTransId="{056C2F77-04DA-477A-9540-FF96A2442C67}"/>
    <dgm:cxn modelId="{5C59E2B2-C0EA-4C7D-8558-63F599D56615}" type="presParOf" srcId="{23C8A090-C6A2-46FD-A626-1FD4C69907F0}" destId="{6CEDDF3D-9547-4268-A913-56689F82F86C}" srcOrd="0" destOrd="0" presId="urn:microsoft.com/office/officeart/2005/8/layout/vList2"/>
    <dgm:cxn modelId="{A97609D7-1539-4A53-83BC-7BBFBA3BBA3D}" type="presParOf" srcId="{23C8A090-C6A2-46FD-A626-1FD4C69907F0}" destId="{0DD6E640-70CA-4408-9D56-F3534B53919F}" srcOrd="1" destOrd="0" presId="urn:microsoft.com/office/officeart/2005/8/layout/vList2"/>
    <dgm:cxn modelId="{B20A2424-80F1-44AA-87BB-57F62B704F9E}" type="presParOf" srcId="{23C8A090-C6A2-46FD-A626-1FD4C69907F0}" destId="{39AA0BB8-FF95-4B5E-B0F0-EABA28C12AE2}" srcOrd="2" destOrd="0" presId="urn:microsoft.com/office/officeart/2005/8/layout/vList2"/>
    <dgm:cxn modelId="{E11FE59A-D54F-49D2-B8A3-5D5E42E1A6CC}" type="presParOf" srcId="{23C8A090-C6A2-46FD-A626-1FD4C69907F0}" destId="{C09AA5E9-B037-408C-9128-684106A6B06A}" srcOrd="3" destOrd="0" presId="urn:microsoft.com/office/officeart/2005/8/layout/vList2"/>
    <dgm:cxn modelId="{059E7CB9-C19B-4D3F-B3A0-8E23005F54A0}" type="presParOf" srcId="{23C8A090-C6A2-46FD-A626-1FD4C69907F0}" destId="{B3902FB2-D794-4F26-95AC-0072A48E2B0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311C025-383A-459F-A580-DD06EF014319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EA59F03-74B7-4324-BB98-E896BC05D66E}">
      <dgm:prSet/>
      <dgm:spPr/>
      <dgm:t>
        <a:bodyPr/>
        <a:lstStyle/>
        <a:p>
          <a:r>
            <a:rPr lang="en-GB"/>
            <a:t>Managing relationships to build trust is especially important for projects managers, because it is becoming increasingly common for project team members to be distributed. </a:t>
          </a:r>
          <a:endParaRPr lang="en-US"/>
        </a:p>
      </dgm:t>
    </dgm:pt>
    <dgm:pt modelId="{3AB10C44-8F53-4E60-BFC8-F3AC12C1B98F}" type="parTrans" cxnId="{64C4F90A-1F95-40B1-9527-CE13B4BF85B0}">
      <dgm:prSet/>
      <dgm:spPr/>
      <dgm:t>
        <a:bodyPr/>
        <a:lstStyle/>
        <a:p>
          <a:endParaRPr lang="en-US"/>
        </a:p>
      </dgm:t>
    </dgm:pt>
    <dgm:pt modelId="{4C074F50-F6D2-4C2A-9FF6-A7A7A7BFB66C}" type="sibTrans" cxnId="{64C4F90A-1F95-40B1-9527-CE13B4BF85B0}">
      <dgm:prSet/>
      <dgm:spPr/>
      <dgm:t>
        <a:bodyPr/>
        <a:lstStyle/>
        <a:p>
          <a:endParaRPr lang="en-US"/>
        </a:p>
      </dgm:t>
    </dgm:pt>
    <dgm:pt modelId="{DB08265D-9732-450C-8EAC-96B6EC45CE0A}">
      <dgm:prSet/>
      <dgm:spPr/>
      <dgm:t>
        <a:bodyPr/>
        <a:lstStyle/>
        <a:p>
          <a:r>
            <a:rPr lang="en-GB"/>
            <a:t>A lack of physical contact makes it more difficult to establish strong relationships that lead to high levels of trust, making the communication process more challenging (Grabner &amp;Kaluscha, 2003).</a:t>
          </a:r>
          <a:endParaRPr lang="en-US"/>
        </a:p>
      </dgm:t>
    </dgm:pt>
    <dgm:pt modelId="{F974938E-F687-4EDF-8379-4AE3623DD631}" type="parTrans" cxnId="{C0D6BE4A-AC60-47F1-98CE-7FAAB4DBB9EA}">
      <dgm:prSet/>
      <dgm:spPr/>
      <dgm:t>
        <a:bodyPr/>
        <a:lstStyle/>
        <a:p>
          <a:endParaRPr lang="en-US"/>
        </a:p>
      </dgm:t>
    </dgm:pt>
    <dgm:pt modelId="{668D499C-B925-4B53-88F6-CFABFC854020}" type="sibTrans" cxnId="{C0D6BE4A-AC60-47F1-98CE-7FAAB4DBB9EA}">
      <dgm:prSet/>
      <dgm:spPr/>
      <dgm:t>
        <a:bodyPr/>
        <a:lstStyle/>
        <a:p>
          <a:endParaRPr lang="en-US"/>
        </a:p>
      </dgm:t>
    </dgm:pt>
    <dgm:pt modelId="{4BF0AE5D-2B0A-4971-AE5E-AFC07F68FC6F}" type="pres">
      <dgm:prSet presAssocID="{D311C025-383A-459F-A580-DD06EF014319}" presName="linear" presStyleCnt="0">
        <dgm:presLayoutVars>
          <dgm:animLvl val="lvl"/>
          <dgm:resizeHandles val="exact"/>
        </dgm:presLayoutVars>
      </dgm:prSet>
      <dgm:spPr/>
    </dgm:pt>
    <dgm:pt modelId="{6F8D1057-332B-465A-AEB6-2F8452045033}" type="pres">
      <dgm:prSet presAssocID="{8EA59F03-74B7-4324-BB98-E896BC05D66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FA24393-4FF5-48C6-A1E6-84F2D80CA16F}" type="pres">
      <dgm:prSet presAssocID="{4C074F50-F6D2-4C2A-9FF6-A7A7A7BFB66C}" presName="spacer" presStyleCnt="0"/>
      <dgm:spPr/>
    </dgm:pt>
    <dgm:pt modelId="{CABD3281-A7F1-45CD-90D6-C234D7CDE227}" type="pres">
      <dgm:prSet presAssocID="{DB08265D-9732-450C-8EAC-96B6EC45CE0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4C4F90A-1F95-40B1-9527-CE13B4BF85B0}" srcId="{D311C025-383A-459F-A580-DD06EF014319}" destId="{8EA59F03-74B7-4324-BB98-E896BC05D66E}" srcOrd="0" destOrd="0" parTransId="{3AB10C44-8F53-4E60-BFC8-F3AC12C1B98F}" sibTransId="{4C074F50-F6D2-4C2A-9FF6-A7A7A7BFB66C}"/>
    <dgm:cxn modelId="{C0D6BE4A-AC60-47F1-98CE-7FAAB4DBB9EA}" srcId="{D311C025-383A-459F-A580-DD06EF014319}" destId="{DB08265D-9732-450C-8EAC-96B6EC45CE0A}" srcOrd="1" destOrd="0" parTransId="{F974938E-F687-4EDF-8379-4AE3623DD631}" sibTransId="{668D499C-B925-4B53-88F6-CFABFC854020}"/>
    <dgm:cxn modelId="{011D877B-08E2-4D18-B267-43A5E45C6050}" type="presOf" srcId="{D311C025-383A-459F-A580-DD06EF014319}" destId="{4BF0AE5D-2B0A-4971-AE5E-AFC07F68FC6F}" srcOrd="0" destOrd="0" presId="urn:microsoft.com/office/officeart/2005/8/layout/vList2"/>
    <dgm:cxn modelId="{F9E2F1A5-F133-461F-8484-C5DBC32F235F}" type="presOf" srcId="{DB08265D-9732-450C-8EAC-96B6EC45CE0A}" destId="{CABD3281-A7F1-45CD-90D6-C234D7CDE227}" srcOrd="0" destOrd="0" presId="urn:microsoft.com/office/officeart/2005/8/layout/vList2"/>
    <dgm:cxn modelId="{F52586B3-CED6-4372-B0A8-D5CC47FA90B8}" type="presOf" srcId="{8EA59F03-74B7-4324-BB98-E896BC05D66E}" destId="{6F8D1057-332B-465A-AEB6-2F8452045033}" srcOrd="0" destOrd="0" presId="urn:microsoft.com/office/officeart/2005/8/layout/vList2"/>
    <dgm:cxn modelId="{496156F4-8795-4CE2-BA20-112012706837}" type="presParOf" srcId="{4BF0AE5D-2B0A-4971-AE5E-AFC07F68FC6F}" destId="{6F8D1057-332B-465A-AEB6-2F8452045033}" srcOrd="0" destOrd="0" presId="urn:microsoft.com/office/officeart/2005/8/layout/vList2"/>
    <dgm:cxn modelId="{D3673952-B948-43C8-B110-B19B7711052B}" type="presParOf" srcId="{4BF0AE5D-2B0A-4971-AE5E-AFC07F68FC6F}" destId="{7FA24393-4FF5-48C6-A1E6-84F2D80CA16F}" srcOrd="1" destOrd="0" presId="urn:microsoft.com/office/officeart/2005/8/layout/vList2"/>
    <dgm:cxn modelId="{5CBE377E-CDBB-4F3C-B1A9-DA3DE7875F21}" type="presParOf" srcId="{4BF0AE5D-2B0A-4971-AE5E-AFC07F68FC6F}" destId="{CABD3281-A7F1-45CD-90D6-C234D7CDE22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4366A0C-5EEE-45E0-90B1-C60835A1B4D5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A47C3CC-6C1C-4984-B3CC-5B9C8B1E0FB8}">
      <dgm:prSet/>
      <dgm:spPr/>
      <dgm:t>
        <a:bodyPr/>
        <a:lstStyle/>
        <a:p>
          <a:r>
            <a:rPr lang="en-GB"/>
            <a:t>Social media is transforming consumer behaviours and business communication patterns.  The growth of social  media platforms such as Facebook and its equivalents have been well documented. </a:t>
          </a:r>
          <a:endParaRPr lang="en-US"/>
        </a:p>
      </dgm:t>
    </dgm:pt>
    <dgm:pt modelId="{AFC7503C-AEAD-4F29-8FD9-FD2E1CC434AA}" type="parTrans" cxnId="{2E745D40-187D-4653-946C-D9932F0BCAE0}">
      <dgm:prSet/>
      <dgm:spPr/>
      <dgm:t>
        <a:bodyPr/>
        <a:lstStyle/>
        <a:p>
          <a:endParaRPr lang="en-US"/>
        </a:p>
      </dgm:t>
    </dgm:pt>
    <dgm:pt modelId="{FE801746-657E-4F3B-9313-A9B0050AF77E}" type="sibTrans" cxnId="{2E745D40-187D-4653-946C-D9932F0BCAE0}">
      <dgm:prSet/>
      <dgm:spPr/>
      <dgm:t>
        <a:bodyPr/>
        <a:lstStyle/>
        <a:p>
          <a:endParaRPr lang="en-US"/>
        </a:p>
      </dgm:t>
    </dgm:pt>
    <dgm:pt modelId="{82BF3DBE-891F-4653-993B-ACBEF87FFCC8}">
      <dgm:prSet/>
      <dgm:spPr/>
      <dgm:t>
        <a:bodyPr/>
        <a:lstStyle/>
        <a:p>
          <a:r>
            <a:rPr lang="en-GB"/>
            <a:t>A 2009 survey by McKinsey of 1700 executives worldwide showed that about 64% of these companies were using social media for effective internal communications         (Culnan et al., 2010). </a:t>
          </a:r>
          <a:endParaRPr lang="en-US"/>
        </a:p>
      </dgm:t>
    </dgm:pt>
    <dgm:pt modelId="{68E6F031-0AD6-47C6-B716-8088781AC923}" type="parTrans" cxnId="{E12219B7-AA98-4661-B2C1-AF9CA1E90A78}">
      <dgm:prSet/>
      <dgm:spPr/>
      <dgm:t>
        <a:bodyPr/>
        <a:lstStyle/>
        <a:p>
          <a:endParaRPr lang="en-US"/>
        </a:p>
      </dgm:t>
    </dgm:pt>
    <dgm:pt modelId="{E8DA4E8D-89DE-4293-9C28-438E8E76E3B0}" type="sibTrans" cxnId="{E12219B7-AA98-4661-B2C1-AF9CA1E90A78}">
      <dgm:prSet/>
      <dgm:spPr/>
      <dgm:t>
        <a:bodyPr/>
        <a:lstStyle/>
        <a:p>
          <a:endParaRPr lang="en-US"/>
        </a:p>
      </dgm:t>
    </dgm:pt>
    <dgm:pt modelId="{59D463E3-A26D-4FCF-9A19-AE541D1FBCF9}" type="pres">
      <dgm:prSet presAssocID="{F4366A0C-5EEE-45E0-90B1-C60835A1B4D5}" presName="linear" presStyleCnt="0">
        <dgm:presLayoutVars>
          <dgm:animLvl val="lvl"/>
          <dgm:resizeHandles val="exact"/>
        </dgm:presLayoutVars>
      </dgm:prSet>
      <dgm:spPr/>
    </dgm:pt>
    <dgm:pt modelId="{BA9D1D51-A380-40BF-B672-096A65F65F9F}" type="pres">
      <dgm:prSet presAssocID="{EA47C3CC-6C1C-4984-B3CC-5B9C8B1E0FB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9ECDFD8-588B-4385-B586-058572B1CAD6}" type="pres">
      <dgm:prSet presAssocID="{FE801746-657E-4F3B-9313-A9B0050AF77E}" presName="spacer" presStyleCnt="0"/>
      <dgm:spPr/>
    </dgm:pt>
    <dgm:pt modelId="{54938C16-3220-4A04-A071-5ACB09EEB0CE}" type="pres">
      <dgm:prSet presAssocID="{82BF3DBE-891F-4653-993B-ACBEF87FFCC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E745D40-187D-4653-946C-D9932F0BCAE0}" srcId="{F4366A0C-5EEE-45E0-90B1-C60835A1B4D5}" destId="{EA47C3CC-6C1C-4984-B3CC-5B9C8B1E0FB8}" srcOrd="0" destOrd="0" parTransId="{AFC7503C-AEAD-4F29-8FD9-FD2E1CC434AA}" sibTransId="{FE801746-657E-4F3B-9313-A9B0050AF77E}"/>
    <dgm:cxn modelId="{01144248-D932-46F9-A80D-F1E643E67578}" type="presOf" srcId="{EA47C3CC-6C1C-4984-B3CC-5B9C8B1E0FB8}" destId="{BA9D1D51-A380-40BF-B672-096A65F65F9F}" srcOrd="0" destOrd="0" presId="urn:microsoft.com/office/officeart/2005/8/layout/vList2"/>
    <dgm:cxn modelId="{87236C90-E16B-43D4-8CBA-527991425483}" type="presOf" srcId="{F4366A0C-5EEE-45E0-90B1-C60835A1B4D5}" destId="{59D463E3-A26D-4FCF-9A19-AE541D1FBCF9}" srcOrd="0" destOrd="0" presId="urn:microsoft.com/office/officeart/2005/8/layout/vList2"/>
    <dgm:cxn modelId="{E12219B7-AA98-4661-B2C1-AF9CA1E90A78}" srcId="{F4366A0C-5EEE-45E0-90B1-C60835A1B4D5}" destId="{82BF3DBE-891F-4653-993B-ACBEF87FFCC8}" srcOrd="1" destOrd="0" parTransId="{68E6F031-0AD6-47C6-B716-8088781AC923}" sibTransId="{E8DA4E8D-89DE-4293-9C28-438E8E76E3B0}"/>
    <dgm:cxn modelId="{51AC57F9-914E-4156-89F8-24659D056371}" type="presOf" srcId="{82BF3DBE-891F-4653-993B-ACBEF87FFCC8}" destId="{54938C16-3220-4A04-A071-5ACB09EEB0CE}" srcOrd="0" destOrd="0" presId="urn:microsoft.com/office/officeart/2005/8/layout/vList2"/>
    <dgm:cxn modelId="{BFB45F26-763F-4AFB-9687-B77F78D62078}" type="presParOf" srcId="{59D463E3-A26D-4FCF-9A19-AE541D1FBCF9}" destId="{BA9D1D51-A380-40BF-B672-096A65F65F9F}" srcOrd="0" destOrd="0" presId="urn:microsoft.com/office/officeart/2005/8/layout/vList2"/>
    <dgm:cxn modelId="{88616821-3EF8-403D-A6AB-EEDF015DA422}" type="presParOf" srcId="{59D463E3-A26D-4FCF-9A19-AE541D1FBCF9}" destId="{39ECDFD8-588B-4385-B586-058572B1CAD6}" srcOrd="1" destOrd="0" presId="urn:microsoft.com/office/officeart/2005/8/layout/vList2"/>
    <dgm:cxn modelId="{82850DAE-15FE-4DB7-9A08-FAC1CB7B9F8C}" type="presParOf" srcId="{59D463E3-A26D-4FCF-9A19-AE541D1FBCF9}" destId="{54938C16-3220-4A04-A071-5ACB09EEB0C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1EF4DB-BF5B-4F37-BC4E-FC21C2623D20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E2769B1-B537-420D-A670-C8CD828FE173}">
      <dgm:prSet/>
      <dgm:spPr/>
      <dgm:t>
        <a:bodyPr/>
        <a:lstStyle/>
        <a:p>
          <a:r>
            <a:rPr lang="en-GB"/>
            <a:t>Project management requires communication practices that go beyond transaction confirmation to include managing relationships, building trust, and managing stakeholder expectations.  </a:t>
          </a:r>
          <a:endParaRPr lang="en-US"/>
        </a:p>
      </dgm:t>
    </dgm:pt>
    <dgm:pt modelId="{7DF74869-2B7E-487F-9B85-701C0A7C36A9}" type="parTrans" cxnId="{38088E2D-21C3-4BEA-B2A2-4510962759DE}">
      <dgm:prSet/>
      <dgm:spPr/>
      <dgm:t>
        <a:bodyPr/>
        <a:lstStyle/>
        <a:p>
          <a:endParaRPr lang="en-US"/>
        </a:p>
      </dgm:t>
    </dgm:pt>
    <dgm:pt modelId="{57AA237A-A427-4548-A2CC-FF0A4ACAEDAB}" type="sibTrans" cxnId="{38088E2D-21C3-4BEA-B2A2-4510962759DE}">
      <dgm:prSet/>
      <dgm:spPr/>
      <dgm:t>
        <a:bodyPr/>
        <a:lstStyle/>
        <a:p>
          <a:endParaRPr lang="en-US"/>
        </a:p>
      </dgm:t>
    </dgm:pt>
    <dgm:pt modelId="{4B9C7432-08E1-47C0-9D88-0C09C6451DFE}">
      <dgm:prSet/>
      <dgm:spPr/>
      <dgm:t>
        <a:bodyPr/>
        <a:lstStyle/>
        <a:p>
          <a:r>
            <a:rPr lang="en-GB"/>
            <a:t>It’s likely that project managers can enhance the communication effectiveness of teams by incorporating social media. </a:t>
          </a:r>
          <a:endParaRPr lang="en-US"/>
        </a:p>
      </dgm:t>
    </dgm:pt>
    <dgm:pt modelId="{EC34264F-5B6C-4948-9606-DE5C92CF0F0C}" type="parTrans" cxnId="{FBB1BCD2-DA4C-4B68-A796-6F2F27D62E3A}">
      <dgm:prSet/>
      <dgm:spPr/>
      <dgm:t>
        <a:bodyPr/>
        <a:lstStyle/>
        <a:p>
          <a:endParaRPr lang="en-US"/>
        </a:p>
      </dgm:t>
    </dgm:pt>
    <dgm:pt modelId="{B5D719A1-C77A-4D48-BF65-8CB4C58CF8C9}" type="sibTrans" cxnId="{FBB1BCD2-DA4C-4B68-A796-6F2F27D62E3A}">
      <dgm:prSet/>
      <dgm:spPr/>
      <dgm:t>
        <a:bodyPr/>
        <a:lstStyle/>
        <a:p>
          <a:endParaRPr lang="en-US"/>
        </a:p>
      </dgm:t>
    </dgm:pt>
    <dgm:pt modelId="{39CDCE4B-1DF1-433D-A863-00728F0C28DB}">
      <dgm:prSet/>
      <dgm:spPr/>
      <dgm:t>
        <a:bodyPr/>
        <a:lstStyle/>
        <a:p>
          <a:r>
            <a:rPr lang="en-GB"/>
            <a:t>It’s important for project managers to understand the relationships among communication practices, trust development and the affect that social media have on them as they apply to their projects.</a:t>
          </a:r>
          <a:endParaRPr lang="en-US"/>
        </a:p>
      </dgm:t>
    </dgm:pt>
    <dgm:pt modelId="{5CD2BAF2-FE2F-4094-96BB-EBADDF404005}" type="parTrans" cxnId="{D8F295F1-45D6-4D33-842F-4E7E0A274564}">
      <dgm:prSet/>
      <dgm:spPr/>
      <dgm:t>
        <a:bodyPr/>
        <a:lstStyle/>
        <a:p>
          <a:endParaRPr lang="en-US"/>
        </a:p>
      </dgm:t>
    </dgm:pt>
    <dgm:pt modelId="{DAE3CBF6-0049-47D9-ADD0-AA9E66CE1C07}" type="sibTrans" cxnId="{D8F295F1-45D6-4D33-842F-4E7E0A274564}">
      <dgm:prSet/>
      <dgm:spPr/>
      <dgm:t>
        <a:bodyPr/>
        <a:lstStyle/>
        <a:p>
          <a:endParaRPr lang="en-US"/>
        </a:p>
      </dgm:t>
    </dgm:pt>
    <dgm:pt modelId="{1318E640-CFA0-45D3-9DFC-735F8810372F}" type="pres">
      <dgm:prSet presAssocID="{B11EF4DB-BF5B-4F37-BC4E-FC21C2623D20}" presName="linear" presStyleCnt="0">
        <dgm:presLayoutVars>
          <dgm:animLvl val="lvl"/>
          <dgm:resizeHandles val="exact"/>
        </dgm:presLayoutVars>
      </dgm:prSet>
      <dgm:spPr/>
    </dgm:pt>
    <dgm:pt modelId="{F7804EE0-3EAF-4F85-B489-33CB6A96EC54}" type="pres">
      <dgm:prSet presAssocID="{1E2769B1-B537-420D-A670-C8CD828FE1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1B7A3A8-B751-4D3A-8D7B-43CFDB4CA00E}" type="pres">
      <dgm:prSet presAssocID="{57AA237A-A427-4548-A2CC-FF0A4ACAEDAB}" presName="spacer" presStyleCnt="0"/>
      <dgm:spPr/>
    </dgm:pt>
    <dgm:pt modelId="{B21D5E4B-B4C7-437C-A0E2-7CE6C48603FE}" type="pres">
      <dgm:prSet presAssocID="{4B9C7432-08E1-47C0-9D88-0C09C6451DF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B80F164-4E0F-4141-AEAF-70F9D12D2593}" type="pres">
      <dgm:prSet presAssocID="{B5D719A1-C77A-4D48-BF65-8CB4C58CF8C9}" presName="spacer" presStyleCnt="0"/>
      <dgm:spPr/>
    </dgm:pt>
    <dgm:pt modelId="{1A10A587-061D-4A2E-BEFF-FAF70811A093}" type="pres">
      <dgm:prSet presAssocID="{39CDCE4B-1DF1-433D-A863-00728F0C28D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8088E2D-21C3-4BEA-B2A2-4510962759DE}" srcId="{B11EF4DB-BF5B-4F37-BC4E-FC21C2623D20}" destId="{1E2769B1-B537-420D-A670-C8CD828FE173}" srcOrd="0" destOrd="0" parTransId="{7DF74869-2B7E-487F-9B85-701C0A7C36A9}" sibTransId="{57AA237A-A427-4548-A2CC-FF0A4ACAEDAB}"/>
    <dgm:cxn modelId="{0A6FC62F-1595-43BD-9A62-FCBAA9965E7A}" type="presOf" srcId="{1E2769B1-B537-420D-A670-C8CD828FE173}" destId="{F7804EE0-3EAF-4F85-B489-33CB6A96EC54}" srcOrd="0" destOrd="0" presId="urn:microsoft.com/office/officeart/2005/8/layout/vList2"/>
    <dgm:cxn modelId="{5864E740-6BC8-41CC-8114-1492909D8410}" type="presOf" srcId="{4B9C7432-08E1-47C0-9D88-0C09C6451DFE}" destId="{B21D5E4B-B4C7-437C-A0E2-7CE6C48603FE}" srcOrd="0" destOrd="0" presId="urn:microsoft.com/office/officeart/2005/8/layout/vList2"/>
    <dgm:cxn modelId="{49A96D42-FFD8-40F7-AD25-31DB68594343}" type="presOf" srcId="{B11EF4DB-BF5B-4F37-BC4E-FC21C2623D20}" destId="{1318E640-CFA0-45D3-9DFC-735F8810372F}" srcOrd="0" destOrd="0" presId="urn:microsoft.com/office/officeart/2005/8/layout/vList2"/>
    <dgm:cxn modelId="{98E1E599-2DC9-4DFD-848C-B3FA31287DAF}" type="presOf" srcId="{39CDCE4B-1DF1-433D-A863-00728F0C28DB}" destId="{1A10A587-061D-4A2E-BEFF-FAF70811A093}" srcOrd="0" destOrd="0" presId="urn:microsoft.com/office/officeart/2005/8/layout/vList2"/>
    <dgm:cxn modelId="{FBB1BCD2-DA4C-4B68-A796-6F2F27D62E3A}" srcId="{B11EF4DB-BF5B-4F37-BC4E-FC21C2623D20}" destId="{4B9C7432-08E1-47C0-9D88-0C09C6451DFE}" srcOrd="1" destOrd="0" parTransId="{EC34264F-5B6C-4948-9606-DE5C92CF0F0C}" sibTransId="{B5D719A1-C77A-4D48-BF65-8CB4C58CF8C9}"/>
    <dgm:cxn modelId="{D8F295F1-45D6-4D33-842F-4E7E0A274564}" srcId="{B11EF4DB-BF5B-4F37-BC4E-FC21C2623D20}" destId="{39CDCE4B-1DF1-433D-A863-00728F0C28DB}" srcOrd="2" destOrd="0" parTransId="{5CD2BAF2-FE2F-4094-96BB-EBADDF404005}" sibTransId="{DAE3CBF6-0049-47D9-ADD0-AA9E66CE1C07}"/>
    <dgm:cxn modelId="{3379922C-101F-4876-83BE-B8E4B3C72574}" type="presParOf" srcId="{1318E640-CFA0-45D3-9DFC-735F8810372F}" destId="{F7804EE0-3EAF-4F85-B489-33CB6A96EC54}" srcOrd="0" destOrd="0" presId="urn:microsoft.com/office/officeart/2005/8/layout/vList2"/>
    <dgm:cxn modelId="{394604E6-8784-4A22-A279-B9E84BD0BEFE}" type="presParOf" srcId="{1318E640-CFA0-45D3-9DFC-735F8810372F}" destId="{51B7A3A8-B751-4D3A-8D7B-43CFDB4CA00E}" srcOrd="1" destOrd="0" presId="urn:microsoft.com/office/officeart/2005/8/layout/vList2"/>
    <dgm:cxn modelId="{1FEDD7D3-8A1F-4096-9CCC-7364C056EDF4}" type="presParOf" srcId="{1318E640-CFA0-45D3-9DFC-735F8810372F}" destId="{B21D5E4B-B4C7-437C-A0E2-7CE6C48603FE}" srcOrd="2" destOrd="0" presId="urn:microsoft.com/office/officeart/2005/8/layout/vList2"/>
    <dgm:cxn modelId="{3E899A21-5D84-4BC9-AD29-A1E7C073AD7A}" type="presParOf" srcId="{1318E640-CFA0-45D3-9DFC-735F8810372F}" destId="{2B80F164-4E0F-4141-AEAF-70F9D12D2593}" srcOrd="3" destOrd="0" presId="urn:microsoft.com/office/officeart/2005/8/layout/vList2"/>
    <dgm:cxn modelId="{BA210DE0-4152-4388-A8A5-0B619F59FB63}" type="presParOf" srcId="{1318E640-CFA0-45D3-9DFC-735F8810372F}" destId="{1A10A587-061D-4A2E-BEFF-FAF70811A09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6FBC-015C-4B15-B640-B1C2F255CA2F}">
      <dsp:nvSpPr>
        <dsp:cNvPr id="0" name=""/>
        <dsp:cNvSpPr/>
      </dsp:nvSpPr>
      <dsp:spPr>
        <a:xfrm>
          <a:off x="0" y="38246"/>
          <a:ext cx="4697730" cy="17613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Past experience and importantly current involvement in project management.</a:t>
          </a:r>
          <a:endParaRPr lang="en-US" sz="2500" kern="1200"/>
        </a:p>
      </dsp:txBody>
      <dsp:txXfrm>
        <a:off x="85984" y="124230"/>
        <a:ext cx="4525762" cy="1589430"/>
      </dsp:txXfrm>
    </dsp:sp>
    <dsp:sp modelId="{5C9481CC-42B9-45E1-B022-E4907FA4B0CD}">
      <dsp:nvSpPr>
        <dsp:cNvPr id="0" name=""/>
        <dsp:cNvSpPr/>
      </dsp:nvSpPr>
      <dsp:spPr>
        <a:xfrm>
          <a:off x="0" y="1871644"/>
          <a:ext cx="4697730" cy="1761398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Professional activities with the BCS Project Management Specialist Group and the BCS Best Practices User Group.</a:t>
          </a:r>
          <a:endParaRPr lang="en-US" sz="2500" kern="1200"/>
        </a:p>
      </dsp:txBody>
      <dsp:txXfrm>
        <a:off x="85984" y="1957628"/>
        <a:ext cx="4525762" cy="1589430"/>
      </dsp:txXfrm>
    </dsp:sp>
    <dsp:sp modelId="{66768880-EE59-4560-B2AC-FBDB6E4E9FE5}">
      <dsp:nvSpPr>
        <dsp:cNvPr id="0" name=""/>
        <dsp:cNvSpPr/>
      </dsp:nvSpPr>
      <dsp:spPr>
        <a:xfrm>
          <a:off x="0" y="3705043"/>
          <a:ext cx="4697730" cy="1761398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UK and Welsh Gov project involvement.</a:t>
          </a:r>
          <a:endParaRPr lang="en-US" sz="2500" kern="1200"/>
        </a:p>
      </dsp:txBody>
      <dsp:txXfrm>
        <a:off x="85984" y="3791027"/>
        <a:ext cx="4525762" cy="15894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4AC708-0B64-4207-AF99-298034EF9D82}">
      <dsp:nvSpPr>
        <dsp:cNvPr id="0" name=""/>
        <dsp:cNvSpPr/>
      </dsp:nvSpPr>
      <dsp:spPr>
        <a:xfrm>
          <a:off x="0" y="569000"/>
          <a:ext cx="4697730" cy="141716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Project Managers spend the majority of their time communicating?</a:t>
          </a:r>
          <a:endParaRPr lang="en-US" sz="2000" kern="1200"/>
        </a:p>
      </dsp:txBody>
      <dsp:txXfrm>
        <a:off x="69180" y="638180"/>
        <a:ext cx="4559370" cy="1278802"/>
      </dsp:txXfrm>
    </dsp:sp>
    <dsp:sp modelId="{1CA6C662-F600-4300-82B6-BE676FE5AE35}">
      <dsp:nvSpPr>
        <dsp:cNvPr id="0" name=""/>
        <dsp:cNvSpPr/>
      </dsp:nvSpPr>
      <dsp:spPr>
        <a:xfrm>
          <a:off x="0" y="2043762"/>
          <a:ext cx="4697730" cy="1417162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ability of a project manager to successfully deliver a project is directly proportional to their ability to effectively communicate with stakeholders?</a:t>
          </a:r>
          <a:endParaRPr lang="en-US" sz="2000" kern="1200"/>
        </a:p>
      </dsp:txBody>
      <dsp:txXfrm>
        <a:off x="69180" y="2112942"/>
        <a:ext cx="4559370" cy="1278802"/>
      </dsp:txXfrm>
    </dsp:sp>
    <dsp:sp modelId="{68FFD814-6AE0-47A5-9285-0709F23E1ED8}">
      <dsp:nvSpPr>
        <dsp:cNvPr id="0" name=""/>
        <dsp:cNvSpPr/>
      </dsp:nvSpPr>
      <dsp:spPr>
        <a:xfrm>
          <a:off x="0" y="3518525"/>
          <a:ext cx="4697730" cy="1417162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Social media presents an opportunity for improving that communication?</a:t>
          </a:r>
          <a:endParaRPr lang="en-US" sz="2000" kern="1200"/>
        </a:p>
      </dsp:txBody>
      <dsp:txXfrm>
        <a:off x="69180" y="3587705"/>
        <a:ext cx="4559370" cy="12788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C90189-A131-4573-BBD3-2C72102FF43F}">
      <dsp:nvSpPr>
        <dsp:cNvPr id="0" name=""/>
        <dsp:cNvSpPr/>
      </dsp:nvSpPr>
      <dsp:spPr>
        <a:xfrm>
          <a:off x="0" y="463823"/>
          <a:ext cx="4697730" cy="22510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Communications delivered through social media are potentially a valuable resource for developing trust between project team members.</a:t>
          </a:r>
          <a:endParaRPr lang="en-US" sz="2600" kern="1200"/>
        </a:p>
      </dsp:txBody>
      <dsp:txXfrm>
        <a:off x="109889" y="573712"/>
        <a:ext cx="4477952" cy="2031302"/>
      </dsp:txXfrm>
    </dsp:sp>
    <dsp:sp modelId="{BACD82FC-5EC2-42BE-BFE0-B48B3CE87513}">
      <dsp:nvSpPr>
        <dsp:cNvPr id="0" name=""/>
        <dsp:cNvSpPr/>
      </dsp:nvSpPr>
      <dsp:spPr>
        <a:xfrm>
          <a:off x="0" y="2789784"/>
          <a:ext cx="4697730" cy="225108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Trust, communication, relationships – why are these important in project management?</a:t>
          </a:r>
          <a:endParaRPr lang="en-US" sz="2600" kern="1200"/>
        </a:p>
      </dsp:txBody>
      <dsp:txXfrm>
        <a:off x="109889" y="2899673"/>
        <a:ext cx="4477952" cy="20313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DDF3D-9547-4268-A913-56689F82F86C}">
      <dsp:nvSpPr>
        <dsp:cNvPr id="0" name=""/>
        <dsp:cNvSpPr/>
      </dsp:nvSpPr>
      <dsp:spPr>
        <a:xfrm>
          <a:off x="0" y="581065"/>
          <a:ext cx="4697730" cy="140911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Social media is affecting the way people communicate, develop relationships and build trust in home and work settings. </a:t>
          </a:r>
          <a:endParaRPr lang="en-US" sz="2000" kern="1200"/>
        </a:p>
      </dsp:txBody>
      <dsp:txXfrm>
        <a:off x="68787" y="649852"/>
        <a:ext cx="4560156" cy="1271544"/>
      </dsp:txXfrm>
    </dsp:sp>
    <dsp:sp modelId="{39AA0BB8-FF95-4B5E-B0F0-EABA28C12AE2}">
      <dsp:nvSpPr>
        <dsp:cNvPr id="0" name=""/>
        <dsp:cNvSpPr/>
      </dsp:nvSpPr>
      <dsp:spPr>
        <a:xfrm>
          <a:off x="0" y="2047784"/>
          <a:ext cx="4697730" cy="1409118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began as a set of tools for friends to stay connected has evolved into a means for businesses to communicate internally/externally. </a:t>
          </a:r>
          <a:endParaRPr lang="en-US" sz="2000" kern="1200"/>
        </a:p>
      </dsp:txBody>
      <dsp:txXfrm>
        <a:off x="68787" y="2116571"/>
        <a:ext cx="4560156" cy="1271544"/>
      </dsp:txXfrm>
    </dsp:sp>
    <dsp:sp modelId="{B3902FB2-D794-4F26-95AC-0072A48E2B02}">
      <dsp:nvSpPr>
        <dsp:cNvPr id="0" name=""/>
        <dsp:cNvSpPr/>
      </dsp:nvSpPr>
      <dsp:spPr>
        <a:xfrm>
          <a:off x="0" y="3514503"/>
          <a:ext cx="4697730" cy="1409118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Social media is changing the way we communicate, thus affecting the processes involved with information services supporting project management</a:t>
          </a:r>
          <a:endParaRPr lang="en-US" sz="2000" kern="1200"/>
        </a:p>
      </dsp:txBody>
      <dsp:txXfrm>
        <a:off x="68787" y="3583290"/>
        <a:ext cx="4560156" cy="12715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D1057-332B-465A-AEB6-2F8452045033}">
      <dsp:nvSpPr>
        <dsp:cNvPr id="0" name=""/>
        <dsp:cNvSpPr/>
      </dsp:nvSpPr>
      <dsp:spPr>
        <a:xfrm>
          <a:off x="0" y="224869"/>
          <a:ext cx="5000124" cy="246752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Managing relationships to build trust is especially important for projects managers, because it is becoming increasingly common for project team members to be distributed. </a:t>
          </a:r>
          <a:endParaRPr lang="en-US" sz="2400" kern="1200"/>
        </a:p>
      </dsp:txBody>
      <dsp:txXfrm>
        <a:off x="120455" y="345324"/>
        <a:ext cx="4759214" cy="2226619"/>
      </dsp:txXfrm>
    </dsp:sp>
    <dsp:sp modelId="{CABD3281-A7F1-45CD-90D6-C234D7CDE227}">
      <dsp:nvSpPr>
        <dsp:cNvPr id="0" name=""/>
        <dsp:cNvSpPr/>
      </dsp:nvSpPr>
      <dsp:spPr>
        <a:xfrm>
          <a:off x="0" y="2761519"/>
          <a:ext cx="5000124" cy="246752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 lack of physical contact makes it more difficult to establish strong relationships that lead to high levels of trust, making the communication process more challenging (Grabner &amp;Kaluscha, 2003).</a:t>
          </a:r>
          <a:endParaRPr lang="en-US" sz="2400" kern="1200"/>
        </a:p>
      </dsp:txBody>
      <dsp:txXfrm>
        <a:off x="120455" y="2881974"/>
        <a:ext cx="4759214" cy="22266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9D1D51-A380-40BF-B672-096A65F65F9F}">
      <dsp:nvSpPr>
        <dsp:cNvPr id="0" name=""/>
        <dsp:cNvSpPr/>
      </dsp:nvSpPr>
      <dsp:spPr>
        <a:xfrm>
          <a:off x="0" y="221360"/>
          <a:ext cx="5000124" cy="247103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Social media is transforming consumer behaviours and business communication patterns.  The growth of social  media platforms such as Facebook and its equivalents have been well documented. </a:t>
          </a:r>
          <a:endParaRPr lang="en-US" sz="2400" kern="1200"/>
        </a:p>
      </dsp:txBody>
      <dsp:txXfrm>
        <a:off x="120626" y="341986"/>
        <a:ext cx="4758872" cy="2229787"/>
      </dsp:txXfrm>
    </dsp:sp>
    <dsp:sp modelId="{54938C16-3220-4A04-A071-5ACB09EEB0CE}">
      <dsp:nvSpPr>
        <dsp:cNvPr id="0" name=""/>
        <dsp:cNvSpPr/>
      </dsp:nvSpPr>
      <dsp:spPr>
        <a:xfrm>
          <a:off x="0" y="2761519"/>
          <a:ext cx="5000124" cy="2471039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 2009 survey by McKinsey of 1700 executives worldwide showed that about 64% of these companies were using social media for effective internal communications         (Culnan et al., 2010). </a:t>
          </a:r>
          <a:endParaRPr lang="en-US" sz="2400" kern="1200"/>
        </a:p>
      </dsp:txBody>
      <dsp:txXfrm>
        <a:off x="120626" y="2882145"/>
        <a:ext cx="4758872" cy="22297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804EE0-3EAF-4F85-B489-33CB6A96EC54}">
      <dsp:nvSpPr>
        <dsp:cNvPr id="0" name=""/>
        <dsp:cNvSpPr/>
      </dsp:nvSpPr>
      <dsp:spPr>
        <a:xfrm>
          <a:off x="0" y="71959"/>
          <a:ext cx="5000124" cy="1731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Project management requires communication practices that go beyond transaction confirmation to include managing relationships, building trust, and managing stakeholder expectations.  </a:t>
          </a:r>
          <a:endParaRPr lang="en-US" sz="2000" kern="1200"/>
        </a:p>
      </dsp:txBody>
      <dsp:txXfrm>
        <a:off x="84530" y="156489"/>
        <a:ext cx="4831064" cy="1562540"/>
      </dsp:txXfrm>
    </dsp:sp>
    <dsp:sp modelId="{B21D5E4B-B4C7-437C-A0E2-7CE6C48603FE}">
      <dsp:nvSpPr>
        <dsp:cNvPr id="0" name=""/>
        <dsp:cNvSpPr/>
      </dsp:nvSpPr>
      <dsp:spPr>
        <a:xfrm>
          <a:off x="0" y="1861160"/>
          <a:ext cx="5000124" cy="1731600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It’s likely that project managers can enhance the communication effectiveness of teams by incorporating social media. </a:t>
          </a:r>
          <a:endParaRPr lang="en-US" sz="2000" kern="1200"/>
        </a:p>
      </dsp:txBody>
      <dsp:txXfrm>
        <a:off x="84530" y="1945690"/>
        <a:ext cx="4831064" cy="1562540"/>
      </dsp:txXfrm>
    </dsp:sp>
    <dsp:sp modelId="{1A10A587-061D-4A2E-BEFF-FAF70811A093}">
      <dsp:nvSpPr>
        <dsp:cNvPr id="0" name=""/>
        <dsp:cNvSpPr/>
      </dsp:nvSpPr>
      <dsp:spPr>
        <a:xfrm>
          <a:off x="0" y="3650360"/>
          <a:ext cx="5000124" cy="17316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It’s important for project managers to understand the relationships among communication practices, trust development and the affect that social media have on them as they apply to their projects.</a:t>
          </a:r>
          <a:endParaRPr lang="en-US" sz="2000" kern="1200"/>
        </a:p>
      </dsp:txBody>
      <dsp:txXfrm>
        <a:off x="84530" y="3734890"/>
        <a:ext cx="4831064" cy="1562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634C1-1BEC-42B6-8F34-D8B05A9CCDC8}" type="datetimeFigureOut">
              <a:rPr lang="en-GB" smtClean="0"/>
              <a:pPr/>
              <a:t>15/02/2022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F5221-6E72-4779-94B7-72EC3D8ECAD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52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F5221-6E72-4779-94B7-72EC3D8ECAD7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F294-9FEA-498C-9F40-F4AF6085D9C8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BE083-E89C-4661-910B-2E3AAADDB4FC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27D5-5181-48BB-A561-555A6C23C0CE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95E9-D810-442D-8232-DB24DA0875AB}" type="datetime1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5795-D4C4-4304-8EEF-7F3F075F68C7}" type="datetime1">
              <a:rPr lang="en-GB" smtClean="0"/>
              <a:t>15/02/2022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F57E5-A768-4A4B-8659-C254B0DE94B7}" type="datetime1">
              <a:rPr lang="en-GB" smtClean="0"/>
              <a:t>15/02/2022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44F64-839A-4D76-B44D-97D7BE9F9F10}" type="datetime1">
              <a:rPr lang="en-GB" smtClean="0"/>
              <a:t>15/02/2022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2BFE-72EA-451C-AB1F-8BE0445F56D9}" type="datetime1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79778-A4B1-49F5-B2B9-65D0974564BC}" type="datetime1">
              <a:rPr lang="en-GB" smtClean="0"/>
              <a:t>15/02/2022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23D65-4D73-4E98-8478-A8DEBD12D53F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812B-700D-4715-AB71-8A3DA3DAC480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92EB8-95F3-4EF7-BA74-6CE25B25E5C1}" type="datetime1">
              <a:rPr lang="en-GB" smtClean="0"/>
              <a:t>15/02/2022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CEB9D-A3C0-46A5-AE96-45820459D72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ocial media : two-way conversations vs one-way publicity | PR and The City">
            <a:extLst>
              <a:ext uri="{FF2B5EF4-FFF2-40B4-BE49-F238E27FC236}">
                <a16:creationId xmlns:a16="http://schemas.microsoft.com/office/drawing/2014/main" id="{EC2727F8-3FE7-40B5-9FFA-BA81C71F12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7" t="6481" r="26821" b="-1"/>
          <a:stretch/>
        </p:blipFill>
        <p:spPr bwMode="auto">
          <a:xfrm>
            <a:off x="2642616" y="10"/>
            <a:ext cx="650138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004404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900"/>
              <a:t>Social Media in</a:t>
            </a:r>
            <a:br>
              <a:rPr lang="en-US" sz="3900"/>
            </a:br>
            <a:r>
              <a:rPr lang="en-US" sz="3900"/>
              <a:t>Project Management</a:t>
            </a:r>
          </a:p>
        </p:txBody>
      </p:sp>
      <p:sp>
        <p:nvSpPr>
          <p:cNvPr id="1041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45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bg1"/>
                </a:solidFill>
              </a:rPr>
              <a:t>How do I know?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mtClean="0"/>
              <a:pPr>
                <a:spcAft>
                  <a:spcPts val="600"/>
                </a:spcAft>
              </a:pPr>
              <a:t>2</a:t>
            </a:fld>
            <a:endParaRPr lang="en-GB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B5FA94A-90B5-40C3-882A-DA119D52A3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9058616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bg1"/>
                </a:solidFill>
              </a:rPr>
              <a:t>Points to Consider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mtClean="0"/>
              <a:pPr>
                <a:spcAft>
                  <a:spcPts val="600"/>
                </a:spcAft>
              </a:pPr>
              <a:t>3</a:t>
            </a:fld>
            <a:endParaRPr lang="en-GB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C4B4AAA9-EEDA-4B65-BDA5-34EA2044E7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0942525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bg1"/>
                </a:solidFill>
              </a:rPr>
              <a:t>Some Basics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33DA9E7-E051-44DC-81F7-1368960315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1557609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8199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555" y="620392"/>
            <a:ext cx="2856201" cy="5504688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bg1"/>
                </a:solidFill>
              </a:rPr>
              <a:t>Social Media, Business &amp; Projects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mtClean="0"/>
              <a:pPr>
                <a:spcAft>
                  <a:spcPts val="600"/>
                </a:spcAft>
              </a:pPr>
              <a:t>5</a:t>
            </a:fld>
            <a:endParaRPr lang="en-GB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D43AA47D-6B53-4835-A6BF-268867C303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314321"/>
              </p:ext>
            </p:extLst>
          </p:nvPr>
        </p:nvGraphicFramePr>
        <p:xfrm>
          <a:off x="4101291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Social Media, Business &amp; Projects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GB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B377860-66AA-4BCC-AB9A-620EC7DED9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86908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7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Social Networks &amp; Social Media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n-GB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8" name="Content Placeholder 2">
            <a:extLst>
              <a:ext uri="{FF2B5EF4-FFF2-40B4-BE49-F238E27FC236}">
                <a16:creationId xmlns:a16="http://schemas.microsoft.com/office/drawing/2014/main" id="{05F5B5CC-93E7-4D06-A679-2AF3C1DBDB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010581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10F24D38-B79E-44B4-830E-043F45D9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20742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FFFFFF"/>
                </a:solidFill>
              </a:rPr>
              <a:t>Social Media and Lewin’s Model</a:t>
            </a:r>
            <a:br>
              <a:rPr lang="en-GB">
                <a:solidFill>
                  <a:srgbClr val="FFFFFF"/>
                </a:solidFill>
              </a:rPr>
            </a:br>
            <a:r>
              <a:rPr lang="en-GB">
                <a:solidFill>
                  <a:srgbClr val="FFFFFF"/>
                </a:solidFill>
              </a:rPr>
              <a:t>of Change Management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C469874-256B-45B3-A79C-7591B4BA1E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266345"/>
            <a:ext cx="3823335" cy="3910617"/>
          </a:xfrm>
        </p:spPr>
        <p:txBody>
          <a:bodyPr>
            <a:normAutofit/>
          </a:bodyPr>
          <a:lstStyle/>
          <a:p>
            <a:r>
              <a:rPr lang="en-GB" sz="2100">
                <a:solidFill>
                  <a:srgbClr val="FFFFFF"/>
                </a:solidFill>
              </a:rPr>
              <a:t>Driving Forces: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Information can become more searchable and sharable.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Can help with innovation and creativity.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Builds involvement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Builds community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92015" y="2266345"/>
            <a:ext cx="3823335" cy="3910618"/>
          </a:xfrm>
        </p:spPr>
        <p:txBody>
          <a:bodyPr>
            <a:normAutofit/>
          </a:bodyPr>
          <a:lstStyle/>
          <a:p>
            <a:r>
              <a:rPr lang="en-GB" sz="2100">
                <a:solidFill>
                  <a:srgbClr val="FFFFFF"/>
                </a:solidFill>
              </a:rPr>
              <a:t>Restraining Forces: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Organisational lack of understanding of the benefits of social media for projects.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Organisational Culture</a:t>
            </a:r>
          </a:p>
          <a:p>
            <a:pPr lvl="1"/>
            <a:r>
              <a:rPr lang="en-GB" sz="2100">
                <a:solidFill>
                  <a:srgbClr val="FFFFFF"/>
                </a:solidFill>
              </a:rPr>
              <a:t>Slow adoption of new tools.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8BCEB9D-A3C0-46A5-AE96-45820459D72B}" type="slidenum">
              <a:rPr lang="en-GB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9</a:t>
            </a:fld>
            <a:endParaRPr lang="en-GB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DDA0AF0-22BA-461E-88C5-56B7C84A36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382200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471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Social Media in Project Management</vt:lpstr>
      <vt:lpstr>How do I know?</vt:lpstr>
      <vt:lpstr>Points to Consider</vt:lpstr>
      <vt:lpstr>Some Basics</vt:lpstr>
      <vt:lpstr>Social Media, Business &amp; Projects</vt:lpstr>
      <vt:lpstr>Social Media, Business &amp; Projects</vt:lpstr>
      <vt:lpstr>Social Networks &amp; Social Media</vt:lpstr>
      <vt:lpstr>Social Media and Lewin’s Model of Change Management</vt:lpstr>
      <vt:lpstr>Conclusion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in Project Management</dc:title>
  <dc:creator>Glenn Studio Laptop</dc:creator>
  <cp:lastModifiedBy>Glenn Behenna</cp:lastModifiedBy>
  <cp:revision>10</cp:revision>
  <dcterms:created xsi:type="dcterms:W3CDTF">2014-02-11T08:22:48Z</dcterms:created>
  <dcterms:modified xsi:type="dcterms:W3CDTF">2022-02-15T12:39:54Z</dcterms:modified>
</cp:coreProperties>
</file>