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 id="2147483674" r:id="rId6"/>
    <p:sldMasterId id="2147483689" r:id="rId7"/>
  </p:sldMasterIdLst>
  <p:notesMasterIdLst>
    <p:notesMasterId r:id="rId56"/>
  </p:notesMasterIdLst>
  <p:handoutMasterIdLst>
    <p:handoutMasterId r:id="rId57"/>
  </p:handoutMasterIdLst>
  <p:sldIdLst>
    <p:sldId id="256" r:id="rId8"/>
    <p:sldId id="308" r:id="rId9"/>
    <p:sldId id="430" r:id="rId10"/>
    <p:sldId id="303" r:id="rId11"/>
    <p:sldId id="305" r:id="rId12"/>
    <p:sldId id="412" r:id="rId13"/>
    <p:sldId id="413" r:id="rId14"/>
    <p:sldId id="435" r:id="rId15"/>
    <p:sldId id="433" r:id="rId16"/>
    <p:sldId id="271" r:id="rId17"/>
    <p:sldId id="434" r:id="rId18"/>
    <p:sldId id="279" r:id="rId19"/>
    <p:sldId id="301" r:id="rId20"/>
    <p:sldId id="423" r:id="rId21"/>
    <p:sldId id="415" r:id="rId22"/>
    <p:sldId id="431" r:id="rId23"/>
    <p:sldId id="309" r:id="rId24"/>
    <p:sldId id="298" r:id="rId25"/>
    <p:sldId id="310" r:id="rId26"/>
    <p:sldId id="311" r:id="rId27"/>
    <p:sldId id="318" r:id="rId28"/>
    <p:sldId id="284" r:id="rId29"/>
    <p:sldId id="312" r:id="rId30"/>
    <p:sldId id="313" r:id="rId31"/>
    <p:sldId id="316" r:id="rId32"/>
    <p:sldId id="314" r:id="rId33"/>
    <p:sldId id="302" r:id="rId34"/>
    <p:sldId id="304" r:id="rId35"/>
    <p:sldId id="315" r:id="rId36"/>
    <p:sldId id="300" r:id="rId37"/>
    <p:sldId id="286" r:id="rId38"/>
    <p:sldId id="317" r:id="rId39"/>
    <p:sldId id="432" r:id="rId40"/>
    <p:sldId id="289" r:id="rId41"/>
    <p:sldId id="290" r:id="rId42"/>
    <p:sldId id="319" r:id="rId43"/>
    <p:sldId id="424" r:id="rId44"/>
    <p:sldId id="425" r:id="rId45"/>
    <p:sldId id="426" r:id="rId46"/>
    <p:sldId id="427" r:id="rId47"/>
    <p:sldId id="436" r:id="rId48"/>
    <p:sldId id="437" r:id="rId49"/>
    <p:sldId id="438" r:id="rId50"/>
    <p:sldId id="428" r:id="rId51"/>
    <p:sldId id="429" r:id="rId52"/>
    <p:sldId id="416" r:id="rId53"/>
    <p:sldId id="417" r:id="rId54"/>
    <p:sldId id="418" r:id="rId55"/>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21" autoAdjust="0"/>
    <p:restoredTop sz="94660"/>
  </p:normalViewPr>
  <p:slideViewPr>
    <p:cSldViewPr>
      <p:cViewPr varScale="1">
        <p:scale>
          <a:sx n="89" d="100"/>
          <a:sy n="89" d="100"/>
        </p:scale>
        <p:origin x="1077"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54" Type="http://schemas.openxmlformats.org/officeDocument/2006/relationships/slide" Target="slides/slide47.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Davies" userId="34357d21-e319-4c8e-a6b3-0c9c2b688a77" providerId="ADAL" clId="{E74A41A5-95B9-47BC-A913-F53316DCF94A}"/>
    <pc:docChg chg="modSld">
      <pc:chgData name="Jonathan Davies" userId="34357d21-e319-4c8e-a6b3-0c9c2b688a77" providerId="ADAL" clId="{E74A41A5-95B9-47BC-A913-F53316DCF94A}" dt="2019-09-25T11:26:33.094" v="0" actId="20577"/>
      <pc:docMkLst>
        <pc:docMk/>
      </pc:docMkLst>
      <pc:sldChg chg="modSp">
        <pc:chgData name="Jonathan Davies" userId="34357d21-e319-4c8e-a6b3-0c9c2b688a77" providerId="ADAL" clId="{E74A41A5-95B9-47BC-A913-F53316DCF94A}" dt="2019-09-25T11:26:33.094" v="0" actId="20577"/>
        <pc:sldMkLst>
          <pc:docMk/>
          <pc:sldMk cId="3889204239" sldId="427"/>
        </pc:sldMkLst>
        <pc:spChg chg="mod">
          <ac:chgData name="Jonathan Davies" userId="34357d21-e319-4c8e-a6b3-0c9c2b688a77" providerId="ADAL" clId="{E74A41A5-95B9-47BC-A913-F53316DCF94A}" dt="2019-09-25T11:26:33.094" v="0" actId="20577"/>
          <ac:spMkLst>
            <pc:docMk/>
            <pc:sldMk cId="3889204239" sldId="427"/>
            <ac:spMk id="8" creationId="{2FDF6833-8105-4E97-9E37-F2E3EFBFD908}"/>
          </ac:spMkLst>
        </pc:spChg>
      </pc:sldChg>
    </pc:docChg>
  </pc:docChgLst>
  <pc:docChgLst>
    <pc:chgData name="Jonathan Davies" userId="34357d21-e319-4c8e-a6b3-0c9c2b688a77" providerId="ADAL" clId="{9C5CB0FB-090D-4C69-8AAA-0B731E5DB2EF}"/>
    <pc:docChg chg="modSld">
      <pc:chgData name="Jonathan Davies" userId="34357d21-e319-4c8e-a6b3-0c9c2b688a77" providerId="ADAL" clId="{9C5CB0FB-090D-4C69-8AAA-0B731E5DB2EF}" dt="2019-09-24T20:06:01.273" v="12" actId="14100"/>
      <pc:docMkLst>
        <pc:docMk/>
      </pc:docMkLst>
      <pc:sldChg chg="modSp">
        <pc:chgData name="Jonathan Davies" userId="34357d21-e319-4c8e-a6b3-0c9c2b688a77" providerId="ADAL" clId="{9C5CB0FB-090D-4C69-8AAA-0B731E5DB2EF}" dt="2019-09-24T20:06:01.273" v="12" actId="14100"/>
        <pc:sldMkLst>
          <pc:docMk/>
          <pc:sldMk cId="831182498" sldId="412"/>
        </pc:sldMkLst>
        <pc:spChg chg="mod">
          <ac:chgData name="Jonathan Davies" userId="34357d21-e319-4c8e-a6b3-0c9c2b688a77" providerId="ADAL" clId="{9C5CB0FB-090D-4C69-8AAA-0B731E5DB2EF}" dt="2019-09-24T20:05:57.047" v="11" actId="14100"/>
          <ac:spMkLst>
            <pc:docMk/>
            <pc:sldMk cId="831182498" sldId="412"/>
            <ac:spMk id="9" creationId="{CC18EF88-47D4-4B0A-B4EC-E170047AC351}"/>
          </ac:spMkLst>
        </pc:spChg>
        <pc:spChg chg="mod">
          <ac:chgData name="Jonathan Davies" userId="34357d21-e319-4c8e-a6b3-0c9c2b688a77" providerId="ADAL" clId="{9C5CB0FB-090D-4C69-8AAA-0B731E5DB2EF}" dt="2019-09-24T20:06:01.273" v="12" actId="14100"/>
          <ac:spMkLst>
            <pc:docMk/>
            <pc:sldMk cId="831182498" sldId="412"/>
            <ac:spMk id="10" creationId="{5F9A24C5-9689-4846-B5D6-003591FF749E}"/>
          </ac:spMkLst>
        </pc:sp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DB7AD07A-9D29-4F71-AE29-36AB905B88B6}" type="datetimeFigureOut">
              <a:rPr lang="en-GB" smtClean="0"/>
              <a:t>25/09/2019</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ABE2F486-1410-4218-ABBB-730E27316DDA}" type="slidenum">
              <a:rPr lang="en-GB" smtClean="0"/>
              <a:t>‹#›</a:t>
            </a:fld>
            <a:endParaRPr lang="en-GB"/>
          </a:p>
        </p:txBody>
      </p:sp>
    </p:spTree>
    <p:extLst>
      <p:ext uri="{BB962C8B-B14F-4D97-AF65-F5344CB8AC3E}">
        <p14:creationId xmlns:p14="http://schemas.microsoft.com/office/powerpoint/2010/main" val="40204000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1B41CA14-7F8D-4413-94D0-384F2F8BAA2F}" type="datetimeFigureOut">
              <a:rPr lang="en-GB" smtClean="0"/>
              <a:t>25/09/2019</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AD0379AA-B613-400C-82ED-9D2A4F98EB6A}" type="slidenum">
              <a:rPr lang="en-GB" smtClean="0"/>
              <a:t>‹#›</a:t>
            </a:fld>
            <a:endParaRPr lang="en-GB"/>
          </a:p>
        </p:txBody>
      </p:sp>
    </p:spTree>
    <p:extLst>
      <p:ext uri="{BB962C8B-B14F-4D97-AF65-F5344CB8AC3E}">
        <p14:creationId xmlns:p14="http://schemas.microsoft.com/office/powerpoint/2010/main" val="2019763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Elaine go through student diet </a:t>
            </a:r>
          </a:p>
        </p:txBody>
      </p:sp>
      <p:sp>
        <p:nvSpPr>
          <p:cNvPr id="4" name="Slide Number Placeholder 3"/>
          <p:cNvSpPr>
            <a:spLocks noGrp="1"/>
          </p:cNvSpPr>
          <p:nvPr>
            <p:ph type="sldNum" sz="quarter" idx="5"/>
          </p:nvPr>
        </p:nvSpPr>
        <p:spPr/>
        <p:txBody>
          <a:bodyPr/>
          <a:lstStyle/>
          <a:p>
            <a:fld id="{FCE92257-01C8-4F1C-8265-4F8DC946C37C}" type="slidenum">
              <a:rPr lang="en-GB" smtClean="0"/>
              <a:t>6</a:t>
            </a:fld>
            <a:endParaRPr lang="en-GB"/>
          </a:p>
        </p:txBody>
      </p:sp>
    </p:spTree>
    <p:extLst>
      <p:ext uri="{BB962C8B-B14F-4D97-AF65-F5344CB8AC3E}">
        <p14:creationId xmlns:p14="http://schemas.microsoft.com/office/powerpoint/2010/main" val="2507248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here how something trivial can lead to deep analysis.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5F972E0-5198-46C6-8EFE-44A646AD96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5091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a:t>
            </a:r>
            <a:r>
              <a:rPr lang="en-GB" baseline="0" dirty="0"/>
              <a:t> is what they’ll need to submit and do in lessons.  Using questions on previous slide to structure observation.</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5F972E0-5198-46C6-8EFE-44A646AD96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2273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 model has also been designed with width. One side focusing on the learner, the other the</a:t>
            </a:r>
            <a:r>
              <a:rPr lang="en-US" baseline="0" dirty="0"/>
              <a:t> teacher. </a:t>
            </a:r>
            <a:r>
              <a:rPr lang="en-US" dirty="0"/>
              <a:t>This is to prompt the trainee to have a balanced approach to their reflection. One piece of ARC reflection will focus on the learner throughout the chosen experience. The next should</a:t>
            </a:r>
            <a:r>
              <a:rPr lang="en-US" baseline="0" dirty="0"/>
              <a:t> focus on the student-teacher as the teacher. </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3D52699-CBB6-F845-866B-B81A7F8494E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8960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through the 4 Critical Incident sheets</a:t>
            </a:r>
            <a:r>
              <a:rPr lang="en-GB" baseline="0" dirty="0"/>
              <a:t> they will fill in.</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5F972E0-5198-46C6-8EFE-44A646AD96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565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49599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36779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7095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2351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here how something trivial can lead to deep analysis,</a:t>
            </a:r>
            <a:r>
              <a:rPr lang="en-GB" baseline="0" dirty="0"/>
              <a:t> and this will be revisited later on in the day.</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5F972E0-5198-46C6-8EFE-44A646AD96E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95060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39825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03611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7874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rgbClr val="212C28"/>
                </a:solidFill>
              </a:rPr>
              <a:t>Verbal Communication </a:t>
            </a:r>
            <a:r>
              <a:rPr lang="en-US" dirty="0"/>
              <a:t>– this includes aspects such as volume, projection, pitch, speed, tone, clarity and expressiveness. </a:t>
            </a:r>
          </a:p>
          <a:p>
            <a:r>
              <a:rPr lang="en-US" b="1" dirty="0">
                <a:solidFill>
                  <a:schemeClr val="tx2"/>
                </a:solidFill>
              </a:rPr>
              <a:t>Non-verbal Communication </a:t>
            </a:r>
            <a:r>
              <a:rPr lang="en-US" dirty="0"/>
              <a:t>– this includes, for example, appearance,</a:t>
            </a:r>
          </a:p>
          <a:p>
            <a:r>
              <a:rPr lang="en-US" dirty="0"/>
              <a:t>gesture, posture, facial expression and mannerisms, particularly in relation to how you present yourself as a teacher.</a:t>
            </a:r>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47187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1822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Wragg (1984)</a:t>
            </a:r>
            <a:r>
              <a:rPr lang="en-GB" baseline="0" dirty="0"/>
              <a:t> concluded that questioning equates to approximately 30% of teaching and learning time.</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6433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87991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Personal, social and public distance as the teacher moves around the classroom = his/her </a:t>
            </a:r>
            <a:r>
              <a:rPr lang="en-GB" dirty="0" err="1"/>
              <a:t>behavior</a:t>
            </a:r>
            <a:r>
              <a:rPr lang="en-GB" dirty="0"/>
              <a:t> has a strong impact on children within personal distance, and makes it easier to influence children within social distance.</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1935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519988-0CE8-9B48-A994-0B3544FDD12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83969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links between what has been shown in the previous</a:t>
            </a:r>
            <a:r>
              <a:rPr lang="en-GB" baseline="0" dirty="0"/>
              <a:t> slides and the categories for observation noted on this slide. Ask student-teachers to note some possible areas they may focus on during their observations.</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1E2F3F-B754-4B43-9475-3296B25F57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3316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E0DA87A-900D-4829-80B1-DA969AA9C453}" type="datetimeFigureOut">
              <a:rPr lang="en-GB" smtClean="0"/>
              <a:t>25/09/2019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1311321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0DA87A-900D-4829-80B1-DA969AA9C453}" type="datetimeFigureOut">
              <a:rPr lang="en-GB" smtClean="0"/>
              <a:t>25/09/2019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19788924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0DA87A-900D-4829-80B1-DA969AA9C453}" type="datetimeFigureOut">
              <a:rPr lang="en-GB" smtClean="0"/>
              <a:t>25/09/2019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746070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E0DA87A-900D-4829-80B1-DA969AA9C453}" type="datetimeFigureOut">
              <a:rPr lang="en-GB" smtClean="0"/>
              <a:t>25/09/2019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4253453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E0DA87A-900D-4829-80B1-DA969AA9C453}" type="datetimeFigureOut">
              <a:rPr lang="en-GB" smtClean="0"/>
              <a:t>25/09/2019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2612139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E0DA87A-900D-4829-80B1-DA969AA9C453}" type="datetimeFigureOut">
              <a:rPr lang="en-GB" smtClean="0"/>
              <a:t>25/09/2019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3689957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0DA87A-900D-4829-80B1-DA969AA9C453}" type="datetimeFigureOut">
              <a:rPr lang="en-GB" smtClean="0"/>
              <a:t>25/09/2019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536411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E0DA87A-900D-4829-80B1-DA969AA9C453}" type="datetimeFigureOut">
              <a:rPr lang="en-GB" smtClean="0"/>
              <a:t>25/09/2019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3605134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E0DA87A-900D-4829-80B1-DA969AA9C453}" type="datetimeFigureOut">
              <a:rPr lang="en-GB" smtClean="0"/>
              <a:t>25/09/2019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141686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0DA87A-900D-4829-80B1-DA969AA9C453}" type="datetimeFigureOut">
              <a:rPr lang="en-GB" smtClean="0"/>
              <a:t>25/09/2019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4224220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0DA87A-900D-4829-80B1-DA969AA9C453}" type="datetimeFigureOut">
              <a:rPr lang="en-GB" smtClean="0"/>
              <a:t>25/09/2019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3D17D-C24C-45EE-9FAA-F61D845E723B}" type="slidenum">
              <a:rPr lang="en-GB" smtClean="0"/>
              <a:t>‹#›</a:t>
            </a:fld>
            <a:endParaRPr lang="en-GB"/>
          </a:p>
        </p:txBody>
      </p:sp>
    </p:spTree>
    <p:extLst>
      <p:ext uri="{BB962C8B-B14F-4D97-AF65-F5344CB8AC3E}">
        <p14:creationId xmlns:p14="http://schemas.microsoft.com/office/powerpoint/2010/main" val="3666453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694082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FF16E8AC-E80C-6247-B26A-B0E63BD5A8FB}" type="datetimeFigureOut">
              <a:rPr lang="en-US" smtClean="0"/>
              <a:pPr/>
              <a:t>9/25/2019</a:t>
            </a:fld>
            <a:endParaRPr lang="en-US"/>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2361A3BC-1721-41A9-A28E-3ABDE20B2BFB}" type="slidenum">
              <a:rPr lang="en-GB" smtClean="0"/>
              <a:pPr/>
              <a:t>‹#›</a:t>
            </a:fld>
            <a:endParaRPr lang="en-GB"/>
          </a:p>
        </p:txBody>
      </p:sp>
    </p:spTree>
    <p:extLst>
      <p:ext uri="{BB962C8B-B14F-4D97-AF65-F5344CB8AC3E}">
        <p14:creationId xmlns:p14="http://schemas.microsoft.com/office/powerpoint/2010/main" val="4182062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16E8AC-E80C-6247-B26A-B0E63BD5A8FB}" type="datetimeFigureOut">
              <a:rPr lang="en-US" smtClean="0"/>
              <a:pPr/>
              <a:t>9/25/2019</a:t>
            </a:fld>
            <a:endParaRPr lang="en-US"/>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19684071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16E8AC-E80C-6247-B26A-B0E63BD5A8FB}" type="datetimeFigureOut">
              <a:rPr lang="en-US" smtClean="0"/>
              <a:pPr/>
              <a:t>9/25/2019</a:t>
            </a:fld>
            <a:endParaRPr lang="en-US"/>
          </a:p>
        </p:txBody>
      </p:sp>
      <p:sp>
        <p:nvSpPr>
          <p:cNvPr id="6" name="Slide Number Placeholder 5"/>
          <p:cNvSpPr>
            <a:spLocks noGrp="1"/>
          </p:cNvSpPr>
          <p:nvPr>
            <p:ph type="sldNum" sz="quarter" idx="12"/>
          </p:nvPr>
        </p:nvSpPr>
        <p:spPr/>
        <p:txBody>
          <a:bodyPr/>
          <a:lstStyle/>
          <a:p>
            <a:fld id="{2361A3BC-1721-41A9-A28E-3ABDE20B2BFB}" type="slidenum">
              <a:rPr lang="en-GB" smtClean="0"/>
              <a:pPr/>
              <a:t>‹#›</a:t>
            </a:fld>
            <a:endParaRPr lang="en-GB"/>
          </a:p>
        </p:txBody>
      </p:sp>
    </p:spTree>
    <p:extLst>
      <p:ext uri="{BB962C8B-B14F-4D97-AF65-F5344CB8AC3E}">
        <p14:creationId xmlns:p14="http://schemas.microsoft.com/office/powerpoint/2010/main" val="17081647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F16E8AC-E80C-6247-B26A-B0E63BD5A8FB}" type="datetimeFigureOut">
              <a:rPr lang="en-US" smtClean="0"/>
              <a:pPr/>
              <a:t>9/25/2019</a:t>
            </a:fld>
            <a:endParaRPr lang="en-US"/>
          </a:p>
        </p:txBody>
      </p:sp>
      <p:sp>
        <p:nvSpPr>
          <p:cNvPr id="7" name="Slide Number Placeholder 6"/>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42169323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F16E8AC-E80C-6247-B26A-B0E63BD5A8FB}" type="datetimeFigureOut">
              <a:rPr lang="en-US" smtClean="0"/>
              <a:pPr/>
              <a:t>9/25/2019</a:t>
            </a:fld>
            <a:endParaRPr lang="en-US"/>
          </a:p>
        </p:txBody>
      </p:sp>
      <p:sp>
        <p:nvSpPr>
          <p:cNvPr id="9" name="Slide Number Placeholder 8"/>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16552155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F16E8AC-E80C-6247-B26A-B0E63BD5A8FB}" type="datetimeFigureOut">
              <a:rPr lang="en-US" smtClean="0"/>
              <a:pPr/>
              <a:t>9/25/2019</a:t>
            </a:fld>
            <a:endParaRPr lang="en-US"/>
          </a:p>
        </p:txBody>
      </p:sp>
      <p:sp>
        <p:nvSpPr>
          <p:cNvPr id="5" name="Slide Number Placeholder 4"/>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16601672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16E8AC-E80C-6247-B26A-B0E63BD5A8FB}" type="datetimeFigureOut">
              <a:rPr lang="en-US" smtClean="0"/>
              <a:pPr/>
              <a:t>9/25/2019</a:t>
            </a:fld>
            <a:endParaRPr lang="en-US"/>
          </a:p>
        </p:txBody>
      </p:sp>
      <p:sp>
        <p:nvSpPr>
          <p:cNvPr id="4" name="Slide Number Placeholder 3"/>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24502008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16E8AC-E80C-6247-B26A-B0E63BD5A8FB}" type="datetimeFigureOut">
              <a:rPr lang="en-US" smtClean="0"/>
              <a:pPr/>
              <a:t>9/25/2019</a:t>
            </a:fld>
            <a:endParaRPr lang="en-US"/>
          </a:p>
        </p:txBody>
      </p:sp>
      <p:sp>
        <p:nvSpPr>
          <p:cNvPr id="7" name="Slide Number Placeholder 6"/>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33427128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16E8AC-E80C-6247-B26A-B0E63BD5A8FB}" type="datetimeFigureOut">
              <a:rPr lang="en-US" smtClean="0"/>
              <a:pPr/>
              <a:t>9/25/2019</a:t>
            </a:fld>
            <a:endParaRPr lang="en-US"/>
          </a:p>
        </p:txBody>
      </p:sp>
      <p:sp>
        <p:nvSpPr>
          <p:cNvPr id="7" name="Slide Number Placeholder 6"/>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36086750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16E8AC-E80C-6247-B26A-B0E63BD5A8FB}" type="datetimeFigureOut">
              <a:rPr lang="en-US" smtClean="0"/>
              <a:pPr/>
              <a:t>9/25/2019</a:t>
            </a:fld>
            <a:endParaRPr lang="en-US"/>
          </a:p>
        </p:txBody>
      </p:sp>
      <p:sp>
        <p:nvSpPr>
          <p:cNvPr id="6" name="Slide Number Placeholder 5"/>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956897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16E8AC-E80C-6247-B26A-B0E63BD5A8FB}" type="datetimeFigureOut">
              <a:rPr lang="en-US" smtClean="0"/>
              <a:pPr/>
              <a:t>9/25/2019</a:t>
            </a:fld>
            <a:endParaRPr lang="en-US"/>
          </a:p>
        </p:txBody>
      </p:sp>
      <p:sp>
        <p:nvSpPr>
          <p:cNvPr id="6" name="Slide Number Placeholder 5"/>
          <p:cNvSpPr>
            <a:spLocks noGrp="1"/>
          </p:cNvSpPr>
          <p:nvPr>
            <p:ph type="sldNum" sz="quarter" idx="12"/>
          </p:nvPr>
        </p:nvSpPr>
        <p:spPr/>
        <p:txBody>
          <a:bodyPr/>
          <a:lstStyle/>
          <a:p>
            <a:fld id="{4ED357AA-FABF-AA4B-9415-FFC06ACDC7FB}" type="slidenum">
              <a:rPr lang="en-US" smtClean="0"/>
              <a:pPr/>
              <a:t>‹#›</a:t>
            </a:fld>
            <a:endParaRPr lang="en-US"/>
          </a:p>
        </p:txBody>
      </p:sp>
    </p:spTree>
    <p:extLst>
      <p:ext uri="{BB962C8B-B14F-4D97-AF65-F5344CB8AC3E}">
        <p14:creationId xmlns:p14="http://schemas.microsoft.com/office/powerpoint/2010/main" val="2753045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ap Slide">
    <p:bg bwMode="ltGray">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5B1E50CE-2A10-414D-A44D-9CE008E33B13}"/>
              </a:ext>
            </a:extLst>
          </p:cNvPr>
          <p:cNvSpPr>
            <a:spLocks noGrp="1"/>
          </p:cNvSpPr>
          <p:nvPr>
            <p:ph type="pic" sz="quarter" idx="13"/>
          </p:nvPr>
        </p:nvSpPr>
        <p:spPr bwMode="white">
          <a:xfrm>
            <a:off x="0" y="0"/>
            <a:ext cx="9144000" cy="6858000"/>
          </a:xfrm>
          <a:solidFill>
            <a:schemeClr val="tx1"/>
          </a:solidFill>
        </p:spPr>
        <p:txBody>
          <a:bodyPr anchor="ctr" anchorCtr="0"/>
          <a:lstStyle>
            <a:lvl1pPr marL="0" indent="0" algn="ctr">
              <a:buNone/>
              <a:defRPr/>
            </a:lvl1pPr>
          </a:lstStyle>
          <a:p>
            <a:r>
              <a:rPr lang="en-US" noProof="0" dirty="0"/>
              <a:t>Click icon to add picture</a:t>
            </a:r>
          </a:p>
        </p:txBody>
      </p:sp>
      <p:sp>
        <p:nvSpPr>
          <p:cNvPr id="11" name="Rectangle 10">
            <a:extLst>
              <a:ext uri="{FF2B5EF4-FFF2-40B4-BE49-F238E27FC236}">
                <a16:creationId xmlns:a16="http://schemas.microsoft.com/office/drawing/2014/main" id="{32BFBB01-2158-40AB-B652-ED00805909B1}"/>
              </a:ext>
            </a:extLst>
          </p:cNvPr>
          <p:cNvSpPr/>
          <p:nvPr userDrawn="1"/>
        </p:nvSpPr>
        <p:spPr>
          <a:xfrm rot="5400000">
            <a:off x="4135499" y="1866159"/>
            <a:ext cx="864000" cy="9153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dirty="0">
              <a:solidFill>
                <a:prstClr val="white"/>
              </a:solidFill>
            </a:endParaRPr>
          </a:p>
        </p:txBody>
      </p:sp>
      <p:sp>
        <p:nvSpPr>
          <p:cNvPr id="2" name="Date Placeholder 1"/>
          <p:cNvSpPr>
            <a:spLocks noGrp="1"/>
          </p:cNvSpPr>
          <p:nvPr>
            <p:ph type="dt" sz="half" idx="10"/>
          </p:nvPr>
        </p:nvSpPr>
        <p:spPr/>
        <p:txBody>
          <a:bodyPr/>
          <a:lstStyle>
            <a:lvl1pPr>
              <a:defRPr>
                <a:solidFill>
                  <a:schemeClr val="bg1">
                    <a:alpha val="70000"/>
                  </a:schemeClr>
                </a:solidFill>
              </a:defRPr>
            </a:lvl1pPr>
          </a:lstStyle>
          <a:p>
            <a:fld id="{38386F08-408F-4BD2-A5F9-1FF72E18D3C3}" type="datetimeFigureOut">
              <a:rPr lang="en-US" smtClean="0">
                <a:solidFill>
                  <a:prstClr val="white">
                    <a:alpha val="70000"/>
                  </a:prstClr>
                </a:solidFill>
              </a:rPr>
              <a:pPr/>
              <a:t>9/25/2019</a:t>
            </a:fld>
            <a:endParaRPr lang="en-US" dirty="0">
              <a:solidFill>
                <a:prstClr val="white">
                  <a:alpha val="70000"/>
                </a:prstClr>
              </a:solidFill>
            </a:endParaRPr>
          </a:p>
        </p:txBody>
      </p:sp>
      <p:sp>
        <p:nvSpPr>
          <p:cNvPr id="3" name="Footer Placeholder 2"/>
          <p:cNvSpPr>
            <a:spLocks noGrp="1"/>
          </p:cNvSpPr>
          <p:nvPr>
            <p:ph type="ftr" sz="quarter" idx="11"/>
          </p:nvPr>
        </p:nvSpPr>
        <p:spPr>
          <a:xfrm>
            <a:off x="938892" y="6236208"/>
            <a:ext cx="4425892" cy="320040"/>
          </a:xfrm>
        </p:spPr>
        <p:txBody>
          <a:bodyPr/>
          <a:lstStyle>
            <a:lvl1pPr>
              <a:defRPr>
                <a:solidFill>
                  <a:schemeClr val="bg1">
                    <a:alpha val="70000"/>
                  </a:schemeClr>
                </a:solidFill>
              </a:defRPr>
            </a:lvl1pPr>
          </a:lstStyle>
          <a:p>
            <a:r>
              <a:rPr lang="en-US" dirty="0">
                <a:solidFill>
                  <a:prstClr val="white">
                    <a:alpha val="70000"/>
                  </a:prstClr>
                </a:solidFill>
              </a:rPr>
              <a:t>Add a footer</a:t>
            </a:r>
          </a:p>
        </p:txBody>
      </p:sp>
      <p:sp>
        <p:nvSpPr>
          <p:cNvPr id="4" name="Slide Number Placeholder 3"/>
          <p:cNvSpPr>
            <a:spLocks noGrp="1"/>
          </p:cNvSpPr>
          <p:nvPr>
            <p:ph type="sldNum" sz="quarter" idx="12"/>
          </p:nvPr>
        </p:nvSpPr>
        <p:spPr/>
        <p:txBody>
          <a:bodyPr/>
          <a:lstStyle/>
          <a:p>
            <a:fld id="{42F0A33C-B6D6-454E-A4EA-5198AC78DEE3}" type="slidenum">
              <a:rPr lang="en-US" smtClean="0"/>
              <a:pPr/>
              <a:t>‹#›</a:t>
            </a:fld>
            <a:endParaRPr lang="en-US" dirty="0"/>
          </a:p>
        </p:txBody>
      </p:sp>
      <p:sp>
        <p:nvSpPr>
          <p:cNvPr id="5" name="Title 4">
            <a:extLst>
              <a:ext uri="{FF2B5EF4-FFF2-40B4-BE49-F238E27FC236}">
                <a16:creationId xmlns:a16="http://schemas.microsoft.com/office/drawing/2014/main" id="{29A01CDD-F399-4646-90ED-E57A0E6099FE}"/>
              </a:ext>
            </a:extLst>
          </p:cNvPr>
          <p:cNvSpPr>
            <a:spLocks noGrp="1"/>
          </p:cNvSpPr>
          <p:nvPr>
            <p:ph type="title" hasCustomPrompt="1"/>
          </p:nvPr>
        </p:nvSpPr>
        <p:spPr bwMode="black">
          <a:xfrm>
            <a:off x="5811592" y="246232"/>
            <a:ext cx="2840918" cy="957729"/>
          </a:xfrm>
          <a:noFill/>
          <a:ln>
            <a:noFill/>
          </a:ln>
        </p:spPr>
        <p:txBody>
          <a:bodyPr anchor="b" anchorCtr="0">
            <a:normAutofit/>
          </a:bodyPr>
          <a:lstStyle>
            <a:lvl1pPr algn="r">
              <a:defRPr sz="3000" b="0" cap="none" baseline="0">
                <a:solidFill>
                  <a:schemeClr val="accent2"/>
                </a:solidFill>
              </a:defRPr>
            </a:lvl1pPr>
          </a:lstStyle>
          <a:p>
            <a:r>
              <a:rPr lang="en-US" noProof="0"/>
              <a:t>CLICK TO EDIT MASTER TITLE STYLE</a:t>
            </a:r>
          </a:p>
        </p:txBody>
      </p:sp>
      <p:sp>
        <p:nvSpPr>
          <p:cNvPr id="10" name="Text Placeholder 9">
            <a:extLst>
              <a:ext uri="{FF2B5EF4-FFF2-40B4-BE49-F238E27FC236}">
                <a16:creationId xmlns:a16="http://schemas.microsoft.com/office/drawing/2014/main" id="{C452D643-DA50-4240-9810-A9BBB9728826}"/>
              </a:ext>
            </a:extLst>
          </p:cNvPr>
          <p:cNvSpPr>
            <a:spLocks noGrp="1"/>
          </p:cNvSpPr>
          <p:nvPr>
            <p:ph type="body" sz="quarter" idx="14" hasCustomPrompt="1"/>
          </p:nvPr>
        </p:nvSpPr>
        <p:spPr>
          <a:xfrm>
            <a:off x="6069330" y="1343511"/>
            <a:ext cx="2537929" cy="4472513"/>
          </a:xfrm>
        </p:spPr>
        <p:txBody>
          <a:bodyPr>
            <a:normAutofit/>
          </a:bodyPr>
          <a:lstStyle>
            <a:lvl1pPr marL="0" indent="0" algn="r">
              <a:buNone/>
              <a:defRPr sz="1800">
                <a:solidFill>
                  <a:schemeClr val="bg1"/>
                </a:solidFill>
              </a:defRPr>
            </a:lvl1pPr>
            <a:lvl2pPr marL="171450" indent="0" algn="r">
              <a:buNone/>
              <a:defRPr sz="1500">
                <a:solidFill>
                  <a:schemeClr val="bg1"/>
                </a:solidFill>
              </a:defRPr>
            </a:lvl2pPr>
            <a:lvl3pPr marL="342900" indent="0" algn="r">
              <a:buNone/>
              <a:defRPr sz="1500">
                <a:solidFill>
                  <a:schemeClr val="bg1"/>
                </a:solidFill>
              </a:defRPr>
            </a:lvl3pPr>
            <a:lvl4pPr marL="514350" indent="0" algn="r">
              <a:buNone/>
              <a:defRPr sz="1500">
                <a:solidFill>
                  <a:schemeClr val="bg1"/>
                </a:solidFill>
              </a:defRPr>
            </a:lvl4pPr>
            <a:lvl5pPr marL="685800" indent="0" algn="r">
              <a:buNone/>
              <a:defRPr sz="15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5618468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White">
          <a:xfrm>
            <a:off x="662940" y="592184"/>
            <a:ext cx="4312830" cy="1810379"/>
          </a:xfrm>
          <a:noFill/>
          <a:ln>
            <a:noFill/>
          </a:ln>
        </p:spPr>
        <p:txBody>
          <a:bodyPr lIns="0" anchor="t" anchorCtr="0">
            <a:noAutofit/>
          </a:bodyPr>
          <a:lstStyle>
            <a:lvl1pPr marL="0" indent="0" algn="l" defTabSz="0">
              <a:buFont typeface="Arial" panose="020B0604020202020204" pitchFamily="34" charset="0"/>
              <a:buNone/>
              <a:defRPr sz="3000" cap="none" spc="0" baseline="0">
                <a:solidFill>
                  <a:schemeClr val="tx1"/>
                </a:solidFill>
              </a:defRPr>
            </a:lvl1pPr>
          </a:lstStyle>
          <a:p>
            <a:r>
              <a:rPr lang="en-US" noProof="0"/>
              <a:t>Click to edit master title style</a:t>
            </a:r>
          </a:p>
        </p:txBody>
      </p:sp>
      <p:sp>
        <p:nvSpPr>
          <p:cNvPr id="3" name="Picture Placeholder 2"/>
          <p:cNvSpPr>
            <a:spLocks noGrp="1" noChangeAspect="1"/>
          </p:cNvSpPr>
          <p:nvPr>
            <p:ph type="pic" idx="1"/>
          </p:nvPr>
        </p:nvSpPr>
        <p:spPr>
          <a:xfrm>
            <a:off x="4872900" y="0"/>
            <a:ext cx="4275672" cy="6858000"/>
          </a:xfrm>
          <a:solidFill>
            <a:schemeClr val="bg1">
              <a:lumMod val="75000"/>
            </a:schemeClr>
          </a:solidFill>
        </p:spPr>
        <p:txBody>
          <a:bodyPr anchor="t"/>
          <a:lstStyle>
            <a:lvl1pPr marL="0" indent="0">
              <a:buNone/>
              <a:defRPr sz="2400">
                <a:solidFill>
                  <a:schemeClr val="bg1">
                    <a:lumMod val="85000"/>
                    <a:lumOff val="15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noProof="0" dirty="0"/>
              <a:t>Click icon to add picture</a:t>
            </a:r>
          </a:p>
        </p:txBody>
      </p:sp>
      <p:sp>
        <p:nvSpPr>
          <p:cNvPr id="4" name="Text Placeholder 3"/>
          <p:cNvSpPr>
            <a:spLocks noGrp="1"/>
          </p:cNvSpPr>
          <p:nvPr>
            <p:ph type="body" sz="half" idx="2" hasCustomPrompt="1"/>
          </p:nvPr>
        </p:nvSpPr>
        <p:spPr bwMode="white">
          <a:xfrm>
            <a:off x="474053" y="2417803"/>
            <a:ext cx="3973049" cy="3710855"/>
          </a:xfrm>
        </p:spPr>
        <p:txBody>
          <a:bodyPr anchor="t" anchorCtr="1">
            <a:normAutofit/>
          </a:bodyPr>
          <a:lstStyle>
            <a:lvl1pPr marL="214313" indent="-214313" algn="l">
              <a:buClr>
                <a:schemeClr val="bg1"/>
              </a:buClr>
              <a:buFont typeface="Arial" panose="020B0604020202020204" pitchFamily="34" charset="0"/>
              <a:buChar char="•"/>
              <a:defRPr sz="18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38386F08-408F-4BD2-A5F9-1FF72E18D3C3}" type="datetimeFigureOut">
              <a:rPr lang="en-US" smtClean="0"/>
              <a:pPr/>
              <a:t>9/25/2019</a:t>
            </a:fld>
            <a:endParaRPr lang="en-US" dirty="0"/>
          </a:p>
        </p:txBody>
      </p:sp>
      <p:sp>
        <p:nvSpPr>
          <p:cNvPr id="9" name="Footer Placeholder 8"/>
          <p:cNvSpPr>
            <a:spLocks noGrp="1"/>
          </p:cNvSpPr>
          <p:nvPr>
            <p:ph type="ftr" sz="quarter" idx="11"/>
          </p:nvPr>
        </p:nvSpPr>
        <p:spPr>
          <a:xfrm>
            <a:off x="603504" y="6236208"/>
            <a:ext cx="3843598" cy="320040"/>
          </a:xfrm>
        </p:spPr>
        <p:txBody>
          <a:bodyPr/>
          <a:lstStyle>
            <a:lvl1pPr>
              <a:defRPr>
                <a:solidFill>
                  <a:srgbClr val="FFFFFF">
                    <a:alpha val="70000"/>
                  </a:srgbClr>
                </a:solidFill>
              </a:defRPr>
            </a:lvl1pPr>
          </a:lstStyle>
          <a:p>
            <a:r>
              <a:rPr lang="en-US" dirty="0"/>
              <a:t>Add a footer</a:t>
            </a:r>
          </a:p>
        </p:txBody>
      </p:sp>
      <p:sp>
        <p:nvSpPr>
          <p:cNvPr id="10" name="Slide Number Placeholder 9"/>
          <p:cNvSpPr>
            <a:spLocks noGrp="1"/>
          </p:cNvSpPr>
          <p:nvPr>
            <p:ph type="sldNum" sz="quarter" idx="12"/>
          </p:nvPr>
        </p:nvSpPr>
        <p:spPr/>
        <p:txBody>
          <a:bodyPr/>
          <a:lstStyle/>
          <a:p>
            <a:fld id="{42F0A33C-B6D6-454E-A4EA-5198AC78DEE3}" type="slidenum">
              <a:rPr lang="en-US" smtClean="0"/>
              <a:pPr/>
              <a:t>‹#›</a:t>
            </a:fld>
            <a:endParaRPr lang="en-US" dirty="0"/>
          </a:p>
        </p:txBody>
      </p:sp>
    </p:spTree>
    <p:extLst>
      <p:ext uri="{BB962C8B-B14F-4D97-AF65-F5344CB8AC3E}">
        <p14:creationId xmlns:p14="http://schemas.microsoft.com/office/powerpoint/2010/main" val="1320071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C226BE6-63BD-4193-A5B9-87DBDF176AB9}"/>
              </a:ext>
            </a:extLst>
          </p:cNvPr>
          <p:cNvSpPr/>
          <p:nvPr userDrawn="1"/>
        </p:nvSpPr>
        <p:spPr>
          <a:xfrm rot="5400000">
            <a:off x="4189500" y="-4192844"/>
            <a:ext cx="756000" cy="9153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dirty="0">
              <a:solidFill>
                <a:prstClr val="white"/>
              </a:solidFill>
            </a:endParaRPr>
          </a:p>
        </p:txBody>
      </p:sp>
      <p:sp>
        <p:nvSpPr>
          <p:cNvPr id="2" name="Title 1"/>
          <p:cNvSpPr>
            <a:spLocks noGrp="1"/>
          </p:cNvSpPr>
          <p:nvPr>
            <p:ph type="title"/>
          </p:nvPr>
        </p:nvSpPr>
        <p:spPr bwMode="blackWhite">
          <a:xfrm>
            <a:off x="3131415" y="3508040"/>
            <a:ext cx="2881170" cy="3420000"/>
          </a:xfrm>
          <a:noFill/>
          <a:ln>
            <a:noFill/>
          </a:ln>
        </p:spPr>
        <p:txBody>
          <a:bodyPr anchor="ctr" anchorCtr="1">
            <a:noAutofit/>
          </a:bodyPr>
          <a:lstStyle>
            <a:lvl1pPr algn="l">
              <a:defRPr sz="1800" cap="none">
                <a:solidFill>
                  <a:schemeClr val="tx1"/>
                </a:solidFill>
              </a:defRPr>
            </a:lvl1pPr>
          </a:lstStyle>
          <a:p>
            <a:r>
              <a:rPr lang="en-US" noProof="0"/>
              <a:t>Click to edit Master title style</a:t>
            </a:r>
          </a:p>
        </p:txBody>
      </p:sp>
      <p:sp>
        <p:nvSpPr>
          <p:cNvPr id="4" name="Text Placeholder 3"/>
          <p:cNvSpPr>
            <a:spLocks noGrp="1"/>
          </p:cNvSpPr>
          <p:nvPr>
            <p:ph type="body" sz="half" idx="2" hasCustomPrompt="1"/>
          </p:nvPr>
        </p:nvSpPr>
        <p:spPr>
          <a:xfrm>
            <a:off x="6303645" y="1005840"/>
            <a:ext cx="2623185" cy="5593080"/>
          </a:xfrm>
        </p:spPr>
        <p:txBody>
          <a:bodyPr anchor="t" anchorCtr="0">
            <a:normAutofit/>
          </a:bodyPr>
          <a:lstStyle>
            <a:lvl1pPr marL="214313" indent="-214313" algn="l">
              <a:buFont typeface="Arial" panose="020B0604020202020204" pitchFamily="34" charset="0"/>
              <a:buChar char="•"/>
              <a:defRPr sz="18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8" name="Date Placeholder 7"/>
          <p:cNvSpPr>
            <a:spLocks noGrp="1"/>
          </p:cNvSpPr>
          <p:nvPr>
            <p:ph type="dt" sz="half" idx="10"/>
          </p:nvPr>
        </p:nvSpPr>
        <p:spPr>
          <a:xfrm>
            <a:off x="6471862" y="6254056"/>
            <a:ext cx="2065310" cy="323968"/>
          </a:xfrm>
        </p:spPr>
        <p:txBody>
          <a:bodyPr/>
          <a:lstStyle>
            <a:lvl1pPr>
              <a:defRPr>
                <a:solidFill>
                  <a:srgbClr val="FFFFFF"/>
                </a:solidFill>
                <a:effectLst>
                  <a:outerShdw blurRad="50800" dist="38100" dir="2700000" algn="tl" rotWithShape="0">
                    <a:prstClr val="black">
                      <a:alpha val="43000"/>
                    </a:prstClr>
                  </a:outerShdw>
                </a:effectLst>
              </a:defRPr>
            </a:lvl1pPr>
          </a:lstStyle>
          <a:p>
            <a:fld id="{38386F08-408F-4BD2-A5F9-1FF72E18D3C3}" type="datetimeFigureOut">
              <a:rPr lang="en-US" smtClean="0"/>
              <a:pPr/>
              <a:t>9/25/2019</a:t>
            </a:fld>
            <a:endParaRPr lang="en-US" dirty="0"/>
          </a:p>
        </p:txBody>
      </p:sp>
      <p:sp>
        <p:nvSpPr>
          <p:cNvPr id="9" name="Footer Placeholder 8"/>
          <p:cNvSpPr>
            <a:spLocks noGrp="1"/>
          </p:cNvSpPr>
          <p:nvPr>
            <p:ph type="ftr" sz="quarter" idx="11"/>
          </p:nvPr>
        </p:nvSpPr>
        <p:spPr>
          <a:xfrm>
            <a:off x="226314" y="6236208"/>
            <a:ext cx="3843598" cy="320040"/>
          </a:xfrm>
        </p:spPr>
        <p:txBody>
          <a:bodyPr/>
          <a:lstStyle>
            <a:lvl1pPr>
              <a:defRPr>
                <a:solidFill>
                  <a:srgbClr val="FFFFFF">
                    <a:alpha val="70000"/>
                  </a:srgbClr>
                </a:solidFill>
              </a:defRPr>
            </a:lvl1pPr>
          </a:lstStyle>
          <a:p>
            <a:r>
              <a:rPr lang="en-US" dirty="0"/>
              <a:t>Add a footer</a:t>
            </a:r>
          </a:p>
        </p:txBody>
      </p:sp>
      <p:sp>
        <p:nvSpPr>
          <p:cNvPr id="10" name="Slide Number Placeholder 9"/>
          <p:cNvSpPr>
            <a:spLocks noGrp="1"/>
          </p:cNvSpPr>
          <p:nvPr>
            <p:ph type="sldNum" sz="quarter" idx="12"/>
          </p:nvPr>
        </p:nvSpPr>
        <p:spPr>
          <a:xfrm>
            <a:off x="8674982" y="6233160"/>
            <a:ext cx="274320" cy="365760"/>
          </a:xfrm>
        </p:spPr>
        <p:txBody>
          <a:bodyPr/>
          <a:lstStyle/>
          <a:p>
            <a:fld id="{42F0A33C-B6D6-454E-A4EA-5198AC78DEE3}" type="slidenum">
              <a:rPr lang="en-US" smtClean="0"/>
              <a:pPr/>
              <a:t>‹#›</a:t>
            </a:fld>
            <a:endParaRPr lang="en-US" dirty="0"/>
          </a:p>
        </p:txBody>
      </p:sp>
      <p:sp>
        <p:nvSpPr>
          <p:cNvPr id="13" name="Text Placeholder 3">
            <a:extLst>
              <a:ext uri="{FF2B5EF4-FFF2-40B4-BE49-F238E27FC236}">
                <a16:creationId xmlns:a16="http://schemas.microsoft.com/office/drawing/2014/main" id="{A010B646-69BD-42FF-80B8-7A065EA6A284}"/>
              </a:ext>
            </a:extLst>
          </p:cNvPr>
          <p:cNvSpPr>
            <a:spLocks noGrp="1"/>
          </p:cNvSpPr>
          <p:nvPr>
            <p:ph type="body" sz="half" idx="15" hasCustomPrompt="1"/>
          </p:nvPr>
        </p:nvSpPr>
        <p:spPr>
          <a:xfrm>
            <a:off x="220438" y="996684"/>
            <a:ext cx="2623185" cy="5593080"/>
          </a:xfrm>
        </p:spPr>
        <p:txBody>
          <a:bodyPr anchor="t" anchorCtr="0">
            <a:normAutofit/>
          </a:bodyPr>
          <a:lstStyle>
            <a:lvl1pPr marL="214313" indent="-214313" algn="l">
              <a:buFont typeface="Arial" panose="020B0604020202020204" pitchFamily="34" charset="0"/>
              <a:buChar char="•"/>
              <a:defRPr sz="18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Tree>
    <p:extLst>
      <p:ext uri="{BB962C8B-B14F-4D97-AF65-F5344CB8AC3E}">
        <p14:creationId xmlns:p14="http://schemas.microsoft.com/office/powerpoint/2010/main" val="33813440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ideo Layou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8594972" y="6324918"/>
            <a:ext cx="274320" cy="365760"/>
          </a:xfrm>
        </p:spPr>
        <p:txBody>
          <a:bodyPr/>
          <a:lstStyle/>
          <a:p>
            <a:fld id="{42F0A33C-B6D6-454E-A4EA-5198AC78DEE3}" type="slidenum">
              <a:rPr lang="en-US" smtClean="0"/>
              <a:pPr/>
              <a:t>‹#›</a:t>
            </a:fld>
            <a:endParaRPr lang="en-US" dirty="0"/>
          </a:p>
        </p:txBody>
      </p:sp>
      <p:sp>
        <p:nvSpPr>
          <p:cNvPr id="12" name="Title 11">
            <a:extLst>
              <a:ext uri="{FF2B5EF4-FFF2-40B4-BE49-F238E27FC236}">
                <a16:creationId xmlns:a16="http://schemas.microsoft.com/office/drawing/2014/main" id="{2B21E085-4E62-4EC9-A5F1-16523F195915}"/>
              </a:ext>
            </a:extLst>
          </p:cNvPr>
          <p:cNvSpPr>
            <a:spLocks noGrp="1"/>
          </p:cNvSpPr>
          <p:nvPr>
            <p:ph type="title" hasCustomPrompt="1"/>
          </p:nvPr>
        </p:nvSpPr>
        <p:spPr bwMode="black">
          <a:xfrm>
            <a:off x="5206662" y="426720"/>
            <a:ext cx="3524956" cy="1188720"/>
          </a:xfrm>
          <a:noFill/>
          <a:ln>
            <a:noFill/>
          </a:ln>
        </p:spPr>
        <p:txBody>
          <a:bodyPr/>
          <a:lstStyle>
            <a:lvl1pPr algn="l">
              <a:defRPr cap="none">
                <a:solidFill>
                  <a:schemeClr val="tx1"/>
                </a:solidFill>
              </a:defRPr>
            </a:lvl1pPr>
          </a:lstStyle>
          <a:p>
            <a:r>
              <a:rPr lang="en-US" noProof="0"/>
              <a:t>Click to edit master title style</a:t>
            </a:r>
          </a:p>
        </p:txBody>
      </p:sp>
      <p:sp>
        <p:nvSpPr>
          <p:cNvPr id="14" name="Text Placeholder 13">
            <a:extLst>
              <a:ext uri="{FF2B5EF4-FFF2-40B4-BE49-F238E27FC236}">
                <a16:creationId xmlns:a16="http://schemas.microsoft.com/office/drawing/2014/main" id="{FFCDFB3A-4CE3-463F-8C40-B15E3F5CFCA6}"/>
              </a:ext>
            </a:extLst>
          </p:cNvPr>
          <p:cNvSpPr>
            <a:spLocks noGrp="1"/>
          </p:cNvSpPr>
          <p:nvPr>
            <p:ph type="body" sz="quarter" idx="17" hasCustomPrompt="1"/>
          </p:nvPr>
        </p:nvSpPr>
        <p:spPr>
          <a:xfrm>
            <a:off x="5286657" y="1818152"/>
            <a:ext cx="3034383" cy="4277848"/>
          </a:xfrm>
          <a:noFill/>
        </p:spPr>
        <p:txBody>
          <a:bodyPr/>
          <a:lstStyle>
            <a:lvl1pPr marL="0" indent="0" algn="l">
              <a:buNone/>
              <a:defRPr>
                <a:solidFill>
                  <a:schemeClr val="tx1"/>
                </a:solidFill>
              </a:defRPr>
            </a:lvl1pPr>
            <a:lvl2pPr marL="171450" indent="0" algn="l">
              <a:buNone/>
              <a:defRPr>
                <a:solidFill>
                  <a:schemeClr val="tx1"/>
                </a:solidFill>
              </a:defRPr>
            </a:lvl2pPr>
            <a:lvl3pPr marL="342900" indent="0" algn="l">
              <a:buNone/>
              <a:defRPr>
                <a:solidFill>
                  <a:schemeClr val="tx1"/>
                </a:solidFill>
              </a:defRPr>
            </a:lvl3pPr>
            <a:lvl4pPr marL="514350" indent="0" algn="l">
              <a:buNone/>
              <a:defRPr>
                <a:solidFill>
                  <a:schemeClr val="tx1"/>
                </a:solidFill>
              </a:defRPr>
            </a:lvl4pPr>
            <a:lvl5pPr marL="685800" indent="0" algn="l">
              <a:buNone/>
              <a:defRPr>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Date Placeholder 2"/>
          <p:cNvSpPr>
            <a:spLocks noGrp="1"/>
          </p:cNvSpPr>
          <p:nvPr>
            <p:ph type="dt" sz="half" idx="10"/>
          </p:nvPr>
        </p:nvSpPr>
        <p:spPr>
          <a:xfrm>
            <a:off x="6483292" y="6345814"/>
            <a:ext cx="2065310" cy="323968"/>
          </a:xfrm>
        </p:spPr>
        <p:txBody>
          <a:body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4" name="Footer Placeholder 3"/>
          <p:cNvSpPr>
            <a:spLocks noGrp="1"/>
          </p:cNvSpPr>
          <p:nvPr>
            <p:ph type="ftr" sz="quarter" idx="11"/>
          </p:nvPr>
        </p:nvSpPr>
        <p:spPr>
          <a:xfrm>
            <a:off x="342900" y="6403848"/>
            <a:ext cx="4425892" cy="320040"/>
          </a:xfrm>
        </p:spPr>
        <p:txBody>
          <a:bodyPr/>
          <a:lstStyle/>
          <a:p>
            <a:r>
              <a:rPr lang="en-US" dirty="0">
                <a:solidFill>
                  <a:prstClr val="black">
                    <a:alpha val="70000"/>
                  </a:prstClr>
                </a:solidFill>
              </a:rPr>
              <a:t>Add a footer</a:t>
            </a:r>
          </a:p>
        </p:txBody>
      </p:sp>
      <p:sp>
        <p:nvSpPr>
          <p:cNvPr id="6" name="Picture Placeholder 5">
            <a:extLst>
              <a:ext uri="{FF2B5EF4-FFF2-40B4-BE49-F238E27FC236}">
                <a16:creationId xmlns:a16="http://schemas.microsoft.com/office/drawing/2014/main" id="{7D356109-298D-4C51-9DC7-DC74594DC220}"/>
              </a:ext>
            </a:extLst>
          </p:cNvPr>
          <p:cNvSpPr>
            <a:spLocks noGrp="1"/>
          </p:cNvSpPr>
          <p:nvPr>
            <p:ph type="pic" sz="quarter" idx="18"/>
          </p:nvPr>
        </p:nvSpPr>
        <p:spPr>
          <a:xfrm>
            <a:off x="549117" y="396240"/>
            <a:ext cx="4445794" cy="5989638"/>
          </a:xfrm>
          <a:ln w="38100">
            <a:solidFill>
              <a:schemeClr val="accent2"/>
            </a:solidFill>
          </a:ln>
        </p:spPr>
        <p:txBody>
          <a:bodyPr/>
          <a:lstStyle/>
          <a:p>
            <a:r>
              <a:rPr lang="en-US" noProof="0" dirty="0"/>
              <a:t>Click icon to add picture</a:t>
            </a:r>
          </a:p>
        </p:txBody>
      </p:sp>
      <p:sp>
        <p:nvSpPr>
          <p:cNvPr id="21" name="Rectangle 20">
            <a:extLst>
              <a:ext uri="{FF2B5EF4-FFF2-40B4-BE49-F238E27FC236}">
                <a16:creationId xmlns:a16="http://schemas.microsoft.com/office/drawing/2014/main" id="{64070FEF-D9D1-45DF-A806-9CA5B8270E72}"/>
              </a:ext>
            </a:extLst>
          </p:cNvPr>
          <p:cNvSpPr/>
          <p:nvPr userDrawn="1"/>
        </p:nvSpPr>
        <p:spPr>
          <a:xfrm>
            <a:off x="-11430" y="-1"/>
            <a:ext cx="27432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dirty="0">
              <a:solidFill>
                <a:prstClr val="white"/>
              </a:solidFill>
            </a:endParaRPr>
          </a:p>
        </p:txBody>
      </p:sp>
      <p:cxnSp>
        <p:nvCxnSpPr>
          <p:cNvPr id="9" name="Straight Connector 8" descr="decorative element">
            <a:extLst>
              <a:ext uri="{FF2B5EF4-FFF2-40B4-BE49-F238E27FC236}">
                <a16:creationId xmlns:a16="http://schemas.microsoft.com/office/drawing/2014/main" id="{167C85F9-C124-4D12-B4AC-317A35D71511}"/>
              </a:ext>
              <a:ext uri="{C183D7F6-B498-43B3-948B-1728B52AA6E4}">
                <adec:decorative xmlns:adec="http://schemas.microsoft.com/office/drawing/2017/decorative" val="1"/>
              </a:ext>
            </a:extLst>
          </p:cNvPr>
          <p:cNvCxnSpPr>
            <a:cxnSpLocks/>
          </p:cNvCxnSpPr>
          <p:nvPr userDrawn="1"/>
        </p:nvCxnSpPr>
        <p:spPr>
          <a:xfrm>
            <a:off x="5356312" y="1720670"/>
            <a:ext cx="2835000" cy="0"/>
          </a:xfrm>
          <a:prstGeom prst="line">
            <a:avLst/>
          </a:prstGeom>
          <a:ln w="31750">
            <a:solidFill>
              <a:schemeClr val="accent2"/>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1547667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mage and Caption ">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BDE53EE8-1567-4A1C-B5FB-9243D17B161A}"/>
              </a:ext>
            </a:extLst>
          </p:cNvPr>
          <p:cNvSpPr>
            <a:spLocks noGrp="1"/>
          </p:cNvSpPr>
          <p:nvPr>
            <p:ph type="pic" sz="quarter" idx="16"/>
          </p:nvPr>
        </p:nvSpPr>
        <p:spPr>
          <a:xfrm>
            <a:off x="4572000" y="0"/>
            <a:ext cx="4572000" cy="6858000"/>
          </a:xfrm>
          <a:solidFill>
            <a:schemeClr val="tx1">
              <a:lumMod val="50000"/>
              <a:lumOff val="50000"/>
            </a:schemeClr>
          </a:solidFill>
        </p:spPr>
        <p:txBody>
          <a:bodyPr/>
          <a:lstStyle/>
          <a:p>
            <a:r>
              <a:rPr lang="en-US" noProof="0" dirty="0"/>
              <a:t>Click icon to add picture</a:t>
            </a:r>
          </a:p>
        </p:txBody>
      </p:sp>
      <p:sp>
        <p:nvSpPr>
          <p:cNvPr id="6" name="Picture Placeholder 5">
            <a:extLst>
              <a:ext uri="{FF2B5EF4-FFF2-40B4-BE49-F238E27FC236}">
                <a16:creationId xmlns:a16="http://schemas.microsoft.com/office/drawing/2014/main" id="{145CB378-10E3-4D4E-82B7-47858EDEE57D}"/>
              </a:ext>
            </a:extLst>
          </p:cNvPr>
          <p:cNvSpPr>
            <a:spLocks noGrp="1"/>
          </p:cNvSpPr>
          <p:nvPr>
            <p:ph type="pic" sz="quarter" idx="13"/>
          </p:nvPr>
        </p:nvSpPr>
        <p:spPr>
          <a:xfrm>
            <a:off x="4997120" y="543340"/>
            <a:ext cx="3780000" cy="5765661"/>
          </a:xfrm>
          <a:ln w="38100">
            <a:solidFill>
              <a:schemeClr val="bg1"/>
            </a:solidFill>
          </a:ln>
        </p:spPr>
        <p:txBody>
          <a:bodyPr/>
          <a:lstStyle/>
          <a:p>
            <a:r>
              <a:rPr lang="en-US" noProof="0" dirty="0"/>
              <a:t>Click icon to add picture</a:t>
            </a:r>
          </a:p>
        </p:txBody>
      </p:sp>
      <p:sp>
        <p:nvSpPr>
          <p:cNvPr id="3" name="Date Placeholder 2"/>
          <p:cNvSpPr>
            <a:spLocks noGrp="1"/>
          </p:cNvSpPr>
          <p:nvPr>
            <p:ph type="dt" sz="half" idx="10"/>
          </p:nvPr>
        </p:nvSpPr>
        <p:spPr>
          <a:xfrm>
            <a:off x="6402784" y="6358084"/>
            <a:ext cx="2065310" cy="323968"/>
          </a:xfrm>
        </p:spPr>
        <p:txBody>
          <a:body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4" name="Footer Placeholder 3"/>
          <p:cNvSpPr>
            <a:spLocks noGrp="1"/>
          </p:cNvSpPr>
          <p:nvPr>
            <p:ph type="ftr" sz="quarter" idx="11"/>
          </p:nvPr>
        </p:nvSpPr>
        <p:spPr>
          <a:xfrm>
            <a:off x="528271" y="6382908"/>
            <a:ext cx="4425892" cy="320040"/>
          </a:xfrm>
        </p:spPr>
        <p:txBody>
          <a:bodyPr/>
          <a:lstStyle/>
          <a:p>
            <a:r>
              <a:rPr lang="en-US" dirty="0">
                <a:solidFill>
                  <a:prstClr val="black">
                    <a:alpha val="70000"/>
                  </a:prstClr>
                </a:solidFill>
              </a:rPr>
              <a:t>Add a footer</a:t>
            </a:r>
          </a:p>
        </p:txBody>
      </p:sp>
      <p:sp>
        <p:nvSpPr>
          <p:cNvPr id="5" name="Slide Number Placeholder 4"/>
          <p:cNvSpPr>
            <a:spLocks noGrp="1"/>
          </p:cNvSpPr>
          <p:nvPr>
            <p:ph type="sldNum" sz="quarter" idx="12"/>
          </p:nvPr>
        </p:nvSpPr>
        <p:spPr>
          <a:xfrm>
            <a:off x="8605904" y="6337188"/>
            <a:ext cx="274320" cy="365760"/>
          </a:xfrm>
        </p:spPr>
        <p:txBody>
          <a:bodyPr/>
          <a:lstStyle/>
          <a:p>
            <a:fld id="{42F0A33C-B6D6-454E-A4EA-5198AC78DEE3}" type="slidenum">
              <a:rPr lang="en-US" smtClean="0"/>
              <a:pPr/>
              <a:t>‹#›</a:t>
            </a:fld>
            <a:endParaRPr lang="en-US" dirty="0"/>
          </a:p>
        </p:txBody>
      </p:sp>
      <p:sp>
        <p:nvSpPr>
          <p:cNvPr id="7" name="Title 6">
            <a:extLst>
              <a:ext uri="{FF2B5EF4-FFF2-40B4-BE49-F238E27FC236}">
                <a16:creationId xmlns:a16="http://schemas.microsoft.com/office/drawing/2014/main" id="{AA2BF3C7-5EFF-4508-B560-D9A68D3F7226}"/>
              </a:ext>
            </a:extLst>
          </p:cNvPr>
          <p:cNvSpPr>
            <a:spLocks noGrp="1"/>
          </p:cNvSpPr>
          <p:nvPr>
            <p:ph type="title" hasCustomPrompt="1"/>
          </p:nvPr>
        </p:nvSpPr>
        <p:spPr bwMode="gray">
          <a:xfrm>
            <a:off x="528271" y="164690"/>
            <a:ext cx="3445329" cy="2624056"/>
          </a:xfrm>
          <a:noFill/>
          <a:ln>
            <a:noFill/>
          </a:ln>
        </p:spPr>
        <p:txBody>
          <a:bodyPr anchor="t" anchorCtr="0">
            <a:noAutofit/>
          </a:bodyPr>
          <a:lstStyle>
            <a:lvl1pPr>
              <a:defRPr sz="3000" cap="none"/>
            </a:lvl1pPr>
          </a:lstStyle>
          <a:p>
            <a:r>
              <a:rPr lang="en-US" noProof="0"/>
              <a:t>Click to edit master title style</a:t>
            </a:r>
          </a:p>
        </p:txBody>
      </p:sp>
      <p:sp>
        <p:nvSpPr>
          <p:cNvPr id="9" name="Text Placeholder 8">
            <a:extLst>
              <a:ext uri="{FF2B5EF4-FFF2-40B4-BE49-F238E27FC236}">
                <a16:creationId xmlns:a16="http://schemas.microsoft.com/office/drawing/2014/main" id="{37D64B51-A9B6-4A76-949F-576993124753}"/>
              </a:ext>
            </a:extLst>
          </p:cNvPr>
          <p:cNvSpPr>
            <a:spLocks noGrp="1"/>
          </p:cNvSpPr>
          <p:nvPr>
            <p:ph type="body" sz="quarter" idx="14" hasCustomPrompt="1"/>
          </p:nvPr>
        </p:nvSpPr>
        <p:spPr>
          <a:xfrm>
            <a:off x="528271" y="3233530"/>
            <a:ext cx="3445328" cy="2902590"/>
          </a:xfrm>
        </p:spPr>
        <p:txBody>
          <a:bodyPr>
            <a:normAutofit/>
          </a:bodyPr>
          <a:lstStyle>
            <a:lvl1pPr marL="0" indent="0" algn="ctr">
              <a:buClr>
                <a:schemeClr val="bg1"/>
              </a:buClr>
              <a:buNone/>
              <a:defRPr sz="1800">
                <a:solidFill>
                  <a:schemeClr val="tx1"/>
                </a:solidFill>
              </a:defRPr>
            </a:lvl1pPr>
            <a:lvl2pPr marL="171450" indent="0" algn="ctr">
              <a:buClr>
                <a:schemeClr val="bg1"/>
              </a:buClr>
              <a:buNone/>
              <a:defRPr sz="1800">
                <a:solidFill>
                  <a:schemeClr val="tx1"/>
                </a:solidFill>
              </a:defRPr>
            </a:lvl2pPr>
            <a:lvl3pPr marL="342900" indent="0" algn="ctr">
              <a:buClr>
                <a:schemeClr val="bg1"/>
              </a:buClr>
              <a:buNone/>
              <a:defRPr sz="1800">
                <a:solidFill>
                  <a:schemeClr val="tx1"/>
                </a:solidFill>
              </a:defRPr>
            </a:lvl3pPr>
            <a:lvl4pPr marL="514350" indent="0" algn="ctr">
              <a:buClr>
                <a:schemeClr val="bg1"/>
              </a:buClr>
              <a:buNone/>
              <a:defRPr sz="1800">
                <a:solidFill>
                  <a:schemeClr val="tx1"/>
                </a:solidFill>
              </a:defRPr>
            </a:lvl4pPr>
            <a:lvl5pPr marL="685800" indent="0" algn="ctr">
              <a:buClr>
                <a:schemeClr val="bg1"/>
              </a:buClr>
              <a:buNone/>
              <a:defRPr sz="18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6701205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with Caption">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White">
          <a:xfrm>
            <a:off x="5034675" y="407685"/>
            <a:ext cx="3682572" cy="2257167"/>
          </a:xfrm>
          <a:noFill/>
          <a:ln>
            <a:noFill/>
          </a:ln>
        </p:spPr>
        <p:txBody>
          <a:bodyPr anchor="ctr" anchorCtr="0">
            <a:normAutofit/>
          </a:bodyPr>
          <a:lstStyle>
            <a:lvl1pPr algn="l">
              <a:defRPr sz="3000">
                <a:solidFill>
                  <a:srgbClr val="262626"/>
                </a:solidFill>
              </a:defRPr>
            </a:lvl1pPr>
          </a:lstStyle>
          <a:p>
            <a:r>
              <a:rPr lang="en-US" noProof="0"/>
              <a:t>Click to edit master title style</a:t>
            </a:r>
          </a:p>
        </p:txBody>
      </p:sp>
      <p:sp>
        <p:nvSpPr>
          <p:cNvPr id="4" name="Text Placeholder 3"/>
          <p:cNvSpPr>
            <a:spLocks noGrp="1"/>
          </p:cNvSpPr>
          <p:nvPr>
            <p:ph type="body" sz="half" idx="2" hasCustomPrompt="1"/>
          </p:nvPr>
        </p:nvSpPr>
        <p:spPr bwMode="white">
          <a:xfrm>
            <a:off x="5085311" y="3019131"/>
            <a:ext cx="3438199" cy="3159033"/>
          </a:xfrm>
        </p:spPr>
        <p:txBody>
          <a:bodyPr anchor="t" anchorCtr="1">
            <a:normAutofit/>
          </a:bodyPr>
          <a:lstStyle>
            <a:lvl1pPr marL="0" indent="0" algn="l">
              <a:buNone/>
              <a:defRPr sz="18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9" name="Date Placeholder 8"/>
          <p:cNvSpPr>
            <a:spLocks noGrp="1"/>
          </p:cNvSpPr>
          <p:nvPr>
            <p:ph type="dt" sz="half" idx="10"/>
          </p:nvPr>
        </p:nvSpPr>
        <p:spPr/>
        <p:txBody>
          <a:body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10" name="Footer Placeholder 9"/>
          <p:cNvSpPr>
            <a:spLocks noGrp="1"/>
          </p:cNvSpPr>
          <p:nvPr>
            <p:ph type="ftr" sz="quarter" idx="11"/>
          </p:nvPr>
        </p:nvSpPr>
        <p:spPr>
          <a:xfrm>
            <a:off x="603504" y="6236208"/>
            <a:ext cx="3843598" cy="320040"/>
          </a:xfrm>
        </p:spPr>
        <p:txBody>
          <a:bodyPr/>
          <a:lstStyle>
            <a:lvl1pPr>
              <a:defRPr>
                <a:solidFill>
                  <a:srgbClr val="FFFFFF">
                    <a:alpha val="70000"/>
                  </a:srgbClr>
                </a:solidFill>
              </a:defRPr>
            </a:lvl1pPr>
          </a:lstStyle>
          <a:p>
            <a:r>
              <a:rPr lang="en-US" dirty="0"/>
              <a:t>Add a footer</a:t>
            </a:r>
          </a:p>
        </p:txBody>
      </p:sp>
      <p:sp>
        <p:nvSpPr>
          <p:cNvPr id="11" name="Slide Number Placeholder 10"/>
          <p:cNvSpPr>
            <a:spLocks noGrp="1"/>
          </p:cNvSpPr>
          <p:nvPr>
            <p:ph type="sldNum" sz="quarter" idx="12"/>
          </p:nvPr>
        </p:nvSpPr>
        <p:spPr/>
        <p:txBody>
          <a:bodyPr/>
          <a:lstStyle/>
          <a:p>
            <a:fld id="{42F0A33C-B6D6-454E-A4EA-5198AC78DEE3}" type="slidenum">
              <a:rPr lang="en-US" smtClean="0"/>
              <a:pPr/>
              <a:t>‹#›</a:t>
            </a:fld>
            <a:endParaRPr lang="en-US" dirty="0"/>
          </a:p>
        </p:txBody>
      </p:sp>
      <p:sp>
        <p:nvSpPr>
          <p:cNvPr id="12" name="Content Placeholder 2">
            <a:extLst>
              <a:ext uri="{FF2B5EF4-FFF2-40B4-BE49-F238E27FC236}">
                <a16:creationId xmlns:a16="http://schemas.microsoft.com/office/drawing/2014/main" id="{1FEC71D9-8368-4022-BA35-B43400F92502}"/>
              </a:ext>
            </a:extLst>
          </p:cNvPr>
          <p:cNvSpPr>
            <a:spLocks noGrp="1"/>
          </p:cNvSpPr>
          <p:nvPr>
            <p:ph idx="1" hasCustomPrompt="1"/>
          </p:nvPr>
        </p:nvSpPr>
        <p:spPr>
          <a:xfrm>
            <a:off x="620490" y="407685"/>
            <a:ext cx="4219387" cy="577047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764030645"/>
      </p:ext>
    </p:extLst>
  </p:cSld>
  <p:clrMapOvr>
    <a:overrideClrMapping bg1="lt1" tx1="dk1" bg2="lt2" tx2="dk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4" name="Footer Placeholder 3"/>
          <p:cNvSpPr>
            <a:spLocks noGrp="1"/>
          </p:cNvSpPr>
          <p:nvPr>
            <p:ph type="ftr" sz="quarter" idx="11"/>
          </p:nvPr>
        </p:nvSpPr>
        <p:spPr/>
        <p:txBody>
          <a:bodyPr/>
          <a:lstStyle/>
          <a:p>
            <a:r>
              <a:rPr lang="en-US" dirty="0">
                <a:solidFill>
                  <a:prstClr val="black">
                    <a:alpha val="70000"/>
                  </a:prstClr>
                </a:solidFill>
              </a:rPr>
              <a:t>Add a footer</a:t>
            </a:r>
          </a:p>
        </p:txBody>
      </p:sp>
      <p:sp>
        <p:nvSpPr>
          <p:cNvPr id="5" name="Slide Number Placeholder 4"/>
          <p:cNvSpPr>
            <a:spLocks noGrp="1"/>
          </p:cNvSpPr>
          <p:nvPr>
            <p:ph type="sldNum" sz="quarter" idx="12"/>
          </p:nvPr>
        </p:nvSpPr>
        <p:spPr/>
        <p:txBody>
          <a:bodyPr/>
          <a:lstStyle/>
          <a:p>
            <a:fld id="{42F0A33C-B6D6-454E-A4EA-5198AC78DEE3}" type="slidenum">
              <a:rPr lang="en-US" smtClean="0"/>
              <a:pPr/>
              <a:t>‹#›</a:t>
            </a:fld>
            <a:endParaRPr lang="en-US" dirty="0"/>
          </a:p>
        </p:txBody>
      </p:sp>
      <p:sp>
        <p:nvSpPr>
          <p:cNvPr id="2" name="Title 1">
            <a:extLst>
              <a:ext uri="{FF2B5EF4-FFF2-40B4-BE49-F238E27FC236}">
                <a16:creationId xmlns:a16="http://schemas.microsoft.com/office/drawing/2014/main" id="{38BE4AA6-ED36-4D3B-ABD8-3BA6059C308D}"/>
              </a:ext>
            </a:extLst>
          </p:cNvPr>
          <p:cNvSpPr>
            <a:spLocks noGrp="1"/>
          </p:cNvSpPr>
          <p:nvPr>
            <p:ph type="title" hasCustomPrompt="1"/>
          </p:nvPr>
        </p:nvSpPr>
        <p:spPr bwMode="gray">
          <a:xfrm>
            <a:off x="2808387" y="1127369"/>
            <a:ext cx="3527313" cy="1188720"/>
          </a:xfrm>
          <a:noFill/>
          <a:ln>
            <a:noFill/>
          </a:ln>
        </p:spPr>
        <p:txBody>
          <a:bodyPr/>
          <a:lstStyle>
            <a:lvl1pPr marL="0" indent="0" algn="ctr">
              <a:buFont typeface="Arial" panose="020B0604020202020204" pitchFamily="34" charset="0"/>
              <a:buNone/>
              <a:defRPr cap="none"/>
            </a:lvl1pPr>
          </a:lstStyle>
          <a:p>
            <a:r>
              <a:rPr lang="en-US" noProof="0"/>
              <a:t>Click to edit master title style</a:t>
            </a:r>
          </a:p>
        </p:txBody>
      </p:sp>
      <p:sp>
        <p:nvSpPr>
          <p:cNvPr id="7" name="Text Placeholder 6">
            <a:extLst>
              <a:ext uri="{FF2B5EF4-FFF2-40B4-BE49-F238E27FC236}">
                <a16:creationId xmlns:a16="http://schemas.microsoft.com/office/drawing/2014/main" id="{D94707B9-0409-43FA-B052-6AE401D767CE}"/>
              </a:ext>
            </a:extLst>
          </p:cNvPr>
          <p:cNvSpPr>
            <a:spLocks noGrp="1"/>
          </p:cNvSpPr>
          <p:nvPr>
            <p:ph type="body" sz="quarter" idx="13" hasCustomPrompt="1"/>
          </p:nvPr>
        </p:nvSpPr>
        <p:spPr>
          <a:xfrm>
            <a:off x="2808387" y="2263082"/>
            <a:ext cx="3527226" cy="3909119"/>
          </a:xfrm>
          <a:noFill/>
          <a:ln>
            <a:noFill/>
          </a:ln>
        </p:spPr>
        <p:txBody>
          <a:bodyPr/>
          <a:lstStyle>
            <a:lvl1pPr marL="0" indent="0" algn="ctr">
              <a:buNone/>
              <a:defRPr>
                <a:solidFill>
                  <a:schemeClr val="bg1"/>
                </a:solidFill>
              </a:defRPr>
            </a:lvl1pPr>
            <a:lvl2pPr marL="171450" indent="0" algn="ctr">
              <a:buNone/>
              <a:defRPr>
                <a:solidFill>
                  <a:schemeClr val="bg1"/>
                </a:solidFill>
              </a:defRPr>
            </a:lvl2pPr>
            <a:lvl3pPr marL="342900" indent="0" algn="ctr">
              <a:buNone/>
              <a:defRPr>
                <a:solidFill>
                  <a:schemeClr val="bg1"/>
                </a:solidFill>
              </a:defRPr>
            </a:lvl3pPr>
            <a:lvl4pPr marL="514350" indent="0" algn="ctr">
              <a:buNone/>
              <a:defRPr>
                <a:solidFill>
                  <a:schemeClr val="bg1"/>
                </a:solidFill>
              </a:defRPr>
            </a:lvl4pPr>
            <a:lvl5pPr marL="685800" indent="0" algn="ctr">
              <a:buNone/>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7513631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blackWhite">
          <a:xfrm>
            <a:off x="1200150" y="2386744"/>
            <a:ext cx="6743700" cy="1645920"/>
          </a:xfrm>
          <a:noFill/>
          <a:ln w="38100">
            <a:solidFill>
              <a:srgbClr val="FFFFFF"/>
            </a:solidFill>
          </a:ln>
        </p:spPr>
        <p:txBody>
          <a:bodyPr lIns="274320" rIns="274320" anchor="ctr" anchorCtr="1">
            <a:normAutofit/>
          </a:bodyPr>
          <a:lstStyle>
            <a:lvl1pPr algn="ctr">
              <a:defRPr sz="1800">
                <a:solidFill>
                  <a:srgbClr val="262626"/>
                </a:solidFill>
              </a:defRPr>
            </a:lvl1pPr>
          </a:lstStyle>
          <a:p>
            <a:r>
              <a:rPr lang="en-US" noProof="0"/>
              <a:t>Click to edit master title style</a:t>
            </a:r>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350">
                <a:solidFill>
                  <a:schemeClr val="tx1">
                    <a:lumMod val="75000"/>
                    <a:lumOff val="25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0"/>
              <a:t>Click to edit Master subtitle style</a:t>
            </a:r>
          </a:p>
        </p:txBody>
      </p:sp>
      <p:sp>
        <p:nvSpPr>
          <p:cNvPr id="7" name="Date Placeholder 6"/>
          <p:cNvSpPr>
            <a:spLocks noGrp="1"/>
          </p:cNvSpPr>
          <p:nvPr>
            <p:ph type="dt" sz="half" idx="10"/>
          </p:nvPr>
        </p:nvSpPr>
        <p:spPr/>
        <p:txBody>
          <a:bodyPr/>
          <a:lstStyle/>
          <a:p>
            <a:fld id="{38386F08-408F-4BD2-A5F9-1FF72E18D3C3}" type="datetimeFigureOut">
              <a:rPr lang="en-US" smtClean="0">
                <a:solidFill>
                  <a:prstClr val="white">
                    <a:alpha val="70000"/>
                  </a:prstClr>
                </a:solidFill>
              </a:rPr>
              <a:pPr/>
              <a:t>9/25/2019</a:t>
            </a:fld>
            <a:endParaRPr lang="en-US" dirty="0">
              <a:solidFill>
                <a:prstClr val="white">
                  <a:alpha val="70000"/>
                </a:prstClr>
              </a:solidFill>
            </a:endParaRPr>
          </a:p>
        </p:txBody>
      </p:sp>
      <p:sp>
        <p:nvSpPr>
          <p:cNvPr id="8" name="Footer Placeholder 7"/>
          <p:cNvSpPr>
            <a:spLocks noGrp="1"/>
          </p:cNvSpPr>
          <p:nvPr>
            <p:ph type="ftr" sz="quarter" idx="11"/>
          </p:nvPr>
        </p:nvSpPr>
        <p:spPr/>
        <p:txBody>
          <a:bodyPr/>
          <a:lstStyle/>
          <a:p>
            <a:r>
              <a:rPr lang="en-US" dirty="0">
                <a:solidFill>
                  <a:prstClr val="white">
                    <a:alpha val="70000"/>
                  </a:prstClr>
                </a:solidFill>
              </a:rPr>
              <a:t>Add a footer</a:t>
            </a:r>
          </a:p>
        </p:txBody>
      </p:sp>
      <p:sp>
        <p:nvSpPr>
          <p:cNvPr id="9" name="Slide Number Placeholder 8"/>
          <p:cNvSpPr>
            <a:spLocks noGrp="1"/>
          </p:cNvSpPr>
          <p:nvPr>
            <p:ph type="sldNum" sz="quarter" idx="12"/>
          </p:nvPr>
        </p:nvSpPr>
        <p:spPr/>
        <p:txBody>
          <a:bodyPr/>
          <a:lstStyle/>
          <a:p>
            <a:fld id="{42F0A33C-B6D6-454E-A4EA-5198AC78DEE3}" type="slidenum">
              <a:rPr lang="en-US" smtClean="0"/>
              <a:pPr/>
              <a:t>‹#›</a:t>
            </a:fld>
            <a:endParaRPr lang="en-US" dirty="0"/>
          </a:p>
        </p:txBody>
      </p:sp>
    </p:spTree>
    <p:extLst>
      <p:ext uri="{BB962C8B-B14F-4D97-AF65-F5344CB8AC3E}">
        <p14:creationId xmlns:p14="http://schemas.microsoft.com/office/powerpoint/2010/main" val="2102221809"/>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Section Header">
    <p:bg>
      <p:bgPr>
        <a:solidFill>
          <a:schemeClr val="accent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68440A-E3ED-426B-A1F8-1D7557F9584D}"/>
              </a:ext>
            </a:extLst>
          </p:cNvPr>
          <p:cNvSpPr/>
          <p:nvPr userDrawn="1"/>
        </p:nvSpPr>
        <p:spPr>
          <a:xfrm>
            <a:off x="0" y="3648174"/>
            <a:ext cx="9144000" cy="3209827"/>
          </a:xfrm>
          <a:prstGeom prst="rect">
            <a:avLst/>
          </a:prstGeom>
          <a:solidFill>
            <a:schemeClr val="tx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dirty="0">
              <a:solidFill>
                <a:prstClr val="white"/>
              </a:solidFill>
            </a:endParaRPr>
          </a:p>
        </p:txBody>
      </p:sp>
      <p:sp>
        <p:nvSpPr>
          <p:cNvPr id="2" name="Title 1"/>
          <p:cNvSpPr>
            <a:spLocks noGrp="1"/>
          </p:cNvSpPr>
          <p:nvPr>
            <p:ph type="ctrTitle" hasCustomPrompt="1"/>
          </p:nvPr>
        </p:nvSpPr>
        <p:spPr bwMode="blackWhite">
          <a:xfrm>
            <a:off x="1200150" y="1887121"/>
            <a:ext cx="6743700" cy="1645920"/>
          </a:xfrm>
          <a:noFill/>
          <a:ln w="38100">
            <a:solidFill>
              <a:srgbClr val="FFFFFF"/>
            </a:solidFill>
          </a:ln>
        </p:spPr>
        <p:txBody>
          <a:bodyPr lIns="274320" rIns="274320" anchor="ctr" anchorCtr="1">
            <a:normAutofit/>
          </a:bodyPr>
          <a:lstStyle>
            <a:lvl1pPr algn="ctr">
              <a:defRPr sz="2700">
                <a:solidFill>
                  <a:schemeClr val="tx1"/>
                </a:solidFill>
              </a:defRPr>
            </a:lvl1pPr>
          </a:lstStyle>
          <a:p>
            <a:r>
              <a:rPr lang="en-US" noProof="0"/>
              <a:t>Click to edit master title style</a:t>
            </a:r>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35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0"/>
              <a:t>Click to edit Master subtitle style</a:t>
            </a:r>
          </a:p>
        </p:txBody>
      </p:sp>
      <p:sp>
        <p:nvSpPr>
          <p:cNvPr id="7" name="Date Placeholder 6"/>
          <p:cNvSpPr>
            <a:spLocks noGrp="1"/>
          </p:cNvSpPr>
          <p:nvPr>
            <p:ph type="dt" sz="half" idx="10"/>
          </p:nvPr>
        </p:nvSpPr>
        <p:spPr/>
        <p:txBody>
          <a:bodyPr/>
          <a:lstStyle>
            <a:lvl1pPr>
              <a:defRPr>
                <a:solidFill>
                  <a:schemeClr val="bg1"/>
                </a:solidFill>
              </a:defRPr>
            </a:lvl1pPr>
          </a:lstStyle>
          <a:p>
            <a:fld id="{38386F08-408F-4BD2-A5F9-1FF72E18D3C3}" type="datetimeFigureOut">
              <a:rPr lang="en-US" smtClean="0">
                <a:solidFill>
                  <a:prstClr val="black"/>
                </a:solidFill>
              </a:rPr>
              <a:pPr/>
              <a:t>9/25/2019</a:t>
            </a:fld>
            <a:endParaRPr lang="en-US" dirty="0">
              <a:solidFill>
                <a:prstClr val="black"/>
              </a:solidFill>
            </a:endParaRPr>
          </a:p>
        </p:txBody>
      </p:sp>
      <p:sp>
        <p:nvSpPr>
          <p:cNvPr id="8" name="Footer Placeholder 7"/>
          <p:cNvSpPr>
            <a:spLocks noGrp="1"/>
          </p:cNvSpPr>
          <p:nvPr>
            <p:ph type="ftr" sz="quarter" idx="11"/>
          </p:nvPr>
        </p:nvSpPr>
        <p:spPr/>
        <p:txBody>
          <a:bodyPr/>
          <a:lstStyle>
            <a:lvl1pPr>
              <a:defRPr>
                <a:solidFill>
                  <a:schemeClr val="bg1"/>
                </a:solidFill>
              </a:defRPr>
            </a:lvl1pPr>
          </a:lstStyle>
          <a:p>
            <a:r>
              <a:rPr lang="en-US" dirty="0">
                <a:solidFill>
                  <a:prstClr val="black"/>
                </a:solidFill>
              </a:rPr>
              <a:t>Add a footer</a:t>
            </a:r>
          </a:p>
        </p:txBody>
      </p:sp>
      <p:sp>
        <p:nvSpPr>
          <p:cNvPr id="9" name="Slide Number Placeholder 8"/>
          <p:cNvSpPr>
            <a:spLocks noGrp="1"/>
          </p:cNvSpPr>
          <p:nvPr>
            <p:ph type="sldNum" sz="quarter" idx="12"/>
          </p:nvPr>
        </p:nvSpPr>
        <p:spPr/>
        <p:txBody>
          <a:bodyPr/>
          <a:lstStyle/>
          <a:p>
            <a:fld id="{42F0A33C-B6D6-454E-A4EA-5198AC78DEE3}" type="slidenum">
              <a:rPr lang="en-US" smtClean="0"/>
              <a:pPr/>
              <a:t>‹#›</a:t>
            </a:fld>
            <a:endParaRPr lang="en-US" dirty="0"/>
          </a:p>
        </p:txBody>
      </p:sp>
    </p:spTree>
    <p:extLst>
      <p:ext uri="{BB962C8B-B14F-4D97-AF65-F5344CB8AC3E}">
        <p14:creationId xmlns:p14="http://schemas.microsoft.com/office/powerpoint/2010/main" val="1586593511"/>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a:noFill/>
          <a:ln>
            <a:solidFill>
              <a:schemeClr val="accent2"/>
            </a:solidFill>
          </a:ln>
        </p:spPr>
        <p:txBody>
          <a:bodyPr/>
          <a:lstStyle/>
          <a:p>
            <a:r>
              <a:rPr lang="en-US" noProof="0"/>
              <a:t>Click to edit master title style</a:t>
            </a:r>
          </a:p>
        </p:txBody>
      </p:sp>
      <p:sp>
        <p:nvSpPr>
          <p:cNvPr id="3" name="Content Placeholder 2"/>
          <p:cNvSpPr>
            <a:spLocks noGrp="1"/>
          </p:cNvSpPr>
          <p:nvPr>
            <p:ph idx="1" hasCustomPrompt="1"/>
          </p:nvPr>
        </p:nvSpPr>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8" name="Footer Placeholder 7"/>
          <p:cNvSpPr>
            <a:spLocks noGrp="1"/>
          </p:cNvSpPr>
          <p:nvPr>
            <p:ph type="ftr" sz="quarter" idx="11"/>
          </p:nvPr>
        </p:nvSpPr>
        <p:spPr/>
        <p:txBody>
          <a:bodyPr/>
          <a:lstStyle/>
          <a:p>
            <a:r>
              <a:rPr lang="en-US" dirty="0">
                <a:solidFill>
                  <a:prstClr val="black">
                    <a:alpha val="70000"/>
                  </a:prstClr>
                </a:solidFill>
              </a:rPr>
              <a:t>Add a footer</a:t>
            </a:r>
          </a:p>
        </p:txBody>
      </p:sp>
      <p:sp>
        <p:nvSpPr>
          <p:cNvPr id="9" name="Slide Number Placeholder 8"/>
          <p:cNvSpPr>
            <a:spLocks noGrp="1"/>
          </p:cNvSpPr>
          <p:nvPr>
            <p:ph type="sldNum" sz="quarter" idx="12"/>
          </p:nvPr>
        </p:nvSpPr>
        <p:spPr/>
        <p:txBody>
          <a:bodyPr/>
          <a:lstStyle/>
          <a:p>
            <a:fld id="{42F0A33C-B6D6-454E-A4EA-5198AC78DEE3}" type="slidenum">
              <a:rPr lang="en-US" smtClean="0"/>
              <a:pPr/>
              <a:t>‹#›</a:t>
            </a:fld>
            <a:endParaRPr lang="en-US" dirty="0"/>
          </a:p>
        </p:txBody>
      </p:sp>
      <p:sp>
        <p:nvSpPr>
          <p:cNvPr id="10" name="Rectangle 9">
            <a:extLst>
              <a:ext uri="{FF2B5EF4-FFF2-40B4-BE49-F238E27FC236}">
                <a16:creationId xmlns:a16="http://schemas.microsoft.com/office/drawing/2014/main" id="{C0B668FB-6A04-4C02-A197-0044D616A95A}"/>
              </a:ext>
            </a:extLst>
          </p:cNvPr>
          <p:cNvSpPr/>
          <p:nvPr userDrawn="1"/>
        </p:nvSpPr>
        <p:spPr>
          <a:xfrm>
            <a:off x="-11430" y="-1"/>
            <a:ext cx="27432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dirty="0">
              <a:solidFill>
                <a:prstClr val="white"/>
              </a:solidFill>
            </a:endParaRPr>
          </a:p>
        </p:txBody>
      </p:sp>
    </p:spTree>
    <p:extLst>
      <p:ext uri="{BB962C8B-B14F-4D97-AF65-F5344CB8AC3E}">
        <p14:creationId xmlns:p14="http://schemas.microsoft.com/office/powerpoint/2010/main" val="28758061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a:noFill/>
          <a:ln>
            <a:noFill/>
          </a:ln>
        </p:spPr>
        <p:txBody>
          <a:bodyPr/>
          <a:lstStyle/>
          <a:p>
            <a:r>
              <a:rPr lang="en-US" noProof="0"/>
              <a:t>Click to edit master title style</a:t>
            </a:r>
          </a:p>
        </p:txBody>
      </p:sp>
      <p:sp>
        <p:nvSpPr>
          <p:cNvPr id="3" name="Content Placeholder 2"/>
          <p:cNvSpPr>
            <a:spLocks noGrp="1"/>
          </p:cNvSpPr>
          <p:nvPr>
            <p:ph sz="half" idx="1" hasCustomPrompt="1"/>
          </p:nvPr>
        </p:nvSpPr>
        <p:spPr>
          <a:xfrm>
            <a:off x="1186434" y="2638044"/>
            <a:ext cx="3203828" cy="310198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hasCustomPrompt="1"/>
          </p:nvPr>
        </p:nvSpPr>
        <p:spPr>
          <a:xfrm>
            <a:off x="4753737" y="2638044"/>
            <a:ext cx="3202685" cy="310198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Date Placeholder 7"/>
          <p:cNvSpPr>
            <a:spLocks noGrp="1"/>
          </p:cNvSpPr>
          <p:nvPr>
            <p:ph type="dt" sz="half" idx="10"/>
          </p:nvPr>
        </p:nvSpPr>
        <p:spPr/>
        <p:txBody>
          <a:body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9" name="Footer Placeholder 8"/>
          <p:cNvSpPr>
            <a:spLocks noGrp="1"/>
          </p:cNvSpPr>
          <p:nvPr>
            <p:ph type="ftr" sz="quarter" idx="11"/>
          </p:nvPr>
        </p:nvSpPr>
        <p:spPr/>
        <p:txBody>
          <a:bodyPr/>
          <a:lstStyle/>
          <a:p>
            <a:r>
              <a:rPr lang="en-US" dirty="0">
                <a:solidFill>
                  <a:prstClr val="black">
                    <a:alpha val="70000"/>
                  </a:prstClr>
                </a:solidFill>
              </a:rPr>
              <a:t>Add a footer</a:t>
            </a:r>
          </a:p>
        </p:txBody>
      </p:sp>
      <p:sp>
        <p:nvSpPr>
          <p:cNvPr id="10" name="Slide Number Placeholder 9"/>
          <p:cNvSpPr>
            <a:spLocks noGrp="1"/>
          </p:cNvSpPr>
          <p:nvPr>
            <p:ph type="sldNum" sz="quarter" idx="12"/>
          </p:nvPr>
        </p:nvSpPr>
        <p:spPr/>
        <p:txBody>
          <a:bodyPr/>
          <a:lstStyle/>
          <a:p>
            <a:fld id="{42F0A33C-B6D6-454E-A4EA-5198AC78DEE3}" type="slidenum">
              <a:rPr lang="en-US" smtClean="0"/>
              <a:pPr/>
              <a:t>‹#›</a:t>
            </a:fld>
            <a:endParaRPr lang="en-US" dirty="0"/>
          </a:p>
        </p:txBody>
      </p:sp>
      <p:sp>
        <p:nvSpPr>
          <p:cNvPr id="11" name="Rectangle 10">
            <a:extLst>
              <a:ext uri="{FF2B5EF4-FFF2-40B4-BE49-F238E27FC236}">
                <a16:creationId xmlns:a16="http://schemas.microsoft.com/office/drawing/2014/main" id="{E972FC25-236C-4A4E-83A6-4EBE36B8339C}"/>
              </a:ext>
            </a:extLst>
          </p:cNvPr>
          <p:cNvSpPr/>
          <p:nvPr userDrawn="1"/>
        </p:nvSpPr>
        <p:spPr>
          <a:xfrm>
            <a:off x="-11430" y="-1"/>
            <a:ext cx="27432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dirty="0">
              <a:solidFill>
                <a:prstClr val="white"/>
              </a:solidFill>
            </a:endParaRPr>
          </a:p>
        </p:txBody>
      </p:sp>
    </p:spTree>
    <p:extLst>
      <p:ext uri="{BB962C8B-B14F-4D97-AF65-F5344CB8AC3E}">
        <p14:creationId xmlns:p14="http://schemas.microsoft.com/office/powerpoint/2010/main" val="30455452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1187577" y="2313434"/>
            <a:ext cx="3202686" cy="704087"/>
          </a:xfrm>
        </p:spPr>
        <p:txBody>
          <a:bodyPr vert="horz" lIns="91440" tIns="45720" rIns="91440" bIns="45720" rtlCol="0" anchor="b">
            <a:normAutofit/>
          </a:bodyPr>
          <a:lstStyle>
            <a:lvl1pPr marL="0" indent="0">
              <a:buNone/>
              <a:defRPr lang="en-US" sz="1800" b="1" dirty="0">
                <a:solidFill>
                  <a:schemeClr val="bg1"/>
                </a:solidFill>
              </a:defRPr>
            </a:lvl1pPr>
          </a:lstStyle>
          <a:p>
            <a:pPr marL="171450" lvl="0" indent="-171450"/>
            <a:r>
              <a:rPr lang="en-US" noProof="0"/>
              <a:t>Edit Master Text Styles</a:t>
            </a:r>
          </a:p>
        </p:txBody>
      </p:sp>
      <p:sp>
        <p:nvSpPr>
          <p:cNvPr id="4" name="Content Placeholder 3"/>
          <p:cNvSpPr>
            <a:spLocks noGrp="1"/>
          </p:cNvSpPr>
          <p:nvPr>
            <p:ph sz="half" idx="2" hasCustomPrompt="1"/>
          </p:nvPr>
        </p:nvSpPr>
        <p:spPr>
          <a:xfrm>
            <a:off x="1187577" y="3143250"/>
            <a:ext cx="3202686" cy="2596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hasCustomPrompt="1"/>
          </p:nvPr>
        </p:nvSpPr>
        <p:spPr>
          <a:xfrm>
            <a:off x="4753737" y="3143250"/>
            <a:ext cx="3190113" cy="2596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lvl1pPr>
              <a:defRPr>
                <a:solidFill>
                  <a:schemeClr val="bg1">
                    <a:alpha val="70000"/>
                  </a:schemeClr>
                </a:solidFill>
              </a:defRPr>
            </a:lvl1pPr>
          </a:lstStyle>
          <a:p>
            <a:fld id="{38386F08-408F-4BD2-A5F9-1FF72E18D3C3}" type="datetimeFigureOut">
              <a:rPr lang="en-US" smtClean="0">
                <a:solidFill>
                  <a:prstClr val="white">
                    <a:alpha val="70000"/>
                  </a:prstClr>
                </a:solidFill>
              </a:rPr>
              <a:pPr/>
              <a:t>9/25/2019</a:t>
            </a:fld>
            <a:endParaRPr lang="en-US" dirty="0">
              <a:solidFill>
                <a:prstClr val="white">
                  <a:alpha val="70000"/>
                </a:prstClr>
              </a:solidFill>
            </a:endParaRPr>
          </a:p>
        </p:txBody>
      </p:sp>
      <p:sp>
        <p:nvSpPr>
          <p:cNvPr id="8" name="Footer Placeholder 7"/>
          <p:cNvSpPr>
            <a:spLocks noGrp="1"/>
          </p:cNvSpPr>
          <p:nvPr>
            <p:ph type="ftr" sz="quarter" idx="11"/>
          </p:nvPr>
        </p:nvSpPr>
        <p:spPr/>
        <p:txBody>
          <a:bodyPr/>
          <a:lstStyle>
            <a:lvl1pPr>
              <a:defRPr>
                <a:solidFill>
                  <a:schemeClr val="bg1">
                    <a:alpha val="70000"/>
                  </a:schemeClr>
                </a:solidFill>
              </a:defRPr>
            </a:lvl1pPr>
          </a:lstStyle>
          <a:p>
            <a:r>
              <a:rPr lang="en-US" dirty="0">
                <a:solidFill>
                  <a:prstClr val="white">
                    <a:alpha val="70000"/>
                  </a:prstClr>
                </a:solidFill>
              </a:rPr>
              <a:t>Add a footer</a:t>
            </a:r>
          </a:p>
        </p:txBody>
      </p:sp>
      <p:sp>
        <p:nvSpPr>
          <p:cNvPr id="9" name="Slide Number Placeholder 8"/>
          <p:cNvSpPr>
            <a:spLocks noGrp="1"/>
          </p:cNvSpPr>
          <p:nvPr>
            <p:ph type="sldNum" sz="quarter" idx="12"/>
          </p:nvPr>
        </p:nvSpPr>
        <p:spPr/>
        <p:txBody>
          <a:bodyPr/>
          <a:lstStyle/>
          <a:p>
            <a:fld id="{42F0A33C-B6D6-454E-A4EA-5198AC78DEE3}" type="slidenum">
              <a:rPr lang="en-US" smtClean="0"/>
              <a:pPr/>
              <a:t>‹#›</a:t>
            </a:fld>
            <a:endParaRPr lang="en-US" dirty="0"/>
          </a:p>
        </p:txBody>
      </p:sp>
      <p:sp>
        <p:nvSpPr>
          <p:cNvPr id="10" name="Title 9"/>
          <p:cNvSpPr>
            <a:spLocks noGrp="1"/>
          </p:cNvSpPr>
          <p:nvPr>
            <p:ph type="title" hasCustomPrompt="1"/>
          </p:nvPr>
        </p:nvSpPr>
        <p:spPr bwMode="gray">
          <a:noFill/>
          <a:ln>
            <a:solidFill>
              <a:schemeClr val="bg1"/>
            </a:solidFill>
          </a:ln>
        </p:spPr>
        <p:txBody>
          <a:bodyPr/>
          <a:lstStyle/>
          <a:p>
            <a:r>
              <a:rPr lang="en-US" noProof="0"/>
              <a:t>Click to edit master title style</a:t>
            </a:r>
          </a:p>
        </p:txBody>
      </p:sp>
      <p:sp>
        <p:nvSpPr>
          <p:cNvPr id="12" name="Text Placeholder 4">
            <a:extLst>
              <a:ext uri="{FF2B5EF4-FFF2-40B4-BE49-F238E27FC236}">
                <a16:creationId xmlns:a16="http://schemas.microsoft.com/office/drawing/2014/main" id="{7CC6D812-2BC4-484A-A3B0-D751943CAC28}"/>
              </a:ext>
            </a:extLst>
          </p:cNvPr>
          <p:cNvSpPr>
            <a:spLocks noGrp="1"/>
          </p:cNvSpPr>
          <p:nvPr>
            <p:ph type="body" sz="quarter" idx="3" hasCustomPrompt="1"/>
          </p:nvPr>
        </p:nvSpPr>
        <p:spPr>
          <a:xfrm>
            <a:off x="4728695" y="2313433"/>
            <a:ext cx="3202686" cy="704088"/>
          </a:xfrm>
        </p:spPr>
        <p:txBody>
          <a:bodyPr anchor="b"/>
          <a:lstStyle>
            <a:lvl1pPr marL="0" indent="0">
              <a:buFont typeface="Arial" panose="020B0604020202020204" pitchFamily="34" charset="0"/>
              <a:buNone/>
              <a:defRPr sz="18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0"/>
              <a:t>Edit Master text styles</a:t>
            </a:r>
          </a:p>
        </p:txBody>
      </p:sp>
    </p:spTree>
    <p:extLst>
      <p:ext uri="{BB962C8B-B14F-4D97-AF65-F5344CB8AC3E}">
        <p14:creationId xmlns:p14="http://schemas.microsoft.com/office/powerpoint/2010/main" val="23598288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8594972" y="6324918"/>
            <a:ext cx="274320" cy="365760"/>
          </a:xfrm>
        </p:spPr>
        <p:txBody>
          <a:bodyPr/>
          <a:lstStyle/>
          <a:p>
            <a:fld id="{42F0A33C-B6D6-454E-A4EA-5198AC78DEE3}" type="slidenum">
              <a:rPr lang="en-US" smtClean="0"/>
              <a:pPr/>
              <a:t>‹#›</a:t>
            </a:fld>
            <a:endParaRPr lang="en-US" dirty="0"/>
          </a:p>
        </p:txBody>
      </p:sp>
      <p:sp>
        <p:nvSpPr>
          <p:cNvPr id="3" name="Date Placeholder 2"/>
          <p:cNvSpPr>
            <a:spLocks noGrp="1"/>
          </p:cNvSpPr>
          <p:nvPr>
            <p:ph type="dt" sz="half" idx="10"/>
          </p:nvPr>
        </p:nvSpPr>
        <p:spPr>
          <a:xfrm>
            <a:off x="6483292" y="6345814"/>
            <a:ext cx="2065310" cy="323968"/>
          </a:xfrm>
        </p:spPr>
        <p:txBody>
          <a:body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4" name="Footer Placeholder 3"/>
          <p:cNvSpPr>
            <a:spLocks noGrp="1"/>
          </p:cNvSpPr>
          <p:nvPr>
            <p:ph type="ftr" sz="quarter" idx="11"/>
          </p:nvPr>
        </p:nvSpPr>
        <p:spPr>
          <a:xfrm>
            <a:off x="342900" y="6403848"/>
            <a:ext cx="4425892" cy="320040"/>
          </a:xfrm>
        </p:spPr>
        <p:txBody>
          <a:bodyPr/>
          <a:lstStyle/>
          <a:p>
            <a:r>
              <a:rPr lang="en-US" dirty="0">
                <a:solidFill>
                  <a:prstClr val="black">
                    <a:alpha val="70000"/>
                  </a:prstClr>
                </a:solidFill>
              </a:rPr>
              <a:t>Add a footer</a:t>
            </a:r>
          </a:p>
        </p:txBody>
      </p:sp>
      <p:sp>
        <p:nvSpPr>
          <p:cNvPr id="21" name="Rectangle 20">
            <a:extLst>
              <a:ext uri="{FF2B5EF4-FFF2-40B4-BE49-F238E27FC236}">
                <a16:creationId xmlns:a16="http://schemas.microsoft.com/office/drawing/2014/main" id="{64070FEF-D9D1-45DF-A806-9CA5B8270E72}"/>
              </a:ext>
            </a:extLst>
          </p:cNvPr>
          <p:cNvSpPr/>
          <p:nvPr userDrawn="1"/>
        </p:nvSpPr>
        <p:spPr>
          <a:xfrm>
            <a:off x="-11430" y="-1"/>
            <a:ext cx="27432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dirty="0">
              <a:solidFill>
                <a:prstClr val="white"/>
              </a:solidFill>
            </a:endParaRPr>
          </a:p>
        </p:txBody>
      </p:sp>
      <p:sp>
        <p:nvSpPr>
          <p:cNvPr id="2" name="Title 1">
            <a:extLst>
              <a:ext uri="{FF2B5EF4-FFF2-40B4-BE49-F238E27FC236}">
                <a16:creationId xmlns:a16="http://schemas.microsoft.com/office/drawing/2014/main" id="{76C8A7AD-2B2B-4A1B-8A04-1B8223844A00}"/>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664683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4" name="Footer Placeholder 3"/>
          <p:cNvSpPr>
            <a:spLocks noGrp="1"/>
          </p:cNvSpPr>
          <p:nvPr>
            <p:ph type="ftr" sz="quarter" idx="11"/>
          </p:nvPr>
        </p:nvSpPr>
        <p:spPr/>
        <p:txBody>
          <a:bodyPr/>
          <a:lstStyle/>
          <a:p>
            <a:r>
              <a:rPr lang="en-US" dirty="0">
                <a:solidFill>
                  <a:prstClr val="black">
                    <a:alpha val="70000"/>
                  </a:prstClr>
                </a:solidFill>
              </a:rPr>
              <a:t>Add a footer</a:t>
            </a:r>
          </a:p>
        </p:txBody>
      </p:sp>
      <p:sp>
        <p:nvSpPr>
          <p:cNvPr id="5" name="Slide Number Placeholder 4"/>
          <p:cNvSpPr>
            <a:spLocks noGrp="1"/>
          </p:cNvSpPr>
          <p:nvPr>
            <p:ph type="sldNum" sz="quarter" idx="12"/>
          </p:nvPr>
        </p:nvSpPr>
        <p:spPr/>
        <p:txBody>
          <a:bodyPr/>
          <a:lstStyle/>
          <a:p>
            <a:fld id="{42F0A33C-B6D6-454E-A4EA-5198AC78DEE3}" type="slidenum">
              <a:rPr lang="en-US" smtClean="0"/>
              <a:pPr/>
              <a:t>‹#›</a:t>
            </a:fld>
            <a:endParaRPr lang="en-US" dirty="0"/>
          </a:p>
        </p:txBody>
      </p:sp>
    </p:spTree>
    <p:extLst>
      <p:ext uri="{BB962C8B-B14F-4D97-AF65-F5344CB8AC3E}">
        <p14:creationId xmlns:p14="http://schemas.microsoft.com/office/powerpoint/2010/main" val="300676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Map Slide">
    <p:bg bwMode="ltGray">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5B1E50CE-2A10-414D-A44D-9CE008E33B13}"/>
              </a:ext>
            </a:extLst>
          </p:cNvPr>
          <p:cNvSpPr>
            <a:spLocks noGrp="1"/>
          </p:cNvSpPr>
          <p:nvPr>
            <p:ph type="pic" sz="quarter" idx="13"/>
          </p:nvPr>
        </p:nvSpPr>
        <p:spPr bwMode="white">
          <a:xfrm>
            <a:off x="0" y="0"/>
            <a:ext cx="9144000" cy="6858000"/>
          </a:xfrm>
          <a:solidFill>
            <a:schemeClr val="tx1"/>
          </a:solidFill>
        </p:spPr>
        <p:txBody>
          <a:bodyPr anchor="ctr" anchorCtr="0"/>
          <a:lstStyle>
            <a:lvl1pPr marL="0" indent="0" algn="ctr">
              <a:buNone/>
              <a:defRPr/>
            </a:lvl1pPr>
          </a:lstStyle>
          <a:p>
            <a:r>
              <a:rPr lang="en-US" noProof="0" dirty="0"/>
              <a:t>Click icon to add picture</a:t>
            </a:r>
          </a:p>
        </p:txBody>
      </p:sp>
      <p:sp>
        <p:nvSpPr>
          <p:cNvPr id="11" name="Rectangle 10">
            <a:extLst>
              <a:ext uri="{FF2B5EF4-FFF2-40B4-BE49-F238E27FC236}">
                <a16:creationId xmlns:a16="http://schemas.microsoft.com/office/drawing/2014/main" id="{32BFBB01-2158-40AB-B652-ED00805909B1}"/>
              </a:ext>
            </a:extLst>
          </p:cNvPr>
          <p:cNvSpPr/>
          <p:nvPr userDrawn="1"/>
        </p:nvSpPr>
        <p:spPr>
          <a:xfrm rot="5400000">
            <a:off x="4135499" y="1866159"/>
            <a:ext cx="864000" cy="9153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noProof="0" dirty="0"/>
          </a:p>
        </p:txBody>
      </p:sp>
      <p:sp>
        <p:nvSpPr>
          <p:cNvPr id="2" name="Date Placeholder 1"/>
          <p:cNvSpPr>
            <a:spLocks noGrp="1"/>
          </p:cNvSpPr>
          <p:nvPr>
            <p:ph type="dt" sz="half" idx="10"/>
          </p:nvPr>
        </p:nvSpPr>
        <p:spPr/>
        <p:txBody>
          <a:bodyPr/>
          <a:lstStyle>
            <a:lvl1pPr>
              <a:defRPr>
                <a:solidFill>
                  <a:schemeClr val="bg1">
                    <a:alpha val="70000"/>
                  </a:schemeClr>
                </a:solidFill>
              </a:defRPr>
            </a:lvl1pPr>
          </a:lstStyle>
          <a:p>
            <a:fld id="{38386F08-408F-4BD2-A5F9-1FF72E18D3C3}" type="datetimeFigureOut">
              <a:rPr lang="en-US" noProof="0" smtClean="0"/>
              <a:pPr/>
              <a:t>9/25/2019</a:t>
            </a:fld>
            <a:endParaRPr lang="en-US" noProof="0" dirty="0"/>
          </a:p>
        </p:txBody>
      </p:sp>
      <p:sp>
        <p:nvSpPr>
          <p:cNvPr id="3" name="Footer Placeholder 2"/>
          <p:cNvSpPr>
            <a:spLocks noGrp="1"/>
          </p:cNvSpPr>
          <p:nvPr>
            <p:ph type="ftr" sz="quarter" idx="11"/>
          </p:nvPr>
        </p:nvSpPr>
        <p:spPr>
          <a:xfrm>
            <a:off x="938892" y="6236208"/>
            <a:ext cx="4425892" cy="320040"/>
          </a:xfrm>
        </p:spPr>
        <p:txBody>
          <a:bodyPr/>
          <a:lstStyle>
            <a:lvl1pPr>
              <a:defRPr>
                <a:solidFill>
                  <a:schemeClr val="bg1">
                    <a:alpha val="70000"/>
                  </a:schemeClr>
                </a:solidFill>
              </a:defRPr>
            </a:lvl1pPr>
          </a:lstStyle>
          <a:p>
            <a:r>
              <a:rPr lang="en-US" noProof="0" dirty="0"/>
              <a:t>Add a footer</a:t>
            </a:r>
          </a:p>
        </p:txBody>
      </p:sp>
      <p:sp>
        <p:nvSpPr>
          <p:cNvPr id="4" name="Slide Number Placeholder 3"/>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5" name="Title 4">
            <a:extLst>
              <a:ext uri="{FF2B5EF4-FFF2-40B4-BE49-F238E27FC236}">
                <a16:creationId xmlns:a16="http://schemas.microsoft.com/office/drawing/2014/main" id="{29A01CDD-F399-4646-90ED-E57A0E6099FE}"/>
              </a:ext>
            </a:extLst>
          </p:cNvPr>
          <p:cNvSpPr>
            <a:spLocks noGrp="1"/>
          </p:cNvSpPr>
          <p:nvPr>
            <p:ph type="title" hasCustomPrompt="1"/>
          </p:nvPr>
        </p:nvSpPr>
        <p:spPr bwMode="black">
          <a:xfrm>
            <a:off x="5811592" y="246232"/>
            <a:ext cx="2840918" cy="957729"/>
          </a:xfrm>
          <a:noFill/>
          <a:ln>
            <a:noFill/>
          </a:ln>
        </p:spPr>
        <p:txBody>
          <a:bodyPr anchor="b" anchorCtr="0">
            <a:normAutofit/>
          </a:bodyPr>
          <a:lstStyle>
            <a:lvl1pPr algn="r">
              <a:defRPr sz="3000" b="0" cap="none" baseline="0">
                <a:solidFill>
                  <a:schemeClr val="accent2"/>
                </a:solidFill>
              </a:defRPr>
            </a:lvl1pPr>
          </a:lstStyle>
          <a:p>
            <a:r>
              <a:rPr lang="en-US" noProof="0"/>
              <a:t>CLICK TO EDIT MASTER TITLE STYLE</a:t>
            </a:r>
          </a:p>
        </p:txBody>
      </p:sp>
      <p:sp>
        <p:nvSpPr>
          <p:cNvPr id="10" name="Text Placeholder 9">
            <a:extLst>
              <a:ext uri="{FF2B5EF4-FFF2-40B4-BE49-F238E27FC236}">
                <a16:creationId xmlns:a16="http://schemas.microsoft.com/office/drawing/2014/main" id="{C452D643-DA50-4240-9810-A9BBB9728826}"/>
              </a:ext>
            </a:extLst>
          </p:cNvPr>
          <p:cNvSpPr>
            <a:spLocks noGrp="1"/>
          </p:cNvSpPr>
          <p:nvPr>
            <p:ph type="body" sz="quarter" idx="14" hasCustomPrompt="1"/>
          </p:nvPr>
        </p:nvSpPr>
        <p:spPr>
          <a:xfrm>
            <a:off x="6069330" y="1343511"/>
            <a:ext cx="2537929" cy="4472513"/>
          </a:xfrm>
        </p:spPr>
        <p:txBody>
          <a:bodyPr>
            <a:normAutofit/>
          </a:bodyPr>
          <a:lstStyle>
            <a:lvl1pPr marL="0" indent="0" algn="r">
              <a:buNone/>
              <a:defRPr sz="1800">
                <a:solidFill>
                  <a:schemeClr val="bg1"/>
                </a:solidFill>
              </a:defRPr>
            </a:lvl1pPr>
            <a:lvl2pPr marL="171450" indent="0" algn="r">
              <a:buNone/>
              <a:defRPr sz="1500">
                <a:solidFill>
                  <a:schemeClr val="bg1"/>
                </a:solidFill>
              </a:defRPr>
            </a:lvl2pPr>
            <a:lvl3pPr marL="342900" indent="0" algn="r">
              <a:buNone/>
              <a:defRPr sz="1500">
                <a:solidFill>
                  <a:schemeClr val="bg1"/>
                </a:solidFill>
              </a:defRPr>
            </a:lvl3pPr>
            <a:lvl4pPr marL="514350" indent="0" algn="r">
              <a:buNone/>
              <a:defRPr sz="1500">
                <a:solidFill>
                  <a:schemeClr val="bg1"/>
                </a:solidFill>
              </a:defRPr>
            </a:lvl4pPr>
            <a:lvl5pPr marL="685800" indent="0" algn="r">
              <a:buNone/>
              <a:defRPr sz="15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3762823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White">
          <a:xfrm>
            <a:off x="662940" y="592184"/>
            <a:ext cx="4312830" cy="1810379"/>
          </a:xfrm>
          <a:noFill/>
          <a:ln>
            <a:noFill/>
          </a:ln>
        </p:spPr>
        <p:txBody>
          <a:bodyPr lIns="0" anchor="t" anchorCtr="0">
            <a:noAutofit/>
          </a:bodyPr>
          <a:lstStyle>
            <a:lvl1pPr marL="0" indent="0" algn="l" defTabSz="0">
              <a:buFont typeface="Arial" panose="020B0604020202020204" pitchFamily="34" charset="0"/>
              <a:buNone/>
              <a:defRPr sz="3000" cap="none" spc="0" baseline="0">
                <a:solidFill>
                  <a:schemeClr val="tx1"/>
                </a:solidFill>
              </a:defRPr>
            </a:lvl1pPr>
          </a:lstStyle>
          <a:p>
            <a:r>
              <a:rPr lang="en-US" noProof="0"/>
              <a:t>Click to edit master title style</a:t>
            </a:r>
          </a:p>
        </p:txBody>
      </p:sp>
      <p:sp>
        <p:nvSpPr>
          <p:cNvPr id="3" name="Picture Placeholder 2"/>
          <p:cNvSpPr>
            <a:spLocks noGrp="1" noChangeAspect="1"/>
          </p:cNvSpPr>
          <p:nvPr>
            <p:ph type="pic" idx="1"/>
          </p:nvPr>
        </p:nvSpPr>
        <p:spPr>
          <a:xfrm>
            <a:off x="4872900" y="0"/>
            <a:ext cx="4275672" cy="6858000"/>
          </a:xfrm>
          <a:solidFill>
            <a:schemeClr val="bg1">
              <a:lumMod val="75000"/>
            </a:schemeClr>
          </a:solidFill>
        </p:spPr>
        <p:txBody>
          <a:bodyPr anchor="t"/>
          <a:lstStyle>
            <a:lvl1pPr marL="0" indent="0">
              <a:buNone/>
              <a:defRPr sz="2400">
                <a:solidFill>
                  <a:schemeClr val="bg1">
                    <a:lumMod val="85000"/>
                    <a:lumOff val="15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noProof="0" dirty="0"/>
              <a:t>Click icon to add picture</a:t>
            </a:r>
          </a:p>
        </p:txBody>
      </p:sp>
      <p:sp>
        <p:nvSpPr>
          <p:cNvPr id="4" name="Text Placeholder 3"/>
          <p:cNvSpPr>
            <a:spLocks noGrp="1"/>
          </p:cNvSpPr>
          <p:nvPr>
            <p:ph type="body" sz="half" idx="2" hasCustomPrompt="1"/>
          </p:nvPr>
        </p:nvSpPr>
        <p:spPr bwMode="white">
          <a:xfrm>
            <a:off x="474053" y="2417803"/>
            <a:ext cx="3973049" cy="3710855"/>
          </a:xfrm>
        </p:spPr>
        <p:txBody>
          <a:bodyPr anchor="t" anchorCtr="1">
            <a:normAutofit/>
          </a:bodyPr>
          <a:lstStyle>
            <a:lvl1pPr marL="214313" indent="-214313" algn="l">
              <a:buClr>
                <a:schemeClr val="bg1"/>
              </a:buClr>
              <a:buFont typeface="Arial" panose="020B0604020202020204" pitchFamily="34" charset="0"/>
              <a:buChar char="•"/>
              <a:defRPr sz="18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38386F08-408F-4BD2-A5F9-1FF72E18D3C3}" type="datetimeFigureOut">
              <a:rPr lang="en-US" noProof="0" smtClean="0"/>
              <a:t>9/25/2019</a:t>
            </a:fld>
            <a:endParaRPr lang="en-US" noProof="0" dirty="0"/>
          </a:p>
        </p:txBody>
      </p:sp>
      <p:sp>
        <p:nvSpPr>
          <p:cNvPr id="9" name="Footer Placeholder 8"/>
          <p:cNvSpPr>
            <a:spLocks noGrp="1"/>
          </p:cNvSpPr>
          <p:nvPr>
            <p:ph type="ftr" sz="quarter" idx="11"/>
          </p:nvPr>
        </p:nvSpPr>
        <p:spPr>
          <a:xfrm>
            <a:off x="603504" y="6236208"/>
            <a:ext cx="3843598" cy="320040"/>
          </a:xfrm>
        </p:spPr>
        <p:txBody>
          <a:bodyPr/>
          <a:lstStyle>
            <a:lvl1pPr>
              <a:defRPr>
                <a:solidFill>
                  <a:srgbClr val="FFFFFF">
                    <a:alpha val="70000"/>
                  </a:srgbClr>
                </a:solidFill>
              </a:defRPr>
            </a:lvl1pPr>
          </a:lstStyle>
          <a:p>
            <a:r>
              <a:rPr lang="en-US" noProof="0" dirty="0"/>
              <a:t>Add a footer</a:t>
            </a:r>
          </a:p>
        </p:txBody>
      </p:sp>
      <p:sp>
        <p:nvSpPr>
          <p:cNvPr id="10" name="Slide Number Placeholder 9"/>
          <p:cNvSpPr>
            <a:spLocks noGrp="1"/>
          </p:cNvSpPr>
          <p:nvPr>
            <p:ph type="sldNum" sz="quarter" idx="12"/>
          </p:nvPr>
        </p:nvSpPr>
        <p:spPr/>
        <p:txBody>
          <a:body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392069023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C226BE6-63BD-4193-A5B9-87DBDF176AB9}"/>
              </a:ext>
            </a:extLst>
          </p:cNvPr>
          <p:cNvSpPr/>
          <p:nvPr userDrawn="1"/>
        </p:nvSpPr>
        <p:spPr>
          <a:xfrm rot="5400000">
            <a:off x="4189500" y="-4192844"/>
            <a:ext cx="756000" cy="9153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noProof="0" dirty="0"/>
          </a:p>
        </p:txBody>
      </p:sp>
      <p:sp>
        <p:nvSpPr>
          <p:cNvPr id="2" name="Title 1"/>
          <p:cNvSpPr>
            <a:spLocks noGrp="1"/>
          </p:cNvSpPr>
          <p:nvPr>
            <p:ph type="title"/>
          </p:nvPr>
        </p:nvSpPr>
        <p:spPr bwMode="blackWhite">
          <a:xfrm>
            <a:off x="3131415" y="3508040"/>
            <a:ext cx="2881170" cy="3420000"/>
          </a:xfrm>
          <a:noFill/>
          <a:ln>
            <a:noFill/>
          </a:ln>
        </p:spPr>
        <p:txBody>
          <a:bodyPr anchor="ctr" anchorCtr="1">
            <a:noAutofit/>
          </a:bodyPr>
          <a:lstStyle>
            <a:lvl1pPr algn="l">
              <a:defRPr sz="1800" cap="none">
                <a:solidFill>
                  <a:schemeClr val="tx1"/>
                </a:solidFill>
              </a:defRPr>
            </a:lvl1pPr>
          </a:lstStyle>
          <a:p>
            <a:r>
              <a:rPr lang="en-US" noProof="0"/>
              <a:t>Click to edit Master title style</a:t>
            </a:r>
          </a:p>
        </p:txBody>
      </p:sp>
      <p:sp>
        <p:nvSpPr>
          <p:cNvPr id="4" name="Text Placeholder 3"/>
          <p:cNvSpPr>
            <a:spLocks noGrp="1"/>
          </p:cNvSpPr>
          <p:nvPr>
            <p:ph type="body" sz="half" idx="2" hasCustomPrompt="1"/>
          </p:nvPr>
        </p:nvSpPr>
        <p:spPr>
          <a:xfrm>
            <a:off x="6303645" y="1005840"/>
            <a:ext cx="2623185" cy="5593080"/>
          </a:xfrm>
        </p:spPr>
        <p:txBody>
          <a:bodyPr anchor="t" anchorCtr="0">
            <a:normAutofit/>
          </a:bodyPr>
          <a:lstStyle>
            <a:lvl1pPr marL="214313" indent="-214313" algn="l">
              <a:buFont typeface="Arial" panose="020B0604020202020204" pitchFamily="34" charset="0"/>
              <a:buChar char="•"/>
              <a:defRPr sz="18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8" name="Date Placeholder 7"/>
          <p:cNvSpPr>
            <a:spLocks noGrp="1"/>
          </p:cNvSpPr>
          <p:nvPr>
            <p:ph type="dt" sz="half" idx="10"/>
          </p:nvPr>
        </p:nvSpPr>
        <p:spPr>
          <a:xfrm>
            <a:off x="6471862" y="6254056"/>
            <a:ext cx="2065310" cy="323968"/>
          </a:xfrm>
        </p:spPr>
        <p:txBody>
          <a:bodyPr/>
          <a:lstStyle>
            <a:lvl1pPr>
              <a:defRPr>
                <a:solidFill>
                  <a:srgbClr val="FFFFFF"/>
                </a:solidFill>
                <a:effectLst>
                  <a:outerShdw blurRad="50800" dist="38100" dir="2700000" algn="tl" rotWithShape="0">
                    <a:prstClr val="black">
                      <a:alpha val="43000"/>
                    </a:prstClr>
                  </a:outerShdw>
                </a:effectLst>
              </a:defRPr>
            </a:lvl1pPr>
          </a:lstStyle>
          <a:p>
            <a:fld id="{38386F08-408F-4BD2-A5F9-1FF72E18D3C3}" type="datetimeFigureOut">
              <a:rPr lang="en-US" noProof="0" smtClean="0"/>
              <a:t>9/25/2019</a:t>
            </a:fld>
            <a:endParaRPr lang="en-US" noProof="0" dirty="0"/>
          </a:p>
        </p:txBody>
      </p:sp>
      <p:sp>
        <p:nvSpPr>
          <p:cNvPr id="9" name="Footer Placeholder 8"/>
          <p:cNvSpPr>
            <a:spLocks noGrp="1"/>
          </p:cNvSpPr>
          <p:nvPr>
            <p:ph type="ftr" sz="quarter" idx="11"/>
          </p:nvPr>
        </p:nvSpPr>
        <p:spPr>
          <a:xfrm>
            <a:off x="226314" y="6236208"/>
            <a:ext cx="3843598" cy="320040"/>
          </a:xfrm>
        </p:spPr>
        <p:txBody>
          <a:bodyPr/>
          <a:lstStyle>
            <a:lvl1pPr>
              <a:defRPr>
                <a:solidFill>
                  <a:srgbClr val="FFFFFF">
                    <a:alpha val="70000"/>
                  </a:srgbClr>
                </a:solidFill>
              </a:defRPr>
            </a:lvl1pPr>
          </a:lstStyle>
          <a:p>
            <a:r>
              <a:rPr lang="en-US" noProof="0" dirty="0"/>
              <a:t>Add a footer</a:t>
            </a:r>
          </a:p>
        </p:txBody>
      </p:sp>
      <p:sp>
        <p:nvSpPr>
          <p:cNvPr id="10" name="Slide Number Placeholder 9"/>
          <p:cNvSpPr>
            <a:spLocks noGrp="1"/>
          </p:cNvSpPr>
          <p:nvPr>
            <p:ph type="sldNum" sz="quarter" idx="12"/>
          </p:nvPr>
        </p:nvSpPr>
        <p:spPr>
          <a:xfrm>
            <a:off x="8674982" y="6233160"/>
            <a:ext cx="274320" cy="365760"/>
          </a:xfrm>
        </p:spPr>
        <p:txBody>
          <a:bodyPr/>
          <a:lstStyle/>
          <a:p>
            <a:fld id="{42F0A33C-B6D6-454E-A4EA-5198AC78DEE3}" type="slidenum">
              <a:rPr lang="en-US" noProof="0" smtClean="0"/>
              <a:t>‹#›</a:t>
            </a:fld>
            <a:endParaRPr lang="en-US" noProof="0" dirty="0"/>
          </a:p>
        </p:txBody>
      </p:sp>
      <p:sp>
        <p:nvSpPr>
          <p:cNvPr id="13" name="Text Placeholder 3">
            <a:extLst>
              <a:ext uri="{FF2B5EF4-FFF2-40B4-BE49-F238E27FC236}">
                <a16:creationId xmlns:a16="http://schemas.microsoft.com/office/drawing/2014/main" id="{A010B646-69BD-42FF-80B8-7A065EA6A284}"/>
              </a:ext>
            </a:extLst>
          </p:cNvPr>
          <p:cNvSpPr>
            <a:spLocks noGrp="1"/>
          </p:cNvSpPr>
          <p:nvPr>
            <p:ph type="body" sz="half" idx="15" hasCustomPrompt="1"/>
          </p:nvPr>
        </p:nvSpPr>
        <p:spPr>
          <a:xfrm>
            <a:off x="220438" y="996684"/>
            <a:ext cx="2623185" cy="5593080"/>
          </a:xfrm>
        </p:spPr>
        <p:txBody>
          <a:bodyPr anchor="t" anchorCtr="0">
            <a:normAutofit/>
          </a:bodyPr>
          <a:lstStyle>
            <a:lvl1pPr marL="214313" indent="-214313" algn="l">
              <a:buFont typeface="Arial" panose="020B0604020202020204" pitchFamily="34" charset="0"/>
              <a:buChar char="•"/>
              <a:defRPr sz="18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Tree>
    <p:extLst>
      <p:ext uri="{BB962C8B-B14F-4D97-AF65-F5344CB8AC3E}">
        <p14:creationId xmlns:p14="http://schemas.microsoft.com/office/powerpoint/2010/main" val="36822281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Video Layou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8594972" y="6324918"/>
            <a:ext cx="274320" cy="365760"/>
          </a:xfrm>
        </p:spPr>
        <p:txBody>
          <a:bodyPr/>
          <a:lstStyle/>
          <a:p>
            <a:fld id="{42F0A33C-B6D6-454E-A4EA-5198AC78DEE3}" type="slidenum">
              <a:rPr lang="en-US" noProof="0" smtClean="0"/>
              <a:t>‹#›</a:t>
            </a:fld>
            <a:endParaRPr lang="en-US" noProof="0" dirty="0"/>
          </a:p>
        </p:txBody>
      </p:sp>
      <p:sp>
        <p:nvSpPr>
          <p:cNvPr id="12" name="Title 11">
            <a:extLst>
              <a:ext uri="{FF2B5EF4-FFF2-40B4-BE49-F238E27FC236}">
                <a16:creationId xmlns:a16="http://schemas.microsoft.com/office/drawing/2014/main" id="{2B21E085-4E62-4EC9-A5F1-16523F195915}"/>
              </a:ext>
            </a:extLst>
          </p:cNvPr>
          <p:cNvSpPr>
            <a:spLocks noGrp="1"/>
          </p:cNvSpPr>
          <p:nvPr>
            <p:ph type="title" hasCustomPrompt="1"/>
          </p:nvPr>
        </p:nvSpPr>
        <p:spPr bwMode="black">
          <a:xfrm>
            <a:off x="5206662" y="426720"/>
            <a:ext cx="3524956" cy="1188720"/>
          </a:xfrm>
          <a:noFill/>
          <a:ln>
            <a:noFill/>
          </a:ln>
        </p:spPr>
        <p:txBody>
          <a:bodyPr/>
          <a:lstStyle>
            <a:lvl1pPr algn="l">
              <a:defRPr cap="none">
                <a:solidFill>
                  <a:schemeClr val="tx1"/>
                </a:solidFill>
              </a:defRPr>
            </a:lvl1pPr>
          </a:lstStyle>
          <a:p>
            <a:r>
              <a:rPr lang="en-US" noProof="0"/>
              <a:t>Click to edit master title style</a:t>
            </a:r>
          </a:p>
        </p:txBody>
      </p:sp>
      <p:sp>
        <p:nvSpPr>
          <p:cNvPr id="14" name="Text Placeholder 13">
            <a:extLst>
              <a:ext uri="{FF2B5EF4-FFF2-40B4-BE49-F238E27FC236}">
                <a16:creationId xmlns:a16="http://schemas.microsoft.com/office/drawing/2014/main" id="{FFCDFB3A-4CE3-463F-8C40-B15E3F5CFCA6}"/>
              </a:ext>
            </a:extLst>
          </p:cNvPr>
          <p:cNvSpPr>
            <a:spLocks noGrp="1"/>
          </p:cNvSpPr>
          <p:nvPr>
            <p:ph type="body" sz="quarter" idx="17" hasCustomPrompt="1"/>
          </p:nvPr>
        </p:nvSpPr>
        <p:spPr>
          <a:xfrm>
            <a:off x="5286657" y="1818152"/>
            <a:ext cx="3034383" cy="4277848"/>
          </a:xfrm>
          <a:noFill/>
        </p:spPr>
        <p:txBody>
          <a:bodyPr/>
          <a:lstStyle>
            <a:lvl1pPr marL="0" indent="0" algn="l">
              <a:buNone/>
              <a:defRPr>
                <a:solidFill>
                  <a:schemeClr val="tx1"/>
                </a:solidFill>
              </a:defRPr>
            </a:lvl1pPr>
            <a:lvl2pPr marL="171450" indent="0" algn="l">
              <a:buNone/>
              <a:defRPr>
                <a:solidFill>
                  <a:schemeClr val="tx1"/>
                </a:solidFill>
              </a:defRPr>
            </a:lvl2pPr>
            <a:lvl3pPr marL="342900" indent="0" algn="l">
              <a:buNone/>
              <a:defRPr>
                <a:solidFill>
                  <a:schemeClr val="tx1"/>
                </a:solidFill>
              </a:defRPr>
            </a:lvl3pPr>
            <a:lvl4pPr marL="514350" indent="0" algn="l">
              <a:buNone/>
              <a:defRPr>
                <a:solidFill>
                  <a:schemeClr val="tx1"/>
                </a:solidFill>
              </a:defRPr>
            </a:lvl4pPr>
            <a:lvl5pPr marL="685800" indent="0" algn="l">
              <a:buNone/>
              <a:defRPr>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Date Placeholder 2"/>
          <p:cNvSpPr>
            <a:spLocks noGrp="1"/>
          </p:cNvSpPr>
          <p:nvPr>
            <p:ph type="dt" sz="half" idx="10"/>
          </p:nvPr>
        </p:nvSpPr>
        <p:spPr>
          <a:xfrm>
            <a:off x="6483292" y="6345814"/>
            <a:ext cx="2065310" cy="323968"/>
          </a:xfrm>
        </p:spPr>
        <p:txBody>
          <a:bodyPr/>
          <a:lstStyle/>
          <a:p>
            <a:fld id="{38386F08-408F-4BD2-A5F9-1FF72E18D3C3}" type="datetimeFigureOut">
              <a:rPr lang="en-US" noProof="0" smtClean="0"/>
              <a:t>9/25/2019</a:t>
            </a:fld>
            <a:endParaRPr lang="en-US" noProof="0" dirty="0"/>
          </a:p>
        </p:txBody>
      </p:sp>
      <p:sp>
        <p:nvSpPr>
          <p:cNvPr id="4" name="Footer Placeholder 3"/>
          <p:cNvSpPr>
            <a:spLocks noGrp="1"/>
          </p:cNvSpPr>
          <p:nvPr>
            <p:ph type="ftr" sz="quarter" idx="11"/>
          </p:nvPr>
        </p:nvSpPr>
        <p:spPr>
          <a:xfrm>
            <a:off x="342900" y="6403848"/>
            <a:ext cx="4425892" cy="320040"/>
          </a:xfrm>
        </p:spPr>
        <p:txBody>
          <a:bodyPr/>
          <a:lstStyle/>
          <a:p>
            <a:r>
              <a:rPr lang="en-US" noProof="0" dirty="0"/>
              <a:t>Add a footer</a:t>
            </a:r>
          </a:p>
        </p:txBody>
      </p:sp>
      <p:sp>
        <p:nvSpPr>
          <p:cNvPr id="6" name="Picture Placeholder 5">
            <a:extLst>
              <a:ext uri="{FF2B5EF4-FFF2-40B4-BE49-F238E27FC236}">
                <a16:creationId xmlns:a16="http://schemas.microsoft.com/office/drawing/2014/main" id="{7D356109-298D-4C51-9DC7-DC74594DC220}"/>
              </a:ext>
            </a:extLst>
          </p:cNvPr>
          <p:cNvSpPr>
            <a:spLocks noGrp="1"/>
          </p:cNvSpPr>
          <p:nvPr>
            <p:ph type="pic" sz="quarter" idx="18"/>
          </p:nvPr>
        </p:nvSpPr>
        <p:spPr>
          <a:xfrm>
            <a:off x="549117" y="396240"/>
            <a:ext cx="4445794" cy="5989638"/>
          </a:xfrm>
          <a:ln w="38100">
            <a:solidFill>
              <a:schemeClr val="accent2"/>
            </a:solidFill>
          </a:ln>
        </p:spPr>
        <p:txBody>
          <a:bodyPr/>
          <a:lstStyle/>
          <a:p>
            <a:r>
              <a:rPr lang="en-US" noProof="0" dirty="0"/>
              <a:t>Click icon to add picture</a:t>
            </a:r>
          </a:p>
        </p:txBody>
      </p:sp>
      <p:sp>
        <p:nvSpPr>
          <p:cNvPr id="21" name="Rectangle 20">
            <a:extLst>
              <a:ext uri="{FF2B5EF4-FFF2-40B4-BE49-F238E27FC236}">
                <a16:creationId xmlns:a16="http://schemas.microsoft.com/office/drawing/2014/main" id="{64070FEF-D9D1-45DF-A806-9CA5B8270E72}"/>
              </a:ext>
            </a:extLst>
          </p:cNvPr>
          <p:cNvSpPr/>
          <p:nvPr userDrawn="1"/>
        </p:nvSpPr>
        <p:spPr>
          <a:xfrm>
            <a:off x="-11430" y="-1"/>
            <a:ext cx="27432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noProof="0" dirty="0"/>
          </a:p>
        </p:txBody>
      </p:sp>
      <p:cxnSp>
        <p:nvCxnSpPr>
          <p:cNvPr id="9" name="Straight Connector 8" descr="decorative element">
            <a:extLst>
              <a:ext uri="{FF2B5EF4-FFF2-40B4-BE49-F238E27FC236}">
                <a16:creationId xmlns:a16="http://schemas.microsoft.com/office/drawing/2014/main" id="{167C85F9-C124-4D12-B4AC-317A35D71511}"/>
              </a:ext>
              <a:ext uri="{C183D7F6-B498-43B3-948B-1728B52AA6E4}">
                <adec:decorative xmlns:adec="http://schemas.microsoft.com/office/drawing/2017/decorative" val="1"/>
              </a:ext>
            </a:extLst>
          </p:cNvPr>
          <p:cNvCxnSpPr>
            <a:cxnSpLocks/>
          </p:cNvCxnSpPr>
          <p:nvPr userDrawn="1"/>
        </p:nvCxnSpPr>
        <p:spPr>
          <a:xfrm>
            <a:off x="5356312" y="1720670"/>
            <a:ext cx="2835000" cy="0"/>
          </a:xfrm>
          <a:prstGeom prst="line">
            <a:avLst/>
          </a:prstGeom>
          <a:ln w="31750">
            <a:solidFill>
              <a:schemeClr val="accent2"/>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3837579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Image and Caption ">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BDE53EE8-1567-4A1C-B5FB-9243D17B161A}"/>
              </a:ext>
            </a:extLst>
          </p:cNvPr>
          <p:cNvSpPr>
            <a:spLocks noGrp="1"/>
          </p:cNvSpPr>
          <p:nvPr>
            <p:ph type="pic" sz="quarter" idx="16"/>
          </p:nvPr>
        </p:nvSpPr>
        <p:spPr>
          <a:xfrm>
            <a:off x="4572000" y="0"/>
            <a:ext cx="4572000" cy="6858000"/>
          </a:xfrm>
          <a:solidFill>
            <a:schemeClr val="tx1">
              <a:lumMod val="50000"/>
              <a:lumOff val="50000"/>
            </a:schemeClr>
          </a:solidFill>
        </p:spPr>
        <p:txBody>
          <a:bodyPr/>
          <a:lstStyle/>
          <a:p>
            <a:r>
              <a:rPr lang="en-US" noProof="0" dirty="0"/>
              <a:t>Click icon to add picture</a:t>
            </a:r>
          </a:p>
        </p:txBody>
      </p:sp>
      <p:sp>
        <p:nvSpPr>
          <p:cNvPr id="6" name="Picture Placeholder 5">
            <a:extLst>
              <a:ext uri="{FF2B5EF4-FFF2-40B4-BE49-F238E27FC236}">
                <a16:creationId xmlns:a16="http://schemas.microsoft.com/office/drawing/2014/main" id="{145CB378-10E3-4D4E-82B7-47858EDEE57D}"/>
              </a:ext>
            </a:extLst>
          </p:cNvPr>
          <p:cNvSpPr>
            <a:spLocks noGrp="1"/>
          </p:cNvSpPr>
          <p:nvPr>
            <p:ph type="pic" sz="quarter" idx="13"/>
          </p:nvPr>
        </p:nvSpPr>
        <p:spPr>
          <a:xfrm>
            <a:off x="4997120" y="543340"/>
            <a:ext cx="3780000" cy="5765661"/>
          </a:xfrm>
          <a:ln w="38100">
            <a:solidFill>
              <a:schemeClr val="bg1"/>
            </a:solidFill>
          </a:ln>
        </p:spPr>
        <p:txBody>
          <a:bodyPr/>
          <a:lstStyle/>
          <a:p>
            <a:r>
              <a:rPr lang="en-US" noProof="0" dirty="0"/>
              <a:t>Click icon to add picture</a:t>
            </a:r>
          </a:p>
        </p:txBody>
      </p:sp>
      <p:sp>
        <p:nvSpPr>
          <p:cNvPr id="3" name="Date Placeholder 2"/>
          <p:cNvSpPr>
            <a:spLocks noGrp="1"/>
          </p:cNvSpPr>
          <p:nvPr>
            <p:ph type="dt" sz="half" idx="10"/>
          </p:nvPr>
        </p:nvSpPr>
        <p:spPr>
          <a:xfrm>
            <a:off x="6402784" y="6358084"/>
            <a:ext cx="2065310" cy="323968"/>
          </a:xfrm>
        </p:spPr>
        <p:txBody>
          <a:bodyPr/>
          <a:lstStyle/>
          <a:p>
            <a:fld id="{38386F08-408F-4BD2-A5F9-1FF72E18D3C3}" type="datetimeFigureOut">
              <a:rPr lang="en-US" noProof="0" smtClean="0"/>
              <a:t>9/25/2019</a:t>
            </a:fld>
            <a:endParaRPr lang="en-US" noProof="0" dirty="0"/>
          </a:p>
        </p:txBody>
      </p:sp>
      <p:sp>
        <p:nvSpPr>
          <p:cNvPr id="4" name="Footer Placeholder 3"/>
          <p:cNvSpPr>
            <a:spLocks noGrp="1"/>
          </p:cNvSpPr>
          <p:nvPr>
            <p:ph type="ftr" sz="quarter" idx="11"/>
          </p:nvPr>
        </p:nvSpPr>
        <p:spPr>
          <a:xfrm>
            <a:off x="528271" y="6382908"/>
            <a:ext cx="4425892" cy="320040"/>
          </a:xfrm>
        </p:spPr>
        <p:txBody>
          <a:bodyPr/>
          <a:lstStyle/>
          <a:p>
            <a:r>
              <a:rPr lang="en-US" noProof="0" dirty="0"/>
              <a:t>Add a footer</a:t>
            </a:r>
          </a:p>
        </p:txBody>
      </p:sp>
      <p:sp>
        <p:nvSpPr>
          <p:cNvPr id="5" name="Slide Number Placeholder 4"/>
          <p:cNvSpPr>
            <a:spLocks noGrp="1"/>
          </p:cNvSpPr>
          <p:nvPr>
            <p:ph type="sldNum" sz="quarter" idx="12"/>
          </p:nvPr>
        </p:nvSpPr>
        <p:spPr>
          <a:xfrm>
            <a:off x="8605904" y="6337188"/>
            <a:ext cx="274320" cy="365760"/>
          </a:xfrm>
        </p:spPr>
        <p:txBody>
          <a:bodyPr/>
          <a:lstStyle/>
          <a:p>
            <a:fld id="{42F0A33C-B6D6-454E-A4EA-5198AC78DEE3}" type="slidenum">
              <a:rPr lang="en-US" noProof="0" smtClean="0"/>
              <a:t>‹#›</a:t>
            </a:fld>
            <a:endParaRPr lang="en-US" noProof="0" dirty="0"/>
          </a:p>
        </p:txBody>
      </p:sp>
      <p:sp>
        <p:nvSpPr>
          <p:cNvPr id="7" name="Title 6">
            <a:extLst>
              <a:ext uri="{FF2B5EF4-FFF2-40B4-BE49-F238E27FC236}">
                <a16:creationId xmlns:a16="http://schemas.microsoft.com/office/drawing/2014/main" id="{AA2BF3C7-5EFF-4508-B560-D9A68D3F7226}"/>
              </a:ext>
            </a:extLst>
          </p:cNvPr>
          <p:cNvSpPr>
            <a:spLocks noGrp="1"/>
          </p:cNvSpPr>
          <p:nvPr>
            <p:ph type="title" hasCustomPrompt="1"/>
          </p:nvPr>
        </p:nvSpPr>
        <p:spPr bwMode="gray">
          <a:xfrm>
            <a:off x="528271" y="164690"/>
            <a:ext cx="3445329" cy="2624056"/>
          </a:xfrm>
          <a:noFill/>
          <a:ln>
            <a:noFill/>
          </a:ln>
        </p:spPr>
        <p:txBody>
          <a:bodyPr anchor="t" anchorCtr="0">
            <a:noAutofit/>
          </a:bodyPr>
          <a:lstStyle>
            <a:lvl1pPr>
              <a:defRPr sz="3000" cap="none"/>
            </a:lvl1pPr>
          </a:lstStyle>
          <a:p>
            <a:r>
              <a:rPr lang="en-US" noProof="0"/>
              <a:t>Click to edit master title style</a:t>
            </a:r>
          </a:p>
        </p:txBody>
      </p:sp>
      <p:sp>
        <p:nvSpPr>
          <p:cNvPr id="9" name="Text Placeholder 8">
            <a:extLst>
              <a:ext uri="{FF2B5EF4-FFF2-40B4-BE49-F238E27FC236}">
                <a16:creationId xmlns:a16="http://schemas.microsoft.com/office/drawing/2014/main" id="{37D64B51-A9B6-4A76-949F-576993124753}"/>
              </a:ext>
            </a:extLst>
          </p:cNvPr>
          <p:cNvSpPr>
            <a:spLocks noGrp="1"/>
          </p:cNvSpPr>
          <p:nvPr>
            <p:ph type="body" sz="quarter" idx="14" hasCustomPrompt="1"/>
          </p:nvPr>
        </p:nvSpPr>
        <p:spPr>
          <a:xfrm>
            <a:off x="528271" y="3233530"/>
            <a:ext cx="3445328" cy="2902590"/>
          </a:xfrm>
        </p:spPr>
        <p:txBody>
          <a:bodyPr>
            <a:normAutofit/>
          </a:bodyPr>
          <a:lstStyle>
            <a:lvl1pPr marL="0" indent="0" algn="ctr">
              <a:buClr>
                <a:schemeClr val="bg1"/>
              </a:buClr>
              <a:buNone/>
              <a:defRPr sz="1800">
                <a:solidFill>
                  <a:schemeClr val="tx1"/>
                </a:solidFill>
              </a:defRPr>
            </a:lvl1pPr>
            <a:lvl2pPr marL="171450" indent="0" algn="ctr">
              <a:buClr>
                <a:schemeClr val="bg1"/>
              </a:buClr>
              <a:buNone/>
              <a:defRPr sz="1800">
                <a:solidFill>
                  <a:schemeClr val="tx1"/>
                </a:solidFill>
              </a:defRPr>
            </a:lvl2pPr>
            <a:lvl3pPr marL="342900" indent="0" algn="ctr">
              <a:buClr>
                <a:schemeClr val="bg1"/>
              </a:buClr>
              <a:buNone/>
              <a:defRPr sz="1800">
                <a:solidFill>
                  <a:schemeClr val="tx1"/>
                </a:solidFill>
              </a:defRPr>
            </a:lvl3pPr>
            <a:lvl4pPr marL="514350" indent="0" algn="ctr">
              <a:buClr>
                <a:schemeClr val="bg1"/>
              </a:buClr>
              <a:buNone/>
              <a:defRPr sz="1800">
                <a:solidFill>
                  <a:schemeClr val="tx1"/>
                </a:solidFill>
              </a:defRPr>
            </a:lvl4pPr>
            <a:lvl5pPr marL="685800" indent="0" algn="ctr">
              <a:buClr>
                <a:schemeClr val="bg1"/>
              </a:buClr>
              <a:buNone/>
              <a:defRPr sz="18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40244493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with Caption">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White">
          <a:xfrm>
            <a:off x="5034675" y="407685"/>
            <a:ext cx="3682572" cy="2257167"/>
          </a:xfrm>
          <a:noFill/>
          <a:ln>
            <a:noFill/>
          </a:ln>
        </p:spPr>
        <p:txBody>
          <a:bodyPr anchor="ctr" anchorCtr="0">
            <a:normAutofit/>
          </a:bodyPr>
          <a:lstStyle>
            <a:lvl1pPr algn="l">
              <a:defRPr sz="3000">
                <a:solidFill>
                  <a:srgbClr val="262626"/>
                </a:solidFill>
              </a:defRPr>
            </a:lvl1pPr>
          </a:lstStyle>
          <a:p>
            <a:r>
              <a:rPr lang="en-US" noProof="0"/>
              <a:t>Click to edit master title style</a:t>
            </a:r>
          </a:p>
        </p:txBody>
      </p:sp>
      <p:sp>
        <p:nvSpPr>
          <p:cNvPr id="4" name="Text Placeholder 3"/>
          <p:cNvSpPr>
            <a:spLocks noGrp="1"/>
          </p:cNvSpPr>
          <p:nvPr>
            <p:ph type="body" sz="half" idx="2" hasCustomPrompt="1"/>
          </p:nvPr>
        </p:nvSpPr>
        <p:spPr bwMode="white">
          <a:xfrm>
            <a:off x="5085311" y="3019131"/>
            <a:ext cx="3438199" cy="3159033"/>
          </a:xfrm>
        </p:spPr>
        <p:txBody>
          <a:bodyPr anchor="t" anchorCtr="1">
            <a:normAutofit/>
          </a:bodyPr>
          <a:lstStyle>
            <a:lvl1pPr marL="0" indent="0" algn="l">
              <a:buNone/>
              <a:defRPr sz="180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9" name="Date Placeholder 8"/>
          <p:cNvSpPr>
            <a:spLocks noGrp="1"/>
          </p:cNvSpPr>
          <p:nvPr>
            <p:ph type="dt" sz="half" idx="10"/>
          </p:nvPr>
        </p:nvSpPr>
        <p:spPr/>
        <p:txBody>
          <a:bodyPr/>
          <a:lstStyle/>
          <a:p>
            <a:fld id="{38386F08-408F-4BD2-A5F9-1FF72E18D3C3}" type="datetimeFigureOut">
              <a:rPr lang="en-US" noProof="0" smtClean="0"/>
              <a:t>9/25/2019</a:t>
            </a:fld>
            <a:endParaRPr lang="en-US" noProof="0" dirty="0"/>
          </a:p>
        </p:txBody>
      </p:sp>
      <p:sp>
        <p:nvSpPr>
          <p:cNvPr id="10" name="Footer Placeholder 9"/>
          <p:cNvSpPr>
            <a:spLocks noGrp="1"/>
          </p:cNvSpPr>
          <p:nvPr>
            <p:ph type="ftr" sz="quarter" idx="11"/>
          </p:nvPr>
        </p:nvSpPr>
        <p:spPr>
          <a:xfrm>
            <a:off x="603504" y="6236208"/>
            <a:ext cx="3843598" cy="320040"/>
          </a:xfrm>
        </p:spPr>
        <p:txBody>
          <a:bodyPr/>
          <a:lstStyle>
            <a:lvl1pPr>
              <a:defRPr>
                <a:solidFill>
                  <a:srgbClr val="FFFFFF">
                    <a:alpha val="70000"/>
                  </a:srgbClr>
                </a:solidFill>
              </a:defRPr>
            </a:lvl1pPr>
          </a:lstStyle>
          <a:p>
            <a:r>
              <a:rPr lang="en-US" noProof="0" dirty="0"/>
              <a:t>Add a footer</a:t>
            </a:r>
          </a:p>
        </p:txBody>
      </p:sp>
      <p:sp>
        <p:nvSpPr>
          <p:cNvPr id="11" name="Slide Number Placeholder 10"/>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12" name="Content Placeholder 2">
            <a:extLst>
              <a:ext uri="{FF2B5EF4-FFF2-40B4-BE49-F238E27FC236}">
                <a16:creationId xmlns:a16="http://schemas.microsoft.com/office/drawing/2014/main" id="{1FEC71D9-8368-4022-BA35-B43400F92502}"/>
              </a:ext>
            </a:extLst>
          </p:cNvPr>
          <p:cNvSpPr>
            <a:spLocks noGrp="1"/>
          </p:cNvSpPr>
          <p:nvPr>
            <p:ph idx="1" hasCustomPrompt="1"/>
          </p:nvPr>
        </p:nvSpPr>
        <p:spPr>
          <a:xfrm>
            <a:off x="620490" y="407685"/>
            <a:ext cx="4219387" cy="577047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476806602"/>
      </p:ext>
    </p:extLst>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386F08-408F-4BD2-A5F9-1FF72E18D3C3}" type="datetimeFigureOut">
              <a:rPr lang="en-US" noProof="0" smtClean="0"/>
              <a:t>9/25/2019</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2" name="Title 1">
            <a:extLst>
              <a:ext uri="{FF2B5EF4-FFF2-40B4-BE49-F238E27FC236}">
                <a16:creationId xmlns:a16="http://schemas.microsoft.com/office/drawing/2014/main" id="{38BE4AA6-ED36-4D3B-ABD8-3BA6059C308D}"/>
              </a:ext>
            </a:extLst>
          </p:cNvPr>
          <p:cNvSpPr>
            <a:spLocks noGrp="1"/>
          </p:cNvSpPr>
          <p:nvPr>
            <p:ph type="title" hasCustomPrompt="1"/>
          </p:nvPr>
        </p:nvSpPr>
        <p:spPr bwMode="gray">
          <a:xfrm>
            <a:off x="2808387" y="1127369"/>
            <a:ext cx="3527313" cy="1188720"/>
          </a:xfrm>
          <a:noFill/>
          <a:ln>
            <a:noFill/>
          </a:ln>
        </p:spPr>
        <p:txBody>
          <a:bodyPr/>
          <a:lstStyle>
            <a:lvl1pPr marL="0" indent="0" algn="ctr">
              <a:buFont typeface="Arial" panose="020B0604020202020204" pitchFamily="34" charset="0"/>
              <a:buNone/>
              <a:defRPr cap="none"/>
            </a:lvl1pPr>
          </a:lstStyle>
          <a:p>
            <a:r>
              <a:rPr lang="en-US" noProof="0"/>
              <a:t>Click to edit master title style</a:t>
            </a:r>
          </a:p>
        </p:txBody>
      </p:sp>
      <p:sp>
        <p:nvSpPr>
          <p:cNvPr id="7" name="Text Placeholder 6">
            <a:extLst>
              <a:ext uri="{FF2B5EF4-FFF2-40B4-BE49-F238E27FC236}">
                <a16:creationId xmlns:a16="http://schemas.microsoft.com/office/drawing/2014/main" id="{D94707B9-0409-43FA-B052-6AE401D767CE}"/>
              </a:ext>
            </a:extLst>
          </p:cNvPr>
          <p:cNvSpPr>
            <a:spLocks noGrp="1"/>
          </p:cNvSpPr>
          <p:nvPr>
            <p:ph type="body" sz="quarter" idx="13" hasCustomPrompt="1"/>
          </p:nvPr>
        </p:nvSpPr>
        <p:spPr>
          <a:xfrm>
            <a:off x="2808387" y="2263082"/>
            <a:ext cx="3527226" cy="3909119"/>
          </a:xfrm>
          <a:noFill/>
          <a:ln>
            <a:noFill/>
          </a:ln>
        </p:spPr>
        <p:txBody>
          <a:bodyPr/>
          <a:lstStyle>
            <a:lvl1pPr marL="0" indent="0" algn="ctr">
              <a:buNone/>
              <a:defRPr>
                <a:solidFill>
                  <a:schemeClr val="bg1"/>
                </a:solidFill>
              </a:defRPr>
            </a:lvl1pPr>
            <a:lvl2pPr marL="171450" indent="0" algn="ctr">
              <a:buNone/>
              <a:defRPr>
                <a:solidFill>
                  <a:schemeClr val="bg1"/>
                </a:solidFill>
              </a:defRPr>
            </a:lvl2pPr>
            <a:lvl3pPr marL="342900" indent="0" algn="ctr">
              <a:buNone/>
              <a:defRPr>
                <a:solidFill>
                  <a:schemeClr val="bg1"/>
                </a:solidFill>
              </a:defRPr>
            </a:lvl3pPr>
            <a:lvl4pPr marL="514350" indent="0" algn="ctr">
              <a:buNone/>
              <a:defRPr>
                <a:solidFill>
                  <a:schemeClr val="bg1"/>
                </a:solidFill>
              </a:defRPr>
            </a:lvl4pPr>
            <a:lvl5pPr marL="685800" indent="0" algn="ctr">
              <a:buNone/>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6311500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blackWhite">
          <a:xfrm>
            <a:off x="1200150" y="2386744"/>
            <a:ext cx="6743700" cy="1645920"/>
          </a:xfrm>
          <a:noFill/>
          <a:ln w="38100">
            <a:solidFill>
              <a:srgbClr val="FFFFFF"/>
            </a:solidFill>
          </a:ln>
        </p:spPr>
        <p:txBody>
          <a:bodyPr lIns="274320" rIns="274320" anchor="ctr" anchorCtr="1">
            <a:normAutofit/>
          </a:bodyPr>
          <a:lstStyle>
            <a:lvl1pPr algn="ctr">
              <a:defRPr sz="1800">
                <a:solidFill>
                  <a:srgbClr val="262626"/>
                </a:solidFill>
              </a:defRPr>
            </a:lvl1pPr>
          </a:lstStyle>
          <a:p>
            <a:r>
              <a:rPr lang="en-US" noProof="0"/>
              <a:t>Click to edit master title style</a:t>
            </a:r>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350">
                <a:solidFill>
                  <a:schemeClr val="tx1">
                    <a:lumMod val="75000"/>
                    <a:lumOff val="25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0"/>
              <a:t>Click to edit Master subtitle style</a:t>
            </a:r>
          </a:p>
        </p:txBody>
      </p:sp>
      <p:sp>
        <p:nvSpPr>
          <p:cNvPr id="7" name="Date Placeholder 6"/>
          <p:cNvSpPr>
            <a:spLocks noGrp="1"/>
          </p:cNvSpPr>
          <p:nvPr>
            <p:ph type="dt" sz="half" idx="10"/>
          </p:nvPr>
        </p:nvSpPr>
        <p:spPr/>
        <p:txBody>
          <a:bodyPr/>
          <a:lstStyle/>
          <a:p>
            <a:fld id="{38386F08-408F-4BD2-A5F9-1FF72E18D3C3}" type="datetimeFigureOut">
              <a:rPr lang="en-US" noProof="0" smtClean="0"/>
              <a:t>9/25/2019</a:t>
            </a:fld>
            <a:endParaRPr lang="en-US" noProof="0" dirty="0"/>
          </a:p>
        </p:txBody>
      </p:sp>
      <p:sp>
        <p:nvSpPr>
          <p:cNvPr id="8" name="Footer Placeholder 7"/>
          <p:cNvSpPr>
            <a:spLocks noGrp="1"/>
          </p:cNvSpPr>
          <p:nvPr>
            <p:ph type="ftr" sz="quarter" idx="11"/>
          </p:nvPr>
        </p:nvSpPr>
        <p:spPr/>
        <p:txBody>
          <a:bodyPr/>
          <a:lstStyle/>
          <a:p>
            <a:r>
              <a:rPr lang="en-US" noProof="0" dirty="0"/>
              <a:t>Add a footer</a:t>
            </a:r>
          </a:p>
        </p:txBody>
      </p:sp>
      <p:sp>
        <p:nvSpPr>
          <p:cNvPr id="9" name="Slide Number Placeholder 8"/>
          <p:cNvSpPr>
            <a:spLocks noGrp="1"/>
          </p:cNvSpPr>
          <p:nvPr>
            <p:ph type="sldNum" sz="quarter" idx="12"/>
          </p:nvPr>
        </p:nvSpPr>
        <p:spPr/>
        <p:txBody>
          <a:body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3593002973"/>
      </p:ext>
    </p:extLst>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Section Header">
    <p:bg>
      <p:bgPr>
        <a:solidFill>
          <a:schemeClr val="accent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68440A-E3ED-426B-A1F8-1D7557F9584D}"/>
              </a:ext>
            </a:extLst>
          </p:cNvPr>
          <p:cNvSpPr/>
          <p:nvPr userDrawn="1"/>
        </p:nvSpPr>
        <p:spPr>
          <a:xfrm>
            <a:off x="0" y="3648174"/>
            <a:ext cx="9144000" cy="3209827"/>
          </a:xfrm>
          <a:prstGeom prst="rect">
            <a:avLst/>
          </a:prstGeom>
          <a:solidFill>
            <a:schemeClr val="tx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noProof="0" dirty="0"/>
          </a:p>
        </p:txBody>
      </p:sp>
      <p:sp>
        <p:nvSpPr>
          <p:cNvPr id="2" name="Title 1"/>
          <p:cNvSpPr>
            <a:spLocks noGrp="1"/>
          </p:cNvSpPr>
          <p:nvPr>
            <p:ph type="ctrTitle" hasCustomPrompt="1"/>
          </p:nvPr>
        </p:nvSpPr>
        <p:spPr bwMode="blackWhite">
          <a:xfrm>
            <a:off x="1200150" y="1887121"/>
            <a:ext cx="6743700" cy="1645920"/>
          </a:xfrm>
          <a:noFill/>
          <a:ln w="38100">
            <a:solidFill>
              <a:srgbClr val="FFFFFF"/>
            </a:solidFill>
          </a:ln>
        </p:spPr>
        <p:txBody>
          <a:bodyPr lIns="274320" rIns="274320" anchor="ctr" anchorCtr="1">
            <a:normAutofit/>
          </a:bodyPr>
          <a:lstStyle>
            <a:lvl1pPr algn="ctr">
              <a:defRPr sz="2700">
                <a:solidFill>
                  <a:schemeClr val="tx1"/>
                </a:solidFill>
              </a:defRPr>
            </a:lvl1pPr>
          </a:lstStyle>
          <a:p>
            <a:r>
              <a:rPr lang="en-US" noProof="0"/>
              <a:t>Click to edit master title style</a:t>
            </a:r>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35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0"/>
              <a:t>Click to edit Master subtitle style</a:t>
            </a:r>
          </a:p>
        </p:txBody>
      </p:sp>
      <p:sp>
        <p:nvSpPr>
          <p:cNvPr id="7" name="Date Placeholder 6"/>
          <p:cNvSpPr>
            <a:spLocks noGrp="1"/>
          </p:cNvSpPr>
          <p:nvPr>
            <p:ph type="dt" sz="half" idx="10"/>
          </p:nvPr>
        </p:nvSpPr>
        <p:spPr/>
        <p:txBody>
          <a:bodyPr/>
          <a:lstStyle>
            <a:lvl1pPr>
              <a:defRPr>
                <a:solidFill>
                  <a:schemeClr val="bg1"/>
                </a:solidFill>
              </a:defRPr>
            </a:lvl1pPr>
          </a:lstStyle>
          <a:p>
            <a:fld id="{38386F08-408F-4BD2-A5F9-1FF72E18D3C3}" type="datetimeFigureOut">
              <a:rPr lang="en-US" noProof="0" smtClean="0"/>
              <a:pPr/>
              <a:t>9/25/2019</a:t>
            </a:fld>
            <a:endParaRPr lang="en-US" noProof="0" dirty="0"/>
          </a:p>
        </p:txBody>
      </p:sp>
      <p:sp>
        <p:nvSpPr>
          <p:cNvPr id="8" name="Footer Placeholder 7"/>
          <p:cNvSpPr>
            <a:spLocks noGrp="1"/>
          </p:cNvSpPr>
          <p:nvPr>
            <p:ph type="ftr" sz="quarter" idx="11"/>
          </p:nvPr>
        </p:nvSpPr>
        <p:spPr/>
        <p:txBody>
          <a:bodyPr/>
          <a:lstStyle>
            <a:lvl1pPr>
              <a:defRPr>
                <a:solidFill>
                  <a:schemeClr val="bg1"/>
                </a:solidFill>
              </a:defRPr>
            </a:lvl1pPr>
          </a:lstStyle>
          <a:p>
            <a:r>
              <a:rPr lang="en-US" noProof="0" dirty="0"/>
              <a:t>Add a footer</a:t>
            </a:r>
          </a:p>
        </p:txBody>
      </p:sp>
      <p:sp>
        <p:nvSpPr>
          <p:cNvPr id="9" name="Slide Number Placeholder 8"/>
          <p:cNvSpPr>
            <a:spLocks noGrp="1"/>
          </p:cNvSpPr>
          <p:nvPr>
            <p:ph type="sldNum" sz="quarter" idx="12"/>
          </p:nvPr>
        </p:nvSpPr>
        <p:spPr/>
        <p:txBody>
          <a:body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1820512924"/>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a:noFill/>
          <a:ln>
            <a:solidFill>
              <a:schemeClr val="accent2"/>
            </a:solidFill>
          </a:ln>
        </p:spPr>
        <p:txBody>
          <a:bodyPr/>
          <a:lstStyle/>
          <a:p>
            <a:r>
              <a:rPr lang="en-US" noProof="0"/>
              <a:t>Click to edit master title style</a:t>
            </a:r>
          </a:p>
        </p:txBody>
      </p:sp>
      <p:sp>
        <p:nvSpPr>
          <p:cNvPr id="3" name="Content Placeholder 2"/>
          <p:cNvSpPr>
            <a:spLocks noGrp="1"/>
          </p:cNvSpPr>
          <p:nvPr>
            <p:ph idx="1" hasCustomPrompt="1"/>
          </p:nvPr>
        </p:nvSpPr>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p>
            <a:fld id="{38386F08-408F-4BD2-A5F9-1FF72E18D3C3}" type="datetimeFigureOut">
              <a:rPr lang="en-US" noProof="0" smtClean="0"/>
              <a:t>9/25/2019</a:t>
            </a:fld>
            <a:endParaRPr lang="en-US" noProof="0" dirty="0"/>
          </a:p>
        </p:txBody>
      </p:sp>
      <p:sp>
        <p:nvSpPr>
          <p:cNvPr id="8" name="Footer Placeholder 7"/>
          <p:cNvSpPr>
            <a:spLocks noGrp="1"/>
          </p:cNvSpPr>
          <p:nvPr>
            <p:ph type="ftr" sz="quarter" idx="11"/>
          </p:nvPr>
        </p:nvSpPr>
        <p:spPr/>
        <p:txBody>
          <a:bodyPr/>
          <a:lstStyle/>
          <a:p>
            <a:r>
              <a:rPr lang="en-US" noProof="0" dirty="0"/>
              <a:t>Add a footer</a:t>
            </a:r>
          </a:p>
        </p:txBody>
      </p:sp>
      <p:sp>
        <p:nvSpPr>
          <p:cNvPr id="9" name="Slide Number Placeholder 8"/>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10" name="Rectangle 9">
            <a:extLst>
              <a:ext uri="{FF2B5EF4-FFF2-40B4-BE49-F238E27FC236}">
                <a16:creationId xmlns:a16="http://schemas.microsoft.com/office/drawing/2014/main" id="{C0B668FB-6A04-4C02-A197-0044D616A95A}"/>
              </a:ext>
            </a:extLst>
          </p:cNvPr>
          <p:cNvSpPr/>
          <p:nvPr userDrawn="1"/>
        </p:nvSpPr>
        <p:spPr>
          <a:xfrm>
            <a:off x="-11430" y="-1"/>
            <a:ext cx="27432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noProof="0" dirty="0"/>
          </a:p>
        </p:txBody>
      </p:sp>
    </p:spTree>
    <p:extLst>
      <p:ext uri="{BB962C8B-B14F-4D97-AF65-F5344CB8AC3E}">
        <p14:creationId xmlns:p14="http://schemas.microsoft.com/office/powerpoint/2010/main" val="37435523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a:noFill/>
          <a:ln>
            <a:noFill/>
          </a:ln>
        </p:spPr>
        <p:txBody>
          <a:bodyPr/>
          <a:lstStyle/>
          <a:p>
            <a:r>
              <a:rPr lang="en-US" noProof="0"/>
              <a:t>Click to edit master title style</a:t>
            </a:r>
          </a:p>
        </p:txBody>
      </p:sp>
      <p:sp>
        <p:nvSpPr>
          <p:cNvPr id="3" name="Content Placeholder 2"/>
          <p:cNvSpPr>
            <a:spLocks noGrp="1"/>
          </p:cNvSpPr>
          <p:nvPr>
            <p:ph sz="half" idx="1" hasCustomPrompt="1"/>
          </p:nvPr>
        </p:nvSpPr>
        <p:spPr>
          <a:xfrm>
            <a:off x="1186434" y="2638044"/>
            <a:ext cx="3203828" cy="310198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hasCustomPrompt="1"/>
          </p:nvPr>
        </p:nvSpPr>
        <p:spPr>
          <a:xfrm>
            <a:off x="4753737" y="2638044"/>
            <a:ext cx="3202685" cy="310198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Date Placeholder 7"/>
          <p:cNvSpPr>
            <a:spLocks noGrp="1"/>
          </p:cNvSpPr>
          <p:nvPr>
            <p:ph type="dt" sz="half" idx="10"/>
          </p:nvPr>
        </p:nvSpPr>
        <p:spPr/>
        <p:txBody>
          <a:bodyPr/>
          <a:lstStyle/>
          <a:p>
            <a:fld id="{38386F08-408F-4BD2-A5F9-1FF72E18D3C3}" type="datetimeFigureOut">
              <a:rPr lang="en-US" noProof="0" smtClean="0"/>
              <a:t>9/25/2019</a:t>
            </a:fld>
            <a:endParaRPr lang="en-US" noProof="0" dirty="0"/>
          </a:p>
        </p:txBody>
      </p:sp>
      <p:sp>
        <p:nvSpPr>
          <p:cNvPr id="9" name="Footer Placeholder 8"/>
          <p:cNvSpPr>
            <a:spLocks noGrp="1"/>
          </p:cNvSpPr>
          <p:nvPr>
            <p:ph type="ftr" sz="quarter" idx="11"/>
          </p:nvPr>
        </p:nvSpPr>
        <p:spPr/>
        <p:txBody>
          <a:bodyPr/>
          <a:lstStyle/>
          <a:p>
            <a:r>
              <a:rPr lang="en-US" noProof="0" dirty="0"/>
              <a:t>Add a footer</a:t>
            </a:r>
          </a:p>
        </p:txBody>
      </p:sp>
      <p:sp>
        <p:nvSpPr>
          <p:cNvPr id="10" name="Slide Number Placeholder 9"/>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11" name="Rectangle 10">
            <a:extLst>
              <a:ext uri="{FF2B5EF4-FFF2-40B4-BE49-F238E27FC236}">
                <a16:creationId xmlns:a16="http://schemas.microsoft.com/office/drawing/2014/main" id="{E972FC25-236C-4A4E-83A6-4EBE36B8339C}"/>
              </a:ext>
            </a:extLst>
          </p:cNvPr>
          <p:cNvSpPr/>
          <p:nvPr userDrawn="1"/>
        </p:nvSpPr>
        <p:spPr>
          <a:xfrm>
            <a:off x="-11430" y="-1"/>
            <a:ext cx="27432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noProof="0" dirty="0"/>
          </a:p>
        </p:txBody>
      </p:sp>
    </p:spTree>
    <p:extLst>
      <p:ext uri="{BB962C8B-B14F-4D97-AF65-F5344CB8AC3E}">
        <p14:creationId xmlns:p14="http://schemas.microsoft.com/office/powerpoint/2010/main" val="17863513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1187577" y="2313434"/>
            <a:ext cx="3202686" cy="704087"/>
          </a:xfrm>
        </p:spPr>
        <p:txBody>
          <a:bodyPr vert="horz" lIns="91440" tIns="45720" rIns="91440" bIns="45720" rtlCol="0" anchor="b">
            <a:normAutofit/>
          </a:bodyPr>
          <a:lstStyle>
            <a:lvl1pPr marL="0" indent="0">
              <a:buNone/>
              <a:defRPr lang="en-US" sz="1800" b="1" dirty="0">
                <a:solidFill>
                  <a:schemeClr val="bg1"/>
                </a:solidFill>
              </a:defRPr>
            </a:lvl1pPr>
          </a:lstStyle>
          <a:p>
            <a:pPr marL="171450" lvl="0" indent="-171450"/>
            <a:r>
              <a:rPr lang="en-US" noProof="0"/>
              <a:t>Edit Master Text Styles</a:t>
            </a:r>
          </a:p>
        </p:txBody>
      </p:sp>
      <p:sp>
        <p:nvSpPr>
          <p:cNvPr id="4" name="Content Placeholder 3"/>
          <p:cNvSpPr>
            <a:spLocks noGrp="1"/>
          </p:cNvSpPr>
          <p:nvPr>
            <p:ph sz="half" idx="2" hasCustomPrompt="1"/>
          </p:nvPr>
        </p:nvSpPr>
        <p:spPr>
          <a:xfrm>
            <a:off x="1187577" y="3143250"/>
            <a:ext cx="3202686" cy="2596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hasCustomPrompt="1"/>
          </p:nvPr>
        </p:nvSpPr>
        <p:spPr>
          <a:xfrm>
            <a:off x="4753737" y="3143250"/>
            <a:ext cx="3190113" cy="2596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lvl1pPr>
              <a:defRPr>
                <a:solidFill>
                  <a:schemeClr val="bg1">
                    <a:alpha val="70000"/>
                  </a:schemeClr>
                </a:solidFill>
              </a:defRPr>
            </a:lvl1pPr>
          </a:lstStyle>
          <a:p>
            <a:fld id="{38386F08-408F-4BD2-A5F9-1FF72E18D3C3}" type="datetimeFigureOut">
              <a:rPr lang="en-US" noProof="0" smtClean="0"/>
              <a:pPr/>
              <a:t>9/25/2019</a:t>
            </a:fld>
            <a:endParaRPr lang="en-US" noProof="0" dirty="0"/>
          </a:p>
        </p:txBody>
      </p:sp>
      <p:sp>
        <p:nvSpPr>
          <p:cNvPr id="8" name="Footer Placeholder 7"/>
          <p:cNvSpPr>
            <a:spLocks noGrp="1"/>
          </p:cNvSpPr>
          <p:nvPr>
            <p:ph type="ftr" sz="quarter" idx="11"/>
          </p:nvPr>
        </p:nvSpPr>
        <p:spPr/>
        <p:txBody>
          <a:bodyPr/>
          <a:lstStyle>
            <a:lvl1pPr>
              <a:defRPr>
                <a:solidFill>
                  <a:schemeClr val="bg1">
                    <a:alpha val="70000"/>
                  </a:schemeClr>
                </a:solidFill>
              </a:defRPr>
            </a:lvl1pPr>
          </a:lstStyle>
          <a:p>
            <a:r>
              <a:rPr lang="en-US" noProof="0" dirty="0"/>
              <a:t>Add a footer</a:t>
            </a:r>
          </a:p>
        </p:txBody>
      </p:sp>
      <p:sp>
        <p:nvSpPr>
          <p:cNvPr id="9" name="Slide Number Placeholder 8"/>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10" name="Title 9"/>
          <p:cNvSpPr>
            <a:spLocks noGrp="1"/>
          </p:cNvSpPr>
          <p:nvPr>
            <p:ph type="title" hasCustomPrompt="1"/>
          </p:nvPr>
        </p:nvSpPr>
        <p:spPr bwMode="gray">
          <a:noFill/>
          <a:ln>
            <a:solidFill>
              <a:schemeClr val="bg1"/>
            </a:solidFill>
          </a:ln>
        </p:spPr>
        <p:txBody>
          <a:bodyPr/>
          <a:lstStyle/>
          <a:p>
            <a:r>
              <a:rPr lang="en-US" noProof="0"/>
              <a:t>Click to edit master title style</a:t>
            </a:r>
          </a:p>
        </p:txBody>
      </p:sp>
      <p:sp>
        <p:nvSpPr>
          <p:cNvPr id="12" name="Text Placeholder 4">
            <a:extLst>
              <a:ext uri="{FF2B5EF4-FFF2-40B4-BE49-F238E27FC236}">
                <a16:creationId xmlns:a16="http://schemas.microsoft.com/office/drawing/2014/main" id="{7CC6D812-2BC4-484A-A3B0-D751943CAC28}"/>
              </a:ext>
            </a:extLst>
          </p:cNvPr>
          <p:cNvSpPr>
            <a:spLocks noGrp="1"/>
          </p:cNvSpPr>
          <p:nvPr>
            <p:ph type="body" sz="quarter" idx="3" hasCustomPrompt="1"/>
          </p:nvPr>
        </p:nvSpPr>
        <p:spPr>
          <a:xfrm>
            <a:off x="4728695" y="2313433"/>
            <a:ext cx="3202686" cy="704088"/>
          </a:xfrm>
        </p:spPr>
        <p:txBody>
          <a:bodyPr anchor="b"/>
          <a:lstStyle>
            <a:lvl1pPr marL="0" indent="0">
              <a:buFont typeface="Arial" panose="020B0604020202020204" pitchFamily="34" charset="0"/>
              <a:buNone/>
              <a:defRPr sz="18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0"/>
              <a:t>Edit Master text styles</a:t>
            </a:r>
          </a:p>
        </p:txBody>
      </p:sp>
    </p:spTree>
    <p:extLst>
      <p:ext uri="{BB962C8B-B14F-4D97-AF65-F5344CB8AC3E}">
        <p14:creationId xmlns:p14="http://schemas.microsoft.com/office/powerpoint/2010/main" val="271295703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8594972" y="6324918"/>
            <a:ext cx="274320" cy="365760"/>
          </a:xfrm>
        </p:spPr>
        <p:txBody>
          <a:bodyPr/>
          <a:lstStyle/>
          <a:p>
            <a:fld id="{42F0A33C-B6D6-454E-A4EA-5198AC78DEE3}" type="slidenum">
              <a:rPr lang="en-US" noProof="0" smtClean="0"/>
              <a:t>‹#›</a:t>
            </a:fld>
            <a:endParaRPr lang="en-US" noProof="0" dirty="0"/>
          </a:p>
        </p:txBody>
      </p:sp>
      <p:sp>
        <p:nvSpPr>
          <p:cNvPr id="3" name="Date Placeholder 2"/>
          <p:cNvSpPr>
            <a:spLocks noGrp="1"/>
          </p:cNvSpPr>
          <p:nvPr>
            <p:ph type="dt" sz="half" idx="10"/>
          </p:nvPr>
        </p:nvSpPr>
        <p:spPr>
          <a:xfrm>
            <a:off x="6483292" y="6345814"/>
            <a:ext cx="2065310" cy="323968"/>
          </a:xfrm>
        </p:spPr>
        <p:txBody>
          <a:bodyPr/>
          <a:lstStyle/>
          <a:p>
            <a:fld id="{38386F08-408F-4BD2-A5F9-1FF72E18D3C3}" type="datetimeFigureOut">
              <a:rPr lang="en-US" noProof="0" smtClean="0"/>
              <a:t>9/25/2019</a:t>
            </a:fld>
            <a:endParaRPr lang="en-US" noProof="0" dirty="0"/>
          </a:p>
        </p:txBody>
      </p:sp>
      <p:sp>
        <p:nvSpPr>
          <p:cNvPr id="4" name="Footer Placeholder 3"/>
          <p:cNvSpPr>
            <a:spLocks noGrp="1"/>
          </p:cNvSpPr>
          <p:nvPr>
            <p:ph type="ftr" sz="quarter" idx="11"/>
          </p:nvPr>
        </p:nvSpPr>
        <p:spPr>
          <a:xfrm>
            <a:off x="342900" y="6403848"/>
            <a:ext cx="4425892" cy="320040"/>
          </a:xfrm>
        </p:spPr>
        <p:txBody>
          <a:bodyPr/>
          <a:lstStyle/>
          <a:p>
            <a:r>
              <a:rPr lang="en-US" noProof="0" dirty="0"/>
              <a:t>Add a footer</a:t>
            </a:r>
          </a:p>
        </p:txBody>
      </p:sp>
      <p:sp>
        <p:nvSpPr>
          <p:cNvPr id="21" name="Rectangle 20">
            <a:extLst>
              <a:ext uri="{FF2B5EF4-FFF2-40B4-BE49-F238E27FC236}">
                <a16:creationId xmlns:a16="http://schemas.microsoft.com/office/drawing/2014/main" id="{64070FEF-D9D1-45DF-A806-9CA5B8270E72}"/>
              </a:ext>
            </a:extLst>
          </p:cNvPr>
          <p:cNvSpPr/>
          <p:nvPr userDrawn="1"/>
        </p:nvSpPr>
        <p:spPr>
          <a:xfrm>
            <a:off x="-11430" y="-1"/>
            <a:ext cx="27432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noProof="0" dirty="0"/>
          </a:p>
        </p:txBody>
      </p:sp>
      <p:sp>
        <p:nvSpPr>
          <p:cNvPr id="2" name="Title 1">
            <a:extLst>
              <a:ext uri="{FF2B5EF4-FFF2-40B4-BE49-F238E27FC236}">
                <a16:creationId xmlns:a16="http://schemas.microsoft.com/office/drawing/2014/main" id="{76C8A7AD-2B2B-4A1B-8A04-1B8223844A00}"/>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543943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386F08-408F-4BD2-A5F9-1FF72E18D3C3}" type="datetimeFigureOut">
              <a:rPr lang="en-US" noProof="0" smtClean="0"/>
              <a:t>9/25/2019</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2517127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theme" Target="../theme/theme3.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theme" Target="../theme/theme4.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0DA87A-900D-4829-80B1-DA969AA9C453}" type="datetimeFigureOut">
              <a:rPr lang="en-GB" smtClean="0"/>
              <a:t>25/09/2019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F3D17D-C24C-45EE-9FAA-F61D845E723B}" type="slidenum">
              <a:rPr lang="en-GB" smtClean="0"/>
              <a:t>‹#›</a:t>
            </a:fld>
            <a:endParaRPr lang="en-GB"/>
          </a:p>
        </p:txBody>
      </p:sp>
    </p:spTree>
    <p:extLst>
      <p:ext uri="{BB962C8B-B14F-4D97-AF65-F5344CB8AC3E}">
        <p14:creationId xmlns:p14="http://schemas.microsoft.com/office/powerpoint/2010/main" val="12486483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FF16E8AC-E80C-6247-B26A-B0E63BD5A8FB}" type="datetimeFigureOut">
              <a:rPr lang="en-US" smtClean="0"/>
              <a:pPr/>
              <a:t>9/25/2019</a:t>
            </a:fld>
            <a:endParaRPr lang="en-US"/>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4ED357AA-FABF-AA4B-9415-FFC06ACDC7FB}" type="slidenum">
              <a:rPr lang="en-US" smtClean="0"/>
              <a:pPr/>
              <a:t>‹#›</a:t>
            </a:fld>
            <a:endParaRPr lang="en-US"/>
          </a:p>
        </p:txBody>
      </p:sp>
    </p:spTree>
    <p:extLst>
      <p:ext uri="{BB962C8B-B14F-4D97-AF65-F5344CB8AC3E}">
        <p14:creationId xmlns:p14="http://schemas.microsoft.com/office/powerpoint/2010/main" val="367318469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blackGray">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1673352" y="964692"/>
            <a:ext cx="5797296" cy="1188720"/>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p>
            <a:r>
              <a:rPr lang="en-US" noProof="0"/>
              <a:t>Click to edit Master title style</a:t>
            </a:r>
          </a:p>
        </p:txBody>
      </p:sp>
      <p:sp>
        <p:nvSpPr>
          <p:cNvPr id="3" name="Text Placeholder 2"/>
          <p:cNvSpPr>
            <a:spLocks noGrp="1"/>
          </p:cNvSpPr>
          <p:nvPr>
            <p:ph type="body" idx="1"/>
          </p:nvPr>
        </p:nvSpPr>
        <p:spPr>
          <a:xfrm>
            <a:off x="1673352" y="2638045"/>
            <a:ext cx="5797296" cy="3101983"/>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5866072" y="6238816"/>
            <a:ext cx="2065310" cy="323968"/>
          </a:xfrm>
          <a:prstGeom prst="rect">
            <a:avLst/>
          </a:prstGeom>
        </p:spPr>
        <p:txBody>
          <a:bodyPr vert="horz" lIns="91440" tIns="45720" rIns="91440" bIns="45720" rtlCol="0" anchor="ctr"/>
          <a:lstStyle>
            <a:lvl1pPr algn="r">
              <a:defRPr sz="788">
                <a:solidFill>
                  <a:schemeClr val="tx1">
                    <a:alpha val="70000"/>
                  </a:schemeClr>
                </a:solidFill>
              </a:defRPr>
            </a:lvl1pPr>
          </a:lstStyle>
          <a:p>
            <a:fld id="{38386F08-408F-4BD2-A5F9-1FF72E18D3C3}" type="datetimeFigureOut">
              <a:rPr lang="en-US" smtClean="0">
                <a:solidFill>
                  <a:prstClr val="black">
                    <a:alpha val="70000"/>
                  </a:prstClr>
                </a:solidFill>
              </a:rPr>
              <a:pPr/>
              <a:t>9/25/2019</a:t>
            </a:fld>
            <a:endParaRPr lang="en-US" dirty="0">
              <a:solidFill>
                <a:prstClr val="black">
                  <a:alpha val="70000"/>
                </a:prstClr>
              </a:solidFill>
            </a:endParaRPr>
          </a:p>
        </p:txBody>
      </p:sp>
      <p:sp>
        <p:nvSpPr>
          <p:cNvPr id="5" name="Footer Placeholder 4"/>
          <p:cNvSpPr>
            <a:spLocks noGrp="1"/>
          </p:cNvSpPr>
          <p:nvPr>
            <p:ph type="ftr" sz="quarter" idx="3"/>
          </p:nvPr>
        </p:nvSpPr>
        <p:spPr>
          <a:xfrm>
            <a:off x="1200150" y="6236208"/>
            <a:ext cx="4425892" cy="320040"/>
          </a:xfrm>
          <a:prstGeom prst="rect">
            <a:avLst/>
          </a:prstGeom>
        </p:spPr>
        <p:txBody>
          <a:bodyPr vert="horz" lIns="91440" tIns="45720" rIns="91440" bIns="45720" rtlCol="0" anchor="ctr"/>
          <a:lstStyle>
            <a:lvl1pPr algn="l">
              <a:defRPr sz="788">
                <a:solidFill>
                  <a:schemeClr val="tx1">
                    <a:alpha val="70000"/>
                  </a:schemeClr>
                </a:solidFill>
              </a:defRPr>
            </a:lvl1pPr>
          </a:lstStyle>
          <a:p>
            <a:r>
              <a:rPr lang="en-US" dirty="0">
                <a:solidFill>
                  <a:prstClr val="black">
                    <a:alpha val="70000"/>
                  </a:prstClr>
                </a:solidFill>
              </a:rPr>
              <a:t>Add a footer</a:t>
            </a:r>
          </a:p>
        </p:txBody>
      </p:sp>
      <p:sp>
        <p:nvSpPr>
          <p:cNvPr id="6" name="Slide Number Placeholder 5"/>
          <p:cNvSpPr>
            <a:spLocks noGrp="1"/>
          </p:cNvSpPr>
          <p:nvPr>
            <p:ph type="sldNum" sz="quarter" idx="4"/>
          </p:nvPr>
        </p:nvSpPr>
        <p:spPr>
          <a:xfrm>
            <a:off x="8069192" y="6217920"/>
            <a:ext cx="274320" cy="365760"/>
          </a:xfrm>
          <a:prstGeom prst="ellipse">
            <a:avLst/>
          </a:prstGeom>
          <a:solidFill>
            <a:srgbClr val="1D1D1D">
              <a:alpha val="70000"/>
            </a:srgbClr>
          </a:solidFill>
        </p:spPr>
        <p:txBody>
          <a:bodyPr vert="horz" lIns="18288" tIns="45720" rIns="18288" bIns="45720" rtlCol="0" anchor="ctr">
            <a:noAutofit/>
          </a:bodyPr>
          <a:lstStyle>
            <a:lvl1pPr algn="ctr">
              <a:defRPr sz="825" spc="0" baseline="0">
                <a:solidFill>
                  <a:srgbClr val="FFFFFF"/>
                </a:solidFill>
              </a:defRPr>
            </a:lvl1pPr>
          </a:lstStyle>
          <a:p>
            <a:fld id="{42F0A33C-B6D6-454E-A4EA-5198AC78DEE3}" type="slidenum">
              <a:rPr lang="en-US" smtClean="0"/>
              <a:pPr/>
              <a:t>‹#›</a:t>
            </a:fld>
            <a:endParaRPr lang="en-US" dirty="0"/>
          </a:p>
        </p:txBody>
      </p:sp>
    </p:spTree>
    <p:extLst>
      <p:ext uri="{BB962C8B-B14F-4D97-AF65-F5344CB8AC3E}">
        <p14:creationId xmlns:p14="http://schemas.microsoft.com/office/powerpoint/2010/main" val="215775181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Lst>
  <p:txStyles>
    <p:titleStyle>
      <a:lvl1pPr algn="ctr" defTabSz="685800" rtl="0" eaLnBrk="1" latinLnBrk="0" hangingPunct="1">
        <a:lnSpc>
          <a:spcPct val="90000"/>
        </a:lnSpc>
        <a:spcBef>
          <a:spcPct val="0"/>
        </a:spcBef>
        <a:buNone/>
        <a:defRPr sz="3000" kern="1200" cap="none" spc="0" baseline="0">
          <a:solidFill>
            <a:srgbClr val="262626"/>
          </a:solidFill>
          <a:latin typeface="+mj-lt"/>
          <a:ea typeface="+mj-ea"/>
          <a:cs typeface="+mj-cs"/>
        </a:defRPr>
      </a:lvl1pPr>
    </p:titleStyle>
    <p:bodyStyle>
      <a:lvl1pPr marL="171450" indent="-171450" algn="l" defTabSz="685800" rtl="0" eaLnBrk="1" latinLnBrk="0" hangingPunct="1">
        <a:lnSpc>
          <a:spcPct val="100000"/>
        </a:lnSpc>
        <a:spcBef>
          <a:spcPts val="750"/>
        </a:spcBef>
        <a:buClr>
          <a:schemeClr val="accent2"/>
        </a:buClr>
        <a:buFont typeface="Arial" panose="020B0604020202020204" pitchFamily="34" charset="0"/>
        <a:buChar char="•"/>
        <a:defRPr sz="2100" kern="1200">
          <a:solidFill>
            <a:schemeClr val="tx1">
              <a:lumMod val="85000"/>
              <a:lumOff val="15000"/>
            </a:schemeClr>
          </a:solidFill>
          <a:latin typeface="+mn-lt"/>
          <a:ea typeface="+mn-ea"/>
          <a:cs typeface="+mn-cs"/>
        </a:defRPr>
      </a:lvl1pPr>
      <a:lvl2pPr marL="342900" indent="-171450" algn="l" defTabSz="685800" rtl="0" eaLnBrk="1" latinLnBrk="0" hangingPunct="1">
        <a:lnSpc>
          <a:spcPct val="100000"/>
        </a:lnSpc>
        <a:spcBef>
          <a:spcPts val="75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2pPr>
      <a:lvl3pPr marL="514350" indent="-171450" algn="l" defTabSz="685800" rtl="0" eaLnBrk="1" latinLnBrk="0" hangingPunct="1">
        <a:lnSpc>
          <a:spcPct val="100000"/>
        </a:lnSpc>
        <a:spcBef>
          <a:spcPts val="75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3pPr>
      <a:lvl4pPr marL="685800" indent="-171450" algn="l" defTabSz="685800" rtl="0" eaLnBrk="1" latinLnBrk="0" hangingPunct="1">
        <a:lnSpc>
          <a:spcPct val="100000"/>
        </a:lnSpc>
        <a:spcBef>
          <a:spcPts val="75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4pPr>
      <a:lvl5pPr marL="857250" indent="-171450" algn="l" defTabSz="685800" rtl="0" eaLnBrk="1" latinLnBrk="0" hangingPunct="1">
        <a:lnSpc>
          <a:spcPct val="100000"/>
        </a:lnSpc>
        <a:spcBef>
          <a:spcPts val="75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5pPr>
      <a:lvl6pPr marL="984647"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solidFill>
          <a:latin typeface="+mn-lt"/>
          <a:ea typeface="+mn-ea"/>
          <a:cs typeface="+mn-cs"/>
        </a:defRPr>
      </a:lvl6pPr>
      <a:lvl7pPr marL="1113235"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solidFill>
          <a:latin typeface="+mn-lt"/>
          <a:ea typeface="+mn-ea"/>
          <a:cs typeface="+mn-cs"/>
        </a:defRPr>
      </a:lvl7pPr>
      <a:lvl8pPr marL="1243013"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baseline="0">
          <a:solidFill>
            <a:schemeClr val="tx1"/>
          </a:solidFill>
          <a:latin typeface="+mn-lt"/>
          <a:ea typeface="+mn-ea"/>
          <a:cs typeface="+mn-cs"/>
        </a:defRPr>
      </a:lvl8pPr>
      <a:lvl9pPr marL="1412081"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baseline="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blackGray">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1673352" y="964692"/>
            <a:ext cx="5797296" cy="1188720"/>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p>
            <a:r>
              <a:rPr lang="en-US" noProof="0"/>
              <a:t>Click to edit Master title style</a:t>
            </a:r>
          </a:p>
        </p:txBody>
      </p:sp>
      <p:sp>
        <p:nvSpPr>
          <p:cNvPr id="3" name="Text Placeholder 2"/>
          <p:cNvSpPr>
            <a:spLocks noGrp="1"/>
          </p:cNvSpPr>
          <p:nvPr>
            <p:ph type="body" idx="1"/>
          </p:nvPr>
        </p:nvSpPr>
        <p:spPr>
          <a:xfrm>
            <a:off x="1673352" y="2638045"/>
            <a:ext cx="5797296" cy="3101983"/>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5866072" y="6238816"/>
            <a:ext cx="2065310" cy="323968"/>
          </a:xfrm>
          <a:prstGeom prst="rect">
            <a:avLst/>
          </a:prstGeom>
        </p:spPr>
        <p:txBody>
          <a:bodyPr vert="horz" lIns="91440" tIns="45720" rIns="91440" bIns="45720" rtlCol="0" anchor="ctr"/>
          <a:lstStyle>
            <a:lvl1pPr algn="r">
              <a:defRPr sz="788">
                <a:solidFill>
                  <a:schemeClr val="tx1">
                    <a:alpha val="70000"/>
                  </a:schemeClr>
                </a:solidFill>
              </a:defRPr>
            </a:lvl1pPr>
          </a:lstStyle>
          <a:p>
            <a:fld id="{38386F08-408F-4BD2-A5F9-1FF72E18D3C3}" type="datetimeFigureOut">
              <a:rPr lang="en-US" noProof="0" smtClean="0"/>
              <a:t>9/25/2019</a:t>
            </a:fld>
            <a:endParaRPr lang="en-US" noProof="0" dirty="0"/>
          </a:p>
        </p:txBody>
      </p:sp>
      <p:sp>
        <p:nvSpPr>
          <p:cNvPr id="5" name="Footer Placeholder 4"/>
          <p:cNvSpPr>
            <a:spLocks noGrp="1"/>
          </p:cNvSpPr>
          <p:nvPr>
            <p:ph type="ftr" sz="quarter" idx="3"/>
          </p:nvPr>
        </p:nvSpPr>
        <p:spPr>
          <a:xfrm>
            <a:off x="1200150" y="6236208"/>
            <a:ext cx="4425892" cy="320040"/>
          </a:xfrm>
          <a:prstGeom prst="rect">
            <a:avLst/>
          </a:prstGeom>
        </p:spPr>
        <p:txBody>
          <a:bodyPr vert="horz" lIns="91440" tIns="45720" rIns="91440" bIns="45720" rtlCol="0" anchor="ctr"/>
          <a:lstStyle>
            <a:lvl1pPr algn="l">
              <a:defRPr sz="788">
                <a:solidFill>
                  <a:schemeClr val="tx1">
                    <a:alpha val="70000"/>
                  </a:schemeClr>
                </a:solidFill>
              </a:defRPr>
            </a:lvl1pPr>
          </a:lstStyle>
          <a:p>
            <a:r>
              <a:rPr lang="en-US" noProof="0" dirty="0"/>
              <a:t>Add a footer</a:t>
            </a:r>
          </a:p>
        </p:txBody>
      </p:sp>
      <p:sp>
        <p:nvSpPr>
          <p:cNvPr id="6" name="Slide Number Placeholder 5"/>
          <p:cNvSpPr>
            <a:spLocks noGrp="1"/>
          </p:cNvSpPr>
          <p:nvPr>
            <p:ph type="sldNum" sz="quarter" idx="4"/>
          </p:nvPr>
        </p:nvSpPr>
        <p:spPr>
          <a:xfrm>
            <a:off x="8069192" y="6217920"/>
            <a:ext cx="274320" cy="365760"/>
          </a:xfrm>
          <a:prstGeom prst="ellipse">
            <a:avLst/>
          </a:prstGeom>
          <a:solidFill>
            <a:srgbClr val="1D1D1D">
              <a:alpha val="70000"/>
            </a:srgbClr>
          </a:solidFill>
        </p:spPr>
        <p:txBody>
          <a:bodyPr vert="horz" lIns="18288" tIns="45720" rIns="18288" bIns="45720" rtlCol="0" anchor="ctr">
            <a:noAutofit/>
          </a:bodyPr>
          <a:lstStyle>
            <a:lvl1pPr algn="ctr">
              <a:defRPr sz="825" spc="0" baseline="0">
                <a:solidFill>
                  <a:srgbClr val="FFFFFF"/>
                </a:solidFill>
              </a:defRPr>
            </a:lvl1p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28817945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Lst>
  <p:txStyles>
    <p:titleStyle>
      <a:lvl1pPr algn="ctr" defTabSz="685800" rtl="0" eaLnBrk="1" latinLnBrk="0" hangingPunct="1">
        <a:lnSpc>
          <a:spcPct val="90000"/>
        </a:lnSpc>
        <a:spcBef>
          <a:spcPct val="0"/>
        </a:spcBef>
        <a:buNone/>
        <a:defRPr sz="3000" kern="1200" cap="none" spc="0" baseline="0">
          <a:solidFill>
            <a:srgbClr val="262626"/>
          </a:solidFill>
          <a:latin typeface="+mj-lt"/>
          <a:ea typeface="+mj-ea"/>
          <a:cs typeface="+mj-cs"/>
        </a:defRPr>
      </a:lvl1pPr>
    </p:titleStyle>
    <p:bodyStyle>
      <a:lvl1pPr marL="171450" indent="-171450" algn="l" defTabSz="685800" rtl="0" eaLnBrk="1" latinLnBrk="0" hangingPunct="1">
        <a:lnSpc>
          <a:spcPct val="100000"/>
        </a:lnSpc>
        <a:spcBef>
          <a:spcPts val="750"/>
        </a:spcBef>
        <a:buClr>
          <a:schemeClr val="accent2"/>
        </a:buClr>
        <a:buFont typeface="Arial" panose="020B0604020202020204" pitchFamily="34" charset="0"/>
        <a:buChar char="•"/>
        <a:defRPr sz="2100" kern="1200">
          <a:solidFill>
            <a:schemeClr val="tx1">
              <a:lumMod val="85000"/>
              <a:lumOff val="15000"/>
            </a:schemeClr>
          </a:solidFill>
          <a:latin typeface="+mn-lt"/>
          <a:ea typeface="+mn-ea"/>
          <a:cs typeface="+mn-cs"/>
        </a:defRPr>
      </a:lvl1pPr>
      <a:lvl2pPr marL="342900" indent="-171450" algn="l" defTabSz="685800" rtl="0" eaLnBrk="1" latinLnBrk="0" hangingPunct="1">
        <a:lnSpc>
          <a:spcPct val="100000"/>
        </a:lnSpc>
        <a:spcBef>
          <a:spcPts val="75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2pPr>
      <a:lvl3pPr marL="514350" indent="-171450" algn="l" defTabSz="685800" rtl="0" eaLnBrk="1" latinLnBrk="0" hangingPunct="1">
        <a:lnSpc>
          <a:spcPct val="100000"/>
        </a:lnSpc>
        <a:spcBef>
          <a:spcPts val="75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3pPr>
      <a:lvl4pPr marL="685800" indent="-171450" algn="l" defTabSz="685800" rtl="0" eaLnBrk="1" latinLnBrk="0" hangingPunct="1">
        <a:lnSpc>
          <a:spcPct val="100000"/>
        </a:lnSpc>
        <a:spcBef>
          <a:spcPts val="75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4pPr>
      <a:lvl5pPr marL="857250" indent="-171450" algn="l" defTabSz="685800" rtl="0" eaLnBrk="1" latinLnBrk="0" hangingPunct="1">
        <a:lnSpc>
          <a:spcPct val="100000"/>
        </a:lnSpc>
        <a:spcBef>
          <a:spcPts val="75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5pPr>
      <a:lvl6pPr marL="984647"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solidFill>
          <a:latin typeface="+mn-lt"/>
          <a:ea typeface="+mn-ea"/>
          <a:cs typeface="+mn-cs"/>
        </a:defRPr>
      </a:lvl6pPr>
      <a:lvl7pPr marL="1113235"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solidFill>
          <a:latin typeface="+mn-lt"/>
          <a:ea typeface="+mn-ea"/>
          <a:cs typeface="+mn-cs"/>
        </a:defRPr>
      </a:lvl7pPr>
      <a:lvl8pPr marL="1243013"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baseline="0">
          <a:solidFill>
            <a:schemeClr val="tx1"/>
          </a:solidFill>
          <a:latin typeface="+mn-lt"/>
          <a:ea typeface="+mn-ea"/>
          <a:cs typeface="+mn-cs"/>
        </a:defRPr>
      </a:lvl8pPr>
      <a:lvl9pPr marL="1412081"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baseline="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jpeg"/><Relationship Id="rId5" Type="http://schemas.openxmlformats.org/officeDocument/2006/relationships/image" Target="../media/image8.emf"/><Relationship Id="rId4" Type="http://schemas.openxmlformats.org/officeDocument/2006/relationships/package" Target="../embeddings/Microsoft_Word_Document.docx"/></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hyperlink" Target="https://www.youtube.com/watch?v=omPdemwaNzQ"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51.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9.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26.xml"/><Relationship Id="rId4" Type="http://schemas.openxmlformats.org/officeDocument/2006/relationships/image" Target="../media/image11.jpeg"/></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176437" y="116632"/>
            <a:ext cx="1763000" cy="1368152"/>
          </a:xfrm>
          <a:prstGeom prst="rect">
            <a:avLst/>
          </a:prstGeom>
          <a:noFill/>
          <a:ln w="9525">
            <a:noFill/>
            <a:miter lim="800000"/>
            <a:headEnd/>
            <a:tailEnd/>
          </a:ln>
        </p:spPr>
      </p:pic>
      <p:sp>
        <p:nvSpPr>
          <p:cNvPr id="4" name="Title 3"/>
          <p:cNvSpPr>
            <a:spLocks noGrp="1"/>
          </p:cNvSpPr>
          <p:nvPr>
            <p:ph type="ctrTitle"/>
          </p:nvPr>
        </p:nvSpPr>
        <p:spPr>
          <a:xfrm>
            <a:off x="395536" y="1196752"/>
            <a:ext cx="7772400" cy="2190105"/>
          </a:xfrm>
        </p:spPr>
        <p:txBody>
          <a:bodyPr>
            <a:normAutofit fontScale="90000"/>
          </a:bodyPr>
          <a:lstStyle/>
          <a:p>
            <a:br>
              <a:rPr lang="en-GB" dirty="0"/>
            </a:br>
            <a:r>
              <a:rPr lang="en-GB" dirty="0"/>
              <a:t>ITE</a:t>
            </a:r>
            <a:br>
              <a:rPr lang="en-GB" dirty="0"/>
            </a:br>
            <a:r>
              <a:rPr lang="en-GB" dirty="0"/>
              <a:t>Treorchy Network </a:t>
            </a:r>
            <a:br>
              <a:rPr lang="en-GB" dirty="0"/>
            </a:br>
            <a:r>
              <a:rPr lang="en-GB" dirty="0"/>
              <a:t>Bridging 1 </a:t>
            </a:r>
            <a:br>
              <a:rPr lang="en-GB" dirty="0"/>
            </a:br>
            <a:endParaRPr lang="en-GB" dirty="0"/>
          </a:p>
        </p:txBody>
      </p:sp>
      <p:pic>
        <p:nvPicPr>
          <p:cNvPr id="5" name="Picture 4" descr="treorchy school phot">
            <a:extLst>
              <a:ext uri="{FF2B5EF4-FFF2-40B4-BE49-F238E27FC236}">
                <a16:creationId xmlns:a16="http://schemas.microsoft.com/office/drawing/2014/main" id="{444411D6-B3EC-437B-8B90-D4EB47B0C180}"/>
              </a:ext>
            </a:extLst>
          </p:cNvPr>
          <p:cNvPicPr>
            <a:picLocks noChangeAspect="1" noChangeArrowheads="1"/>
          </p:cNvPicPr>
          <p:nvPr/>
        </p:nvPicPr>
        <p:blipFill>
          <a:blip r:embed="rId3" cstate="print"/>
          <a:srcRect/>
          <a:stretch>
            <a:fillRect/>
          </a:stretch>
        </p:blipFill>
        <p:spPr>
          <a:xfrm>
            <a:off x="0" y="5333611"/>
            <a:ext cx="9144000" cy="1585104"/>
          </a:xfrm>
          <a:prstGeom prst="rect">
            <a:avLst/>
          </a:prstGeom>
        </p:spPr>
      </p:pic>
      <p:pic>
        <p:nvPicPr>
          <p:cNvPr id="2" name="Picture 1">
            <a:extLst>
              <a:ext uri="{FF2B5EF4-FFF2-40B4-BE49-F238E27FC236}">
                <a16:creationId xmlns:a16="http://schemas.microsoft.com/office/drawing/2014/main" id="{2D726D87-52BC-44BD-A42B-E53852B2E2BE}"/>
              </a:ext>
            </a:extLst>
          </p:cNvPr>
          <p:cNvPicPr>
            <a:picLocks noChangeAspect="1"/>
          </p:cNvPicPr>
          <p:nvPr/>
        </p:nvPicPr>
        <p:blipFill>
          <a:blip r:embed="rId4"/>
          <a:stretch>
            <a:fillRect/>
          </a:stretch>
        </p:blipFill>
        <p:spPr>
          <a:xfrm>
            <a:off x="7090228" y="116632"/>
            <a:ext cx="1877335" cy="1368152"/>
          </a:xfrm>
          <a:prstGeom prst="rect">
            <a:avLst/>
          </a:prstGeom>
        </p:spPr>
      </p:pic>
    </p:spTree>
    <p:extLst>
      <p:ext uri="{BB962C8B-B14F-4D97-AF65-F5344CB8AC3E}">
        <p14:creationId xmlns:p14="http://schemas.microsoft.com/office/powerpoint/2010/main" val="2890372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41EA57-DEA6-4BE9-B11E-1FBCC76BE1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eorchy school phot"/>
          <p:cNvPicPr>
            <a:picLocks noChangeAspect="1" noChangeArrowheads="1"/>
          </p:cNvPicPr>
          <p:nvPr/>
        </p:nvPicPr>
        <p:blipFill rotWithShape="1">
          <a:blip r:embed="rId2" cstate="print"/>
          <a:srcRect l="16073" r="13005" b="-1"/>
          <a:stretch/>
        </p:blipFill>
        <p:spPr>
          <a:xfrm>
            <a:off x="4444680" y="10"/>
            <a:ext cx="4699318" cy="2285990"/>
          </a:xfrm>
          <a:custGeom>
            <a:avLst/>
            <a:gdLst>
              <a:gd name="connsiteX0" fmla="*/ 0 w 6265758"/>
              <a:gd name="connsiteY0" fmla="*/ 0 h 2286000"/>
              <a:gd name="connsiteX1" fmla="*/ 6265758 w 6265758"/>
              <a:gd name="connsiteY1" fmla="*/ 0 h 2286000"/>
              <a:gd name="connsiteX2" fmla="*/ 6265758 w 6265758"/>
              <a:gd name="connsiteY2" fmla="*/ 2286000 h 2286000"/>
              <a:gd name="connsiteX3" fmla="*/ 1062168 w 6265758"/>
              <a:gd name="connsiteY3" fmla="*/ 2286000 h 2286000"/>
              <a:gd name="connsiteX4" fmla="*/ 790683 w 6265758"/>
              <a:gd name="connsiteY4" fmla="*/ 1700078 h 2286000"/>
              <a:gd name="connsiteX5" fmla="*/ 787725 w 6265758"/>
              <a:gd name="connsiteY5" fmla="*/ 1700078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65758" h="2286000">
                <a:moveTo>
                  <a:pt x="0" y="0"/>
                </a:moveTo>
                <a:lnTo>
                  <a:pt x="6265758" y="0"/>
                </a:lnTo>
                <a:lnTo>
                  <a:pt x="6265758" y="2286000"/>
                </a:lnTo>
                <a:lnTo>
                  <a:pt x="1062168" y="2286000"/>
                </a:lnTo>
                <a:lnTo>
                  <a:pt x="790683" y="1700078"/>
                </a:lnTo>
                <a:lnTo>
                  <a:pt x="787725" y="1700078"/>
                </a:lnTo>
                <a:close/>
              </a:path>
            </a:pathLst>
          </a:custGeom>
        </p:spPr>
      </p:pic>
      <p:pic>
        <p:nvPicPr>
          <p:cNvPr id="7" name="Picture 6">
            <a:extLst>
              <a:ext uri="{FF2B5EF4-FFF2-40B4-BE49-F238E27FC236}">
                <a16:creationId xmlns:a16="http://schemas.microsoft.com/office/drawing/2014/main" id="{2466D0CB-1464-472D-8831-19FD5ECF56EA}"/>
              </a:ext>
            </a:extLst>
          </p:cNvPr>
          <p:cNvPicPr>
            <a:picLocks noChangeAspect="1"/>
          </p:cNvPicPr>
          <p:nvPr/>
        </p:nvPicPr>
        <p:blipFill rotWithShape="1">
          <a:blip r:embed="rId3"/>
          <a:srcRect t="11555" r="-5" b="8066"/>
          <a:stretch/>
        </p:blipFill>
        <p:spPr>
          <a:xfrm>
            <a:off x="5241306" y="2286000"/>
            <a:ext cx="3902692" cy="2286000"/>
          </a:xfrm>
          <a:custGeom>
            <a:avLst/>
            <a:gdLst>
              <a:gd name="connsiteX0" fmla="*/ 0 w 5203590"/>
              <a:gd name="connsiteY0" fmla="*/ 0 h 2286000"/>
              <a:gd name="connsiteX1" fmla="*/ 5203590 w 5203590"/>
              <a:gd name="connsiteY1" fmla="*/ 0 h 2286000"/>
              <a:gd name="connsiteX2" fmla="*/ 5203590 w 5203590"/>
              <a:gd name="connsiteY2" fmla="*/ 2286000 h 2286000"/>
              <a:gd name="connsiteX3" fmla="*/ 1059212 w 5203590"/>
              <a:gd name="connsiteY3" fmla="*/ 2286000 h 2286000"/>
              <a:gd name="connsiteX4" fmla="*/ 925708 w 5203590"/>
              <a:gd name="connsiteY4" fmla="*/ 1997870 h 2286000"/>
              <a:gd name="connsiteX5" fmla="*/ 925707 w 5203590"/>
              <a:gd name="connsiteY5" fmla="*/ 1997870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03590" h="2286000">
                <a:moveTo>
                  <a:pt x="0" y="0"/>
                </a:moveTo>
                <a:lnTo>
                  <a:pt x="5203590" y="0"/>
                </a:lnTo>
                <a:lnTo>
                  <a:pt x="5203590" y="2286000"/>
                </a:lnTo>
                <a:lnTo>
                  <a:pt x="1059212" y="2286000"/>
                </a:lnTo>
                <a:lnTo>
                  <a:pt x="925708" y="1997870"/>
                </a:lnTo>
                <a:lnTo>
                  <a:pt x="925707" y="1997870"/>
                </a:lnTo>
                <a:close/>
              </a:path>
            </a:pathLst>
          </a:cu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5714" r="-3" b="11349"/>
          <a:stretch/>
        </p:blipFill>
        <p:spPr>
          <a:xfrm>
            <a:off x="715539" y="3555073"/>
            <a:ext cx="3108287" cy="2286000"/>
          </a:xfrm>
          <a:custGeom>
            <a:avLst/>
            <a:gdLst>
              <a:gd name="connsiteX0" fmla="*/ 0 w 4144382"/>
              <a:gd name="connsiteY0" fmla="*/ 0 h 2286000"/>
              <a:gd name="connsiteX1" fmla="*/ 4144382 w 4144382"/>
              <a:gd name="connsiteY1" fmla="*/ 0 h 2286000"/>
              <a:gd name="connsiteX2" fmla="*/ 4144382 w 4144382"/>
              <a:gd name="connsiteY2" fmla="*/ 2286000 h 2286000"/>
              <a:gd name="connsiteX3" fmla="*/ 1054581 w 4144382"/>
              <a:gd name="connsiteY3" fmla="*/ 2286000 h 2286000"/>
              <a:gd name="connsiteX4" fmla="*/ 1054581 w 4144382"/>
              <a:gd name="connsiteY4" fmla="*/ 2285999 h 2286000"/>
              <a:gd name="connsiteX5" fmla="*/ 1059211 w 4144382"/>
              <a:gd name="connsiteY5" fmla="*/ 2285999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4382" h="2286000">
                <a:moveTo>
                  <a:pt x="0" y="0"/>
                </a:moveTo>
                <a:lnTo>
                  <a:pt x="4144382" y="0"/>
                </a:lnTo>
                <a:lnTo>
                  <a:pt x="4144382" y="2286000"/>
                </a:lnTo>
                <a:lnTo>
                  <a:pt x="1054581" y="2286000"/>
                </a:lnTo>
                <a:lnTo>
                  <a:pt x="1054581" y="2285999"/>
                </a:lnTo>
                <a:lnTo>
                  <a:pt x="1059211" y="2285999"/>
                </a:lnTo>
                <a:close/>
              </a:path>
            </a:pathLst>
          </a:custGeom>
        </p:spPr>
      </p:pic>
      <p:sp>
        <p:nvSpPr>
          <p:cNvPr id="14" name="Freeform 15">
            <a:extLst>
              <a:ext uri="{FF2B5EF4-FFF2-40B4-BE49-F238E27FC236}">
                <a16:creationId xmlns:a16="http://schemas.microsoft.com/office/drawing/2014/main" id="{A26922E4-CEB0-4BFE-BAD1-403E6A417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192652" cy="6858000"/>
          </a:xfrm>
          <a:custGeom>
            <a:avLst/>
            <a:gdLst>
              <a:gd name="connsiteX0" fmla="*/ 0 w 9590203"/>
              <a:gd name="connsiteY0" fmla="*/ 0 h 6858000"/>
              <a:gd name="connsiteX1" fmla="*/ 6414049 w 9590203"/>
              <a:gd name="connsiteY1" fmla="*/ 0 h 6858000"/>
              <a:gd name="connsiteX2" fmla="*/ 9590203 w 9590203"/>
              <a:gd name="connsiteY2" fmla="*/ 6858000 h 6858000"/>
              <a:gd name="connsiteX3" fmla="*/ 0 w 959020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590203" h="6858000">
                <a:moveTo>
                  <a:pt x="0" y="0"/>
                </a:moveTo>
                <a:lnTo>
                  <a:pt x="6414049" y="0"/>
                </a:lnTo>
                <a:lnTo>
                  <a:pt x="9590203" y="6858000"/>
                </a:lnTo>
                <a:lnTo>
                  <a:pt x="0" y="6858000"/>
                </a:ln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361668" y="1080378"/>
            <a:ext cx="3816030" cy="1325563"/>
          </a:xfrm>
        </p:spPr>
        <p:txBody>
          <a:bodyPr>
            <a:normAutofit/>
          </a:bodyPr>
          <a:lstStyle/>
          <a:p>
            <a:r>
              <a:rPr lang="en-GB" sz="3500" dirty="0">
                <a:solidFill>
                  <a:srgbClr val="000000"/>
                </a:solidFill>
              </a:rPr>
              <a:t>Ice Breaker </a:t>
            </a:r>
          </a:p>
        </p:txBody>
      </p:sp>
      <p:sp>
        <p:nvSpPr>
          <p:cNvPr id="3" name="Content Placeholder 2"/>
          <p:cNvSpPr>
            <a:spLocks noGrp="1"/>
          </p:cNvSpPr>
          <p:nvPr>
            <p:ph idx="1"/>
          </p:nvPr>
        </p:nvSpPr>
        <p:spPr>
          <a:xfrm>
            <a:off x="376200" y="2406403"/>
            <a:ext cx="5688632" cy="4155713"/>
          </a:xfrm>
        </p:spPr>
        <p:txBody>
          <a:bodyPr>
            <a:normAutofit/>
          </a:bodyPr>
          <a:lstStyle/>
          <a:p>
            <a:r>
              <a:rPr lang="en-GB" sz="2800" dirty="0">
                <a:solidFill>
                  <a:srgbClr val="000000"/>
                </a:solidFill>
              </a:rPr>
              <a:t>Two Truths and a Lie</a:t>
            </a:r>
            <a:endParaRPr lang="en-GB" dirty="0">
              <a:solidFill>
                <a:srgbClr val="000000"/>
              </a:solidFill>
            </a:endParaRPr>
          </a:p>
        </p:txBody>
      </p:sp>
      <p:pic>
        <p:nvPicPr>
          <p:cNvPr id="5" name="Picture 18" descr="Treorchy comp Logo copy"/>
          <p:cNvPicPr>
            <a:picLocks noChangeAspect="1" noChangeArrowheads="1"/>
          </p:cNvPicPr>
          <p:nvPr/>
        </p:nvPicPr>
        <p:blipFill>
          <a:blip r:embed="rId5" cstate="print"/>
          <a:srcRect/>
          <a:stretch>
            <a:fillRect/>
          </a:stretch>
        </p:blipFill>
        <p:spPr bwMode="auto">
          <a:xfrm>
            <a:off x="1608558" y="296346"/>
            <a:ext cx="1322250" cy="1026114"/>
          </a:xfrm>
          <a:prstGeom prst="rect">
            <a:avLst/>
          </a:prstGeom>
          <a:noFill/>
          <a:ln w="9525">
            <a:noFill/>
            <a:miter lim="800000"/>
            <a:headEnd/>
            <a:tailEnd/>
          </a:ln>
        </p:spPr>
      </p:pic>
    </p:spTree>
    <p:extLst>
      <p:ext uri="{BB962C8B-B14F-4D97-AF65-F5344CB8AC3E}">
        <p14:creationId xmlns:p14="http://schemas.microsoft.com/office/powerpoint/2010/main" val="111187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41EA57-DEA6-4BE9-B11E-1FBCC76BE1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5">
            <a:extLst>
              <a:ext uri="{FF2B5EF4-FFF2-40B4-BE49-F238E27FC236}">
                <a16:creationId xmlns:a16="http://schemas.microsoft.com/office/drawing/2014/main" id="{A26922E4-CEB0-4BFE-BAD1-403E6A417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192652" cy="6858000"/>
          </a:xfrm>
          <a:custGeom>
            <a:avLst/>
            <a:gdLst>
              <a:gd name="connsiteX0" fmla="*/ 0 w 9590203"/>
              <a:gd name="connsiteY0" fmla="*/ 0 h 6858000"/>
              <a:gd name="connsiteX1" fmla="*/ 6414049 w 9590203"/>
              <a:gd name="connsiteY1" fmla="*/ 0 h 6858000"/>
              <a:gd name="connsiteX2" fmla="*/ 9590203 w 9590203"/>
              <a:gd name="connsiteY2" fmla="*/ 6858000 h 6858000"/>
              <a:gd name="connsiteX3" fmla="*/ 0 w 959020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590203" h="6858000">
                <a:moveTo>
                  <a:pt x="0" y="0"/>
                </a:moveTo>
                <a:lnTo>
                  <a:pt x="6414049" y="0"/>
                </a:lnTo>
                <a:lnTo>
                  <a:pt x="9590203" y="6858000"/>
                </a:lnTo>
                <a:lnTo>
                  <a:pt x="0" y="6858000"/>
                </a:ln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2577183" y="374367"/>
            <a:ext cx="3816030" cy="1325563"/>
          </a:xfrm>
        </p:spPr>
        <p:txBody>
          <a:bodyPr>
            <a:normAutofit/>
          </a:bodyPr>
          <a:lstStyle/>
          <a:p>
            <a:r>
              <a:rPr lang="en-GB" sz="3500" dirty="0">
                <a:solidFill>
                  <a:srgbClr val="000000"/>
                </a:solidFill>
              </a:rPr>
              <a:t>Agenda </a:t>
            </a:r>
          </a:p>
        </p:txBody>
      </p:sp>
      <p:pic>
        <p:nvPicPr>
          <p:cNvPr id="5" name="Picture 18" descr="Treorchy comp Logo copy"/>
          <p:cNvPicPr>
            <a:picLocks noChangeAspect="1" noChangeArrowheads="1"/>
          </p:cNvPicPr>
          <p:nvPr/>
        </p:nvPicPr>
        <p:blipFill>
          <a:blip r:embed="rId3" cstate="print"/>
          <a:srcRect/>
          <a:stretch>
            <a:fillRect/>
          </a:stretch>
        </p:blipFill>
        <p:spPr bwMode="auto">
          <a:xfrm>
            <a:off x="395536" y="188640"/>
            <a:ext cx="1484632" cy="1152128"/>
          </a:xfrm>
          <a:prstGeom prst="rect">
            <a:avLst/>
          </a:prstGeom>
          <a:noFill/>
          <a:ln w="9525">
            <a:noFill/>
            <a:miter lim="800000"/>
            <a:headEnd/>
            <a:tailEnd/>
          </a:ln>
        </p:spPr>
      </p:pic>
      <p:graphicFrame>
        <p:nvGraphicFramePr>
          <p:cNvPr id="17" name="Object 16">
            <a:extLst>
              <a:ext uri="{FF2B5EF4-FFF2-40B4-BE49-F238E27FC236}">
                <a16:creationId xmlns:a16="http://schemas.microsoft.com/office/drawing/2014/main" id="{C0BCE943-1408-4A7A-9BED-587DA0689286}"/>
              </a:ext>
            </a:extLst>
          </p:cNvPr>
          <p:cNvGraphicFramePr>
            <a:graphicFrameLocks noChangeAspect="1"/>
          </p:cNvGraphicFramePr>
          <p:nvPr>
            <p:extLst>
              <p:ext uri="{D42A27DB-BD31-4B8C-83A1-F6EECF244321}">
                <p14:modId xmlns:p14="http://schemas.microsoft.com/office/powerpoint/2010/main" val="1382511634"/>
              </p:ext>
            </p:extLst>
          </p:nvPr>
        </p:nvGraphicFramePr>
        <p:xfrm>
          <a:off x="2339752" y="1700808"/>
          <a:ext cx="8433887" cy="3814214"/>
        </p:xfrm>
        <a:graphic>
          <a:graphicData uri="http://schemas.openxmlformats.org/presentationml/2006/ole">
            <mc:AlternateContent xmlns:mc="http://schemas.openxmlformats.org/markup-compatibility/2006">
              <mc:Choice xmlns:v="urn:schemas-microsoft-com:vml" Requires="v">
                <p:oleObj spid="_x0000_s1026" name="Document" r:id="rId4" imgW="5717562" imgH="2586812" progId="Word.Document.12">
                  <p:embed/>
                </p:oleObj>
              </mc:Choice>
              <mc:Fallback>
                <p:oleObj name="Document" r:id="rId4" imgW="5717562" imgH="2586812" progId="Word.Document.12">
                  <p:embed/>
                  <p:pic>
                    <p:nvPicPr>
                      <p:cNvPr id="17" name="Object 16">
                        <a:extLst>
                          <a:ext uri="{FF2B5EF4-FFF2-40B4-BE49-F238E27FC236}">
                            <a16:creationId xmlns:a16="http://schemas.microsoft.com/office/drawing/2014/main" id="{C0BCE943-1408-4A7A-9BED-587DA0689286}"/>
                          </a:ext>
                        </a:extLst>
                      </p:cNvPr>
                      <p:cNvPicPr/>
                      <p:nvPr/>
                    </p:nvPicPr>
                    <p:blipFill>
                      <a:blip r:embed="rId5"/>
                      <a:stretch>
                        <a:fillRect/>
                      </a:stretch>
                    </p:blipFill>
                    <p:spPr>
                      <a:xfrm>
                        <a:off x="2339752" y="1700808"/>
                        <a:ext cx="8433887" cy="3814214"/>
                      </a:xfrm>
                      <a:prstGeom prst="rect">
                        <a:avLst/>
                      </a:prstGeom>
                    </p:spPr>
                  </p:pic>
                </p:oleObj>
              </mc:Fallback>
            </mc:AlternateContent>
          </a:graphicData>
        </a:graphic>
      </p:graphicFrame>
      <p:pic>
        <p:nvPicPr>
          <p:cNvPr id="18" name="Picture 17" descr="treorchy school phot">
            <a:extLst>
              <a:ext uri="{FF2B5EF4-FFF2-40B4-BE49-F238E27FC236}">
                <a16:creationId xmlns:a16="http://schemas.microsoft.com/office/drawing/2014/main" id="{09C21EEA-DCC4-4584-ABA4-F4F769C681E2}"/>
              </a:ext>
            </a:extLst>
          </p:cNvPr>
          <p:cNvPicPr>
            <a:picLocks noChangeAspect="1" noChangeArrowheads="1"/>
          </p:cNvPicPr>
          <p:nvPr/>
        </p:nvPicPr>
        <p:blipFill>
          <a:blip r:embed="rId6" cstate="print"/>
          <a:srcRect/>
          <a:stretch>
            <a:fillRect/>
          </a:stretch>
        </p:blipFill>
        <p:spPr>
          <a:xfrm>
            <a:off x="0" y="5273774"/>
            <a:ext cx="9144000" cy="1585104"/>
          </a:xfrm>
          <a:prstGeom prst="rect">
            <a:avLst/>
          </a:prstGeom>
        </p:spPr>
      </p:pic>
      <p:pic>
        <p:nvPicPr>
          <p:cNvPr id="19" name="Picture 18">
            <a:extLst>
              <a:ext uri="{FF2B5EF4-FFF2-40B4-BE49-F238E27FC236}">
                <a16:creationId xmlns:a16="http://schemas.microsoft.com/office/drawing/2014/main" id="{3DEB3AC6-B6C3-40D4-ABAE-E398C87350EF}"/>
              </a:ext>
            </a:extLst>
          </p:cNvPr>
          <p:cNvPicPr>
            <a:picLocks noChangeAspect="1"/>
          </p:cNvPicPr>
          <p:nvPr/>
        </p:nvPicPr>
        <p:blipFill>
          <a:blip r:embed="rId7"/>
          <a:stretch>
            <a:fillRect/>
          </a:stretch>
        </p:blipFill>
        <p:spPr>
          <a:xfrm>
            <a:off x="7090228" y="116632"/>
            <a:ext cx="1877335" cy="1368152"/>
          </a:xfrm>
          <a:prstGeom prst="rect">
            <a:avLst/>
          </a:prstGeom>
        </p:spPr>
      </p:pic>
    </p:spTree>
    <p:extLst>
      <p:ext uri="{BB962C8B-B14F-4D97-AF65-F5344CB8AC3E}">
        <p14:creationId xmlns:p14="http://schemas.microsoft.com/office/powerpoint/2010/main" val="4151334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176436" y="116632"/>
            <a:ext cx="1577421" cy="1224136"/>
          </a:xfrm>
          <a:prstGeom prst="rect">
            <a:avLst/>
          </a:prstGeom>
          <a:noFill/>
          <a:ln w="9525">
            <a:noFill/>
            <a:miter lim="800000"/>
            <a:headEnd/>
            <a:tailEnd/>
          </a:ln>
        </p:spPr>
      </p:pic>
      <p:sp>
        <p:nvSpPr>
          <p:cNvPr id="4" name="Title 3"/>
          <p:cNvSpPr>
            <a:spLocks noGrp="1"/>
          </p:cNvSpPr>
          <p:nvPr>
            <p:ph type="ctrTitle"/>
          </p:nvPr>
        </p:nvSpPr>
        <p:spPr>
          <a:xfrm>
            <a:off x="1547664" y="1772816"/>
            <a:ext cx="5829300" cy="1230797"/>
          </a:xfrm>
        </p:spPr>
        <p:txBody>
          <a:bodyPr>
            <a:normAutofit fontScale="90000"/>
          </a:bodyPr>
          <a:lstStyle/>
          <a:p>
            <a:r>
              <a:rPr lang="en-GB" dirty="0"/>
              <a:t>The Credible Teacher </a:t>
            </a:r>
            <a:br>
              <a:rPr lang="en-GB" dirty="0"/>
            </a:br>
            <a:endParaRPr lang="en-GB" dirty="0"/>
          </a:p>
        </p:txBody>
      </p:sp>
      <p:pic>
        <p:nvPicPr>
          <p:cNvPr id="5" name="Picture 4" descr="treorchy school phot"/>
          <p:cNvPicPr>
            <a:picLocks noChangeAspect="1" noChangeArrowheads="1"/>
          </p:cNvPicPr>
          <p:nvPr/>
        </p:nvPicPr>
        <p:blipFill>
          <a:blip r:embed="rId3" cstate="print"/>
          <a:srcRect/>
          <a:stretch>
            <a:fillRect/>
          </a:stretch>
        </p:blipFill>
        <p:spPr>
          <a:xfrm>
            <a:off x="0" y="5273774"/>
            <a:ext cx="9144000" cy="1585104"/>
          </a:xfrm>
          <a:prstGeom prst="rect">
            <a:avLst/>
          </a:prstGeom>
        </p:spPr>
      </p:pic>
      <p:pic>
        <p:nvPicPr>
          <p:cNvPr id="7" name="Picture 6">
            <a:extLst>
              <a:ext uri="{FF2B5EF4-FFF2-40B4-BE49-F238E27FC236}">
                <a16:creationId xmlns:a16="http://schemas.microsoft.com/office/drawing/2014/main" id="{30BFF35E-1BD7-439F-85AF-BF10650696BE}"/>
              </a:ext>
            </a:extLst>
          </p:cNvPr>
          <p:cNvPicPr>
            <a:picLocks noChangeAspect="1"/>
          </p:cNvPicPr>
          <p:nvPr/>
        </p:nvPicPr>
        <p:blipFill>
          <a:blip r:embed="rId4"/>
          <a:stretch>
            <a:fillRect/>
          </a:stretch>
        </p:blipFill>
        <p:spPr>
          <a:xfrm>
            <a:off x="7090228" y="116632"/>
            <a:ext cx="1877335" cy="1312943"/>
          </a:xfrm>
          <a:prstGeom prst="rect">
            <a:avLst/>
          </a:prstGeom>
        </p:spPr>
      </p:pic>
      <p:sp>
        <p:nvSpPr>
          <p:cNvPr id="2" name="Rectangle 1">
            <a:extLst>
              <a:ext uri="{FF2B5EF4-FFF2-40B4-BE49-F238E27FC236}">
                <a16:creationId xmlns:a16="http://schemas.microsoft.com/office/drawing/2014/main" id="{CD086266-82DA-4999-91F8-4355C0C098BF}"/>
              </a:ext>
            </a:extLst>
          </p:cNvPr>
          <p:cNvSpPr/>
          <p:nvPr/>
        </p:nvSpPr>
        <p:spPr>
          <a:xfrm>
            <a:off x="1979712" y="3559619"/>
            <a:ext cx="5724128" cy="369332"/>
          </a:xfrm>
          <a:prstGeom prst="rect">
            <a:avLst/>
          </a:prstGeom>
        </p:spPr>
        <p:txBody>
          <a:bodyPr wrap="square">
            <a:spAutoFit/>
          </a:bodyPr>
          <a:lstStyle/>
          <a:p>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5"/>
              </a:rPr>
              <a:t>https://www.youtube.com/watch?v=omPdemwaNzQ</a:t>
            </a:r>
            <a:endParaRPr lang="en-GB" dirty="0"/>
          </a:p>
        </p:txBody>
      </p:sp>
      <p:sp>
        <p:nvSpPr>
          <p:cNvPr id="3" name="TextBox 2">
            <a:extLst>
              <a:ext uri="{FF2B5EF4-FFF2-40B4-BE49-F238E27FC236}">
                <a16:creationId xmlns:a16="http://schemas.microsoft.com/office/drawing/2014/main" id="{7F654B92-9D36-4E47-9CE3-2882C59F68B7}"/>
              </a:ext>
            </a:extLst>
          </p:cNvPr>
          <p:cNvSpPr txBox="1"/>
          <p:nvPr/>
        </p:nvSpPr>
        <p:spPr>
          <a:xfrm>
            <a:off x="2267744" y="2736503"/>
            <a:ext cx="4533100" cy="369332"/>
          </a:xfrm>
          <a:prstGeom prst="rect">
            <a:avLst/>
          </a:prstGeom>
          <a:noFill/>
        </p:spPr>
        <p:txBody>
          <a:bodyPr wrap="none" rtlCol="0">
            <a:spAutoFit/>
          </a:bodyPr>
          <a:lstStyle/>
          <a:p>
            <a:r>
              <a:rPr lang="en-GB" dirty="0"/>
              <a:t>What three examples did you choose on Day 1</a:t>
            </a:r>
          </a:p>
        </p:txBody>
      </p:sp>
    </p:spTree>
    <p:extLst>
      <p:ext uri="{BB962C8B-B14F-4D97-AF65-F5344CB8AC3E}">
        <p14:creationId xmlns:p14="http://schemas.microsoft.com/office/powerpoint/2010/main" val="1389018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227" y="428350"/>
            <a:ext cx="8229600" cy="1143000"/>
          </a:xfrm>
        </p:spPr>
        <p:txBody>
          <a:bodyPr/>
          <a:lstStyle/>
          <a:p>
            <a:r>
              <a:rPr lang="en-GB" dirty="0"/>
              <a:t>Day 1 Feedback</a:t>
            </a:r>
          </a:p>
        </p:txBody>
      </p:sp>
      <p:sp>
        <p:nvSpPr>
          <p:cNvPr id="3" name="Content Placeholder 2"/>
          <p:cNvSpPr>
            <a:spLocks noGrp="1"/>
          </p:cNvSpPr>
          <p:nvPr>
            <p:ph idx="1"/>
          </p:nvPr>
        </p:nvSpPr>
        <p:spPr>
          <a:xfrm>
            <a:off x="1907704" y="2162335"/>
            <a:ext cx="5616624" cy="1143001"/>
          </a:xfrm>
        </p:spPr>
        <p:txBody>
          <a:bodyPr>
            <a:normAutofit/>
          </a:bodyPr>
          <a:lstStyle/>
          <a:p>
            <a:pPr marL="0" indent="0">
              <a:buNone/>
            </a:pPr>
            <a:r>
              <a:rPr lang="en-GB" sz="2800" dirty="0"/>
              <a:t>WWW</a:t>
            </a:r>
          </a:p>
          <a:p>
            <a:pPr marL="0" indent="0">
              <a:buNone/>
            </a:pPr>
            <a:r>
              <a:rPr lang="en-GB" sz="2800" dirty="0"/>
              <a:t>EBI</a:t>
            </a:r>
          </a:p>
          <a:p>
            <a:pPr lvl="1"/>
            <a:endParaRPr lang="en-GB" sz="2400" dirty="0"/>
          </a:p>
          <a:p>
            <a:pPr marL="0" indent="0">
              <a:buNone/>
            </a:pPr>
            <a:endParaRPr lang="en-GB" sz="2800" dirty="0"/>
          </a:p>
        </p:txBody>
      </p:sp>
      <p:pic>
        <p:nvPicPr>
          <p:cNvPr id="4" name="Picture 3" descr="treorchy school phot"/>
          <p:cNvPicPr>
            <a:picLocks noChangeAspect="1" noChangeArrowheads="1"/>
          </p:cNvPicPr>
          <p:nvPr/>
        </p:nvPicPr>
        <p:blipFill>
          <a:blip r:embed="rId2" cstate="print"/>
          <a:srcRect/>
          <a:stretch>
            <a:fillRect/>
          </a:stretch>
        </p:blipFill>
        <p:spPr>
          <a:xfrm>
            <a:off x="0" y="5333611"/>
            <a:ext cx="9144000" cy="1585104"/>
          </a:xfrm>
          <a:prstGeom prst="rect">
            <a:avLst/>
          </a:prstGeom>
        </p:spPr>
      </p:pic>
      <p:pic>
        <p:nvPicPr>
          <p:cNvPr id="5" name="Picture 18" descr="Treorchy comp Logo copy"/>
          <p:cNvPicPr>
            <a:picLocks noChangeAspect="1" noChangeArrowheads="1"/>
          </p:cNvPicPr>
          <p:nvPr/>
        </p:nvPicPr>
        <p:blipFill>
          <a:blip r:embed="rId3" cstate="print"/>
          <a:srcRect/>
          <a:stretch>
            <a:fillRect/>
          </a:stretch>
        </p:blipFill>
        <p:spPr bwMode="auto">
          <a:xfrm>
            <a:off x="323528" y="119941"/>
            <a:ext cx="1322250" cy="1026114"/>
          </a:xfrm>
          <a:prstGeom prst="rect">
            <a:avLst/>
          </a:prstGeom>
          <a:noFill/>
          <a:ln w="9525">
            <a:noFill/>
            <a:miter lim="800000"/>
            <a:headEnd/>
            <a:tailEnd/>
          </a:ln>
        </p:spPr>
      </p:pic>
      <p:pic>
        <p:nvPicPr>
          <p:cNvPr id="7" name="Picture 6">
            <a:extLst>
              <a:ext uri="{FF2B5EF4-FFF2-40B4-BE49-F238E27FC236}">
                <a16:creationId xmlns:a16="http://schemas.microsoft.com/office/drawing/2014/main" id="{2466D0CB-1464-472D-8831-19FD5ECF56EA}"/>
              </a:ext>
            </a:extLst>
          </p:cNvPr>
          <p:cNvPicPr>
            <a:picLocks noChangeAspect="1"/>
          </p:cNvPicPr>
          <p:nvPr/>
        </p:nvPicPr>
        <p:blipFill>
          <a:blip r:embed="rId4"/>
          <a:stretch>
            <a:fillRect/>
          </a:stretch>
        </p:blipFill>
        <p:spPr>
          <a:xfrm>
            <a:off x="7308304" y="116633"/>
            <a:ext cx="1659259" cy="1160428"/>
          </a:xfrm>
          <a:prstGeom prst="rect">
            <a:avLst/>
          </a:prstGeom>
        </p:spPr>
      </p:pic>
    </p:spTree>
    <p:extLst>
      <p:ext uri="{BB962C8B-B14F-4D97-AF65-F5344CB8AC3E}">
        <p14:creationId xmlns:p14="http://schemas.microsoft.com/office/powerpoint/2010/main" val="612592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reorchy comp Logo copy">
            <a:extLst>
              <a:ext uri="{FF2B5EF4-FFF2-40B4-BE49-F238E27FC236}">
                <a16:creationId xmlns:a16="http://schemas.microsoft.com/office/drawing/2014/main" id="{88887FC9-2B9D-456E-9035-117C9E75B388}"/>
              </a:ext>
            </a:extLst>
          </p:cNvPr>
          <p:cNvPicPr>
            <a:picLocks noChangeAspect="1" noChangeArrowheads="1"/>
          </p:cNvPicPr>
          <p:nvPr/>
        </p:nvPicPr>
        <p:blipFill>
          <a:blip r:embed="rId3" cstate="print"/>
          <a:srcRect/>
          <a:stretch>
            <a:fillRect/>
          </a:stretch>
        </p:blipFill>
        <p:spPr bwMode="auto">
          <a:xfrm>
            <a:off x="467544" y="235154"/>
            <a:ext cx="1137437" cy="882693"/>
          </a:xfrm>
          <a:prstGeom prst="rect">
            <a:avLst/>
          </a:prstGeom>
          <a:noFill/>
          <a:ln w="9525">
            <a:noFill/>
            <a:miter lim="800000"/>
            <a:headEnd/>
            <a:tailEnd/>
          </a:ln>
        </p:spPr>
      </p:pic>
      <p:sp>
        <p:nvSpPr>
          <p:cNvPr id="2" name="Rectangle 1">
            <a:extLst>
              <a:ext uri="{FF2B5EF4-FFF2-40B4-BE49-F238E27FC236}">
                <a16:creationId xmlns:a16="http://schemas.microsoft.com/office/drawing/2014/main" id="{194E3810-3DCA-4B91-99B6-EEBCC2D66CBB}"/>
              </a:ext>
            </a:extLst>
          </p:cNvPr>
          <p:cNvSpPr/>
          <p:nvPr/>
        </p:nvSpPr>
        <p:spPr>
          <a:xfrm>
            <a:off x="323528" y="1756691"/>
            <a:ext cx="8212346" cy="736355"/>
          </a:xfrm>
          <a:prstGeom prst="rect">
            <a:avLst/>
          </a:prstGeom>
        </p:spPr>
        <p:txBody>
          <a:bodyPr wrap="square">
            <a:spAutoFit/>
          </a:bodyPr>
          <a:lstStyle/>
          <a:p>
            <a:pPr marL="257175" indent="-257175">
              <a:lnSpc>
                <a:spcPct val="107000"/>
              </a:lnSpc>
              <a:buFont typeface="Symbol" panose="05050102010706020507" pitchFamily="18" charset="2"/>
              <a:buChar char=""/>
            </a:pPr>
            <a:endParaRPr lang="en-GB" sz="2000" dirty="0">
              <a:latin typeface="Calibri" panose="020F0502020204030204" pitchFamily="34" charset="0"/>
              <a:ea typeface="Calibri" panose="020F0502020204030204" pitchFamily="34" charset="0"/>
              <a:cs typeface="Calibri" panose="020F0502020204030204" pitchFamily="34" charset="0"/>
            </a:endParaRPr>
          </a:p>
          <a:p>
            <a:pPr marL="257175" indent="-257175">
              <a:lnSpc>
                <a:spcPct val="107000"/>
              </a:lnSpc>
              <a:buFont typeface="Symbol" panose="05050102010706020507" pitchFamily="18" charset="2"/>
              <a:buChar char=""/>
            </a:pP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3CAE2888-B0B5-4666-85B2-91EFA7414535}"/>
              </a:ext>
            </a:extLst>
          </p:cNvPr>
          <p:cNvSpPr/>
          <p:nvPr/>
        </p:nvSpPr>
        <p:spPr>
          <a:xfrm>
            <a:off x="1374493" y="1223788"/>
            <a:ext cx="5736771" cy="532903"/>
          </a:xfrm>
          <a:prstGeom prst="rect">
            <a:avLst/>
          </a:prstGeom>
        </p:spPr>
        <p:txBody>
          <a:bodyPr wrap="square">
            <a:spAutoFit/>
          </a:bodyPr>
          <a:lstStyle/>
          <a:p>
            <a:pPr algn="ctr">
              <a:lnSpc>
                <a:spcPct val="107000"/>
              </a:lnSpc>
            </a:pPr>
            <a:r>
              <a:rPr lang="en-GB" sz="2800" b="1" dirty="0">
                <a:latin typeface="Calibri" panose="020F0502020204030204" pitchFamily="34" charset="0"/>
                <a:ea typeface="Calibri" panose="020F0502020204030204" pitchFamily="34" charset="0"/>
                <a:cs typeface="Calibri" panose="020F0502020204030204" pitchFamily="34" charset="0"/>
              </a:rPr>
              <a:t>Bridging Work </a:t>
            </a:r>
          </a:p>
        </p:txBody>
      </p:sp>
      <p:pic>
        <p:nvPicPr>
          <p:cNvPr id="5" name="Picture 4">
            <a:extLst>
              <a:ext uri="{FF2B5EF4-FFF2-40B4-BE49-F238E27FC236}">
                <a16:creationId xmlns:a16="http://schemas.microsoft.com/office/drawing/2014/main" id="{691D837A-FCF6-4B27-BBCA-3C874B4659D3}"/>
              </a:ext>
            </a:extLst>
          </p:cNvPr>
          <p:cNvPicPr>
            <a:picLocks noChangeAspect="1"/>
          </p:cNvPicPr>
          <p:nvPr/>
        </p:nvPicPr>
        <p:blipFill>
          <a:blip r:embed="rId4"/>
          <a:stretch>
            <a:fillRect/>
          </a:stretch>
        </p:blipFill>
        <p:spPr>
          <a:xfrm>
            <a:off x="2308608" y="836712"/>
            <a:ext cx="4256137" cy="4430876"/>
          </a:xfrm>
          <a:prstGeom prst="rect">
            <a:avLst/>
          </a:prstGeom>
        </p:spPr>
      </p:pic>
      <p:pic>
        <p:nvPicPr>
          <p:cNvPr id="6" name="Picture 5" descr="treorchy school phot">
            <a:extLst>
              <a:ext uri="{FF2B5EF4-FFF2-40B4-BE49-F238E27FC236}">
                <a16:creationId xmlns:a16="http://schemas.microsoft.com/office/drawing/2014/main" id="{E3AA74D1-66A7-4B27-8515-35616D687FE1}"/>
              </a:ext>
            </a:extLst>
          </p:cNvPr>
          <p:cNvPicPr>
            <a:picLocks noChangeAspect="1" noChangeArrowheads="1"/>
          </p:cNvPicPr>
          <p:nvPr/>
        </p:nvPicPr>
        <p:blipFill>
          <a:blip r:embed="rId5" cstate="print"/>
          <a:srcRect/>
          <a:stretch>
            <a:fillRect/>
          </a:stretch>
        </p:blipFill>
        <p:spPr>
          <a:xfrm>
            <a:off x="0" y="5333611"/>
            <a:ext cx="9144000" cy="1585104"/>
          </a:xfrm>
          <a:prstGeom prst="rect">
            <a:avLst/>
          </a:prstGeom>
        </p:spPr>
      </p:pic>
      <p:pic>
        <p:nvPicPr>
          <p:cNvPr id="7" name="Picture 6">
            <a:extLst>
              <a:ext uri="{FF2B5EF4-FFF2-40B4-BE49-F238E27FC236}">
                <a16:creationId xmlns:a16="http://schemas.microsoft.com/office/drawing/2014/main" id="{7B8DEC71-2AAE-4CE8-82DE-E5C47DD8F942}"/>
              </a:ext>
            </a:extLst>
          </p:cNvPr>
          <p:cNvPicPr>
            <a:picLocks noChangeAspect="1"/>
          </p:cNvPicPr>
          <p:nvPr/>
        </p:nvPicPr>
        <p:blipFill>
          <a:blip r:embed="rId6"/>
          <a:stretch>
            <a:fillRect/>
          </a:stretch>
        </p:blipFill>
        <p:spPr>
          <a:xfrm>
            <a:off x="7090228" y="116632"/>
            <a:ext cx="1877335" cy="1368152"/>
          </a:xfrm>
          <a:prstGeom prst="rect">
            <a:avLst/>
          </a:prstGeom>
        </p:spPr>
      </p:pic>
      <p:sp>
        <p:nvSpPr>
          <p:cNvPr id="8" name="Rectangle 7">
            <a:extLst>
              <a:ext uri="{FF2B5EF4-FFF2-40B4-BE49-F238E27FC236}">
                <a16:creationId xmlns:a16="http://schemas.microsoft.com/office/drawing/2014/main" id="{2C88492A-214B-4FF5-A261-59E874CD0DDB}"/>
              </a:ext>
            </a:extLst>
          </p:cNvPr>
          <p:cNvSpPr/>
          <p:nvPr/>
        </p:nvSpPr>
        <p:spPr>
          <a:xfrm>
            <a:off x="827584" y="2233861"/>
            <a:ext cx="1296144" cy="792088"/>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TODAY</a:t>
            </a:r>
          </a:p>
        </p:txBody>
      </p:sp>
      <p:sp>
        <p:nvSpPr>
          <p:cNvPr id="9" name="Rectangle 8">
            <a:extLst>
              <a:ext uri="{FF2B5EF4-FFF2-40B4-BE49-F238E27FC236}">
                <a16:creationId xmlns:a16="http://schemas.microsoft.com/office/drawing/2014/main" id="{CC18EF88-47D4-4B0A-B4EC-E170047AC351}"/>
              </a:ext>
            </a:extLst>
          </p:cNvPr>
          <p:cNvSpPr/>
          <p:nvPr/>
        </p:nvSpPr>
        <p:spPr>
          <a:xfrm>
            <a:off x="6300192" y="1893549"/>
            <a:ext cx="1440160" cy="871403"/>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Tomorrow &amp; 2</a:t>
            </a:r>
            <a:r>
              <a:rPr lang="en-GB" baseline="30000" dirty="0"/>
              <a:t>nd</a:t>
            </a:r>
            <a:r>
              <a:rPr lang="en-GB" dirty="0"/>
              <a:t> Oct ‘19</a:t>
            </a:r>
          </a:p>
        </p:txBody>
      </p:sp>
      <p:sp>
        <p:nvSpPr>
          <p:cNvPr id="10" name="Rectangle 9">
            <a:extLst>
              <a:ext uri="{FF2B5EF4-FFF2-40B4-BE49-F238E27FC236}">
                <a16:creationId xmlns:a16="http://schemas.microsoft.com/office/drawing/2014/main" id="{5F9A24C5-9689-4846-B5D6-003591FF749E}"/>
              </a:ext>
            </a:extLst>
          </p:cNvPr>
          <p:cNvSpPr/>
          <p:nvPr/>
        </p:nvSpPr>
        <p:spPr>
          <a:xfrm>
            <a:off x="6165858" y="4612359"/>
            <a:ext cx="1502485" cy="792087"/>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Oct 3</a:t>
            </a:r>
            <a:r>
              <a:rPr lang="en-GB" baseline="30000" dirty="0"/>
              <a:t>rd</a:t>
            </a:r>
            <a:r>
              <a:rPr lang="en-GB" dirty="0"/>
              <a:t> ‘19</a:t>
            </a:r>
          </a:p>
        </p:txBody>
      </p:sp>
      <p:cxnSp>
        <p:nvCxnSpPr>
          <p:cNvPr id="12" name="Straight Arrow Connector 11">
            <a:extLst>
              <a:ext uri="{FF2B5EF4-FFF2-40B4-BE49-F238E27FC236}">
                <a16:creationId xmlns:a16="http://schemas.microsoft.com/office/drawing/2014/main" id="{945BEC98-6E24-41F4-A369-93E705A2206B}"/>
              </a:ext>
            </a:extLst>
          </p:cNvPr>
          <p:cNvCxnSpPr>
            <a:cxnSpLocks/>
          </p:cNvCxnSpPr>
          <p:nvPr/>
        </p:nvCxnSpPr>
        <p:spPr>
          <a:xfrm flipV="1">
            <a:off x="5588339" y="2420888"/>
            <a:ext cx="639845" cy="302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1FE6F9D-479A-4E79-88EB-A88467E46938}"/>
              </a:ext>
            </a:extLst>
          </p:cNvPr>
          <p:cNvCxnSpPr>
            <a:cxnSpLocks/>
          </p:cNvCxnSpPr>
          <p:nvPr/>
        </p:nvCxnSpPr>
        <p:spPr>
          <a:xfrm>
            <a:off x="5248061" y="4800708"/>
            <a:ext cx="836107" cy="2076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5426BA3-3CD6-4054-A2C5-22EC6CCA19F9}"/>
              </a:ext>
            </a:extLst>
          </p:cNvPr>
          <p:cNvCxnSpPr>
            <a:cxnSpLocks/>
          </p:cNvCxnSpPr>
          <p:nvPr/>
        </p:nvCxnSpPr>
        <p:spPr>
          <a:xfrm flipH="1" flipV="1">
            <a:off x="2195736" y="2764953"/>
            <a:ext cx="661956" cy="2221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1182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611560" y="1489859"/>
            <a:ext cx="7772400" cy="1470025"/>
          </a:xfrm>
        </p:spPr>
        <p:txBody>
          <a:bodyPr>
            <a:normAutofit fontScale="90000"/>
          </a:bodyPr>
          <a:lstStyle/>
          <a:p>
            <a:r>
              <a:rPr lang="en-GB" dirty="0"/>
              <a:t>Outlining the purpose, aims and outcomes of Bridging 1.</a:t>
            </a:r>
            <a:br>
              <a:rPr lang="en-GB" dirty="0"/>
            </a:br>
            <a:endParaRPr lang="en-GB" dirty="0"/>
          </a:p>
        </p:txBody>
      </p:sp>
      <p:sp>
        <p:nvSpPr>
          <p:cNvPr id="9" name="TextBox 8">
            <a:extLst>
              <a:ext uri="{FF2B5EF4-FFF2-40B4-BE49-F238E27FC236}">
                <a16:creationId xmlns:a16="http://schemas.microsoft.com/office/drawing/2014/main" id="{651D76BE-55D9-433D-8514-C202BDC962AE}"/>
              </a:ext>
            </a:extLst>
          </p:cNvPr>
          <p:cNvSpPr txBox="1"/>
          <p:nvPr/>
        </p:nvSpPr>
        <p:spPr>
          <a:xfrm>
            <a:off x="1763688" y="3068960"/>
            <a:ext cx="6264695" cy="523220"/>
          </a:xfrm>
          <a:prstGeom prst="rect">
            <a:avLst/>
          </a:prstGeom>
          <a:noFill/>
        </p:spPr>
        <p:txBody>
          <a:bodyPr wrap="square" rtlCol="0">
            <a:spAutoFit/>
          </a:bodyPr>
          <a:lstStyle/>
          <a:p>
            <a:r>
              <a:rPr lang="en-GB" sz="2800" dirty="0"/>
              <a:t>Link theory to practice (ECAD6007)</a:t>
            </a:r>
          </a:p>
        </p:txBody>
      </p:sp>
    </p:spTree>
    <p:extLst>
      <p:ext uri="{BB962C8B-B14F-4D97-AF65-F5344CB8AC3E}">
        <p14:creationId xmlns:p14="http://schemas.microsoft.com/office/powerpoint/2010/main" val="8129235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827584" y="2204864"/>
            <a:ext cx="7772400" cy="1470025"/>
          </a:xfrm>
        </p:spPr>
        <p:txBody>
          <a:bodyPr>
            <a:normAutofit/>
          </a:bodyPr>
          <a:lstStyle/>
          <a:p>
            <a:r>
              <a:rPr lang="en-GB" dirty="0"/>
              <a:t>Lesson Observation Expectations</a:t>
            </a:r>
            <a:br>
              <a:rPr lang="en-GB" dirty="0"/>
            </a:br>
            <a:endParaRPr lang="en-GB" dirty="0"/>
          </a:p>
        </p:txBody>
      </p:sp>
    </p:spTree>
    <p:extLst>
      <p:ext uri="{BB962C8B-B14F-4D97-AF65-F5344CB8AC3E}">
        <p14:creationId xmlns:p14="http://schemas.microsoft.com/office/powerpoint/2010/main" val="970929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23455" y="1217376"/>
            <a:ext cx="1862051" cy="124691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r>
              <a:rPr lang="en-GB" sz="2400" dirty="0">
                <a:solidFill>
                  <a:prstClr val="white"/>
                </a:solidFill>
                <a:latin typeface="Tahoma"/>
              </a:rPr>
              <a:t>Incident</a:t>
            </a:r>
          </a:p>
        </p:txBody>
      </p:sp>
      <p:sp>
        <p:nvSpPr>
          <p:cNvPr id="3" name="Rounded Rectangle 2"/>
          <p:cNvSpPr/>
          <p:nvPr/>
        </p:nvSpPr>
        <p:spPr>
          <a:xfrm>
            <a:off x="586048" y="3444586"/>
            <a:ext cx="1862051" cy="12469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en-GB" sz="2400" dirty="0">
                <a:solidFill>
                  <a:prstClr val="white"/>
                </a:solidFill>
                <a:latin typeface="Tahoma"/>
              </a:rPr>
              <a:t>Critical </a:t>
            </a:r>
          </a:p>
          <a:p>
            <a:pPr algn="ctr" defTabSz="342900"/>
            <a:r>
              <a:rPr lang="en-GB" sz="2400" dirty="0">
                <a:solidFill>
                  <a:prstClr val="white"/>
                </a:solidFill>
                <a:latin typeface="Tahoma"/>
              </a:rPr>
              <a:t>Incident</a:t>
            </a:r>
          </a:p>
        </p:txBody>
      </p:sp>
      <p:sp>
        <p:nvSpPr>
          <p:cNvPr id="5" name="Up-Down Arrow 4"/>
          <p:cNvSpPr/>
          <p:nvPr/>
        </p:nvSpPr>
        <p:spPr>
          <a:xfrm>
            <a:off x="1329317" y="2598906"/>
            <a:ext cx="375511" cy="779478"/>
          </a:xfrm>
          <a:prstGeom prst="up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sp>
        <p:nvSpPr>
          <p:cNvPr id="9" name="TextBox 8"/>
          <p:cNvSpPr txBox="1"/>
          <p:nvPr/>
        </p:nvSpPr>
        <p:spPr>
          <a:xfrm>
            <a:off x="4293524" y="1142213"/>
            <a:ext cx="1188720" cy="2169825"/>
          </a:xfrm>
          <a:prstGeom prst="rect">
            <a:avLst/>
          </a:prstGeom>
          <a:noFill/>
        </p:spPr>
        <p:txBody>
          <a:bodyPr wrap="square" rtlCol="0">
            <a:spAutoFit/>
          </a:bodyPr>
          <a:lstStyle/>
          <a:p>
            <a:pPr defTabSz="342900"/>
            <a:r>
              <a:rPr lang="en-GB" sz="1500" dirty="0">
                <a:solidFill>
                  <a:prstClr val="black"/>
                </a:solidFill>
                <a:latin typeface="Tahoma"/>
              </a:rPr>
              <a:t>Describe incident. Suggest explanation and the meaning within the immediate  context.</a:t>
            </a:r>
          </a:p>
        </p:txBody>
      </p:sp>
      <p:cxnSp>
        <p:nvCxnSpPr>
          <p:cNvPr id="11" name="Straight Arrow Connector 10"/>
          <p:cNvCxnSpPr/>
          <p:nvPr/>
        </p:nvCxnSpPr>
        <p:spPr>
          <a:xfrm>
            <a:off x="2888673" y="1840831"/>
            <a:ext cx="1404851"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805557" y="3264385"/>
            <a:ext cx="16625" cy="573578"/>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608363" y="3900188"/>
            <a:ext cx="1880115" cy="1246495"/>
          </a:xfrm>
          <a:prstGeom prst="rect">
            <a:avLst/>
          </a:prstGeom>
          <a:noFill/>
        </p:spPr>
        <p:txBody>
          <a:bodyPr wrap="square" rtlCol="0">
            <a:spAutoFit/>
          </a:bodyPr>
          <a:lstStyle/>
          <a:p>
            <a:pPr defTabSz="342900"/>
            <a:r>
              <a:rPr lang="en-GB" sz="1500" dirty="0">
                <a:solidFill>
                  <a:prstClr val="black"/>
                </a:solidFill>
                <a:latin typeface="Tahoma"/>
              </a:rPr>
              <a:t>Find a more general meaning and classification / significance of incident.</a:t>
            </a:r>
          </a:p>
        </p:txBody>
      </p:sp>
      <p:cxnSp>
        <p:nvCxnSpPr>
          <p:cNvPr id="17" name="Straight Arrow Connector 16"/>
          <p:cNvCxnSpPr/>
          <p:nvPr/>
        </p:nvCxnSpPr>
        <p:spPr>
          <a:xfrm>
            <a:off x="5488478" y="1394022"/>
            <a:ext cx="1404851"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a:xfrm>
            <a:off x="6923543" y="931141"/>
            <a:ext cx="2057399" cy="75853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defTabSz="342900"/>
            <a:r>
              <a:rPr lang="en-GB" sz="1350" dirty="0">
                <a:solidFill>
                  <a:prstClr val="black"/>
                </a:solidFill>
                <a:latin typeface="Tahoma"/>
              </a:rPr>
              <a:t>Mary raised her hand to sharpen her pencil</a:t>
            </a:r>
          </a:p>
        </p:txBody>
      </p:sp>
      <p:sp>
        <p:nvSpPr>
          <p:cNvPr id="19" name="Rounded Rectangle 18"/>
          <p:cNvSpPr/>
          <p:nvPr/>
        </p:nvSpPr>
        <p:spPr>
          <a:xfrm>
            <a:off x="6893329" y="3551174"/>
            <a:ext cx="2087613" cy="124691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defTabSz="342900"/>
            <a:r>
              <a:rPr lang="en-GB" sz="1350" dirty="0">
                <a:solidFill>
                  <a:prstClr val="black"/>
                </a:solidFill>
                <a:latin typeface="Tahoma"/>
              </a:rPr>
              <a:t>It is an example of the limits to student autonomy.</a:t>
            </a:r>
          </a:p>
        </p:txBody>
      </p:sp>
      <p:sp>
        <p:nvSpPr>
          <p:cNvPr id="20" name="Rounded Rectangle 19"/>
          <p:cNvSpPr/>
          <p:nvPr/>
        </p:nvSpPr>
        <p:spPr>
          <a:xfrm>
            <a:off x="6893329" y="2717824"/>
            <a:ext cx="2105198" cy="72676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defTabSz="342900"/>
            <a:endParaRPr lang="en-GB" sz="1350" dirty="0">
              <a:solidFill>
                <a:prstClr val="black"/>
              </a:solidFill>
              <a:latin typeface="Tahoma"/>
            </a:endParaRPr>
          </a:p>
          <a:p>
            <a:pPr algn="ctr" defTabSz="342900"/>
            <a:endParaRPr lang="en-GB" sz="1350" dirty="0">
              <a:solidFill>
                <a:prstClr val="black"/>
              </a:solidFill>
              <a:latin typeface="Tahoma"/>
            </a:endParaRPr>
          </a:p>
          <a:p>
            <a:pPr algn="ctr" defTabSz="342900"/>
            <a:r>
              <a:rPr lang="en-GB" sz="1350" dirty="0">
                <a:solidFill>
                  <a:prstClr val="black"/>
                </a:solidFill>
                <a:latin typeface="Tahoma"/>
              </a:rPr>
              <a:t>It means that Mary is conforming to the class  rule.</a:t>
            </a:r>
          </a:p>
          <a:p>
            <a:pPr algn="ctr" defTabSz="342900"/>
            <a:endParaRPr lang="en-GB" sz="1350" dirty="0">
              <a:solidFill>
                <a:prstClr val="black"/>
              </a:solidFill>
              <a:latin typeface="Tahoma"/>
            </a:endParaRPr>
          </a:p>
          <a:p>
            <a:pPr algn="ctr" defTabSz="342900"/>
            <a:endParaRPr lang="en-GB" sz="1350" dirty="0">
              <a:solidFill>
                <a:prstClr val="black"/>
              </a:solidFill>
              <a:latin typeface="Tahoma"/>
            </a:endParaRPr>
          </a:p>
        </p:txBody>
      </p:sp>
      <p:sp>
        <p:nvSpPr>
          <p:cNvPr id="21" name="Rounded Rectangle 20"/>
          <p:cNvSpPr/>
          <p:nvPr/>
        </p:nvSpPr>
        <p:spPr>
          <a:xfrm>
            <a:off x="6941128" y="1840831"/>
            <a:ext cx="2136371" cy="770405"/>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defTabSz="342900"/>
            <a:r>
              <a:rPr lang="en-GB" sz="1350" dirty="0">
                <a:solidFill>
                  <a:prstClr val="black"/>
                </a:solidFill>
                <a:latin typeface="Tahoma"/>
              </a:rPr>
              <a:t>It is the way she is supposed to ask the teacher if she can do so.</a:t>
            </a:r>
          </a:p>
        </p:txBody>
      </p:sp>
      <p:sp>
        <p:nvSpPr>
          <p:cNvPr id="22" name="Rounded Rectangle 21"/>
          <p:cNvSpPr/>
          <p:nvPr/>
        </p:nvSpPr>
        <p:spPr>
          <a:xfrm>
            <a:off x="5031278" y="4612755"/>
            <a:ext cx="1862051" cy="124691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defTabSz="342900"/>
            <a:r>
              <a:rPr lang="en-GB" sz="1350" dirty="0">
                <a:solidFill>
                  <a:prstClr val="black"/>
                </a:solidFill>
                <a:latin typeface="Tahoma"/>
              </a:rPr>
              <a:t>Position: I think students should be more independent </a:t>
            </a:r>
          </a:p>
        </p:txBody>
      </p:sp>
      <p:sp>
        <p:nvSpPr>
          <p:cNvPr id="23" name="Down Arrow 22"/>
          <p:cNvSpPr/>
          <p:nvPr/>
        </p:nvSpPr>
        <p:spPr>
          <a:xfrm>
            <a:off x="7828671" y="1569427"/>
            <a:ext cx="163537" cy="226842"/>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sp>
        <p:nvSpPr>
          <p:cNvPr id="25" name="Down Arrow 24"/>
          <p:cNvSpPr/>
          <p:nvPr/>
        </p:nvSpPr>
        <p:spPr>
          <a:xfrm>
            <a:off x="7870474" y="2542376"/>
            <a:ext cx="163537" cy="226842"/>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sp>
        <p:nvSpPr>
          <p:cNvPr id="26" name="Down Arrow 25"/>
          <p:cNvSpPr/>
          <p:nvPr/>
        </p:nvSpPr>
        <p:spPr>
          <a:xfrm>
            <a:off x="7870474" y="3385460"/>
            <a:ext cx="163537" cy="226842"/>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sp>
        <p:nvSpPr>
          <p:cNvPr id="28" name="Down Arrow 27"/>
          <p:cNvSpPr/>
          <p:nvPr/>
        </p:nvSpPr>
        <p:spPr>
          <a:xfrm rot="2412734">
            <a:off x="7332785" y="4904672"/>
            <a:ext cx="266886" cy="473582"/>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sp>
        <p:nvSpPr>
          <p:cNvPr id="29" name="TextBox 28"/>
          <p:cNvSpPr txBox="1"/>
          <p:nvPr/>
        </p:nvSpPr>
        <p:spPr>
          <a:xfrm>
            <a:off x="623454" y="5408444"/>
            <a:ext cx="2441545" cy="300082"/>
          </a:xfrm>
          <a:prstGeom prst="rect">
            <a:avLst/>
          </a:prstGeom>
          <a:noFill/>
        </p:spPr>
        <p:txBody>
          <a:bodyPr wrap="square" rtlCol="0">
            <a:spAutoFit/>
          </a:bodyPr>
          <a:lstStyle/>
          <a:p>
            <a:pPr defTabSz="342900"/>
            <a:r>
              <a:rPr lang="en-GB" sz="1350" dirty="0">
                <a:solidFill>
                  <a:prstClr val="black"/>
                </a:solidFill>
                <a:latin typeface="Tahoma"/>
              </a:rPr>
              <a:t>Adapted from Tripp, 2012</a:t>
            </a:r>
          </a:p>
        </p:txBody>
      </p:sp>
    </p:spTree>
    <p:extLst>
      <p:ext uri="{BB962C8B-B14F-4D97-AF65-F5344CB8AC3E}">
        <p14:creationId xmlns:p14="http://schemas.microsoft.com/office/powerpoint/2010/main" val="1972403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865A1981-B625-4CED-8385-6988DF4CBA0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054558">
            <a:off x="2682343" y="1912456"/>
            <a:ext cx="2497910" cy="1612323"/>
          </a:xfrm>
          <a:prstGeom prst="rect">
            <a:avLst/>
          </a:prstGeom>
        </p:spPr>
      </p:pic>
      <p:sp>
        <p:nvSpPr>
          <p:cNvPr id="15" name="Rectangle 14">
            <a:extLst>
              <a:ext uri="{FF2B5EF4-FFF2-40B4-BE49-F238E27FC236}">
                <a16:creationId xmlns:a16="http://schemas.microsoft.com/office/drawing/2014/main" id="{58705588-E2BC-4E36-A99E-9B19942BFEC3}"/>
              </a:ext>
              <a:ext uri="{C183D7F6-B498-43B3-948B-1728B52AA6E4}">
                <adec:decorative xmlns:adec="http://schemas.microsoft.com/office/drawing/2017/decorative" val="1"/>
              </a:ext>
            </a:extLst>
          </p:cNvPr>
          <p:cNvSpPr/>
          <p:nvPr/>
        </p:nvSpPr>
        <p:spPr>
          <a:xfrm>
            <a:off x="3276000" y="3839036"/>
            <a:ext cx="2592000" cy="1890000"/>
          </a:xfrm>
          <a:prstGeom prst="rect">
            <a:avLst/>
          </a:prstGeom>
          <a:solidFill>
            <a:schemeClr val="accent2">
              <a:alpha val="8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342900"/>
            <a:endParaRPr lang="en-US" sz="1350" dirty="0">
              <a:solidFill>
                <a:prstClr val="white"/>
              </a:solidFill>
              <a:latin typeface="Tahoma"/>
            </a:endParaRPr>
          </a:p>
        </p:txBody>
      </p:sp>
      <p:sp>
        <p:nvSpPr>
          <p:cNvPr id="2" name="Title 1">
            <a:extLst>
              <a:ext uri="{FF2B5EF4-FFF2-40B4-BE49-F238E27FC236}">
                <a16:creationId xmlns:a16="http://schemas.microsoft.com/office/drawing/2014/main" id="{E53B6E93-870A-47FD-871A-60D186B2A8AF}"/>
              </a:ext>
            </a:extLst>
          </p:cNvPr>
          <p:cNvSpPr>
            <a:spLocks noGrp="1"/>
          </p:cNvSpPr>
          <p:nvPr>
            <p:ph type="title"/>
          </p:nvPr>
        </p:nvSpPr>
        <p:spPr/>
        <p:txBody>
          <a:bodyPr/>
          <a:lstStyle/>
          <a:p>
            <a:pPr algn="ctr">
              <a:lnSpc>
                <a:spcPct val="100000"/>
              </a:lnSpc>
            </a:pPr>
            <a:r>
              <a:rPr lang="en-US" sz="3000" b="1" dirty="0"/>
              <a:t>BRIDGING</a:t>
            </a:r>
            <a:br>
              <a:rPr lang="en-US" sz="3000" b="1" dirty="0"/>
            </a:br>
            <a:r>
              <a:rPr lang="en-US" sz="3000" b="1" dirty="0"/>
              <a:t>ECAD6007-C</a:t>
            </a:r>
            <a:br>
              <a:rPr lang="en-US" sz="3000" b="1" dirty="0"/>
            </a:br>
            <a:r>
              <a:rPr lang="en-US" sz="3000" dirty="0"/>
              <a:t>Observations</a:t>
            </a:r>
          </a:p>
        </p:txBody>
      </p:sp>
      <p:sp>
        <p:nvSpPr>
          <p:cNvPr id="14" name="Text Placeholder 13">
            <a:extLst>
              <a:ext uri="{FF2B5EF4-FFF2-40B4-BE49-F238E27FC236}">
                <a16:creationId xmlns:a16="http://schemas.microsoft.com/office/drawing/2014/main" id="{DF07F4A7-B79A-4E16-A73A-E30B7C64B324}"/>
              </a:ext>
            </a:extLst>
          </p:cNvPr>
          <p:cNvSpPr>
            <a:spLocks noGrp="1"/>
          </p:cNvSpPr>
          <p:nvPr>
            <p:ph type="body" sz="half" idx="15"/>
          </p:nvPr>
        </p:nvSpPr>
        <p:spPr/>
        <p:txBody>
          <a:bodyPr>
            <a:normAutofit/>
          </a:bodyPr>
          <a:lstStyle/>
          <a:p>
            <a:pPr marL="0" indent="0">
              <a:buNone/>
            </a:pPr>
            <a:r>
              <a:rPr lang="en-US" dirty="0"/>
              <a:t>ADAPTED FROM</a:t>
            </a:r>
          </a:p>
          <a:p>
            <a:pPr marL="0" indent="0">
              <a:buNone/>
            </a:pPr>
            <a:r>
              <a:rPr lang="en-US" dirty="0"/>
              <a:t>Fletcher-Wood (2016: 125)</a:t>
            </a:r>
          </a:p>
          <a:p>
            <a:r>
              <a:rPr lang="en-US" b="1" dirty="0"/>
              <a:t>Classroom culture</a:t>
            </a:r>
            <a:r>
              <a:rPr lang="en-US" dirty="0"/>
              <a:t>: Are the students focused on learning?</a:t>
            </a:r>
          </a:p>
          <a:p>
            <a:r>
              <a:rPr lang="en-US" b="1" dirty="0"/>
              <a:t>Objectives:</a:t>
            </a:r>
            <a:r>
              <a:rPr lang="en-US" dirty="0"/>
              <a:t> Is there a clear purpose to the lesson?  How do the lesson activities promote that purpose?</a:t>
            </a:r>
          </a:p>
          <a:p>
            <a:r>
              <a:rPr lang="en-US" b="1" dirty="0"/>
              <a:t>Direction</a:t>
            </a:r>
            <a:r>
              <a:rPr lang="en-US" dirty="0"/>
              <a:t>: Are the students clear about what they are doing and how to do it well?</a:t>
            </a:r>
          </a:p>
          <a:p>
            <a:endParaRPr lang="en-US" dirty="0"/>
          </a:p>
        </p:txBody>
      </p:sp>
      <p:sp>
        <p:nvSpPr>
          <p:cNvPr id="19" name="Text Placeholder 18">
            <a:extLst>
              <a:ext uri="{FF2B5EF4-FFF2-40B4-BE49-F238E27FC236}">
                <a16:creationId xmlns:a16="http://schemas.microsoft.com/office/drawing/2014/main" id="{3B6260BF-B12E-43D7-873E-A093915B3759}"/>
              </a:ext>
            </a:extLst>
          </p:cNvPr>
          <p:cNvSpPr>
            <a:spLocks noGrp="1"/>
          </p:cNvSpPr>
          <p:nvPr>
            <p:ph type="body" sz="half" idx="2"/>
          </p:nvPr>
        </p:nvSpPr>
        <p:spPr/>
        <p:txBody>
          <a:bodyPr>
            <a:normAutofit lnSpcReduction="10000"/>
          </a:bodyPr>
          <a:lstStyle/>
          <a:p>
            <a:r>
              <a:rPr lang="en-US" b="1" dirty="0"/>
              <a:t>Access and challenge</a:t>
            </a:r>
            <a:r>
              <a:rPr lang="en-US" dirty="0"/>
              <a:t>: Are all students able to engage in the lesson?  Are all students challenged?  </a:t>
            </a:r>
            <a:r>
              <a:rPr lang="en-US" b="1" dirty="0"/>
              <a:t>Assessment:</a:t>
            </a:r>
            <a:r>
              <a:rPr lang="en-US" dirty="0"/>
              <a:t> How does the teacher assess student understanding before, during and after the lesson?  How is this used in their teaching?</a:t>
            </a:r>
          </a:p>
          <a:p>
            <a:r>
              <a:rPr lang="en-US" b="1" dirty="0"/>
              <a:t>Specifics</a:t>
            </a:r>
            <a:r>
              <a:rPr lang="en-US" dirty="0"/>
              <a:t>: Are there </a:t>
            </a:r>
            <a:r>
              <a:rPr lang="en-US" u="sng" dirty="0"/>
              <a:t>particular telling moments and examples </a:t>
            </a:r>
            <a:r>
              <a:rPr lang="en-US" dirty="0"/>
              <a:t>which it would be helpful to discuss?</a:t>
            </a:r>
          </a:p>
          <a:p>
            <a:endParaRPr lang="en-US" dirty="0"/>
          </a:p>
        </p:txBody>
      </p:sp>
      <p:cxnSp>
        <p:nvCxnSpPr>
          <p:cNvPr id="28" name="Straight Connector 27">
            <a:extLst>
              <a:ext uri="{FF2B5EF4-FFF2-40B4-BE49-F238E27FC236}">
                <a16:creationId xmlns:a16="http://schemas.microsoft.com/office/drawing/2014/main" id="{4EB46CFB-014A-4721-A9DB-8607BB257FD4}"/>
              </a:ext>
              <a:ext uri="{C183D7F6-B498-43B3-948B-1728B52AA6E4}">
                <adec:decorative xmlns:adec="http://schemas.microsoft.com/office/drawing/2017/decorative" val="1"/>
              </a:ext>
            </a:extLst>
          </p:cNvPr>
          <p:cNvCxnSpPr/>
          <p:nvPr/>
        </p:nvCxnSpPr>
        <p:spPr>
          <a:xfrm>
            <a:off x="3397500" y="5035358"/>
            <a:ext cx="23490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1331640" y="137632"/>
            <a:ext cx="6677149" cy="438582"/>
          </a:xfrm>
          <a:prstGeom prst="rect">
            <a:avLst/>
          </a:prstGeom>
          <a:noFill/>
        </p:spPr>
        <p:txBody>
          <a:bodyPr wrap="none" lIns="68580" tIns="34290" rIns="68580" bIns="34290">
            <a:spAutoFit/>
          </a:bodyPr>
          <a:lstStyle/>
          <a:p>
            <a:pPr algn="ctr" defTabSz="342900"/>
            <a:r>
              <a:rPr lang="en-US" sz="2400" b="1" dirty="0">
                <a:ln w="10160">
                  <a:solidFill>
                    <a:srgbClr val="84ACB6"/>
                  </a:solidFill>
                  <a:prstDash val="solid"/>
                </a:ln>
                <a:solidFill>
                  <a:srgbClr val="FFFFFF"/>
                </a:solidFill>
                <a:effectLst>
                  <a:outerShdw blurRad="38100" dist="22860" dir="5400000" algn="tl" rotWithShape="0">
                    <a:srgbClr val="000000">
                      <a:alpha val="30000"/>
                    </a:srgbClr>
                  </a:outerShdw>
                </a:effectLst>
                <a:latin typeface="Tahoma"/>
              </a:rPr>
              <a:t>What am I looking for in this observation?</a:t>
            </a:r>
          </a:p>
        </p:txBody>
      </p:sp>
      <p:pic>
        <p:nvPicPr>
          <p:cNvPr id="10" name="Picture 9">
            <a:extLst>
              <a:ext uri="{FF2B5EF4-FFF2-40B4-BE49-F238E27FC236}">
                <a16:creationId xmlns:a16="http://schemas.microsoft.com/office/drawing/2014/main" id="{865A1981-B625-4CED-8385-6988DF4CBA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74341">
            <a:off x="4185402" y="2386442"/>
            <a:ext cx="2053126" cy="1363403"/>
          </a:xfrm>
          <a:prstGeom prst="rect">
            <a:avLst/>
          </a:prstGeom>
        </p:spPr>
      </p:pic>
    </p:spTree>
    <p:extLst>
      <p:ext uri="{BB962C8B-B14F-4D97-AF65-F5344CB8AC3E}">
        <p14:creationId xmlns:p14="http://schemas.microsoft.com/office/powerpoint/2010/main" val="670870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rot="687391">
            <a:off x="5710843" y="2122521"/>
            <a:ext cx="2225585" cy="3423976"/>
          </a:xfrm>
          <a:prstGeom prst="rect">
            <a:avLst/>
          </a:prstGeom>
        </p:spPr>
      </p:pic>
      <p:sp>
        <p:nvSpPr>
          <p:cNvPr id="3" name="TextBox 2"/>
          <p:cNvSpPr txBox="1"/>
          <p:nvPr/>
        </p:nvSpPr>
        <p:spPr>
          <a:xfrm>
            <a:off x="1039091" y="1935604"/>
            <a:ext cx="3200400" cy="4293483"/>
          </a:xfrm>
          <a:prstGeom prst="rect">
            <a:avLst/>
          </a:prstGeom>
          <a:noFill/>
        </p:spPr>
        <p:txBody>
          <a:bodyPr wrap="square" rtlCol="0">
            <a:spAutoFit/>
          </a:bodyPr>
          <a:lstStyle/>
          <a:p>
            <a:pPr marL="214313" indent="-214313" defTabSz="342900">
              <a:buFont typeface="Arial" panose="020B0604020202020204" pitchFamily="34" charset="0"/>
              <a:buChar char="•"/>
            </a:pPr>
            <a:r>
              <a:rPr lang="en-GB" sz="2100" dirty="0">
                <a:solidFill>
                  <a:prstClr val="black"/>
                </a:solidFill>
                <a:latin typeface="Tahoma"/>
              </a:rPr>
              <a:t>Adopt a neutral tone and be ‘tentative’ and respectful in your language.</a:t>
            </a:r>
          </a:p>
          <a:p>
            <a:pPr marL="214313" indent="-214313" defTabSz="342900">
              <a:buFont typeface="Arial" panose="020B0604020202020204" pitchFamily="34" charset="0"/>
              <a:buChar char="•"/>
            </a:pPr>
            <a:r>
              <a:rPr lang="en-GB" sz="2100" dirty="0">
                <a:solidFill>
                  <a:prstClr val="black"/>
                </a:solidFill>
                <a:latin typeface="Tahoma"/>
              </a:rPr>
              <a:t>For every lesson, there may be a number of critical incidents you identify.  Choose one of these for the focus of your ARC.</a:t>
            </a:r>
          </a:p>
          <a:p>
            <a:pPr marL="214313" indent="-214313" defTabSz="342900">
              <a:buFont typeface="Arial" panose="020B0604020202020204" pitchFamily="34" charset="0"/>
              <a:buChar char="•"/>
            </a:pPr>
            <a:r>
              <a:rPr lang="en-GB" sz="2100" dirty="0">
                <a:solidFill>
                  <a:prstClr val="black"/>
                </a:solidFill>
                <a:latin typeface="Tahoma"/>
              </a:rPr>
              <a:t>Submit 4 Observation sheets.</a:t>
            </a:r>
          </a:p>
          <a:p>
            <a:pPr marL="214313" indent="-214313" defTabSz="342900">
              <a:buFont typeface="Arial" panose="020B0604020202020204" pitchFamily="34" charset="0"/>
              <a:buChar char="•"/>
            </a:pPr>
            <a:endParaRPr lang="en-GB" sz="2100" dirty="0">
              <a:solidFill>
                <a:prstClr val="black"/>
              </a:solidFill>
              <a:latin typeface="Tahoma"/>
            </a:endParaRPr>
          </a:p>
        </p:txBody>
      </p:sp>
      <p:sp>
        <p:nvSpPr>
          <p:cNvPr id="4" name="Rectangle 3"/>
          <p:cNvSpPr/>
          <p:nvPr/>
        </p:nvSpPr>
        <p:spPr>
          <a:xfrm>
            <a:off x="1476603" y="1070840"/>
            <a:ext cx="5933099" cy="692497"/>
          </a:xfrm>
          <a:prstGeom prst="rect">
            <a:avLst/>
          </a:prstGeom>
          <a:noFill/>
        </p:spPr>
        <p:txBody>
          <a:bodyPr wrap="none" lIns="68580" tIns="34290" rIns="68580" bIns="34290">
            <a:spAutoFit/>
          </a:bodyPr>
          <a:lstStyle/>
          <a:p>
            <a:pPr algn="ctr" defTabSz="342900"/>
            <a:r>
              <a:rPr lang="en-US" sz="4050" dirty="0">
                <a:ln w="0"/>
                <a:solidFill>
                  <a:prstClr val="black"/>
                </a:solidFill>
                <a:effectLst>
                  <a:outerShdw blurRad="38100" dist="19050" dir="2700000" algn="tl" rotWithShape="0">
                    <a:prstClr val="black">
                      <a:alpha val="40000"/>
                    </a:prstClr>
                  </a:outerShdw>
                </a:effectLst>
                <a:latin typeface="Tahoma"/>
              </a:rPr>
              <a:t>Observation / Field Notes</a:t>
            </a:r>
          </a:p>
        </p:txBody>
      </p:sp>
      <p:sp>
        <p:nvSpPr>
          <p:cNvPr id="5" name="Rectangle 4"/>
          <p:cNvSpPr/>
          <p:nvPr/>
        </p:nvSpPr>
        <p:spPr>
          <a:xfrm>
            <a:off x="3938584" y="1962396"/>
            <a:ext cx="1898598" cy="1315745"/>
          </a:xfrm>
          <a:prstGeom prst="rect">
            <a:avLst/>
          </a:prstGeom>
          <a:noFill/>
        </p:spPr>
        <p:txBody>
          <a:bodyPr wrap="none" lIns="68580" tIns="34290" rIns="68580" bIns="34290">
            <a:spAutoFit/>
          </a:bodyPr>
          <a:lstStyle/>
          <a:p>
            <a:pPr algn="ctr" defTabSz="342900"/>
            <a:r>
              <a:rPr lang="en-US" sz="4050" b="1" dirty="0">
                <a:ln w="22225">
                  <a:solidFill>
                    <a:srgbClr val="58B6C0"/>
                  </a:solidFill>
                  <a:prstDash val="solid"/>
                </a:ln>
                <a:solidFill>
                  <a:srgbClr val="58B6C0">
                    <a:lumMod val="40000"/>
                    <a:lumOff val="60000"/>
                  </a:srgbClr>
                </a:solidFill>
                <a:latin typeface="Tahoma"/>
              </a:rPr>
              <a:t>4</a:t>
            </a:r>
          </a:p>
          <a:p>
            <a:pPr algn="ctr" defTabSz="342900"/>
            <a:r>
              <a:rPr lang="en-US" sz="4050" b="1" dirty="0">
                <a:ln w="22225">
                  <a:solidFill>
                    <a:srgbClr val="58B6C0"/>
                  </a:solidFill>
                  <a:prstDash val="solid"/>
                </a:ln>
                <a:solidFill>
                  <a:srgbClr val="58B6C0">
                    <a:lumMod val="40000"/>
                    <a:lumOff val="60000"/>
                  </a:srgbClr>
                </a:solidFill>
                <a:latin typeface="Tahoma"/>
              </a:rPr>
              <a:t>Sheets</a:t>
            </a:r>
          </a:p>
        </p:txBody>
      </p:sp>
    </p:spTree>
    <p:extLst>
      <p:ext uri="{BB962C8B-B14F-4D97-AF65-F5344CB8AC3E}">
        <p14:creationId xmlns:p14="http://schemas.microsoft.com/office/powerpoint/2010/main" val="1405998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733787" y="1484623"/>
            <a:ext cx="3482399" cy="4134453"/>
          </a:xfrm>
          <a:prstGeom prst="rect">
            <a:avLst/>
          </a:prstGeom>
        </p:spPr>
      </p:pic>
      <p:sp>
        <p:nvSpPr>
          <p:cNvPr id="10" name="TextBox 9"/>
          <p:cNvSpPr txBox="1"/>
          <p:nvPr/>
        </p:nvSpPr>
        <p:spPr>
          <a:xfrm>
            <a:off x="3835400" y="4337050"/>
            <a:ext cx="1238250" cy="511175"/>
          </a:xfrm>
          <a:prstGeom prst="rect">
            <a:avLst/>
          </a:prstGeom>
          <a:noFill/>
        </p:spPr>
        <p:txBody>
          <a:bodyPr wrap="none" rtlCol="0">
            <a:prstTxWarp prst="textArchUp">
              <a:avLst>
                <a:gd name="adj" fmla="val 11497986"/>
              </a:avLst>
            </a:prstTxWarp>
            <a:spAutoFit/>
          </a:bodyPr>
          <a:lstStyle/>
          <a:p>
            <a:pPr algn="ctr" defTabSz="342900"/>
            <a:r>
              <a:rPr lang="en-US" sz="900" dirty="0">
                <a:solidFill>
                  <a:prstClr val="black"/>
                </a:solidFill>
                <a:latin typeface="Tahoma"/>
              </a:rPr>
              <a:t>Remember + Understand</a:t>
            </a:r>
          </a:p>
        </p:txBody>
      </p:sp>
      <p:sp>
        <p:nvSpPr>
          <p:cNvPr id="9" name="TextBox 8"/>
          <p:cNvSpPr txBox="1"/>
          <p:nvPr/>
        </p:nvSpPr>
        <p:spPr>
          <a:xfrm>
            <a:off x="4186715" y="4791075"/>
            <a:ext cx="577852" cy="276999"/>
          </a:xfrm>
          <a:prstGeom prst="rect">
            <a:avLst/>
          </a:prstGeom>
          <a:noFill/>
        </p:spPr>
        <p:txBody>
          <a:bodyPr wrap="none" rtlCol="0">
            <a:prstTxWarp prst="textArchUp">
              <a:avLst>
                <a:gd name="adj" fmla="val 10800000"/>
              </a:avLst>
            </a:prstTxWarp>
            <a:spAutoFit/>
          </a:bodyPr>
          <a:lstStyle/>
          <a:p>
            <a:pPr algn="ctr" defTabSz="342900"/>
            <a:r>
              <a:rPr lang="en-US" sz="900" dirty="0">
                <a:solidFill>
                  <a:prstClr val="black"/>
                </a:solidFill>
                <a:latin typeface="Tahoma"/>
              </a:rPr>
              <a:t>Feelings</a:t>
            </a:r>
          </a:p>
        </p:txBody>
      </p:sp>
      <p:sp>
        <p:nvSpPr>
          <p:cNvPr id="11" name="TextBox 10"/>
          <p:cNvSpPr txBox="1"/>
          <p:nvPr/>
        </p:nvSpPr>
        <p:spPr>
          <a:xfrm>
            <a:off x="3835400" y="3613150"/>
            <a:ext cx="1238250" cy="621960"/>
          </a:xfrm>
          <a:prstGeom prst="rect">
            <a:avLst/>
          </a:prstGeom>
          <a:noFill/>
        </p:spPr>
        <p:txBody>
          <a:bodyPr wrap="none" rtlCol="0">
            <a:prstTxWarp prst="textArchUp">
              <a:avLst>
                <a:gd name="adj" fmla="val 11497986"/>
              </a:avLst>
            </a:prstTxWarp>
            <a:spAutoFit/>
          </a:bodyPr>
          <a:lstStyle/>
          <a:p>
            <a:pPr algn="ctr" defTabSz="342900"/>
            <a:r>
              <a:rPr lang="en-US" sz="900" dirty="0">
                <a:solidFill>
                  <a:prstClr val="black"/>
                </a:solidFill>
                <a:latin typeface="Tahoma"/>
              </a:rPr>
              <a:t>Evaluate + Analyse</a:t>
            </a:r>
          </a:p>
        </p:txBody>
      </p:sp>
      <p:sp>
        <p:nvSpPr>
          <p:cNvPr id="13" name="TextBox 12"/>
          <p:cNvSpPr txBox="1"/>
          <p:nvPr/>
        </p:nvSpPr>
        <p:spPr>
          <a:xfrm rot="20004675">
            <a:off x="2900140" y="2806455"/>
            <a:ext cx="1338419" cy="478917"/>
          </a:xfrm>
          <a:prstGeom prst="rect">
            <a:avLst/>
          </a:prstGeom>
          <a:noFill/>
        </p:spPr>
        <p:txBody>
          <a:bodyPr wrap="none" rtlCol="0">
            <a:prstTxWarp prst="textArchUp">
              <a:avLst>
                <a:gd name="adj" fmla="val 11462053"/>
              </a:avLst>
            </a:prstTxWarp>
            <a:spAutoFit/>
          </a:bodyPr>
          <a:lstStyle/>
          <a:p>
            <a:pPr algn="ctr" defTabSz="342900"/>
            <a:r>
              <a:rPr lang="en-US" sz="900" dirty="0">
                <a:solidFill>
                  <a:prstClr val="black"/>
                </a:solidFill>
                <a:latin typeface="Tahoma"/>
              </a:rPr>
              <a:t>Conclusions</a:t>
            </a:r>
          </a:p>
        </p:txBody>
      </p:sp>
      <p:sp>
        <p:nvSpPr>
          <p:cNvPr id="15" name="TextBox 14"/>
          <p:cNvSpPr txBox="1"/>
          <p:nvPr/>
        </p:nvSpPr>
        <p:spPr>
          <a:xfrm rot="1357193">
            <a:off x="4844574" y="2762317"/>
            <a:ext cx="1238250" cy="209550"/>
          </a:xfrm>
          <a:prstGeom prst="rect">
            <a:avLst/>
          </a:prstGeom>
          <a:noFill/>
        </p:spPr>
        <p:txBody>
          <a:bodyPr wrap="none" rtlCol="0">
            <a:prstTxWarp prst="textArchUp">
              <a:avLst>
                <a:gd name="adj" fmla="val 11497986"/>
              </a:avLst>
            </a:prstTxWarp>
            <a:spAutoFit/>
          </a:bodyPr>
          <a:lstStyle/>
          <a:p>
            <a:pPr algn="ctr" defTabSz="342900"/>
            <a:r>
              <a:rPr lang="en-US" sz="900" dirty="0">
                <a:solidFill>
                  <a:prstClr val="black"/>
                </a:solidFill>
                <a:latin typeface="Tahoma"/>
              </a:rPr>
              <a:t>Actions</a:t>
            </a:r>
          </a:p>
        </p:txBody>
      </p:sp>
      <p:sp>
        <p:nvSpPr>
          <p:cNvPr id="16" name="TextBox 15"/>
          <p:cNvSpPr txBox="1"/>
          <p:nvPr/>
        </p:nvSpPr>
        <p:spPr>
          <a:xfrm>
            <a:off x="4025901" y="3063434"/>
            <a:ext cx="902201" cy="276999"/>
          </a:xfrm>
          <a:prstGeom prst="rect">
            <a:avLst/>
          </a:prstGeom>
          <a:noFill/>
        </p:spPr>
        <p:txBody>
          <a:bodyPr wrap="none" rtlCol="0">
            <a:prstTxWarp prst="textArchUp">
              <a:avLst>
                <a:gd name="adj" fmla="val 10999080"/>
              </a:avLst>
            </a:prstTxWarp>
            <a:spAutoFit/>
          </a:bodyPr>
          <a:lstStyle/>
          <a:p>
            <a:pPr algn="ctr" defTabSz="342900"/>
            <a:r>
              <a:rPr lang="en-US" sz="600" i="1" dirty="0">
                <a:solidFill>
                  <a:prstClr val="black"/>
                </a:solidFill>
                <a:latin typeface="Tahoma"/>
              </a:rPr>
              <a:t>Connect to theory</a:t>
            </a:r>
          </a:p>
        </p:txBody>
      </p:sp>
      <p:sp>
        <p:nvSpPr>
          <p:cNvPr id="17" name="TextBox 16"/>
          <p:cNvSpPr txBox="1"/>
          <p:nvPr/>
        </p:nvSpPr>
        <p:spPr>
          <a:xfrm>
            <a:off x="4186715" y="3891006"/>
            <a:ext cx="577851" cy="142789"/>
          </a:xfrm>
          <a:prstGeom prst="rect">
            <a:avLst/>
          </a:prstGeom>
          <a:noFill/>
        </p:spPr>
        <p:txBody>
          <a:bodyPr wrap="none" rtlCol="0">
            <a:prstTxWarp prst="textArchUp">
              <a:avLst/>
            </a:prstTxWarp>
            <a:spAutoFit/>
          </a:bodyPr>
          <a:lstStyle/>
          <a:p>
            <a:pPr algn="ctr" defTabSz="342900"/>
            <a:r>
              <a:rPr lang="en-US" sz="600" i="1" dirty="0">
                <a:solidFill>
                  <a:prstClr val="black"/>
                </a:solidFill>
                <a:latin typeface="Tahoma"/>
              </a:rPr>
              <a:t>Identify causes</a:t>
            </a:r>
          </a:p>
        </p:txBody>
      </p:sp>
      <p:sp>
        <p:nvSpPr>
          <p:cNvPr id="18" name="TextBox 17"/>
          <p:cNvSpPr txBox="1"/>
          <p:nvPr/>
        </p:nvSpPr>
        <p:spPr>
          <a:xfrm>
            <a:off x="4186715" y="4481556"/>
            <a:ext cx="577851" cy="142789"/>
          </a:xfrm>
          <a:prstGeom prst="rect">
            <a:avLst/>
          </a:prstGeom>
          <a:noFill/>
        </p:spPr>
        <p:txBody>
          <a:bodyPr wrap="none" rtlCol="0">
            <a:prstTxWarp prst="textArchUp">
              <a:avLst/>
            </a:prstTxWarp>
            <a:spAutoFit/>
          </a:bodyPr>
          <a:lstStyle/>
          <a:p>
            <a:pPr algn="ctr" defTabSz="342900"/>
            <a:r>
              <a:rPr lang="en-US" sz="600" i="1" dirty="0" err="1">
                <a:solidFill>
                  <a:prstClr val="black"/>
                </a:solidFill>
                <a:latin typeface="Tahoma"/>
              </a:rPr>
              <a:t>Contextualise</a:t>
            </a:r>
            <a:endParaRPr lang="en-US" sz="600" i="1" dirty="0">
              <a:solidFill>
                <a:prstClr val="black"/>
              </a:solidFill>
              <a:latin typeface="Tahoma"/>
            </a:endParaRPr>
          </a:p>
        </p:txBody>
      </p:sp>
      <p:sp>
        <p:nvSpPr>
          <p:cNvPr id="19" name="TextBox 18"/>
          <p:cNvSpPr txBox="1"/>
          <p:nvPr/>
        </p:nvSpPr>
        <p:spPr>
          <a:xfrm>
            <a:off x="1331448" y="972835"/>
            <a:ext cx="5419497" cy="415498"/>
          </a:xfrm>
          <a:prstGeom prst="rect">
            <a:avLst/>
          </a:prstGeom>
          <a:noFill/>
        </p:spPr>
        <p:txBody>
          <a:bodyPr wrap="none" rtlCol="0">
            <a:spAutoFit/>
          </a:bodyPr>
          <a:lstStyle/>
          <a:p>
            <a:pPr defTabSz="342900"/>
            <a:r>
              <a:rPr lang="en-US" sz="2100" u="sng" dirty="0">
                <a:solidFill>
                  <a:srgbClr val="558ED5"/>
                </a:solidFill>
                <a:latin typeface="Tahoma"/>
              </a:rPr>
              <a:t>A</a:t>
            </a:r>
            <a:r>
              <a:rPr lang="en-US" sz="2100" dirty="0">
                <a:solidFill>
                  <a:prstClr val="black"/>
                </a:solidFill>
                <a:latin typeface="Tahoma"/>
              </a:rPr>
              <a:t>ssisted </a:t>
            </a:r>
            <a:r>
              <a:rPr lang="en-US" sz="2100" u="sng" dirty="0">
                <a:solidFill>
                  <a:srgbClr val="558ED5"/>
                </a:solidFill>
                <a:latin typeface="Tahoma"/>
              </a:rPr>
              <a:t>R</a:t>
            </a:r>
            <a:r>
              <a:rPr lang="en-US" sz="2100" dirty="0">
                <a:solidFill>
                  <a:prstClr val="black"/>
                </a:solidFill>
                <a:latin typeface="Tahoma"/>
              </a:rPr>
              <a:t>eflective </a:t>
            </a:r>
            <a:r>
              <a:rPr lang="en-US" sz="2100" u="sng" dirty="0">
                <a:solidFill>
                  <a:srgbClr val="558ED5"/>
                </a:solidFill>
                <a:latin typeface="Tahoma"/>
              </a:rPr>
              <a:t>C</a:t>
            </a:r>
            <a:r>
              <a:rPr lang="en-US" sz="2100" dirty="0">
                <a:solidFill>
                  <a:prstClr val="black"/>
                </a:solidFill>
                <a:latin typeface="Tahoma"/>
              </a:rPr>
              <a:t>onclusions Model (ARC)</a:t>
            </a:r>
          </a:p>
        </p:txBody>
      </p:sp>
      <p:cxnSp>
        <p:nvCxnSpPr>
          <p:cNvPr id="14" name="Straight Arrow Connector 13"/>
          <p:cNvCxnSpPr/>
          <p:nvPr/>
        </p:nvCxnSpPr>
        <p:spPr>
          <a:xfrm>
            <a:off x="2733787" y="5807868"/>
            <a:ext cx="3482399" cy="1191"/>
          </a:xfrm>
          <a:prstGeom prst="straightConnector1">
            <a:avLst/>
          </a:prstGeom>
          <a:ln>
            <a:solidFill>
              <a:schemeClr val="tx1"/>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2835477" y="5526744"/>
            <a:ext cx="715582" cy="276999"/>
          </a:xfrm>
          <a:prstGeom prst="rect">
            <a:avLst/>
          </a:prstGeom>
          <a:noFill/>
        </p:spPr>
        <p:txBody>
          <a:bodyPr wrap="none" rtlCol="0">
            <a:spAutoFit/>
          </a:bodyPr>
          <a:lstStyle/>
          <a:p>
            <a:pPr algn="ctr" defTabSz="342900"/>
            <a:r>
              <a:rPr lang="en-US" sz="1200" i="1" dirty="0">
                <a:solidFill>
                  <a:prstClr val="black"/>
                </a:solidFill>
                <a:latin typeface="Tahoma"/>
              </a:rPr>
              <a:t>Teacher</a:t>
            </a:r>
          </a:p>
        </p:txBody>
      </p:sp>
      <p:sp>
        <p:nvSpPr>
          <p:cNvPr id="22" name="TextBox 21"/>
          <p:cNvSpPr txBox="1"/>
          <p:nvPr/>
        </p:nvSpPr>
        <p:spPr>
          <a:xfrm>
            <a:off x="5398228" y="5526744"/>
            <a:ext cx="704040" cy="276999"/>
          </a:xfrm>
          <a:prstGeom prst="rect">
            <a:avLst/>
          </a:prstGeom>
          <a:noFill/>
        </p:spPr>
        <p:txBody>
          <a:bodyPr wrap="none" rtlCol="0">
            <a:spAutoFit/>
          </a:bodyPr>
          <a:lstStyle/>
          <a:p>
            <a:pPr algn="ctr" defTabSz="342900"/>
            <a:r>
              <a:rPr lang="en-US" sz="1200" i="1" dirty="0">
                <a:solidFill>
                  <a:prstClr val="black"/>
                </a:solidFill>
                <a:latin typeface="Tahoma"/>
              </a:rPr>
              <a:t>Learner</a:t>
            </a:r>
          </a:p>
        </p:txBody>
      </p:sp>
      <p:sp>
        <p:nvSpPr>
          <p:cNvPr id="2" name="Rounded Rectangle 1"/>
          <p:cNvSpPr/>
          <p:nvPr/>
        </p:nvSpPr>
        <p:spPr>
          <a:xfrm>
            <a:off x="6663200" y="3353858"/>
            <a:ext cx="2239731" cy="2265218"/>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r>
              <a:rPr lang="en-GB" sz="1500" b="1" u="sng" dirty="0">
                <a:solidFill>
                  <a:prstClr val="white"/>
                </a:solidFill>
                <a:latin typeface="Tahoma"/>
              </a:rPr>
              <a:t>Conclusions and actions</a:t>
            </a:r>
          </a:p>
          <a:p>
            <a:pPr algn="ctr" defTabSz="342900"/>
            <a:r>
              <a:rPr lang="en-GB" sz="1500" dirty="0">
                <a:solidFill>
                  <a:prstClr val="white"/>
                </a:solidFill>
                <a:latin typeface="Tahoma"/>
              </a:rPr>
              <a:t>“What are your possible solutions to the issue identified?”</a:t>
            </a:r>
          </a:p>
          <a:p>
            <a:pPr algn="ctr" defTabSz="342900"/>
            <a:endParaRPr lang="en-GB" sz="1500" dirty="0">
              <a:solidFill>
                <a:prstClr val="white"/>
              </a:solidFill>
              <a:latin typeface="Tahoma"/>
            </a:endParaRPr>
          </a:p>
          <a:p>
            <a:pPr algn="ctr" defTabSz="342900"/>
            <a:r>
              <a:rPr lang="en-GB" sz="1500" dirty="0">
                <a:solidFill>
                  <a:prstClr val="white"/>
                </a:solidFill>
                <a:latin typeface="Tahoma"/>
              </a:rPr>
              <a:t>“What could be done next?”</a:t>
            </a:r>
          </a:p>
        </p:txBody>
      </p:sp>
      <p:sp>
        <p:nvSpPr>
          <p:cNvPr id="3" name="Rounded Rectangle 2"/>
          <p:cNvSpPr/>
          <p:nvPr/>
        </p:nvSpPr>
        <p:spPr>
          <a:xfrm>
            <a:off x="6668299" y="1023505"/>
            <a:ext cx="2229534" cy="1724956"/>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500" b="1" u="sng" dirty="0">
              <a:solidFill>
                <a:prstClr val="white"/>
              </a:solidFill>
              <a:latin typeface="Tahoma"/>
            </a:endParaRPr>
          </a:p>
          <a:p>
            <a:pPr algn="ctr" defTabSz="342900"/>
            <a:r>
              <a:rPr lang="en-GB" sz="1500" b="1" u="sng" dirty="0">
                <a:solidFill>
                  <a:prstClr val="white"/>
                </a:solidFill>
                <a:latin typeface="Tahoma"/>
              </a:rPr>
              <a:t>Evaluate and analyse</a:t>
            </a:r>
          </a:p>
          <a:p>
            <a:pPr algn="ctr" defTabSz="342900"/>
            <a:r>
              <a:rPr lang="en-GB" sz="1500" dirty="0">
                <a:solidFill>
                  <a:prstClr val="white"/>
                </a:solidFill>
                <a:latin typeface="Tahoma"/>
              </a:rPr>
              <a:t>“What could be kept the same to ensure effective teaching and learning in the future?”</a:t>
            </a:r>
          </a:p>
          <a:p>
            <a:pPr algn="ctr" defTabSz="342900"/>
            <a:endParaRPr lang="en-GB" sz="1350" dirty="0">
              <a:solidFill>
                <a:prstClr val="white"/>
              </a:solidFill>
              <a:latin typeface="Tahoma"/>
            </a:endParaRPr>
          </a:p>
        </p:txBody>
      </p:sp>
      <p:sp>
        <p:nvSpPr>
          <p:cNvPr id="5" name="Rounded Rectangle 4"/>
          <p:cNvSpPr/>
          <p:nvPr/>
        </p:nvSpPr>
        <p:spPr>
          <a:xfrm>
            <a:off x="248413" y="3986074"/>
            <a:ext cx="1913501" cy="1821794"/>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defTabSz="342900"/>
            <a:endParaRPr lang="en-US" sz="1350" u="sng" dirty="0">
              <a:solidFill>
                <a:prstClr val="white"/>
              </a:solidFill>
              <a:latin typeface="Tahoma"/>
            </a:endParaRPr>
          </a:p>
          <a:p>
            <a:pPr defTabSz="342900"/>
            <a:r>
              <a:rPr lang="en-US" sz="1500" b="1" u="sng" dirty="0">
                <a:solidFill>
                  <a:prstClr val="white"/>
                </a:solidFill>
                <a:latin typeface="Tahoma"/>
              </a:rPr>
              <a:t>Remember and Understand</a:t>
            </a:r>
            <a:endParaRPr lang="en-GB" sz="1500" b="1" u="sng" dirty="0">
              <a:solidFill>
                <a:prstClr val="white"/>
              </a:solidFill>
              <a:latin typeface="Tahoma"/>
            </a:endParaRPr>
          </a:p>
          <a:p>
            <a:pPr defTabSz="342900"/>
            <a:r>
              <a:rPr lang="en-US" sz="1500" dirty="0">
                <a:solidFill>
                  <a:prstClr val="white"/>
                </a:solidFill>
                <a:latin typeface="Tahoma"/>
              </a:rPr>
              <a:t>“Can you list the aspects of the incident in the context of learning?”</a:t>
            </a:r>
            <a:endParaRPr lang="en-GB" sz="1500" dirty="0">
              <a:solidFill>
                <a:prstClr val="white"/>
              </a:solidFill>
              <a:latin typeface="Tahoma"/>
            </a:endParaRPr>
          </a:p>
          <a:p>
            <a:pPr defTabSz="342900"/>
            <a:r>
              <a:rPr lang="en-US" sz="1350" i="1" dirty="0">
                <a:solidFill>
                  <a:prstClr val="white"/>
                </a:solidFill>
                <a:latin typeface="Tahoma"/>
              </a:rPr>
              <a:t> </a:t>
            </a:r>
            <a:endParaRPr lang="en-GB" sz="1350" dirty="0">
              <a:solidFill>
                <a:prstClr val="white"/>
              </a:solidFill>
              <a:latin typeface="Tahoma"/>
            </a:endParaRPr>
          </a:p>
        </p:txBody>
      </p:sp>
      <p:sp>
        <p:nvSpPr>
          <p:cNvPr id="6" name="Rounded Rectangle 5"/>
          <p:cNvSpPr/>
          <p:nvPr/>
        </p:nvSpPr>
        <p:spPr>
          <a:xfrm>
            <a:off x="174262" y="1914801"/>
            <a:ext cx="1982585" cy="142563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r>
              <a:rPr lang="en-GB" sz="1500" b="1" u="sng" dirty="0">
                <a:solidFill>
                  <a:prstClr val="white"/>
                </a:solidFill>
                <a:latin typeface="Tahoma"/>
              </a:rPr>
              <a:t>Feelings</a:t>
            </a:r>
          </a:p>
          <a:p>
            <a:pPr algn="ctr" defTabSz="342900"/>
            <a:r>
              <a:rPr lang="en-GB" sz="1500" dirty="0">
                <a:solidFill>
                  <a:prstClr val="white"/>
                </a:solidFill>
                <a:latin typeface="Tahoma"/>
              </a:rPr>
              <a:t>“What are your feelings regarding the incident?”</a:t>
            </a:r>
          </a:p>
        </p:txBody>
      </p:sp>
      <p:sp>
        <p:nvSpPr>
          <p:cNvPr id="7" name="Down Arrow 6"/>
          <p:cNvSpPr/>
          <p:nvPr/>
        </p:nvSpPr>
        <p:spPr>
          <a:xfrm>
            <a:off x="1047403" y="3492385"/>
            <a:ext cx="461357" cy="398621"/>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sp>
        <p:nvSpPr>
          <p:cNvPr id="20" name="Down Arrow 19"/>
          <p:cNvSpPr/>
          <p:nvPr/>
        </p:nvSpPr>
        <p:spPr>
          <a:xfrm rot="14376629">
            <a:off x="2395513" y="5038182"/>
            <a:ext cx="461357" cy="398621"/>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sp>
        <p:nvSpPr>
          <p:cNvPr id="23" name="Down Arrow 22"/>
          <p:cNvSpPr/>
          <p:nvPr/>
        </p:nvSpPr>
        <p:spPr>
          <a:xfrm>
            <a:off x="7633161" y="2911165"/>
            <a:ext cx="461357" cy="398621"/>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spTree>
    <p:extLst>
      <p:ext uri="{BB962C8B-B14F-4D97-AF65-F5344CB8AC3E}">
        <p14:creationId xmlns:p14="http://schemas.microsoft.com/office/powerpoint/2010/main" val="3035048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rot="1203299">
            <a:off x="5250145" y="1405339"/>
            <a:ext cx="3089192" cy="3935276"/>
          </a:xfrm>
          <a:prstGeom prst="rect">
            <a:avLst/>
          </a:prstGeom>
        </p:spPr>
      </p:pic>
      <p:sp>
        <p:nvSpPr>
          <p:cNvPr id="3" name="Rectangle 2"/>
          <p:cNvSpPr/>
          <p:nvPr/>
        </p:nvSpPr>
        <p:spPr>
          <a:xfrm>
            <a:off x="682583" y="1525800"/>
            <a:ext cx="4349845" cy="1315745"/>
          </a:xfrm>
          <a:prstGeom prst="rect">
            <a:avLst/>
          </a:prstGeom>
          <a:noFill/>
        </p:spPr>
        <p:txBody>
          <a:bodyPr wrap="none" lIns="68580" tIns="34290" rIns="68580" bIns="34290">
            <a:spAutoFit/>
          </a:bodyPr>
          <a:lstStyle/>
          <a:p>
            <a:pPr algn="ctr" defTabSz="342900"/>
            <a:r>
              <a:rPr lang="en-US" sz="4050" dirty="0">
                <a:ln w="0"/>
                <a:solidFill>
                  <a:srgbClr val="3494BA"/>
                </a:solidFill>
                <a:effectLst>
                  <a:outerShdw blurRad="38100" dist="25400" dir="5400000" algn="ctr" rotWithShape="0">
                    <a:srgbClr val="6E747A">
                      <a:alpha val="43000"/>
                    </a:srgbClr>
                  </a:outerShdw>
                </a:effectLst>
                <a:latin typeface="Tahoma"/>
              </a:rPr>
              <a:t>4 Critical Incident</a:t>
            </a:r>
          </a:p>
          <a:p>
            <a:pPr algn="ctr" defTabSz="342900"/>
            <a:r>
              <a:rPr lang="en-US" sz="4050" dirty="0">
                <a:ln w="0"/>
                <a:solidFill>
                  <a:srgbClr val="3494BA"/>
                </a:solidFill>
                <a:effectLst>
                  <a:outerShdw blurRad="38100" dist="25400" dir="5400000" algn="ctr" rotWithShape="0">
                    <a:srgbClr val="6E747A">
                      <a:alpha val="43000"/>
                    </a:srgbClr>
                  </a:outerShdw>
                </a:effectLst>
                <a:latin typeface="Tahoma"/>
              </a:rPr>
              <a:t> Reflection sheets </a:t>
            </a:r>
          </a:p>
        </p:txBody>
      </p:sp>
      <p:pic>
        <p:nvPicPr>
          <p:cNvPr id="4" name="Picture 3"/>
          <p:cNvPicPr/>
          <p:nvPr/>
        </p:nvPicPr>
        <p:blipFill rotWithShape="1">
          <a:blip r:embed="rId4"/>
          <a:srcRect l="34567" t="7479" r="37846" b="32691"/>
          <a:stretch/>
        </p:blipFill>
        <p:spPr bwMode="auto">
          <a:xfrm>
            <a:off x="2362868" y="3066318"/>
            <a:ext cx="2218098" cy="273869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53640926-AAD7-44D8-BBD7-CCE9431645EC}">
              <a14:shadowObscured xmlns:a14="http://schemas.microsoft.com/office/drawing/2010/main"/>
            </a:ext>
          </a:extLst>
        </p:spPr>
      </p:pic>
      <p:sp>
        <p:nvSpPr>
          <p:cNvPr id="5" name="Right Arrow 4"/>
          <p:cNvSpPr/>
          <p:nvPr/>
        </p:nvSpPr>
        <p:spPr>
          <a:xfrm>
            <a:off x="635924" y="3372372"/>
            <a:ext cx="1209502" cy="66034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342900"/>
            <a:endParaRPr lang="en-GB" sz="1350">
              <a:solidFill>
                <a:prstClr val="white"/>
              </a:solidFill>
              <a:latin typeface="Tahoma"/>
            </a:endParaRPr>
          </a:p>
        </p:txBody>
      </p:sp>
      <p:pic>
        <p:nvPicPr>
          <p:cNvPr id="6" name="Picture 5"/>
          <p:cNvPicPr>
            <a:picLocks noChangeAspect="1"/>
          </p:cNvPicPr>
          <p:nvPr/>
        </p:nvPicPr>
        <p:blipFill>
          <a:blip r:embed="rId5"/>
          <a:stretch>
            <a:fillRect/>
          </a:stretch>
        </p:blipFill>
        <p:spPr>
          <a:xfrm rot="19755547">
            <a:off x="5276866" y="4754642"/>
            <a:ext cx="1225403" cy="690432"/>
          </a:xfrm>
          <a:prstGeom prst="rect">
            <a:avLst/>
          </a:prstGeom>
        </p:spPr>
      </p:pic>
      <p:sp>
        <p:nvSpPr>
          <p:cNvPr id="8" name="Rectangle 7"/>
          <p:cNvSpPr/>
          <p:nvPr/>
        </p:nvSpPr>
        <p:spPr>
          <a:xfrm>
            <a:off x="525687" y="4205749"/>
            <a:ext cx="1669368" cy="715581"/>
          </a:xfrm>
          <a:prstGeom prst="rect">
            <a:avLst/>
          </a:prstGeom>
          <a:noFill/>
        </p:spPr>
        <p:txBody>
          <a:bodyPr wrap="none" lIns="68580" tIns="34290" rIns="68580" bIns="34290">
            <a:spAutoFit/>
          </a:bodyPr>
          <a:lstStyle/>
          <a:p>
            <a:pPr algn="ctr" defTabSz="342900"/>
            <a:r>
              <a:rPr lang="en-US" sz="2100" dirty="0">
                <a:ln w="0"/>
                <a:solidFill>
                  <a:srgbClr val="3494BA"/>
                </a:solidFill>
                <a:effectLst>
                  <a:outerShdw blurRad="38100" dist="25400" dir="5400000" algn="ctr" rotWithShape="0">
                    <a:srgbClr val="6E747A">
                      <a:alpha val="43000"/>
                    </a:srgbClr>
                  </a:outerShdw>
                </a:effectLst>
                <a:latin typeface="Tahoma"/>
              </a:rPr>
              <a:t>Use question</a:t>
            </a:r>
          </a:p>
          <a:p>
            <a:pPr algn="ctr" defTabSz="342900"/>
            <a:r>
              <a:rPr lang="en-US" sz="2100" dirty="0">
                <a:ln w="0"/>
                <a:solidFill>
                  <a:srgbClr val="3494BA"/>
                </a:solidFill>
                <a:effectLst>
                  <a:outerShdw blurRad="38100" dist="25400" dir="5400000" algn="ctr" rotWithShape="0">
                    <a:srgbClr val="6E747A">
                      <a:alpha val="43000"/>
                    </a:srgbClr>
                  </a:outerShdw>
                </a:effectLst>
                <a:latin typeface="Tahoma"/>
              </a:rPr>
              <a:t> prompts</a:t>
            </a:r>
          </a:p>
        </p:txBody>
      </p:sp>
    </p:spTree>
    <p:extLst>
      <p:ext uri="{BB962C8B-B14F-4D97-AF65-F5344CB8AC3E}">
        <p14:creationId xmlns:p14="http://schemas.microsoft.com/office/powerpoint/2010/main" val="41933286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398147" y="1065012"/>
            <a:ext cx="7772400" cy="1470025"/>
          </a:xfrm>
        </p:spPr>
        <p:txBody>
          <a:bodyPr>
            <a:normAutofit fontScale="90000"/>
          </a:bodyPr>
          <a:lstStyle/>
          <a:p>
            <a:r>
              <a:rPr lang="en-GB" dirty="0"/>
              <a:t>QTS</a:t>
            </a:r>
            <a:br>
              <a:rPr lang="en-GB" dirty="0"/>
            </a:br>
            <a:r>
              <a:rPr lang="en-GB" dirty="0"/>
              <a:t>Add MORE HERE </a:t>
            </a:r>
            <a:br>
              <a:rPr lang="en-GB" dirty="0"/>
            </a:br>
            <a:endParaRPr lang="en-GB" dirty="0"/>
          </a:p>
        </p:txBody>
      </p:sp>
      <p:sp>
        <p:nvSpPr>
          <p:cNvPr id="2" name="Rectangle 1">
            <a:extLst>
              <a:ext uri="{FF2B5EF4-FFF2-40B4-BE49-F238E27FC236}">
                <a16:creationId xmlns:a16="http://schemas.microsoft.com/office/drawing/2014/main" id="{B8C7EC6B-9E17-4A65-AC64-91BAC7CEA61D}"/>
              </a:ext>
            </a:extLst>
          </p:cNvPr>
          <p:cNvSpPr/>
          <p:nvPr/>
        </p:nvSpPr>
        <p:spPr>
          <a:xfrm>
            <a:off x="1187624" y="2230483"/>
            <a:ext cx="6480720" cy="1572418"/>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Exceeding Expectations</a:t>
            </a:r>
          </a:p>
          <a:p>
            <a:pPr marL="285750" indent="-28575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On track </a:t>
            </a:r>
          </a:p>
          <a:p>
            <a:pPr marL="285750" indent="-28575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Not on track </a:t>
            </a:r>
          </a:p>
          <a:p>
            <a:pPr marL="285750" indent="-28575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Cause for Concern</a:t>
            </a:r>
          </a:p>
        </p:txBody>
      </p:sp>
    </p:spTree>
    <p:extLst>
      <p:ext uri="{BB962C8B-B14F-4D97-AF65-F5344CB8AC3E}">
        <p14:creationId xmlns:p14="http://schemas.microsoft.com/office/powerpoint/2010/main" val="1363683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590841" y="1065012"/>
            <a:ext cx="7772400" cy="1470025"/>
          </a:xfrm>
        </p:spPr>
        <p:txBody>
          <a:bodyPr>
            <a:normAutofit/>
          </a:bodyPr>
          <a:lstStyle/>
          <a:p>
            <a:pPr lvl="0"/>
            <a:r>
              <a:rPr lang="en-GB" dirty="0"/>
              <a:t>Introduction to Effective Observation.</a:t>
            </a:r>
          </a:p>
        </p:txBody>
      </p:sp>
      <p:sp>
        <p:nvSpPr>
          <p:cNvPr id="2" name="Rectangle 1">
            <a:extLst>
              <a:ext uri="{FF2B5EF4-FFF2-40B4-BE49-F238E27FC236}">
                <a16:creationId xmlns:a16="http://schemas.microsoft.com/office/drawing/2014/main" id="{28C5ECC4-AEAF-474B-BCAE-D2A2355BA633}"/>
              </a:ext>
            </a:extLst>
          </p:cNvPr>
          <p:cNvSpPr/>
          <p:nvPr/>
        </p:nvSpPr>
        <p:spPr>
          <a:xfrm>
            <a:off x="2286000" y="2852936"/>
            <a:ext cx="4572000" cy="646331"/>
          </a:xfrm>
          <a:prstGeom prst="rect">
            <a:avLst/>
          </a:prstGeom>
        </p:spPr>
        <p:txBody>
          <a:bodyPr>
            <a:spAutoFit/>
          </a:bodyPr>
          <a:lstStyle/>
          <a:p>
            <a:br>
              <a:rPr lang="en-GB" dirty="0"/>
            </a:br>
            <a:endParaRPr lang="en-GB" dirty="0"/>
          </a:p>
        </p:txBody>
      </p:sp>
    </p:spTree>
    <p:extLst>
      <p:ext uri="{BB962C8B-B14F-4D97-AF65-F5344CB8AC3E}">
        <p14:creationId xmlns:p14="http://schemas.microsoft.com/office/powerpoint/2010/main" val="1358295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1461" y="1462932"/>
            <a:ext cx="6159500" cy="1362373"/>
          </a:xfrm>
        </p:spPr>
        <p:txBody>
          <a:bodyPr>
            <a:normAutofit/>
          </a:bodyPr>
          <a:lstStyle/>
          <a:p>
            <a:r>
              <a:rPr lang="en-US" b="1">
                <a:solidFill>
                  <a:schemeClr val="bg1"/>
                </a:solidFill>
              </a:rPr>
              <a:t>Effective Observations</a:t>
            </a:r>
            <a:endParaRPr lang="en-US" b="1" dirty="0">
              <a:solidFill>
                <a:schemeClr val="bg1"/>
              </a:solidFill>
            </a:endParaRPr>
          </a:p>
        </p:txBody>
      </p:sp>
      <p:sp>
        <p:nvSpPr>
          <p:cNvPr id="3" name="Subtitle 2"/>
          <p:cNvSpPr>
            <a:spLocks noGrp="1"/>
          </p:cNvSpPr>
          <p:nvPr>
            <p:ph type="subTitle" idx="1"/>
          </p:nvPr>
        </p:nvSpPr>
        <p:spPr>
          <a:xfrm>
            <a:off x="1543545" y="3603812"/>
            <a:ext cx="5755332" cy="1838969"/>
          </a:xfrm>
        </p:spPr>
        <p:txBody>
          <a:bodyPr>
            <a:normAutofit/>
          </a:bodyPr>
          <a:lstStyle/>
          <a:p>
            <a:r>
              <a:rPr lang="en-US" b="1" dirty="0">
                <a:solidFill>
                  <a:schemeClr val="bg1"/>
                </a:solidFill>
              </a:rPr>
              <a:t>Bridging 1</a:t>
            </a:r>
          </a:p>
          <a:p>
            <a:r>
              <a:rPr lang="en-US" b="1" dirty="0">
                <a:solidFill>
                  <a:schemeClr val="bg1"/>
                </a:solidFill>
              </a:rPr>
              <a:t>Meet</a:t>
            </a:r>
          </a:p>
          <a:p>
            <a:r>
              <a:rPr lang="en-US" b="1" dirty="0">
                <a:solidFill>
                  <a:schemeClr val="bg1"/>
                </a:solidFill>
              </a:rPr>
              <a:t>25/09/19</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977" y="23626"/>
            <a:ext cx="8229600" cy="1143000"/>
          </a:xfrm>
        </p:spPr>
        <p:txBody>
          <a:bodyPr/>
          <a:lstStyle/>
          <a:p>
            <a:pPr algn="l"/>
            <a:r>
              <a:rPr lang="en-GB" b="1"/>
              <a:t>Session’s aims</a:t>
            </a:r>
            <a:endParaRPr lang="en-GB" b="1" dirty="0"/>
          </a:p>
        </p:txBody>
      </p:sp>
      <p:sp>
        <p:nvSpPr>
          <p:cNvPr id="3" name="Content Placeholder 2"/>
          <p:cNvSpPr>
            <a:spLocks noGrp="1"/>
          </p:cNvSpPr>
          <p:nvPr>
            <p:ph idx="1"/>
          </p:nvPr>
        </p:nvSpPr>
        <p:spPr>
          <a:xfrm>
            <a:off x="457200" y="1404192"/>
            <a:ext cx="8229600" cy="3917032"/>
          </a:xfrm>
        </p:spPr>
        <p:txBody>
          <a:bodyPr>
            <a:normAutofit lnSpcReduction="10000"/>
          </a:bodyPr>
          <a:lstStyle/>
          <a:p>
            <a:pPr marL="0" indent="0">
              <a:buNone/>
            </a:pPr>
            <a:r>
              <a:rPr lang="en-GB" dirty="0"/>
              <a:t>By the end of this session you will have learnt:</a:t>
            </a:r>
          </a:p>
          <a:p>
            <a:pPr marL="0" indent="0">
              <a:buNone/>
            </a:pPr>
            <a:endParaRPr lang="en-GB" dirty="0"/>
          </a:p>
          <a:p>
            <a:pPr marL="514350" indent="-514350">
              <a:buAutoNum type="arabicPeriod"/>
            </a:pPr>
            <a:r>
              <a:rPr lang="en-GB" dirty="0"/>
              <a:t>Some effective observation techniques you’ll be able to use in your own observations. </a:t>
            </a:r>
          </a:p>
          <a:p>
            <a:pPr marL="514350" indent="-514350">
              <a:buAutoNum type="arabicPeriod"/>
            </a:pPr>
            <a:r>
              <a:rPr lang="en-GB" dirty="0"/>
              <a:t>The impact these techniques can have on teaching and learning. </a:t>
            </a:r>
          </a:p>
          <a:p>
            <a:pPr marL="514350" indent="-514350">
              <a:buAutoNum type="arabicPeriod"/>
            </a:pPr>
            <a:endParaRPr lang="en-GB" dirty="0"/>
          </a:p>
        </p:txBody>
      </p:sp>
    </p:spTree>
    <p:extLst>
      <p:ext uri="{BB962C8B-B14F-4D97-AF65-F5344CB8AC3E}">
        <p14:creationId xmlns:p14="http://schemas.microsoft.com/office/powerpoint/2010/main" val="3966522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t>Tomorrow (26.09.19)…</a:t>
            </a:r>
          </a:p>
        </p:txBody>
      </p:sp>
      <p:sp>
        <p:nvSpPr>
          <p:cNvPr id="3" name="Content Placeholder 2"/>
          <p:cNvSpPr>
            <a:spLocks noGrp="1"/>
          </p:cNvSpPr>
          <p:nvPr>
            <p:ph idx="1"/>
          </p:nvPr>
        </p:nvSpPr>
        <p:spPr>
          <a:xfrm>
            <a:off x="779462" y="1882587"/>
            <a:ext cx="7581901" cy="4217387"/>
          </a:xfrm>
        </p:spPr>
        <p:txBody>
          <a:bodyPr>
            <a:normAutofit/>
          </a:bodyPr>
          <a:lstStyle/>
          <a:p>
            <a:pPr marL="0" indent="0">
              <a:buNone/>
            </a:pPr>
            <a:r>
              <a:rPr lang="en-US" sz="2800" dirty="0"/>
              <a:t>You will</a:t>
            </a:r>
          </a:p>
          <a:p>
            <a:r>
              <a:rPr lang="en-US" sz="2800" dirty="0"/>
              <a:t>Observe an experienced teacher at their work.</a:t>
            </a:r>
          </a:p>
          <a:p>
            <a:r>
              <a:rPr lang="en-US" sz="2800" dirty="0"/>
              <a:t>Observe the teacher’s skills.</a:t>
            </a:r>
          </a:p>
          <a:p>
            <a:r>
              <a:rPr lang="en-US" sz="2800" dirty="0"/>
              <a:t>Focus on a particular aspect of teaching and learning that will be discussed today.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936299"/>
          </a:xfrm>
        </p:spPr>
        <p:txBody>
          <a:bodyPr>
            <a:normAutofit fontScale="90000"/>
          </a:bodyPr>
          <a:lstStyle/>
          <a:p>
            <a:pPr algn="l"/>
            <a:r>
              <a:rPr lang="en-GB" b="1" dirty="0"/>
              <a:t>Observation challenges</a:t>
            </a:r>
            <a:br>
              <a:rPr lang="en-GB" b="1" dirty="0"/>
            </a:br>
            <a:br>
              <a:rPr lang="en-GB" b="1" dirty="0"/>
            </a:br>
            <a:r>
              <a:rPr lang="en-GB" sz="3100" dirty="0"/>
              <a:t>What might you find challenging about observing a lesson?</a:t>
            </a:r>
            <a:endParaRPr lang="en-GB" sz="3100" b="1" dirty="0"/>
          </a:p>
        </p:txBody>
      </p:sp>
      <p:pic>
        <p:nvPicPr>
          <p:cNvPr id="4" name="Content Placeholder 3"/>
          <p:cNvPicPr>
            <a:picLocks noGrp="1" noChangeAspect="1"/>
          </p:cNvPicPr>
          <p:nvPr>
            <p:ph idx="1"/>
          </p:nvPr>
        </p:nvPicPr>
        <p:blipFill>
          <a:blip r:embed="rId3"/>
          <a:stretch>
            <a:fillRect/>
          </a:stretch>
        </p:blipFill>
        <p:spPr>
          <a:xfrm>
            <a:off x="1812441" y="2403781"/>
            <a:ext cx="5519117" cy="3112782"/>
          </a:xfrm>
          <a:prstGeom prst="rect">
            <a:avLst/>
          </a:prstGeom>
        </p:spPr>
      </p:pic>
    </p:spTree>
    <p:extLst>
      <p:ext uri="{BB962C8B-B14F-4D97-AF65-F5344CB8AC3E}">
        <p14:creationId xmlns:p14="http://schemas.microsoft.com/office/powerpoint/2010/main" val="31309485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b="1"/>
              <a:t>Giving the observation a specific focus</a:t>
            </a:r>
            <a:endParaRPr lang="en-GB" sz="3200" b="1" dirty="0"/>
          </a:p>
        </p:txBody>
      </p:sp>
      <p:sp>
        <p:nvSpPr>
          <p:cNvPr id="3" name="Content Placeholder 2"/>
          <p:cNvSpPr>
            <a:spLocks noGrp="1"/>
          </p:cNvSpPr>
          <p:nvPr>
            <p:ph idx="1"/>
          </p:nvPr>
        </p:nvSpPr>
        <p:spPr/>
        <p:txBody>
          <a:bodyPr/>
          <a:lstStyle/>
          <a:p>
            <a:pPr marL="0" indent="0">
              <a:buNone/>
            </a:pPr>
            <a:r>
              <a:rPr lang="en-GB" dirty="0"/>
              <a:t>Here are some things you could focus on in an observation: </a:t>
            </a:r>
          </a:p>
          <a:p>
            <a:r>
              <a:rPr lang="en-GB" dirty="0"/>
              <a:t>Communication </a:t>
            </a:r>
          </a:p>
          <a:p>
            <a:r>
              <a:rPr lang="en-GB" dirty="0"/>
              <a:t>Questioning and Wait Time</a:t>
            </a:r>
          </a:p>
          <a:p>
            <a:r>
              <a:rPr lang="en-GB" dirty="0"/>
              <a:t>The teacher’s movements</a:t>
            </a:r>
          </a:p>
          <a:p>
            <a:pPr marL="0" indent="0">
              <a:buNone/>
            </a:pPr>
            <a:r>
              <a:rPr lang="en-GB" dirty="0"/>
              <a:t>These may well form part of a critical incident you may observe.</a:t>
            </a:r>
          </a:p>
          <a:p>
            <a:endParaRPr lang="en-GB" dirty="0"/>
          </a:p>
        </p:txBody>
      </p:sp>
    </p:spTree>
    <p:extLst>
      <p:ext uri="{BB962C8B-B14F-4D97-AF65-F5344CB8AC3E}">
        <p14:creationId xmlns:p14="http://schemas.microsoft.com/office/powerpoint/2010/main" val="365289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23455" y="1217376"/>
            <a:ext cx="1862051" cy="124691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Tahoma"/>
                <a:ea typeface="+mn-ea"/>
                <a:cs typeface="+mn-cs"/>
              </a:rPr>
              <a:t>Incident</a:t>
            </a:r>
          </a:p>
        </p:txBody>
      </p:sp>
      <p:sp>
        <p:nvSpPr>
          <p:cNvPr id="3" name="Rounded Rectangle 2"/>
          <p:cNvSpPr/>
          <p:nvPr/>
        </p:nvSpPr>
        <p:spPr>
          <a:xfrm>
            <a:off x="586048" y="3444586"/>
            <a:ext cx="1862051" cy="12469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Tahoma"/>
                <a:ea typeface="+mn-ea"/>
                <a:cs typeface="+mn-cs"/>
              </a:rPr>
              <a:t>Critical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Tahoma"/>
                <a:ea typeface="+mn-ea"/>
                <a:cs typeface="+mn-cs"/>
              </a:rPr>
              <a:t>Incident</a:t>
            </a:r>
          </a:p>
        </p:txBody>
      </p:sp>
      <p:sp>
        <p:nvSpPr>
          <p:cNvPr id="5" name="Up-Down Arrow 4"/>
          <p:cNvSpPr/>
          <p:nvPr/>
        </p:nvSpPr>
        <p:spPr>
          <a:xfrm>
            <a:off x="1329317" y="2598906"/>
            <a:ext cx="375511" cy="779478"/>
          </a:xfrm>
          <a:prstGeom prst="up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Tahoma"/>
              <a:ea typeface="+mn-ea"/>
              <a:cs typeface="+mn-cs"/>
            </a:endParaRPr>
          </a:p>
        </p:txBody>
      </p:sp>
      <p:sp>
        <p:nvSpPr>
          <p:cNvPr id="9" name="TextBox 8"/>
          <p:cNvSpPr txBox="1"/>
          <p:nvPr/>
        </p:nvSpPr>
        <p:spPr>
          <a:xfrm>
            <a:off x="4293524" y="1142213"/>
            <a:ext cx="1188720" cy="216982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Tahoma"/>
                <a:ea typeface="+mn-ea"/>
                <a:cs typeface="+mn-cs"/>
              </a:rPr>
              <a:t>Describe incident. Suggest explanation and the meaning within the immediate  context.</a:t>
            </a:r>
          </a:p>
        </p:txBody>
      </p:sp>
      <p:cxnSp>
        <p:nvCxnSpPr>
          <p:cNvPr id="11" name="Straight Arrow Connector 10"/>
          <p:cNvCxnSpPr/>
          <p:nvPr/>
        </p:nvCxnSpPr>
        <p:spPr>
          <a:xfrm>
            <a:off x="2888673" y="1840831"/>
            <a:ext cx="1404851"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805557" y="3264385"/>
            <a:ext cx="16625" cy="573578"/>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608363" y="3900188"/>
            <a:ext cx="1880115" cy="124649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Tahoma"/>
                <a:ea typeface="+mn-ea"/>
                <a:cs typeface="+mn-cs"/>
              </a:rPr>
              <a:t>Find a more general meaning and classification / significance of incident.</a:t>
            </a:r>
          </a:p>
        </p:txBody>
      </p:sp>
      <p:cxnSp>
        <p:nvCxnSpPr>
          <p:cNvPr id="17" name="Straight Arrow Connector 16"/>
          <p:cNvCxnSpPr/>
          <p:nvPr/>
        </p:nvCxnSpPr>
        <p:spPr>
          <a:xfrm>
            <a:off x="5488478" y="1394022"/>
            <a:ext cx="1404851"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a:xfrm>
            <a:off x="6923543" y="931141"/>
            <a:ext cx="2057399" cy="75853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Tahoma"/>
                <a:ea typeface="+mn-ea"/>
                <a:cs typeface="+mn-cs"/>
              </a:rPr>
              <a:t>Mary raised her hand to sharpen her pencil</a:t>
            </a:r>
          </a:p>
        </p:txBody>
      </p:sp>
      <p:sp>
        <p:nvSpPr>
          <p:cNvPr id="19" name="Rounded Rectangle 18"/>
          <p:cNvSpPr/>
          <p:nvPr/>
        </p:nvSpPr>
        <p:spPr>
          <a:xfrm>
            <a:off x="6893329" y="3551174"/>
            <a:ext cx="2087613" cy="124691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Tahoma"/>
                <a:ea typeface="+mn-ea"/>
                <a:cs typeface="+mn-cs"/>
              </a:rPr>
              <a:t>It is an example of the limits to student autonomy.</a:t>
            </a:r>
          </a:p>
        </p:txBody>
      </p:sp>
      <p:sp>
        <p:nvSpPr>
          <p:cNvPr id="20" name="Rounded Rectangle 19"/>
          <p:cNvSpPr/>
          <p:nvPr/>
        </p:nvSpPr>
        <p:spPr>
          <a:xfrm>
            <a:off x="6893329" y="2717824"/>
            <a:ext cx="2105198" cy="72676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prstClr val="black"/>
              </a:solidFill>
              <a:effectLst/>
              <a:uLnTx/>
              <a:uFillTx/>
              <a:latin typeface="Tahoma"/>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prstClr val="black"/>
              </a:solidFill>
              <a:effectLst/>
              <a:uLnTx/>
              <a:uFillTx/>
              <a:latin typeface="Tahoma"/>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Tahoma"/>
                <a:ea typeface="+mn-ea"/>
                <a:cs typeface="+mn-cs"/>
              </a:rPr>
              <a:t>It means that Mary is conforming to the class  rule.</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prstClr val="black"/>
              </a:solidFill>
              <a:effectLst/>
              <a:uLnTx/>
              <a:uFillTx/>
              <a:latin typeface="Tahoma"/>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prstClr val="black"/>
              </a:solidFill>
              <a:effectLst/>
              <a:uLnTx/>
              <a:uFillTx/>
              <a:latin typeface="Tahoma"/>
              <a:ea typeface="+mn-ea"/>
              <a:cs typeface="+mn-cs"/>
            </a:endParaRPr>
          </a:p>
        </p:txBody>
      </p:sp>
      <p:sp>
        <p:nvSpPr>
          <p:cNvPr id="21" name="Rounded Rectangle 20"/>
          <p:cNvSpPr/>
          <p:nvPr/>
        </p:nvSpPr>
        <p:spPr>
          <a:xfrm>
            <a:off x="6941128" y="1840831"/>
            <a:ext cx="2136371" cy="770405"/>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Tahoma"/>
                <a:ea typeface="+mn-ea"/>
                <a:cs typeface="+mn-cs"/>
              </a:rPr>
              <a:t>It is the way she is supposed to ask the teacher if she can do so.</a:t>
            </a:r>
          </a:p>
        </p:txBody>
      </p:sp>
      <p:sp>
        <p:nvSpPr>
          <p:cNvPr id="22" name="Rounded Rectangle 21"/>
          <p:cNvSpPr/>
          <p:nvPr/>
        </p:nvSpPr>
        <p:spPr>
          <a:xfrm>
            <a:off x="5031278" y="4612755"/>
            <a:ext cx="1862051" cy="124691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Tahoma"/>
                <a:ea typeface="+mn-ea"/>
                <a:cs typeface="+mn-cs"/>
              </a:rPr>
              <a:t>Position: I think students should be more independent </a:t>
            </a:r>
          </a:p>
        </p:txBody>
      </p:sp>
      <p:sp>
        <p:nvSpPr>
          <p:cNvPr id="23" name="Down Arrow 22"/>
          <p:cNvSpPr/>
          <p:nvPr/>
        </p:nvSpPr>
        <p:spPr>
          <a:xfrm>
            <a:off x="7828671" y="1569427"/>
            <a:ext cx="163537" cy="226842"/>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Tahoma"/>
              <a:ea typeface="+mn-ea"/>
              <a:cs typeface="+mn-cs"/>
            </a:endParaRPr>
          </a:p>
        </p:txBody>
      </p:sp>
      <p:sp>
        <p:nvSpPr>
          <p:cNvPr id="25" name="Down Arrow 24"/>
          <p:cNvSpPr/>
          <p:nvPr/>
        </p:nvSpPr>
        <p:spPr>
          <a:xfrm>
            <a:off x="7870474" y="2542376"/>
            <a:ext cx="163537" cy="226842"/>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Tahoma"/>
              <a:ea typeface="+mn-ea"/>
              <a:cs typeface="+mn-cs"/>
            </a:endParaRPr>
          </a:p>
        </p:txBody>
      </p:sp>
      <p:sp>
        <p:nvSpPr>
          <p:cNvPr id="26" name="Down Arrow 25"/>
          <p:cNvSpPr/>
          <p:nvPr/>
        </p:nvSpPr>
        <p:spPr>
          <a:xfrm>
            <a:off x="7870474" y="3385460"/>
            <a:ext cx="163537" cy="226842"/>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Tahoma"/>
              <a:ea typeface="+mn-ea"/>
              <a:cs typeface="+mn-cs"/>
            </a:endParaRPr>
          </a:p>
        </p:txBody>
      </p:sp>
      <p:sp>
        <p:nvSpPr>
          <p:cNvPr id="28" name="Down Arrow 27"/>
          <p:cNvSpPr/>
          <p:nvPr/>
        </p:nvSpPr>
        <p:spPr>
          <a:xfrm rot="2412734">
            <a:off x="7332785" y="4904672"/>
            <a:ext cx="266886" cy="473582"/>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Tahoma"/>
              <a:ea typeface="+mn-ea"/>
              <a:cs typeface="+mn-cs"/>
            </a:endParaRPr>
          </a:p>
        </p:txBody>
      </p:sp>
      <p:sp>
        <p:nvSpPr>
          <p:cNvPr id="29" name="TextBox 28"/>
          <p:cNvSpPr txBox="1"/>
          <p:nvPr/>
        </p:nvSpPr>
        <p:spPr>
          <a:xfrm>
            <a:off x="623454" y="5408444"/>
            <a:ext cx="2441545" cy="30008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Tahoma"/>
                <a:ea typeface="+mn-ea"/>
                <a:cs typeface="+mn-cs"/>
              </a:rPr>
              <a:t>Adapted from Tripp, 2012</a:t>
            </a:r>
          </a:p>
        </p:txBody>
      </p:sp>
    </p:spTree>
    <p:extLst>
      <p:ext uri="{BB962C8B-B14F-4D97-AF65-F5344CB8AC3E}">
        <p14:creationId xmlns:p14="http://schemas.microsoft.com/office/powerpoint/2010/main" val="4177798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131" y="257600"/>
            <a:ext cx="8229600" cy="1143000"/>
          </a:xfrm>
        </p:spPr>
        <p:txBody>
          <a:bodyPr>
            <a:normAutofit fontScale="90000"/>
          </a:bodyPr>
          <a:lstStyle/>
          <a:p>
            <a:pPr algn="l"/>
            <a:r>
              <a:rPr lang="en-US" b="1"/>
              <a:t>Observing communication: </a:t>
            </a:r>
            <a:br>
              <a:rPr lang="en-US" b="1"/>
            </a:br>
            <a:r>
              <a:rPr lang="en-US" b="1"/>
              <a:t>Teacher       pupils</a:t>
            </a:r>
            <a:endParaRPr lang="en-US" b="1" dirty="0"/>
          </a:p>
        </p:txBody>
      </p:sp>
      <p:sp>
        <p:nvSpPr>
          <p:cNvPr id="3" name="Content Placeholder 2"/>
          <p:cNvSpPr>
            <a:spLocks noGrp="1"/>
          </p:cNvSpPr>
          <p:nvPr>
            <p:ph idx="1"/>
          </p:nvPr>
        </p:nvSpPr>
        <p:spPr>
          <a:xfrm>
            <a:off x="218364" y="1143000"/>
            <a:ext cx="8734567" cy="4217387"/>
          </a:xfrm>
        </p:spPr>
        <p:txBody>
          <a:bodyPr>
            <a:normAutofit fontScale="77500" lnSpcReduction="20000"/>
          </a:bodyPr>
          <a:lstStyle/>
          <a:p>
            <a:pPr hangingPunct="0">
              <a:buNone/>
            </a:pPr>
            <a:r>
              <a:rPr lang="cy-GB" dirty="0"/>
              <a:t>  </a:t>
            </a:r>
          </a:p>
          <a:p>
            <a:pPr hangingPunct="0">
              <a:buNone/>
            </a:pPr>
            <a:r>
              <a:rPr lang="cy-GB"/>
              <a:t>Some things to consider:</a:t>
            </a:r>
            <a:endParaRPr lang="cy-GB" dirty="0"/>
          </a:p>
          <a:p>
            <a:pPr hangingPunct="0">
              <a:buNone/>
            </a:pPr>
            <a:endParaRPr lang="en-US" dirty="0"/>
          </a:p>
          <a:p>
            <a:pPr hangingPunct="0"/>
            <a:r>
              <a:rPr lang="en-GB"/>
              <a:t>the purposes of communicating e.g. to instruct, persuade, encourage, transmit information</a:t>
            </a:r>
          </a:p>
          <a:p>
            <a:pPr hangingPunct="0"/>
            <a:r>
              <a:rPr lang="en-GB"/>
              <a:t>possible barriers to effective communication e.g. linguistic, environmental &amp; physical and how these are addressed</a:t>
            </a:r>
          </a:p>
          <a:p>
            <a:pPr hangingPunct="0"/>
            <a:r>
              <a:rPr lang="en-GB"/>
              <a:t>non-verbal means of communication e.g. facial expressions, movement of teacher and pupils</a:t>
            </a:r>
          </a:p>
          <a:p>
            <a:pPr hangingPunct="0"/>
            <a:r>
              <a:rPr lang="en-GB"/>
              <a:t>explanations e.g. of key vocabulary, activities to be undertaken</a:t>
            </a:r>
          </a:p>
        </p:txBody>
      </p:sp>
      <p:sp>
        <p:nvSpPr>
          <p:cNvPr id="4" name="Right Arrow 3"/>
          <p:cNvSpPr/>
          <p:nvPr/>
        </p:nvSpPr>
        <p:spPr>
          <a:xfrm>
            <a:off x="2260980" y="1061113"/>
            <a:ext cx="436728" cy="1637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Myriad Pro"/>
              <a:ea typeface="+mn-ea"/>
              <a:cs typeface="+mn-c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a:ea typeface="Helvetica"/>
                <a:cs typeface="Helvetica"/>
              </a:rPr>
              <a:t>Communication between pupils – sociometry</a:t>
            </a:r>
          </a:p>
          <a:p>
            <a:r>
              <a:rPr lang="en-US" b="1"/>
              <a:t>How about using a Sociogram? </a:t>
            </a:r>
          </a:p>
          <a:p>
            <a:r>
              <a:rPr lang="en-GB"/>
              <a:t>A sociogram is a charting of the inter-relationships within a group. Its purpose is to discover group structure and interactions.</a:t>
            </a:r>
          </a:p>
          <a:p>
            <a:pPr marL="0" indent="0">
              <a:buNone/>
            </a:pPr>
            <a:endParaRPr lang="en-GB" dirty="0"/>
          </a:p>
        </p:txBody>
      </p:sp>
      <p:sp>
        <p:nvSpPr>
          <p:cNvPr id="4" name="Title 1"/>
          <p:cNvSpPr>
            <a:spLocks noGrp="1"/>
          </p:cNvSpPr>
          <p:nvPr>
            <p:ph type="title"/>
          </p:nvPr>
        </p:nvSpPr>
        <p:spPr/>
        <p:txBody>
          <a:bodyPr>
            <a:normAutofit fontScale="90000"/>
          </a:bodyPr>
          <a:lstStyle/>
          <a:p>
            <a:pPr algn="l"/>
            <a:r>
              <a:rPr lang="en-US" b="1"/>
              <a:t>Observing communication: </a:t>
            </a:r>
            <a:br>
              <a:rPr lang="en-US" b="1"/>
            </a:br>
            <a:r>
              <a:rPr lang="en-US" b="1"/>
              <a:t>Pupils       pupils</a:t>
            </a:r>
            <a:endParaRPr lang="en-US" b="1" dirty="0"/>
          </a:p>
        </p:txBody>
      </p:sp>
      <p:sp>
        <p:nvSpPr>
          <p:cNvPr id="5" name="Right Arrow 4"/>
          <p:cNvSpPr/>
          <p:nvPr/>
        </p:nvSpPr>
        <p:spPr>
          <a:xfrm>
            <a:off x="2134938" y="1061113"/>
            <a:ext cx="436728" cy="1637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Myriad Pro"/>
              <a:ea typeface="+mn-ea"/>
              <a:cs typeface="+mn-cs"/>
            </a:endParaRPr>
          </a:p>
        </p:txBody>
      </p:sp>
    </p:spTree>
    <p:extLst>
      <p:ext uri="{BB962C8B-B14F-4D97-AF65-F5344CB8AC3E}">
        <p14:creationId xmlns:p14="http://schemas.microsoft.com/office/powerpoint/2010/main" val="1777939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a:t>Sociogram</a:t>
            </a:r>
            <a:endParaRPr lang="en-GB" b="1"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160060" y="1316334"/>
            <a:ext cx="6660107" cy="4200900"/>
          </a:xfrm>
          <a:prstGeom prst="rect">
            <a:avLst/>
          </a:prstGeom>
        </p:spPr>
      </p:pic>
    </p:spTree>
    <p:extLst>
      <p:ext uri="{BB962C8B-B14F-4D97-AF65-F5344CB8AC3E}">
        <p14:creationId xmlns:p14="http://schemas.microsoft.com/office/powerpoint/2010/main" val="42773010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178849" y="274638"/>
            <a:ext cx="6786302" cy="5175897"/>
          </a:xfrm>
          <a:prstGeom prst="rect">
            <a:avLst/>
          </a:prstGeom>
        </p:spPr>
      </p:pic>
    </p:spTree>
    <p:extLst>
      <p:ext uri="{BB962C8B-B14F-4D97-AF65-F5344CB8AC3E}">
        <p14:creationId xmlns:p14="http://schemas.microsoft.com/office/powerpoint/2010/main" val="4524126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b="1"/>
              <a:t>What about non-verbal communication?</a:t>
            </a:r>
            <a:endParaRPr lang="en-GB" sz="3200" b="1" dirty="0"/>
          </a:p>
        </p:txBody>
      </p:sp>
      <p:pic>
        <p:nvPicPr>
          <p:cNvPr id="4" name="Content Placeholder 3"/>
          <p:cNvPicPr>
            <a:picLocks noGrp="1" noChangeAspect="1"/>
          </p:cNvPicPr>
          <p:nvPr>
            <p:ph idx="1"/>
          </p:nvPr>
        </p:nvPicPr>
        <p:blipFill>
          <a:blip r:embed="rId3"/>
          <a:stretch>
            <a:fillRect/>
          </a:stretch>
        </p:blipFill>
        <p:spPr>
          <a:xfrm>
            <a:off x="880280" y="1417638"/>
            <a:ext cx="7383439" cy="4207175"/>
          </a:xfrm>
          <a:prstGeom prst="rect">
            <a:avLst/>
          </a:prstGeom>
        </p:spPr>
      </p:pic>
    </p:spTree>
    <p:extLst>
      <p:ext uri="{BB962C8B-B14F-4D97-AF65-F5344CB8AC3E}">
        <p14:creationId xmlns:p14="http://schemas.microsoft.com/office/powerpoint/2010/main" val="3572396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ody language-p4.jpg"/>
          <p:cNvPicPr>
            <a:picLocks noChangeAspect="1"/>
          </p:cNvPicPr>
          <p:nvPr/>
        </p:nvPicPr>
        <p:blipFill>
          <a:blip r:embed="rId2"/>
          <a:stretch>
            <a:fillRect/>
          </a:stretch>
        </p:blipFill>
        <p:spPr>
          <a:xfrm>
            <a:off x="212725" y="372534"/>
            <a:ext cx="3885142" cy="4965626"/>
          </a:xfrm>
          <a:prstGeom prst="rect">
            <a:avLst/>
          </a:prstGeom>
        </p:spPr>
      </p:pic>
      <p:pic>
        <p:nvPicPr>
          <p:cNvPr id="3" name="Picture 2"/>
          <p:cNvPicPr>
            <a:picLocks noChangeAspect="1"/>
          </p:cNvPicPr>
          <p:nvPr/>
        </p:nvPicPr>
        <p:blipFill>
          <a:blip r:embed="rId3"/>
          <a:stretch>
            <a:fillRect/>
          </a:stretch>
        </p:blipFill>
        <p:spPr>
          <a:xfrm>
            <a:off x="4851400" y="609600"/>
            <a:ext cx="3302000" cy="4292600"/>
          </a:xfrm>
          <a:prstGeom prst="rect">
            <a:avLst/>
          </a:prstGeom>
        </p:spPr>
      </p:pic>
      <p:sp>
        <p:nvSpPr>
          <p:cNvPr id="4" name="TextBox 3"/>
          <p:cNvSpPr txBox="1"/>
          <p:nvPr/>
        </p:nvSpPr>
        <p:spPr>
          <a:xfrm>
            <a:off x="331256" y="5014994"/>
            <a:ext cx="8848180"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yriad Pro"/>
                <a:ea typeface="+mn-ea"/>
                <a:cs typeface="+mn-cs"/>
              </a:rPr>
              <a:t>NEILL, S. R. S. J., &amp; CASWELL, C. (1993). Body language for competent teachers. London, </a:t>
            </a:r>
            <a:r>
              <a:rPr kumimoji="0" lang="en-US" sz="1800" b="0" i="0" u="none" strike="noStrike" kern="1200" cap="none" spc="0" normalizeH="0" baseline="0" noProof="0" dirty="0" err="1">
                <a:ln>
                  <a:noFill/>
                </a:ln>
                <a:solidFill>
                  <a:prstClr val="black"/>
                </a:solidFill>
                <a:effectLst/>
                <a:uLnTx/>
                <a:uFillTx/>
                <a:latin typeface="Myriad Pro"/>
                <a:ea typeface="+mn-ea"/>
                <a:cs typeface="+mn-cs"/>
              </a:rPr>
              <a:t>Routledge</a:t>
            </a:r>
            <a:endParaRPr kumimoji="0" lang="en-US" sz="1800" b="0" i="0" u="none" strike="noStrike" kern="1200" cap="none" spc="0" normalizeH="0" baseline="0" noProof="0" dirty="0">
              <a:ln>
                <a:noFill/>
              </a:ln>
              <a:solidFill>
                <a:prstClr val="black"/>
              </a:solidFill>
              <a:effectLst/>
              <a:uLnTx/>
              <a:uFillTx/>
              <a:latin typeface="Myriad Pro"/>
              <a:ea typeface="+mn-ea"/>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ody language-p2.jpg"/>
          <p:cNvPicPr>
            <a:picLocks noChangeAspect="1"/>
          </p:cNvPicPr>
          <p:nvPr/>
        </p:nvPicPr>
        <p:blipFill>
          <a:blip r:embed="rId2"/>
          <a:stretch>
            <a:fillRect/>
          </a:stretch>
        </p:blipFill>
        <p:spPr>
          <a:xfrm>
            <a:off x="288396" y="162338"/>
            <a:ext cx="4047345" cy="2486025"/>
          </a:xfrm>
          <a:prstGeom prst="rect">
            <a:avLst/>
          </a:prstGeom>
        </p:spPr>
      </p:pic>
      <p:pic>
        <p:nvPicPr>
          <p:cNvPr id="3" name="Picture 2" descr="Body language-p3.jpg"/>
          <p:cNvPicPr>
            <a:picLocks noChangeAspect="1"/>
          </p:cNvPicPr>
          <p:nvPr/>
        </p:nvPicPr>
        <p:blipFill>
          <a:blip r:embed="rId3"/>
          <a:stretch>
            <a:fillRect/>
          </a:stretch>
        </p:blipFill>
        <p:spPr>
          <a:xfrm>
            <a:off x="4541837" y="1054444"/>
            <a:ext cx="4331230" cy="3816995"/>
          </a:xfrm>
          <a:prstGeom prst="rect">
            <a:avLst/>
          </a:prstGeom>
        </p:spPr>
      </p:pic>
      <p:pic>
        <p:nvPicPr>
          <p:cNvPr id="5" name="Picture 4"/>
          <p:cNvPicPr>
            <a:picLocks noChangeAspect="1"/>
          </p:cNvPicPr>
          <p:nvPr/>
        </p:nvPicPr>
        <p:blipFill>
          <a:blip r:embed="rId4"/>
          <a:stretch>
            <a:fillRect/>
          </a:stretch>
        </p:blipFill>
        <p:spPr>
          <a:xfrm>
            <a:off x="288396" y="2648363"/>
            <a:ext cx="4105525" cy="2782634"/>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4" y="0"/>
            <a:ext cx="8229600" cy="1143000"/>
          </a:xfrm>
        </p:spPr>
        <p:txBody>
          <a:bodyPr/>
          <a:lstStyle/>
          <a:p>
            <a:pPr algn="l"/>
            <a:r>
              <a:rPr lang="en-GB" b="1"/>
              <a:t>Observing questioning</a:t>
            </a:r>
            <a:endParaRPr lang="en-GB" b="1" dirty="0"/>
          </a:p>
        </p:txBody>
      </p:sp>
      <p:sp>
        <p:nvSpPr>
          <p:cNvPr id="3" name="Content Placeholder 2"/>
          <p:cNvSpPr>
            <a:spLocks noGrp="1"/>
          </p:cNvSpPr>
          <p:nvPr>
            <p:ph idx="1"/>
          </p:nvPr>
        </p:nvSpPr>
        <p:spPr>
          <a:xfrm>
            <a:off x="457200" y="900752"/>
            <a:ext cx="8229600" cy="4616481"/>
          </a:xfrm>
        </p:spPr>
        <p:txBody>
          <a:bodyPr>
            <a:normAutofit/>
          </a:bodyPr>
          <a:lstStyle/>
          <a:p>
            <a:r>
              <a:rPr lang="en-US" sz="2800">
                <a:latin typeface="Helvetica"/>
                <a:ea typeface="Helvetica"/>
                <a:cs typeface="Helvetica"/>
              </a:rPr>
              <a:t>Questioning skills, e.g. types of question, waiting time. </a:t>
            </a:r>
            <a:endParaRPr lang="en-GB" sz="2800" dirty="0"/>
          </a:p>
        </p:txBody>
      </p:sp>
      <p:pic>
        <p:nvPicPr>
          <p:cNvPr id="4" name="Picture 3"/>
          <p:cNvPicPr>
            <a:picLocks noChangeAspect="1"/>
          </p:cNvPicPr>
          <p:nvPr/>
        </p:nvPicPr>
        <p:blipFill>
          <a:blip r:embed="rId3"/>
          <a:stretch>
            <a:fillRect/>
          </a:stretch>
        </p:blipFill>
        <p:spPr>
          <a:xfrm>
            <a:off x="750627" y="1801504"/>
            <a:ext cx="7533564" cy="3944203"/>
          </a:xfrm>
          <a:prstGeom prst="rect">
            <a:avLst/>
          </a:prstGeom>
        </p:spPr>
      </p:pic>
    </p:spTree>
    <p:extLst>
      <p:ext uri="{BB962C8B-B14F-4D97-AF65-F5344CB8AC3E}">
        <p14:creationId xmlns:p14="http://schemas.microsoft.com/office/powerpoint/2010/main" val="11471764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vent&#10;       Situation&#10;     Choice&#10;        Person&#10;    Reason&#10;       Means&#10;&#10;                              Where/&#10; Present&#10;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331" y="1147904"/>
            <a:ext cx="7765576" cy="454321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l"/>
            <a:r>
              <a:rPr lang="en-GB" b="1"/>
              <a:t>Types of question</a:t>
            </a:r>
            <a:endParaRPr lang="en-GB" b="1" dirty="0"/>
          </a:p>
        </p:txBody>
      </p:sp>
    </p:spTree>
    <p:extLst>
      <p:ext uri="{BB962C8B-B14F-4D97-AF65-F5344CB8AC3E}">
        <p14:creationId xmlns:p14="http://schemas.microsoft.com/office/powerpoint/2010/main" val="30273698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478" y="60786"/>
            <a:ext cx="8229600" cy="1143000"/>
          </a:xfrm>
        </p:spPr>
        <p:txBody>
          <a:bodyPr/>
          <a:lstStyle/>
          <a:p>
            <a:pPr algn="l"/>
            <a:r>
              <a:rPr lang="en-GB" b="1"/>
              <a:t>Wait Time</a:t>
            </a:r>
            <a:endParaRPr lang="en-GB" b="1" dirty="0"/>
          </a:p>
        </p:txBody>
      </p:sp>
      <p:sp>
        <p:nvSpPr>
          <p:cNvPr id="3" name="Content Placeholder 2"/>
          <p:cNvSpPr>
            <a:spLocks noGrp="1"/>
          </p:cNvSpPr>
          <p:nvPr>
            <p:ph idx="1"/>
          </p:nvPr>
        </p:nvSpPr>
        <p:spPr>
          <a:xfrm>
            <a:off x="457199" y="1224116"/>
            <a:ext cx="8406581" cy="4293117"/>
          </a:xfrm>
        </p:spPr>
        <p:txBody>
          <a:bodyPr>
            <a:normAutofit/>
          </a:bodyPr>
          <a:lstStyle/>
          <a:p>
            <a:r>
              <a:rPr lang="en-GB" dirty="0"/>
              <a:t>The average time teachers give between asking a question and taking an answer is 0.9 seconds.</a:t>
            </a:r>
          </a:p>
          <a:p>
            <a:pPr marL="0" indent="0">
              <a:buNone/>
            </a:pPr>
            <a:endParaRPr lang="en-GB" dirty="0"/>
          </a:p>
          <a:p>
            <a:r>
              <a:rPr lang="en-GB" dirty="0"/>
              <a:t>Rowe (1972) argues that teachers should wait for at least 3 seconds before taking an answer.</a:t>
            </a:r>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575148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075"/>
            <a:ext cx="8229600" cy="1143000"/>
          </a:xfrm>
        </p:spPr>
        <p:txBody>
          <a:bodyPr>
            <a:normAutofit/>
          </a:bodyPr>
          <a:lstStyle/>
          <a:p>
            <a:pPr algn="l"/>
            <a:r>
              <a:rPr lang="en-GB" sz="3600" b="1"/>
              <a:t>Observing the teacher’s movements </a:t>
            </a:r>
            <a:endParaRPr lang="en-GB" sz="3600" b="1" dirty="0"/>
          </a:p>
        </p:txBody>
      </p:sp>
      <p:sp>
        <p:nvSpPr>
          <p:cNvPr id="3" name="Content Placeholder 2"/>
          <p:cNvSpPr>
            <a:spLocks noGrp="1"/>
          </p:cNvSpPr>
          <p:nvPr>
            <p:ph idx="1"/>
          </p:nvPr>
        </p:nvSpPr>
        <p:spPr>
          <a:xfrm>
            <a:off x="457199" y="907026"/>
            <a:ext cx="8229600" cy="3917032"/>
          </a:xfrm>
        </p:spPr>
        <p:txBody>
          <a:bodyPr/>
          <a:lstStyle/>
          <a:p>
            <a:r>
              <a:rPr lang="en-GB"/>
              <a:t>The teacher’s positioning in the classroom affects the teaching and learning. </a:t>
            </a:r>
            <a:endParaRPr lang="en-GB" dirty="0"/>
          </a:p>
        </p:txBody>
      </p:sp>
      <p:pic>
        <p:nvPicPr>
          <p:cNvPr id="4" name="Picture 3"/>
          <p:cNvPicPr>
            <a:picLocks noChangeAspect="1"/>
          </p:cNvPicPr>
          <p:nvPr/>
        </p:nvPicPr>
        <p:blipFill>
          <a:blip r:embed="rId3"/>
          <a:stretch>
            <a:fillRect/>
          </a:stretch>
        </p:blipFill>
        <p:spPr>
          <a:xfrm>
            <a:off x="1021831" y="2211003"/>
            <a:ext cx="7100337" cy="3372789"/>
          </a:xfrm>
          <a:prstGeom prst="rect">
            <a:avLst/>
          </a:prstGeom>
        </p:spPr>
      </p:pic>
    </p:spTree>
    <p:extLst>
      <p:ext uri="{BB962C8B-B14F-4D97-AF65-F5344CB8AC3E}">
        <p14:creationId xmlns:p14="http://schemas.microsoft.com/office/powerpoint/2010/main" val="474867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262" y="-440267"/>
            <a:ext cx="8039101" cy="1653988"/>
          </a:xfrm>
        </p:spPr>
        <p:txBody>
          <a:bodyPr/>
          <a:lstStyle/>
          <a:p>
            <a:pPr algn="l"/>
            <a:r>
              <a:rPr lang="en-US" b="1"/>
              <a:t>Positioning </a:t>
            </a:r>
            <a:endParaRPr lang="en-US" b="1" dirty="0"/>
          </a:p>
        </p:txBody>
      </p:sp>
      <p:sp>
        <p:nvSpPr>
          <p:cNvPr id="3" name="Content Placeholder 2"/>
          <p:cNvSpPr>
            <a:spLocks noGrp="1"/>
          </p:cNvSpPr>
          <p:nvPr>
            <p:ph idx="1"/>
          </p:nvPr>
        </p:nvSpPr>
        <p:spPr>
          <a:xfrm>
            <a:off x="117988" y="863601"/>
            <a:ext cx="8863780" cy="2311399"/>
          </a:xfrm>
        </p:spPr>
        <p:txBody>
          <a:bodyPr>
            <a:normAutofit fontScale="62500" lnSpcReduction="20000"/>
          </a:bodyPr>
          <a:lstStyle/>
          <a:p>
            <a:pPr marL="0" indent="0">
              <a:buNone/>
            </a:pPr>
            <a:r>
              <a:rPr lang="en-US" dirty="0"/>
              <a:t>This is a a simple classroom management technique that helps in the distribution of questions around the class. In Fig. 2 are diagrams of a teacher talking to a class whilst standing in two different positions. If she stands as in diagram B, she has a much better view of the group. By moving to a new position relative to the pupil group, the teacher is able to gain a better view of the group. This means that targeting questions to specific pupils is easier, so is watching reactions to questions, and to the answers that other pupils are giving. Control of the group is easier also, should this be necessary.</a:t>
            </a:r>
          </a:p>
        </p:txBody>
      </p:sp>
      <p:pic>
        <p:nvPicPr>
          <p:cNvPr id="4" name="Picture 3" descr="Teacher position.tiff"/>
          <p:cNvPicPr>
            <a:picLocks noChangeAspect="1"/>
          </p:cNvPicPr>
          <p:nvPr/>
        </p:nvPicPr>
        <p:blipFill>
          <a:blip r:embed="rId2"/>
          <a:stretch>
            <a:fillRect/>
          </a:stretch>
        </p:blipFill>
        <p:spPr>
          <a:xfrm>
            <a:off x="803378" y="2899150"/>
            <a:ext cx="7493000" cy="33782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88" y="0"/>
            <a:ext cx="7581901" cy="1060823"/>
          </a:xfrm>
        </p:spPr>
        <p:txBody>
          <a:bodyPr>
            <a:normAutofit fontScale="90000"/>
          </a:bodyPr>
          <a:lstStyle/>
          <a:p>
            <a:pPr algn="l"/>
            <a:r>
              <a:rPr lang="en-US" sz="3600" b="1"/>
              <a:t>Tracking the Teacher’s Movements</a:t>
            </a:r>
            <a:endParaRPr lang="en-US" sz="3600" b="1" dirty="0"/>
          </a:p>
        </p:txBody>
      </p:sp>
      <p:sp>
        <p:nvSpPr>
          <p:cNvPr id="3" name="Content Placeholder 2"/>
          <p:cNvSpPr>
            <a:spLocks noGrp="1"/>
          </p:cNvSpPr>
          <p:nvPr>
            <p:ph idx="1"/>
          </p:nvPr>
        </p:nvSpPr>
        <p:spPr>
          <a:xfrm>
            <a:off x="169321" y="1049868"/>
            <a:ext cx="8534412" cy="1236132"/>
          </a:xfrm>
        </p:spPr>
        <p:txBody>
          <a:bodyPr wrap="square">
            <a:normAutofit fontScale="77500" lnSpcReduction="20000"/>
          </a:bodyPr>
          <a:lstStyle/>
          <a:p>
            <a:pPr>
              <a:buNone/>
            </a:pPr>
            <a:r>
              <a:rPr lang="en-US"/>
              <a:t>     </a:t>
            </a:r>
            <a:r>
              <a:rPr lang="en-GB"/>
              <a:t>The teacher movement technique is a tracking record of where a teacher positions himself or herself and where the teacher moves throughout the lesson. </a:t>
            </a:r>
          </a:p>
        </p:txBody>
      </p:sp>
      <p:pic>
        <p:nvPicPr>
          <p:cNvPr id="5" name="Content Placeholder 3" descr="classroom_traffic.jpg"/>
          <p:cNvPicPr>
            <a:picLocks/>
          </p:cNvPicPr>
          <p:nvPr/>
        </p:nvPicPr>
        <p:blipFill>
          <a:blip r:embed="rId3"/>
          <a:srcRect l="7115" t="22912" r="60508" b="34380"/>
          <a:stretch>
            <a:fillRect/>
          </a:stretch>
        </p:blipFill>
        <p:spPr>
          <a:xfrm>
            <a:off x="4943429" y="2273724"/>
            <a:ext cx="3996279" cy="4512041"/>
          </a:xfrm>
          <a:prstGeom prst="rect">
            <a:avLst/>
          </a:prstGeom>
          <a:ln w="28575">
            <a:solidFill>
              <a:srgbClr val="FF0000"/>
            </a:solidFill>
          </a:ln>
        </p:spPr>
      </p:pic>
      <p:sp>
        <p:nvSpPr>
          <p:cNvPr id="6" name="Rectangle 5"/>
          <p:cNvSpPr/>
          <p:nvPr/>
        </p:nvSpPr>
        <p:spPr>
          <a:xfrm>
            <a:off x="169321" y="2261450"/>
            <a:ext cx="4538133" cy="4524315"/>
          </a:xfrm>
          <a:prstGeom prst="rect">
            <a:avLst/>
          </a:prstGeom>
          <a:solidFill>
            <a:schemeClr val="accent1">
              <a:lumMod val="20000"/>
              <a:lumOff val="80000"/>
            </a:schemeClr>
          </a:solidFill>
          <a:ln>
            <a:solidFill>
              <a:srgbClr val="FF0000"/>
            </a:solidFill>
          </a:ln>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black"/>
                </a:solidFill>
                <a:effectLst/>
                <a:uLnTx/>
                <a:uFillTx/>
                <a:latin typeface="Myriad Pro"/>
                <a:ea typeface="+mn-ea"/>
                <a:cs typeface="+mn-cs"/>
              </a:rPr>
              <a:t>Number the teacher’s initial location as 1 and draw a circle around the number. Draw a continuous line from there to the next stop and label it 2 with a circle around it and so on. </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Myriad Pro"/>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a:ln>
                <a:noFill/>
              </a:ln>
              <a:solidFill>
                <a:prstClr val="black"/>
              </a:solidFill>
              <a:effectLst/>
              <a:uLnTx/>
              <a:uFillTx/>
              <a:latin typeface="Myriad Pro"/>
              <a:ea typeface="+mn-ea"/>
              <a:cs typeface="+mn-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2" y="107577"/>
            <a:ext cx="7581901" cy="569756"/>
          </a:xfrm>
        </p:spPr>
        <p:txBody>
          <a:bodyPr>
            <a:noAutofit/>
          </a:bodyPr>
          <a:lstStyle/>
          <a:p>
            <a:pPr algn="l"/>
            <a:r>
              <a:rPr lang="en-US" sz="3600" b="1"/>
              <a:t>Tracking the Teacher’s Movements</a:t>
            </a:r>
            <a:endParaRPr lang="en-US" sz="3600" b="1" dirty="0"/>
          </a:p>
        </p:txBody>
      </p:sp>
      <p:pic>
        <p:nvPicPr>
          <p:cNvPr id="4" name="Content Placeholder 3" descr="classroom_traffic.jpg"/>
          <p:cNvPicPr>
            <a:picLocks noGrp="1"/>
          </p:cNvPicPr>
          <p:nvPr>
            <p:ph idx="1"/>
          </p:nvPr>
        </p:nvPicPr>
        <p:blipFill>
          <a:blip r:embed="rId2"/>
          <a:srcRect l="7115" t="12177" r="8778" b="9409"/>
          <a:stretch>
            <a:fillRect/>
          </a:stretch>
        </p:blipFill>
        <p:spPr>
          <a:xfrm>
            <a:off x="928764" y="853216"/>
            <a:ext cx="7283296" cy="489865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865A1981-B625-4CED-8385-6988DF4CBA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054558">
            <a:off x="2682343" y="1912456"/>
            <a:ext cx="2497910" cy="1612323"/>
          </a:xfrm>
          <a:prstGeom prst="rect">
            <a:avLst/>
          </a:prstGeom>
        </p:spPr>
      </p:pic>
      <p:sp>
        <p:nvSpPr>
          <p:cNvPr id="15" name="Rectangle 14">
            <a:extLst>
              <a:ext uri="{FF2B5EF4-FFF2-40B4-BE49-F238E27FC236}">
                <a16:creationId xmlns:a16="http://schemas.microsoft.com/office/drawing/2014/main" id="{58705588-E2BC-4E36-A99E-9B19942BFEC3}"/>
              </a:ext>
              <a:ext uri="{C183D7F6-B498-43B3-948B-1728B52AA6E4}">
                <adec:decorative xmlns:adec="http://schemas.microsoft.com/office/drawing/2017/decorative" val="1"/>
              </a:ext>
            </a:extLst>
          </p:cNvPr>
          <p:cNvSpPr/>
          <p:nvPr/>
        </p:nvSpPr>
        <p:spPr>
          <a:xfrm>
            <a:off x="3277634" y="4044815"/>
            <a:ext cx="2592000" cy="1890000"/>
          </a:xfrm>
          <a:prstGeom prst="rect">
            <a:avLst/>
          </a:prstGeom>
          <a:solidFill>
            <a:schemeClr val="accent2">
              <a:alpha val="8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Tahoma"/>
              <a:ea typeface="+mn-ea"/>
              <a:cs typeface="+mn-cs"/>
            </a:endParaRPr>
          </a:p>
        </p:txBody>
      </p:sp>
      <p:sp>
        <p:nvSpPr>
          <p:cNvPr id="2" name="Title 1">
            <a:extLst>
              <a:ext uri="{FF2B5EF4-FFF2-40B4-BE49-F238E27FC236}">
                <a16:creationId xmlns:a16="http://schemas.microsoft.com/office/drawing/2014/main" id="{E53B6E93-870A-47FD-871A-60D186B2A8AF}"/>
              </a:ext>
            </a:extLst>
          </p:cNvPr>
          <p:cNvSpPr>
            <a:spLocks noGrp="1"/>
          </p:cNvSpPr>
          <p:nvPr>
            <p:ph type="title"/>
          </p:nvPr>
        </p:nvSpPr>
        <p:spPr/>
        <p:txBody>
          <a:bodyPr/>
          <a:lstStyle/>
          <a:p>
            <a:pPr algn="ctr">
              <a:lnSpc>
                <a:spcPct val="100000"/>
              </a:lnSpc>
            </a:pPr>
            <a:r>
              <a:rPr lang="en-US" sz="3000" b="1"/>
              <a:t>BRIDGING 1</a:t>
            </a:r>
            <a:br>
              <a:rPr lang="en-US" sz="3000" b="1" dirty="0"/>
            </a:br>
            <a:r>
              <a:rPr lang="en-US" sz="3000" b="1" dirty="0"/>
              <a:t>ECAD6007-C</a:t>
            </a:r>
            <a:br>
              <a:rPr lang="en-US" sz="3000" b="1" dirty="0"/>
            </a:br>
            <a:r>
              <a:rPr lang="en-US" sz="3000" dirty="0"/>
              <a:t>Observations</a:t>
            </a:r>
          </a:p>
        </p:txBody>
      </p:sp>
      <p:sp>
        <p:nvSpPr>
          <p:cNvPr id="14" name="Text Placeholder 13">
            <a:extLst>
              <a:ext uri="{FF2B5EF4-FFF2-40B4-BE49-F238E27FC236}">
                <a16:creationId xmlns:a16="http://schemas.microsoft.com/office/drawing/2014/main" id="{DF07F4A7-B79A-4E16-A73A-E30B7C64B324}"/>
              </a:ext>
            </a:extLst>
          </p:cNvPr>
          <p:cNvSpPr>
            <a:spLocks noGrp="1"/>
          </p:cNvSpPr>
          <p:nvPr>
            <p:ph type="body" sz="half" idx="15"/>
          </p:nvPr>
        </p:nvSpPr>
        <p:spPr/>
        <p:txBody>
          <a:bodyPr>
            <a:normAutofit/>
          </a:bodyPr>
          <a:lstStyle/>
          <a:p>
            <a:pPr marL="0" indent="0">
              <a:buNone/>
            </a:pPr>
            <a:r>
              <a:rPr lang="en-US" dirty="0"/>
              <a:t>ADAPTED FROM</a:t>
            </a:r>
          </a:p>
          <a:p>
            <a:pPr marL="0" indent="0">
              <a:buNone/>
            </a:pPr>
            <a:r>
              <a:rPr lang="en-US" dirty="0"/>
              <a:t>Fletcher-Wood (2016: 125)</a:t>
            </a:r>
          </a:p>
          <a:p>
            <a:r>
              <a:rPr lang="en-US" b="1" dirty="0"/>
              <a:t>Classroom culture</a:t>
            </a:r>
            <a:r>
              <a:rPr lang="en-US" dirty="0"/>
              <a:t>: Are the students focused on learning?</a:t>
            </a:r>
          </a:p>
          <a:p>
            <a:r>
              <a:rPr lang="en-US" b="1" dirty="0"/>
              <a:t>Objectives:</a:t>
            </a:r>
            <a:r>
              <a:rPr lang="en-US" dirty="0"/>
              <a:t> Is there a clear purpose to the lesson?  How do the lesson activities promote that purpose?</a:t>
            </a:r>
          </a:p>
          <a:p>
            <a:r>
              <a:rPr lang="en-US" b="1" dirty="0"/>
              <a:t>Direction</a:t>
            </a:r>
            <a:r>
              <a:rPr lang="en-US" dirty="0"/>
              <a:t>: Are the students clear about what they are doing and how to do it well?</a:t>
            </a:r>
          </a:p>
          <a:p>
            <a:endParaRPr lang="en-US" dirty="0"/>
          </a:p>
        </p:txBody>
      </p:sp>
      <p:sp>
        <p:nvSpPr>
          <p:cNvPr id="19" name="Text Placeholder 18">
            <a:extLst>
              <a:ext uri="{FF2B5EF4-FFF2-40B4-BE49-F238E27FC236}">
                <a16:creationId xmlns:a16="http://schemas.microsoft.com/office/drawing/2014/main" id="{3B6260BF-B12E-43D7-873E-A093915B3759}"/>
              </a:ext>
            </a:extLst>
          </p:cNvPr>
          <p:cNvSpPr>
            <a:spLocks noGrp="1"/>
          </p:cNvSpPr>
          <p:nvPr>
            <p:ph type="body" sz="half" idx="2"/>
          </p:nvPr>
        </p:nvSpPr>
        <p:spPr/>
        <p:txBody>
          <a:bodyPr>
            <a:normAutofit lnSpcReduction="10000"/>
          </a:bodyPr>
          <a:lstStyle/>
          <a:p>
            <a:r>
              <a:rPr lang="en-US" b="1" dirty="0"/>
              <a:t>Access and challenge</a:t>
            </a:r>
            <a:r>
              <a:rPr lang="en-US" dirty="0"/>
              <a:t>: Are all students able to engage in the lesson?  Are all students challenged?  </a:t>
            </a:r>
            <a:r>
              <a:rPr lang="en-US" b="1" dirty="0"/>
              <a:t>Assessment:</a:t>
            </a:r>
            <a:r>
              <a:rPr lang="en-US" dirty="0"/>
              <a:t> How does the teacher assess student understanding before, during and after the lesson?  How is this used in their teaching?</a:t>
            </a:r>
          </a:p>
          <a:p>
            <a:r>
              <a:rPr lang="en-US" b="1" dirty="0"/>
              <a:t>Specifics</a:t>
            </a:r>
            <a:r>
              <a:rPr lang="en-US" dirty="0"/>
              <a:t>: Are there </a:t>
            </a:r>
            <a:r>
              <a:rPr lang="en-US" u="sng" dirty="0"/>
              <a:t>particular telling moments and examples </a:t>
            </a:r>
            <a:r>
              <a:rPr lang="en-US" dirty="0"/>
              <a:t>which it would be helpful to discuss?</a:t>
            </a:r>
          </a:p>
          <a:p>
            <a:endParaRPr lang="en-US" dirty="0"/>
          </a:p>
        </p:txBody>
      </p:sp>
      <p:cxnSp>
        <p:nvCxnSpPr>
          <p:cNvPr id="28" name="Straight Connector 27">
            <a:extLst>
              <a:ext uri="{FF2B5EF4-FFF2-40B4-BE49-F238E27FC236}">
                <a16:creationId xmlns:a16="http://schemas.microsoft.com/office/drawing/2014/main" id="{4EB46CFB-014A-4721-A9DB-8607BB257FD4}"/>
              </a:ext>
              <a:ext uri="{C183D7F6-B498-43B3-948B-1728B52AA6E4}">
                <adec:decorative xmlns:adec="http://schemas.microsoft.com/office/drawing/2017/decorative" val="1"/>
              </a:ext>
            </a:extLst>
          </p:cNvPr>
          <p:cNvCxnSpPr/>
          <p:nvPr/>
        </p:nvCxnSpPr>
        <p:spPr>
          <a:xfrm>
            <a:off x="3397500" y="5035358"/>
            <a:ext cx="23490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1233425" y="111769"/>
            <a:ext cx="6677149" cy="438582"/>
          </a:xfrm>
          <a:prstGeom prst="rect">
            <a:avLst/>
          </a:prstGeom>
          <a:noFill/>
        </p:spPr>
        <p:txBody>
          <a:bodyPr wrap="none" lIns="68580" tIns="34290" rIns="68580" bIns="3429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w="10160">
                  <a:solidFill>
                    <a:srgbClr val="84ACB6"/>
                  </a:solidFill>
                  <a:prstDash val="solid"/>
                </a:ln>
                <a:solidFill>
                  <a:srgbClr val="FFFFFF"/>
                </a:solidFill>
                <a:effectLst>
                  <a:outerShdw blurRad="38100" dist="22860" dir="5400000" algn="tl" rotWithShape="0">
                    <a:srgbClr val="000000">
                      <a:alpha val="30000"/>
                    </a:srgbClr>
                  </a:outerShdw>
                </a:effectLst>
                <a:uLnTx/>
                <a:uFillTx/>
                <a:latin typeface="Tahoma"/>
                <a:ea typeface="+mn-ea"/>
                <a:cs typeface="+mn-cs"/>
              </a:rPr>
              <a:t>What am I looking for in this observation?</a:t>
            </a:r>
          </a:p>
        </p:txBody>
      </p:sp>
      <p:pic>
        <p:nvPicPr>
          <p:cNvPr id="10" name="Picture 9">
            <a:extLst>
              <a:ext uri="{FF2B5EF4-FFF2-40B4-BE49-F238E27FC236}">
                <a16:creationId xmlns:a16="http://schemas.microsoft.com/office/drawing/2014/main" id="{865A1981-B625-4CED-8385-6988DF4CBA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74341">
            <a:off x="4185402" y="2386442"/>
            <a:ext cx="2053126" cy="1363403"/>
          </a:xfrm>
          <a:prstGeom prst="rect">
            <a:avLst/>
          </a:prstGeom>
        </p:spPr>
      </p:pic>
    </p:spTree>
    <p:extLst>
      <p:ext uri="{BB962C8B-B14F-4D97-AF65-F5344CB8AC3E}">
        <p14:creationId xmlns:p14="http://schemas.microsoft.com/office/powerpoint/2010/main" val="3093828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827584" y="1052736"/>
            <a:ext cx="6933487" cy="1026114"/>
          </a:xfrm>
        </p:spPr>
        <p:txBody>
          <a:bodyPr/>
          <a:lstStyle/>
          <a:p>
            <a:r>
              <a:rPr lang="en-GB" dirty="0"/>
              <a:t>Observations </a:t>
            </a:r>
          </a:p>
        </p:txBody>
      </p:sp>
      <p:graphicFrame>
        <p:nvGraphicFramePr>
          <p:cNvPr id="3" name="Table 2">
            <a:extLst>
              <a:ext uri="{FF2B5EF4-FFF2-40B4-BE49-F238E27FC236}">
                <a16:creationId xmlns:a16="http://schemas.microsoft.com/office/drawing/2014/main" id="{478B47AA-3892-488C-8CD8-BEE0ADD7F102}"/>
              </a:ext>
            </a:extLst>
          </p:cNvPr>
          <p:cNvGraphicFramePr>
            <a:graphicFrameLocks noGrp="1"/>
          </p:cNvGraphicFramePr>
          <p:nvPr>
            <p:extLst>
              <p:ext uri="{D42A27DB-BD31-4B8C-83A1-F6EECF244321}">
                <p14:modId xmlns:p14="http://schemas.microsoft.com/office/powerpoint/2010/main" val="852507332"/>
              </p:ext>
            </p:extLst>
          </p:nvPr>
        </p:nvGraphicFramePr>
        <p:xfrm>
          <a:off x="1547664" y="2213164"/>
          <a:ext cx="5832648" cy="2617854"/>
        </p:xfrm>
        <a:graphic>
          <a:graphicData uri="http://schemas.openxmlformats.org/drawingml/2006/table">
            <a:tbl>
              <a:tblPr firstRow="1" firstCol="1" bandRow="1"/>
              <a:tblGrid>
                <a:gridCol w="2959993">
                  <a:extLst>
                    <a:ext uri="{9D8B030D-6E8A-4147-A177-3AD203B41FA5}">
                      <a16:colId xmlns:a16="http://schemas.microsoft.com/office/drawing/2014/main" val="4024477073"/>
                    </a:ext>
                  </a:extLst>
                </a:gridCol>
                <a:gridCol w="928440">
                  <a:extLst>
                    <a:ext uri="{9D8B030D-6E8A-4147-A177-3AD203B41FA5}">
                      <a16:colId xmlns:a16="http://schemas.microsoft.com/office/drawing/2014/main" val="2272039824"/>
                    </a:ext>
                  </a:extLst>
                </a:gridCol>
                <a:gridCol w="1944215">
                  <a:extLst>
                    <a:ext uri="{9D8B030D-6E8A-4147-A177-3AD203B41FA5}">
                      <a16:colId xmlns:a16="http://schemas.microsoft.com/office/drawing/2014/main" val="925196311"/>
                    </a:ext>
                  </a:extLst>
                </a:gridCol>
              </a:tblGrid>
              <a:tr h="338944">
                <a:tc gridSpan="2">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Lesson 3</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Room</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805506651"/>
                  </a:ext>
                </a:extLst>
              </a:tr>
              <a:tr h="338944">
                <a:tc>
                  <a:txBody>
                    <a:bodyPr/>
                    <a:lstStyle/>
                    <a:p>
                      <a:pP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RML  (MFL)</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Yr7</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6S1</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194490"/>
                  </a:ext>
                </a:extLst>
              </a:tr>
              <a:tr h="338944">
                <a:tc>
                  <a:txBody>
                    <a:bodyPr/>
                    <a:lstStyle/>
                    <a:p>
                      <a:pP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EGR   (Welsh)</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Yr7</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1 04</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25336960"/>
                  </a:ext>
                </a:extLst>
              </a:tr>
              <a:tr h="338944">
                <a:tc>
                  <a:txBody>
                    <a:bodyPr/>
                    <a:lstStyle/>
                    <a:p>
                      <a:pP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NJB  (Music)</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Yr8</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Mu2</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8910790"/>
                  </a:ext>
                </a:extLst>
              </a:tr>
              <a:tr h="338944">
                <a:tc>
                  <a:txBody>
                    <a:bodyPr/>
                    <a:lstStyle/>
                    <a:p>
                      <a:pP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MW (Drama)</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Yr7</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DS3</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0376176"/>
                  </a:ext>
                </a:extLst>
              </a:tr>
              <a:tr h="338944">
                <a:tc>
                  <a:txBody>
                    <a:bodyPr/>
                    <a:lstStyle/>
                    <a:p>
                      <a:pP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AMT (</a:t>
                      </a:r>
                      <a:r>
                        <a:rPr lang="en-GB" sz="28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Eng</a:t>
                      </a: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Yr9</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9 53</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6041780"/>
                  </a:ext>
                </a:extLst>
              </a:tr>
            </a:tbl>
          </a:graphicData>
        </a:graphic>
      </p:graphicFrame>
    </p:spTree>
    <p:extLst>
      <p:ext uri="{BB962C8B-B14F-4D97-AF65-F5344CB8AC3E}">
        <p14:creationId xmlns:p14="http://schemas.microsoft.com/office/powerpoint/2010/main" val="14030855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590841" y="1065012"/>
            <a:ext cx="7772400" cy="1470025"/>
          </a:xfrm>
        </p:spPr>
        <p:txBody>
          <a:bodyPr/>
          <a:lstStyle/>
          <a:p>
            <a:r>
              <a:rPr lang="en-GB" dirty="0"/>
              <a:t>Break/</a:t>
            </a:r>
            <a:r>
              <a:rPr lang="en-GB" dirty="0" err="1"/>
              <a:t>Egwyl</a:t>
            </a:r>
            <a:endParaRPr lang="en-GB" dirty="0"/>
          </a:p>
        </p:txBody>
      </p:sp>
    </p:spTree>
    <p:extLst>
      <p:ext uri="{BB962C8B-B14F-4D97-AF65-F5344CB8AC3E}">
        <p14:creationId xmlns:p14="http://schemas.microsoft.com/office/powerpoint/2010/main" val="27379599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323528" y="508210"/>
            <a:ext cx="7772400" cy="1470025"/>
          </a:xfrm>
        </p:spPr>
        <p:txBody>
          <a:bodyPr/>
          <a:lstStyle/>
          <a:p>
            <a:r>
              <a:rPr lang="en-GB" dirty="0"/>
              <a:t>Feedback </a:t>
            </a:r>
          </a:p>
        </p:txBody>
      </p:sp>
      <p:pic>
        <p:nvPicPr>
          <p:cNvPr id="4" name="Picture 3" descr="A close up of a sign&#10;&#10;Description automatically generated">
            <a:extLst>
              <a:ext uri="{FF2B5EF4-FFF2-40B4-BE49-F238E27FC236}">
                <a16:creationId xmlns:a16="http://schemas.microsoft.com/office/drawing/2014/main" id="{787333ED-5801-459F-9253-AFD93D9718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90750" y="1643062"/>
            <a:ext cx="4762500" cy="3571875"/>
          </a:xfrm>
          <a:prstGeom prst="rect">
            <a:avLst/>
          </a:prstGeom>
        </p:spPr>
      </p:pic>
    </p:spTree>
    <p:extLst>
      <p:ext uri="{BB962C8B-B14F-4D97-AF65-F5344CB8AC3E}">
        <p14:creationId xmlns:p14="http://schemas.microsoft.com/office/powerpoint/2010/main" val="2108143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467544" y="836712"/>
            <a:ext cx="7772400" cy="1470025"/>
          </a:xfrm>
        </p:spPr>
        <p:txBody>
          <a:bodyPr/>
          <a:lstStyle/>
          <a:p>
            <a:r>
              <a:rPr lang="en-GB"/>
              <a:t>Picasso </a:t>
            </a:r>
            <a:r>
              <a:rPr lang="en-GB" dirty="0"/>
              <a:t>Task </a:t>
            </a:r>
          </a:p>
        </p:txBody>
      </p:sp>
    </p:spTree>
    <p:extLst>
      <p:ext uri="{BB962C8B-B14F-4D97-AF65-F5344CB8AC3E}">
        <p14:creationId xmlns:p14="http://schemas.microsoft.com/office/powerpoint/2010/main" val="38892042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reorchy school phot"/>
          <p:cNvPicPr>
            <a:picLocks noChangeAspect="1" noChangeArrowheads="1"/>
          </p:cNvPicPr>
          <p:nvPr/>
        </p:nvPicPr>
        <p:blipFill>
          <a:blip r:embed="rId2" cstate="print"/>
          <a:srcRect/>
          <a:stretch>
            <a:fillRect/>
          </a:stretch>
        </p:blipFill>
        <p:spPr>
          <a:xfrm>
            <a:off x="0" y="5229200"/>
            <a:ext cx="9144000" cy="1585104"/>
          </a:xfrm>
          <a:prstGeom prst="rect">
            <a:avLst/>
          </a:prstGeom>
        </p:spPr>
      </p:pic>
      <p:pic>
        <p:nvPicPr>
          <p:cNvPr id="2" name="Picture 1">
            <a:extLst>
              <a:ext uri="{FF2B5EF4-FFF2-40B4-BE49-F238E27FC236}">
                <a16:creationId xmlns:a16="http://schemas.microsoft.com/office/drawing/2014/main" id="{643270A6-3D16-442A-B957-44358D8C99FA}"/>
              </a:ext>
            </a:extLst>
          </p:cNvPr>
          <p:cNvPicPr>
            <a:picLocks noChangeAspect="1"/>
          </p:cNvPicPr>
          <p:nvPr/>
        </p:nvPicPr>
        <p:blipFill>
          <a:blip r:embed="rId3"/>
          <a:stretch>
            <a:fillRect/>
          </a:stretch>
        </p:blipFill>
        <p:spPr>
          <a:xfrm>
            <a:off x="755576" y="727495"/>
            <a:ext cx="7403159" cy="4493448"/>
          </a:xfrm>
          <a:prstGeom prst="rect">
            <a:avLst/>
          </a:prstGeom>
        </p:spPr>
      </p:pic>
    </p:spTree>
    <p:extLst>
      <p:ext uri="{BB962C8B-B14F-4D97-AF65-F5344CB8AC3E}">
        <p14:creationId xmlns:p14="http://schemas.microsoft.com/office/powerpoint/2010/main" val="9829098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reorchy school phot"/>
          <p:cNvPicPr>
            <a:picLocks noChangeAspect="1" noChangeArrowheads="1"/>
          </p:cNvPicPr>
          <p:nvPr/>
        </p:nvPicPr>
        <p:blipFill>
          <a:blip r:embed="rId2" cstate="print"/>
          <a:srcRect/>
          <a:stretch>
            <a:fillRect/>
          </a:stretch>
        </p:blipFill>
        <p:spPr>
          <a:xfrm>
            <a:off x="0" y="5229200"/>
            <a:ext cx="9144000" cy="1585104"/>
          </a:xfrm>
          <a:prstGeom prst="rect">
            <a:avLst/>
          </a:prstGeom>
        </p:spPr>
      </p:pic>
      <p:pic>
        <p:nvPicPr>
          <p:cNvPr id="3" name="Picture 2">
            <a:extLst>
              <a:ext uri="{FF2B5EF4-FFF2-40B4-BE49-F238E27FC236}">
                <a16:creationId xmlns:a16="http://schemas.microsoft.com/office/drawing/2014/main" id="{BA2F3BF5-164C-4509-8A1B-519BB5711E0E}"/>
              </a:ext>
            </a:extLst>
          </p:cNvPr>
          <p:cNvPicPr>
            <a:picLocks noChangeAspect="1"/>
          </p:cNvPicPr>
          <p:nvPr/>
        </p:nvPicPr>
        <p:blipFill>
          <a:blip r:embed="rId3"/>
          <a:stretch>
            <a:fillRect/>
          </a:stretch>
        </p:blipFill>
        <p:spPr>
          <a:xfrm>
            <a:off x="1907704" y="764704"/>
            <a:ext cx="5870527" cy="4179316"/>
          </a:xfrm>
          <a:prstGeom prst="rect">
            <a:avLst/>
          </a:prstGeom>
        </p:spPr>
      </p:pic>
    </p:spTree>
    <p:extLst>
      <p:ext uri="{BB962C8B-B14F-4D97-AF65-F5344CB8AC3E}">
        <p14:creationId xmlns:p14="http://schemas.microsoft.com/office/powerpoint/2010/main" val="27648859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reorchy school phot"/>
          <p:cNvPicPr>
            <a:picLocks noChangeAspect="1" noChangeArrowheads="1"/>
          </p:cNvPicPr>
          <p:nvPr/>
        </p:nvPicPr>
        <p:blipFill>
          <a:blip r:embed="rId2" cstate="print"/>
          <a:srcRect/>
          <a:stretch>
            <a:fillRect/>
          </a:stretch>
        </p:blipFill>
        <p:spPr>
          <a:xfrm>
            <a:off x="0" y="5229200"/>
            <a:ext cx="9144000" cy="1585104"/>
          </a:xfrm>
          <a:prstGeom prst="rect">
            <a:avLst/>
          </a:prstGeom>
        </p:spPr>
      </p:pic>
      <p:pic>
        <p:nvPicPr>
          <p:cNvPr id="4" name="Picture 3">
            <a:extLst>
              <a:ext uri="{FF2B5EF4-FFF2-40B4-BE49-F238E27FC236}">
                <a16:creationId xmlns:a16="http://schemas.microsoft.com/office/drawing/2014/main" id="{621D3DE8-CE15-4CC6-A3F6-0465A967F64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59632" y="764704"/>
            <a:ext cx="7344816" cy="4320480"/>
          </a:xfrm>
          <a:prstGeom prst="rect">
            <a:avLst/>
          </a:prstGeom>
          <a:noFill/>
          <a:ln>
            <a:noFill/>
          </a:ln>
        </p:spPr>
      </p:pic>
    </p:spTree>
    <p:extLst>
      <p:ext uri="{BB962C8B-B14F-4D97-AF65-F5344CB8AC3E}">
        <p14:creationId xmlns:p14="http://schemas.microsoft.com/office/powerpoint/2010/main" val="25138855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323528" y="508210"/>
            <a:ext cx="7772400" cy="1470025"/>
          </a:xfrm>
        </p:spPr>
        <p:txBody>
          <a:bodyPr/>
          <a:lstStyle/>
          <a:p>
            <a:r>
              <a:rPr lang="en-GB" dirty="0"/>
              <a:t>Lunch / </a:t>
            </a:r>
            <a:r>
              <a:rPr lang="en-GB" dirty="0" err="1"/>
              <a:t>Cinio</a:t>
            </a:r>
            <a:r>
              <a:rPr lang="en-GB" dirty="0"/>
              <a:t> </a:t>
            </a:r>
          </a:p>
        </p:txBody>
      </p:sp>
    </p:spTree>
    <p:extLst>
      <p:ext uri="{BB962C8B-B14F-4D97-AF65-F5344CB8AC3E}">
        <p14:creationId xmlns:p14="http://schemas.microsoft.com/office/powerpoint/2010/main" val="20937246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467544" y="673288"/>
            <a:ext cx="7772400" cy="1470025"/>
          </a:xfrm>
        </p:spPr>
        <p:txBody>
          <a:bodyPr/>
          <a:lstStyle/>
          <a:p>
            <a:r>
              <a:rPr lang="en-GB" dirty="0"/>
              <a:t>Lesson Observation 2 </a:t>
            </a:r>
          </a:p>
        </p:txBody>
      </p:sp>
      <p:graphicFrame>
        <p:nvGraphicFramePr>
          <p:cNvPr id="4" name="Table 3">
            <a:extLst>
              <a:ext uri="{FF2B5EF4-FFF2-40B4-BE49-F238E27FC236}">
                <a16:creationId xmlns:a16="http://schemas.microsoft.com/office/drawing/2014/main" id="{C8DB9F9F-BC27-43B5-B9C1-A80FFADE9B3D}"/>
              </a:ext>
            </a:extLst>
          </p:cNvPr>
          <p:cNvGraphicFramePr>
            <a:graphicFrameLocks noGrp="1"/>
          </p:cNvGraphicFramePr>
          <p:nvPr>
            <p:extLst>
              <p:ext uri="{D42A27DB-BD31-4B8C-83A1-F6EECF244321}">
                <p14:modId xmlns:p14="http://schemas.microsoft.com/office/powerpoint/2010/main" val="2483298000"/>
              </p:ext>
            </p:extLst>
          </p:nvPr>
        </p:nvGraphicFramePr>
        <p:xfrm>
          <a:off x="2373524" y="1938195"/>
          <a:ext cx="3672408" cy="2629872"/>
        </p:xfrm>
        <a:graphic>
          <a:graphicData uri="http://schemas.openxmlformats.org/drawingml/2006/table">
            <a:tbl>
              <a:tblPr firstRow="1" firstCol="1" bandRow="1"/>
              <a:tblGrid>
                <a:gridCol w="1793000">
                  <a:extLst>
                    <a:ext uri="{9D8B030D-6E8A-4147-A177-3AD203B41FA5}">
                      <a16:colId xmlns:a16="http://schemas.microsoft.com/office/drawing/2014/main" val="497677674"/>
                    </a:ext>
                  </a:extLst>
                </a:gridCol>
                <a:gridCol w="655272">
                  <a:extLst>
                    <a:ext uri="{9D8B030D-6E8A-4147-A177-3AD203B41FA5}">
                      <a16:colId xmlns:a16="http://schemas.microsoft.com/office/drawing/2014/main" val="390952361"/>
                    </a:ext>
                  </a:extLst>
                </a:gridCol>
                <a:gridCol w="1224136">
                  <a:extLst>
                    <a:ext uri="{9D8B030D-6E8A-4147-A177-3AD203B41FA5}">
                      <a16:colId xmlns:a16="http://schemas.microsoft.com/office/drawing/2014/main" val="3732301623"/>
                    </a:ext>
                  </a:extLst>
                </a:gridCol>
              </a:tblGrid>
              <a:tr h="438312">
                <a:tc gridSpan="2">
                  <a:txBody>
                    <a:bodyPr/>
                    <a:lstStyle/>
                    <a:p>
                      <a:pPr algn="ctr">
                        <a:lnSpc>
                          <a:spcPct val="107000"/>
                        </a:lnSpc>
                        <a:spcAft>
                          <a:spcPts val="0"/>
                        </a:spcAft>
                      </a:pPr>
                      <a:r>
                        <a:rPr lang="en-GB" sz="18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Lesson 5</a:t>
                      </a:r>
                      <a:endParaRPr lang="en-GB"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hMerge="1">
                  <a:txBody>
                    <a:bodyPr/>
                    <a:lstStyle/>
                    <a:p>
                      <a:endParaRPr lang="en-GB"/>
                    </a:p>
                  </a:txBody>
                  <a:tcPr/>
                </a:tc>
                <a:tc>
                  <a:txBody>
                    <a:bodyPr/>
                    <a:lstStyle/>
                    <a:p>
                      <a:pP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Room </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3385240720"/>
                  </a:ext>
                </a:extLst>
              </a:tr>
              <a:tr h="438312">
                <a:tc>
                  <a:txBody>
                    <a:bodyPr/>
                    <a:lstStyle/>
                    <a:p>
                      <a:pP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KAC (</a:t>
                      </a:r>
                      <a:r>
                        <a:rPr lang="en-GB" sz="1800" b="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Eng</a:t>
                      </a: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Yr7</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9 52</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76732619"/>
                  </a:ext>
                </a:extLst>
              </a:tr>
              <a:tr h="438312">
                <a:tc>
                  <a:txBody>
                    <a:bodyPr/>
                    <a:lstStyle/>
                    <a:p>
                      <a:pP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KES (</a:t>
                      </a:r>
                      <a:r>
                        <a:rPr lang="en-GB" sz="1800" b="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Eng</a:t>
                      </a: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Yr7</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9 55</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9708460"/>
                  </a:ext>
                </a:extLst>
              </a:tr>
              <a:tr h="438312">
                <a:tc>
                  <a:txBody>
                    <a:bodyPr/>
                    <a:lstStyle/>
                    <a:p>
                      <a:pP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LED (sci)</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Yr8</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S2</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2525011"/>
                  </a:ext>
                </a:extLst>
              </a:tr>
              <a:tr h="438312">
                <a:tc>
                  <a:txBody>
                    <a:bodyPr/>
                    <a:lstStyle/>
                    <a:p>
                      <a:pP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ANK (Ma)</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Yr9</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217</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7651066"/>
                  </a:ext>
                </a:extLst>
              </a:tr>
              <a:tr h="438312">
                <a:tc>
                  <a:txBody>
                    <a:bodyPr/>
                    <a:lstStyle/>
                    <a:p>
                      <a:pP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JN (Ma) </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Yr9</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211</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4408974"/>
                  </a:ext>
                </a:extLst>
              </a:tr>
            </a:tbl>
          </a:graphicData>
        </a:graphic>
      </p:graphicFrame>
    </p:spTree>
    <p:extLst>
      <p:ext uri="{BB962C8B-B14F-4D97-AF65-F5344CB8AC3E}">
        <p14:creationId xmlns:p14="http://schemas.microsoft.com/office/powerpoint/2010/main" val="20354492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590841" y="1065012"/>
            <a:ext cx="7772400" cy="1470025"/>
          </a:xfrm>
        </p:spPr>
        <p:txBody>
          <a:bodyPr/>
          <a:lstStyle/>
          <a:p>
            <a:r>
              <a:rPr lang="en-GB" dirty="0"/>
              <a:t>Feedback </a:t>
            </a:r>
          </a:p>
        </p:txBody>
      </p:sp>
    </p:spTree>
    <p:extLst>
      <p:ext uri="{BB962C8B-B14F-4D97-AF65-F5344CB8AC3E}">
        <p14:creationId xmlns:p14="http://schemas.microsoft.com/office/powerpoint/2010/main" val="39609963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590841" y="1065012"/>
            <a:ext cx="7772400" cy="1470025"/>
          </a:xfrm>
        </p:spPr>
        <p:txBody>
          <a:bodyPr/>
          <a:lstStyle/>
          <a:p>
            <a:r>
              <a:rPr lang="en-GB" dirty="0"/>
              <a:t>Tomorrow ! </a:t>
            </a:r>
          </a:p>
        </p:txBody>
      </p:sp>
    </p:spTree>
    <p:extLst>
      <p:ext uri="{BB962C8B-B14F-4D97-AF65-F5344CB8AC3E}">
        <p14:creationId xmlns:p14="http://schemas.microsoft.com/office/powerpoint/2010/main" val="24682078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8" descr="Treorchy comp Logo copy"/>
          <p:cNvPicPr>
            <a:picLocks noChangeAspect="1" noChangeArrowheads="1"/>
          </p:cNvPicPr>
          <p:nvPr/>
        </p:nvPicPr>
        <p:blipFill>
          <a:blip r:embed="rId2" cstate="print"/>
          <a:srcRect/>
          <a:stretch>
            <a:fillRect/>
          </a:stretch>
        </p:blipFill>
        <p:spPr bwMode="auto">
          <a:xfrm>
            <a:off x="323528" y="217109"/>
            <a:ext cx="1322250" cy="1026114"/>
          </a:xfrm>
          <a:prstGeom prst="rect">
            <a:avLst/>
          </a:prstGeom>
          <a:noFill/>
          <a:ln w="9525">
            <a:noFill/>
            <a:miter lim="800000"/>
            <a:headEnd/>
            <a:tailEnd/>
          </a:ln>
        </p:spPr>
      </p:pic>
      <p:pic>
        <p:nvPicPr>
          <p:cNvPr id="5" name="Picture 4" descr="treorchy school phot"/>
          <p:cNvPicPr>
            <a:picLocks noChangeAspect="1" noChangeArrowheads="1"/>
          </p:cNvPicPr>
          <p:nvPr/>
        </p:nvPicPr>
        <p:blipFill>
          <a:blip r:embed="rId3" cstate="print"/>
          <a:srcRect/>
          <a:stretch>
            <a:fillRect/>
          </a:stretch>
        </p:blipFill>
        <p:spPr>
          <a:xfrm>
            <a:off x="0" y="5229200"/>
            <a:ext cx="9144000" cy="1585104"/>
          </a:xfrm>
          <a:prstGeom prst="rect">
            <a:avLst/>
          </a:prstGeom>
        </p:spPr>
      </p:pic>
      <p:pic>
        <p:nvPicPr>
          <p:cNvPr id="7" name="Picture 6">
            <a:extLst>
              <a:ext uri="{FF2B5EF4-FFF2-40B4-BE49-F238E27FC236}">
                <a16:creationId xmlns:a16="http://schemas.microsoft.com/office/drawing/2014/main" id="{FAFF9275-12EE-4F46-BA51-7904C42C1848}"/>
              </a:ext>
            </a:extLst>
          </p:cNvPr>
          <p:cNvPicPr>
            <a:picLocks noChangeAspect="1"/>
          </p:cNvPicPr>
          <p:nvPr/>
        </p:nvPicPr>
        <p:blipFill>
          <a:blip r:embed="rId4"/>
          <a:stretch>
            <a:fillRect/>
          </a:stretch>
        </p:blipFill>
        <p:spPr>
          <a:xfrm>
            <a:off x="7308304" y="116633"/>
            <a:ext cx="1659259" cy="1160428"/>
          </a:xfrm>
          <a:prstGeom prst="rect">
            <a:avLst/>
          </a:prstGeom>
        </p:spPr>
      </p:pic>
      <p:sp>
        <p:nvSpPr>
          <p:cNvPr id="8" name="Title 7">
            <a:extLst>
              <a:ext uri="{FF2B5EF4-FFF2-40B4-BE49-F238E27FC236}">
                <a16:creationId xmlns:a16="http://schemas.microsoft.com/office/drawing/2014/main" id="{2FDF6833-8105-4E97-9E37-F2E3EFBFD908}"/>
              </a:ext>
            </a:extLst>
          </p:cNvPr>
          <p:cNvSpPr>
            <a:spLocks noGrp="1"/>
          </p:cNvSpPr>
          <p:nvPr>
            <p:ph type="ctrTitle"/>
          </p:nvPr>
        </p:nvSpPr>
        <p:spPr>
          <a:xfrm>
            <a:off x="685800" y="1958975"/>
            <a:ext cx="7772400" cy="1470025"/>
          </a:xfrm>
        </p:spPr>
        <p:txBody>
          <a:bodyPr/>
          <a:lstStyle/>
          <a:p>
            <a:r>
              <a:rPr lang="en-GB" dirty="0"/>
              <a:t>Plenary </a:t>
            </a:r>
          </a:p>
        </p:txBody>
      </p:sp>
    </p:spTree>
    <p:extLst>
      <p:ext uri="{BB962C8B-B14F-4D97-AF65-F5344CB8AC3E}">
        <p14:creationId xmlns:p14="http://schemas.microsoft.com/office/powerpoint/2010/main" val="20634724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Parcel">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ustom 10">
      <a:majorFont>
        <a:latin typeface="Tahoma"/>
        <a:ea typeface=""/>
        <a:cs typeface=""/>
      </a:majorFont>
      <a:minorFont>
        <a:latin typeface="Tahom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spDef>
      <a:spPr/>
      <a:bodyPr rtlCol="0" anchor="ctr"/>
      <a:lstStyle>
        <a:defPPr algn="ctr">
          <a:defRPr/>
        </a:defPPr>
      </a:lstStyle>
      <a:style>
        <a:lnRef idx="2">
          <a:schemeClr val="accent2">
            <a:shade val="50000"/>
          </a:schemeClr>
        </a:lnRef>
        <a:fillRef idx="1">
          <a:schemeClr val="accent2"/>
        </a:fillRef>
        <a:effectRef idx="0">
          <a:schemeClr val="accent2"/>
        </a:effectRef>
        <a:fontRef idx="minor">
          <a:schemeClr val="lt1"/>
        </a:fontRef>
      </a:style>
    </a:spDef>
  </a:objectDefaults>
  <a:extraClrSchemeLst/>
  <a:extLst>
    <a:ext uri="{05A4C25C-085E-4340-85A3-A5531E510DB2}">
      <thm15:themeFamily xmlns:thm15="http://schemas.microsoft.com/office/thememl/2012/main" name="TF89732948_Virtual field trip_RVA_v4.potx" id="{D5327314-4ABE-4FA3-A970-063A298A971D}" vid="{3433CD16-A6C1-4434-8A42-CCC2BC6B04D6}"/>
    </a:ext>
  </a:extLst>
</a:theme>
</file>

<file path=ppt/theme/theme4.xml><?xml version="1.0" encoding="utf-8"?>
<a:theme xmlns:a="http://schemas.openxmlformats.org/drawingml/2006/main" name="1_Parcel">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ustom 10">
      <a:majorFont>
        <a:latin typeface="Tahoma"/>
        <a:ea typeface=""/>
        <a:cs typeface=""/>
      </a:majorFont>
      <a:minorFont>
        <a:latin typeface="Tahom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spDef>
      <a:spPr/>
      <a:bodyPr rtlCol="0" anchor="ctr"/>
      <a:lstStyle>
        <a:defPPr algn="ctr">
          <a:defRPr/>
        </a:defPPr>
      </a:lstStyle>
      <a:style>
        <a:lnRef idx="2">
          <a:schemeClr val="accent2">
            <a:shade val="50000"/>
          </a:schemeClr>
        </a:lnRef>
        <a:fillRef idx="1">
          <a:schemeClr val="accent2"/>
        </a:fillRef>
        <a:effectRef idx="0">
          <a:schemeClr val="accent2"/>
        </a:effectRef>
        <a:fontRef idx="minor">
          <a:schemeClr val="lt1"/>
        </a:fontRef>
      </a:style>
    </a:spDef>
  </a:objectDefaults>
  <a:extraClrSchemeLst/>
  <a:extLst>
    <a:ext uri="{05A4C25C-085E-4340-85A3-A5531E510DB2}">
      <thm15:themeFamily xmlns:thm15="http://schemas.microsoft.com/office/thememl/2012/main" name="TF89732948_Virtual field trip_RVA_v4.potx" id="{D5327314-4ABE-4FA3-A970-063A298A971D}" vid="{3433CD16-A6C1-4434-8A42-CCC2BC6B04D6}"/>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FolderType xmlns="14f004f6-05e3-41f6-a7ad-643301647851" xsi:nil="true"/>
    <Has_Teacher_Only_SectionGroup xmlns="14f004f6-05e3-41f6-a7ad-643301647851" xsi:nil="true"/>
    <AppVersion xmlns="14f004f6-05e3-41f6-a7ad-643301647851" xsi:nil="true"/>
    <CultureName xmlns="14f004f6-05e3-41f6-a7ad-643301647851" xsi:nil="true"/>
    <Owner xmlns="14f004f6-05e3-41f6-a7ad-643301647851">
      <UserInfo>
        <DisplayName/>
        <AccountId xsi:nil="true"/>
        <AccountType/>
      </UserInfo>
    </Owner>
    <NotebookType xmlns="14f004f6-05e3-41f6-a7ad-643301647851" xsi:nil="true"/>
    <Is_Collaboration_Space_Locked xmlns="14f004f6-05e3-41f6-a7ad-643301647851" xsi:nil="true"/>
    <Invited_Teachers xmlns="14f004f6-05e3-41f6-a7ad-643301647851" xsi:nil="true"/>
    <Teachers xmlns="14f004f6-05e3-41f6-a7ad-643301647851">
      <UserInfo>
        <DisplayName/>
        <AccountId xsi:nil="true"/>
        <AccountType/>
      </UserInfo>
    </Teachers>
    <Students xmlns="14f004f6-05e3-41f6-a7ad-643301647851">
      <UserInfo>
        <DisplayName/>
        <AccountId xsi:nil="true"/>
        <AccountType/>
      </UserInfo>
    </Students>
    <Student_Groups xmlns="14f004f6-05e3-41f6-a7ad-643301647851">
      <UserInfo>
        <DisplayName/>
        <AccountId xsi:nil="true"/>
        <AccountType/>
      </UserInfo>
    </Student_Groups>
    <DefaultSectionNames xmlns="14f004f6-05e3-41f6-a7ad-643301647851" xsi:nil="true"/>
    <LMS_Mappings xmlns="14f004f6-05e3-41f6-a7ad-643301647851" xsi:nil="true"/>
    <Distribution_Groups xmlns="14f004f6-05e3-41f6-a7ad-643301647851" xsi:nil="true"/>
    <Templates xmlns="14f004f6-05e3-41f6-a7ad-643301647851" xsi:nil="true"/>
    <Self_Registration_Enabled xmlns="14f004f6-05e3-41f6-a7ad-643301647851" xsi:nil="true"/>
    <Math_Settings xmlns="14f004f6-05e3-41f6-a7ad-643301647851" xsi:nil="true"/>
    <TeamsChannelId xmlns="14f004f6-05e3-41f6-a7ad-643301647851" xsi:nil="true"/>
    <Invited_Students xmlns="14f004f6-05e3-41f6-a7ad-643301647851" xsi:nil="true"/>
    <IsNotebookLocked xmlns="14f004f6-05e3-41f6-a7ad-64330164785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0D70EB42055D341B0C395C993911C39" ma:contentTypeVersion="28" ma:contentTypeDescription="Create a new document." ma:contentTypeScope="" ma:versionID="2c771d0bb6d5df1cb00b4eb0e216d596">
  <xsd:schema xmlns:xsd="http://www.w3.org/2001/XMLSchema" xmlns:xs="http://www.w3.org/2001/XMLSchema" xmlns:p="http://schemas.microsoft.com/office/2006/metadata/properties" xmlns:ns3="14f004f6-05e3-41f6-a7ad-643301647851" xmlns:ns4="f16275c8-b20a-470b-9216-841aeae7beac" targetNamespace="http://schemas.microsoft.com/office/2006/metadata/properties" ma:root="true" ma:fieldsID="c84fea2c52e0283ed660e3f12a831adf" ns3:_="" ns4:_="">
    <xsd:import namespace="14f004f6-05e3-41f6-a7ad-643301647851"/>
    <xsd:import namespace="f16275c8-b20a-470b-9216-841aeae7beac"/>
    <xsd:element name="properties">
      <xsd:complexType>
        <xsd:sequence>
          <xsd:element name="documentManagement">
            <xsd:complexType>
              <xsd:all>
                <xsd:element ref="ns3:MediaServiceMetadata" minOccurs="0"/>
                <xsd:element ref="ns3:MediaServiceFastMetadata" minOccurs="0"/>
                <xsd:element ref="ns3:NotebookType" minOccurs="0"/>
                <xsd:element ref="ns3:FolderType" minOccurs="0"/>
                <xsd:element ref="ns3:CultureName" minOccurs="0"/>
                <xsd:element ref="ns3:AppVersion" minOccurs="0"/>
                <xsd:element ref="ns3:TeamsChannelId" minOccurs="0"/>
                <xsd:element ref="ns3:Owner" minOccurs="0"/>
                <xsd:element ref="ns3:DefaultSectionNames" minOccurs="0"/>
                <xsd:element ref="ns3:Templates" minOccurs="0"/>
                <xsd:element ref="ns3:Teachers" minOccurs="0"/>
                <xsd:element ref="ns3:Students" minOccurs="0"/>
                <xsd:element ref="ns3:Student_Group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ath_Settings" minOccurs="0"/>
                <xsd:element ref="ns3:Distribution_Groups" minOccurs="0"/>
                <xsd:element ref="ns3:LMS_Mappin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f004f6-05e3-41f6-a7ad-64330164785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NotebookType" ma:index="10" nillable="true" ma:displayName="Notebook Type" ma:internalName="NotebookType">
      <xsd:simpleType>
        <xsd:restriction base="dms:Text"/>
      </xsd:simpleType>
    </xsd:element>
    <xsd:element name="FolderType" ma:index="11" nillable="true" ma:displayName="Folder Type" ma:internalName="FolderType">
      <xsd:simpleType>
        <xsd:restriction base="dms:Text"/>
      </xsd:simpleType>
    </xsd:element>
    <xsd:element name="CultureName" ma:index="12" nillable="true" ma:displayName="Culture Name" ma:internalName="CultureName">
      <xsd:simpleType>
        <xsd:restriction base="dms:Text"/>
      </xsd:simpleType>
    </xsd:element>
    <xsd:element name="AppVersion" ma:index="13" nillable="true" ma:displayName="App Version" ma:internalName="AppVersion">
      <xsd:simpleType>
        <xsd:restriction base="dms:Text"/>
      </xsd:simpleType>
    </xsd:element>
    <xsd:element name="TeamsChannelId" ma:index="14" nillable="true" ma:displayName="Teams Channel Id" ma:internalName="TeamsChannelId">
      <xsd:simpleType>
        <xsd:restriction base="dms:Text"/>
      </xsd:simpleType>
    </xsd:element>
    <xsd:element name="Owner" ma:index="1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6" nillable="true" ma:displayName="Default Section Names" ma:internalName="DefaultSectionNames">
      <xsd:simpleType>
        <xsd:restriction base="dms:Note">
          <xsd:maxLength value="255"/>
        </xsd:restriction>
      </xsd:simpleType>
    </xsd:element>
    <xsd:element name="Templates" ma:index="17" nillable="true" ma:displayName="Templates" ma:internalName="Templates">
      <xsd:simpleType>
        <xsd:restriction base="dms:Note">
          <xsd:maxLength value="255"/>
        </xsd:restriction>
      </xsd:simpleType>
    </xsd:element>
    <xsd:element name="Teachers" ma:index="18"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9"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0"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21" nillable="true" ma:displayName="Invited Teachers" ma:internalName="Invited_Teachers">
      <xsd:simpleType>
        <xsd:restriction base="dms:Note">
          <xsd:maxLength value="255"/>
        </xsd:restriction>
      </xsd:simpleType>
    </xsd:element>
    <xsd:element name="Invited_Students" ma:index="22" nillable="true" ma:displayName="Invited Students" ma:internalName="Invited_Students">
      <xsd:simpleType>
        <xsd:restriction base="dms:Note">
          <xsd:maxLength value="255"/>
        </xsd:restriction>
      </xsd:simpleType>
    </xsd:element>
    <xsd:element name="Self_Registration_Enabled" ma:index="23" nillable="true" ma:displayName="Self Registration Enabled" ma:internalName="Self_Registration_Enabled">
      <xsd:simpleType>
        <xsd:restriction base="dms:Boolean"/>
      </xsd:simpleType>
    </xsd:element>
    <xsd:element name="Has_Teacher_Only_SectionGroup" ma:index="24" nillable="true" ma:displayName="Has Teacher Only SectionGroup" ma:internalName="Has_Teacher_Only_SectionGroup">
      <xsd:simpleType>
        <xsd:restriction base="dms:Boolean"/>
      </xsd:simpleType>
    </xsd:element>
    <xsd:element name="Is_Collaboration_Space_Locked" ma:index="25" nillable="true" ma:displayName="Is Collaboration Space Locked" ma:internalName="Is_Collaboration_Space_Locked">
      <xsd:simpleType>
        <xsd:restriction base="dms:Boolean"/>
      </xsd:simpleType>
    </xsd:element>
    <xsd:element name="IsNotebookLocked" ma:index="26" nillable="true" ma:displayName="Is Notebook Locked" ma:internalName="IsNotebookLocked">
      <xsd:simpleType>
        <xsd:restriction base="dms:Boolean"/>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OCR" ma:index="32" nillable="true" ma:displayName="Extracted Text" ma:internalName="MediaServiceOCR" ma:readOnly="true">
      <xsd:simpleType>
        <xsd:restriction base="dms:Note">
          <xsd:maxLength value="255"/>
        </xsd:restriction>
      </xsd:simpleType>
    </xsd:element>
    <xsd:element name="Math_Settings" ma:index="33" nillable="true" ma:displayName="Math Settings" ma:internalName="Math_Settings">
      <xsd:simpleType>
        <xsd:restriction base="dms:Text"/>
      </xsd:simpleType>
    </xsd:element>
    <xsd:element name="Distribution_Groups" ma:index="34" nillable="true" ma:displayName="Distribution Groups" ma:internalName="Distribution_Groups">
      <xsd:simpleType>
        <xsd:restriction base="dms:Note">
          <xsd:maxLength value="255"/>
        </xsd:restriction>
      </xsd:simpleType>
    </xsd:element>
    <xsd:element name="LMS_Mappings" ma:index="35" nillable="true" ma:displayName="LMS Mappings" ma:internalName="LMS_Mappings">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16275c8-b20a-470b-9216-841aeae7beac" elementFormDefault="qualified">
    <xsd:import namespace="http://schemas.microsoft.com/office/2006/documentManagement/types"/>
    <xsd:import namespace="http://schemas.microsoft.com/office/infopath/2007/PartnerControls"/>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element name="SharingHintHash" ma:index="2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CBF49F1-8E49-4400-9A7C-5B34D65C6DD1}">
  <ds:schemaRefs>
    <ds:schemaRef ds:uri="14f004f6-05e3-41f6-a7ad-643301647851"/>
    <ds:schemaRef ds:uri="http://purl.org/dc/elements/1.1/"/>
    <ds:schemaRef ds:uri="http://schemas.microsoft.com/office/2006/metadata/properties"/>
    <ds:schemaRef ds:uri="http://schemas.microsoft.com/office/2006/documentManagement/types"/>
    <ds:schemaRef ds:uri="f16275c8-b20a-470b-9216-841aeae7beac"/>
    <ds:schemaRef ds:uri="http://purl.org/dc/terms/"/>
    <ds:schemaRef ds:uri="http://schemas.openxmlformats.org/package/2006/metadata/core-properties"/>
    <ds:schemaRef ds:uri="http://purl.org/dc/dcmityp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3BA97B5B-06DF-436F-B5EA-2A429B76BBC5}">
  <ds:schemaRefs>
    <ds:schemaRef ds:uri="http://schemas.microsoft.com/sharepoint/v3/contenttype/forms"/>
  </ds:schemaRefs>
</ds:datastoreItem>
</file>

<file path=customXml/itemProps3.xml><?xml version="1.0" encoding="utf-8"?>
<ds:datastoreItem xmlns:ds="http://schemas.openxmlformats.org/officeDocument/2006/customXml" ds:itemID="{3A073F64-8E10-4546-8D4B-944A4C42F7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f004f6-05e3-41f6-a7ad-643301647851"/>
    <ds:schemaRef ds:uri="f16275c8-b20a-470b-9216-841aeae7be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222</TotalTime>
  <Words>1580</Words>
  <Application>Microsoft Office PowerPoint</Application>
  <PresentationFormat>On-screen Show (4:3)</PresentationFormat>
  <Paragraphs>232</Paragraphs>
  <Slides>48</Slides>
  <Notes>20</Notes>
  <HiddenSlides>0</HiddenSlides>
  <MMClips>0</MMClips>
  <ScaleCrop>false</ScaleCrop>
  <HeadingPairs>
    <vt:vector size="8" baseType="variant">
      <vt:variant>
        <vt:lpstr>Fonts Used</vt:lpstr>
      </vt:variant>
      <vt:variant>
        <vt:i4>6</vt:i4>
      </vt:variant>
      <vt:variant>
        <vt:lpstr>Theme</vt:lpstr>
      </vt:variant>
      <vt:variant>
        <vt:i4>4</vt:i4>
      </vt:variant>
      <vt:variant>
        <vt:lpstr>Embedded OLE Servers</vt:lpstr>
      </vt:variant>
      <vt:variant>
        <vt:i4>1</vt:i4>
      </vt:variant>
      <vt:variant>
        <vt:lpstr>Slide Titles</vt:lpstr>
      </vt:variant>
      <vt:variant>
        <vt:i4>48</vt:i4>
      </vt:variant>
    </vt:vector>
  </HeadingPairs>
  <TitlesOfParts>
    <vt:vector size="59" baseType="lpstr">
      <vt:lpstr>Arial</vt:lpstr>
      <vt:lpstr>Calibri</vt:lpstr>
      <vt:lpstr>Helvetica</vt:lpstr>
      <vt:lpstr>Myriad Pro</vt:lpstr>
      <vt:lpstr>Symbol</vt:lpstr>
      <vt:lpstr>Tahoma</vt:lpstr>
      <vt:lpstr>Office Theme</vt:lpstr>
      <vt:lpstr>20140311PresentationUWTSDTemplate</vt:lpstr>
      <vt:lpstr>Parcel</vt:lpstr>
      <vt:lpstr>1_Parcel</vt:lpstr>
      <vt:lpstr>Document</vt:lpstr>
      <vt:lpstr> ITE Treorchy Network  Bridging 1  </vt:lpstr>
      <vt:lpstr>Ice Breaker </vt:lpstr>
      <vt:lpstr>Agenda </vt:lpstr>
      <vt:lpstr>The Credible Teacher  </vt:lpstr>
      <vt:lpstr>Day 1 Feedback</vt:lpstr>
      <vt:lpstr>PowerPoint Presentation</vt:lpstr>
      <vt:lpstr>Outlining the purpose, aims and outcomes of Bridging 1. </vt:lpstr>
      <vt:lpstr>Lesson Observation Expectations </vt:lpstr>
      <vt:lpstr>PowerPoint Presentation</vt:lpstr>
      <vt:lpstr>BRIDGING ECAD6007-C Observations</vt:lpstr>
      <vt:lpstr>PowerPoint Presentation</vt:lpstr>
      <vt:lpstr>PowerPoint Presentation</vt:lpstr>
      <vt:lpstr>PowerPoint Presentation</vt:lpstr>
      <vt:lpstr>QTS Add MORE HERE  </vt:lpstr>
      <vt:lpstr>Introduction to Effective Observation.</vt:lpstr>
      <vt:lpstr>Effective Observations</vt:lpstr>
      <vt:lpstr>Session’s aims</vt:lpstr>
      <vt:lpstr>Tomorrow (26.09.19)…</vt:lpstr>
      <vt:lpstr>Observation challenges  What might you find challenging about observing a lesson?</vt:lpstr>
      <vt:lpstr>Giving the observation a specific focus</vt:lpstr>
      <vt:lpstr>PowerPoint Presentation</vt:lpstr>
      <vt:lpstr>Observing communication:  Teacher       pupils</vt:lpstr>
      <vt:lpstr>Observing communication:  Pupils       pupils</vt:lpstr>
      <vt:lpstr>Sociogram</vt:lpstr>
      <vt:lpstr>PowerPoint Presentation</vt:lpstr>
      <vt:lpstr>What about non-verbal communication?</vt:lpstr>
      <vt:lpstr>PowerPoint Presentation</vt:lpstr>
      <vt:lpstr>PowerPoint Presentation</vt:lpstr>
      <vt:lpstr>Observing questioning</vt:lpstr>
      <vt:lpstr>Types of question</vt:lpstr>
      <vt:lpstr>Wait Time</vt:lpstr>
      <vt:lpstr>Observing the teacher’s movements </vt:lpstr>
      <vt:lpstr>Positioning </vt:lpstr>
      <vt:lpstr>Tracking the Teacher’s Movements</vt:lpstr>
      <vt:lpstr>Tracking the Teacher’s Movements</vt:lpstr>
      <vt:lpstr>BRIDGING 1 ECAD6007-C Observations</vt:lpstr>
      <vt:lpstr>Observations </vt:lpstr>
      <vt:lpstr>Break/Egwyl</vt:lpstr>
      <vt:lpstr>Feedback </vt:lpstr>
      <vt:lpstr>Picasso Task </vt:lpstr>
      <vt:lpstr>PowerPoint Presentation</vt:lpstr>
      <vt:lpstr>PowerPoint Presentation</vt:lpstr>
      <vt:lpstr>PowerPoint Presentation</vt:lpstr>
      <vt:lpstr>Lunch / Cinio </vt:lpstr>
      <vt:lpstr>Lesson Observation 2 </vt:lpstr>
      <vt:lpstr>Feedback </vt:lpstr>
      <vt:lpstr>Tomorrow ! </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ITE Treorchy Network  September 2019 </dc:title>
  <dc:creator>Jonathan Davies</dc:creator>
  <cp:lastModifiedBy>Jonathan Davies</cp:lastModifiedBy>
  <cp:revision>7</cp:revision>
  <dcterms:created xsi:type="dcterms:W3CDTF">2019-08-25T10:17:30Z</dcterms:created>
  <dcterms:modified xsi:type="dcterms:W3CDTF">2019-09-25T11:26:36Z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0x01010090D70EB42055D341B0C395C993911C39</vt:lpwstr>
  </property>
</Properties>
</file>