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19C7D"/>
    <a:srgbClr val="E19825"/>
    <a:srgbClr val="A530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67" autoAdjust="0"/>
    <p:restoredTop sz="94660"/>
  </p:normalViewPr>
  <p:slideViewPr>
    <p:cSldViewPr snapToGrid="0">
      <p:cViewPr varScale="1">
        <p:scale>
          <a:sx n="70" d="100"/>
          <a:sy n="70" d="100"/>
        </p:scale>
        <p:origin x="4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5"/>
    </mc:Choice>
    <mc:Fallback>
      <c:style val="5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1446117277194182"/>
          <c:y val="9.5830167836127573E-4"/>
          <c:w val="0.7542338089080316"/>
          <c:h val="0.68101431902656195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  <a:effectLst>
              <a:outerShdw blurRad="50800" dist="12700" dir="5400000" algn="ctr" rotWithShape="0">
                <a:srgbClr val="000000">
                  <a:alpha val="50000"/>
                </a:srgbClr>
              </a:outerShdw>
            </a:effectLst>
          </c:spPr>
          <c:invertIfNegative val="0"/>
          <c:dPt>
            <c:idx val="0"/>
            <c:invertIfNegative val="0"/>
            <c:bubble3D val="0"/>
            <c:spPr>
              <a:solidFill>
                <a:srgbClr val="A5300F"/>
              </a:solidFill>
              <a:ln>
                <a:noFill/>
              </a:ln>
              <a:effectLst>
                <a:outerShdw blurRad="50800" dist="12700" dir="5400000" algn="ctr" rotWithShape="0">
                  <a:srgbClr val="000000">
                    <a:alpha val="50000"/>
                  </a:srgbClr>
                </a:outerShdw>
              </a:effectLst>
            </c:spPr>
          </c:dPt>
          <c:dPt>
            <c:idx val="1"/>
            <c:invertIfNegative val="0"/>
            <c:bubble3D val="0"/>
            <c:spPr>
              <a:solidFill>
                <a:srgbClr val="E19825"/>
              </a:solidFill>
              <a:ln>
                <a:noFill/>
              </a:ln>
              <a:effectLst>
                <a:outerShdw blurRad="50800" dist="12700" dir="5400000" algn="ctr" rotWithShape="0">
                  <a:srgbClr val="000000">
                    <a:alpha val="50000"/>
                  </a:srgbClr>
                </a:outerShdw>
              </a:effectLst>
            </c:spPr>
          </c:dPt>
          <c:dPt>
            <c:idx val="3"/>
            <c:invertIfNegative val="0"/>
            <c:bubble3D val="0"/>
            <c:spPr>
              <a:solidFill>
                <a:srgbClr val="B19C7D"/>
              </a:solidFill>
              <a:ln>
                <a:noFill/>
              </a:ln>
              <a:effectLst>
                <a:outerShdw blurRad="50800" dist="12700" dir="5400000" algn="ctr" rotWithShape="0">
                  <a:srgbClr val="000000">
                    <a:alpha val="50000"/>
                  </a:srgbClr>
                </a:outerShdw>
              </a:effectLst>
            </c:spPr>
          </c:dPt>
          <c:dLbls>
            <c:dLbl>
              <c:idx val="2"/>
              <c:tx>
                <c:rich>
                  <a:bodyPr/>
                  <a:lstStyle/>
                  <a:p>
                    <a:fld id="{8DD471AC-0C51-47DF-B074-C74B7FB88C89}" type="VALUE">
                      <a:rPr lang="en-US" sz="1210" baseline="0">
                        <a:latin typeface="Times New Roman" panose="02020603050405020304" pitchFamily="18" charset="0"/>
                        <a:cs typeface="Times New Roman" panose="02020603050405020304" pitchFamily="18" charset="0"/>
                      </a:rPr>
                      <a:pPr/>
                      <a:t>[VALUE]</a:t>
                    </a:fld>
                    <a:endParaRPr lang="en-GB"/>
                  </a:p>
                </c:rich>
              </c:tx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dlblFieldTable/>
                  <c15:showDataLabelsRange val="0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STANDARD BIKE</c:v>
                </c:pt>
                <c:pt idx="1">
                  <c:v>ELECTRONIC BIKE</c:v>
                </c:pt>
                <c:pt idx="2">
                  <c:v>MOUNTAIN BIKE</c:v>
                </c:pt>
                <c:pt idx="3">
                  <c:v>CHILDREN BIKE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</c:v>
                </c:pt>
                <c:pt idx="1">
                  <c:v>28</c:v>
                </c:pt>
                <c:pt idx="2">
                  <c:v>31</c:v>
                </c:pt>
                <c:pt idx="3">
                  <c:v>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D8B1-7045-9E31-24B0E5504560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Column2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tint val="100000"/>
                    <a:shade val="85000"/>
                    <a:satMod val="100000"/>
                    <a:lumMod val="100000"/>
                  </a:schemeClr>
                </a:gs>
                <a:gs pos="100000">
                  <a:schemeClr val="accent3">
                    <a:tint val="90000"/>
                    <a:shade val="100000"/>
                    <a:satMod val="150000"/>
                    <a:lumMod val="10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50800" dist="12700" dir="5400000" algn="ctr" rotWithShape="0">
                <a:srgbClr val="000000">
                  <a:alpha val="50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STANDARD BIKE</c:v>
                </c:pt>
                <c:pt idx="1">
                  <c:v>ELECTRONIC BIKE</c:v>
                </c:pt>
                <c:pt idx="2">
                  <c:v>MOUNTAIN BIKE</c:v>
                </c:pt>
                <c:pt idx="3">
                  <c:v>CHILDREN BIKE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1-D8B1-7045-9E31-24B0E5504560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Column1</c:v>
                </c:pt>
              </c:strCache>
            </c:strRef>
          </c:tx>
          <c:spPr>
            <a:gradFill rotWithShape="1">
              <a:gsLst>
                <a:gs pos="0">
                  <a:schemeClr val="accent3">
                    <a:tint val="65000"/>
                    <a:tint val="100000"/>
                    <a:shade val="85000"/>
                    <a:satMod val="100000"/>
                    <a:lumMod val="100000"/>
                  </a:schemeClr>
                </a:gs>
                <a:gs pos="100000">
                  <a:schemeClr val="accent3">
                    <a:tint val="65000"/>
                    <a:tint val="90000"/>
                    <a:shade val="100000"/>
                    <a:satMod val="150000"/>
                    <a:lumMod val="100000"/>
                  </a:schemeClr>
                </a:gs>
              </a:gsLst>
              <a:path path="circle">
                <a:fillToRect l="100000" t="100000" r="100000" b="100000"/>
              </a:path>
            </a:gradFill>
            <a:ln>
              <a:noFill/>
            </a:ln>
            <a:effectLst>
              <a:outerShdw blurRad="50800" dist="12700" dir="5400000" algn="ctr" rotWithShape="0">
                <a:srgbClr val="000000">
                  <a:alpha val="50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 xmlns:c16r2="http://schemas.microsoft.com/office/drawing/2015/06/chart"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STANDARD BIKE</c:v>
                </c:pt>
                <c:pt idx="1">
                  <c:v>ELECTRONIC BIKE</c:v>
                </c:pt>
                <c:pt idx="2">
                  <c:v>MOUNTAIN BIKE</c:v>
                </c:pt>
                <c:pt idx="3">
                  <c:v>CHILDREN BIKE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2-D8B1-7045-9E31-24B0E5504560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axId val="1665441104"/>
        <c:axId val="1665430768"/>
      </c:barChart>
      <c:catAx>
        <c:axId val="1665441104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200" b="0" i="0" u="none" strike="noStrike" kern="1200" baseline="0">
                <a:solidFill>
                  <a:schemeClr val="tx2"/>
                </a:solidFill>
                <a:latin typeface="Times New Roman" panose="02020603050405020304" pitchFamily="18" charset="0"/>
                <a:ea typeface="+mn-ea"/>
                <a:cs typeface="+mn-cs"/>
              </a:defRPr>
            </a:pPr>
            <a:endParaRPr lang="en-US"/>
          </a:p>
        </c:txPr>
        <c:crossAx val="1665430768"/>
        <c:crosses val="autoZero"/>
        <c:auto val="1"/>
        <c:lblAlgn val="ctr"/>
        <c:lblOffset val="100"/>
        <c:noMultiLvlLbl val="0"/>
      </c:catAx>
      <c:valAx>
        <c:axId val="1665430768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654411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solidFill>
      <a:schemeClr val="accent4">
        <a:lumMod val="20000"/>
        <a:lumOff val="80000"/>
      </a:schemeClr>
    </a:soli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667392474247503"/>
          <c:y val="0.11584804529093047"/>
          <c:w val="0.54423479119994411"/>
          <c:h val="0.84056346993427256"/>
        </c:manualLayout>
      </c:layout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tint val="100000"/>
                      <a:shade val="85000"/>
                      <a:satMod val="100000"/>
                      <a:lumMod val="100000"/>
                    </a:schemeClr>
                  </a:gs>
                  <a:gs pos="100000">
                    <a:schemeClr val="accent1">
                      <a:tint val="90000"/>
                      <a:shade val="100000"/>
                      <a:satMod val="150000"/>
                      <a:lumMod val="100000"/>
                    </a:schemeClr>
                  </a:gs>
                </a:gsLst>
                <a:path path="circle">
                  <a:fillToRect l="100000" t="100000" r="100000" b="100000"/>
                </a:path>
              </a:gradFill>
              <a:ln>
                <a:noFill/>
              </a:ln>
              <a:effectLst>
                <a:outerShdw blurRad="76200" dist="25400" dir="5400000" algn="ctr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flat" dir="t">
                  <a:rot lat="0" lon="0" rev="3600000"/>
                </a:lightRig>
              </a:scene3d>
              <a:sp3d contourW="12700" prstMaterial="flat">
                <a:bevelT w="38100" h="44450" prst="angle"/>
                <a:contourClr>
                  <a:scrgbClr r="0" g="0" b="0">
                    <a:shade val="35000"/>
                    <a:satMod val="160000"/>
                  </a:scrgbClr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EE28-5749-8062-CF0DA06050FB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tint val="100000"/>
                      <a:shade val="85000"/>
                      <a:satMod val="100000"/>
                      <a:lumMod val="100000"/>
                    </a:schemeClr>
                  </a:gs>
                  <a:gs pos="100000">
                    <a:schemeClr val="accent2">
                      <a:tint val="90000"/>
                      <a:shade val="100000"/>
                      <a:satMod val="150000"/>
                      <a:lumMod val="100000"/>
                    </a:schemeClr>
                  </a:gs>
                </a:gsLst>
                <a:path path="circle">
                  <a:fillToRect l="100000" t="100000" r="100000" b="100000"/>
                </a:path>
              </a:gradFill>
              <a:ln>
                <a:noFill/>
              </a:ln>
              <a:effectLst>
                <a:outerShdw blurRad="76200" dist="25400" dir="5400000" algn="ctr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flat" dir="t">
                  <a:rot lat="0" lon="0" rev="3600000"/>
                </a:lightRig>
              </a:scene3d>
              <a:sp3d contourW="12700" prstMaterial="flat">
                <a:bevelT w="38100" h="44450" prst="angle"/>
                <a:contourClr>
                  <a:scrgbClr r="0" g="0" b="0">
                    <a:shade val="35000"/>
                    <a:satMod val="160000"/>
                  </a:scrgbClr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3-EE28-5749-8062-CF0DA06050FB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tint val="100000"/>
                      <a:shade val="85000"/>
                      <a:satMod val="100000"/>
                      <a:lumMod val="100000"/>
                    </a:schemeClr>
                  </a:gs>
                  <a:gs pos="100000">
                    <a:schemeClr val="accent3">
                      <a:tint val="90000"/>
                      <a:shade val="100000"/>
                      <a:satMod val="150000"/>
                      <a:lumMod val="100000"/>
                    </a:schemeClr>
                  </a:gs>
                </a:gsLst>
                <a:path path="circle">
                  <a:fillToRect l="100000" t="100000" r="100000" b="100000"/>
                </a:path>
              </a:gradFill>
              <a:ln>
                <a:noFill/>
              </a:ln>
              <a:effectLst>
                <a:outerShdw blurRad="76200" dist="25400" dir="5400000" algn="ctr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flat" dir="t">
                  <a:rot lat="0" lon="0" rev="3600000"/>
                </a:lightRig>
              </a:scene3d>
              <a:sp3d contourW="12700" prstMaterial="flat">
                <a:bevelT w="38100" h="44450" prst="angle"/>
                <a:contourClr>
                  <a:scrgbClr r="0" g="0" b="0">
                    <a:shade val="35000"/>
                    <a:satMod val="160000"/>
                  </a:scrgbClr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5-EE28-5749-8062-CF0DA06050FB}"/>
              </c:ext>
            </c:extLst>
          </c:dPt>
          <c:dPt>
            <c:idx val="3"/>
            <c:bubble3D val="0"/>
            <c:spPr>
              <a:gradFill rotWithShape="1">
                <a:gsLst>
                  <a:gs pos="0">
                    <a:schemeClr val="accent4">
                      <a:tint val="100000"/>
                      <a:shade val="85000"/>
                      <a:satMod val="100000"/>
                      <a:lumMod val="100000"/>
                    </a:schemeClr>
                  </a:gs>
                  <a:gs pos="100000">
                    <a:schemeClr val="accent4">
                      <a:tint val="90000"/>
                      <a:shade val="100000"/>
                      <a:satMod val="150000"/>
                      <a:lumMod val="100000"/>
                    </a:schemeClr>
                  </a:gs>
                </a:gsLst>
                <a:path path="circle">
                  <a:fillToRect l="100000" t="100000" r="100000" b="100000"/>
                </a:path>
              </a:gradFill>
              <a:ln>
                <a:noFill/>
              </a:ln>
              <a:effectLst>
                <a:outerShdw blurRad="76200" dist="25400" dir="5400000" algn="ctr" rotWithShape="0">
                  <a:srgbClr val="000000">
                    <a:alpha val="60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flat" dir="t">
                  <a:rot lat="0" lon="0" rev="3600000"/>
                </a:lightRig>
              </a:scene3d>
              <a:sp3d contourW="12700" prstMaterial="flat">
                <a:bevelT w="38100" h="44450" prst="angle"/>
                <a:contourClr>
                  <a:scrgbClr r="0" g="0" b="0">
                    <a:shade val="35000"/>
                    <a:satMod val="160000"/>
                  </a:scrgbClr>
                </a:contourClr>
              </a:sp3d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7-EE28-5749-8062-CF0DA06050FB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/>
                      <a:t>42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/>
                      <a:t>31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2"/>
              <c:tx>
                <c:rich>
                  <a:bodyPr/>
                  <a:lstStyle/>
                  <a:p>
                    <a:r>
                      <a:rPr lang="en-US"/>
                      <a:t>28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dLbl>
              <c:idx val="3"/>
              <c:tx>
                <c:rich>
                  <a:bodyPr/>
                  <a:lstStyle/>
                  <a:p>
                    <a:r>
                      <a:rPr lang="en-US"/>
                      <a:t>15</a:t>
                    </a:r>
                  </a:p>
                </c:rich>
              </c:tx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overflow" horzOverflow="overflow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>
                  <a:solidFill>
                    <a:schemeClr val="lt1">
                      <a:lumMod val="95000"/>
                      <a:alpha val="54000"/>
                    </a:schemeClr>
                  </a:solidFill>
                </a:ln>
                <a:effectLst/>
              </c:spPr>
            </c:leaderLines>
            <c:extLst xmlns:c16r2="http://schemas.microsoft.com/office/drawing/2015/06/chart">
              <c:ext xmlns:c15="http://schemas.microsoft.com/office/drawing/2012/chart" uri="{CE6537A1-D6FC-4f65-9D91-7224C49458BB}">
                <c15:spPr xmlns:c15="http://schemas.microsoft.com/office/drawing/2012/chart">
                  <a:prstGeom prst="rect">
                    <a:avLst/>
                  </a:prstGeom>
                  <a:noFill/>
                  <a:ln>
                    <a:noFill/>
                  </a:ln>
                </c15:spPr>
              </c:ext>
            </c:extLst>
          </c:dLbls>
          <c:cat>
            <c:strRef>
              <c:f>Sheet1!$A$2:$A$5</c:f>
              <c:strCache>
                <c:ptCount val="4"/>
                <c:pt idx="0">
                  <c:v>Standard Bike</c:v>
                </c:pt>
                <c:pt idx="1">
                  <c:v>Mountain Bike </c:v>
                </c:pt>
                <c:pt idx="2">
                  <c:v>Electronic Bike </c:v>
                </c:pt>
                <c:pt idx="3">
                  <c:v>Children Bike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42</c:v>
                </c:pt>
                <c:pt idx="1">
                  <c:v>31</c:v>
                </c:pt>
                <c:pt idx="2">
                  <c:v>28</c:v>
                </c:pt>
                <c:pt idx="3">
                  <c:v>15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8-EE28-5749-8062-CF0DA06050F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l"/>
      <c:layout>
        <c:manualLayout>
          <c:xMode val="edge"/>
          <c:yMode val="edge"/>
          <c:x val="0"/>
          <c:y val="0.24998586481271559"/>
          <c:w val="0.282067320742658"/>
          <c:h val="0.4936490466296499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" id="16">
  <a:schemeClr val="accent3"/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0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57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#3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62C4E6-8902-408F-8C4E-86A073F9F94F}" type="doc">
      <dgm:prSet loTypeId="urn:microsoft.com/office/officeart/2008/layout/PictureStrips" loCatId="list" qsTypeId="urn:microsoft.com/office/officeart/2005/8/quickstyle/simple1#8" qsCatId="simple" csTypeId="urn:microsoft.com/office/officeart/2005/8/colors/accent2_1#3" csCatId="accent2" phldr="1"/>
      <dgm:spPr/>
      <dgm:t>
        <a:bodyPr/>
        <a:lstStyle/>
        <a:p>
          <a:endParaRPr lang="en-GB"/>
        </a:p>
      </dgm:t>
    </dgm:pt>
    <dgm:pt modelId="{57234050-E15D-4386-BA77-A4AFB96D8668}">
      <dgm:prSet phldrT="[Text]" custT="1"/>
      <dgm:spPr/>
      <dgm:t>
        <a:bodyPr/>
        <a:lstStyle/>
        <a:p>
          <a:r>
            <a:rPr lang="en-US" sz="2800" dirty="0">
              <a:solidFill>
                <a:srgbClr val="A5300F"/>
              </a:solidFill>
              <a:latin typeface="Cooper Black" panose="0208090404030B020404" pitchFamily="18" charset="0"/>
            </a:rPr>
            <a:t>MOST POPULAR </a:t>
          </a:r>
        </a:p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STANDARD BIKE</a:t>
          </a:r>
        </a:p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42 RENTAL</a:t>
          </a:r>
          <a:endParaRPr lang="en-GB" sz="1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8A6355-CEAF-4556-A094-E387F67CB95E}" type="parTrans" cxnId="{E448BC07-AE69-4118-AD27-87E8FD2D8EFC}">
      <dgm:prSet/>
      <dgm:spPr/>
      <dgm:t>
        <a:bodyPr/>
        <a:lstStyle/>
        <a:p>
          <a:endParaRPr lang="en-GB"/>
        </a:p>
      </dgm:t>
    </dgm:pt>
    <dgm:pt modelId="{82F1EA7B-F1AC-4704-A429-AB16AF4A3D77}" type="sibTrans" cxnId="{E448BC07-AE69-4118-AD27-87E8FD2D8EFC}">
      <dgm:prSet/>
      <dgm:spPr/>
      <dgm:t>
        <a:bodyPr/>
        <a:lstStyle/>
        <a:p>
          <a:endParaRPr lang="en-GB"/>
        </a:p>
      </dgm:t>
    </dgm:pt>
    <dgm:pt modelId="{B1F19C97-36E9-449B-9B45-B5C8B5115540}">
      <dgm:prSet phldrT="[Text]" custT="1"/>
      <dgm:spPr/>
      <dgm:t>
        <a:bodyPr/>
        <a:lstStyle/>
        <a:p>
          <a:r>
            <a:rPr lang="en-US" sz="2800" dirty="0">
              <a:solidFill>
                <a:srgbClr val="E19825"/>
              </a:solidFill>
              <a:latin typeface="Cooper Black" panose="0208090404030B020404" pitchFamily="18" charset="0"/>
            </a:rPr>
            <a:t>LEAST POPULAR</a:t>
          </a:r>
        </a:p>
        <a:p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CHILDREN BIKE</a:t>
          </a:r>
        </a:p>
        <a:p>
          <a:r>
            <a:rPr lang="en-US" sz="1800" dirty="0">
              <a:latin typeface="Times New Roman" panose="02020603050405020304" pitchFamily="18" charset="0"/>
              <a:cs typeface="Times New Roman" panose="02020603050405020304" pitchFamily="18" charset="0"/>
            </a:rPr>
            <a:t>15 RENTAL</a:t>
          </a:r>
          <a:endParaRPr lang="en-GB" sz="1800" dirty="0">
            <a:latin typeface="Cooper Black" panose="0208090404030B020404" pitchFamily="18" charset="0"/>
          </a:endParaRPr>
        </a:p>
      </dgm:t>
    </dgm:pt>
    <dgm:pt modelId="{62413B3A-C3A6-4FDC-B5EB-B05857C1013C}" type="parTrans" cxnId="{F88CD515-3CD9-43D4-ADA2-DBA1AA956022}">
      <dgm:prSet/>
      <dgm:spPr/>
      <dgm:t>
        <a:bodyPr/>
        <a:lstStyle/>
        <a:p>
          <a:endParaRPr lang="en-GB"/>
        </a:p>
      </dgm:t>
    </dgm:pt>
    <dgm:pt modelId="{31AC81E3-FFCA-4260-8346-0565057E07F3}" type="sibTrans" cxnId="{F88CD515-3CD9-43D4-ADA2-DBA1AA956022}">
      <dgm:prSet/>
      <dgm:spPr/>
      <dgm:t>
        <a:bodyPr/>
        <a:lstStyle/>
        <a:p>
          <a:endParaRPr lang="en-GB"/>
        </a:p>
      </dgm:t>
    </dgm:pt>
    <dgm:pt modelId="{BE260FCA-0BEE-45E9-8987-BD2A05AE284A}">
      <dgm:prSet phldrT="[Text]"/>
      <dgm:spPr/>
      <dgm:t>
        <a:bodyPr/>
        <a:lstStyle/>
        <a:p>
          <a:r>
            <a:rPr lang="en-US" b="1" dirty="0">
              <a:solidFill>
                <a:schemeClr val="accent1">
                  <a:lumMod val="60000"/>
                  <a:lumOff val="40000"/>
                </a:schemeClr>
              </a:solidFill>
              <a:latin typeface="Cooper Black" panose="0208090404030B020404" pitchFamily="18" charset="0"/>
              <a:cs typeface="Times New Roman" panose="02020603050405020304" pitchFamily="18" charset="0"/>
            </a:rPr>
            <a:t>TOTAL BIKES</a:t>
          </a:r>
        </a:p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ALL TYPE</a:t>
          </a:r>
        </a:p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116 RENTALL</a:t>
          </a:r>
          <a:endParaRPr lang="en-GB" dirty="0"/>
        </a:p>
      </dgm:t>
    </dgm:pt>
    <dgm:pt modelId="{05F89A89-971B-41BE-AB50-15042EB6A239}" type="parTrans" cxnId="{BDE99239-EE92-484D-9833-08CCBE541B56}">
      <dgm:prSet/>
      <dgm:spPr/>
      <dgm:t>
        <a:bodyPr/>
        <a:lstStyle/>
        <a:p>
          <a:endParaRPr lang="en-GB"/>
        </a:p>
      </dgm:t>
    </dgm:pt>
    <dgm:pt modelId="{CF05F392-86C9-41A3-ADF9-785AE36874F8}" type="sibTrans" cxnId="{BDE99239-EE92-484D-9833-08CCBE541B56}">
      <dgm:prSet/>
      <dgm:spPr/>
      <dgm:t>
        <a:bodyPr/>
        <a:lstStyle/>
        <a:p>
          <a:endParaRPr lang="en-GB"/>
        </a:p>
      </dgm:t>
    </dgm:pt>
    <dgm:pt modelId="{721E8142-19EE-468C-B77E-A7CE9222769F}" type="pres">
      <dgm:prSet presAssocID="{3362C4E6-8902-408F-8C4E-86A073F9F94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32197E4-CD36-4870-9983-09A3485F3594}" type="pres">
      <dgm:prSet presAssocID="{57234050-E15D-4386-BA77-A4AFB96D8668}" presName="composite" presStyleCnt="0"/>
      <dgm:spPr/>
    </dgm:pt>
    <dgm:pt modelId="{FE19ED78-7A12-42D9-B191-52CCA379C9FA}" type="pres">
      <dgm:prSet presAssocID="{57234050-E15D-4386-BA77-A4AFB96D8668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F428A2-D496-41AB-9C3D-5C51F7AF0311}" type="pres">
      <dgm:prSet presAssocID="{57234050-E15D-4386-BA77-A4AFB96D8668}" presName="rect2" presStyleLbl="fgImgPlace1" presStyleIdx="0" presStyleCnt="3"/>
      <dgm:spPr>
        <a:solidFill>
          <a:schemeClr val="accent1">
            <a:lumMod val="75000"/>
          </a:schemeClr>
        </a:solidFill>
      </dgm:spPr>
    </dgm:pt>
    <dgm:pt modelId="{E0FD8F10-AA87-4EFF-8AD1-CA6A85746181}" type="pres">
      <dgm:prSet presAssocID="{82F1EA7B-F1AC-4704-A429-AB16AF4A3D77}" presName="sibTrans" presStyleCnt="0"/>
      <dgm:spPr/>
    </dgm:pt>
    <dgm:pt modelId="{CF01130E-AE3B-45BD-874C-27D5C4C426AE}" type="pres">
      <dgm:prSet presAssocID="{B1F19C97-36E9-449B-9B45-B5C8B5115540}" presName="composite" presStyleCnt="0"/>
      <dgm:spPr/>
    </dgm:pt>
    <dgm:pt modelId="{041F2C9E-F379-4E6C-8729-F02A8B908CE2}" type="pres">
      <dgm:prSet presAssocID="{B1F19C97-36E9-449B-9B45-B5C8B5115540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29E1DB-1F72-4C9F-9599-0CBAE8C0BDD6}" type="pres">
      <dgm:prSet presAssocID="{B1F19C97-36E9-449B-9B45-B5C8B5115540}" presName="rect2" presStyleLbl="fgImgPlace1" presStyleIdx="1" presStyleCnt="3"/>
      <dgm:spPr>
        <a:solidFill>
          <a:srgbClr val="E19825"/>
        </a:solidFill>
      </dgm:spPr>
      <dgm:t>
        <a:bodyPr/>
        <a:lstStyle/>
        <a:p>
          <a:endParaRPr lang="en-GB"/>
        </a:p>
      </dgm:t>
    </dgm:pt>
    <dgm:pt modelId="{5340CF27-7D14-4BC7-9C73-209A9A1F8560}" type="pres">
      <dgm:prSet presAssocID="{31AC81E3-FFCA-4260-8346-0565057E07F3}" presName="sibTrans" presStyleCnt="0"/>
      <dgm:spPr/>
    </dgm:pt>
    <dgm:pt modelId="{A184B1B0-2D99-4A34-8D4A-BDE1AA5A7D31}" type="pres">
      <dgm:prSet presAssocID="{BE260FCA-0BEE-45E9-8987-BD2A05AE284A}" presName="composite" presStyleCnt="0"/>
      <dgm:spPr/>
    </dgm:pt>
    <dgm:pt modelId="{F106CC7C-30D2-43D9-940F-A36E0811A5E7}" type="pres">
      <dgm:prSet presAssocID="{BE260FCA-0BEE-45E9-8987-BD2A05AE284A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DBE60B-B3B7-4D5F-B906-72520367CBB9}" type="pres">
      <dgm:prSet presAssocID="{BE260FCA-0BEE-45E9-8987-BD2A05AE284A}" presName="rect2" presStyleLbl="fgImgPlace1" presStyleIdx="2" presStyleCnt="3"/>
      <dgm:spPr>
        <a:solidFill>
          <a:schemeClr val="accent2"/>
        </a:solidFill>
      </dgm:spPr>
      <dgm:t>
        <a:bodyPr/>
        <a:lstStyle/>
        <a:p>
          <a:endParaRPr lang="en-GB"/>
        </a:p>
      </dgm:t>
    </dgm:pt>
  </dgm:ptLst>
  <dgm:cxnLst>
    <dgm:cxn modelId="{BDE99239-EE92-484D-9833-08CCBE541B56}" srcId="{3362C4E6-8902-408F-8C4E-86A073F9F94F}" destId="{BE260FCA-0BEE-45E9-8987-BD2A05AE284A}" srcOrd="2" destOrd="0" parTransId="{05F89A89-971B-41BE-AB50-15042EB6A239}" sibTransId="{CF05F392-86C9-41A3-ADF9-785AE36874F8}"/>
    <dgm:cxn modelId="{0CB770C0-F631-49EB-9E37-64C5579A6C4E}" type="presOf" srcId="{B1F19C97-36E9-449B-9B45-B5C8B5115540}" destId="{041F2C9E-F379-4E6C-8729-F02A8B908CE2}" srcOrd="0" destOrd="0" presId="urn:microsoft.com/office/officeart/2008/layout/PictureStrips"/>
    <dgm:cxn modelId="{1DFAE1D2-FBA0-44D7-A470-E5754328C63B}" type="presOf" srcId="{57234050-E15D-4386-BA77-A4AFB96D8668}" destId="{FE19ED78-7A12-42D9-B191-52CCA379C9FA}" srcOrd="0" destOrd="0" presId="urn:microsoft.com/office/officeart/2008/layout/PictureStrips"/>
    <dgm:cxn modelId="{F88CD515-3CD9-43D4-ADA2-DBA1AA956022}" srcId="{3362C4E6-8902-408F-8C4E-86A073F9F94F}" destId="{B1F19C97-36E9-449B-9B45-B5C8B5115540}" srcOrd="1" destOrd="0" parTransId="{62413B3A-C3A6-4FDC-B5EB-B05857C1013C}" sibTransId="{31AC81E3-FFCA-4260-8346-0565057E07F3}"/>
    <dgm:cxn modelId="{583C94B8-C0A5-4C74-868E-75664BCD048F}" type="presOf" srcId="{3362C4E6-8902-408F-8C4E-86A073F9F94F}" destId="{721E8142-19EE-468C-B77E-A7CE9222769F}" srcOrd="0" destOrd="0" presId="urn:microsoft.com/office/officeart/2008/layout/PictureStrips"/>
    <dgm:cxn modelId="{E448BC07-AE69-4118-AD27-87E8FD2D8EFC}" srcId="{3362C4E6-8902-408F-8C4E-86A073F9F94F}" destId="{57234050-E15D-4386-BA77-A4AFB96D8668}" srcOrd="0" destOrd="0" parTransId="{028A6355-CEAF-4556-A094-E387F67CB95E}" sibTransId="{82F1EA7B-F1AC-4704-A429-AB16AF4A3D77}"/>
    <dgm:cxn modelId="{DE793A18-281A-46D6-B1D3-6BE9115D4718}" type="presOf" srcId="{BE260FCA-0BEE-45E9-8987-BD2A05AE284A}" destId="{F106CC7C-30D2-43D9-940F-A36E0811A5E7}" srcOrd="0" destOrd="0" presId="urn:microsoft.com/office/officeart/2008/layout/PictureStrips"/>
    <dgm:cxn modelId="{006D0CBC-140B-4112-8D82-30B23FFEA686}" type="presParOf" srcId="{721E8142-19EE-468C-B77E-A7CE9222769F}" destId="{832197E4-CD36-4870-9983-09A3485F3594}" srcOrd="0" destOrd="0" presId="urn:microsoft.com/office/officeart/2008/layout/PictureStrips"/>
    <dgm:cxn modelId="{B43A6844-9700-46E3-9967-75DBEE297FEB}" type="presParOf" srcId="{832197E4-CD36-4870-9983-09A3485F3594}" destId="{FE19ED78-7A12-42D9-B191-52CCA379C9FA}" srcOrd="0" destOrd="0" presId="urn:microsoft.com/office/officeart/2008/layout/PictureStrips"/>
    <dgm:cxn modelId="{6A3644F1-2EA4-488F-A877-B3A2E8DBD4B5}" type="presParOf" srcId="{832197E4-CD36-4870-9983-09A3485F3594}" destId="{74F428A2-D496-41AB-9C3D-5C51F7AF0311}" srcOrd="1" destOrd="0" presId="urn:microsoft.com/office/officeart/2008/layout/PictureStrips"/>
    <dgm:cxn modelId="{3C210A87-EEB7-436B-8DA7-486CC0DA635E}" type="presParOf" srcId="{721E8142-19EE-468C-B77E-A7CE9222769F}" destId="{E0FD8F10-AA87-4EFF-8AD1-CA6A85746181}" srcOrd="1" destOrd="0" presId="urn:microsoft.com/office/officeart/2008/layout/PictureStrips"/>
    <dgm:cxn modelId="{15A4603C-484B-4D18-9D33-81BC1DE1E620}" type="presParOf" srcId="{721E8142-19EE-468C-B77E-A7CE9222769F}" destId="{CF01130E-AE3B-45BD-874C-27D5C4C426AE}" srcOrd="2" destOrd="0" presId="urn:microsoft.com/office/officeart/2008/layout/PictureStrips"/>
    <dgm:cxn modelId="{9CD5467B-18EA-487D-B291-771DBA33D14D}" type="presParOf" srcId="{CF01130E-AE3B-45BD-874C-27D5C4C426AE}" destId="{041F2C9E-F379-4E6C-8729-F02A8B908CE2}" srcOrd="0" destOrd="0" presId="urn:microsoft.com/office/officeart/2008/layout/PictureStrips"/>
    <dgm:cxn modelId="{581A9BA1-7F63-4B9F-B5B5-D71D31BEF7EC}" type="presParOf" srcId="{CF01130E-AE3B-45BD-874C-27D5C4C426AE}" destId="{6429E1DB-1F72-4C9F-9599-0CBAE8C0BDD6}" srcOrd="1" destOrd="0" presId="urn:microsoft.com/office/officeart/2008/layout/PictureStrips"/>
    <dgm:cxn modelId="{FF97A029-D316-4F62-BFAB-7A2A399D189E}" type="presParOf" srcId="{721E8142-19EE-468C-B77E-A7CE9222769F}" destId="{5340CF27-7D14-4BC7-9C73-209A9A1F8560}" srcOrd="3" destOrd="0" presId="urn:microsoft.com/office/officeart/2008/layout/PictureStrips"/>
    <dgm:cxn modelId="{8F4D3462-C519-49F1-95CE-5304BAE7A774}" type="presParOf" srcId="{721E8142-19EE-468C-B77E-A7CE9222769F}" destId="{A184B1B0-2D99-4A34-8D4A-BDE1AA5A7D31}" srcOrd="4" destOrd="0" presId="urn:microsoft.com/office/officeart/2008/layout/PictureStrips"/>
    <dgm:cxn modelId="{E3CCD372-DC87-4E25-8137-34DF9957AE70}" type="presParOf" srcId="{A184B1B0-2D99-4A34-8D4A-BDE1AA5A7D31}" destId="{F106CC7C-30D2-43D9-940F-A36E0811A5E7}" srcOrd="0" destOrd="0" presId="urn:microsoft.com/office/officeart/2008/layout/PictureStrips"/>
    <dgm:cxn modelId="{6F48178F-CC5E-46A1-87EA-CE0DA4005DEF}" type="presParOf" srcId="{A184B1B0-2D99-4A34-8D4A-BDE1AA5A7D31}" destId="{38DBE60B-B3B7-4D5F-B906-72520367CBB9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9ED78-7A12-42D9-B191-52CCA379C9FA}">
      <dsp:nvSpPr>
        <dsp:cNvPr id="0" name=""/>
        <dsp:cNvSpPr/>
      </dsp:nvSpPr>
      <dsp:spPr>
        <a:xfrm>
          <a:off x="1924367" y="355737"/>
          <a:ext cx="4465319" cy="1395412"/>
        </a:xfrm>
        <a:prstGeom prst="rect">
          <a:avLst/>
        </a:prstGeom>
        <a:solidFill>
          <a:schemeClr val="accent2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159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solidFill>
                <a:srgbClr val="A5300F"/>
              </a:solidFill>
              <a:latin typeface="Cooper Black" panose="0208090404030B020404" pitchFamily="18" charset="0"/>
            </a:rPr>
            <a:t>MOST POPULAR 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STANDARD BIKE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42 RENTAL</a:t>
          </a:r>
          <a:endParaRPr lang="en-GB" sz="1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24367" y="355737"/>
        <a:ext cx="4465319" cy="1395412"/>
      </dsp:txXfrm>
    </dsp:sp>
    <dsp:sp modelId="{74F428A2-D496-41AB-9C3D-5C51F7AF0311}">
      <dsp:nvSpPr>
        <dsp:cNvPr id="0" name=""/>
        <dsp:cNvSpPr/>
      </dsp:nvSpPr>
      <dsp:spPr>
        <a:xfrm>
          <a:off x="1738312" y="154178"/>
          <a:ext cx="976788" cy="1465183"/>
        </a:xfrm>
        <a:prstGeom prst="rect">
          <a:avLst/>
        </a:prstGeom>
        <a:solidFill>
          <a:schemeClr val="accent1">
            <a:lumMod val="7500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F2C9E-F379-4E6C-8729-F02A8B908CE2}">
      <dsp:nvSpPr>
        <dsp:cNvPr id="0" name=""/>
        <dsp:cNvSpPr/>
      </dsp:nvSpPr>
      <dsp:spPr>
        <a:xfrm>
          <a:off x="1924367" y="2112407"/>
          <a:ext cx="4465319" cy="1395412"/>
        </a:xfrm>
        <a:prstGeom prst="rect">
          <a:avLst/>
        </a:prstGeom>
        <a:solidFill>
          <a:schemeClr val="accent2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159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solidFill>
                <a:srgbClr val="E19825"/>
              </a:solidFill>
              <a:latin typeface="Cooper Black" panose="0208090404030B020404" pitchFamily="18" charset="0"/>
            </a:rPr>
            <a:t>LEAST POPULAR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CHILDREN BIKE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15 RENTAL</a:t>
          </a:r>
          <a:endParaRPr lang="en-GB" sz="1800" kern="1200" dirty="0">
            <a:latin typeface="Cooper Black" panose="0208090404030B020404" pitchFamily="18" charset="0"/>
          </a:endParaRPr>
        </a:p>
      </dsp:txBody>
      <dsp:txXfrm>
        <a:off x="1924367" y="2112407"/>
        <a:ext cx="4465319" cy="1395412"/>
      </dsp:txXfrm>
    </dsp:sp>
    <dsp:sp modelId="{6429E1DB-1F72-4C9F-9599-0CBAE8C0BDD6}">
      <dsp:nvSpPr>
        <dsp:cNvPr id="0" name=""/>
        <dsp:cNvSpPr/>
      </dsp:nvSpPr>
      <dsp:spPr>
        <a:xfrm>
          <a:off x="1738312" y="1910847"/>
          <a:ext cx="976788" cy="1465183"/>
        </a:xfrm>
        <a:prstGeom prst="rect">
          <a:avLst/>
        </a:prstGeom>
        <a:solidFill>
          <a:srgbClr val="E19825"/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06CC7C-30D2-43D9-940F-A36E0811A5E7}">
      <dsp:nvSpPr>
        <dsp:cNvPr id="0" name=""/>
        <dsp:cNvSpPr/>
      </dsp:nvSpPr>
      <dsp:spPr>
        <a:xfrm>
          <a:off x="1924367" y="3869076"/>
          <a:ext cx="4465319" cy="1395412"/>
        </a:xfrm>
        <a:prstGeom prst="rect">
          <a:avLst/>
        </a:prstGeom>
        <a:solidFill>
          <a:schemeClr val="accent2">
            <a:alpha val="4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5159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>
              <a:solidFill>
                <a:schemeClr val="accent1">
                  <a:lumMod val="60000"/>
                  <a:lumOff val="40000"/>
                </a:schemeClr>
              </a:solidFill>
              <a:latin typeface="Cooper Black" panose="0208090404030B020404" pitchFamily="18" charset="0"/>
              <a:cs typeface="Times New Roman" panose="02020603050405020304" pitchFamily="18" charset="0"/>
            </a:rPr>
            <a:t>TOTAL BIKES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ALL TYPE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116 RENTALL</a:t>
          </a:r>
          <a:endParaRPr lang="en-GB" sz="2400" kern="1200" dirty="0"/>
        </a:p>
      </dsp:txBody>
      <dsp:txXfrm>
        <a:off x="1924367" y="3869076"/>
        <a:ext cx="4465319" cy="1395412"/>
      </dsp:txXfrm>
    </dsp:sp>
    <dsp:sp modelId="{38DBE60B-B3B7-4D5F-B906-72520367CBB9}">
      <dsp:nvSpPr>
        <dsp:cNvPr id="0" name=""/>
        <dsp:cNvSpPr/>
      </dsp:nvSpPr>
      <dsp:spPr>
        <a:xfrm>
          <a:off x="1738312" y="3667516"/>
          <a:ext cx="976788" cy="1465183"/>
        </a:xfrm>
        <a:prstGeom prst="rect">
          <a:avLst/>
        </a:prstGeom>
        <a:solidFill>
          <a:schemeClr val="accent2"/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011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0269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4092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439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823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394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95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991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740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885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9106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B3722785-3205-4C54-9467-D593392FFA2A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69A24EE5-80BC-42AB-8178-0435149236C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8213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DS2-ASSESSMENT 2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2538206</a:t>
            </a:r>
          </a:p>
          <a:p>
            <a:r>
              <a:rPr lang="en-US" dirty="0"/>
              <a:t>IBRAR ALI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640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39012" y="1289304"/>
            <a:ext cx="9720072" cy="1499616"/>
          </a:xfrm>
        </p:spPr>
        <p:txBody>
          <a:bodyPr>
            <a:normAutofit/>
          </a:bodyPr>
          <a:lstStyle/>
          <a:p>
            <a:pPr algn="ctr">
              <a:defRPr sz="3200" b="1">
                <a:solidFill>
                  <a:srgbClr val="1C5B4B"/>
                </a:solidFill>
                <a:latin typeface="Aptos"/>
              </a:defRPr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Cooper Black" panose="0208090404030B020404" pitchFamily="18" charset="0"/>
              </a:rPr>
              <a:t>CITY BIKES RENTAL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09244" y="2788920"/>
            <a:ext cx="101498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300" b="1">
                <a:solidFill>
                  <a:srgbClr val="233041"/>
                </a:solidFill>
                <a:latin typeface="Aptos"/>
              </a:defRPr>
            </a:pPr>
            <a:r>
              <a:rPr sz="2400" dirty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Weekly Rental Summary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78148" y="4674742"/>
            <a:ext cx="4982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for the City Bikes Rental Manager</a:t>
            </a: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648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651842"/>
            <a:ext cx="9720072" cy="1499616"/>
          </a:xfrm>
        </p:spPr>
        <p:txBody>
          <a:bodyPr>
            <a:noAutofit/>
          </a:bodyPr>
          <a:lstStyle/>
          <a:p>
            <a:r>
              <a:rPr lang="en-US" sz="3200" b="1" cap="none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Clear Bar Chart &amp; Pie Representing Bike Types Customers Hired </a:t>
            </a:r>
            <a:r>
              <a:rPr lang="en-US" sz="3200" b="1" cap="none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 Often</a:t>
            </a:r>
            <a:r>
              <a:rPr lang="en-US" sz="3200" b="1" cap="none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200" b="1" cap="none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cap="none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200" b="1" cap="none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TOTAL </a:t>
            </a: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RENTALS ACROSS ALL BIKE TYPE IS 116</a:t>
            </a:r>
            <a:endParaRPr lang="en-GB" sz="2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31" name="Chart 30"/>
          <p:cNvGraphicFramePr/>
          <p:nvPr>
            <p:extLst>
              <p:ext uri="{D42A27DB-BD31-4B8C-83A1-F6EECF244321}">
                <p14:modId xmlns:p14="http://schemas.microsoft.com/office/powerpoint/2010/main" val="3289037161"/>
              </p:ext>
            </p:extLst>
          </p:nvPr>
        </p:nvGraphicFramePr>
        <p:xfrm>
          <a:off x="647273" y="2407641"/>
          <a:ext cx="5236892" cy="352498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1069415788"/>
              </p:ext>
            </p:extLst>
          </p:nvPr>
        </p:nvGraphicFramePr>
        <p:xfrm>
          <a:off x="6042128" y="2348439"/>
          <a:ext cx="5507515" cy="364339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898246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BRIEF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45823386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82158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589</TotalTime>
  <Words>58</Words>
  <Application>Microsoft Office PowerPoint</Application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Cooper Black</vt:lpstr>
      <vt:lpstr>Times New Roman</vt:lpstr>
      <vt:lpstr>Tw Cen MT</vt:lpstr>
      <vt:lpstr>Tw Cen MT Condensed</vt:lpstr>
      <vt:lpstr>Wingdings 3</vt:lpstr>
      <vt:lpstr>Integral</vt:lpstr>
      <vt:lpstr>DS2-ASSESSMENT 2</vt:lpstr>
      <vt:lpstr>CITY BIKES RENTAL</vt:lpstr>
      <vt:lpstr>A Clear Bar Chart &amp; Pie Representing Bike Types Customers Hired Most Often  TOTAL RENTALS ACROSS ALL BIKE TYPE IS 116</vt:lpstr>
      <vt:lpstr>DATA BRIEF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DS2</dc:title>
  <dc:creator>Microsoft account</dc:creator>
  <cp:lastModifiedBy>Microsoft account</cp:lastModifiedBy>
  <cp:revision>22</cp:revision>
  <dcterms:created xsi:type="dcterms:W3CDTF">2026-10-16T02:50:25Z</dcterms:created>
  <dcterms:modified xsi:type="dcterms:W3CDTF">2026-10-25T13:27:47Z</dcterms:modified>
</cp:coreProperties>
</file>