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5"/>
  </p:notesMasterIdLst>
  <p:handoutMasterIdLst>
    <p:handoutMasterId r:id="rId76"/>
  </p:handoutMasterIdLst>
  <p:sldIdLst>
    <p:sldId id="428" r:id="rId2"/>
    <p:sldId id="450" r:id="rId3"/>
    <p:sldId id="458" r:id="rId4"/>
    <p:sldId id="459" r:id="rId5"/>
    <p:sldId id="460" r:id="rId6"/>
    <p:sldId id="461" r:id="rId7"/>
    <p:sldId id="462" r:id="rId8"/>
    <p:sldId id="463" r:id="rId9"/>
    <p:sldId id="464" r:id="rId10"/>
    <p:sldId id="465" r:id="rId11"/>
    <p:sldId id="429" r:id="rId12"/>
    <p:sldId id="379" r:id="rId13"/>
    <p:sldId id="451" r:id="rId14"/>
    <p:sldId id="438" r:id="rId15"/>
    <p:sldId id="437" r:id="rId16"/>
    <p:sldId id="468" r:id="rId17"/>
    <p:sldId id="443" r:id="rId18"/>
    <p:sldId id="467" r:id="rId19"/>
    <p:sldId id="307" r:id="rId20"/>
    <p:sldId id="308" r:id="rId21"/>
    <p:sldId id="340" r:id="rId22"/>
    <p:sldId id="442" r:id="rId23"/>
    <p:sldId id="345" r:id="rId24"/>
    <p:sldId id="372" r:id="rId25"/>
    <p:sldId id="309" r:id="rId26"/>
    <p:sldId id="310" r:id="rId27"/>
    <p:sldId id="311" r:id="rId28"/>
    <p:sldId id="312" r:id="rId29"/>
    <p:sldId id="452" r:id="rId30"/>
    <p:sldId id="373" r:id="rId31"/>
    <p:sldId id="313" r:id="rId32"/>
    <p:sldId id="441" r:id="rId33"/>
    <p:sldId id="323" r:id="rId34"/>
    <p:sldId id="440" r:id="rId35"/>
    <p:sldId id="439" r:id="rId36"/>
    <p:sldId id="375" r:id="rId37"/>
    <p:sldId id="325" r:id="rId38"/>
    <p:sldId id="326" r:id="rId39"/>
    <p:sldId id="327" r:id="rId40"/>
    <p:sldId id="328" r:id="rId41"/>
    <p:sldId id="329" r:id="rId42"/>
    <p:sldId id="348" r:id="rId43"/>
    <p:sldId id="358" r:id="rId44"/>
    <p:sldId id="380" r:id="rId45"/>
    <p:sldId id="430" r:id="rId46"/>
    <p:sldId id="431" r:id="rId47"/>
    <p:sldId id="432" r:id="rId48"/>
    <p:sldId id="433" r:id="rId49"/>
    <p:sldId id="397" r:id="rId50"/>
    <p:sldId id="434" r:id="rId51"/>
    <p:sldId id="435" r:id="rId52"/>
    <p:sldId id="436" r:id="rId53"/>
    <p:sldId id="382" r:id="rId54"/>
    <p:sldId id="383" r:id="rId55"/>
    <p:sldId id="384" r:id="rId56"/>
    <p:sldId id="385" r:id="rId57"/>
    <p:sldId id="386" r:id="rId58"/>
    <p:sldId id="387" r:id="rId59"/>
    <p:sldId id="447" r:id="rId60"/>
    <p:sldId id="388" r:id="rId61"/>
    <p:sldId id="389" r:id="rId62"/>
    <p:sldId id="390" r:id="rId63"/>
    <p:sldId id="391" r:id="rId64"/>
    <p:sldId id="394" r:id="rId65"/>
    <p:sldId id="395" r:id="rId66"/>
    <p:sldId id="454" r:id="rId67"/>
    <p:sldId id="455" r:id="rId68"/>
    <p:sldId id="456" r:id="rId69"/>
    <p:sldId id="466" r:id="rId70"/>
    <p:sldId id="457" r:id="rId71"/>
    <p:sldId id="396" r:id="rId72"/>
    <p:sldId id="336" r:id="rId73"/>
    <p:sldId id="344" r:id="rId7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94590"/>
  </p:normalViewPr>
  <p:slideViewPr>
    <p:cSldViewPr snapToGrid="0">
      <p:cViewPr varScale="1">
        <p:scale>
          <a:sx n="105" d="100"/>
          <a:sy n="105" d="100"/>
        </p:scale>
        <p:origin x="3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1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1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A8A33A-9D3C-458C-9748-FE27C3A0641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5A2DBA4-506B-43BA-A883-AB8DE09616DC}">
      <dgm:prSet/>
      <dgm:spPr/>
      <dgm:t>
        <a:bodyPr/>
        <a:lstStyle/>
        <a:p>
          <a:r>
            <a:rPr lang="en-GB"/>
            <a:t>Motives and barriers coursework</a:t>
          </a:r>
          <a:endParaRPr lang="en-US"/>
        </a:p>
      </dgm:t>
    </dgm:pt>
    <dgm:pt modelId="{7B0F1F07-99B8-430D-9017-F672B997E199}" type="parTrans" cxnId="{374752ED-320A-4E69-B8C2-3F3905CBED4E}">
      <dgm:prSet/>
      <dgm:spPr/>
      <dgm:t>
        <a:bodyPr/>
        <a:lstStyle/>
        <a:p>
          <a:endParaRPr lang="en-US"/>
        </a:p>
      </dgm:t>
    </dgm:pt>
    <dgm:pt modelId="{A8CEEBCD-EB92-4F3F-994E-002D626DBF1E}" type="sibTrans" cxnId="{374752ED-320A-4E69-B8C2-3F3905CBED4E}">
      <dgm:prSet/>
      <dgm:spPr/>
      <dgm:t>
        <a:bodyPr/>
        <a:lstStyle/>
        <a:p>
          <a:endParaRPr lang="en-US"/>
        </a:p>
      </dgm:t>
    </dgm:pt>
    <dgm:pt modelId="{ACBBE5A4-25D2-4E6F-BB31-72B234CCD7C8}">
      <dgm:prSet/>
      <dgm:spPr/>
      <dgm:t>
        <a:bodyPr/>
        <a:lstStyle/>
        <a:p>
          <a:r>
            <a:rPr lang="en-GB"/>
            <a:t>Theory to underpin questions as well as research…</a:t>
          </a:r>
          <a:endParaRPr lang="en-US"/>
        </a:p>
      </dgm:t>
    </dgm:pt>
    <dgm:pt modelId="{2263382D-BBBB-49D2-9F5B-CEB8996A7D7A}" type="parTrans" cxnId="{6516C058-F24F-4452-A3B9-86B5BF909274}">
      <dgm:prSet/>
      <dgm:spPr/>
      <dgm:t>
        <a:bodyPr/>
        <a:lstStyle/>
        <a:p>
          <a:endParaRPr lang="en-US"/>
        </a:p>
      </dgm:t>
    </dgm:pt>
    <dgm:pt modelId="{A1FEA755-876F-4A45-98D7-A049F7FA7256}" type="sibTrans" cxnId="{6516C058-F24F-4452-A3B9-86B5BF909274}">
      <dgm:prSet/>
      <dgm:spPr/>
      <dgm:t>
        <a:bodyPr/>
        <a:lstStyle/>
        <a:p>
          <a:endParaRPr lang="en-US"/>
        </a:p>
      </dgm:t>
    </dgm:pt>
    <dgm:pt modelId="{4451DA4E-5678-4AEC-8FA0-4EEEF43C380D}">
      <dgm:prSet/>
      <dgm:spPr/>
      <dgm:t>
        <a:bodyPr/>
        <a:lstStyle/>
        <a:p>
          <a:r>
            <a:rPr lang="en-GB"/>
            <a:t>What theory do you remember from last year?!</a:t>
          </a:r>
          <a:endParaRPr lang="en-US"/>
        </a:p>
      </dgm:t>
    </dgm:pt>
    <dgm:pt modelId="{107EF19D-B474-4596-B4EE-E0B0119EFE54}" type="parTrans" cxnId="{CB671E1D-A6B0-4424-99CF-0CF63E8EF219}">
      <dgm:prSet/>
      <dgm:spPr/>
      <dgm:t>
        <a:bodyPr/>
        <a:lstStyle/>
        <a:p>
          <a:endParaRPr lang="en-US"/>
        </a:p>
      </dgm:t>
    </dgm:pt>
    <dgm:pt modelId="{AB953765-FEB5-4DC3-B72C-0792010BC9B7}" type="sibTrans" cxnId="{CB671E1D-A6B0-4424-99CF-0CF63E8EF219}">
      <dgm:prSet/>
      <dgm:spPr/>
      <dgm:t>
        <a:bodyPr/>
        <a:lstStyle/>
        <a:p>
          <a:endParaRPr lang="en-US"/>
        </a:p>
      </dgm:t>
    </dgm:pt>
    <dgm:pt modelId="{79D7034A-B8BD-B444-BB58-9E806487FBDF}" type="pres">
      <dgm:prSet presAssocID="{C0A8A33A-9D3C-458C-9748-FE27C3A06414}" presName="hierChild1" presStyleCnt="0">
        <dgm:presLayoutVars>
          <dgm:chPref val="1"/>
          <dgm:dir/>
          <dgm:animOne val="branch"/>
          <dgm:animLvl val="lvl"/>
          <dgm:resizeHandles/>
        </dgm:presLayoutVars>
      </dgm:prSet>
      <dgm:spPr/>
    </dgm:pt>
    <dgm:pt modelId="{3D17D51B-E36E-7F4B-98B9-D8E2CDF0B3DA}" type="pres">
      <dgm:prSet presAssocID="{75A2DBA4-506B-43BA-A883-AB8DE09616DC}" presName="hierRoot1" presStyleCnt="0"/>
      <dgm:spPr/>
    </dgm:pt>
    <dgm:pt modelId="{A6350742-F380-A445-97EB-BC6CAFC89A40}" type="pres">
      <dgm:prSet presAssocID="{75A2DBA4-506B-43BA-A883-AB8DE09616DC}" presName="composite" presStyleCnt="0"/>
      <dgm:spPr/>
    </dgm:pt>
    <dgm:pt modelId="{FE071052-3C31-7143-A5B8-935C8A92DC30}" type="pres">
      <dgm:prSet presAssocID="{75A2DBA4-506B-43BA-A883-AB8DE09616DC}" presName="background" presStyleLbl="node0" presStyleIdx="0" presStyleCnt="3"/>
      <dgm:spPr/>
    </dgm:pt>
    <dgm:pt modelId="{DE24A50E-8439-9448-943D-EC56D84DF949}" type="pres">
      <dgm:prSet presAssocID="{75A2DBA4-506B-43BA-A883-AB8DE09616DC}" presName="text" presStyleLbl="fgAcc0" presStyleIdx="0" presStyleCnt="3">
        <dgm:presLayoutVars>
          <dgm:chPref val="3"/>
        </dgm:presLayoutVars>
      </dgm:prSet>
      <dgm:spPr/>
    </dgm:pt>
    <dgm:pt modelId="{324F426A-37E3-1A49-9F45-7E14C9A7AEEC}" type="pres">
      <dgm:prSet presAssocID="{75A2DBA4-506B-43BA-A883-AB8DE09616DC}" presName="hierChild2" presStyleCnt="0"/>
      <dgm:spPr/>
    </dgm:pt>
    <dgm:pt modelId="{41FD57B3-E7B5-6D42-9F76-2AED7CD68576}" type="pres">
      <dgm:prSet presAssocID="{ACBBE5A4-25D2-4E6F-BB31-72B234CCD7C8}" presName="hierRoot1" presStyleCnt="0"/>
      <dgm:spPr/>
    </dgm:pt>
    <dgm:pt modelId="{C91DCDA3-1472-8649-A635-E56F6269C95F}" type="pres">
      <dgm:prSet presAssocID="{ACBBE5A4-25D2-4E6F-BB31-72B234CCD7C8}" presName="composite" presStyleCnt="0"/>
      <dgm:spPr/>
    </dgm:pt>
    <dgm:pt modelId="{E5D3C28C-1A2C-5242-9086-9F0984B9CCF2}" type="pres">
      <dgm:prSet presAssocID="{ACBBE5A4-25D2-4E6F-BB31-72B234CCD7C8}" presName="background" presStyleLbl="node0" presStyleIdx="1" presStyleCnt="3"/>
      <dgm:spPr/>
    </dgm:pt>
    <dgm:pt modelId="{EECFC4C1-7627-7D4C-8829-3E257E7AB3EF}" type="pres">
      <dgm:prSet presAssocID="{ACBBE5A4-25D2-4E6F-BB31-72B234CCD7C8}" presName="text" presStyleLbl="fgAcc0" presStyleIdx="1" presStyleCnt="3">
        <dgm:presLayoutVars>
          <dgm:chPref val="3"/>
        </dgm:presLayoutVars>
      </dgm:prSet>
      <dgm:spPr/>
    </dgm:pt>
    <dgm:pt modelId="{AC5314EB-7640-7C46-AF80-6BFC63231648}" type="pres">
      <dgm:prSet presAssocID="{ACBBE5A4-25D2-4E6F-BB31-72B234CCD7C8}" presName="hierChild2" presStyleCnt="0"/>
      <dgm:spPr/>
    </dgm:pt>
    <dgm:pt modelId="{3E51DF6E-915B-1843-AD96-480AA2FD0E39}" type="pres">
      <dgm:prSet presAssocID="{4451DA4E-5678-4AEC-8FA0-4EEEF43C380D}" presName="hierRoot1" presStyleCnt="0"/>
      <dgm:spPr/>
    </dgm:pt>
    <dgm:pt modelId="{9925FC0D-3CE9-744B-A730-CED2778F2C67}" type="pres">
      <dgm:prSet presAssocID="{4451DA4E-5678-4AEC-8FA0-4EEEF43C380D}" presName="composite" presStyleCnt="0"/>
      <dgm:spPr/>
    </dgm:pt>
    <dgm:pt modelId="{90193A34-3824-794C-A7BF-76B4FB9A98AA}" type="pres">
      <dgm:prSet presAssocID="{4451DA4E-5678-4AEC-8FA0-4EEEF43C380D}" presName="background" presStyleLbl="node0" presStyleIdx="2" presStyleCnt="3"/>
      <dgm:spPr/>
    </dgm:pt>
    <dgm:pt modelId="{3FB1F48F-1AEF-BE44-A99C-5DB9BBF12BDB}" type="pres">
      <dgm:prSet presAssocID="{4451DA4E-5678-4AEC-8FA0-4EEEF43C380D}" presName="text" presStyleLbl="fgAcc0" presStyleIdx="2" presStyleCnt="3">
        <dgm:presLayoutVars>
          <dgm:chPref val="3"/>
        </dgm:presLayoutVars>
      </dgm:prSet>
      <dgm:spPr/>
    </dgm:pt>
    <dgm:pt modelId="{966AFBF6-6808-2940-B352-AF86911E7FB6}" type="pres">
      <dgm:prSet presAssocID="{4451DA4E-5678-4AEC-8FA0-4EEEF43C380D}" presName="hierChild2" presStyleCnt="0"/>
      <dgm:spPr/>
    </dgm:pt>
  </dgm:ptLst>
  <dgm:cxnLst>
    <dgm:cxn modelId="{3008D30D-A5F6-5641-8B90-B323EA149290}" type="presOf" srcId="{C0A8A33A-9D3C-458C-9748-FE27C3A06414}" destId="{79D7034A-B8BD-B444-BB58-9E806487FBDF}" srcOrd="0" destOrd="0" presId="urn:microsoft.com/office/officeart/2005/8/layout/hierarchy1"/>
    <dgm:cxn modelId="{CB671E1D-A6B0-4424-99CF-0CF63E8EF219}" srcId="{C0A8A33A-9D3C-458C-9748-FE27C3A06414}" destId="{4451DA4E-5678-4AEC-8FA0-4EEEF43C380D}" srcOrd="2" destOrd="0" parTransId="{107EF19D-B474-4596-B4EE-E0B0119EFE54}" sibTransId="{AB953765-FEB5-4DC3-B72C-0792010BC9B7}"/>
    <dgm:cxn modelId="{6516C058-F24F-4452-A3B9-86B5BF909274}" srcId="{C0A8A33A-9D3C-458C-9748-FE27C3A06414}" destId="{ACBBE5A4-25D2-4E6F-BB31-72B234CCD7C8}" srcOrd="1" destOrd="0" parTransId="{2263382D-BBBB-49D2-9F5B-CEB8996A7D7A}" sibTransId="{A1FEA755-876F-4A45-98D7-A049F7FA7256}"/>
    <dgm:cxn modelId="{8AFC5DA1-368A-7745-AAAE-C5111F799A57}" type="presOf" srcId="{4451DA4E-5678-4AEC-8FA0-4EEEF43C380D}" destId="{3FB1F48F-1AEF-BE44-A99C-5DB9BBF12BDB}" srcOrd="0" destOrd="0" presId="urn:microsoft.com/office/officeart/2005/8/layout/hierarchy1"/>
    <dgm:cxn modelId="{148F4BAF-F7F5-1840-A838-74CA8E0BACB9}" type="presOf" srcId="{ACBBE5A4-25D2-4E6F-BB31-72B234CCD7C8}" destId="{EECFC4C1-7627-7D4C-8829-3E257E7AB3EF}" srcOrd="0" destOrd="0" presId="urn:microsoft.com/office/officeart/2005/8/layout/hierarchy1"/>
    <dgm:cxn modelId="{0AF387E0-C4A0-6C46-83B8-CA342FE3B7C6}" type="presOf" srcId="{75A2DBA4-506B-43BA-A883-AB8DE09616DC}" destId="{DE24A50E-8439-9448-943D-EC56D84DF949}" srcOrd="0" destOrd="0" presId="urn:microsoft.com/office/officeart/2005/8/layout/hierarchy1"/>
    <dgm:cxn modelId="{374752ED-320A-4E69-B8C2-3F3905CBED4E}" srcId="{C0A8A33A-9D3C-458C-9748-FE27C3A06414}" destId="{75A2DBA4-506B-43BA-A883-AB8DE09616DC}" srcOrd="0" destOrd="0" parTransId="{7B0F1F07-99B8-430D-9017-F672B997E199}" sibTransId="{A8CEEBCD-EB92-4F3F-994E-002D626DBF1E}"/>
    <dgm:cxn modelId="{313AB43F-052D-2F4F-AE48-8857965C7D2A}" type="presParOf" srcId="{79D7034A-B8BD-B444-BB58-9E806487FBDF}" destId="{3D17D51B-E36E-7F4B-98B9-D8E2CDF0B3DA}" srcOrd="0" destOrd="0" presId="urn:microsoft.com/office/officeart/2005/8/layout/hierarchy1"/>
    <dgm:cxn modelId="{E7A80B08-63DC-4E4D-A869-BC4F2ACC9709}" type="presParOf" srcId="{3D17D51B-E36E-7F4B-98B9-D8E2CDF0B3DA}" destId="{A6350742-F380-A445-97EB-BC6CAFC89A40}" srcOrd="0" destOrd="0" presId="urn:microsoft.com/office/officeart/2005/8/layout/hierarchy1"/>
    <dgm:cxn modelId="{E586E917-4F81-E446-B043-94E5F4E55A4E}" type="presParOf" srcId="{A6350742-F380-A445-97EB-BC6CAFC89A40}" destId="{FE071052-3C31-7143-A5B8-935C8A92DC30}" srcOrd="0" destOrd="0" presId="urn:microsoft.com/office/officeart/2005/8/layout/hierarchy1"/>
    <dgm:cxn modelId="{A89D6CF5-08EA-3E4F-BF42-4B117F3A15E2}" type="presParOf" srcId="{A6350742-F380-A445-97EB-BC6CAFC89A40}" destId="{DE24A50E-8439-9448-943D-EC56D84DF949}" srcOrd="1" destOrd="0" presId="urn:microsoft.com/office/officeart/2005/8/layout/hierarchy1"/>
    <dgm:cxn modelId="{84A2E0EC-B35C-544A-8EA4-A62D24E0047B}" type="presParOf" srcId="{3D17D51B-E36E-7F4B-98B9-D8E2CDF0B3DA}" destId="{324F426A-37E3-1A49-9F45-7E14C9A7AEEC}" srcOrd="1" destOrd="0" presId="urn:microsoft.com/office/officeart/2005/8/layout/hierarchy1"/>
    <dgm:cxn modelId="{42FECEAF-F28B-0E42-A1D6-3A66B52FCD01}" type="presParOf" srcId="{79D7034A-B8BD-B444-BB58-9E806487FBDF}" destId="{41FD57B3-E7B5-6D42-9F76-2AED7CD68576}" srcOrd="1" destOrd="0" presId="urn:microsoft.com/office/officeart/2005/8/layout/hierarchy1"/>
    <dgm:cxn modelId="{EC094AA1-B1DC-DE45-8077-941697EF4A96}" type="presParOf" srcId="{41FD57B3-E7B5-6D42-9F76-2AED7CD68576}" destId="{C91DCDA3-1472-8649-A635-E56F6269C95F}" srcOrd="0" destOrd="0" presId="urn:microsoft.com/office/officeart/2005/8/layout/hierarchy1"/>
    <dgm:cxn modelId="{27536855-8F04-BE4D-AF44-F3978DDA6CE2}" type="presParOf" srcId="{C91DCDA3-1472-8649-A635-E56F6269C95F}" destId="{E5D3C28C-1A2C-5242-9086-9F0984B9CCF2}" srcOrd="0" destOrd="0" presId="urn:microsoft.com/office/officeart/2005/8/layout/hierarchy1"/>
    <dgm:cxn modelId="{31EE5B22-6BAB-F842-BD14-356DE8295A48}" type="presParOf" srcId="{C91DCDA3-1472-8649-A635-E56F6269C95F}" destId="{EECFC4C1-7627-7D4C-8829-3E257E7AB3EF}" srcOrd="1" destOrd="0" presId="urn:microsoft.com/office/officeart/2005/8/layout/hierarchy1"/>
    <dgm:cxn modelId="{61741291-735F-9B46-B4E9-43036988A831}" type="presParOf" srcId="{41FD57B3-E7B5-6D42-9F76-2AED7CD68576}" destId="{AC5314EB-7640-7C46-AF80-6BFC63231648}" srcOrd="1" destOrd="0" presId="urn:microsoft.com/office/officeart/2005/8/layout/hierarchy1"/>
    <dgm:cxn modelId="{5B815D5C-598D-4742-A097-73B398F30103}" type="presParOf" srcId="{79D7034A-B8BD-B444-BB58-9E806487FBDF}" destId="{3E51DF6E-915B-1843-AD96-480AA2FD0E39}" srcOrd="2" destOrd="0" presId="urn:microsoft.com/office/officeart/2005/8/layout/hierarchy1"/>
    <dgm:cxn modelId="{0860EB42-64C7-0044-9219-9AC51D74FAD1}" type="presParOf" srcId="{3E51DF6E-915B-1843-AD96-480AA2FD0E39}" destId="{9925FC0D-3CE9-744B-A730-CED2778F2C67}" srcOrd="0" destOrd="0" presId="urn:microsoft.com/office/officeart/2005/8/layout/hierarchy1"/>
    <dgm:cxn modelId="{28368EE7-0D57-8341-9EBB-DCF86D350CC0}" type="presParOf" srcId="{9925FC0D-3CE9-744B-A730-CED2778F2C67}" destId="{90193A34-3824-794C-A7BF-76B4FB9A98AA}" srcOrd="0" destOrd="0" presId="urn:microsoft.com/office/officeart/2005/8/layout/hierarchy1"/>
    <dgm:cxn modelId="{59F766AA-4065-5543-9D5D-792DADD8F003}" type="presParOf" srcId="{9925FC0D-3CE9-744B-A730-CED2778F2C67}" destId="{3FB1F48F-1AEF-BE44-A99C-5DB9BBF12BDB}" srcOrd="1" destOrd="0" presId="urn:microsoft.com/office/officeart/2005/8/layout/hierarchy1"/>
    <dgm:cxn modelId="{5BA48494-0ADF-6640-9435-50FD7984D28D}" type="presParOf" srcId="{3E51DF6E-915B-1843-AD96-480AA2FD0E39}" destId="{966AFBF6-6808-2940-B352-AF86911E7F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5A0D5C-CFD6-465E-B8D2-386D53CFC84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51E0B2A5-C434-4D9F-BEF4-9F0A99647DE3}">
      <dgm:prSet/>
      <dgm:spPr/>
      <dgm:t>
        <a:bodyPr/>
        <a:lstStyle/>
        <a:p>
          <a:r>
            <a:rPr lang="en-US"/>
            <a:t>Motivation psychology - concerned with the question of "the origin, the direction and the persistence of behaviour " (Orlebeke, 1981)</a:t>
          </a:r>
        </a:p>
      </dgm:t>
    </dgm:pt>
    <dgm:pt modelId="{5CD03028-E8BE-4B2C-8D65-36777B119A4C}" type="parTrans" cxnId="{02ABBE13-38E8-4AD6-A61A-1B92FFD86243}">
      <dgm:prSet/>
      <dgm:spPr/>
      <dgm:t>
        <a:bodyPr/>
        <a:lstStyle/>
        <a:p>
          <a:endParaRPr lang="en-US"/>
        </a:p>
      </dgm:t>
    </dgm:pt>
    <dgm:pt modelId="{5D9E9642-C869-425D-BF43-EFF681413DF7}" type="sibTrans" cxnId="{02ABBE13-38E8-4AD6-A61A-1B92FFD86243}">
      <dgm:prSet/>
      <dgm:spPr/>
      <dgm:t>
        <a:bodyPr/>
        <a:lstStyle/>
        <a:p>
          <a:endParaRPr lang="en-US"/>
        </a:p>
      </dgm:t>
    </dgm:pt>
    <dgm:pt modelId="{45B0C4FA-AFBD-4C84-ACA2-8CEBE56527E2}">
      <dgm:prSet/>
      <dgm:spPr/>
      <dgm:t>
        <a:bodyPr/>
        <a:lstStyle/>
        <a:p>
          <a:r>
            <a:rPr lang="en-US"/>
            <a:t>Defined: </a:t>
          </a:r>
        </a:p>
      </dgm:t>
    </dgm:pt>
    <dgm:pt modelId="{74E2833D-9609-4497-945C-418B0319C4E6}" type="parTrans" cxnId="{9567916D-7552-43FF-99DE-4821974C7768}">
      <dgm:prSet/>
      <dgm:spPr/>
      <dgm:t>
        <a:bodyPr/>
        <a:lstStyle/>
        <a:p>
          <a:endParaRPr lang="en-US"/>
        </a:p>
      </dgm:t>
    </dgm:pt>
    <dgm:pt modelId="{58B94D4C-5739-4C8C-B364-347E9FEF59A5}" type="sibTrans" cxnId="{9567916D-7552-43FF-99DE-4821974C7768}">
      <dgm:prSet/>
      <dgm:spPr/>
      <dgm:t>
        <a:bodyPr/>
        <a:lstStyle/>
        <a:p>
          <a:endParaRPr lang="en-US"/>
        </a:p>
      </dgm:t>
    </dgm:pt>
    <dgm:pt modelId="{670ECA32-D26F-4325-96B1-338EE66A2955}">
      <dgm:prSet/>
      <dgm:spPr/>
      <dgm:t>
        <a:bodyPr/>
        <a:lstStyle/>
        <a:p>
          <a:r>
            <a:rPr lang="en-US"/>
            <a:t>" the direction and intensity of effort " </a:t>
          </a:r>
        </a:p>
      </dgm:t>
    </dgm:pt>
    <dgm:pt modelId="{4C730632-32CE-4556-AA79-9E8346FD7C2E}" type="parTrans" cxnId="{D00C6F4B-9448-4FB1-ACE9-FA2B1C8F912E}">
      <dgm:prSet/>
      <dgm:spPr/>
      <dgm:t>
        <a:bodyPr/>
        <a:lstStyle/>
        <a:p>
          <a:endParaRPr lang="en-US"/>
        </a:p>
      </dgm:t>
    </dgm:pt>
    <dgm:pt modelId="{C8CD57CA-FA9C-4665-A216-21468CA02527}" type="sibTrans" cxnId="{D00C6F4B-9448-4FB1-ACE9-FA2B1C8F912E}">
      <dgm:prSet/>
      <dgm:spPr/>
      <dgm:t>
        <a:bodyPr/>
        <a:lstStyle/>
        <a:p>
          <a:endParaRPr lang="en-US"/>
        </a:p>
      </dgm:t>
    </dgm:pt>
    <dgm:pt modelId="{D956517C-1ACD-4DAB-8E48-C5C132062791}">
      <dgm:prSet/>
      <dgm:spPr/>
      <dgm:t>
        <a:bodyPr/>
        <a:lstStyle/>
        <a:p>
          <a:r>
            <a:rPr lang="en-US"/>
            <a:t>(Sage, 1977; Gill, 1986)</a:t>
          </a:r>
        </a:p>
      </dgm:t>
    </dgm:pt>
    <dgm:pt modelId="{5F7E0C69-8D78-4F4A-AC1B-461450E59D15}" type="parTrans" cxnId="{D833C5F4-07D7-4DEA-89EB-87C20F69A026}">
      <dgm:prSet/>
      <dgm:spPr/>
      <dgm:t>
        <a:bodyPr/>
        <a:lstStyle/>
        <a:p>
          <a:endParaRPr lang="en-US"/>
        </a:p>
      </dgm:t>
    </dgm:pt>
    <dgm:pt modelId="{291E9FB9-4CE8-4CDD-9A69-268AC39F5FC3}" type="sibTrans" cxnId="{D833C5F4-07D7-4DEA-89EB-87C20F69A026}">
      <dgm:prSet/>
      <dgm:spPr/>
      <dgm:t>
        <a:bodyPr/>
        <a:lstStyle/>
        <a:p>
          <a:endParaRPr lang="en-US"/>
        </a:p>
      </dgm:t>
    </dgm:pt>
    <dgm:pt modelId="{D7217B12-0FBA-6D4E-B036-764D0B1816D3}" type="pres">
      <dgm:prSet presAssocID="{675A0D5C-CFD6-465E-B8D2-386D53CFC840}" presName="Name0" presStyleCnt="0">
        <dgm:presLayoutVars>
          <dgm:dir/>
          <dgm:animLvl val="lvl"/>
          <dgm:resizeHandles val="exact"/>
        </dgm:presLayoutVars>
      </dgm:prSet>
      <dgm:spPr/>
    </dgm:pt>
    <dgm:pt modelId="{17A31A2B-6D81-D340-92DE-A5EBFED51E7F}" type="pres">
      <dgm:prSet presAssocID="{45B0C4FA-AFBD-4C84-ACA2-8CEBE56527E2}" presName="boxAndChildren" presStyleCnt="0"/>
      <dgm:spPr/>
    </dgm:pt>
    <dgm:pt modelId="{BA328B7C-69A8-3142-9C43-5647AE492EDA}" type="pres">
      <dgm:prSet presAssocID="{45B0C4FA-AFBD-4C84-ACA2-8CEBE56527E2}" presName="parentTextBox" presStyleLbl="node1" presStyleIdx="0" presStyleCnt="2"/>
      <dgm:spPr/>
    </dgm:pt>
    <dgm:pt modelId="{6C313809-C4AA-9F45-AEDD-92F40F48F1AF}" type="pres">
      <dgm:prSet presAssocID="{45B0C4FA-AFBD-4C84-ACA2-8CEBE56527E2}" presName="entireBox" presStyleLbl="node1" presStyleIdx="0" presStyleCnt="2"/>
      <dgm:spPr/>
    </dgm:pt>
    <dgm:pt modelId="{BCC98B68-2F78-9945-97AF-82787F204F4E}" type="pres">
      <dgm:prSet presAssocID="{45B0C4FA-AFBD-4C84-ACA2-8CEBE56527E2}" presName="descendantBox" presStyleCnt="0"/>
      <dgm:spPr/>
    </dgm:pt>
    <dgm:pt modelId="{55A1798F-6C9E-3B48-8508-76F47F3C471F}" type="pres">
      <dgm:prSet presAssocID="{670ECA32-D26F-4325-96B1-338EE66A2955}" presName="childTextBox" presStyleLbl="fgAccFollowNode1" presStyleIdx="0" presStyleCnt="2">
        <dgm:presLayoutVars>
          <dgm:bulletEnabled val="1"/>
        </dgm:presLayoutVars>
      </dgm:prSet>
      <dgm:spPr/>
    </dgm:pt>
    <dgm:pt modelId="{E7A65D9F-D5CB-5D4C-B95B-FBB77EEC0103}" type="pres">
      <dgm:prSet presAssocID="{D956517C-1ACD-4DAB-8E48-C5C132062791}" presName="childTextBox" presStyleLbl="fgAccFollowNode1" presStyleIdx="1" presStyleCnt="2">
        <dgm:presLayoutVars>
          <dgm:bulletEnabled val="1"/>
        </dgm:presLayoutVars>
      </dgm:prSet>
      <dgm:spPr/>
    </dgm:pt>
    <dgm:pt modelId="{7CAF0CF1-0764-5A4E-9638-C08F9A80DC21}" type="pres">
      <dgm:prSet presAssocID="{5D9E9642-C869-425D-BF43-EFF681413DF7}" presName="sp" presStyleCnt="0"/>
      <dgm:spPr/>
    </dgm:pt>
    <dgm:pt modelId="{33162FB3-D5FF-DE43-8524-997AE0708024}" type="pres">
      <dgm:prSet presAssocID="{51E0B2A5-C434-4D9F-BEF4-9F0A99647DE3}" presName="arrowAndChildren" presStyleCnt="0"/>
      <dgm:spPr/>
    </dgm:pt>
    <dgm:pt modelId="{6119C6F0-2549-1043-A3D7-4BD9841A6EE7}" type="pres">
      <dgm:prSet presAssocID="{51E0B2A5-C434-4D9F-BEF4-9F0A99647DE3}" presName="parentTextArrow" presStyleLbl="node1" presStyleIdx="1" presStyleCnt="2"/>
      <dgm:spPr/>
    </dgm:pt>
  </dgm:ptLst>
  <dgm:cxnLst>
    <dgm:cxn modelId="{02ABBE13-38E8-4AD6-A61A-1B92FFD86243}" srcId="{675A0D5C-CFD6-465E-B8D2-386D53CFC840}" destId="{51E0B2A5-C434-4D9F-BEF4-9F0A99647DE3}" srcOrd="0" destOrd="0" parTransId="{5CD03028-E8BE-4B2C-8D65-36777B119A4C}" sibTransId="{5D9E9642-C869-425D-BF43-EFF681413DF7}"/>
    <dgm:cxn modelId="{7427F634-EFD0-1C4F-AD4C-AFA683AF44E4}" type="presOf" srcId="{670ECA32-D26F-4325-96B1-338EE66A2955}" destId="{55A1798F-6C9E-3B48-8508-76F47F3C471F}" srcOrd="0" destOrd="0" presId="urn:microsoft.com/office/officeart/2005/8/layout/process4"/>
    <dgm:cxn modelId="{D00C6F4B-9448-4FB1-ACE9-FA2B1C8F912E}" srcId="{45B0C4FA-AFBD-4C84-ACA2-8CEBE56527E2}" destId="{670ECA32-D26F-4325-96B1-338EE66A2955}" srcOrd="0" destOrd="0" parTransId="{4C730632-32CE-4556-AA79-9E8346FD7C2E}" sibTransId="{C8CD57CA-FA9C-4665-A216-21468CA02527}"/>
    <dgm:cxn modelId="{13475E5B-8012-654D-A37F-02F71916DCF3}" type="presOf" srcId="{D956517C-1ACD-4DAB-8E48-C5C132062791}" destId="{E7A65D9F-D5CB-5D4C-B95B-FBB77EEC0103}" srcOrd="0" destOrd="0" presId="urn:microsoft.com/office/officeart/2005/8/layout/process4"/>
    <dgm:cxn modelId="{9567916D-7552-43FF-99DE-4821974C7768}" srcId="{675A0D5C-CFD6-465E-B8D2-386D53CFC840}" destId="{45B0C4FA-AFBD-4C84-ACA2-8CEBE56527E2}" srcOrd="1" destOrd="0" parTransId="{74E2833D-9609-4497-945C-418B0319C4E6}" sibTransId="{58B94D4C-5739-4C8C-B364-347E9FEF59A5}"/>
    <dgm:cxn modelId="{54BC7A6F-1E2C-104A-A2EF-F1DC913E249C}" type="presOf" srcId="{675A0D5C-CFD6-465E-B8D2-386D53CFC840}" destId="{D7217B12-0FBA-6D4E-B036-764D0B1816D3}" srcOrd="0" destOrd="0" presId="urn:microsoft.com/office/officeart/2005/8/layout/process4"/>
    <dgm:cxn modelId="{39D3E38D-4F7F-0B4C-9EC1-18F06A25AFF7}" type="presOf" srcId="{51E0B2A5-C434-4D9F-BEF4-9F0A99647DE3}" destId="{6119C6F0-2549-1043-A3D7-4BD9841A6EE7}" srcOrd="0" destOrd="0" presId="urn:microsoft.com/office/officeart/2005/8/layout/process4"/>
    <dgm:cxn modelId="{90CD5F92-0193-1244-8744-880F3D882B1D}" type="presOf" srcId="{45B0C4FA-AFBD-4C84-ACA2-8CEBE56527E2}" destId="{BA328B7C-69A8-3142-9C43-5647AE492EDA}" srcOrd="0" destOrd="0" presId="urn:microsoft.com/office/officeart/2005/8/layout/process4"/>
    <dgm:cxn modelId="{9A4853CA-B6C6-E447-858E-BAFD226531F0}" type="presOf" srcId="{45B0C4FA-AFBD-4C84-ACA2-8CEBE56527E2}" destId="{6C313809-C4AA-9F45-AEDD-92F40F48F1AF}" srcOrd="1" destOrd="0" presId="urn:microsoft.com/office/officeart/2005/8/layout/process4"/>
    <dgm:cxn modelId="{D833C5F4-07D7-4DEA-89EB-87C20F69A026}" srcId="{45B0C4FA-AFBD-4C84-ACA2-8CEBE56527E2}" destId="{D956517C-1ACD-4DAB-8E48-C5C132062791}" srcOrd="1" destOrd="0" parTransId="{5F7E0C69-8D78-4F4A-AC1B-461450E59D15}" sibTransId="{291E9FB9-4CE8-4CDD-9A69-268AC39F5FC3}"/>
    <dgm:cxn modelId="{C706F89F-5AA3-C34C-8851-43AE52C2A948}" type="presParOf" srcId="{D7217B12-0FBA-6D4E-B036-764D0B1816D3}" destId="{17A31A2B-6D81-D340-92DE-A5EBFED51E7F}" srcOrd="0" destOrd="0" presId="urn:microsoft.com/office/officeart/2005/8/layout/process4"/>
    <dgm:cxn modelId="{7C2442F9-65F7-8945-9BA0-4A9F89995BE7}" type="presParOf" srcId="{17A31A2B-6D81-D340-92DE-A5EBFED51E7F}" destId="{BA328B7C-69A8-3142-9C43-5647AE492EDA}" srcOrd="0" destOrd="0" presId="urn:microsoft.com/office/officeart/2005/8/layout/process4"/>
    <dgm:cxn modelId="{E4D1F1A4-972C-F24D-BC3A-D8A0B4F66597}" type="presParOf" srcId="{17A31A2B-6D81-D340-92DE-A5EBFED51E7F}" destId="{6C313809-C4AA-9F45-AEDD-92F40F48F1AF}" srcOrd="1" destOrd="0" presId="urn:microsoft.com/office/officeart/2005/8/layout/process4"/>
    <dgm:cxn modelId="{840913D6-C387-C64F-AA17-F5C18322075D}" type="presParOf" srcId="{17A31A2B-6D81-D340-92DE-A5EBFED51E7F}" destId="{BCC98B68-2F78-9945-97AF-82787F204F4E}" srcOrd="2" destOrd="0" presId="urn:microsoft.com/office/officeart/2005/8/layout/process4"/>
    <dgm:cxn modelId="{DBF650B6-4367-5C41-B709-AB6427442E19}" type="presParOf" srcId="{BCC98B68-2F78-9945-97AF-82787F204F4E}" destId="{55A1798F-6C9E-3B48-8508-76F47F3C471F}" srcOrd="0" destOrd="0" presId="urn:microsoft.com/office/officeart/2005/8/layout/process4"/>
    <dgm:cxn modelId="{5E4C1F30-0FC4-F643-B93C-16F28E2B2257}" type="presParOf" srcId="{BCC98B68-2F78-9945-97AF-82787F204F4E}" destId="{E7A65D9F-D5CB-5D4C-B95B-FBB77EEC0103}" srcOrd="1" destOrd="0" presId="urn:microsoft.com/office/officeart/2005/8/layout/process4"/>
    <dgm:cxn modelId="{5885589F-EC46-564F-A9A8-8E9F02F46D09}" type="presParOf" srcId="{D7217B12-0FBA-6D4E-B036-764D0B1816D3}" destId="{7CAF0CF1-0764-5A4E-9638-C08F9A80DC21}" srcOrd="1" destOrd="0" presId="urn:microsoft.com/office/officeart/2005/8/layout/process4"/>
    <dgm:cxn modelId="{F169FE01-3939-D946-A6ED-1E76309D2BBF}" type="presParOf" srcId="{D7217B12-0FBA-6D4E-B036-764D0B1816D3}" destId="{33162FB3-D5FF-DE43-8524-997AE0708024}" srcOrd="2" destOrd="0" presId="urn:microsoft.com/office/officeart/2005/8/layout/process4"/>
    <dgm:cxn modelId="{D2787E06-2BD9-274A-B24B-B06BC77A3E79}" type="presParOf" srcId="{33162FB3-D5FF-DE43-8524-997AE0708024}" destId="{6119C6F0-2549-1043-A3D7-4BD9841A6EE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42D480-65E6-490A-8797-9720B806234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3E2E5F-1F0C-48E3-9E32-0DCAE95BD373}">
      <dgm:prSet/>
      <dgm:spPr/>
      <dgm:t>
        <a:bodyPr/>
        <a:lstStyle/>
        <a:p>
          <a:r>
            <a:rPr lang="en-GB"/>
            <a:t>Roberts (1992)</a:t>
          </a:r>
          <a:endParaRPr lang="en-US"/>
        </a:p>
      </dgm:t>
    </dgm:pt>
    <dgm:pt modelId="{9B7F1792-4857-435A-BA39-0410C84E98C8}" type="parTrans" cxnId="{9DEC9A7B-B5F9-4EEA-ACEF-28A00B16E9A1}">
      <dgm:prSet/>
      <dgm:spPr/>
      <dgm:t>
        <a:bodyPr/>
        <a:lstStyle/>
        <a:p>
          <a:endParaRPr lang="en-US"/>
        </a:p>
      </dgm:t>
    </dgm:pt>
    <dgm:pt modelId="{CA3B0DB2-A080-4F0D-B4B1-12AA29BC1BEC}" type="sibTrans" cxnId="{9DEC9A7B-B5F9-4EEA-ACEF-28A00B16E9A1}">
      <dgm:prSet/>
      <dgm:spPr/>
      <dgm:t>
        <a:bodyPr/>
        <a:lstStyle/>
        <a:p>
          <a:endParaRPr lang="en-US"/>
        </a:p>
      </dgm:t>
    </dgm:pt>
    <dgm:pt modelId="{A178B71D-14FB-4364-B761-698876BFA326}">
      <dgm:prSet/>
      <dgm:spPr/>
      <dgm:t>
        <a:bodyPr/>
        <a:lstStyle/>
        <a:p>
          <a:r>
            <a:rPr lang="en-GB"/>
            <a:t>“motivation refers to those personality factors, social variables, and/or cognitions that come into play when a person undertakes a task at which he or she is evaluated, enters into competition with others, or attempts to attain some standard of excellence.”</a:t>
          </a:r>
          <a:endParaRPr lang="en-US"/>
        </a:p>
      </dgm:t>
    </dgm:pt>
    <dgm:pt modelId="{0B1B3C91-53FF-42DF-A7CD-C20FFBE60592}" type="parTrans" cxnId="{66C8E044-AD15-4AE0-B8C3-01C118365DF6}">
      <dgm:prSet/>
      <dgm:spPr/>
      <dgm:t>
        <a:bodyPr/>
        <a:lstStyle/>
        <a:p>
          <a:endParaRPr lang="en-US"/>
        </a:p>
      </dgm:t>
    </dgm:pt>
    <dgm:pt modelId="{4AEABB07-2DDA-4183-8F32-A1804C7015C2}" type="sibTrans" cxnId="{66C8E044-AD15-4AE0-B8C3-01C118365DF6}">
      <dgm:prSet/>
      <dgm:spPr/>
      <dgm:t>
        <a:bodyPr/>
        <a:lstStyle/>
        <a:p>
          <a:endParaRPr lang="en-US"/>
        </a:p>
      </dgm:t>
    </dgm:pt>
    <dgm:pt modelId="{9251EB29-D909-4E3A-B8EB-592E87C37E5E}">
      <dgm:prSet/>
      <dgm:spPr/>
      <dgm:t>
        <a:bodyPr/>
        <a:lstStyle/>
        <a:p>
          <a:r>
            <a:rPr lang="en-GB"/>
            <a:t>Kingston, Harwood and Spray (2006)</a:t>
          </a:r>
          <a:endParaRPr lang="en-US"/>
        </a:p>
      </dgm:t>
    </dgm:pt>
    <dgm:pt modelId="{1FB033CC-189F-4BF3-A9E9-A2024C698CFF}" type="parTrans" cxnId="{C89F63FC-2BB1-4EBE-94EA-E51EDE108C1D}">
      <dgm:prSet/>
      <dgm:spPr/>
      <dgm:t>
        <a:bodyPr/>
        <a:lstStyle/>
        <a:p>
          <a:endParaRPr lang="en-US"/>
        </a:p>
      </dgm:t>
    </dgm:pt>
    <dgm:pt modelId="{21B7EF74-970C-44FE-B669-EC361CA2077D}" type="sibTrans" cxnId="{C89F63FC-2BB1-4EBE-94EA-E51EDE108C1D}">
      <dgm:prSet/>
      <dgm:spPr/>
      <dgm:t>
        <a:bodyPr/>
        <a:lstStyle/>
        <a:p>
          <a:endParaRPr lang="en-US"/>
        </a:p>
      </dgm:t>
    </dgm:pt>
    <dgm:pt modelId="{4FF5EE52-4C0B-435F-B52A-6373BDD544C4}">
      <dgm:prSet/>
      <dgm:spPr/>
      <dgm:t>
        <a:bodyPr/>
        <a:lstStyle/>
        <a:p>
          <a:r>
            <a:rPr lang="en-GB"/>
            <a:t>“…it’s the desire, that inner fire that compels one to act and persist”</a:t>
          </a:r>
          <a:endParaRPr lang="en-US"/>
        </a:p>
      </dgm:t>
    </dgm:pt>
    <dgm:pt modelId="{931CCD45-A328-42F4-ACB9-6E58F961D797}" type="parTrans" cxnId="{92A382A7-0CEC-4712-ABDA-FFAA8A4C6650}">
      <dgm:prSet/>
      <dgm:spPr/>
      <dgm:t>
        <a:bodyPr/>
        <a:lstStyle/>
        <a:p>
          <a:endParaRPr lang="en-US"/>
        </a:p>
      </dgm:t>
    </dgm:pt>
    <dgm:pt modelId="{F45EBC69-179B-4827-AF03-6FC3D0EEB621}" type="sibTrans" cxnId="{92A382A7-0CEC-4712-ABDA-FFAA8A4C6650}">
      <dgm:prSet/>
      <dgm:spPr/>
      <dgm:t>
        <a:bodyPr/>
        <a:lstStyle/>
        <a:p>
          <a:endParaRPr lang="en-US"/>
        </a:p>
      </dgm:t>
    </dgm:pt>
    <dgm:pt modelId="{C7B34494-0293-8F4A-A5DE-E01E3530C405}" type="pres">
      <dgm:prSet presAssocID="{8A42D480-65E6-490A-8797-9720B8062344}" presName="linear" presStyleCnt="0">
        <dgm:presLayoutVars>
          <dgm:animLvl val="lvl"/>
          <dgm:resizeHandles val="exact"/>
        </dgm:presLayoutVars>
      </dgm:prSet>
      <dgm:spPr/>
    </dgm:pt>
    <dgm:pt modelId="{D39CA403-0191-AE40-ACE6-D2A8BE502565}" type="pres">
      <dgm:prSet presAssocID="{B13E2E5F-1F0C-48E3-9E32-0DCAE95BD373}" presName="parentText" presStyleLbl="node1" presStyleIdx="0" presStyleCnt="3">
        <dgm:presLayoutVars>
          <dgm:chMax val="0"/>
          <dgm:bulletEnabled val="1"/>
        </dgm:presLayoutVars>
      </dgm:prSet>
      <dgm:spPr/>
    </dgm:pt>
    <dgm:pt modelId="{89C91E2A-A80E-CE45-A252-1FD2F7385936}" type="pres">
      <dgm:prSet presAssocID="{B13E2E5F-1F0C-48E3-9E32-0DCAE95BD373}" presName="childText" presStyleLbl="revTx" presStyleIdx="0" presStyleCnt="1">
        <dgm:presLayoutVars>
          <dgm:bulletEnabled val="1"/>
        </dgm:presLayoutVars>
      </dgm:prSet>
      <dgm:spPr/>
    </dgm:pt>
    <dgm:pt modelId="{5D1CE687-77DF-014A-BFF8-223E89DC2CC7}" type="pres">
      <dgm:prSet presAssocID="{9251EB29-D909-4E3A-B8EB-592E87C37E5E}" presName="parentText" presStyleLbl="node1" presStyleIdx="1" presStyleCnt="3">
        <dgm:presLayoutVars>
          <dgm:chMax val="0"/>
          <dgm:bulletEnabled val="1"/>
        </dgm:presLayoutVars>
      </dgm:prSet>
      <dgm:spPr/>
    </dgm:pt>
    <dgm:pt modelId="{ACAA5F55-A34B-D044-BAC4-1FE66C5CE281}" type="pres">
      <dgm:prSet presAssocID="{21B7EF74-970C-44FE-B669-EC361CA2077D}" presName="spacer" presStyleCnt="0"/>
      <dgm:spPr/>
    </dgm:pt>
    <dgm:pt modelId="{15A53EF3-7FC2-2841-8995-32CA1CE85C92}" type="pres">
      <dgm:prSet presAssocID="{4FF5EE52-4C0B-435F-B52A-6373BDD544C4}" presName="parentText" presStyleLbl="node1" presStyleIdx="2" presStyleCnt="3">
        <dgm:presLayoutVars>
          <dgm:chMax val="0"/>
          <dgm:bulletEnabled val="1"/>
        </dgm:presLayoutVars>
      </dgm:prSet>
      <dgm:spPr/>
    </dgm:pt>
  </dgm:ptLst>
  <dgm:cxnLst>
    <dgm:cxn modelId="{1B81271C-0B58-E740-AD2D-2CC3691308E3}" type="presOf" srcId="{B13E2E5F-1F0C-48E3-9E32-0DCAE95BD373}" destId="{D39CA403-0191-AE40-ACE6-D2A8BE502565}" srcOrd="0" destOrd="0" presId="urn:microsoft.com/office/officeart/2005/8/layout/vList2"/>
    <dgm:cxn modelId="{0A0E9422-B7BA-E84B-9123-F77A85F9A938}" type="presOf" srcId="{A178B71D-14FB-4364-B761-698876BFA326}" destId="{89C91E2A-A80E-CE45-A252-1FD2F7385936}" srcOrd="0" destOrd="0" presId="urn:microsoft.com/office/officeart/2005/8/layout/vList2"/>
    <dgm:cxn modelId="{66C8E044-AD15-4AE0-B8C3-01C118365DF6}" srcId="{B13E2E5F-1F0C-48E3-9E32-0DCAE95BD373}" destId="{A178B71D-14FB-4364-B761-698876BFA326}" srcOrd="0" destOrd="0" parTransId="{0B1B3C91-53FF-42DF-A7CD-C20FFBE60592}" sibTransId="{4AEABB07-2DDA-4183-8F32-A1804C7015C2}"/>
    <dgm:cxn modelId="{0FC9614F-49CE-4A47-A660-510CAE05BEC1}" type="presOf" srcId="{8A42D480-65E6-490A-8797-9720B8062344}" destId="{C7B34494-0293-8F4A-A5DE-E01E3530C405}" srcOrd="0" destOrd="0" presId="urn:microsoft.com/office/officeart/2005/8/layout/vList2"/>
    <dgm:cxn modelId="{90136571-D1D9-DE4F-9299-204CA2C87A62}" type="presOf" srcId="{9251EB29-D909-4E3A-B8EB-592E87C37E5E}" destId="{5D1CE687-77DF-014A-BFF8-223E89DC2CC7}" srcOrd="0" destOrd="0" presId="urn:microsoft.com/office/officeart/2005/8/layout/vList2"/>
    <dgm:cxn modelId="{9DEC9A7B-B5F9-4EEA-ACEF-28A00B16E9A1}" srcId="{8A42D480-65E6-490A-8797-9720B8062344}" destId="{B13E2E5F-1F0C-48E3-9E32-0DCAE95BD373}" srcOrd="0" destOrd="0" parTransId="{9B7F1792-4857-435A-BA39-0410C84E98C8}" sibTransId="{CA3B0DB2-A080-4F0D-B4B1-12AA29BC1BEC}"/>
    <dgm:cxn modelId="{94E307A4-D24D-604F-BA34-0FD68FE10218}" type="presOf" srcId="{4FF5EE52-4C0B-435F-B52A-6373BDD544C4}" destId="{15A53EF3-7FC2-2841-8995-32CA1CE85C92}" srcOrd="0" destOrd="0" presId="urn:microsoft.com/office/officeart/2005/8/layout/vList2"/>
    <dgm:cxn modelId="{92A382A7-0CEC-4712-ABDA-FFAA8A4C6650}" srcId="{8A42D480-65E6-490A-8797-9720B8062344}" destId="{4FF5EE52-4C0B-435F-B52A-6373BDD544C4}" srcOrd="2" destOrd="0" parTransId="{931CCD45-A328-42F4-ACB9-6E58F961D797}" sibTransId="{F45EBC69-179B-4827-AF03-6FC3D0EEB621}"/>
    <dgm:cxn modelId="{C89F63FC-2BB1-4EBE-94EA-E51EDE108C1D}" srcId="{8A42D480-65E6-490A-8797-9720B8062344}" destId="{9251EB29-D909-4E3A-B8EB-592E87C37E5E}" srcOrd="1" destOrd="0" parTransId="{1FB033CC-189F-4BF3-A9E9-A2024C698CFF}" sibTransId="{21B7EF74-970C-44FE-B669-EC361CA2077D}"/>
    <dgm:cxn modelId="{51CCA669-DA61-F146-809E-F1F18A8C68C8}" type="presParOf" srcId="{C7B34494-0293-8F4A-A5DE-E01E3530C405}" destId="{D39CA403-0191-AE40-ACE6-D2A8BE502565}" srcOrd="0" destOrd="0" presId="urn:microsoft.com/office/officeart/2005/8/layout/vList2"/>
    <dgm:cxn modelId="{58B1ECEB-E4D7-0A48-A79B-AD3D2D052FDA}" type="presParOf" srcId="{C7B34494-0293-8F4A-A5DE-E01E3530C405}" destId="{89C91E2A-A80E-CE45-A252-1FD2F7385936}" srcOrd="1" destOrd="0" presId="urn:microsoft.com/office/officeart/2005/8/layout/vList2"/>
    <dgm:cxn modelId="{E1610CCD-7F4E-1849-BFB3-206478BD5774}" type="presParOf" srcId="{C7B34494-0293-8F4A-A5DE-E01E3530C405}" destId="{5D1CE687-77DF-014A-BFF8-223E89DC2CC7}" srcOrd="2" destOrd="0" presId="urn:microsoft.com/office/officeart/2005/8/layout/vList2"/>
    <dgm:cxn modelId="{D62B25DC-C85D-1849-A5A5-B9BADD1D4C8B}" type="presParOf" srcId="{C7B34494-0293-8F4A-A5DE-E01E3530C405}" destId="{ACAA5F55-A34B-D044-BAC4-1FE66C5CE281}" srcOrd="3" destOrd="0" presId="urn:microsoft.com/office/officeart/2005/8/layout/vList2"/>
    <dgm:cxn modelId="{51D69322-6314-8142-B580-7169942709D1}" type="presParOf" srcId="{C7B34494-0293-8F4A-A5DE-E01E3530C405}" destId="{15A53EF3-7FC2-2841-8995-32CA1CE85C9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7355B8-9E45-42D3-95D5-CA0C795DEBA0}"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5C5A235-3CDA-48F5-9487-4779814B4A2B}">
      <dgm:prSet/>
      <dgm:spPr/>
      <dgm:t>
        <a:bodyPr/>
        <a:lstStyle/>
        <a:p>
          <a:pPr>
            <a:defRPr b="1"/>
          </a:pPr>
          <a:r>
            <a:rPr lang="en-GB"/>
            <a:t>Intrinsic motives</a:t>
          </a:r>
          <a:endParaRPr lang="en-US"/>
        </a:p>
      </dgm:t>
    </dgm:pt>
    <dgm:pt modelId="{5B85896B-9A49-4C65-B7A0-348738464FAE}" type="parTrans" cxnId="{6F5A5A53-3D37-49D7-954E-172B7789FB07}">
      <dgm:prSet/>
      <dgm:spPr/>
      <dgm:t>
        <a:bodyPr/>
        <a:lstStyle/>
        <a:p>
          <a:endParaRPr lang="en-US"/>
        </a:p>
      </dgm:t>
    </dgm:pt>
    <dgm:pt modelId="{BB7A2AAF-D46A-4A84-9146-5ED22FA6FB21}" type="sibTrans" cxnId="{6F5A5A53-3D37-49D7-954E-172B7789FB07}">
      <dgm:prSet/>
      <dgm:spPr/>
      <dgm:t>
        <a:bodyPr/>
        <a:lstStyle/>
        <a:p>
          <a:endParaRPr lang="en-US"/>
        </a:p>
      </dgm:t>
    </dgm:pt>
    <dgm:pt modelId="{4297207D-F59D-4CAE-90B5-6A066916ACF7}">
      <dgm:prSet/>
      <dgm:spPr/>
      <dgm:t>
        <a:bodyPr/>
        <a:lstStyle/>
        <a:p>
          <a:r>
            <a:rPr lang="en-GB"/>
            <a:t>These motives are internal</a:t>
          </a:r>
          <a:endParaRPr lang="en-US"/>
        </a:p>
      </dgm:t>
    </dgm:pt>
    <dgm:pt modelId="{F4FA275A-4D5D-424B-973B-5F193C86A057}" type="parTrans" cxnId="{EFF3071B-A81E-4F47-813B-AAD94EC93991}">
      <dgm:prSet/>
      <dgm:spPr/>
      <dgm:t>
        <a:bodyPr/>
        <a:lstStyle/>
        <a:p>
          <a:endParaRPr lang="en-US"/>
        </a:p>
      </dgm:t>
    </dgm:pt>
    <dgm:pt modelId="{15370A78-11BD-4D57-A18A-7CD1CC7ECB76}" type="sibTrans" cxnId="{EFF3071B-A81E-4F47-813B-AAD94EC93991}">
      <dgm:prSet/>
      <dgm:spPr/>
      <dgm:t>
        <a:bodyPr/>
        <a:lstStyle/>
        <a:p>
          <a:endParaRPr lang="en-US"/>
        </a:p>
      </dgm:t>
    </dgm:pt>
    <dgm:pt modelId="{1F9405BF-77F4-4768-80BE-7AD9B2B9D2A0}">
      <dgm:prSet/>
      <dgm:spPr/>
      <dgm:t>
        <a:bodyPr/>
        <a:lstStyle/>
        <a:p>
          <a:r>
            <a:rPr lang="en-GB"/>
            <a:t>The motivation comes from the pleasure one gets from engaging in the task itself or satisfaction in completing or learning about a task</a:t>
          </a:r>
          <a:endParaRPr lang="en-US"/>
        </a:p>
      </dgm:t>
    </dgm:pt>
    <dgm:pt modelId="{A587448A-40F2-4D61-A973-A5C4F0AB87D6}" type="parTrans" cxnId="{25FE9908-DE58-41BC-A4BB-92524158BBB6}">
      <dgm:prSet/>
      <dgm:spPr/>
      <dgm:t>
        <a:bodyPr/>
        <a:lstStyle/>
        <a:p>
          <a:endParaRPr lang="en-US"/>
        </a:p>
      </dgm:t>
    </dgm:pt>
    <dgm:pt modelId="{A6A8F439-471B-444F-A067-E86CC3B929FA}" type="sibTrans" cxnId="{25FE9908-DE58-41BC-A4BB-92524158BBB6}">
      <dgm:prSet/>
      <dgm:spPr/>
      <dgm:t>
        <a:bodyPr/>
        <a:lstStyle/>
        <a:p>
          <a:endParaRPr lang="en-US"/>
        </a:p>
      </dgm:t>
    </dgm:pt>
    <dgm:pt modelId="{91425932-4C30-4745-A585-488F2DBD0B0B}">
      <dgm:prSet/>
      <dgm:spPr/>
      <dgm:t>
        <a:bodyPr/>
        <a:lstStyle/>
        <a:p>
          <a:pPr>
            <a:defRPr b="1"/>
          </a:pPr>
          <a:r>
            <a:rPr lang="en-GB"/>
            <a:t>Extrinsic motives</a:t>
          </a:r>
          <a:endParaRPr lang="en-US"/>
        </a:p>
      </dgm:t>
    </dgm:pt>
    <dgm:pt modelId="{E0A89961-7A93-441D-A1D4-924132816F02}" type="parTrans" cxnId="{1191F653-B73A-4C67-A822-3046AC7310BE}">
      <dgm:prSet/>
      <dgm:spPr/>
      <dgm:t>
        <a:bodyPr/>
        <a:lstStyle/>
        <a:p>
          <a:endParaRPr lang="en-US"/>
        </a:p>
      </dgm:t>
    </dgm:pt>
    <dgm:pt modelId="{EB61A1B9-3907-4944-88C9-E3AD536B2A15}" type="sibTrans" cxnId="{1191F653-B73A-4C67-A822-3046AC7310BE}">
      <dgm:prSet/>
      <dgm:spPr/>
      <dgm:t>
        <a:bodyPr/>
        <a:lstStyle/>
        <a:p>
          <a:endParaRPr lang="en-US"/>
        </a:p>
      </dgm:t>
    </dgm:pt>
    <dgm:pt modelId="{141F0426-D367-4CCD-B78B-235CF8E261E9}">
      <dgm:prSet/>
      <dgm:spPr/>
      <dgm:t>
        <a:bodyPr/>
        <a:lstStyle/>
        <a:p>
          <a:r>
            <a:rPr lang="en-GB"/>
            <a:t>motivating factors are external, or outside – they can range from rewards such as money or grades to socially driven motives such as guilt or pride</a:t>
          </a:r>
          <a:endParaRPr lang="en-US"/>
        </a:p>
      </dgm:t>
    </dgm:pt>
    <dgm:pt modelId="{ABB73F66-F96E-4AA7-9901-FCCEA2570107}" type="parTrans" cxnId="{7D66F922-CFDA-45DD-ABDD-0378FF81943A}">
      <dgm:prSet/>
      <dgm:spPr/>
      <dgm:t>
        <a:bodyPr/>
        <a:lstStyle/>
        <a:p>
          <a:endParaRPr lang="en-US"/>
        </a:p>
      </dgm:t>
    </dgm:pt>
    <dgm:pt modelId="{3A230F67-05B7-43ED-8861-F5417095C198}" type="sibTrans" cxnId="{7D66F922-CFDA-45DD-ABDD-0378FF81943A}">
      <dgm:prSet/>
      <dgm:spPr/>
      <dgm:t>
        <a:bodyPr/>
        <a:lstStyle/>
        <a:p>
          <a:endParaRPr lang="en-US"/>
        </a:p>
      </dgm:t>
    </dgm:pt>
    <dgm:pt modelId="{E6396D72-F60F-4BBA-B4AD-372D4097F1B6}" type="pres">
      <dgm:prSet presAssocID="{D87355B8-9E45-42D3-95D5-CA0C795DEBA0}" presName="root" presStyleCnt="0">
        <dgm:presLayoutVars>
          <dgm:dir/>
          <dgm:resizeHandles val="exact"/>
        </dgm:presLayoutVars>
      </dgm:prSet>
      <dgm:spPr/>
    </dgm:pt>
    <dgm:pt modelId="{952CEE3E-29F1-4547-9272-32A284593FAD}" type="pres">
      <dgm:prSet presAssocID="{65C5A235-3CDA-48F5-9487-4779814B4A2B}" presName="compNode" presStyleCnt="0"/>
      <dgm:spPr/>
    </dgm:pt>
    <dgm:pt modelId="{0FCD9CFA-510A-49CA-BAF4-283DE15F0D33}" type="pres">
      <dgm:prSet presAssocID="{65C5A235-3CDA-48F5-9487-4779814B4A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B3737EB-6D1F-4E99-8AA6-6E1E6A3F4840}" type="pres">
      <dgm:prSet presAssocID="{65C5A235-3CDA-48F5-9487-4779814B4A2B}" presName="iconSpace" presStyleCnt="0"/>
      <dgm:spPr/>
    </dgm:pt>
    <dgm:pt modelId="{FD5EF2DA-5D4F-4312-9F3D-9A6191DFA8DD}" type="pres">
      <dgm:prSet presAssocID="{65C5A235-3CDA-48F5-9487-4779814B4A2B}" presName="parTx" presStyleLbl="revTx" presStyleIdx="0" presStyleCnt="4">
        <dgm:presLayoutVars>
          <dgm:chMax val="0"/>
          <dgm:chPref val="0"/>
        </dgm:presLayoutVars>
      </dgm:prSet>
      <dgm:spPr/>
    </dgm:pt>
    <dgm:pt modelId="{CD82087E-A64D-47C2-B943-E5571B8C5CFD}" type="pres">
      <dgm:prSet presAssocID="{65C5A235-3CDA-48F5-9487-4779814B4A2B}" presName="txSpace" presStyleCnt="0"/>
      <dgm:spPr/>
    </dgm:pt>
    <dgm:pt modelId="{1492F761-5DD7-4747-B640-CFAC6E1DFA53}" type="pres">
      <dgm:prSet presAssocID="{65C5A235-3CDA-48F5-9487-4779814B4A2B}" presName="desTx" presStyleLbl="revTx" presStyleIdx="1" presStyleCnt="4">
        <dgm:presLayoutVars/>
      </dgm:prSet>
      <dgm:spPr/>
    </dgm:pt>
    <dgm:pt modelId="{8F996185-601E-4E17-AA16-EA7C1F39FB3C}" type="pres">
      <dgm:prSet presAssocID="{BB7A2AAF-D46A-4A84-9146-5ED22FA6FB21}" presName="sibTrans" presStyleCnt="0"/>
      <dgm:spPr/>
    </dgm:pt>
    <dgm:pt modelId="{2542D5F3-1A62-4F34-A63B-89ED182E8B03}" type="pres">
      <dgm:prSet presAssocID="{91425932-4C30-4745-A585-488F2DBD0B0B}" presName="compNode" presStyleCnt="0"/>
      <dgm:spPr/>
    </dgm:pt>
    <dgm:pt modelId="{6FCF5ECC-9EF4-4956-8C23-902FC93B28C0}" type="pres">
      <dgm:prSet presAssocID="{91425932-4C30-4745-A585-488F2DBD0B0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39A72D1-9AE8-474E-B2FF-E7B88443D22F}" type="pres">
      <dgm:prSet presAssocID="{91425932-4C30-4745-A585-488F2DBD0B0B}" presName="iconSpace" presStyleCnt="0"/>
      <dgm:spPr/>
    </dgm:pt>
    <dgm:pt modelId="{C0BCAB4E-CA68-454D-989F-27C319F03F3D}" type="pres">
      <dgm:prSet presAssocID="{91425932-4C30-4745-A585-488F2DBD0B0B}" presName="parTx" presStyleLbl="revTx" presStyleIdx="2" presStyleCnt="4">
        <dgm:presLayoutVars>
          <dgm:chMax val="0"/>
          <dgm:chPref val="0"/>
        </dgm:presLayoutVars>
      </dgm:prSet>
      <dgm:spPr/>
    </dgm:pt>
    <dgm:pt modelId="{84B92B77-E6C5-4FB1-90C1-A4079208E80B}" type="pres">
      <dgm:prSet presAssocID="{91425932-4C30-4745-A585-488F2DBD0B0B}" presName="txSpace" presStyleCnt="0"/>
      <dgm:spPr/>
    </dgm:pt>
    <dgm:pt modelId="{06299B39-6894-438A-8A12-CF91E2CF094D}" type="pres">
      <dgm:prSet presAssocID="{91425932-4C30-4745-A585-488F2DBD0B0B}" presName="desTx" presStyleLbl="revTx" presStyleIdx="3" presStyleCnt="4">
        <dgm:presLayoutVars/>
      </dgm:prSet>
      <dgm:spPr/>
    </dgm:pt>
  </dgm:ptLst>
  <dgm:cxnLst>
    <dgm:cxn modelId="{25FE9908-DE58-41BC-A4BB-92524158BBB6}" srcId="{65C5A235-3CDA-48F5-9487-4779814B4A2B}" destId="{1F9405BF-77F4-4768-80BE-7AD9B2B9D2A0}" srcOrd="1" destOrd="0" parTransId="{A587448A-40F2-4D61-A973-A5C4F0AB87D6}" sibTransId="{A6A8F439-471B-444F-A067-E86CC3B929FA}"/>
    <dgm:cxn modelId="{EFF3071B-A81E-4F47-813B-AAD94EC93991}" srcId="{65C5A235-3CDA-48F5-9487-4779814B4A2B}" destId="{4297207D-F59D-4CAE-90B5-6A066916ACF7}" srcOrd="0" destOrd="0" parTransId="{F4FA275A-4D5D-424B-973B-5F193C86A057}" sibTransId="{15370A78-11BD-4D57-A18A-7CD1CC7ECB76}"/>
    <dgm:cxn modelId="{C162131D-00BF-4837-9E4D-DF3214C5ABE4}" type="presOf" srcId="{4297207D-F59D-4CAE-90B5-6A066916ACF7}" destId="{1492F761-5DD7-4747-B640-CFAC6E1DFA53}" srcOrd="0" destOrd="0" presId="urn:microsoft.com/office/officeart/2018/2/layout/IconLabelDescriptionList"/>
    <dgm:cxn modelId="{7D66F922-CFDA-45DD-ABDD-0378FF81943A}" srcId="{91425932-4C30-4745-A585-488F2DBD0B0B}" destId="{141F0426-D367-4CCD-B78B-235CF8E261E9}" srcOrd="0" destOrd="0" parTransId="{ABB73F66-F96E-4AA7-9901-FCCEA2570107}" sibTransId="{3A230F67-05B7-43ED-8861-F5417095C198}"/>
    <dgm:cxn modelId="{6F5A5A53-3D37-49D7-954E-172B7789FB07}" srcId="{D87355B8-9E45-42D3-95D5-CA0C795DEBA0}" destId="{65C5A235-3CDA-48F5-9487-4779814B4A2B}" srcOrd="0" destOrd="0" parTransId="{5B85896B-9A49-4C65-B7A0-348738464FAE}" sibTransId="{BB7A2AAF-D46A-4A84-9146-5ED22FA6FB21}"/>
    <dgm:cxn modelId="{1191F653-B73A-4C67-A822-3046AC7310BE}" srcId="{D87355B8-9E45-42D3-95D5-CA0C795DEBA0}" destId="{91425932-4C30-4745-A585-488F2DBD0B0B}" srcOrd="1" destOrd="0" parTransId="{E0A89961-7A93-441D-A1D4-924132816F02}" sibTransId="{EB61A1B9-3907-4944-88C9-E3AD536B2A15}"/>
    <dgm:cxn modelId="{6E97FF6A-268B-494D-9DC5-BB7A03FFF375}" type="presOf" srcId="{1F9405BF-77F4-4768-80BE-7AD9B2B9D2A0}" destId="{1492F761-5DD7-4747-B640-CFAC6E1DFA53}" srcOrd="0" destOrd="1" presId="urn:microsoft.com/office/officeart/2018/2/layout/IconLabelDescriptionList"/>
    <dgm:cxn modelId="{0AF107C1-1C23-4A46-B36D-B7B2381AE77D}" type="presOf" srcId="{65C5A235-3CDA-48F5-9487-4779814B4A2B}" destId="{FD5EF2DA-5D4F-4312-9F3D-9A6191DFA8DD}" srcOrd="0" destOrd="0" presId="urn:microsoft.com/office/officeart/2018/2/layout/IconLabelDescriptionList"/>
    <dgm:cxn modelId="{E0C83AE5-6556-47B8-AE8C-6AA286E06EC3}" type="presOf" srcId="{D87355B8-9E45-42D3-95D5-CA0C795DEBA0}" destId="{E6396D72-F60F-4BBA-B4AD-372D4097F1B6}" srcOrd="0" destOrd="0" presId="urn:microsoft.com/office/officeart/2018/2/layout/IconLabelDescriptionList"/>
    <dgm:cxn modelId="{C6DDA6F4-F4BD-41A8-91AB-036DDAD75A51}" type="presOf" srcId="{141F0426-D367-4CCD-B78B-235CF8E261E9}" destId="{06299B39-6894-438A-8A12-CF91E2CF094D}" srcOrd="0" destOrd="0" presId="urn:microsoft.com/office/officeart/2018/2/layout/IconLabelDescriptionList"/>
    <dgm:cxn modelId="{DDF042FA-346C-4A34-8D46-15FEE877EAD3}" type="presOf" srcId="{91425932-4C30-4745-A585-488F2DBD0B0B}" destId="{C0BCAB4E-CA68-454D-989F-27C319F03F3D}" srcOrd="0" destOrd="0" presId="urn:microsoft.com/office/officeart/2018/2/layout/IconLabelDescriptionList"/>
    <dgm:cxn modelId="{801FC824-13E7-4699-BE19-3D40E46DB419}" type="presParOf" srcId="{E6396D72-F60F-4BBA-B4AD-372D4097F1B6}" destId="{952CEE3E-29F1-4547-9272-32A284593FAD}" srcOrd="0" destOrd="0" presId="urn:microsoft.com/office/officeart/2018/2/layout/IconLabelDescriptionList"/>
    <dgm:cxn modelId="{80F01E14-2C53-4785-8314-656DABAB87EA}" type="presParOf" srcId="{952CEE3E-29F1-4547-9272-32A284593FAD}" destId="{0FCD9CFA-510A-49CA-BAF4-283DE15F0D33}" srcOrd="0" destOrd="0" presId="urn:microsoft.com/office/officeart/2018/2/layout/IconLabelDescriptionList"/>
    <dgm:cxn modelId="{A8FE8E3D-D891-4E67-B63A-C54574FF6778}" type="presParOf" srcId="{952CEE3E-29F1-4547-9272-32A284593FAD}" destId="{1B3737EB-6D1F-4E99-8AA6-6E1E6A3F4840}" srcOrd="1" destOrd="0" presId="urn:microsoft.com/office/officeart/2018/2/layout/IconLabelDescriptionList"/>
    <dgm:cxn modelId="{23565DDD-9B09-4D40-9B7C-4CAE8AFC641A}" type="presParOf" srcId="{952CEE3E-29F1-4547-9272-32A284593FAD}" destId="{FD5EF2DA-5D4F-4312-9F3D-9A6191DFA8DD}" srcOrd="2" destOrd="0" presId="urn:microsoft.com/office/officeart/2018/2/layout/IconLabelDescriptionList"/>
    <dgm:cxn modelId="{656D215D-BE9B-48A1-BB7A-78BE39F38EBB}" type="presParOf" srcId="{952CEE3E-29F1-4547-9272-32A284593FAD}" destId="{CD82087E-A64D-47C2-B943-E5571B8C5CFD}" srcOrd="3" destOrd="0" presId="urn:microsoft.com/office/officeart/2018/2/layout/IconLabelDescriptionList"/>
    <dgm:cxn modelId="{D2CCA279-A86D-47CC-AB84-314CFFEB3E0D}" type="presParOf" srcId="{952CEE3E-29F1-4547-9272-32A284593FAD}" destId="{1492F761-5DD7-4747-B640-CFAC6E1DFA53}" srcOrd="4" destOrd="0" presId="urn:microsoft.com/office/officeart/2018/2/layout/IconLabelDescriptionList"/>
    <dgm:cxn modelId="{76944C8A-E891-4176-83E5-B0B44A738887}" type="presParOf" srcId="{E6396D72-F60F-4BBA-B4AD-372D4097F1B6}" destId="{8F996185-601E-4E17-AA16-EA7C1F39FB3C}" srcOrd="1" destOrd="0" presId="urn:microsoft.com/office/officeart/2018/2/layout/IconLabelDescriptionList"/>
    <dgm:cxn modelId="{9BF83C89-0EB6-4928-A9A6-A268300D1673}" type="presParOf" srcId="{E6396D72-F60F-4BBA-B4AD-372D4097F1B6}" destId="{2542D5F3-1A62-4F34-A63B-89ED182E8B03}" srcOrd="2" destOrd="0" presId="urn:microsoft.com/office/officeart/2018/2/layout/IconLabelDescriptionList"/>
    <dgm:cxn modelId="{C83730BD-926D-4789-BB9E-01A4107B4A78}" type="presParOf" srcId="{2542D5F3-1A62-4F34-A63B-89ED182E8B03}" destId="{6FCF5ECC-9EF4-4956-8C23-902FC93B28C0}" srcOrd="0" destOrd="0" presId="urn:microsoft.com/office/officeart/2018/2/layout/IconLabelDescriptionList"/>
    <dgm:cxn modelId="{413E4E6F-3119-487D-A772-11158C1E6A37}" type="presParOf" srcId="{2542D5F3-1A62-4F34-A63B-89ED182E8B03}" destId="{939A72D1-9AE8-474E-B2FF-E7B88443D22F}" srcOrd="1" destOrd="0" presId="urn:microsoft.com/office/officeart/2018/2/layout/IconLabelDescriptionList"/>
    <dgm:cxn modelId="{10A9184C-34C4-4155-89EE-6273AC62D1EB}" type="presParOf" srcId="{2542D5F3-1A62-4F34-A63B-89ED182E8B03}" destId="{C0BCAB4E-CA68-454D-989F-27C319F03F3D}" srcOrd="2" destOrd="0" presId="urn:microsoft.com/office/officeart/2018/2/layout/IconLabelDescriptionList"/>
    <dgm:cxn modelId="{423A0274-2459-4512-A3CC-0FC59CDA2F5B}" type="presParOf" srcId="{2542D5F3-1A62-4F34-A63B-89ED182E8B03}" destId="{84B92B77-E6C5-4FB1-90C1-A4079208E80B}" srcOrd="3" destOrd="0" presId="urn:microsoft.com/office/officeart/2018/2/layout/IconLabelDescriptionList"/>
    <dgm:cxn modelId="{EB274E1D-4D6D-4F7E-86D4-32BA625BEE2D}" type="presParOf" srcId="{2542D5F3-1A62-4F34-A63B-89ED182E8B03}" destId="{06299B39-6894-438A-8A12-CF91E2CF094D}"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7ABF51-3A83-42C1-BA5C-9D8BDA6F62B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DCC9B7B-1EB3-44A6-A096-A18401EF624A}">
      <dgm:prSet/>
      <dgm:spPr/>
      <dgm:t>
        <a:bodyPr/>
        <a:lstStyle/>
        <a:p>
          <a:r>
            <a:rPr lang="en-GB"/>
            <a:t>Theories!</a:t>
          </a:r>
          <a:endParaRPr lang="en-US"/>
        </a:p>
      </dgm:t>
    </dgm:pt>
    <dgm:pt modelId="{A9A969AD-7712-4558-892F-6510EF0B1E2C}" type="parTrans" cxnId="{EE4B878C-A9DA-4E3E-AC4B-BA7F7F3B85C6}">
      <dgm:prSet/>
      <dgm:spPr/>
      <dgm:t>
        <a:bodyPr/>
        <a:lstStyle/>
        <a:p>
          <a:endParaRPr lang="en-US"/>
        </a:p>
      </dgm:t>
    </dgm:pt>
    <dgm:pt modelId="{D15BC8C8-18C4-4E91-B67B-57043A79ADEA}" type="sibTrans" cxnId="{EE4B878C-A9DA-4E3E-AC4B-BA7F7F3B85C6}">
      <dgm:prSet/>
      <dgm:spPr/>
      <dgm:t>
        <a:bodyPr/>
        <a:lstStyle/>
        <a:p>
          <a:endParaRPr lang="en-US"/>
        </a:p>
      </dgm:t>
    </dgm:pt>
    <dgm:pt modelId="{C2359BC8-9900-4DFD-86E1-A5A27B0CFA69}">
      <dgm:prSet/>
      <dgm:spPr/>
      <dgm:t>
        <a:bodyPr/>
        <a:lstStyle/>
        <a:p>
          <a:r>
            <a:rPr lang="en-GB"/>
            <a:t>TTM (re-cap) / SDT (CET / BNT / OIT) / HBM / SET / TPB.</a:t>
          </a:r>
          <a:endParaRPr lang="en-US"/>
        </a:p>
      </dgm:t>
    </dgm:pt>
    <dgm:pt modelId="{8693DCE5-5A33-4604-8EF4-F6908FD6CF5D}" type="parTrans" cxnId="{F96DFA68-2C85-4F7D-B550-9A6C01C803B1}">
      <dgm:prSet/>
      <dgm:spPr/>
      <dgm:t>
        <a:bodyPr/>
        <a:lstStyle/>
        <a:p>
          <a:endParaRPr lang="en-US"/>
        </a:p>
      </dgm:t>
    </dgm:pt>
    <dgm:pt modelId="{D436C2E5-2F2A-43A5-8A6A-6CF5C13E380E}" type="sibTrans" cxnId="{F96DFA68-2C85-4F7D-B550-9A6C01C803B1}">
      <dgm:prSet/>
      <dgm:spPr/>
      <dgm:t>
        <a:bodyPr/>
        <a:lstStyle/>
        <a:p>
          <a:endParaRPr lang="en-US"/>
        </a:p>
      </dgm:t>
    </dgm:pt>
    <dgm:pt modelId="{B90A58BD-43C2-4333-8272-198C3DA85A86}">
      <dgm:prSet/>
      <dgm:spPr/>
      <dgm:t>
        <a:bodyPr/>
        <a:lstStyle/>
        <a:p>
          <a:r>
            <a:rPr lang="en-GB"/>
            <a:t>Practical application - strategies</a:t>
          </a:r>
          <a:endParaRPr lang="en-US"/>
        </a:p>
      </dgm:t>
    </dgm:pt>
    <dgm:pt modelId="{0348D854-6449-464F-98BD-75423B3BCC94}" type="parTrans" cxnId="{A439FAAD-52D5-47CB-A13F-EFE41F5849AC}">
      <dgm:prSet/>
      <dgm:spPr/>
      <dgm:t>
        <a:bodyPr/>
        <a:lstStyle/>
        <a:p>
          <a:endParaRPr lang="en-US"/>
        </a:p>
      </dgm:t>
    </dgm:pt>
    <dgm:pt modelId="{204390D9-E5AC-476D-A251-28C26239BC04}" type="sibTrans" cxnId="{A439FAAD-52D5-47CB-A13F-EFE41F5849AC}">
      <dgm:prSet/>
      <dgm:spPr/>
      <dgm:t>
        <a:bodyPr/>
        <a:lstStyle/>
        <a:p>
          <a:endParaRPr lang="en-US"/>
        </a:p>
      </dgm:t>
    </dgm:pt>
    <dgm:pt modelId="{0B649C8F-D14A-436B-A218-A6DFC5FA94E3}">
      <dgm:prSet/>
      <dgm:spPr/>
      <dgm:t>
        <a:bodyPr/>
        <a:lstStyle/>
        <a:p>
          <a:r>
            <a:rPr lang="en-GB"/>
            <a:t>Tasks / Directed reading</a:t>
          </a:r>
          <a:endParaRPr lang="en-US"/>
        </a:p>
      </dgm:t>
    </dgm:pt>
    <dgm:pt modelId="{C2544241-54B6-478D-822A-434263EA777F}" type="parTrans" cxnId="{885DCB9C-9BF8-47DD-BAA4-3EB7D74F4C75}">
      <dgm:prSet/>
      <dgm:spPr/>
      <dgm:t>
        <a:bodyPr/>
        <a:lstStyle/>
        <a:p>
          <a:endParaRPr lang="en-US"/>
        </a:p>
      </dgm:t>
    </dgm:pt>
    <dgm:pt modelId="{4F6FD8BD-243F-44EB-81C7-5DDB333544D5}" type="sibTrans" cxnId="{885DCB9C-9BF8-47DD-BAA4-3EB7D74F4C75}">
      <dgm:prSet/>
      <dgm:spPr/>
      <dgm:t>
        <a:bodyPr/>
        <a:lstStyle/>
        <a:p>
          <a:endParaRPr lang="en-US"/>
        </a:p>
      </dgm:t>
    </dgm:pt>
    <dgm:pt modelId="{AF8AE000-F058-4234-8D3C-01AD5D87442A}" type="pres">
      <dgm:prSet presAssocID="{347ABF51-3A83-42C1-BA5C-9D8BDA6F62B9}" presName="root" presStyleCnt="0">
        <dgm:presLayoutVars>
          <dgm:dir/>
          <dgm:resizeHandles val="exact"/>
        </dgm:presLayoutVars>
      </dgm:prSet>
      <dgm:spPr/>
    </dgm:pt>
    <dgm:pt modelId="{B79617E2-B83E-4485-82CC-7BAA4D51A74F}" type="pres">
      <dgm:prSet presAssocID="{ADCC9B7B-1EB3-44A6-A096-A18401EF624A}" presName="compNode" presStyleCnt="0"/>
      <dgm:spPr/>
    </dgm:pt>
    <dgm:pt modelId="{1A19F8F7-43B0-446C-BF49-91A278351A55}" type="pres">
      <dgm:prSet presAssocID="{ADCC9B7B-1EB3-44A6-A096-A18401EF624A}" presName="bgRect" presStyleLbl="bgShp" presStyleIdx="0" presStyleCnt="3"/>
      <dgm:spPr/>
    </dgm:pt>
    <dgm:pt modelId="{3CB5DAB1-6C11-47A4-9138-8C780C74FA3F}" type="pres">
      <dgm:prSet presAssocID="{ADCC9B7B-1EB3-44A6-A096-A18401EF62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B6EA087-A93F-435B-9AEB-9220D6A86447}" type="pres">
      <dgm:prSet presAssocID="{ADCC9B7B-1EB3-44A6-A096-A18401EF624A}" presName="spaceRect" presStyleCnt="0"/>
      <dgm:spPr/>
    </dgm:pt>
    <dgm:pt modelId="{4796CF08-C693-4097-8085-62BED683271E}" type="pres">
      <dgm:prSet presAssocID="{ADCC9B7B-1EB3-44A6-A096-A18401EF624A}" presName="parTx" presStyleLbl="revTx" presStyleIdx="0" presStyleCnt="4">
        <dgm:presLayoutVars>
          <dgm:chMax val="0"/>
          <dgm:chPref val="0"/>
        </dgm:presLayoutVars>
      </dgm:prSet>
      <dgm:spPr/>
    </dgm:pt>
    <dgm:pt modelId="{EBC0096E-CFB4-4A2A-ADC3-3E9CA6DDE8E6}" type="pres">
      <dgm:prSet presAssocID="{ADCC9B7B-1EB3-44A6-A096-A18401EF624A}" presName="desTx" presStyleLbl="revTx" presStyleIdx="1" presStyleCnt="4">
        <dgm:presLayoutVars/>
      </dgm:prSet>
      <dgm:spPr/>
    </dgm:pt>
    <dgm:pt modelId="{30BAC88D-DF29-4EBD-A5A1-C5CBB1C3BBB8}" type="pres">
      <dgm:prSet presAssocID="{D15BC8C8-18C4-4E91-B67B-57043A79ADEA}" presName="sibTrans" presStyleCnt="0"/>
      <dgm:spPr/>
    </dgm:pt>
    <dgm:pt modelId="{B95BA618-1458-4634-9592-74CE2BD3D2AC}" type="pres">
      <dgm:prSet presAssocID="{B90A58BD-43C2-4333-8272-198C3DA85A86}" presName="compNode" presStyleCnt="0"/>
      <dgm:spPr/>
    </dgm:pt>
    <dgm:pt modelId="{E349D1EF-0214-408C-957E-C27373FE8EB8}" type="pres">
      <dgm:prSet presAssocID="{B90A58BD-43C2-4333-8272-198C3DA85A86}" presName="bgRect" presStyleLbl="bgShp" presStyleIdx="1" presStyleCnt="3"/>
      <dgm:spPr/>
    </dgm:pt>
    <dgm:pt modelId="{FBAC032C-2425-4F53-B3AD-33C95D9B2C29}" type="pres">
      <dgm:prSet presAssocID="{B90A58BD-43C2-4333-8272-198C3DA85A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0EE0953-A852-48DD-8885-DFEC520FCF56}" type="pres">
      <dgm:prSet presAssocID="{B90A58BD-43C2-4333-8272-198C3DA85A86}" presName="spaceRect" presStyleCnt="0"/>
      <dgm:spPr/>
    </dgm:pt>
    <dgm:pt modelId="{42592CE5-AD62-4AB9-BDF5-90F5192D253A}" type="pres">
      <dgm:prSet presAssocID="{B90A58BD-43C2-4333-8272-198C3DA85A86}" presName="parTx" presStyleLbl="revTx" presStyleIdx="2" presStyleCnt="4">
        <dgm:presLayoutVars>
          <dgm:chMax val="0"/>
          <dgm:chPref val="0"/>
        </dgm:presLayoutVars>
      </dgm:prSet>
      <dgm:spPr/>
    </dgm:pt>
    <dgm:pt modelId="{5CBD2B1E-D19F-4576-8007-6D869F82153C}" type="pres">
      <dgm:prSet presAssocID="{204390D9-E5AC-476D-A251-28C26239BC04}" presName="sibTrans" presStyleCnt="0"/>
      <dgm:spPr/>
    </dgm:pt>
    <dgm:pt modelId="{ADA8EB5C-6131-4835-AA71-4EA9DE05DDC6}" type="pres">
      <dgm:prSet presAssocID="{0B649C8F-D14A-436B-A218-A6DFC5FA94E3}" presName="compNode" presStyleCnt="0"/>
      <dgm:spPr/>
    </dgm:pt>
    <dgm:pt modelId="{472C7DB2-1176-4417-81D8-8FF34E925A01}" type="pres">
      <dgm:prSet presAssocID="{0B649C8F-D14A-436B-A218-A6DFC5FA94E3}" presName="bgRect" presStyleLbl="bgShp" presStyleIdx="2" presStyleCnt="3"/>
      <dgm:spPr/>
    </dgm:pt>
    <dgm:pt modelId="{F90D2485-918E-4AEF-91D1-F5190D5AF159}" type="pres">
      <dgm:prSet presAssocID="{0B649C8F-D14A-436B-A218-A6DFC5FA94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CA19395-0ECF-4B6D-A061-E8853ADDB10D}" type="pres">
      <dgm:prSet presAssocID="{0B649C8F-D14A-436B-A218-A6DFC5FA94E3}" presName="spaceRect" presStyleCnt="0"/>
      <dgm:spPr/>
    </dgm:pt>
    <dgm:pt modelId="{E645D00C-AABD-43CC-8B0D-055E2A8A4BE5}" type="pres">
      <dgm:prSet presAssocID="{0B649C8F-D14A-436B-A218-A6DFC5FA94E3}" presName="parTx" presStyleLbl="revTx" presStyleIdx="3" presStyleCnt="4">
        <dgm:presLayoutVars>
          <dgm:chMax val="0"/>
          <dgm:chPref val="0"/>
        </dgm:presLayoutVars>
      </dgm:prSet>
      <dgm:spPr/>
    </dgm:pt>
  </dgm:ptLst>
  <dgm:cxnLst>
    <dgm:cxn modelId="{17493406-1931-4F62-8731-4D2745F5C2BC}" type="presOf" srcId="{ADCC9B7B-1EB3-44A6-A096-A18401EF624A}" destId="{4796CF08-C693-4097-8085-62BED683271E}" srcOrd="0" destOrd="0" presId="urn:microsoft.com/office/officeart/2018/2/layout/IconVerticalSolidList"/>
    <dgm:cxn modelId="{E219BC1A-7167-4F1A-BFEE-979E1831B89A}" type="presOf" srcId="{347ABF51-3A83-42C1-BA5C-9D8BDA6F62B9}" destId="{AF8AE000-F058-4234-8D3C-01AD5D87442A}" srcOrd="0" destOrd="0" presId="urn:microsoft.com/office/officeart/2018/2/layout/IconVerticalSolidList"/>
    <dgm:cxn modelId="{1555FD3E-A188-4A76-8361-4B8B84423BAD}" type="presOf" srcId="{B90A58BD-43C2-4333-8272-198C3DA85A86}" destId="{42592CE5-AD62-4AB9-BDF5-90F5192D253A}" srcOrd="0" destOrd="0" presId="urn:microsoft.com/office/officeart/2018/2/layout/IconVerticalSolidList"/>
    <dgm:cxn modelId="{F96DFA68-2C85-4F7D-B550-9A6C01C803B1}" srcId="{ADCC9B7B-1EB3-44A6-A096-A18401EF624A}" destId="{C2359BC8-9900-4DFD-86E1-A5A27B0CFA69}" srcOrd="0" destOrd="0" parTransId="{8693DCE5-5A33-4604-8EF4-F6908FD6CF5D}" sibTransId="{D436C2E5-2F2A-43A5-8A6A-6CF5C13E380E}"/>
    <dgm:cxn modelId="{EE4B878C-A9DA-4E3E-AC4B-BA7F7F3B85C6}" srcId="{347ABF51-3A83-42C1-BA5C-9D8BDA6F62B9}" destId="{ADCC9B7B-1EB3-44A6-A096-A18401EF624A}" srcOrd="0" destOrd="0" parTransId="{A9A969AD-7712-4558-892F-6510EF0B1E2C}" sibTransId="{D15BC8C8-18C4-4E91-B67B-57043A79ADEA}"/>
    <dgm:cxn modelId="{885DCB9C-9BF8-47DD-BAA4-3EB7D74F4C75}" srcId="{347ABF51-3A83-42C1-BA5C-9D8BDA6F62B9}" destId="{0B649C8F-D14A-436B-A218-A6DFC5FA94E3}" srcOrd="2" destOrd="0" parTransId="{C2544241-54B6-478D-822A-434263EA777F}" sibTransId="{4F6FD8BD-243F-44EB-81C7-5DDB333544D5}"/>
    <dgm:cxn modelId="{C96B1CA5-3627-4B16-8A2F-6FB9EC820BDD}" type="presOf" srcId="{0B649C8F-D14A-436B-A218-A6DFC5FA94E3}" destId="{E645D00C-AABD-43CC-8B0D-055E2A8A4BE5}" srcOrd="0" destOrd="0" presId="urn:microsoft.com/office/officeart/2018/2/layout/IconVerticalSolidList"/>
    <dgm:cxn modelId="{A439FAAD-52D5-47CB-A13F-EFE41F5849AC}" srcId="{347ABF51-3A83-42C1-BA5C-9D8BDA6F62B9}" destId="{B90A58BD-43C2-4333-8272-198C3DA85A86}" srcOrd="1" destOrd="0" parTransId="{0348D854-6449-464F-98BD-75423B3BCC94}" sibTransId="{204390D9-E5AC-476D-A251-28C26239BC04}"/>
    <dgm:cxn modelId="{513373F7-13EC-43A8-BCFB-F591C30E60C4}" type="presOf" srcId="{C2359BC8-9900-4DFD-86E1-A5A27B0CFA69}" destId="{EBC0096E-CFB4-4A2A-ADC3-3E9CA6DDE8E6}" srcOrd="0" destOrd="0" presId="urn:microsoft.com/office/officeart/2018/2/layout/IconVerticalSolidList"/>
    <dgm:cxn modelId="{3167D1BE-07CC-49C0-9E3D-76A1CCE374CB}" type="presParOf" srcId="{AF8AE000-F058-4234-8D3C-01AD5D87442A}" destId="{B79617E2-B83E-4485-82CC-7BAA4D51A74F}" srcOrd="0" destOrd="0" presId="urn:microsoft.com/office/officeart/2018/2/layout/IconVerticalSolidList"/>
    <dgm:cxn modelId="{C7066280-64E0-4200-AFC2-C023D8F903FA}" type="presParOf" srcId="{B79617E2-B83E-4485-82CC-7BAA4D51A74F}" destId="{1A19F8F7-43B0-446C-BF49-91A278351A55}" srcOrd="0" destOrd="0" presId="urn:microsoft.com/office/officeart/2018/2/layout/IconVerticalSolidList"/>
    <dgm:cxn modelId="{D0B93E30-A91D-4B60-901D-CE60F3F4891E}" type="presParOf" srcId="{B79617E2-B83E-4485-82CC-7BAA4D51A74F}" destId="{3CB5DAB1-6C11-47A4-9138-8C780C74FA3F}" srcOrd="1" destOrd="0" presId="urn:microsoft.com/office/officeart/2018/2/layout/IconVerticalSolidList"/>
    <dgm:cxn modelId="{3D5C0724-0EB5-487A-B2BE-67CAB5149805}" type="presParOf" srcId="{B79617E2-B83E-4485-82CC-7BAA4D51A74F}" destId="{4B6EA087-A93F-435B-9AEB-9220D6A86447}" srcOrd="2" destOrd="0" presId="urn:microsoft.com/office/officeart/2018/2/layout/IconVerticalSolidList"/>
    <dgm:cxn modelId="{03FBC237-270E-408A-A01C-16D7D4ACD692}" type="presParOf" srcId="{B79617E2-B83E-4485-82CC-7BAA4D51A74F}" destId="{4796CF08-C693-4097-8085-62BED683271E}" srcOrd="3" destOrd="0" presId="urn:microsoft.com/office/officeart/2018/2/layout/IconVerticalSolidList"/>
    <dgm:cxn modelId="{25084E90-B64E-49DE-8AFE-80E332670E3F}" type="presParOf" srcId="{B79617E2-B83E-4485-82CC-7BAA4D51A74F}" destId="{EBC0096E-CFB4-4A2A-ADC3-3E9CA6DDE8E6}" srcOrd="4" destOrd="0" presId="urn:microsoft.com/office/officeart/2018/2/layout/IconVerticalSolidList"/>
    <dgm:cxn modelId="{9D7A17CE-50C7-4C0B-AD59-7F4B47200B03}" type="presParOf" srcId="{AF8AE000-F058-4234-8D3C-01AD5D87442A}" destId="{30BAC88D-DF29-4EBD-A5A1-C5CBB1C3BBB8}" srcOrd="1" destOrd="0" presId="urn:microsoft.com/office/officeart/2018/2/layout/IconVerticalSolidList"/>
    <dgm:cxn modelId="{03E9231E-9D06-4484-AF13-CDEA67247EB6}" type="presParOf" srcId="{AF8AE000-F058-4234-8D3C-01AD5D87442A}" destId="{B95BA618-1458-4634-9592-74CE2BD3D2AC}" srcOrd="2" destOrd="0" presId="urn:microsoft.com/office/officeart/2018/2/layout/IconVerticalSolidList"/>
    <dgm:cxn modelId="{64298790-B715-4ACC-B9A5-C6301FD0A8E7}" type="presParOf" srcId="{B95BA618-1458-4634-9592-74CE2BD3D2AC}" destId="{E349D1EF-0214-408C-957E-C27373FE8EB8}" srcOrd="0" destOrd="0" presId="urn:microsoft.com/office/officeart/2018/2/layout/IconVerticalSolidList"/>
    <dgm:cxn modelId="{062C28E0-BBB3-472D-B4F0-6763822FA5A3}" type="presParOf" srcId="{B95BA618-1458-4634-9592-74CE2BD3D2AC}" destId="{FBAC032C-2425-4F53-B3AD-33C95D9B2C29}" srcOrd="1" destOrd="0" presId="urn:microsoft.com/office/officeart/2018/2/layout/IconVerticalSolidList"/>
    <dgm:cxn modelId="{A9C95DEC-1E7A-4F16-AF26-6732FE579BB8}" type="presParOf" srcId="{B95BA618-1458-4634-9592-74CE2BD3D2AC}" destId="{D0EE0953-A852-48DD-8885-DFEC520FCF56}" srcOrd="2" destOrd="0" presId="urn:microsoft.com/office/officeart/2018/2/layout/IconVerticalSolidList"/>
    <dgm:cxn modelId="{D05A944A-D2D1-40D9-BDE4-1AC8EE47DF32}" type="presParOf" srcId="{B95BA618-1458-4634-9592-74CE2BD3D2AC}" destId="{42592CE5-AD62-4AB9-BDF5-90F5192D253A}" srcOrd="3" destOrd="0" presId="urn:microsoft.com/office/officeart/2018/2/layout/IconVerticalSolidList"/>
    <dgm:cxn modelId="{741C9270-CC77-4FB3-8835-8B308111D2F2}" type="presParOf" srcId="{AF8AE000-F058-4234-8D3C-01AD5D87442A}" destId="{5CBD2B1E-D19F-4576-8007-6D869F82153C}" srcOrd="3" destOrd="0" presId="urn:microsoft.com/office/officeart/2018/2/layout/IconVerticalSolidList"/>
    <dgm:cxn modelId="{A6E4C337-0B6F-4196-BB86-6D6358EFF6EB}" type="presParOf" srcId="{AF8AE000-F058-4234-8D3C-01AD5D87442A}" destId="{ADA8EB5C-6131-4835-AA71-4EA9DE05DDC6}" srcOrd="4" destOrd="0" presId="urn:microsoft.com/office/officeart/2018/2/layout/IconVerticalSolidList"/>
    <dgm:cxn modelId="{89B048DF-4C95-4AD4-82DF-3BDD73BD5E85}" type="presParOf" srcId="{ADA8EB5C-6131-4835-AA71-4EA9DE05DDC6}" destId="{472C7DB2-1176-4417-81D8-8FF34E925A01}" srcOrd="0" destOrd="0" presId="urn:microsoft.com/office/officeart/2018/2/layout/IconVerticalSolidList"/>
    <dgm:cxn modelId="{4EE0E1A1-0AC3-4444-80D3-293871E8835F}" type="presParOf" srcId="{ADA8EB5C-6131-4835-AA71-4EA9DE05DDC6}" destId="{F90D2485-918E-4AEF-91D1-F5190D5AF159}" srcOrd="1" destOrd="0" presId="urn:microsoft.com/office/officeart/2018/2/layout/IconVerticalSolidList"/>
    <dgm:cxn modelId="{EBA64F3C-017F-44BB-86DC-8ED0891DEDB4}" type="presParOf" srcId="{ADA8EB5C-6131-4835-AA71-4EA9DE05DDC6}" destId="{CCA19395-0ECF-4B6D-A061-E8853ADDB10D}" srcOrd="2" destOrd="0" presId="urn:microsoft.com/office/officeart/2018/2/layout/IconVerticalSolidList"/>
    <dgm:cxn modelId="{CFED6628-74C4-4F90-BF4D-177B328548BF}" type="presParOf" srcId="{ADA8EB5C-6131-4835-AA71-4EA9DE05DDC6}" destId="{E645D00C-AABD-43CC-8B0D-055E2A8A4B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56A293-0CB8-4B57-A17D-6E7417FAE44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78DEB0B-AA4A-4E7C-97F0-8EB33CC37C1A}">
      <dgm:prSet/>
      <dgm:spPr/>
      <dgm:t>
        <a:bodyPr/>
        <a:lstStyle/>
        <a:p>
          <a:r>
            <a:rPr lang="en-GB"/>
            <a:t>Stage based model linked to behaviour change. </a:t>
          </a:r>
          <a:endParaRPr lang="en-US"/>
        </a:p>
      </dgm:t>
    </dgm:pt>
    <dgm:pt modelId="{BEA2FCE7-511C-41FB-8661-050C082C9046}" type="parTrans" cxnId="{F74E4390-0546-4031-B1F7-69BC402BE198}">
      <dgm:prSet/>
      <dgm:spPr/>
      <dgm:t>
        <a:bodyPr/>
        <a:lstStyle/>
        <a:p>
          <a:endParaRPr lang="en-US"/>
        </a:p>
      </dgm:t>
    </dgm:pt>
    <dgm:pt modelId="{49DA62BB-8CEF-489B-8353-62C3B7183EC3}" type="sibTrans" cxnId="{F74E4390-0546-4031-B1F7-69BC402BE198}">
      <dgm:prSet/>
      <dgm:spPr/>
      <dgm:t>
        <a:bodyPr/>
        <a:lstStyle/>
        <a:p>
          <a:endParaRPr lang="en-US"/>
        </a:p>
      </dgm:t>
    </dgm:pt>
    <dgm:pt modelId="{29F12947-FD32-472A-B70F-83F55F0D80C7}">
      <dgm:prSet/>
      <dgm:spPr/>
      <dgm:t>
        <a:bodyPr/>
        <a:lstStyle/>
        <a:p>
          <a:r>
            <a:rPr lang="en-GB"/>
            <a:t>From not exercising  to no risk of ever </a:t>
          </a:r>
          <a:r>
            <a:rPr lang="en-GB" b="1" i="1"/>
            <a:t>not</a:t>
          </a:r>
          <a:r>
            <a:rPr lang="en-GB"/>
            <a:t> exercising…</a:t>
          </a:r>
          <a:endParaRPr lang="en-US"/>
        </a:p>
      </dgm:t>
    </dgm:pt>
    <dgm:pt modelId="{6643B74A-B0EC-4255-88C6-4C1B0C705F20}" type="parTrans" cxnId="{5A30E8C2-80DF-40F2-8979-EDC4A4E35B4D}">
      <dgm:prSet/>
      <dgm:spPr/>
      <dgm:t>
        <a:bodyPr/>
        <a:lstStyle/>
        <a:p>
          <a:endParaRPr lang="en-US"/>
        </a:p>
      </dgm:t>
    </dgm:pt>
    <dgm:pt modelId="{8AF46AD1-B828-4139-B657-F03307406BBC}" type="sibTrans" cxnId="{5A30E8C2-80DF-40F2-8979-EDC4A4E35B4D}">
      <dgm:prSet/>
      <dgm:spPr/>
      <dgm:t>
        <a:bodyPr/>
        <a:lstStyle/>
        <a:p>
          <a:endParaRPr lang="en-US"/>
        </a:p>
      </dgm:t>
    </dgm:pt>
    <dgm:pt modelId="{8CB69CF0-EC67-4740-8056-C3BDEAE42BC7}">
      <dgm:prSet/>
      <dgm:spPr/>
      <dgm:t>
        <a:bodyPr/>
        <a:lstStyle/>
        <a:p>
          <a:r>
            <a:rPr lang="en-GB"/>
            <a:t>Identify stage – work on motivation</a:t>
          </a:r>
          <a:endParaRPr lang="en-US"/>
        </a:p>
      </dgm:t>
    </dgm:pt>
    <dgm:pt modelId="{4754899C-45D0-47B7-A624-718770EC9D23}" type="parTrans" cxnId="{BD35FC80-D21A-4264-AFCA-65BDFBDD6306}">
      <dgm:prSet/>
      <dgm:spPr/>
      <dgm:t>
        <a:bodyPr/>
        <a:lstStyle/>
        <a:p>
          <a:endParaRPr lang="en-US"/>
        </a:p>
      </dgm:t>
    </dgm:pt>
    <dgm:pt modelId="{9786EA69-E54D-4FDC-82BC-DFD8022566A6}" type="sibTrans" cxnId="{BD35FC80-D21A-4264-AFCA-65BDFBDD6306}">
      <dgm:prSet/>
      <dgm:spPr/>
      <dgm:t>
        <a:bodyPr/>
        <a:lstStyle/>
        <a:p>
          <a:endParaRPr lang="en-US"/>
        </a:p>
      </dgm:t>
    </dgm:pt>
    <dgm:pt modelId="{3F3DBD2C-167A-4CA6-ADC8-F0A983912286}">
      <dgm:prSet/>
      <dgm:spPr/>
      <dgm:t>
        <a:bodyPr/>
        <a:lstStyle/>
        <a:p>
          <a:r>
            <a:rPr lang="en-GB"/>
            <a:t>Stage specific interventions</a:t>
          </a:r>
          <a:endParaRPr lang="en-US"/>
        </a:p>
      </dgm:t>
    </dgm:pt>
    <dgm:pt modelId="{6DDBA3DB-312E-4165-BB57-88C8933ACE63}" type="parTrans" cxnId="{E843D020-3053-419E-9DED-A2FA8FD3AA68}">
      <dgm:prSet/>
      <dgm:spPr/>
      <dgm:t>
        <a:bodyPr/>
        <a:lstStyle/>
        <a:p>
          <a:endParaRPr lang="en-US"/>
        </a:p>
      </dgm:t>
    </dgm:pt>
    <dgm:pt modelId="{E6FE09BB-A378-4594-9FB1-0C4781CDC8B4}" type="sibTrans" cxnId="{E843D020-3053-419E-9DED-A2FA8FD3AA68}">
      <dgm:prSet/>
      <dgm:spPr/>
      <dgm:t>
        <a:bodyPr/>
        <a:lstStyle/>
        <a:p>
          <a:endParaRPr lang="en-US"/>
        </a:p>
      </dgm:t>
    </dgm:pt>
    <dgm:pt modelId="{F51A14D0-6461-AE49-A4D5-7DECB0ADFC63}" type="pres">
      <dgm:prSet presAssocID="{EA56A293-0CB8-4B57-A17D-6E7417FAE442}" presName="outerComposite" presStyleCnt="0">
        <dgm:presLayoutVars>
          <dgm:chMax val="5"/>
          <dgm:dir/>
          <dgm:resizeHandles val="exact"/>
        </dgm:presLayoutVars>
      </dgm:prSet>
      <dgm:spPr/>
    </dgm:pt>
    <dgm:pt modelId="{19CEAFCE-9C13-844B-9FC4-33B375DFBFC2}" type="pres">
      <dgm:prSet presAssocID="{EA56A293-0CB8-4B57-A17D-6E7417FAE442}" presName="dummyMaxCanvas" presStyleCnt="0">
        <dgm:presLayoutVars/>
      </dgm:prSet>
      <dgm:spPr/>
    </dgm:pt>
    <dgm:pt modelId="{A91F60FD-F5C2-C742-838E-0561F8C0B2EC}" type="pres">
      <dgm:prSet presAssocID="{EA56A293-0CB8-4B57-A17D-6E7417FAE442}" presName="FourNodes_1" presStyleLbl="node1" presStyleIdx="0" presStyleCnt="4">
        <dgm:presLayoutVars>
          <dgm:bulletEnabled val="1"/>
        </dgm:presLayoutVars>
      </dgm:prSet>
      <dgm:spPr/>
    </dgm:pt>
    <dgm:pt modelId="{ACBDD73A-299A-1643-99C2-0DF545CB3AAC}" type="pres">
      <dgm:prSet presAssocID="{EA56A293-0CB8-4B57-A17D-6E7417FAE442}" presName="FourNodes_2" presStyleLbl="node1" presStyleIdx="1" presStyleCnt="4">
        <dgm:presLayoutVars>
          <dgm:bulletEnabled val="1"/>
        </dgm:presLayoutVars>
      </dgm:prSet>
      <dgm:spPr/>
    </dgm:pt>
    <dgm:pt modelId="{C515B6CF-6B47-A54D-9AA7-D60422536A49}" type="pres">
      <dgm:prSet presAssocID="{EA56A293-0CB8-4B57-A17D-6E7417FAE442}" presName="FourNodes_3" presStyleLbl="node1" presStyleIdx="2" presStyleCnt="4">
        <dgm:presLayoutVars>
          <dgm:bulletEnabled val="1"/>
        </dgm:presLayoutVars>
      </dgm:prSet>
      <dgm:spPr/>
    </dgm:pt>
    <dgm:pt modelId="{A51A3FD8-3F81-2143-A692-BCC31C93F565}" type="pres">
      <dgm:prSet presAssocID="{EA56A293-0CB8-4B57-A17D-6E7417FAE442}" presName="FourNodes_4" presStyleLbl="node1" presStyleIdx="3" presStyleCnt="4">
        <dgm:presLayoutVars>
          <dgm:bulletEnabled val="1"/>
        </dgm:presLayoutVars>
      </dgm:prSet>
      <dgm:spPr/>
    </dgm:pt>
    <dgm:pt modelId="{7F85E0C6-370E-8C4E-9559-28D44C3A99F5}" type="pres">
      <dgm:prSet presAssocID="{EA56A293-0CB8-4B57-A17D-6E7417FAE442}" presName="FourConn_1-2" presStyleLbl="fgAccFollowNode1" presStyleIdx="0" presStyleCnt="3">
        <dgm:presLayoutVars>
          <dgm:bulletEnabled val="1"/>
        </dgm:presLayoutVars>
      </dgm:prSet>
      <dgm:spPr/>
    </dgm:pt>
    <dgm:pt modelId="{9C7848D4-11D4-D04A-B800-58555C9CB83C}" type="pres">
      <dgm:prSet presAssocID="{EA56A293-0CB8-4B57-A17D-6E7417FAE442}" presName="FourConn_2-3" presStyleLbl="fgAccFollowNode1" presStyleIdx="1" presStyleCnt="3">
        <dgm:presLayoutVars>
          <dgm:bulletEnabled val="1"/>
        </dgm:presLayoutVars>
      </dgm:prSet>
      <dgm:spPr/>
    </dgm:pt>
    <dgm:pt modelId="{F1A0D7CE-E89E-1E48-B155-72C01A1ABEC6}" type="pres">
      <dgm:prSet presAssocID="{EA56A293-0CB8-4B57-A17D-6E7417FAE442}" presName="FourConn_3-4" presStyleLbl="fgAccFollowNode1" presStyleIdx="2" presStyleCnt="3">
        <dgm:presLayoutVars>
          <dgm:bulletEnabled val="1"/>
        </dgm:presLayoutVars>
      </dgm:prSet>
      <dgm:spPr/>
    </dgm:pt>
    <dgm:pt modelId="{578A3CDD-2981-304C-81BC-05C72305745E}" type="pres">
      <dgm:prSet presAssocID="{EA56A293-0CB8-4B57-A17D-6E7417FAE442}" presName="FourNodes_1_text" presStyleLbl="node1" presStyleIdx="3" presStyleCnt="4">
        <dgm:presLayoutVars>
          <dgm:bulletEnabled val="1"/>
        </dgm:presLayoutVars>
      </dgm:prSet>
      <dgm:spPr/>
    </dgm:pt>
    <dgm:pt modelId="{C3BE7F5C-8678-7248-9877-8CBA2B0B1DE9}" type="pres">
      <dgm:prSet presAssocID="{EA56A293-0CB8-4B57-A17D-6E7417FAE442}" presName="FourNodes_2_text" presStyleLbl="node1" presStyleIdx="3" presStyleCnt="4">
        <dgm:presLayoutVars>
          <dgm:bulletEnabled val="1"/>
        </dgm:presLayoutVars>
      </dgm:prSet>
      <dgm:spPr/>
    </dgm:pt>
    <dgm:pt modelId="{5F9D900F-4D15-664F-8E91-F192E13FF0CA}" type="pres">
      <dgm:prSet presAssocID="{EA56A293-0CB8-4B57-A17D-6E7417FAE442}" presName="FourNodes_3_text" presStyleLbl="node1" presStyleIdx="3" presStyleCnt="4">
        <dgm:presLayoutVars>
          <dgm:bulletEnabled val="1"/>
        </dgm:presLayoutVars>
      </dgm:prSet>
      <dgm:spPr/>
    </dgm:pt>
    <dgm:pt modelId="{7547AAAE-1EC0-0348-B226-31CE3E1F47D9}" type="pres">
      <dgm:prSet presAssocID="{EA56A293-0CB8-4B57-A17D-6E7417FAE442}" presName="FourNodes_4_text" presStyleLbl="node1" presStyleIdx="3" presStyleCnt="4">
        <dgm:presLayoutVars>
          <dgm:bulletEnabled val="1"/>
        </dgm:presLayoutVars>
      </dgm:prSet>
      <dgm:spPr/>
    </dgm:pt>
  </dgm:ptLst>
  <dgm:cxnLst>
    <dgm:cxn modelId="{B90D1A06-4B9F-4A48-8104-4FC02563831F}" type="presOf" srcId="{178DEB0B-AA4A-4E7C-97F0-8EB33CC37C1A}" destId="{A91F60FD-F5C2-C742-838E-0561F8C0B2EC}" srcOrd="0" destOrd="0" presId="urn:microsoft.com/office/officeart/2005/8/layout/vProcess5"/>
    <dgm:cxn modelId="{AEFCAE1D-73A3-8548-A8AC-733D8872602C}" type="presOf" srcId="{9786EA69-E54D-4FDC-82BC-DFD8022566A6}" destId="{F1A0D7CE-E89E-1E48-B155-72C01A1ABEC6}" srcOrd="0" destOrd="0" presId="urn:microsoft.com/office/officeart/2005/8/layout/vProcess5"/>
    <dgm:cxn modelId="{E843D020-3053-419E-9DED-A2FA8FD3AA68}" srcId="{EA56A293-0CB8-4B57-A17D-6E7417FAE442}" destId="{3F3DBD2C-167A-4CA6-ADC8-F0A983912286}" srcOrd="3" destOrd="0" parTransId="{6DDBA3DB-312E-4165-BB57-88C8933ACE63}" sibTransId="{E6FE09BB-A378-4594-9FB1-0C4781CDC8B4}"/>
    <dgm:cxn modelId="{FA015340-0E28-594E-8894-CC91A80F055C}" type="presOf" srcId="{8CB69CF0-EC67-4740-8056-C3BDEAE42BC7}" destId="{5F9D900F-4D15-664F-8E91-F192E13FF0CA}" srcOrd="1" destOrd="0" presId="urn:microsoft.com/office/officeart/2005/8/layout/vProcess5"/>
    <dgm:cxn modelId="{55742745-5563-6D47-8445-08DAF3862F92}" type="presOf" srcId="{8CB69CF0-EC67-4740-8056-C3BDEAE42BC7}" destId="{C515B6CF-6B47-A54D-9AA7-D60422536A49}" srcOrd="0" destOrd="0" presId="urn:microsoft.com/office/officeart/2005/8/layout/vProcess5"/>
    <dgm:cxn modelId="{6498C950-1F05-0440-B2CA-5027CA0D0B5D}" type="presOf" srcId="{49DA62BB-8CEF-489B-8353-62C3B7183EC3}" destId="{7F85E0C6-370E-8C4E-9559-28D44C3A99F5}" srcOrd="0" destOrd="0" presId="urn:microsoft.com/office/officeart/2005/8/layout/vProcess5"/>
    <dgm:cxn modelId="{D83EF757-1548-D74B-9FDC-2A09E5422493}" type="presOf" srcId="{3F3DBD2C-167A-4CA6-ADC8-F0A983912286}" destId="{A51A3FD8-3F81-2143-A692-BCC31C93F565}" srcOrd="0" destOrd="0" presId="urn:microsoft.com/office/officeart/2005/8/layout/vProcess5"/>
    <dgm:cxn modelId="{BD35FC80-D21A-4264-AFCA-65BDFBDD6306}" srcId="{EA56A293-0CB8-4B57-A17D-6E7417FAE442}" destId="{8CB69CF0-EC67-4740-8056-C3BDEAE42BC7}" srcOrd="2" destOrd="0" parTransId="{4754899C-45D0-47B7-A624-718770EC9D23}" sibTransId="{9786EA69-E54D-4FDC-82BC-DFD8022566A6}"/>
    <dgm:cxn modelId="{F74E4390-0546-4031-B1F7-69BC402BE198}" srcId="{EA56A293-0CB8-4B57-A17D-6E7417FAE442}" destId="{178DEB0B-AA4A-4E7C-97F0-8EB33CC37C1A}" srcOrd="0" destOrd="0" parTransId="{BEA2FCE7-511C-41FB-8661-050C082C9046}" sibTransId="{49DA62BB-8CEF-489B-8353-62C3B7183EC3}"/>
    <dgm:cxn modelId="{A9B9E395-E4B8-0243-A24A-82A64F7A8C65}" type="presOf" srcId="{EA56A293-0CB8-4B57-A17D-6E7417FAE442}" destId="{F51A14D0-6461-AE49-A4D5-7DECB0ADFC63}" srcOrd="0" destOrd="0" presId="urn:microsoft.com/office/officeart/2005/8/layout/vProcess5"/>
    <dgm:cxn modelId="{EF0093A0-A62E-724C-BC9E-F7333A9F10BC}" type="presOf" srcId="{29F12947-FD32-472A-B70F-83F55F0D80C7}" destId="{ACBDD73A-299A-1643-99C2-0DF545CB3AAC}" srcOrd="0" destOrd="0" presId="urn:microsoft.com/office/officeart/2005/8/layout/vProcess5"/>
    <dgm:cxn modelId="{5A30E8C2-80DF-40F2-8979-EDC4A4E35B4D}" srcId="{EA56A293-0CB8-4B57-A17D-6E7417FAE442}" destId="{29F12947-FD32-472A-B70F-83F55F0D80C7}" srcOrd="1" destOrd="0" parTransId="{6643B74A-B0EC-4255-88C6-4C1B0C705F20}" sibTransId="{8AF46AD1-B828-4139-B657-F03307406BBC}"/>
    <dgm:cxn modelId="{63210EC6-AC5C-224F-8AC7-90A8E7EC8D9D}" type="presOf" srcId="{29F12947-FD32-472A-B70F-83F55F0D80C7}" destId="{C3BE7F5C-8678-7248-9877-8CBA2B0B1DE9}" srcOrd="1" destOrd="0" presId="urn:microsoft.com/office/officeart/2005/8/layout/vProcess5"/>
    <dgm:cxn modelId="{3CDC3DD2-D68F-EE42-A1BA-3D9F310FB847}" type="presOf" srcId="{3F3DBD2C-167A-4CA6-ADC8-F0A983912286}" destId="{7547AAAE-1EC0-0348-B226-31CE3E1F47D9}" srcOrd="1" destOrd="0" presId="urn:microsoft.com/office/officeart/2005/8/layout/vProcess5"/>
    <dgm:cxn modelId="{DF0CA3E5-95C0-9849-A04F-829C8799267A}" type="presOf" srcId="{178DEB0B-AA4A-4E7C-97F0-8EB33CC37C1A}" destId="{578A3CDD-2981-304C-81BC-05C72305745E}" srcOrd="1" destOrd="0" presId="urn:microsoft.com/office/officeart/2005/8/layout/vProcess5"/>
    <dgm:cxn modelId="{DD15FEEB-D042-854D-83E9-39153FCA39C5}" type="presOf" srcId="{8AF46AD1-B828-4139-B657-F03307406BBC}" destId="{9C7848D4-11D4-D04A-B800-58555C9CB83C}" srcOrd="0" destOrd="0" presId="urn:microsoft.com/office/officeart/2005/8/layout/vProcess5"/>
    <dgm:cxn modelId="{BB214D28-9749-BD4E-AF16-AD41334FD3AF}" type="presParOf" srcId="{F51A14D0-6461-AE49-A4D5-7DECB0ADFC63}" destId="{19CEAFCE-9C13-844B-9FC4-33B375DFBFC2}" srcOrd="0" destOrd="0" presId="urn:microsoft.com/office/officeart/2005/8/layout/vProcess5"/>
    <dgm:cxn modelId="{D952D3C6-5E02-B34C-9F10-CAA10FD6FD09}" type="presParOf" srcId="{F51A14D0-6461-AE49-A4D5-7DECB0ADFC63}" destId="{A91F60FD-F5C2-C742-838E-0561F8C0B2EC}" srcOrd="1" destOrd="0" presId="urn:microsoft.com/office/officeart/2005/8/layout/vProcess5"/>
    <dgm:cxn modelId="{951B42B2-1F8F-1C44-8007-9E640F52E240}" type="presParOf" srcId="{F51A14D0-6461-AE49-A4D5-7DECB0ADFC63}" destId="{ACBDD73A-299A-1643-99C2-0DF545CB3AAC}" srcOrd="2" destOrd="0" presId="urn:microsoft.com/office/officeart/2005/8/layout/vProcess5"/>
    <dgm:cxn modelId="{745808A2-31A4-DC4D-8CD8-FA269568F3A2}" type="presParOf" srcId="{F51A14D0-6461-AE49-A4D5-7DECB0ADFC63}" destId="{C515B6CF-6B47-A54D-9AA7-D60422536A49}" srcOrd="3" destOrd="0" presId="urn:microsoft.com/office/officeart/2005/8/layout/vProcess5"/>
    <dgm:cxn modelId="{CFD62FEB-975F-5446-9869-3BAB1055343D}" type="presParOf" srcId="{F51A14D0-6461-AE49-A4D5-7DECB0ADFC63}" destId="{A51A3FD8-3F81-2143-A692-BCC31C93F565}" srcOrd="4" destOrd="0" presId="urn:microsoft.com/office/officeart/2005/8/layout/vProcess5"/>
    <dgm:cxn modelId="{BB0B69D3-AD11-6E43-9EEA-4914759260B6}" type="presParOf" srcId="{F51A14D0-6461-AE49-A4D5-7DECB0ADFC63}" destId="{7F85E0C6-370E-8C4E-9559-28D44C3A99F5}" srcOrd="5" destOrd="0" presId="urn:microsoft.com/office/officeart/2005/8/layout/vProcess5"/>
    <dgm:cxn modelId="{F53F8A6B-5D43-8E45-9450-D03F3E24FC5F}" type="presParOf" srcId="{F51A14D0-6461-AE49-A4D5-7DECB0ADFC63}" destId="{9C7848D4-11D4-D04A-B800-58555C9CB83C}" srcOrd="6" destOrd="0" presId="urn:microsoft.com/office/officeart/2005/8/layout/vProcess5"/>
    <dgm:cxn modelId="{98D5C1DE-6C2A-C043-9233-62087BC91079}" type="presParOf" srcId="{F51A14D0-6461-AE49-A4D5-7DECB0ADFC63}" destId="{F1A0D7CE-E89E-1E48-B155-72C01A1ABEC6}" srcOrd="7" destOrd="0" presId="urn:microsoft.com/office/officeart/2005/8/layout/vProcess5"/>
    <dgm:cxn modelId="{06EDBF95-18D5-AA42-9C7C-BFD6D9E33F32}" type="presParOf" srcId="{F51A14D0-6461-AE49-A4D5-7DECB0ADFC63}" destId="{578A3CDD-2981-304C-81BC-05C72305745E}" srcOrd="8" destOrd="0" presId="urn:microsoft.com/office/officeart/2005/8/layout/vProcess5"/>
    <dgm:cxn modelId="{242C1FA0-F1F6-6D46-843F-9D22CF2E62B6}" type="presParOf" srcId="{F51A14D0-6461-AE49-A4D5-7DECB0ADFC63}" destId="{C3BE7F5C-8678-7248-9877-8CBA2B0B1DE9}" srcOrd="9" destOrd="0" presId="urn:microsoft.com/office/officeart/2005/8/layout/vProcess5"/>
    <dgm:cxn modelId="{16218D66-329A-DC4F-A96A-993188605F6F}" type="presParOf" srcId="{F51A14D0-6461-AE49-A4D5-7DECB0ADFC63}" destId="{5F9D900F-4D15-664F-8E91-F192E13FF0CA}" srcOrd="10" destOrd="0" presId="urn:microsoft.com/office/officeart/2005/8/layout/vProcess5"/>
    <dgm:cxn modelId="{59E53FC9-EE7A-B342-914D-DAE7C3E2BA50}" type="presParOf" srcId="{F51A14D0-6461-AE49-A4D5-7DECB0ADFC63}" destId="{7547AAAE-1EC0-0348-B226-31CE3E1F47D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40A083-CE5C-4C47-80EB-651D98E541E3}"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14C09D4E-E38A-49A9-A887-933E710BA6C6}">
      <dgm:prSet/>
      <dgm:spPr/>
      <dgm:t>
        <a:bodyPr/>
        <a:lstStyle/>
        <a:p>
          <a:r>
            <a:rPr lang="en-US"/>
            <a:t>Pre-contemplation</a:t>
          </a:r>
        </a:p>
      </dgm:t>
    </dgm:pt>
    <dgm:pt modelId="{9EE278D8-B73D-4621-B232-2A8476D69FE2}" type="parTrans" cxnId="{F1E0F337-D398-423E-93C2-256FA726BA13}">
      <dgm:prSet/>
      <dgm:spPr/>
      <dgm:t>
        <a:bodyPr/>
        <a:lstStyle/>
        <a:p>
          <a:endParaRPr lang="en-US"/>
        </a:p>
      </dgm:t>
    </dgm:pt>
    <dgm:pt modelId="{099A8A62-1000-44B8-A6DB-A97103D6C67B}" type="sibTrans" cxnId="{F1E0F337-D398-423E-93C2-256FA726BA13}">
      <dgm:prSet/>
      <dgm:spPr/>
      <dgm:t>
        <a:bodyPr/>
        <a:lstStyle/>
        <a:p>
          <a:endParaRPr lang="en-US"/>
        </a:p>
      </dgm:t>
    </dgm:pt>
    <dgm:pt modelId="{034D0310-DEB6-4503-8468-770B30BA748B}">
      <dgm:prSet/>
      <dgm:spPr/>
      <dgm:t>
        <a:bodyPr/>
        <a:lstStyle/>
        <a:p>
          <a:r>
            <a:rPr lang="en-US"/>
            <a:t>Contemplation</a:t>
          </a:r>
        </a:p>
      </dgm:t>
    </dgm:pt>
    <dgm:pt modelId="{B7B7C49C-D65A-4D90-B830-C2838FCA2E8B}" type="parTrans" cxnId="{BFEBF839-2035-4504-B840-9CDC658010CE}">
      <dgm:prSet/>
      <dgm:spPr/>
      <dgm:t>
        <a:bodyPr/>
        <a:lstStyle/>
        <a:p>
          <a:endParaRPr lang="en-US"/>
        </a:p>
      </dgm:t>
    </dgm:pt>
    <dgm:pt modelId="{CAD32EDD-A086-42BB-AF4E-DFE89AC53637}" type="sibTrans" cxnId="{BFEBF839-2035-4504-B840-9CDC658010CE}">
      <dgm:prSet/>
      <dgm:spPr/>
      <dgm:t>
        <a:bodyPr/>
        <a:lstStyle/>
        <a:p>
          <a:endParaRPr lang="en-US"/>
        </a:p>
      </dgm:t>
    </dgm:pt>
    <dgm:pt modelId="{0ECE3E74-0FDA-4000-BE77-A9454D389529}">
      <dgm:prSet/>
      <dgm:spPr/>
      <dgm:t>
        <a:bodyPr/>
        <a:lstStyle/>
        <a:p>
          <a:r>
            <a:rPr lang="en-US"/>
            <a:t>Preparation</a:t>
          </a:r>
        </a:p>
      </dgm:t>
    </dgm:pt>
    <dgm:pt modelId="{FD5015A1-0863-45CC-A404-AF1AE5B22B2B}" type="parTrans" cxnId="{CC81F6F6-CEFF-4256-A1E2-44B056E761C8}">
      <dgm:prSet/>
      <dgm:spPr/>
      <dgm:t>
        <a:bodyPr/>
        <a:lstStyle/>
        <a:p>
          <a:endParaRPr lang="en-US"/>
        </a:p>
      </dgm:t>
    </dgm:pt>
    <dgm:pt modelId="{EE84F0FB-E331-4066-8AE7-49602E21FAB8}" type="sibTrans" cxnId="{CC81F6F6-CEFF-4256-A1E2-44B056E761C8}">
      <dgm:prSet/>
      <dgm:spPr/>
      <dgm:t>
        <a:bodyPr/>
        <a:lstStyle/>
        <a:p>
          <a:endParaRPr lang="en-US"/>
        </a:p>
      </dgm:t>
    </dgm:pt>
    <dgm:pt modelId="{A364007F-0308-49E1-BD5A-54CC85802F22}">
      <dgm:prSet/>
      <dgm:spPr/>
      <dgm:t>
        <a:bodyPr/>
        <a:lstStyle/>
        <a:p>
          <a:r>
            <a:rPr lang="en-US"/>
            <a:t>Action</a:t>
          </a:r>
        </a:p>
      </dgm:t>
    </dgm:pt>
    <dgm:pt modelId="{E5F9E997-DCD9-4276-BEAB-074B337794EF}" type="parTrans" cxnId="{9E18FD57-7182-4EC0-8DFC-AEC20A209896}">
      <dgm:prSet/>
      <dgm:spPr/>
      <dgm:t>
        <a:bodyPr/>
        <a:lstStyle/>
        <a:p>
          <a:endParaRPr lang="en-US"/>
        </a:p>
      </dgm:t>
    </dgm:pt>
    <dgm:pt modelId="{1D8FF498-D8A6-4DB5-BA17-BE9BB93BE41F}" type="sibTrans" cxnId="{9E18FD57-7182-4EC0-8DFC-AEC20A209896}">
      <dgm:prSet/>
      <dgm:spPr/>
      <dgm:t>
        <a:bodyPr/>
        <a:lstStyle/>
        <a:p>
          <a:endParaRPr lang="en-US"/>
        </a:p>
      </dgm:t>
    </dgm:pt>
    <dgm:pt modelId="{C6E1051E-4DE9-4338-B981-34E228A909A8}">
      <dgm:prSet/>
      <dgm:spPr/>
      <dgm:t>
        <a:bodyPr/>
        <a:lstStyle/>
        <a:p>
          <a:r>
            <a:rPr lang="en-US"/>
            <a:t>Maintenance</a:t>
          </a:r>
        </a:p>
      </dgm:t>
    </dgm:pt>
    <dgm:pt modelId="{9CAFE5DD-6DE0-4483-9636-E8118D6399D6}" type="parTrans" cxnId="{8E69B3B7-8DFD-4563-8D72-9629355524B1}">
      <dgm:prSet/>
      <dgm:spPr/>
      <dgm:t>
        <a:bodyPr/>
        <a:lstStyle/>
        <a:p>
          <a:endParaRPr lang="en-US"/>
        </a:p>
      </dgm:t>
    </dgm:pt>
    <dgm:pt modelId="{99BB976A-BE78-4CD4-BB25-DE060DC2A268}" type="sibTrans" cxnId="{8E69B3B7-8DFD-4563-8D72-9629355524B1}">
      <dgm:prSet/>
      <dgm:spPr/>
      <dgm:t>
        <a:bodyPr/>
        <a:lstStyle/>
        <a:p>
          <a:endParaRPr lang="en-US"/>
        </a:p>
      </dgm:t>
    </dgm:pt>
    <dgm:pt modelId="{3412BB4B-5A53-0545-9FA3-47A52779105A}" type="pres">
      <dgm:prSet presAssocID="{0640A083-CE5C-4C47-80EB-651D98E541E3}" presName="Name0" presStyleCnt="0">
        <dgm:presLayoutVars>
          <dgm:dir/>
          <dgm:resizeHandles val="exact"/>
        </dgm:presLayoutVars>
      </dgm:prSet>
      <dgm:spPr/>
    </dgm:pt>
    <dgm:pt modelId="{C7C82B7C-5360-FD4A-BA4C-72FDF8547639}" type="pres">
      <dgm:prSet presAssocID="{14C09D4E-E38A-49A9-A887-933E710BA6C6}" presName="node" presStyleLbl="node1" presStyleIdx="0" presStyleCnt="5">
        <dgm:presLayoutVars>
          <dgm:bulletEnabled val="1"/>
        </dgm:presLayoutVars>
      </dgm:prSet>
      <dgm:spPr/>
    </dgm:pt>
    <dgm:pt modelId="{67D3A74C-60E7-6F44-B339-43C821E98621}" type="pres">
      <dgm:prSet presAssocID="{099A8A62-1000-44B8-A6DB-A97103D6C67B}" presName="sibTrans" presStyleLbl="sibTrans1D1" presStyleIdx="0" presStyleCnt="4"/>
      <dgm:spPr/>
    </dgm:pt>
    <dgm:pt modelId="{94A1F59C-42EC-6441-9FF9-3835679819BC}" type="pres">
      <dgm:prSet presAssocID="{099A8A62-1000-44B8-A6DB-A97103D6C67B}" presName="connectorText" presStyleLbl="sibTrans1D1" presStyleIdx="0" presStyleCnt="4"/>
      <dgm:spPr/>
    </dgm:pt>
    <dgm:pt modelId="{5C6CEC34-35A1-484D-A0B7-F7BE9093B974}" type="pres">
      <dgm:prSet presAssocID="{034D0310-DEB6-4503-8468-770B30BA748B}" presName="node" presStyleLbl="node1" presStyleIdx="1" presStyleCnt="5">
        <dgm:presLayoutVars>
          <dgm:bulletEnabled val="1"/>
        </dgm:presLayoutVars>
      </dgm:prSet>
      <dgm:spPr/>
    </dgm:pt>
    <dgm:pt modelId="{95C66234-23E8-CC46-8E67-D61FE79B0471}" type="pres">
      <dgm:prSet presAssocID="{CAD32EDD-A086-42BB-AF4E-DFE89AC53637}" presName="sibTrans" presStyleLbl="sibTrans1D1" presStyleIdx="1" presStyleCnt="4"/>
      <dgm:spPr/>
    </dgm:pt>
    <dgm:pt modelId="{CE0C2275-DFE6-A048-9783-88C9F3C25677}" type="pres">
      <dgm:prSet presAssocID="{CAD32EDD-A086-42BB-AF4E-DFE89AC53637}" presName="connectorText" presStyleLbl="sibTrans1D1" presStyleIdx="1" presStyleCnt="4"/>
      <dgm:spPr/>
    </dgm:pt>
    <dgm:pt modelId="{0FD0371B-F1C9-4F43-9D52-770321B76BFD}" type="pres">
      <dgm:prSet presAssocID="{0ECE3E74-0FDA-4000-BE77-A9454D389529}" presName="node" presStyleLbl="node1" presStyleIdx="2" presStyleCnt="5">
        <dgm:presLayoutVars>
          <dgm:bulletEnabled val="1"/>
        </dgm:presLayoutVars>
      </dgm:prSet>
      <dgm:spPr/>
    </dgm:pt>
    <dgm:pt modelId="{90F50C6F-4539-C24D-B91B-A26738EABC2F}" type="pres">
      <dgm:prSet presAssocID="{EE84F0FB-E331-4066-8AE7-49602E21FAB8}" presName="sibTrans" presStyleLbl="sibTrans1D1" presStyleIdx="2" presStyleCnt="4"/>
      <dgm:spPr/>
    </dgm:pt>
    <dgm:pt modelId="{F56910A4-DEED-D746-B3C7-1A3CF7DEDA61}" type="pres">
      <dgm:prSet presAssocID="{EE84F0FB-E331-4066-8AE7-49602E21FAB8}" presName="connectorText" presStyleLbl="sibTrans1D1" presStyleIdx="2" presStyleCnt="4"/>
      <dgm:spPr/>
    </dgm:pt>
    <dgm:pt modelId="{CE2BC3E9-568B-4540-8160-0D6DF1F3E64F}" type="pres">
      <dgm:prSet presAssocID="{A364007F-0308-49E1-BD5A-54CC85802F22}" presName="node" presStyleLbl="node1" presStyleIdx="3" presStyleCnt="5">
        <dgm:presLayoutVars>
          <dgm:bulletEnabled val="1"/>
        </dgm:presLayoutVars>
      </dgm:prSet>
      <dgm:spPr/>
    </dgm:pt>
    <dgm:pt modelId="{179C81DB-09C3-BC40-ADC9-1BF1D1E1FC4F}" type="pres">
      <dgm:prSet presAssocID="{1D8FF498-D8A6-4DB5-BA17-BE9BB93BE41F}" presName="sibTrans" presStyleLbl="sibTrans1D1" presStyleIdx="3" presStyleCnt="4"/>
      <dgm:spPr/>
    </dgm:pt>
    <dgm:pt modelId="{EF64B4A5-AC82-2E45-9381-C9276F4B5602}" type="pres">
      <dgm:prSet presAssocID="{1D8FF498-D8A6-4DB5-BA17-BE9BB93BE41F}" presName="connectorText" presStyleLbl="sibTrans1D1" presStyleIdx="3" presStyleCnt="4"/>
      <dgm:spPr/>
    </dgm:pt>
    <dgm:pt modelId="{80A8BE38-2FD8-B54D-ADBD-E7279C0B4ABA}" type="pres">
      <dgm:prSet presAssocID="{C6E1051E-4DE9-4338-B981-34E228A909A8}" presName="node" presStyleLbl="node1" presStyleIdx="4" presStyleCnt="5">
        <dgm:presLayoutVars>
          <dgm:bulletEnabled val="1"/>
        </dgm:presLayoutVars>
      </dgm:prSet>
      <dgm:spPr/>
    </dgm:pt>
  </dgm:ptLst>
  <dgm:cxnLst>
    <dgm:cxn modelId="{05523E02-376F-6847-8CDE-DB2C7A6F55AB}" type="presOf" srcId="{034D0310-DEB6-4503-8468-770B30BA748B}" destId="{5C6CEC34-35A1-484D-A0B7-F7BE9093B974}" srcOrd="0" destOrd="0" presId="urn:microsoft.com/office/officeart/2016/7/layout/RepeatingBendingProcessNew"/>
    <dgm:cxn modelId="{E30F7304-57D5-8946-B305-88BDFE3A83D9}" type="presOf" srcId="{EE84F0FB-E331-4066-8AE7-49602E21FAB8}" destId="{90F50C6F-4539-C24D-B91B-A26738EABC2F}" srcOrd="0" destOrd="0" presId="urn:microsoft.com/office/officeart/2016/7/layout/RepeatingBendingProcessNew"/>
    <dgm:cxn modelId="{EB196D0C-223B-7A41-A5A9-0FABA7AC3BE8}" type="presOf" srcId="{0640A083-CE5C-4C47-80EB-651D98E541E3}" destId="{3412BB4B-5A53-0545-9FA3-47A52779105A}" srcOrd="0" destOrd="0" presId="urn:microsoft.com/office/officeart/2016/7/layout/RepeatingBendingProcessNew"/>
    <dgm:cxn modelId="{78AFBE11-30FD-2141-90B4-2C7A8C2C5471}" type="presOf" srcId="{0ECE3E74-0FDA-4000-BE77-A9454D389529}" destId="{0FD0371B-F1C9-4F43-9D52-770321B76BFD}" srcOrd="0" destOrd="0" presId="urn:microsoft.com/office/officeart/2016/7/layout/RepeatingBendingProcessNew"/>
    <dgm:cxn modelId="{73A77E1D-8F73-0546-90F9-CD7747409BA0}" type="presOf" srcId="{14C09D4E-E38A-49A9-A887-933E710BA6C6}" destId="{C7C82B7C-5360-FD4A-BA4C-72FDF8547639}" srcOrd="0" destOrd="0" presId="urn:microsoft.com/office/officeart/2016/7/layout/RepeatingBendingProcessNew"/>
    <dgm:cxn modelId="{46090B20-C8C8-BF46-9460-E56E62BBFBEA}" type="presOf" srcId="{A364007F-0308-49E1-BD5A-54CC85802F22}" destId="{CE2BC3E9-568B-4540-8160-0D6DF1F3E64F}" srcOrd="0" destOrd="0" presId="urn:microsoft.com/office/officeart/2016/7/layout/RepeatingBendingProcessNew"/>
    <dgm:cxn modelId="{275B3C22-86E8-0A47-872E-A080527BECDA}" type="presOf" srcId="{099A8A62-1000-44B8-A6DB-A97103D6C67B}" destId="{67D3A74C-60E7-6F44-B339-43C821E98621}" srcOrd="0" destOrd="0" presId="urn:microsoft.com/office/officeart/2016/7/layout/RepeatingBendingProcessNew"/>
    <dgm:cxn modelId="{908B0729-C556-C246-A512-277CB8903562}" type="presOf" srcId="{1D8FF498-D8A6-4DB5-BA17-BE9BB93BE41F}" destId="{179C81DB-09C3-BC40-ADC9-1BF1D1E1FC4F}" srcOrd="0" destOrd="0" presId="urn:microsoft.com/office/officeart/2016/7/layout/RepeatingBendingProcessNew"/>
    <dgm:cxn modelId="{F1E0F337-D398-423E-93C2-256FA726BA13}" srcId="{0640A083-CE5C-4C47-80EB-651D98E541E3}" destId="{14C09D4E-E38A-49A9-A887-933E710BA6C6}" srcOrd="0" destOrd="0" parTransId="{9EE278D8-B73D-4621-B232-2A8476D69FE2}" sibTransId="{099A8A62-1000-44B8-A6DB-A97103D6C67B}"/>
    <dgm:cxn modelId="{BFEBF839-2035-4504-B840-9CDC658010CE}" srcId="{0640A083-CE5C-4C47-80EB-651D98E541E3}" destId="{034D0310-DEB6-4503-8468-770B30BA748B}" srcOrd="1" destOrd="0" parTransId="{B7B7C49C-D65A-4D90-B830-C2838FCA2E8B}" sibTransId="{CAD32EDD-A086-42BB-AF4E-DFE89AC53637}"/>
    <dgm:cxn modelId="{2F81E24F-0A11-D745-B032-C042E682E499}" type="presOf" srcId="{CAD32EDD-A086-42BB-AF4E-DFE89AC53637}" destId="{95C66234-23E8-CC46-8E67-D61FE79B0471}" srcOrd="0" destOrd="0" presId="urn:microsoft.com/office/officeart/2016/7/layout/RepeatingBendingProcessNew"/>
    <dgm:cxn modelId="{9E18FD57-7182-4EC0-8DFC-AEC20A209896}" srcId="{0640A083-CE5C-4C47-80EB-651D98E541E3}" destId="{A364007F-0308-49E1-BD5A-54CC85802F22}" srcOrd="3" destOrd="0" parTransId="{E5F9E997-DCD9-4276-BEAB-074B337794EF}" sibTransId="{1D8FF498-D8A6-4DB5-BA17-BE9BB93BE41F}"/>
    <dgm:cxn modelId="{73DF3371-52FB-7547-83A2-7A44E6316591}" type="presOf" srcId="{EE84F0FB-E331-4066-8AE7-49602E21FAB8}" destId="{F56910A4-DEED-D746-B3C7-1A3CF7DEDA61}" srcOrd="1" destOrd="0" presId="urn:microsoft.com/office/officeart/2016/7/layout/RepeatingBendingProcessNew"/>
    <dgm:cxn modelId="{5382ABB4-7ABE-FA4F-AF36-215E8BC8F6E7}" type="presOf" srcId="{CAD32EDD-A086-42BB-AF4E-DFE89AC53637}" destId="{CE0C2275-DFE6-A048-9783-88C9F3C25677}" srcOrd="1" destOrd="0" presId="urn:microsoft.com/office/officeart/2016/7/layout/RepeatingBendingProcessNew"/>
    <dgm:cxn modelId="{8E69B3B7-8DFD-4563-8D72-9629355524B1}" srcId="{0640A083-CE5C-4C47-80EB-651D98E541E3}" destId="{C6E1051E-4DE9-4338-B981-34E228A909A8}" srcOrd="4" destOrd="0" parTransId="{9CAFE5DD-6DE0-4483-9636-E8118D6399D6}" sibTransId="{99BB976A-BE78-4CD4-BB25-DE060DC2A268}"/>
    <dgm:cxn modelId="{31618FBE-DDDB-1C40-852A-516049024685}" type="presOf" srcId="{C6E1051E-4DE9-4338-B981-34E228A909A8}" destId="{80A8BE38-2FD8-B54D-ADBD-E7279C0B4ABA}" srcOrd="0" destOrd="0" presId="urn:microsoft.com/office/officeart/2016/7/layout/RepeatingBendingProcessNew"/>
    <dgm:cxn modelId="{E94977EA-5C2F-3D40-AE4A-4E2BDC84C822}" type="presOf" srcId="{1D8FF498-D8A6-4DB5-BA17-BE9BB93BE41F}" destId="{EF64B4A5-AC82-2E45-9381-C9276F4B5602}" srcOrd="1" destOrd="0" presId="urn:microsoft.com/office/officeart/2016/7/layout/RepeatingBendingProcessNew"/>
    <dgm:cxn modelId="{DA475DF5-2DEF-9141-B606-4D1B78239448}" type="presOf" srcId="{099A8A62-1000-44B8-A6DB-A97103D6C67B}" destId="{94A1F59C-42EC-6441-9FF9-3835679819BC}" srcOrd="1" destOrd="0" presId="urn:microsoft.com/office/officeart/2016/7/layout/RepeatingBendingProcessNew"/>
    <dgm:cxn modelId="{CC81F6F6-CEFF-4256-A1E2-44B056E761C8}" srcId="{0640A083-CE5C-4C47-80EB-651D98E541E3}" destId="{0ECE3E74-0FDA-4000-BE77-A9454D389529}" srcOrd="2" destOrd="0" parTransId="{FD5015A1-0863-45CC-A404-AF1AE5B22B2B}" sibTransId="{EE84F0FB-E331-4066-8AE7-49602E21FAB8}"/>
    <dgm:cxn modelId="{EBE5092D-CD89-C944-9B57-506680FFAA21}" type="presParOf" srcId="{3412BB4B-5A53-0545-9FA3-47A52779105A}" destId="{C7C82B7C-5360-FD4A-BA4C-72FDF8547639}" srcOrd="0" destOrd="0" presId="urn:microsoft.com/office/officeart/2016/7/layout/RepeatingBendingProcessNew"/>
    <dgm:cxn modelId="{BE92F24F-5BAF-AE45-B4F8-DBF6F545252F}" type="presParOf" srcId="{3412BB4B-5A53-0545-9FA3-47A52779105A}" destId="{67D3A74C-60E7-6F44-B339-43C821E98621}" srcOrd="1" destOrd="0" presId="urn:microsoft.com/office/officeart/2016/7/layout/RepeatingBendingProcessNew"/>
    <dgm:cxn modelId="{C6159506-7CDC-3D4B-ADFE-B7FAA6343D6E}" type="presParOf" srcId="{67D3A74C-60E7-6F44-B339-43C821E98621}" destId="{94A1F59C-42EC-6441-9FF9-3835679819BC}" srcOrd="0" destOrd="0" presId="urn:microsoft.com/office/officeart/2016/7/layout/RepeatingBendingProcessNew"/>
    <dgm:cxn modelId="{341D3626-C0C2-554C-979B-C968B9345D50}" type="presParOf" srcId="{3412BB4B-5A53-0545-9FA3-47A52779105A}" destId="{5C6CEC34-35A1-484D-A0B7-F7BE9093B974}" srcOrd="2" destOrd="0" presId="urn:microsoft.com/office/officeart/2016/7/layout/RepeatingBendingProcessNew"/>
    <dgm:cxn modelId="{CE31E90C-0F5A-9F4D-8BC0-118E10151B25}" type="presParOf" srcId="{3412BB4B-5A53-0545-9FA3-47A52779105A}" destId="{95C66234-23E8-CC46-8E67-D61FE79B0471}" srcOrd="3" destOrd="0" presId="urn:microsoft.com/office/officeart/2016/7/layout/RepeatingBendingProcessNew"/>
    <dgm:cxn modelId="{2CCC28D2-545C-8248-9949-EFC5F26C2CD3}" type="presParOf" srcId="{95C66234-23E8-CC46-8E67-D61FE79B0471}" destId="{CE0C2275-DFE6-A048-9783-88C9F3C25677}" srcOrd="0" destOrd="0" presId="urn:microsoft.com/office/officeart/2016/7/layout/RepeatingBendingProcessNew"/>
    <dgm:cxn modelId="{42DB64F6-D746-BA4D-A6F1-C01B32BC01E6}" type="presParOf" srcId="{3412BB4B-5A53-0545-9FA3-47A52779105A}" destId="{0FD0371B-F1C9-4F43-9D52-770321B76BFD}" srcOrd="4" destOrd="0" presId="urn:microsoft.com/office/officeart/2016/7/layout/RepeatingBendingProcessNew"/>
    <dgm:cxn modelId="{D14C4A36-3504-2149-8BEB-041EA84973F5}" type="presParOf" srcId="{3412BB4B-5A53-0545-9FA3-47A52779105A}" destId="{90F50C6F-4539-C24D-B91B-A26738EABC2F}" srcOrd="5" destOrd="0" presId="urn:microsoft.com/office/officeart/2016/7/layout/RepeatingBendingProcessNew"/>
    <dgm:cxn modelId="{67671B53-2576-A04B-92F7-41341D2F3412}" type="presParOf" srcId="{90F50C6F-4539-C24D-B91B-A26738EABC2F}" destId="{F56910A4-DEED-D746-B3C7-1A3CF7DEDA61}" srcOrd="0" destOrd="0" presId="urn:microsoft.com/office/officeart/2016/7/layout/RepeatingBendingProcessNew"/>
    <dgm:cxn modelId="{1F4E5FDB-E4AA-1B45-A25F-1404752939FA}" type="presParOf" srcId="{3412BB4B-5A53-0545-9FA3-47A52779105A}" destId="{CE2BC3E9-568B-4540-8160-0D6DF1F3E64F}" srcOrd="6" destOrd="0" presId="urn:microsoft.com/office/officeart/2016/7/layout/RepeatingBendingProcessNew"/>
    <dgm:cxn modelId="{A1DF579D-1B4E-444D-A9C0-1D0FB386AFBA}" type="presParOf" srcId="{3412BB4B-5A53-0545-9FA3-47A52779105A}" destId="{179C81DB-09C3-BC40-ADC9-1BF1D1E1FC4F}" srcOrd="7" destOrd="0" presId="urn:microsoft.com/office/officeart/2016/7/layout/RepeatingBendingProcessNew"/>
    <dgm:cxn modelId="{5E3D8F97-DDE0-064A-B92F-B1763C4096A8}" type="presParOf" srcId="{179C81DB-09C3-BC40-ADC9-1BF1D1E1FC4F}" destId="{EF64B4A5-AC82-2E45-9381-C9276F4B5602}" srcOrd="0" destOrd="0" presId="urn:microsoft.com/office/officeart/2016/7/layout/RepeatingBendingProcessNew"/>
    <dgm:cxn modelId="{B33F3E68-C192-7540-AB54-8601D43D5ABD}" type="presParOf" srcId="{3412BB4B-5A53-0545-9FA3-47A52779105A}" destId="{80A8BE38-2FD8-B54D-ADBD-E7279C0B4AB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9520CD5-90B0-4FD0-AD62-1951262A0674}"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30DE5790-A75F-482A-8E27-5B04CCF43139}">
      <dgm:prSet phldrT="[Text]" custT="1"/>
      <dgm:spPr/>
      <dgm:t>
        <a:bodyPr/>
        <a:lstStyle/>
        <a:p>
          <a:r>
            <a:rPr lang="en-US" sz="2400" b="1" dirty="0"/>
            <a:t>Pre-contemplation</a:t>
          </a:r>
        </a:p>
      </dgm:t>
    </dgm:pt>
    <dgm:pt modelId="{C3AFFC00-9F14-4F1E-9A3C-9DBEC0785630}" type="parTrans" cxnId="{495D9883-49B8-43BD-806D-17C6570308B0}">
      <dgm:prSet/>
      <dgm:spPr/>
      <dgm:t>
        <a:bodyPr/>
        <a:lstStyle/>
        <a:p>
          <a:endParaRPr lang="en-US"/>
        </a:p>
      </dgm:t>
    </dgm:pt>
    <dgm:pt modelId="{E6307F5C-8ABC-4303-9CF1-8765AABE8DC0}" type="sibTrans" cxnId="{495D9883-49B8-43BD-806D-17C6570308B0}">
      <dgm:prSet/>
      <dgm:spPr/>
      <dgm:t>
        <a:bodyPr/>
        <a:lstStyle/>
        <a:p>
          <a:endParaRPr lang="en-US"/>
        </a:p>
      </dgm:t>
    </dgm:pt>
    <dgm:pt modelId="{301E4087-3199-4432-AB8E-37F51634F19C}">
      <dgm:prSet phldrT="[Text]"/>
      <dgm:spPr/>
      <dgm:t>
        <a:bodyPr/>
        <a:lstStyle/>
        <a:p>
          <a:r>
            <a:rPr lang="en-US" b="1" dirty="0"/>
            <a:t>Contemplation</a:t>
          </a:r>
        </a:p>
      </dgm:t>
    </dgm:pt>
    <dgm:pt modelId="{68AFB2A5-067E-484D-8044-E14B793ADB85}" type="parTrans" cxnId="{C5244439-0C17-4844-AB58-48321E06C4F6}">
      <dgm:prSet/>
      <dgm:spPr/>
      <dgm:t>
        <a:bodyPr/>
        <a:lstStyle/>
        <a:p>
          <a:endParaRPr lang="en-US"/>
        </a:p>
      </dgm:t>
    </dgm:pt>
    <dgm:pt modelId="{4E482B5C-1BAC-43F3-BB27-63B1C2EF3EC1}" type="sibTrans" cxnId="{C5244439-0C17-4844-AB58-48321E06C4F6}">
      <dgm:prSet/>
      <dgm:spPr/>
      <dgm:t>
        <a:bodyPr/>
        <a:lstStyle/>
        <a:p>
          <a:endParaRPr lang="en-US"/>
        </a:p>
      </dgm:t>
    </dgm:pt>
    <dgm:pt modelId="{992766F3-2608-4714-8049-142326ABF998}">
      <dgm:prSet phldrT="[Text]"/>
      <dgm:spPr/>
      <dgm:t>
        <a:bodyPr/>
        <a:lstStyle/>
        <a:p>
          <a:r>
            <a:rPr lang="en-US" b="1" dirty="0"/>
            <a:t>Preparation</a:t>
          </a:r>
        </a:p>
      </dgm:t>
    </dgm:pt>
    <dgm:pt modelId="{D1039A3A-09A5-4EBC-B975-FC5B1A0755C2}" type="parTrans" cxnId="{6827D7F9-9455-4227-9C50-3E7EDA53ECAF}">
      <dgm:prSet/>
      <dgm:spPr/>
      <dgm:t>
        <a:bodyPr/>
        <a:lstStyle/>
        <a:p>
          <a:endParaRPr lang="en-US"/>
        </a:p>
      </dgm:t>
    </dgm:pt>
    <dgm:pt modelId="{27C5728C-32FA-4EF9-810F-568455868EBA}" type="sibTrans" cxnId="{6827D7F9-9455-4227-9C50-3E7EDA53ECAF}">
      <dgm:prSet/>
      <dgm:spPr/>
      <dgm:t>
        <a:bodyPr/>
        <a:lstStyle/>
        <a:p>
          <a:endParaRPr lang="en-US"/>
        </a:p>
      </dgm:t>
    </dgm:pt>
    <dgm:pt modelId="{4B66B1DA-0975-4439-9076-9171A6C32CCA}">
      <dgm:prSet phldrT="[Text]"/>
      <dgm:spPr/>
      <dgm:t>
        <a:bodyPr/>
        <a:lstStyle/>
        <a:p>
          <a:r>
            <a:rPr lang="en-US" b="1" dirty="0"/>
            <a:t>Action</a:t>
          </a:r>
        </a:p>
      </dgm:t>
    </dgm:pt>
    <dgm:pt modelId="{CA3F3CA6-563A-4280-B0FF-47874344C064}" type="parTrans" cxnId="{73397936-46B8-4BBD-B8E2-96BDA7B4FA74}">
      <dgm:prSet/>
      <dgm:spPr/>
      <dgm:t>
        <a:bodyPr/>
        <a:lstStyle/>
        <a:p>
          <a:endParaRPr lang="en-US"/>
        </a:p>
      </dgm:t>
    </dgm:pt>
    <dgm:pt modelId="{468562A4-6EE0-4F51-A1AF-7C1B7A8CF3AA}" type="sibTrans" cxnId="{73397936-46B8-4BBD-B8E2-96BDA7B4FA74}">
      <dgm:prSet/>
      <dgm:spPr/>
      <dgm:t>
        <a:bodyPr/>
        <a:lstStyle/>
        <a:p>
          <a:endParaRPr lang="en-US"/>
        </a:p>
      </dgm:t>
    </dgm:pt>
    <dgm:pt modelId="{BFDDF11B-D73C-4B4D-83C1-5F84E5D77872}">
      <dgm:prSet phldrT="[Text]"/>
      <dgm:spPr/>
      <dgm:t>
        <a:bodyPr/>
        <a:lstStyle/>
        <a:p>
          <a:r>
            <a:rPr lang="en-US" b="1" dirty="0"/>
            <a:t>Maintenance</a:t>
          </a:r>
        </a:p>
      </dgm:t>
    </dgm:pt>
    <dgm:pt modelId="{7A9B42D7-2658-40C5-A006-7989B96C56F3}" type="parTrans" cxnId="{1C7ED48F-C56C-4766-8901-7E3C2C6897E5}">
      <dgm:prSet/>
      <dgm:spPr/>
      <dgm:t>
        <a:bodyPr/>
        <a:lstStyle/>
        <a:p>
          <a:endParaRPr lang="en-US"/>
        </a:p>
      </dgm:t>
    </dgm:pt>
    <dgm:pt modelId="{6CC671C6-05E0-42F0-9245-0646D482ED80}" type="sibTrans" cxnId="{1C7ED48F-C56C-4766-8901-7E3C2C6897E5}">
      <dgm:prSet/>
      <dgm:spPr/>
      <dgm:t>
        <a:bodyPr/>
        <a:lstStyle/>
        <a:p>
          <a:endParaRPr lang="en-US"/>
        </a:p>
      </dgm:t>
    </dgm:pt>
    <dgm:pt modelId="{994A7918-EE4E-467C-916E-EED515C9AEFF}" type="pres">
      <dgm:prSet presAssocID="{99520CD5-90B0-4FD0-AD62-1951262A0674}" presName="cycle" presStyleCnt="0">
        <dgm:presLayoutVars>
          <dgm:dir/>
          <dgm:resizeHandles val="exact"/>
        </dgm:presLayoutVars>
      </dgm:prSet>
      <dgm:spPr/>
    </dgm:pt>
    <dgm:pt modelId="{CD1DD049-AC83-4081-AEDB-18B2A6BA8A50}" type="pres">
      <dgm:prSet presAssocID="{30DE5790-A75F-482A-8E27-5B04CCF43139}" presName="node" presStyleLbl="node1" presStyleIdx="0" presStyleCnt="5">
        <dgm:presLayoutVars>
          <dgm:bulletEnabled val="1"/>
        </dgm:presLayoutVars>
      </dgm:prSet>
      <dgm:spPr/>
    </dgm:pt>
    <dgm:pt modelId="{47EE67E0-5DDA-41BB-8DB8-2EAEE749E4CE}" type="pres">
      <dgm:prSet presAssocID="{30DE5790-A75F-482A-8E27-5B04CCF43139}" presName="spNode" presStyleCnt="0"/>
      <dgm:spPr/>
    </dgm:pt>
    <dgm:pt modelId="{6A4B15CC-43FC-4E9B-9996-FF255C0D7EB8}" type="pres">
      <dgm:prSet presAssocID="{E6307F5C-8ABC-4303-9CF1-8765AABE8DC0}" presName="sibTrans" presStyleLbl="sibTrans1D1" presStyleIdx="0" presStyleCnt="5"/>
      <dgm:spPr/>
    </dgm:pt>
    <dgm:pt modelId="{3E5392FC-D8CC-4B03-89D8-12EC68EC8891}" type="pres">
      <dgm:prSet presAssocID="{301E4087-3199-4432-AB8E-37F51634F19C}" presName="node" presStyleLbl="node1" presStyleIdx="1" presStyleCnt="5">
        <dgm:presLayoutVars>
          <dgm:bulletEnabled val="1"/>
        </dgm:presLayoutVars>
      </dgm:prSet>
      <dgm:spPr/>
    </dgm:pt>
    <dgm:pt modelId="{B04217CE-5000-4064-9AC8-8610D354278F}" type="pres">
      <dgm:prSet presAssocID="{301E4087-3199-4432-AB8E-37F51634F19C}" presName="spNode" presStyleCnt="0"/>
      <dgm:spPr/>
    </dgm:pt>
    <dgm:pt modelId="{80ECD450-9A6A-4754-AE8E-F23F3F9B4133}" type="pres">
      <dgm:prSet presAssocID="{4E482B5C-1BAC-43F3-BB27-63B1C2EF3EC1}" presName="sibTrans" presStyleLbl="sibTrans1D1" presStyleIdx="1" presStyleCnt="5"/>
      <dgm:spPr/>
    </dgm:pt>
    <dgm:pt modelId="{EA047F4D-9AEF-458C-B1B7-60E93837880B}" type="pres">
      <dgm:prSet presAssocID="{992766F3-2608-4714-8049-142326ABF998}" presName="node" presStyleLbl="node1" presStyleIdx="2" presStyleCnt="5">
        <dgm:presLayoutVars>
          <dgm:bulletEnabled val="1"/>
        </dgm:presLayoutVars>
      </dgm:prSet>
      <dgm:spPr/>
    </dgm:pt>
    <dgm:pt modelId="{E439BEA4-0B66-4E93-94AF-70608B549969}" type="pres">
      <dgm:prSet presAssocID="{992766F3-2608-4714-8049-142326ABF998}" presName="spNode" presStyleCnt="0"/>
      <dgm:spPr/>
    </dgm:pt>
    <dgm:pt modelId="{2ADD08F8-8063-44D2-B211-22898FB2CB85}" type="pres">
      <dgm:prSet presAssocID="{27C5728C-32FA-4EF9-810F-568455868EBA}" presName="sibTrans" presStyleLbl="sibTrans1D1" presStyleIdx="2" presStyleCnt="5"/>
      <dgm:spPr/>
    </dgm:pt>
    <dgm:pt modelId="{299E414F-DE3F-45F6-B434-D1DD73C96340}" type="pres">
      <dgm:prSet presAssocID="{4B66B1DA-0975-4439-9076-9171A6C32CCA}" presName="node" presStyleLbl="node1" presStyleIdx="3" presStyleCnt="5">
        <dgm:presLayoutVars>
          <dgm:bulletEnabled val="1"/>
        </dgm:presLayoutVars>
      </dgm:prSet>
      <dgm:spPr/>
    </dgm:pt>
    <dgm:pt modelId="{535B302D-24E6-4F4C-AE9E-01A50989AAD3}" type="pres">
      <dgm:prSet presAssocID="{4B66B1DA-0975-4439-9076-9171A6C32CCA}" presName="spNode" presStyleCnt="0"/>
      <dgm:spPr/>
    </dgm:pt>
    <dgm:pt modelId="{69FAA7C2-CCA2-4FDC-851F-495CA3617A77}" type="pres">
      <dgm:prSet presAssocID="{468562A4-6EE0-4F51-A1AF-7C1B7A8CF3AA}" presName="sibTrans" presStyleLbl="sibTrans1D1" presStyleIdx="3" presStyleCnt="5"/>
      <dgm:spPr/>
    </dgm:pt>
    <dgm:pt modelId="{1805944F-7CE7-48FF-8559-EE387CDD10BA}" type="pres">
      <dgm:prSet presAssocID="{BFDDF11B-D73C-4B4D-83C1-5F84E5D77872}" presName="node" presStyleLbl="node1" presStyleIdx="4" presStyleCnt="5">
        <dgm:presLayoutVars>
          <dgm:bulletEnabled val="1"/>
        </dgm:presLayoutVars>
      </dgm:prSet>
      <dgm:spPr/>
    </dgm:pt>
    <dgm:pt modelId="{658B0F64-CC95-4912-A989-3278751385E1}" type="pres">
      <dgm:prSet presAssocID="{BFDDF11B-D73C-4B4D-83C1-5F84E5D77872}" presName="spNode" presStyleCnt="0"/>
      <dgm:spPr/>
    </dgm:pt>
    <dgm:pt modelId="{78746B07-23BB-4C10-AA92-3B3127BA2A11}" type="pres">
      <dgm:prSet presAssocID="{6CC671C6-05E0-42F0-9245-0646D482ED80}" presName="sibTrans" presStyleLbl="sibTrans1D1" presStyleIdx="4" presStyleCnt="5"/>
      <dgm:spPr/>
    </dgm:pt>
  </dgm:ptLst>
  <dgm:cxnLst>
    <dgm:cxn modelId="{0F03AD0C-4CB2-45D1-BD4E-CF515FE9D1B6}" type="presOf" srcId="{6CC671C6-05E0-42F0-9245-0646D482ED80}" destId="{78746B07-23BB-4C10-AA92-3B3127BA2A11}" srcOrd="0" destOrd="0" presId="urn:microsoft.com/office/officeart/2005/8/layout/cycle5"/>
    <dgm:cxn modelId="{1352151A-3240-4464-8488-72096624B9F4}" type="presOf" srcId="{99520CD5-90B0-4FD0-AD62-1951262A0674}" destId="{994A7918-EE4E-467C-916E-EED515C9AEFF}" srcOrd="0" destOrd="0" presId="urn:microsoft.com/office/officeart/2005/8/layout/cycle5"/>
    <dgm:cxn modelId="{49D29B20-64CC-44EF-8053-5C05CA766AD3}" type="presOf" srcId="{BFDDF11B-D73C-4B4D-83C1-5F84E5D77872}" destId="{1805944F-7CE7-48FF-8559-EE387CDD10BA}" srcOrd="0" destOrd="0" presId="urn:microsoft.com/office/officeart/2005/8/layout/cycle5"/>
    <dgm:cxn modelId="{73397936-46B8-4BBD-B8E2-96BDA7B4FA74}" srcId="{99520CD5-90B0-4FD0-AD62-1951262A0674}" destId="{4B66B1DA-0975-4439-9076-9171A6C32CCA}" srcOrd="3" destOrd="0" parTransId="{CA3F3CA6-563A-4280-B0FF-47874344C064}" sibTransId="{468562A4-6EE0-4F51-A1AF-7C1B7A8CF3AA}"/>
    <dgm:cxn modelId="{C5244439-0C17-4844-AB58-48321E06C4F6}" srcId="{99520CD5-90B0-4FD0-AD62-1951262A0674}" destId="{301E4087-3199-4432-AB8E-37F51634F19C}" srcOrd="1" destOrd="0" parTransId="{68AFB2A5-067E-484D-8044-E14B793ADB85}" sibTransId="{4E482B5C-1BAC-43F3-BB27-63B1C2EF3EC1}"/>
    <dgm:cxn modelId="{D5D7BC45-2BC1-475C-B7C1-993A9F789E78}" type="presOf" srcId="{E6307F5C-8ABC-4303-9CF1-8765AABE8DC0}" destId="{6A4B15CC-43FC-4E9B-9996-FF255C0D7EB8}" srcOrd="0" destOrd="0" presId="urn:microsoft.com/office/officeart/2005/8/layout/cycle5"/>
    <dgm:cxn modelId="{1D957959-AEDF-443B-8389-F5E1564F8132}" type="presOf" srcId="{468562A4-6EE0-4F51-A1AF-7C1B7A8CF3AA}" destId="{69FAA7C2-CCA2-4FDC-851F-495CA3617A77}" srcOrd="0" destOrd="0" presId="urn:microsoft.com/office/officeart/2005/8/layout/cycle5"/>
    <dgm:cxn modelId="{BA70D375-3CD7-484A-9ADD-358F5880EF3A}" type="presOf" srcId="{992766F3-2608-4714-8049-142326ABF998}" destId="{EA047F4D-9AEF-458C-B1B7-60E93837880B}" srcOrd="0" destOrd="0" presId="urn:microsoft.com/office/officeart/2005/8/layout/cycle5"/>
    <dgm:cxn modelId="{495D9883-49B8-43BD-806D-17C6570308B0}" srcId="{99520CD5-90B0-4FD0-AD62-1951262A0674}" destId="{30DE5790-A75F-482A-8E27-5B04CCF43139}" srcOrd="0" destOrd="0" parTransId="{C3AFFC00-9F14-4F1E-9A3C-9DBEC0785630}" sibTransId="{E6307F5C-8ABC-4303-9CF1-8765AABE8DC0}"/>
    <dgm:cxn modelId="{1C7ED48F-C56C-4766-8901-7E3C2C6897E5}" srcId="{99520CD5-90B0-4FD0-AD62-1951262A0674}" destId="{BFDDF11B-D73C-4B4D-83C1-5F84E5D77872}" srcOrd="4" destOrd="0" parTransId="{7A9B42D7-2658-40C5-A006-7989B96C56F3}" sibTransId="{6CC671C6-05E0-42F0-9245-0646D482ED80}"/>
    <dgm:cxn modelId="{9693669A-8887-4DF7-B898-5285DB6F808C}" type="presOf" srcId="{30DE5790-A75F-482A-8E27-5B04CCF43139}" destId="{CD1DD049-AC83-4081-AEDB-18B2A6BA8A50}" srcOrd="0" destOrd="0" presId="urn:microsoft.com/office/officeart/2005/8/layout/cycle5"/>
    <dgm:cxn modelId="{5B9891AF-F494-4042-B361-615F967F9495}" type="presOf" srcId="{27C5728C-32FA-4EF9-810F-568455868EBA}" destId="{2ADD08F8-8063-44D2-B211-22898FB2CB85}" srcOrd="0" destOrd="0" presId="urn:microsoft.com/office/officeart/2005/8/layout/cycle5"/>
    <dgm:cxn modelId="{976011C0-B82E-4355-8BB0-7E5F414D342F}" type="presOf" srcId="{4E482B5C-1BAC-43F3-BB27-63B1C2EF3EC1}" destId="{80ECD450-9A6A-4754-AE8E-F23F3F9B4133}" srcOrd="0" destOrd="0" presId="urn:microsoft.com/office/officeart/2005/8/layout/cycle5"/>
    <dgm:cxn modelId="{8DA5C3EE-5B74-4B53-8794-98E795DBF8B9}" type="presOf" srcId="{4B66B1DA-0975-4439-9076-9171A6C32CCA}" destId="{299E414F-DE3F-45F6-B434-D1DD73C96340}" srcOrd="0" destOrd="0" presId="urn:microsoft.com/office/officeart/2005/8/layout/cycle5"/>
    <dgm:cxn modelId="{6827D7F9-9455-4227-9C50-3E7EDA53ECAF}" srcId="{99520CD5-90B0-4FD0-AD62-1951262A0674}" destId="{992766F3-2608-4714-8049-142326ABF998}" srcOrd="2" destOrd="0" parTransId="{D1039A3A-09A5-4EBC-B975-FC5B1A0755C2}" sibTransId="{27C5728C-32FA-4EF9-810F-568455868EBA}"/>
    <dgm:cxn modelId="{A1A871FB-B72C-4285-B7CF-E4D0B316B1A7}" type="presOf" srcId="{301E4087-3199-4432-AB8E-37F51634F19C}" destId="{3E5392FC-D8CC-4B03-89D8-12EC68EC8891}" srcOrd="0" destOrd="0" presId="urn:microsoft.com/office/officeart/2005/8/layout/cycle5"/>
    <dgm:cxn modelId="{FDFDE014-8D60-40CF-9E46-D4EC91C38E91}" type="presParOf" srcId="{994A7918-EE4E-467C-916E-EED515C9AEFF}" destId="{CD1DD049-AC83-4081-AEDB-18B2A6BA8A50}" srcOrd="0" destOrd="0" presId="urn:microsoft.com/office/officeart/2005/8/layout/cycle5"/>
    <dgm:cxn modelId="{1C933DE1-280C-4318-8DDD-9212FE1095BB}" type="presParOf" srcId="{994A7918-EE4E-467C-916E-EED515C9AEFF}" destId="{47EE67E0-5DDA-41BB-8DB8-2EAEE749E4CE}" srcOrd="1" destOrd="0" presId="urn:microsoft.com/office/officeart/2005/8/layout/cycle5"/>
    <dgm:cxn modelId="{C168D590-F0A4-44D1-BA1F-D1120C749BFE}" type="presParOf" srcId="{994A7918-EE4E-467C-916E-EED515C9AEFF}" destId="{6A4B15CC-43FC-4E9B-9996-FF255C0D7EB8}" srcOrd="2" destOrd="0" presId="urn:microsoft.com/office/officeart/2005/8/layout/cycle5"/>
    <dgm:cxn modelId="{0BA39DDF-F76A-44B3-B054-49AF28F72EEB}" type="presParOf" srcId="{994A7918-EE4E-467C-916E-EED515C9AEFF}" destId="{3E5392FC-D8CC-4B03-89D8-12EC68EC8891}" srcOrd="3" destOrd="0" presId="urn:microsoft.com/office/officeart/2005/8/layout/cycle5"/>
    <dgm:cxn modelId="{F16EF9C6-4F7A-4BE4-A5F2-39FBBB2C35EB}" type="presParOf" srcId="{994A7918-EE4E-467C-916E-EED515C9AEFF}" destId="{B04217CE-5000-4064-9AC8-8610D354278F}" srcOrd="4" destOrd="0" presId="urn:microsoft.com/office/officeart/2005/8/layout/cycle5"/>
    <dgm:cxn modelId="{66C34427-92E2-46F5-AE07-5C3AEF19B5ED}" type="presParOf" srcId="{994A7918-EE4E-467C-916E-EED515C9AEFF}" destId="{80ECD450-9A6A-4754-AE8E-F23F3F9B4133}" srcOrd="5" destOrd="0" presId="urn:microsoft.com/office/officeart/2005/8/layout/cycle5"/>
    <dgm:cxn modelId="{739752FA-7FB5-4EF4-B21B-5A92565948E7}" type="presParOf" srcId="{994A7918-EE4E-467C-916E-EED515C9AEFF}" destId="{EA047F4D-9AEF-458C-B1B7-60E93837880B}" srcOrd="6" destOrd="0" presId="urn:microsoft.com/office/officeart/2005/8/layout/cycle5"/>
    <dgm:cxn modelId="{87E99D37-9271-489B-84EA-57E7A872BE37}" type="presParOf" srcId="{994A7918-EE4E-467C-916E-EED515C9AEFF}" destId="{E439BEA4-0B66-4E93-94AF-70608B549969}" srcOrd="7" destOrd="0" presId="urn:microsoft.com/office/officeart/2005/8/layout/cycle5"/>
    <dgm:cxn modelId="{7A26A367-A588-419A-9141-35BA7A77706C}" type="presParOf" srcId="{994A7918-EE4E-467C-916E-EED515C9AEFF}" destId="{2ADD08F8-8063-44D2-B211-22898FB2CB85}" srcOrd="8" destOrd="0" presId="urn:microsoft.com/office/officeart/2005/8/layout/cycle5"/>
    <dgm:cxn modelId="{4BD4AC98-EEC1-4902-A369-F53E820DD632}" type="presParOf" srcId="{994A7918-EE4E-467C-916E-EED515C9AEFF}" destId="{299E414F-DE3F-45F6-B434-D1DD73C96340}" srcOrd="9" destOrd="0" presId="urn:microsoft.com/office/officeart/2005/8/layout/cycle5"/>
    <dgm:cxn modelId="{4AAA23F6-A75A-4E2E-9128-B83A4FA65FD2}" type="presParOf" srcId="{994A7918-EE4E-467C-916E-EED515C9AEFF}" destId="{535B302D-24E6-4F4C-AE9E-01A50989AAD3}" srcOrd="10" destOrd="0" presId="urn:microsoft.com/office/officeart/2005/8/layout/cycle5"/>
    <dgm:cxn modelId="{28538F99-0488-4B28-83F4-F50337E0963B}" type="presParOf" srcId="{994A7918-EE4E-467C-916E-EED515C9AEFF}" destId="{69FAA7C2-CCA2-4FDC-851F-495CA3617A77}" srcOrd="11" destOrd="0" presId="urn:microsoft.com/office/officeart/2005/8/layout/cycle5"/>
    <dgm:cxn modelId="{04752DCB-DE66-43D9-8BF8-4B807A6488FF}" type="presParOf" srcId="{994A7918-EE4E-467C-916E-EED515C9AEFF}" destId="{1805944F-7CE7-48FF-8559-EE387CDD10BA}" srcOrd="12" destOrd="0" presId="urn:microsoft.com/office/officeart/2005/8/layout/cycle5"/>
    <dgm:cxn modelId="{35CF84D1-678A-4C22-90A7-A588986EACF1}" type="presParOf" srcId="{994A7918-EE4E-467C-916E-EED515C9AEFF}" destId="{658B0F64-CC95-4912-A989-3278751385E1}" srcOrd="13" destOrd="0" presId="urn:microsoft.com/office/officeart/2005/8/layout/cycle5"/>
    <dgm:cxn modelId="{122887A2-27D1-4725-8BF0-7FF712C8F46C}" type="presParOf" srcId="{994A7918-EE4E-467C-916E-EED515C9AEFF}" destId="{78746B07-23BB-4C10-AA92-3B3127BA2A1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12156C-401A-4A53-B831-FDE2B0223F1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8F4BC1D-1C33-43CE-A05E-341167DD49C7}">
      <dgm:prSet phldrT="[Text]" custT="1"/>
      <dgm:spPr/>
      <dgm:t>
        <a:bodyPr/>
        <a:lstStyle/>
        <a:p>
          <a:r>
            <a:rPr lang="en-US" sz="2300" b="1" dirty="0"/>
            <a:t>Pre-contemplation</a:t>
          </a:r>
        </a:p>
        <a:p>
          <a:r>
            <a:rPr lang="en-US" sz="2000" b="0" dirty="0"/>
            <a:t>Not thinking about change</a:t>
          </a:r>
        </a:p>
      </dgm:t>
    </dgm:pt>
    <dgm:pt modelId="{7D5BD11C-EEFC-4950-B6E7-A4341A02191C}" type="parTrans" cxnId="{477A9269-963F-4724-8260-6FD75B0783B5}">
      <dgm:prSet/>
      <dgm:spPr/>
      <dgm:t>
        <a:bodyPr/>
        <a:lstStyle/>
        <a:p>
          <a:endParaRPr lang="en-US"/>
        </a:p>
      </dgm:t>
    </dgm:pt>
    <dgm:pt modelId="{DEA02B39-DAF3-4B4A-B23D-49A8FA688F0B}" type="sibTrans" cxnId="{477A9269-963F-4724-8260-6FD75B0783B5}">
      <dgm:prSet/>
      <dgm:spPr/>
      <dgm:t>
        <a:bodyPr/>
        <a:lstStyle/>
        <a:p>
          <a:endParaRPr lang="en-US"/>
        </a:p>
      </dgm:t>
    </dgm:pt>
    <dgm:pt modelId="{8BD46120-82F7-40C1-8330-967AAD0546F6}">
      <dgm:prSet phldrT="[Text]" custT="1"/>
      <dgm:spPr/>
      <dgm:t>
        <a:bodyPr/>
        <a:lstStyle/>
        <a:p>
          <a:r>
            <a:rPr lang="en-US" sz="2300" b="1" dirty="0"/>
            <a:t>Contemplation</a:t>
          </a:r>
        </a:p>
        <a:p>
          <a:r>
            <a:rPr lang="en-US" sz="2000" b="0" dirty="0"/>
            <a:t>Thinking about change</a:t>
          </a:r>
        </a:p>
      </dgm:t>
    </dgm:pt>
    <dgm:pt modelId="{3896DF74-09CF-49A9-81E6-228B05478693}" type="parTrans" cxnId="{4C01BD7B-B389-41E7-AE6A-E038DDF2D118}">
      <dgm:prSet/>
      <dgm:spPr/>
      <dgm:t>
        <a:bodyPr/>
        <a:lstStyle/>
        <a:p>
          <a:endParaRPr lang="en-US"/>
        </a:p>
      </dgm:t>
    </dgm:pt>
    <dgm:pt modelId="{DA33632A-0D3C-484D-AA9A-EF9021757A6D}" type="sibTrans" cxnId="{4C01BD7B-B389-41E7-AE6A-E038DDF2D118}">
      <dgm:prSet/>
      <dgm:spPr/>
      <dgm:t>
        <a:bodyPr/>
        <a:lstStyle/>
        <a:p>
          <a:endParaRPr lang="en-US"/>
        </a:p>
      </dgm:t>
    </dgm:pt>
    <dgm:pt modelId="{2B166842-39AC-4C18-B918-3FE39142CA09}">
      <dgm:prSet phldrT="[Text]" custT="1"/>
      <dgm:spPr/>
      <dgm:t>
        <a:bodyPr/>
        <a:lstStyle/>
        <a:p>
          <a:r>
            <a:rPr lang="en-US" sz="1100" dirty="0"/>
            <a:t>Discuss risks for not changing and benefits of changing (balance sheet/pros and cons).</a:t>
          </a:r>
        </a:p>
      </dgm:t>
    </dgm:pt>
    <dgm:pt modelId="{9E89EBCB-47EC-478E-A7EE-A79AC0BB3DF1}" type="parTrans" cxnId="{B3BAC1FD-D8CD-463B-B51A-B38E94F7C57D}">
      <dgm:prSet/>
      <dgm:spPr/>
      <dgm:t>
        <a:bodyPr/>
        <a:lstStyle/>
        <a:p>
          <a:endParaRPr lang="en-US"/>
        </a:p>
      </dgm:t>
    </dgm:pt>
    <dgm:pt modelId="{9E1A01AA-985A-432D-B041-3E3B4E09CD23}" type="sibTrans" cxnId="{B3BAC1FD-D8CD-463B-B51A-B38E94F7C57D}">
      <dgm:prSet/>
      <dgm:spPr/>
      <dgm:t>
        <a:bodyPr/>
        <a:lstStyle/>
        <a:p>
          <a:endParaRPr lang="en-US"/>
        </a:p>
      </dgm:t>
    </dgm:pt>
    <dgm:pt modelId="{96F3248E-A09A-42B9-90A2-35EEBF862034}">
      <dgm:prSet phldrT="[Text]" custT="1"/>
      <dgm:spPr/>
      <dgm:t>
        <a:bodyPr/>
        <a:lstStyle/>
        <a:p>
          <a:r>
            <a:rPr lang="en-US" sz="1100" dirty="0"/>
            <a:t>Research where they can participate in physical activities around their home and in their community. </a:t>
          </a:r>
        </a:p>
      </dgm:t>
    </dgm:pt>
    <dgm:pt modelId="{22DDDE00-CD3B-4349-B7C0-7CABA92298E7}" type="parTrans" cxnId="{47BF5F67-DDC3-4EDB-A08E-023AEFD42B76}">
      <dgm:prSet/>
      <dgm:spPr/>
      <dgm:t>
        <a:bodyPr/>
        <a:lstStyle/>
        <a:p>
          <a:endParaRPr lang="en-US"/>
        </a:p>
      </dgm:t>
    </dgm:pt>
    <dgm:pt modelId="{4E7B4A00-5334-4FA8-9A94-0843E492DC29}" type="sibTrans" cxnId="{47BF5F67-DDC3-4EDB-A08E-023AEFD42B76}">
      <dgm:prSet/>
      <dgm:spPr/>
      <dgm:t>
        <a:bodyPr/>
        <a:lstStyle/>
        <a:p>
          <a:endParaRPr lang="en-US"/>
        </a:p>
      </dgm:t>
    </dgm:pt>
    <dgm:pt modelId="{7FD8753C-CC24-47FA-87C5-F1C0F0BA8278}">
      <dgm:prSet custT="1"/>
      <dgm:spPr/>
      <dgm:t>
        <a:bodyPr/>
        <a:lstStyle/>
        <a:p>
          <a:r>
            <a:rPr lang="en-US" sz="2300" b="1" dirty="0"/>
            <a:t>Preparation</a:t>
          </a:r>
        </a:p>
        <a:p>
          <a:r>
            <a:rPr lang="en-US" sz="2000" b="0" dirty="0"/>
            <a:t>Doing some physical activity</a:t>
          </a:r>
        </a:p>
      </dgm:t>
    </dgm:pt>
    <dgm:pt modelId="{6DB017A4-F7C3-4A2C-A249-867D58914E68}" type="parTrans" cxnId="{409998EF-9316-4307-B3CB-CA9E20F0F04B}">
      <dgm:prSet/>
      <dgm:spPr/>
      <dgm:t>
        <a:bodyPr/>
        <a:lstStyle/>
        <a:p>
          <a:endParaRPr lang="en-US"/>
        </a:p>
      </dgm:t>
    </dgm:pt>
    <dgm:pt modelId="{57E52EC0-940D-4D9E-9CF8-93CE14FB87B5}" type="sibTrans" cxnId="{409998EF-9316-4307-B3CB-CA9E20F0F04B}">
      <dgm:prSet/>
      <dgm:spPr/>
      <dgm:t>
        <a:bodyPr/>
        <a:lstStyle/>
        <a:p>
          <a:endParaRPr lang="en-US"/>
        </a:p>
      </dgm:t>
    </dgm:pt>
    <dgm:pt modelId="{7392F2B7-F920-4C22-A521-5D4B7D98858D}">
      <dgm:prSet custT="1"/>
      <dgm:spPr/>
      <dgm:t>
        <a:bodyPr/>
        <a:lstStyle/>
        <a:p>
          <a:r>
            <a:rPr lang="en-US" sz="2300" b="1" dirty="0"/>
            <a:t>Action</a:t>
          </a:r>
        </a:p>
        <a:p>
          <a:r>
            <a:rPr lang="en-US" sz="2000" b="0" dirty="0"/>
            <a:t>Doing enough physical activity</a:t>
          </a:r>
        </a:p>
      </dgm:t>
    </dgm:pt>
    <dgm:pt modelId="{61F71BC5-59B3-43DB-A7D5-C450EC78A5B7}" type="parTrans" cxnId="{157E5F48-AE3D-4905-AA49-A6CE7C96F826}">
      <dgm:prSet/>
      <dgm:spPr/>
      <dgm:t>
        <a:bodyPr/>
        <a:lstStyle/>
        <a:p>
          <a:endParaRPr lang="en-US"/>
        </a:p>
      </dgm:t>
    </dgm:pt>
    <dgm:pt modelId="{3FE12D4E-DE5E-422F-9247-6463336868CA}" type="sibTrans" cxnId="{157E5F48-AE3D-4905-AA49-A6CE7C96F826}">
      <dgm:prSet/>
      <dgm:spPr/>
      <dgm:t>
        <a:bodyPr/>
        <a:lstStyle/>
        <a:p>
          <a:endParaRPr lang="en-US"/>
        </a:p>
      </dgm:t>
    </dgm:pt>
    <dgm:pt modelId="{91AA111C-C4AC-467F-9E4A-5FF729AA9D83}">
      <dgm:prSet custT="1"/>
      <dgm:spPr/>
      <dgm:t>
        <a:bodyPr/>
        <a:lstStyle/>
        <a:p>
          <a:r>
            <a:rPr lang="en-US" sz="1100" dirty="0"/>
            <a:t>Write down or discuss what physical activities they enjoy and where they could do them in their community.</a:t>
          </a:r>
        </a:p>
      </dgm:t>
    </dgm:pt>
    <dgm:pt modelId="{62595DB8-1D10-4160-AE81-BF25C7AAB48D}" type="parTrans" cxnId="{7F60D95D-7D15-41BD-A0F7-DE072B407F9E}">
      <dgm:prSet/>
      <dgm:spPr/>
      <dgm:t>
        <a:bodyPr/>
        <a:lstStyle/>
        <a:p>
          <a:endParaRPr lang="en-US"/>
        </a:p>
      </dgm:t>
    </dgm:pt>
    <dgm:pt modelId="{A4270878-4EE2-4015-B33F-EDD44ED60DD9}" type="sibTrans" cxnId="{7F60D95D-7D15-41BD-A0F7-DE072B407F9E}">
      <dgm:prSet/>
      <dgm:spPr/>
      <dgm:t>
        <a:bodyPr/>
        <a:lstStyle/>
        <a:p>
          <a:endParaRPr lang="en-US"/>
        </a:p>
      </dgm:t>
    </dgm:pt>
    <dgm:pt modelId="{CCCB09A2-A420-4076-B35C-D6C55C9E89F4}">
      <dgm:prSet custT="1"/>
      <dgm:spPr/>
      <dgm:t>
        <a:bodyPr/>
        <a:lstStyle/>
        <a:p>
          <a:r>
            <a:rPr lang="en-US" sz="1100" dirty="0"/>
            <a:t>Speak with their doctor about how they might personally benefit from exercise.</a:t>
          </a:r>
        </a:p>
      </dgm:t>
    </dgm:pt>
    <dgm:pt modelId="{B0F1C402-5947-43F9-B504-F03D82DD2315}" type="parTrans" cxnId="{C6F9C19C-6127-4E06-BFD7-944343ED6359}">
      <dgm:prSet/>
      <dgm:spPr/>
      <dgm:t>
        <a:bodyPr/>
        <a:lstStyle/>
        <a:p>
          <a:endParaRPr lang="en-US"/>
        </a:p>
      </dgm:t>
    </dgm:pt>
    <dgm:pt modelId="{1A751C6D-1A88-4FA7-8C9B-D037F6BF899E}" type="sibTrans" cxnId="{C6F9C19C-6127-4E06-BFD7-944343ED6359}">
      <dgm:prSet/>
      <dgm:spPr/>
      <dgm:t>
        <a:bodyPr/>
        <a:lstStyle/>
        <a:p>
          <a:endParaRPr lang="en-US"/>
        </a:p>
      </dgm:t>
    </dgm:pt>
    <dgm:pt modelId="{67A072E0-5F23-483F-88A4-D59CC16E8CEB}">
      <dgm:prSet custT="1"/>
      <dgm:spPr/>
      <dgm:t>
        <a:bodyPr/>
        <a:lstStyle/>
        <a:p>
          <a:r>
            <a:rPr lang="en-US" sz="1100" dirty="0"/>
            <a:t>Write down or discuss rewards they could use for reaching goals.</a:t>
          </a:r>
        </a:p>
      </dgm:t>
    </dgm:pt>
    <dgm:pt modelId="{399B5CE9-B04F-44F6-9D27-3A5E36E7EA31}" type="parTrans" cxnId="{DEE7566B-F6F7-4755-B846-9666638F9D91}">
      <dgm:prSet/>
      <dgm:spPr/>
      <dgm:t>
        <a:bodyPr/>
        <a:lstStyle/>
        <a:p>
          <a:endParaRPr lang="en-US"/>
        </a:p>
      </dgm:t>
    </dgm:pt>
    <dgm:pt modelId="{3FF9E747-57FE-47F3-BBDB-9D3E2C54D5D3}" type="sibTrans" cxnId="{DEE7566B-F6F7-4755-B846-9666638F9D91}">
      <dgm:prSet/>
      <dgm:spPr/>
      <dgm:t>
        <a:bodyPr/>
        <a:lstStyle/>
        <a:p>
          <a:endParaRPr lang="en-US"/>
        </a:p>
      </dgm:t>
    </dgm:pt>
    <dgm:pt modelId="{050F431E-4F9A-4012-AC7E-99162CED1D10}">
      <dgm:prSet custT="1"/>
      <dgm:spPr/>
      <dgm:t>
        <a:bodyPr/>
        <a:lstStyle/>
        <a:p>
          <a:r>
            <a:rPr lang="en-US" sz="1100" dirty="0"/>
            <a:t>Re-assess their stage periodically.</a:t>
          </a:r>
        </a:p>
      </dgm:t>
    </dgm:pt>
    <dgm:pt modelId="{A6337383-F6CD-4C9E-A048-CC8E16841AC4}" type="parTrans" cxnId="{BA400456-3CD4-4144-9324-E40800BDBCC3}">
      <dgm:prSet/>
      <dgm:spPr/>
      <dgm:t>
        <a:bodyPr/>
        <a:lstStyle/>
        <a:p>
          <a:endParaRPr lang="en-US"/>
        </a:p>
      </dgm:t>
    </dgm:pt>
    <dgm:pt modelId="{8AD5405E-C4EA-4C53-8154-236AD0125419}" type="sibTrans" cxnId="{BA400456-3CD4-4144-9324-E40800BDBCC3}">
      <dgm:prSet/>
      <dgm:spPr/>
      <dgm:t>
        <a:bodyPr/>
        <a:lstStyle/>
        <a:p>
          <a:endParaRPr lang="en-US"/>
        </a:p>
      </dgm:t>
    </dgm:pt>
    <dgm:pt modelId="{302A8F87-F79B-4823-B986-41CEE91F1349}">
      <dgm:prSet custT="1"/>
      <dgm:spPr/>
      <dgm:t>
        <a:bodyPr/>
        <a:lstStyle/>
        <a:p>
          <a:r>
            <a:rPr lang="en-US" sz="2300" b="1" dirty="0"/>
            <a:t>Maintenance</a:t>
          </a:r>
        </a:p>
        <a:p>
          <a:r>
            <a:rPr lang="en-US" sz="2000" b="0" dirty="0"/>
            <a:t>Making physical activity a habit</a:t>
          </a:r>
        </a:p>
      </dgm:t>
    </dgm:pt>
    <dgm:pt modelId="{9635B7CE-067C-492C-8D46-C0CE8B0C1EDA}" type="parTrans" cxnId="{7FE92B96-E2C1-4F91-99A1-9187A3342933}">
      <dgm:prSet/>
      <dgm:spPr/>
      <dgm:t>
        <a:bodyPr/>
        <a:lstStyle/>
        <a:p>
          <a:endParaRPr lang="en-US"/>
        </a:p>
      </dgm:t>
    </dgm:pt>
    <dgm:pt modelId="{39C9FB01-9A64-45F1-84D0-68F6BA27D514}" type="sibTrans" cxnId="{7FE92B96-E2C1-4F91-99A1-9187A3342933}">
      <dgm:prSet/>
      <dgm:spPr/>
      <dgm:t>
        <a:bodyPr/>
        <a:lstStyle/>
        <a:p>
          <a:endParaRPr lang="en-US"/>
        </a:p>
      </dgm:t>
    </dgm:pt>
    <dgm:pt modelId="{86996497-DDBD-400D-B1FE-6BEBB99AA69D}">
      <dgm:prSet custT="1"/>
      <dgm:spPr/>
      <dgm:t>
        <a:bodyPr/>
        <a:lstStyle/>
        <a:p>
          <a:r>
            <a:rPr lang="en-US" sz="1100" dirty="0"/>
            <a:t>Discuss or read about barriers to physical activity and solutions.</a:t>
          </a:r>
        </a:p>
      </dgm:t>
    </dgm:pt>
    <dgm:pt modelId="{C67BA757-8C3A-437C-BAD2-D20B80288C8D}" type="parTrans" cxnId="{467780F9-72C9-4D9C-8915-35555641FC22}">
      <dgm:prSet/>
      <dgm:spPr/>
      <dgm:t>
        <a:bodyPr/>
        <a:lstStyle/>
        <a:p>
          <a:endParaRPr lang="en-US"/>
        </a:p>
      </dgm:t>
    </dgm:pt>
    <dgm:pt modelId="{C572D71D-518B-4DF5-8AB5-B3A5219F1084}" type="sibTrans" cxnId="{467780F9-72C9-4D9C-8915-35555641FC22}">
      <dgm:prSet/>
      <dgm:spPr/>
      <dgm:t>
        <a:bodyPr/>
        <a:lstStyle/>
        <a:p>
          <a:endParaRPr lang="en-US"/>
        </a:p>
      </dgm:t>
    </dgm:pt>
    <dgm:pt modelId="{2938EAC4-34CD-40B3-95C6-7960438F68BA}">
      <dgm:prSet custT="1"/>
      <dgm:spPr/>
      <dgm:t>
        <a:bodyPr/>
        <a:lstStyle/>
        <a:p>
          <a:r>
            <a:rPr lang="en-US" sz="1100" dirty="0"/>
            <a:t>Make small incremental changes in normal daily routines.</a:t>
          </a:r>
        </a:p>
      </dgm:t>
    </dgm:pt>
    <dgm:pt modelId="{D32706CA-7075-44AF-9B0B-E57885C61DEF}" type="parTrans" cxnId="{DED3EBC5-D9D4-46E2-ACC5-793E8F4CB85F}">
      <dgm:prSet/>
      <dgm:spPr/>
      <dgm:t>
        <a:bodyPr/>
        <a:lstStyle/>
        <a:p>
          <a:endParaRPr lang="en-US"/>
        </a:p>
      </dgm:t>
    </dgm:pt>
    <dgm:pt modelId="{67CC6DDB-54B2-4381-9D84-1C1B7E0543C9}" type="sibTrans" cxnId="{DED3EBC5-D9D4-46E2-ACC5-793E8F4CB85F}">
      <dgm:prSet/>
      <dgm:spPr/>
      <dgm:t>
        <a:bodyPr/>
        <a:lstStyle/>
        <a:p>
          <a:endParaRPr lang="en-US"/>
        </a:p>
      </dgm:t>
    </dgm:pt>
    <dgm:pt modelId="{74F507A6-69F8-4D97-B3E7-0CB260A4D01B}">
      <dgm:prSet custT="1"/>
      <dgm:spPr/>
      <dgm:t>
        <a:bodyPr/>
        <a:lstStyle/>
        <a:p>
          <a:r>
            <a:rPr lang="en-US" sz="1100" dirty="0"/>
            <a:t>Keep a log of activity and inactivity for a week.</a:t>
          </a:r>
        </a:p>
      </dgm:t>
    </dgm:pt>
    <dgm:pt modelId="{E86F17CD-D937-4E1D-8D35-1A56DB6505B9}" type="parTrans" cxnId="{00B9098D-CF01-4CAE-8871-1C0FE16B215E}">
      <dgm:prSet/>
      <dgm:spPr/>
      <dgm:t>
        <a:bodyPr/>
        <a:lstStyle/>
        <a:p>
          <a:endParaRPr lang="en-US"/>
        </a:p>
      </dgm:t>
    </dgm:pt>
    <dgm:pt modelId="{E479C5C3-1F90-4EDE-8784-9CBD8FE26E0C}" type="sibTrans" cxnId="{00B9098D-CF01-4CAE-8871-1C0FE16B215E}">
      <dgm:prSet/>
      <dgm:spPr/>
      <dgm:t>
        <a:bodyPr/>
        <a:lstStyle/>
        <a:p>
          <a:endParaRPr lang="en-US"/>
        </a:p>
      </dgm:t>
    </dgm:pt>
    <dgm:pt modelId="{1F00F252-0AE3-4C2C-8680-E22ED43F5553}">
      <dgm:prSet custT="1"/>
      <dgm:spPr/>
      <dgm:t>
        <a:bodyPr/>
        <a:lstStyle/>
        <a:p>
          <a:r>
            <a:rPr lang="en-US" sz="1100" dirty="0"/>
            <a:t>Re-assess their stage periodically.</a:t>
          </a:r>
        </a:p>
      </dgm:t>
    </dgm:pt>
    <dgm:pt modelId="{BC921F83-C585-4543-A099-825EAD7C7101}" type="parTrans" cxnId="{FCCE5A6F-9898-4E51-B556-7991F359B264}">
      <dgm:prSet/>
      <dgm:spPr/>
      <dgm:t>
        <a:bodyPr/>
        <a:lstStyle/>
        <a:p>
          <a:endParaRPr lang="en-US"/>
        </a:p>
      </dgm:t>
    </dgm:pt>
    <dgm:pt modelId="{EEF2C27C-AE1F-41CE-B63C-BDCD83298134}" type="sibTrans" cxnId="{FCCE5A6F-9898-4E51-B556-7991F359B264}">
      <dgm:prSet/>
      <dgm:spPr/>
      <dgm:t>
        <a:bodyPr/>
        <a:lstStyle/>
        <a:p>
          <a:endParaRPr lang="en-US"/>
        </a:p>
      </dgm:t>
    </dgm:pt>
    <dgm:pt modelId="{536533A8-E943-4BA6-89AB-C97AA74D4DF4}">
      <dgm:prSet custT="1"/>
      <dgm:spPr/>
      <dgm:t>
        <a:bodyPr/>
        <a:lstStyle/>
        <a:p>
          <a:r>
            <a:rPr lang="en-US" sz="1100" dirty="0"/>
            <a:t>Look at your activity log and plan to replace 15 minutes of inactive time each day with a physical activity.</a:t>
          </a:r>
        </a:p>
      </dgm:t>
    </dgm:pt>
    <dgm:pt modelId="{8A207E10-CC78-4774-948A-1BA23EEA8A68}" type="parTrans" cxnId="{71895CB1-35CE-424B-8E25-FFC12ECC5141}">
      <dgm:prSet/>
      <dgm:spPr/>
      <dgm:t>
        <a:bodyPr/>
        <a:lstStyle/>
        <a:p>
          <a:endParaRPr lang="en-US"/>
        </a:p>
      </dgm:t>
    </dgm:pt>
    <dgm:pt modelId="{7DEF9C88-EE00-4CD8-9DA8-0B6CB0E38557}" type="sibTrans" cxnId="{71895CB1-35CE-424B-8E25-FFC12ECC5141}">
      <dgm:prSet/>
      <dgm:spPr/>
      <dgm:t>
        <a:bodyPr/>
        <a:lstStyle/>
        <a:p>
          <a:endParaRPr lang="en-US"/>
        </a:p>
      </dgm:t>
    </dgm:pt>
    <dgm:pt modelId="{EEA62C3B-A4B2-447E-8CEF-69C15969A531}">
      <dgm:prSet custT="1"/>
      <dgm:spPr/>
      <dgm:t>
        <a:bodyPr/>
        <a:lstStyle/>
        <a:p>
          <a:r>
            <a:rPr lang="en-US" sz="1100" dirty="0"/>
            <a:t>Write down activities you enjoy and find friends with similarities.</a:t>
          </a:r>
        </a:p>
      </dgm:t>
    </dgm:pt>
    <dgm:pt modelId="{34159A16-6439-4BEE-9A16-9A953CDD51EF}" type="parTrans" cxnId="{B6698379-1898-47D4-A72B-151D2109C274}">
      <dgm:prSet/>
      <dgm:spPr/>
      <dgm:t>
        <a:bodyPr/>
        <a:lstStyle/>
        <a:p>
          <a:endParaRPr lang="en-US"/>
        </a:p>
      </dgm:t>
    </dgm:pt>
    <dgm:pt modelId="{209DEADD-6453-4372-974D-F45F83CE69F1}" type="sibTrans" cxnId="{B6698379-1898-47D4-A72B-151D2109C274}">
      <dgm:prSet/>
      <dgm:spPr/>
      <dgm:t>
        <a:bodyPr/>
        <a:lstStyle/>
        <a:p>
          <a:endParaRPr lang="en-US"/>
        </a:p>
      </dgm:t>
    </dgm:pt>
    <dgm:pt modelId="{BC88167E-DCAB-4E09-B3FE-11528C507FCC}">
      <dgm:prSet custT="1"/>
      <dgm:spPr/>
      <dgm:t>
        <a:bodyPr/>
        <a:lstStyle/>
        <a:p>
          <a:r>
            <a:rPr lang="en-US" sz="1100" dirty="0"/>
            <a:t>Discuss with parents/guardians how they can reward meeting your goals.</a:t>
          </a:r>
        </a:p>
      </dgm:t>
    </dgm:pt>
    <dgm:pt modelId="{39405F23-7840-41B6-971B-17AA0788831A}" type="parTrans" cxnId="{EB687ADA-84D3-4488-8381-ADFEFEA63A3C}">
      <dgm:prSet/>
      <dgm:spPr/>
      <dgm:t>
        <a:bodyPr/>
        <a:lstStyle/>
        <a:p>
          <a:endParaRPr lang="en-US"/>
        </a:p>
      </dgm:t>
    </dgm:pt>
    <dgm:pt modelId="{8C678DD4-66F3-4A51-AB34-0CF0D6713894}" type="sibTrans" cxnId="{EB687ADA-84D3-4488-8381-ADFEFEA63A3C}">
      <dgm:prSet/>
      <dgm:spPr/>
      <dgm:t>
        <a:bodyPr/>
        <a:lstStyle/>
        <a:p>
          <a:endParaRPr lang="en-US"/>
        </a:p>
      </dgm:t>
    </dgm:pt>
    <dgm:pt modelId="{DF50A3A5-FB9A-4CCA-ACEF-A005945D0FA0}">
      <dgm:prSet custT="1"/>
      <dgm:spPr/>
      <dgm:t>
        <a:bodyPr/>
        <a:lstStyle/>
        <a:p>
          <a:r>
            <a:rPr lang="en-US" sz="1100" dirty="0"/>
            <a:t>Re-assess their stage periodically.</a:t>
          </a:r>
        </a:p>
      </dgm:t>
    </dgm:pt>
    <dgm:pt modelId="{3B0EF980-5291-448E-BE37-FA4837D850BF}" type="parTrans" cxnId="{E621CAA2-E53D-445C-8F65-2C879CBD7369}">
      <dgm:prSet/>
      <dgm:spPr/>
      <dgm:t>
        <a:bodyPr/>
        <a:lstStyle/>
        <a:p>
          <a:endParaRPr lang="en-US"/>
        </a:p>
      </dgm:t>
    </dgm:pt>
    <dgm:pt modelId="{F34CE1BD-9A7B-41E1-8530-9A2814F0772C}" type="sibTrans" cxnId="{E621CAA2-E53D-445C-8F65-2C879CBD7369}">
      <dgm:prSet/>
      <dgm:spPr/>
      <dgm:t>
        <a:bodyPr/>
        <a:lstStyle/>
        <a:p>
          <a:endParaRPr lang="en-US"/>
        </a:p>
      </dgm:t>
    </dgm:pt>
    <dgm:pt modelId="{01B7E7BD-737D-4266-ACD1-0FD6AFDBC88D}">
      <dgm:prSet custT="1"/>
      <dgm:spPr/>
      <dgm:t>
        <a:bodyPr/>
        <a:lstStyle/>
        <a:p>
          <a:r>
            <a:rPr lang="en-US" sz="1100" dirty="0"/>
            <a:t>Write down ways to be physically active each day.</a:t>
          </a:r>
        </a:p>
      </dgm:t>
    </dgm:pt>
    <dgm:pt modelId="{A8B8C00B-5563-479F-AD6D-D4B8DE5DB03E}" type="parTrans" cxnId="{F913C086-7E83-4CA7-96A2-24660E0A7BF6}">
      <dgm:prSet/>
      <dgm:spPr/>
      <dgm:t>
        <a:bodyPr/>
        <a:lstStyle/>
        <a:p>
          <a:endParaRPr lang="en-US"/>
        </a:p>
      </dgm:t>
    </dgm:pt>
    <dgm:pt modelId="{9E14BF5B-B593-483E-B8A3-1FE9C4CCF9B6}" type="sibTrans" cxnId="{F913C086-7E83-4CA7-96A2-24660E0A7BF6}">
      <dgm:prSet/>
      <dgm:spPr/>
      <dgm:t>
        <a:bodyPr/>
        <a:lstStyle/>
        <a:p>
          <a:endParaRPr lang="en-US"/>
        </a:p>
      </dgm:t>
    </dgm:pt>
    <dgm:pt modelId="{A40D2D69-2405-410C-BA4B-2C47509E96FB}">
      <dgm:prSet custT="1"/>
      <dgm:spPr/>
      <dgm:t>
        <a:bodyPr/>
        <a:lstStyle/>
        <a:p>
          <a:r>
            <a:rPr lang="en-US" sz="1100" dirty="0"/>
            <a:t>Discuss or write down the strategies that have helped you so far and think about ways to make these strategies part of your daily routine.</a:t>
          </a:r>
        </a:p>
      </dgm:t>
    </dgm:pt>
    <dgm:pt modelId="{ED9002A5-3BC9-45E8-9CA3-6D88296D386A}" type="parTrans" cxnId="{66700A3B-175C-4451-BB70-602FDA08FF58}">
      <dgm:prSet/>
      <dgm:spPr/>
      <dgm:t>
        <a:bodyPr/>
        <a:lstStyle/>
        <a:p>
          <a:endParaRPr lang="en-US"/>
        </a:p>
      </dgm:t>
    </dgm:pt>
    <dgm:pt modelId="{3C6D65AC-8355-48F5-8422-6A69F80CB22B}" type="sibTrans" cxnId="{66700A3B-175C-4451-BB70-602FDA08FF58}">
      <dgm:prSet/>
      <dgm:spPr/>
      <dgm:t>
        <a:bodyPr/>
        <a:lstStyle/>
        <a:p>
          <a:endParaRPr lang="en-US"/>
        </a:p>
      </dgm:t>
    </dgm:pt>
    <dgm:pt modelId="{F612B862-8953-4C42-8781-B72B0904A522}">
      <dgm:prSet custT="1"/>
      <dgm:spPr/>
      <dgm:t>
        <a:bodyPr/>
        <a:lstStyle/>
        <a:p>
          <a:r>
            <a:rPr lang="en-US" sz="1100" dirty="0"/>
            <a:t>Create a physical activity contract and continue setting short and long-term goals for physical activity.</a:t>
          </a:r>
        </a:p>
      </dgm:t>
    </dgm:pt>
    <dgm:pt modelId="{F491925D-FD58-4525-B583-ECC0F9359AD6}" type="parTrans" cxnId="{9921D56A-E741-479F-AC9A-52E93B3224BC}">
      <dgm:prSet/>
      <dgm:spPr/>
      <dgm:t>
        <a:bodyPr/>
        <a:lstStyle/>
        <a:p>
          <a:endParaRPr lang="en-US"/>
        </a:p>
      </dgm:t>
    </dgm:pt>
    <dgm:pt modelId="{C3B27B20-60A5-482B-8678-A685D9334C9F}" type="sibTrans" cxnId="{9921D56A-E741-479F-AC9A-52E93B3224BC}">
      <dgm:prSet/>
      <dgm:spPr/>
      <dgm:t>
        <a:bodyPr/>
        <a:lstStyle/>
        <a:p>
          <a:endParaRPr lang="en-US"/>
        </a:p>
      </dgm:t>
    </dgm:pt>
    <dgm:pt modelId="{537F4D82-A0CC-4538-9049-DE55C5A29CCC}">
      <dgm:prSet custT="1"/>
      <dgm:spPr/>
      <dgm:t>
        <a:bodyPr/>
        <a:lstStyle/>
        <a:p>
          <a:r>
            <a:rPr lang="en-US" sz="1100" dirty="0"/>
            <a:t>Discuss what to do if you are not meeting your goals.</a:t>
          </a:r>
        </a:p>
      </dgm:t>
    </dgm:pt>
    <dgm:pt modelId="{224F9AB6-17D7-4632-AF0A-22D6EA7F61E3}" type="parTrans" cxnId="{FFC7C155-158D-459B-962B-7C05C809F52C}">
      <dgm:prSet/>
      <dgm:spPr/>
      <dgm:t>
        <a:bodyPr/>
        <a:lstStyle/>
        <a:p>
          <a:endParaRPr lang="en-US"/>
        </a:p>
      </dgm:t>
    </dgm:pt>
    <dgm:pt modelId="{95F739A4-DDAF-4986-9EBF-5E807C4FFC32}" type="sibTrans" cxnId="{FFC7C155-158D-459B-962B-7C05C809F52C}">
      <dgm:prSet/>
      <dgm:spPr/>
      <dgm:t>
        <a:bodyPr/>
        <a:lstStyle/>
        <a:p>
          <a:endParaRPr lang="en-US"/>
        </a:p>
      </dgm:t>
    </dgm:pt>
    <dgm:pt modelId="{615B6410-6946-4B05-891A-1C7ACA7F2CCC}">
      <dgm:prSet custT="1"/>
      <dgm:spPr/>
      <dgm:t>
        <a:bodyPr/>
        <a:lstStyle/>
        <a:p>
          <a:r>
            <a:rPr lang="en-US" sz="1100" dirty="0"/>
            <a:t>Talk with people important to you about how they can help you.</a:t>
          </a:r>
        </a:p>
      </dgm:t>
    </dgm:pt>
    <dgm:pt modelId="{7E673519-4A75-4833-8B39-5706E7429F38}" type="parTrans" cxnId="{31DC46B0-E3B1-4BAF-B58A-F52163A0F0E3}">
      <dgm:prSet/>
      <dgm:spPr/>
      <dgm:t>
        <a:bodyPr/>
        <a:lstStyle/>
        <a:p>
          <a:endParaRPr lang="en-US"/>
        </a:p>
      </dgm:t>
    </dgm:pt>
    <dgm:pt modelId="{EFD9B711-14D4-4133-BE2A-E2B80B84EBE3}" type="sibTrans" cxnId="{31DC46B0-E3B1-4BAF-B58A-F52163A0F0E3}">
      <dgm:prSet/>
      <dgm:spPr/>
      <dgm:t>
        <a:bodyPr/>
        <a:lstStyle/>
        <a:p>
          <a:endParaRPr lang="en-US"/>
        </a:p>
      </dgm:t>
    </dgm:pt>
    <dgm:pt modelId="{230E2D39-48D2-4DEB-AB44-27D01AA883EF}">
      <dgm:prSet custT="1"/>
      <dgm:spPr/>
      <dgm:t>
        <a:bodyPr/>
        <a:lstStyle/>
        <a:p>
          <a:r>
            <a:rPr lang="en-US" sz="1100" dirty="0"/>
            <a:t>Find ways to make physical activity fun and fresh.</a:t>
          </a:r>
        </a:p>
      </dgm:t>
    </dgm:pt>
    <dgm:pt modelId="{1209B894-6CEB-437A-8BBC-58DE949A0250}" type="parTrans" cxnId="{EC6D7298-DC17-4E05-A30B-4ABE04573458}">
      <dgm:prSet/>
      <dgm:spPr/>
      <dgm:t>
        <a:bodyPr/>
        <a:lstStyle/>
        <a:p>
          <a:endParaRPr lang="en-US"/>
        </a:p>
      </dgm:t>
    </dgm:pt>
    <dgm:pt modelId="{EA00C199-0593-4BA4-80BA-7DBF0977CA26}" type="sibTrans" cxnId="{EC6D7298-DC17-4E05-A30B-4ABE04573458}">
      <dgm:prSet/>
      <dgm:spPr/>
      <dgm:t>
        <a:bodyPr/>
        <a:lstStyle/>
        <a:p>
          <a:endParaRPr lang="en-US"/>
        </a:p>
      </dgm:t>
    </dgm:pt>
    <dgm:pt modelId="{7938D851-DAEA-438A-ACD5-49C13FC81914}">
      <dgm:prSet custT="1"/>
      <dgm:spPr/>
      <dgm:t>
        <a:bodyPr/>
        <a:lstStyle/>
        <a:p>
          <a:r>
            <a:rPr lang="en-US" sz="1100" dirty="0"/>
            <a:t>Re-assess their stage periodically.</a:t>
          </a:r>
        </a:p>
      </dgm:t>
    </dgm:pt>
    <dgm:pt modelId="{12EC81B9-1A1B-48A5-817A-DC7A31E6E78D}" type="parTrans" cxnId="{D0783D28-E329-4EE3-87C4-0AA733538A9E}">
      <dgm:prSet/>
      <dgm:spPr/>
      <dgm:t>
        <a:bodyPr/>
        <a:lstStyle/>
        <a:p>
          <a:endParaRPr lang="en-US"/>
        </a:p>
      </dgm:t>
    </dgm:pt>
    <dgm:pt modelId="{8B057A7E-0471-4BBC-8A7B-38FDBBB9FEB0}" type="sibTrans" cxnId="{D0783D28-E329-4EE3-87C4-0AA733538A9E}">
      <dgm:prSet/>
      <dgm:spPr/>
      <dgm:t>
        <a:bodyPr/>
        <a:lstStyle/>
        <a:p>
          <a:endParaRPr lang="en-US"/>
        </a:p>
      </dgm:t>
    </dgm:pt>
    <dgm:pt modelId="{C09F42D8-EA2A-4A54-A9BC-8B28C251E70D}">
      <dgm:prSet phldrT="[Text]" custT="1"/>
      <dgm:spPr/>
      <dgm:t>
        <a:bodyPr/>
        <a:lstStyle/>
        <a:p>
          <a:r>
            <a:rPr lang="en-US" sz="1100" dirty="0"/>
            <a:t>Write or discuss ways their inactivity are affecting people important to them.</a:t>
          </a:r>
        </a:p>
      </dgm:t>
    </dgm:pt>
    <dgm:pt modelId="{3E9C136D-FBBB-4332-99ED-3CC8E96FB797}" type="sibTrans" cxnId="{A950CAE2-C29F-49E8-AC75-711E7775763E}">
      <dgm:prSet/>
      <dgm:spPr/>
      <dgm:t>
        <a:bodyPr/>
        <a:lstStyle/>
        <a:p>
          <a:endParaRPr lang="en-US"/>
        </a:p>
      </dgm:t>
    </dgm:pt>
    <dgm:pt modelId="{FB63D0AD-18F4-4455-B3C6-48879E0C42C9}" type="parTrans" cxnId="{A950CAE2-C29F-49E8-AC75-711E7775763E}">
      <dgm:prSet/>
      <dgm:spPr/>
      <dgm:t>
        <a:bodyPr/>
        <a:lstStyle/>
        <a:p>
          <a:endParaRPr lang="en-US"/>
        </a:p>
      </dgm:t>
    </dgm:pt>
    <dgm:pt modelId="{909E32E6-7403-4FCF-B15B-721CAB730148}">
      <dgm:prSet phldrT="[Text]" custT="1"/>
      <dgm:spPr/>
      <dgm:t>
        <a:bodyPr/>
        <a:lstStyle/>
        <a:p>
          <a:r>
            <a:rPr lang="en-US" sz="1100" dirty="0"/>
            <a:t>Discuss or read about benefits of physical activity.</a:t>
          </a:r>
        </a:p>
      </dgm:t>
    </dgm:pt>
    <dgm:pt modelId="{A0C3D3CF-2955-4663-8E03-289187147609}" type="sibTrans" cxnId="{2423ABA4-1FC5-4C6A-9393-DC1FA73206CF}">
      <dgm:prSet/>
      <dgm:spPr/>
      <dgm:t>
        <a:bodyPr/>
        <a:lstStyle/>
        <a:p>
          <a:endParaRPr lang="en-US"/>
        </a:p>
      </dgm:t>
    </dgm:pt>
    <dgm:pt modelId="{305E2CAB-21C3-41CB-93CF-D1D7CD6BB154}" type="parTrans" cxnId="{2423ABA4-1FC5-4C6A-9393-DC1FA73206CF}">
      <dgm:prSet/>
      <dgm:spPr/>
      <dgm:t>
        <a:bodyPr/>
        <a:lstStyle/>
        <a:p>
          <a:endParaRPr lang="en-US"/>
        </a:p>
      </dgm:t>
    </dgm:pt>
    <dgm:pt modelId="{BC7DC8BC-6BE6-44C6-AF5A-C46C3AB09581}">
      <dgm:prSet custT="1"/>
      <dgm:spPr/>
      <dgm:t>
        <a:bodyPr/>
        <a:lstStyle/>
        <a:p>
          <a:r>
            <a:rPr lang="en-US" sz="1100" dirty="0"/>
            <a:t>Reflect on the benefits you have already received from being physically active and what other benefits you want to receive from being physically active.</a:t>
          </a:r>
        </a:p>
      </dgm:t>
    </dgm:pt>
    <dgm:pt modelId="{F0699027-B4D5-4033-A36A-C151FD8EB1AE}" type="sibTrans" cxnId="{2302FA07-D5B2-4CC4-886F-87970BCA277D}">
      <dgm:prSet/>
      <dgm:spPr/>
      <dgm:t>
        <a:bodyPr/>
        <a:lstStyle/>
        <a:p>
          <a:endParaRPr lang="en-US"/>
        </a:p>
      </dgm:t>
    </dgm:pt>
    <dgm:pt modelId="{68BC8ABC-9A53-4564-B781-62474F4FC432}" type="parTrans" cxnId="{2302FA07-D5B2-4CC4-886F-87970BCA277D}">
      <dgm:prSet/>
      <dgm:spPr/>
      <dgm:t>
        <a:bodyPr/>
        <a:lstStyle/>
        <a:p>
          <a:endParaRPr lang="en-US"/>
        </a:p>
      </dgm:t>
    </dgm:pt>
    <dgm:pt modelId="{9D94C925-57D7-47CD-8951-4C40972F8A99}">
      <dgm:prSet custT="1"/>
      <dgm:spPr/>
      <dgm:t>
        <a:bodyPr/>
        <a:lstStyle/>
        <a:p>
          <a:r>
            <a:rPr lang="en-US" sz="1100" dirty="0"/>
            <a:t>Write down or discuss ways to remind yourself to be more active during the week.</a:t>
          </a:r>
        </a:p>
      </dgm:t>
    </dgm:pt>
    <dgm:pt modelId="{57A6B429-71D5-43E3-9835-D94B1B224D4A}" type="sibTrans" cxnId="{390A9218-DF65-40FC-A326-CB5DDA0A4E18}">
      <dgm:prSet/>
      <dgm:spPr/>
      <dgm:t>
        <a:bodyPr/>
        <a:lstStyle/>
        <a:p>
          <a:endParaRPr lang="en-US"/>
        </a:p>
      </dgm:t>
    </dgm:pt>
    <dgm:pt modelId="{84519A8A-BA89-4AAE-AD09-995E34166450}" type="parTrans" cxnId="{390A9218-DF65-40FC-A326-CB5DDA0A4E18}">
      <dgm:prSet/>
      <dgm:spPr/>
      <dgm:t>
        <a:bodyPr/>
        <a:lstStyle/>
        <a:p>
          <a:endParaRPr lang="en-US"/>
        </a:p>
      </dgm:t>
    </dgm:pt>
    <dgm:pt modelId="{70FCA975-4F3F-4DEC-AFC6-C82E7CB65943}">
      <dgm:prSet custT="1"/>
      <dgm:spPr/>
      <dgm:t>
        <a:bodyPr/>
        <a:lstStyle/>
        <a:p>
          <a:r>
            <a:rPr lang="en-US" sz="1100" dirty="0"/>
            <a:t>Plan to participate in a activity in your community (</a:t>
          </a:r>
          <a:r>
            <a:rPr lang="en-US" sz="1100" dirty="0" err="1"/>
            <a:t>ie</a:t>
          </a:r>
          <a:r>
            <a:rPr lang="en-US" sz="1100" dirty="0"/>
            <a:t>. 5k, league, competition, etc).</a:t>
          </a:r>
        </a:p>
      </dgm:t>
    </dgm:pt>
    <dgm:pt modelId="{821F484F-DDC5-48C5-BAA9-5B422AC90A5C}" type="sibTrans" cxnId="{EB3D6222-4D7D-49E9-B581-9E0A30FA16C1}">
      <dgm:prSet/>
      <dgm:spPr/>
      <dgm:t>
        <a:bodyPr/>
        <a:lstStyle/>
        <a:p>
          <a:endParaRPr lang="en-US"/>
        </a:p>
      </dgm:t>
    </dgm:pt>
    <dgm:pt modelId="{64F4DC57-B276-47A4-938B-93E592D567AF}" type="parTrans" cxnId="{EB3D6222-4D7D-49E9-B581-9E0A30FA16C1}">
      <dgm:prSet/>
      <dgm:spPr/>
      <dgm:t>
        <a:bodyPr/>
        <a:lstStyle/>
        <a:p>
          <a:endParaRPr lang="en-US"/>
        </a:p>
      </dgm:t>
    </dgm:pt>
    <dgm:pt modelId="{1E13180F-27AF-4213-B954-AD07EA0D9E1B}">
      <dgm:prSet custT="1"/>
      <dgm:spPr/>
      <dgm:t>
        <a:bodyPr/>
        <a:lstStyle/>
        <a:p>
          <a:r>
            <a:rPr lang="en-US" sz="1100" dirty="0"/>
            <a:t>Try a new activity that you think you might enjoy.</a:t>
          </a:r>
        </a:p>
      </dgm:t>
    </dgm:pt>
    <dgm:pt modelId="{C17F242A-DEC0-4982-AA62-AC37ABD5B005}" type="sibTrans" cxnId="{2A890A03-8428-4C20-8382-69D0DCFD3D4D}">
      <dgm:prSet/>
      <dgm:spPr/>
      <dgm:t>
        <a:bodyPr/>
        <a:lstStyle/>
        <a:p>
          <a:endParaRPr lang="en-US"/>
        </a:p>
      </dgm:t>
    </dgm:pt>
    <dgm:pt modelId="{BDFF6699-EF5F-4BEA-AEDF-10F59F817A3D}" type="parTrans" cxnId="{2A890A03-8428-4C20-8382-69D0DCFD3D4D}">
      <dgm:prSet/>
      <dgm:spPr/>
      <dgm:t>
        <a:bodyPr/>
        <a:lstStyle/>
        <a:p>
          <a:endParaRPr lang="en-US"/>
        </a:p>
      </dgm:t>
    </dgm:pt>
    <dgm:pt modelId="{9471E893-C532-4676-AFB5-6037AB06316E}">
      <dgm:prSet custT="1"/>
      <dgm:spPr/>
      <dgm:t>
        <a:bodyPr/>
        <a:lstStyle/>
        <a:p>
          <a:r>
            <a:rPr lang="en-US" sz="1100" dirty="0"/>
            <a:t>Commit yourself to doing at least 30 minutes of activity each day.</a:t>
          </a:r>
        </a:p>
      </dgm:t>
    </dgm:pt>
    <dgm:pt modelId="{6675E484-AF33-4E1E-94E3-1B5B5B4A312B}" type="sibTrans" cxnId="{96F65622-C3BE-4ADE-9FD9-F2E1523F489F}">
      <dgm:prSet/>
      <dgm:spPr/>
      <dgm:t>
        <a:bodyPr/>
        <a:lstStyle/>
        <a:p>
          <a:endParaRPr lang="en-US"/>
        </a:p>
      </dgm:t>
    </dgm:pt>
    <dgm:pt modelId="{167CDFCE-B69E-4D18-932D-F6A0A6655D05}" type="parTrans" cxnId="{96F65622-C3BE-4ADE-9FD9-F2E1523F489F}">
      <dgm:prSet/>
      <dgm:spPr/>
      <dgm:t>
        <a:bodyPr/>
        <a:lstStyle/>
        <a:p>
          <a:endParaRPr lang="en-US"/>
        </a:p>
      </dgm:t>
    </dgm:pt>
    <dgm:pt modelId="{F0538DF9-EAC3-4B2E-B062-45363E6237EA}" type="pres">
      <dgm:prSet presAssocID="{E612156C-401A-4A53-B831-FDE2B0223F17}" presName="Name0" presStyleCnt="0">
        <dgm:presLayoutVars>
          <dgm:dir/>
          <dgm:animLvl val="lvl"/>
          <dgm:resizeHandles val="exact"/>
        </dgm:presLayoutVars>
      </dgm:prSet>
      <dgm:spPr/>
    </dgm:pt>
    <dgm:pt modelId="{116B954E-B302-46D6-BEC3-07B83974D6E4}" type="pres">
      <dgm:prSet presAssocID="{A8F4BC1D-1C33-43CE-A05E-341167DD49C7}" presName="linNode" presStyleCnt="0"/>
      <dgm:spPr/>
    </dgm:pt>
    <dgm:pt modelId="{2CCA0A35-1136-48AC-B471-FE39F3B5B026}" type="pres">
      <dgm:prSet presAssocID="{A8F4BC1D-1C33-43CE-A05E-341167DD49C7}" presName="parentText" presStyleLbl="node1" presStyleIdx="0" presStyleCnt="5" custScaleX="81482">
        <dgm:presLayoutVars>
          <dgm:chMax val="1"/>
          <dgm:bulletEnabled val="1"/>
        </dgm:presLayoutVars>
      </dgm:prSet>
      <dgm:spPr/>
    </dgm:pt>
    <dgm:pt modelId="{CDADCA5F-4616-41F0-9907-618D33EEAAD4}" type="pres">
      <dgm:prSet presAssocID="{A8F4BC1D-1C33-43CE-A05E-341167DD49C7}" presName="descendantText" presStyleLbl="alignAccFollowNode1" presStyleIdx="0" presStyleCnt="5" custScaleX="110372" custScaleY="120200">
        <dgm:presLayoutVars>
          <dgm:bulletEnabled val="1"/>
        </dgm:presLayoutVars>
      </dgm:prSet>
      <dgm:spPr/>
    </dgm:pt>
    <dgm:pt modelId="{C0C11A20-5A06-4736-90A4-D89AFDA17E94}" type="pres">
      <dgm:prSet presAssocID="{DEA02B39-DAF3-4B4A-B23D-49A8FA688F0B}" presName="sp" presStyleCnt="0"/>
      <dgm:spPr/>
    </dgm:pt>
    <dgm:pt modelId="{7DAE1A71-D201-46D3-BAC6-7C8B07F3525D}" type="pres">
      <dgm:prSet presAssocID="{8BD46120-82F7-40C1-8330-967AAD0546F6}" presName="linNode" presStyleCnt="0"/>
      <dgm:spPr/>
    </dgm:pt>
    <dgm:pt modelId="{4C9901CB-3542-469D-B9DC-ED5B8058C07A}" type="pres">
      <dgm:prSet presAssocID="{8BD46120-82F7-40C1-8330-967AAD0546F6}" presName="parentText" presStyleLbl="node1" presStyleIdx="1" presStyleCnt="5" custScaleX="81481">
        <dgm:presLayoutVars>
          <dgm:chMax val="1"/>
          <dgm:bulletEnabled val="1"/>
        </dgm:presLayoutVars>
      </dgm:prSet>
      <dgm:spPr/>
    </dgm:pt>
    <dgm:pt modelId="{AC099846-C122-49EE-A174-D033B1800BA6}" type="pres">
      <dgm:prSet presAssocID="{8BD46120-82F7-40C1-8330-967AAD0546F6}" presName="descendantText" presStyleLbl="alignAccFollowNode1" presStyleIdx="1" presStyleCnt="5" custScaleX="110525" custScaleY="114436">
        <dgm:presLayoutVars>
          <dgm:bulletEnabled val="1"/>
        </dgm:presLayoutVars>
      </dgm:prSet>
      <dgm:spPr/>
    </dgm:pt>
    <dgm:pt modelId="{8BCA1D65-C282-4B03-AC72-179594A211E0}" type="pres">
      <dgm:prSet presAssocID="{DA33632A-0D3C-484D-AA9A-EF9021757A6D}" presName="sp" presStyleCnt="0"/>
      <dgm:spPr/>
    </dgm:pt>
    <dgm:pt modelId="{14F333B1-33B7-4411-99FD-9083B022C504}" type="pres">
      <dgm:prSet presAssocID="{7FD8753C-CC24-47FA-87C5-F1C0F0BA8278}" presName="linNode" presStyleCnt="0"/>
      <dgm:spPr/>
    </dgm:pt>
    <dgm:pt modelId="{61352333-5F8B-41C4-B341-116551F5BD39}" type="pres">
      <dgm:prSet presAssocID="{7FD8753C-CC24-47FA-87C5-F1C0F0BA8278}" presName="parentText" presStyleLbl="node1" presStyleIdx="2" presStyleCnt="5" custScaleX="81481">
        <dgm:presLayoutVars>
          <dgm:chMax val="1"/>
          <dgm:bulletEnabled val="1"/>
        </dgm:presLayoutVars>
      </dgm:prSet>
      <dgm:spPr/>
    </dgm:pt>
    <dgm:pt modelId="{2588B6CE-CB93-4699-AD1E-A22D8FA85CAA}" type="pres">
      <dgm:prSet presAssocID="{7FD8753C-CC24-47FA-87C5-F1C0F0BA8278}" presName="descendantText" presStyleLbl="alignAccFollowNode1" presStyleIdx="2" presStyleCnt="5" custScaleX="110373">
        <dgm:presLayoutVars>
          <dgm:bulletEnabled val="1"/>
        </dgm:presLayoutVars>
      </dgm:prSet>
      <dgm:spPr/>
    </dgm:pt>
    <dgm:pt modelId="{DF4ABCE2-FF6B-446F-86BF-EB32AFA41CDA}" type="pres">
      <dgm:prSet presAssocID="{57E52EC0-940D-4D9E-9CF8-93CE14FB87B5}" presName="sp" presStyleCnt="0"/>
      <dgm:spPr/>
    </dgm:pt>
    <dgm:pt modelId="{1009897E-BC1C-485D-84E4-DCF3EB75818D}" type="pres">
      <dgm:prSet presAssocID="{7392F2B7-F920-4C22-A521-5D4B7D98858D}" presName="linNode" presStyleCnt="0"/>
      <dgm:spPr/>
    </dgm:pt>
    <dgm:pt modelId="{612E3AFF-AD6C-4338-93B7-D8736B623582}" type="pres">
      <dgm:prSet presAssocID="{7392F2B7-F920-4C22-A521-5D4B7D98858D}" presName="parentText" presStyleLbl="node1" presStyleIdx="3" presStyleCnt="5" custScaleX="80556">
        <dgm:presLayoutVars>
          <dgm:chMax val="1"/>
          <dgm:bulletEnabled val="1"/>
        </dgm:presLayoutVars>
      </dgm:prSet>
      <dgm:spPr/>
    </dgm:pt>
    <dgm:pt modelId="{C20D629C-A81A-4713-A7ED-1945F838687C}" type="pres">
      <dgm:prSet presAssocID="{7392F2B7-F920-4C22-A521-5D4B7D98858D}" presName="descendantText" presStyleLbl="alignAccFollowNode1" presStyleIdx="3" presStyleCnt="5" custScaleX="112770" custScaleY="117928">
        <dgm:presLayoutVars>
          <dgm:bulletEnabled val="1"/>
        </dgm:presLayoutVars>
      </dgm:prSet>
      <dgm:spPr/>
    </dgm:pt>
    <dgm:pt modelId="{35565A2C-A7E5-450E-AA12-427D4CFBA8AB}" type="pres">
      <dgm:prSet presAssocID="{3FE12D4E-DE5E-422F-9247-6463336868CA}" presName="sp" presStyleCnt="0"/>
      <dgm:spPr/>
    </dgm:pt>
    <dgm:pt modelId="{FF1FF14B-E6FB-4C60-89D0-76A5A9F863A0}" type="pres">
      <dgm:prSet presAssocID="{302A8F87-F79B-4823-B986-41CEE91F1349}" presName="linNode" presStyleCnt="0"/>
      <dgm:spPr/>
    </dgm:pt>
    <dgm:pt modelId="{A4E262BA-1A8C-44FD-9EA0-EA4DC110472A}" type="pres">
      <dgm:prSet presAssocID="{302A8F87-F79B-4823-B986-41CEE91F1349}" presName="parentText" presStyleLbl="node1" presStyleIdx="4" presStyleCnt="5" custScaleX="80556" custLinFactNeighborX="-3954" custLinFactNeighborY="229">
        <dgm:presLayoutVars>
          <dgm:chMax val="1"/>
          <dgm:bulletEnabled val="1"/>
        </dgm:presLayoutVars>
      </dgm:prSet>
      <dgm:spPr/>
    </dgm:pt>
    <dgm:pt modelId="{76D2F9DF-47E1-41CD-8F49-FDC98F4118B2}" type="pres">
      <dgm:prSet presAssocID="{302A8F87-F79B-4823-B986-41CEE91F1349}" presName="descendantText" presStyleLbl="alignAccFollowNode1" presStyleIdx="4" presStyleCnt="5" custScaleX="112624" custScaleY="120199">
        <dgm:presLayoutVars>
          <dgm:bulletEnabled val="1"/>
        </dgm:presLayoutVars>
      </dgm:prSet>
      <dgm:spPr/>
    </dgm:pt>
  </dgm:ptLst>
  <dgm:cxnLst>
    <dgm:cxn modelId="{2A890A03-8428-4C20-8382-69D0DCFD3D4D}" srcId="{7392F2B7-F920-4C22-A521-5D4B7D98858D}" destId="{1E13180F-27AF-4213-B954-AD07EA0D9E1B}" srcOrd="2" destOrd="0" parTransId="{BDFF6699-EF5F-4BEA-AEDF-10F59F817A3D}" sibTransId="{C17F242A-DEC0-4982-AA62-AC37ABD5B005}"/>
    <dgm:cxn modelId="{B3921D04-14B8-42D2-BDBF-424E307CFD8C}" type="presOf" srcId="{230E2D39-48D2-4DEB-AB44-27D01AA883EF}" destId="{76D2F9DF-47E1-41CD-8F49-FDC98F4118B2}" srcOrd="0" destOrd="4" presId="urn:microsoft.com/office/officeart/2005/8/layout/vList5"/>
    <dgm:cxn modelId="{A0A0BD04-7509-4918-8B29-74F790DE0F0D}" type="presOf" srcId="{1E13180F-27AF-4213-B954-AD07EA0D9E1B}" destId="{C20D629C-A81A-4713-A7ED-1945F838687C}" srcOrd="0" destOrd="2" presId="urn:microsoft.com/office/officeart/2005/8/layout/vList5"/>
    <dgm:cxn modelId="{01F82E05-CBE2-4EF3-AAC8-07C6783A97E1}" type="presOf" srcId="{C09F42D8-EA2A-4A54-A9BC-8B28C251E70D}" destId="{CDADCA5F-4616-41F0-9907-618D33EEAAD4}" srcOrd="0" destOrd="1" presId="urn:microsoft.com/office/officeart/2005/8/layout/vList5"/>
    <dgm:cxn modelId="{2302FA07-D5B2-4CC4-886F-87970BCA277D}" srcId="{7392F2B7-F920-4C22-A521-5D4B7D98858D}" destId="{BC7DC8BC-6BE6-44C6-AF5A-C46C3AB09581}" srcOrd="5" destOrd="0" parTransId="{68BC8ABC-9A53-4564-B781-62474F4FC432}" sibTransId="{F0699027-B4D5-4033-A36A-C151FD8EB1AE}"/>
    <dgm:cxn modelId="{634E000E-2F53-49DA-A056-ABB32ADC5F69}" type="presOf" srcId="{2938EAC4-34CD-40B3-95C6-7960438F68BA}" destId="{AC099846-C122-49EE-A174-D033B1800BA6}" srcOrd="0" destOrd="3" presId="urn:microsoft.com/office/officeart/2005/8/layout/vList5"/>
    <dgm:cxn modelId="{390A9218-DF65-40FC-A326-CB5DDA0A4E18}" srcId="{7392F2B7-F920-4C22-A521-5D4B7D98858D}" destId="{9D94C925-57D7-47CD-8951-4C40972F8A99}" srcOrd="4" destOrd="0" parTransId="{84519A8A-BA89-4AAE-AD09-995E34166450}" sibTransId="{57A6B429-71D5-43E3-9835-D94B1B224D4A}"/>
    <dgm:cxn modelId="{21CD1A1A-CCDB-4EF7-968D-EC3F611A4317}" type="presOf" srcId="{91AA111C-C4AC-467F-9E4A-5FF729AA9D83}" destId="{CDADCA5F-4616-41F0-9907-618D33EEAAD4}" srcOrd="0" destOrd="2" presId="urn:microsoft.com/office/officeart/2005/8/layout/vList5"/>
    <dgm:cxn modelId="{92DA7421-8CC0-4893-BC14-4B4F26474C63}" type="presOf" srcId="{8BD46120-82F7-40C1-8330-967AAD0546F6}" destId="{4C9901CB-3542-469D-B9DC-ED5B8058C07A}" srcOrd="0" destOrd="0" presId="urn:microsoft.com/office/officeart/2005/8/layout/vList5"/>
    <dgm:cxn modelId="{96F65622-C3BE-4ADE-9FD9-F2E1523F489F}" srcId="{7392F2B7-F920-4C22-A521-5D4B7D98858D}" destId="{9471E893-C532-4676-AFB5-6037AB06316E}" srcOrd="1" destOrd="0" parTransId="{167CDFCE-B69E-4D18-932D-F6A0A6655D05}" sibTransId="{6675E484-AF33-4E1E-94E3-1B5B5B4A312B}"/>
    <dgm:cxn modelId="{EB3D6222-4D7D-49E9-B581-9E0A30FA16C1}" srcId="{7392F2B7-F920-4C22-A521-5D4B7D98858D}" destId="{70FCA975-4F3F-4DEC-AFC6-C82E7CB65943}" srcOrd="3" destOrd="0" parTransId="{64F4DC57-B276-47A4-938B-93E592D567AF}" sibTransId="{821F484F-DDC5-48C5-BAA9-5B422AC90A5C}"/>
    <dgm:cxn modelId="{1AB98E25-0589-496F-A15D-E865554B8AC5}" type="presOf" srcId="{536533A8-E943-4BA6-89AB-C97AA74D4DF4}" destId="{2588B6CE-CB93-4699-AD1E-A22D8FA85CAA}" srcOrd="0" destOrd="0" presId="urn:microsoft.com/office/officeart/2005/8/layout/vList5"/>
    <dgm:cxn modelId="{6D090226-293A-448D-9FE7-94D48BF1E2EF}" type="presOf" srcId="{537F4D82-A0CC-4538-9049-DE55C5A29CCC}" destId="{76D2F9DF-47E1-41CD-8F49-FDC98F4118B2}" srcOrd="0" destOrd="2" presId="urn:microsoft.com/office/officeart/2005/8/layout/vList5"/>
    <dgm:cxn modelId="{D0783D28-E329-4EE3-87C4-0AA733538A9E}" srcId="{302A8F87-F79B-4823-B986-41CEE91F1349}" destId="{7938D851-DAEA-438A-ACD5-49C13FC81914}" srcOrd="5" destOrd="0" parTransId="{12EC81B9-1A1B-48A5-817A-DC7A31E6E78D}" sibTransId="{8B057A7E-0471-4BBC-8A7B-38FDBBB9FEB0}"/>
    <dgm:cxn modelId="{4770752E-129F-40DD-936E-944A4C622814}" type="presOf" srcId="{9471E893-C532-4676-AFB5-6037AB06316E}" destId="{C20D629C-A81A-4713-A7ED-1945F838687C}" srcOrd="0" destOrd="1" presId="urn:microsoft.com/office/officeart/2005/8/layout/vList5"/>
    <dgm:cxn modelId="{C639D238-56B3-46EC-8783-7DD535D79EFA}" type="presOf" srcId="{67A072E0-5F23-483F-88A4-D59CC16E8CEB}" destId="{CDADCA5F-4616-41F0-9907-618D33EEAAD4}" srcOrd="0" destOrd="4" presId="urn:microsoft.com/office/officeart/2005/8/layout/vList5"/>
    <dgm:cxn modelId="{66700A3B-175C-4451-BB70-602FDA08FF58}" srcId="{302A8F87-F79B-4823-B986-41CEE91F1349}" destId="{A40D2D69-2405-410C-BA4B-2C47509E96FB}" srcOrd="0" destOrd="0" parTransId="{ED9002A5-3BC9-45E8-9CA3-6D88296D386A}" sibTransId="{3C6D65AC-8355-48F5-8422-6A69F80CB22B}"/>
    <dgm:cxn modelId="{9C5D0C41-CF71-42F0-B1C1-26B6DA3E0C17}" type="presOf" srcId="{CCCB09A2-A420-4076-B35C-D6C55C9E89F4}" destId="{CDADCA5F-4616-41F0-9907-618D33EEAAD4}" srcOrd="0" destOrd="3" presId="urn:microsoft.com/office/officeart/2005/8/layout/vList5"/>
    <dgm:cxn modelId="{157E5F48-AE3D-4905-AA49-A6CE7C96F826}" srcId="{E612156C-401A-4A53-B831-FDE2B0223F17}" destId="{7392F2B7-F920-4C22-A521-5D4B7D98858D}" srcOrd="3" destOrd="0" parTransId="{61F71BC5-59B3-43DB-A7D5-C450EC78A5B7}" sibTransId="{3FE12D4E-DE5E-422F-9247-6463336868CA}"/>
    <dgm:cxn modelId="{60A67348-74C8-4E36-BA16-00CDD5D2E66F}" type="presOf" srcId="{050F431E-4F9A-4012-AC7E-99162CED1D10}" destId="{CDADCA5F-4616-41F0-9907-618D33EEAAD4}" srcOrd="0" destOrd="5" presId="urn:microsoft.com/office/officeart/2005/8/layout/vList5"/>
    <dgm:cxn modelId="{8EF97B4A-9E48-4737-AB19-E40FFEE4B6B8}" type="presOf" srcId="{A40D2D69-2405-410C-BA4B-2C47509E96FB}" destId="{76D2F9DF-47E1-41CD-8F49-FDC98F4118B2}" srcOrd="0" destOrd="0" presId="urn:microsoft.com/office/officeart/2005/8/layout/vList5"/>
    <dgm:cxn modelId="{95E2E64C-852C-4ED3-ACC4-61CB702F51D5}" type="presOf" srcId="{7392F2B7-F920-4C22-A521-5D4B7D98858D}" destId="{612E3AFF-AD6C-4338-93B7-D8736B623582}" srcOrd="0" destOrd="0" presId="urn:microsoft.com/office/officeart/2005/8/layout/vList5"/>
    <dgm:cxn modelId="{8A07A051-BDB3-4540-A59F-D655D941C85A}" type="presOf" srcId="{302A8F87-F79B-4823-B986-41CEE91F1349}" destId="{A4E262BA-1A8C-44FD-9EA0-EA4DC110472A}" srcOrd="0" destOrd="0" presId="urn:microsoft.com/office/officeart/2005/8/layout/vList5"/>
    <dgm:cxn modelId="{FFC7C155-158D-459B-962B-7C05C809F52C}" srcId="{302A8F87-F79B-4823-B986-41CEE91F1349}" destId="{537F4D82-A0CC-4538-9049-DE55C5A29CCC}" srcOrd="2" destOrd="0" parTransId="{224F9AB6-17D7-4632-AF0A-22D6EA7F61E3}" sibTransId="{95F739A4-DDAF-4986-9EBF-5E807C4FFC32}"/>
    <dgm:cxn modelId="{BA400456-3CD4-4144-9324-E40800BDBCC3}" srcId="{A8F4BC1D-1C33-43CE-A05E-341167DD49C7}" destId="{050F431E-4F9A-4012-AC7E-99162CED1D10}" srcOrd="5" destOrd="0" parTransId="{A6337383-F6CD-4C9E-A048-CC8E16841AC4}" sibTransId="{8AD5405E-C4EA-4C53-8154-236AD0125419}"/>
    <dgm:cxn modelId="{972D8D58-2303-4A52-98EE-2CBE8250F948}" type="presOf" srcId="{615B6410-6946-4B05-891A-1C7ACA7F2CCC}" destId="{76D2F9DF-47E1-41CD-8F49-FDC98F4118B2}" srcOrd="0" destOrd="3" presId="urn:microsoft.com/office/officeart/2005/8/layout/vList5"/>
    <dgm:cxn modelId="{7F60D95D-7D15-41BD-A0F7-DE072B407F9E}" srcId="{A8F4BC1D-1C33-43CE-A05E-341167DD49C7}" destId="{91AA111C-C4AC-467F-9E4A-5FF729AA9D83}" srcOrd="2" destOrd="0" parTransId="{62595DB8-1D10-4160-AE81-BF25C7AAB48D}" sibTransId="{A4270878-4EE2-4015-B33F-EDD44ED60DD9}"/>
    <dgm:cxn modelId="{47BF5F67-DDC3-4EDB-A08E-023AEFD42B76}" srcId="{8BD46120-82F7-40C1-8330-967AAD0546F6}" destId="{96F3248E-A09A-42B9-90A2-35EEBF862034}" srcOrd="1" destOrd="0" parTransId="{22DDDE00-CD3B-4349-B7C0-7CABA92298E7}" sibTransId="{4E7B4A00-5334-4FA8-9A94-0843E492DC29}"/>
    <dgm:cxn modelId="{B01F1468-9CBA-4AB8-965C-59BB66195F1F}" type="presOf" srcId="{96F3248E-A09A-42B9-90A2-35EEBF862034}" destId="{AC099846-C122-49EE-A174-D033B1800BA6}" srcOrd="0" destOrd="1" presId="urn:microsoft.com/office/officeart/2005/8/layout/vList5"/>
    <dgm:cxn modelId="{477A9269-963F-4724-8260-6FD75B0783B5}" srcId="{E612156C-401A-4A53-B831-FDE2B0223F17}" destId="{A8F4BC1D-1C33-43CE-A05E-341167DD49C7}" srcOrd="0" destOrd="0" parTransId="{7D5BD11C-EEFC-4950-B6E7-A4341A02191C}" sibTransId="{DEA02B39-DAF3-4B4A-B23D-49A8FA688F0B}"/>
    <dgm:cxn modelId="{9921D56A-E741-479F-AC9A-52E93B3224BC}" srcId="{302A8F87-F79B-4823-B986-41CEE91F1349}" destId="{F612B862-8953-4C42-8781-B72B0904A522}" srcOrd="1" destOrd="0" parTransId="{F491925D-FD58-4525-B583-ECC0F9359AD6}" sibTransId="{C3B27B20-60A5-482B-8678-A685D9334C9F}"/>
    <dgm:cxn modelId="{DEE7566B-F6F7-4755-B846-9666638F9D91}" srcId="{A8F4BC1D-1C33-43CE-A05E-341167DD49C7}" destId="{67A072E0-5F23-483F-88A4-D59CC16E8CEB}" srcOrd="4" destOrd="0" parTransId="{399B5CE9-B04F-44F6-9D27-3A5E36E7EA31}" sibTransId="{3FF9E747-57FE-47F3-BBDB-9D3E2C54D5D3}"/>
    <dgm:cxn modelId="{FCCE5A6F-9898-4E51-B556-7991F359B264}" srcId="{8BD46120-82F7-40C1-8330-967AAD0546F6}" destId="{1F00F252-0AE3-4C2C-8680-E22ED43F5553}" srcOrd="5" destOrd="0" parTransId="{BC921F83-C585-4543-A099-825EAD7C7101}" sibTransId="{EEF2C27C-AE1F-41CE-B63C-BDCD83298134}"/>
    <dgm:cxn modelId="{48352D75-74EE-4DD7-A542-C597D8D160A3}" type="presOf" srcId="{BC7DC8BC-6BE6-44C6-AF5A-C46C3AB09581}" destId="{C20D629C-A81A-4713-A7ED-1945F838687C}" srcOrd="0" destOrd="5" presId="urn:microsoft.com/office/officeart/2005/8/layout/vList5"/>
    <dgm:cxn modelId="{B6698379-1898-47D4-A72B-151D2109C274}" srcId="{7FD8753C-CC24-47FA-87C5-F1C0F0BA8278}" destId="{EEA62C3B-A4B2-447E-8CEF-69C15969A531}" srcOrd="1" destOrd="0" parTransId="{34159A16-6439-4BEE-9A16-9A953CDD51EF}" sibTransId="{209DEADD-6453-4372-974D-F45F83CE69F1}"/>
    <dgm:cxn modelId="{4C01BD7B-B389-41E7-AE6A-E038DDF2D118}" srcId="{E612156C-401A-4A53-B831-FDE2B0223F17}" destId="{8BD46120-82F7-40C1-8330-967AAD0546F6}" srcOrd="1" destOrd="0" parTransId="{3896DF74-09CF-49A9-81E6-228B05478693}" sibTransId="{DA33632A-0D3C-484D-AA9A-EF9021757A6D}"/>
    <dgm:cxn modelId="{390DA77D-BE0A-43C3-8BC7-01DCC0B1B611}" type="presOf" srcId="{EEA62C3B-A4B2-447E-8CEF-69C15969A531}" destId="{2588B6CE-CB93-4699-AD1E-A22D8FA85CAA}" srcOrd="0" destOrd="1" presId="urn:microsoft.com/office/officeart/2005/8/layout/vList5"/>
    <dgm:cxn modelId="{ED652582-05D1-48D0-8AB8-F954C3A7C16E}" type="presOf" srcId="{BC88167E-DCAB-4E09-B3FE-11528C507FCC}" destId="{2588B6CE-CB93-4699-AD1E-A22D8FA85CAA}" srcOrd="0" destOrd="2" presId="urn:microsoft.com/office/officeart/2005/8/layout/vList5"/>
    <dgm:cxn modelId="{F913C086-7E83-4CA7-96A2-24660E0A7BF6}" srcId="{7392F2B7-F920-4C22-A521-5D4B7D98858D}" destId="{01B7E7BD-737D-4266-ACD1-0FD6AFDBC88D}" srcOrd="0" destOrd="0" parTransId="{A8B8C00B-5563-479F-AD6D-D4B8DE5DB03E}" sibTransId="{9E14BF5B-B593-483E-B8A3-1FE9C4CCF9B6}"/>
    <dgm:cxn modelId="{00B9098D-CF01-4CAE-8871-1C0FE16B215E}" srcId="{8BD46120-82F7-40C1-8330-967AAD0546F6}" destId="{74F507A6-69F8-4D97-B3E7-0CB260A4D01B}" srcOrd="4" destOrd="0" parTransId="{E86F17CD-D937-4E1D-8D35-1A56DB6505B9}" sibTransId="{E479C5C3-1F90-4EDE-8784-9CBD8FE26E0C}"/>
    <dgm:cxn modelId="{7FE92B96-E2C1-4F91-99A1-9187A3342933}" srcId="{E612156C-401A-4A53-B831-FDE2B0223F17}" destId="{302A8F87-F79B-4823-B986-41CEE91F1349}" srcOrd="4" destOrd="0" parTransId="{9635B7CE-067C-492C-8D46-C0CE8B0C1EDA}" sibTransId="{39C9FB01-9A64-45F1-84D0-68F6BA27D514}"/>
    <dgm:cxn modelId="{EC6D7298-DC17-4E05-A30B-4ABE04573458}" srcId="{302A8F87-F79B-4823-B986-41CEE91F1349}" destId="{230E2D39-48D2-4DEB-AB44-27D01AA883EF}" srcOrd="4" destOrd="0" parTransId="{1209B894-6CEB-437A-8BBC-58DE949A0250}" sibTransId="{EA00C199-0593-4BA4-80BA-7DBF0977CA26}"/>
    <dgm:cxn modelId="{C6F9C19C-6127-4E06-BFD7-944343ED6359}" srcId="{A8F4BC1D-1C33-43CE-A05E-341167DD49C7}" destId="{CCCB09A2-A420-4076-B35C-D6C55C9E89F4}" srcOrd="3" destOrd="0" parTransId="{B0F1C402-5947-43F9-B504-F03D82DD2315}" sibTransId="{1A751C6D-1A88-4FA7-8C9B-D037F6BF899E}"/>
    <dgm:cxn modelId="{E621CAA2-E53D-445C-8F65-2C879CBD7369}" srcId="{7FD8753C-CC24-47FA-87C5-F1C0F0BA8278}" destId="{DF50A3A5-FB9A-4CCA-ACEF-A005945D0FA0}" srcOrd="3" destOrd="0" parTransId="{3B0EF980-5291-448E-BE37-FA4837D850BF}" sibTransId="{F34CE1BD-9A7B-41E1-8530-9A2814F0772C}"/>
    <dgm:cxn modelId="{F5E9DEA3-B8EF-4EEC-B658-9C699F8D65C2}" type="presOf" srcId="{A8F4BC1D-1C33-43CE-A05E-341167DD49C7}" destId="{2CCA0A35-1136-48AC-B471-FE39F3B5B026}" srcOrd="0" destOrd="0" presId="urn:microsoft.com/office/officeart/2005/8/layout/vList5"/>
    <dgm:cxn modelId="{2423ABA4-1FC5-4C6A-9393-DC1FA73206CF}" srcId="{A8F4BC1D-1C33-43CE-A05E-341167DD49C7}" destId="{909E32E6-7403-4FCF-B15B-721CAB730148}" srcOrd="0" destOrd="0" parTransId="{305E2CAB-21C3-41CB-93CF-D1D7CD6BB154}" sibTransId="{A0C3D3CF-2955-4663-8E03-289187147609}"/>
    <dgm:cxn modelId="{41E35CA6-D6A4-488D-A575-ADF4988099D7}" type="presOf" srcId="{70FCA975-4F3F-4DEC-AFC6-C82E7CB65943}" destId="{C20D629C-A81A-4713-A7ED-1945F838687C}" srcOrd="0" destOrd="3" presId="urn:microsoft.com/office/officeart/2005/8/layout/vList5"/>
    <dgm:cxn modelId="{C8F233AD-F9CF-489B-8D9A-FD1514D2CFF1}" type="presOf" srcId="{86996497-DDBD-400D-B1FE-6BEBB99AA69D}" destId="{AC099846-C122-49EE-A174-D033B1800BA6}" srcOrd="0" destOrd="2" presId="urn:microsoft.com/office/officeart/2005/8/layout/vList5"/>
    <dgm:cxn modelId="{31DC46B0-E3B1-4BAF-B58A-F52163A0F0E3}" srcId="{302A8F87-F79B-4823-B986-41CEE91F1349}" destId="{615B6410-6946-4B05-891A-1C7ACA7F2CCC}" srcOrd="3" destOrd="0" parTransId="{7E673519-4A75-4833-8B39-5706E7429F38}" sibTransId="{EFD9B711-14D4-4133-BE2A-E2B80B84EBE3}"/>
    <dgm:cxn modelId="{71895CB1-35CE-424B-8E25-FFC12ECC5141}" srcId="{7FD8753C-CC24-47FA-87C5-F1C0F0BA8278}" destId="{536533A8-E943-4BA6-89AB-C97AA74D4DF4}" srcOrd="0" destOrd="0" parTransId="{8A207E10-CC78-4774-948A-1BA23EEA8A68}" sibTransId="{7DEF9C88-EE00-4CD8-9DA8-0B6CB0E38557}"/>
    <dgm:cxn modelId="{CFF335B2-142B-43D4-9A08-D0AB9E42943A}" type="presOf" srcId="{DF50A3A5-FB9A-4CCA-ACEF-A005945D0FA0}" destId="{2588B6CE-CB93-4699-AD1E-A22D8FA85CAA}" srcOrd="0" destOrd="3" presId="urn:microsoft.com/office/officeart/2005/8/layout/vList5"/>
    <dgm:cxn modelId="{7E03DAB2-7BF4-4DCF-8B2C-0C7A4E2F2DAD}" type="presOf" srcId="{1F00F252-0AE3-4C2C-8680-E22ED43F5553}" destId="{AC099846-C122-49EE-A174-D033B1800BA6}" srcOrd="0" destOrd="5" presId="urn:microsoft.com/office/officeart/2005/8/layout/vList5"/>
    <dgm:cxn modelId="{CBBA9AB9-9DE4-4E08-BD5C-4CA158034B2D}" type="presOf" srcId="{909E32E6-7403-4FCF-B15B-721CAB730148}" destId="{CDADCA5F-4616-41F0-9907-618D33EEAAD4}" srcOrd="0" destOrd="0" presId="urn:microsoft.com/office/officeart/2005/8/layout/vList5"/>
    <dgm:cxn modelId="{EB8705BA-FCA6-41B6-A1EC-5038BC00D6F4}" type="presOf" srcId="{7FD8753C-CC24-47FA-87C5-F1C0F0BA8278}" destId="{61352333-5F8B-41C4-B341-116551F5BD39}" srcOrd="0" destOrd="0" presId="urn:microsoft.com/office/officeart/2005/8/layout/vList5"/>
    <dgm:cxn modelId="{DED3EBC5-D9D4-46E2-ACC5-793E8F4CB85F}" srcId="{8BD46120-82F7-40C1-8330-967AAD0546F6}" destId="{2938EAC4-34CD-40B3-95C6-7960438F68BA}" srcOrd="3" destOrd="0" parTransId="{D32706CA-7075-44AF-9B0B-E57885C61DEF}" sibTransId="{67CC6DDB-54B2-4381-9D84-1C1B7E0543C9}"/>
    <dgm:cxn modelId="{E2C951CF-C3DD-40FC-8B78-24039EDB619C}" type="presOf" srcId="{2B166842-39AC-4C18-B918-3FE39142CA09}" destId="{AC099846-C122-49EE-A174-D033B1800BA6}" srcOrd="0" destOrd="0" presId="urn:microsoft.com/office/officeart/2005/8/layout/vList5"/>
    <dgm:cxn modelId="{8C6B44D2-2E12-4BB1-8C1A-D2A627CAEC11}" type="presOf" srcId="{74F507A6-69F8-4D97-B3E7-0CB260A4D01B}" destId="{AC099846-C122-49EE-A174-D033B1800BA6}" srcOrd="0" destOrd="4" presId="urn:microsoft.com/office/officeart/2005/8/layout/vList5"/>
    <dgm:cxn modelId="{EB687ADA-84D3-4488-8381-ADFEFEA63A3C}" srcId="{7FD8753C-CC24-47FA-87C5-F1C0F0BA8278}" destId="{BC88167E-DCAB-4E09-B3FE-11528C507FCC}" srcOrd="2" destOrd="0" parTransId="{39405F23-7840-41B6-971B-17AA0788831A}" sibTransId="{8C678DD4-66F3-4A51-AB34-0CF0D6713894}"/>
    <dgm:cxn modelId="{63A593DF-E683-4467-B7BB-FBC79E417181}" type="presOf" srcId="{E612156C-401A-4A53-B831-FDE2B0223F17}" destId="{F0538DF9-EAC3-4B2E-B062-45363E6237EA}" srcOrd="0" destOrd="0" presId="urn:microsoft.com/office/officeart/2005/8/layout/vList5"/>
    <dgm:cxn modelId="{A950CAE2-C29F-49E8-AC75-711E7775763E}" srcId="{A8F4BC1D-1C33-43CE-A05E-341167DD49C7}" destId="{C09F42D8-EA2A-4A54-A9BC-8B28C251E70D}" srcOrd="1" destOrd="0" parTransId="{FB63D0AD-18F4-4455-B3C6-48879E0C42C9}" sibTransId="{3E9C136D-FBBB-4332-99ED-3CC8E96FB797}"/>
    <dgm:cxn modelId="{EEF87FE4-885F-48B1-A5B0-2A93E595874A}" type="presOf" srcId="{7938D851-DAEA-438A-ACD5-49C13FC81914}" destId="{76D2F9DF-47E1-41CD-8F49-FDC98F4118B2}" srcOrd="0" destOrd="5" presId="urn:microsoft.com/office/officeart/2005/8/layout/vList5"/>
    <dgm:cxn modelId="{113C18EB-C221-4363-9A8B-CC2FAA1CB222}" type="presOf" srcId="{01B7E7BD-737D-4266-ACD1-0FD6AFDBC88D}" destId="{C20D629C-A81A-4713-A7ED-1945F838687C}" srcOrd="0" destOrd="0" presId="urn:microsoft.com/office/officeart/2005/8/layout/vList5"/>
    <dgm:cxn modelId="{409998EF-9316-4307-B3CB-CA9E20F0F04B}" srcId="{E612156C-401A-4A53-B831-FDE2B0223F17}" destId="{7FD8753C-CC24-47FA-87C5-F1C0F0BA8278}" srcOrd="2" destOrd="0" parTransId="{6DB017A4-F7C3-4A2C-A249-867D58914E68}" sibTransId="{57E52EC0-940D-4D9E-9CF8-93CE14FB87B5}"/>
    <dgm:cxn modelId="{2F0150F6-50B2-4B11-B3CD-31FC2DABEDD0}" type="presOf" srcId="{9D94C925-57D7-47CD-8951-4C40972F8A99}" destId="{C20D629C-A81A-4713-A7ED-1945F838687C}" srcOrd="0" destOrd="4" presId="urn:microsoft.com/office/officeart/2005/8/layout/vList5"/>
    <dgm:cxn modelId="{467780F9-72C9-4D9C-8915-35555641FC22}" srcId="{8BD46120-82F7-40C1-8330-967AAD0546F6}" destId="{86996497-DDBD-400D-B1FE-6BEBB99AA69D}" srcOrd="2" destOrd="0" parTransId="{C67BA757-8C3A-437C-BAD2-D20B80288C8D}" sibTransId="{C572D71D-518B-4DF5-8AB5-B3A5219F1084}"/>
    <dgm:cxn modelId="{170B6FFB-FE97-467B-8DEB-912FDB143E38}" type="presOf" srcId="{F612B862-8953-4C42-8781-B72B0904A522}" destId="{76D2F9DF-47E1-41CD-8F49-FDC98F4118B2}" srcOrd="0" destOrd="1" presId="urn:microsoft.com/office/officeart/2005/8/layout/vList5"/>
    <dgm:cxn modelId="{B3BAC1FD-D8CD-463B-B51A-B38E94F7C57D}" srcId="{8BD46120-82F7-40C1-8330-967AAD0546F6}" destId="{2B166842-39AC-4C18-B918-3FE39142CA09}" srcOrd="0" destOrd="0" parTransId="{9E89EBCB-47EC-478E-A7EE-A79AC0BB3DF1}" sibTransId="{9E1A01AA-985A-432D-B041-3E3B4E09CD23}"/>
    <dgm:cxn modelId="{42509AFA-5BC0-440D-8CEA-CFFAEFCD45E5}" type="presParOf" srcId="{F0538DF9-EAC3-4B2E-B062-45363E6237EA}" destId="{116B954E-B302-46D6-BEC3-07B83974D6E4}" srcOrd="0" destOrd="0" presId="urn:microsoft.com/office/officeart/2005/8/layout/vList5"/>
    <dgm:cxn modelId="{BF59C02D-D7EB-4EBB-94BB-AC3363277D5B}" type="presParOf" srcId="{116B954E-B302-46D6-BEC3-07B83974D6E4}" destId="{2CCA0A35-1136-48AC-B471-FE39F3B5B026}" srcOrd="0" destOrd="0" presId="urn:microsoft.com/office/officeart/2005/8/layout/vList5"/>
    <dgm:cxn modelId="{114C8C38-AF3B-49C1-8E3C-B44340B42AF2}" type="presParOf" srcId="{116B954E-B302-46D6-BEC3-07B83974D6E4}" destId="{CDADCA5F-4616-41F0-9907-618D33EEAAD4}" srcOrd="1" destOrd="0" presId="urn:microsoft.com/office/officeart/2005/8/layout/vList5"/>
    <dgm:cxn modelId="{F9440C91-54A3-4B2D-8873-F6296608F201}" type="presParOf" srcId="{F0538DF9-EAC3-4B2E-B062-45363E6237EA}" destId="{C0C11A20-5A06-4736-90A4-D89AFDA17E94}" srcOrd="1" destOrd="0" presId="urn:microsoft.com/office/officeart/2005/8/layout/vList5"/>
    <dgm:cxn modelId="{75545F3F-301B-48FA-B509-C6B4555793DA}" type="presParOf" srcId="{F0538DF9-EAC3-4B2E-B062-45363E6237EA}" destId="{7DAE1A71-D201-46D3-BAC6-7C8B07F3525D}" srcOrd="2" destOrd="0" presId="urn:microsoft.com/office/officeart/2005/8/layout/vList5"/>
    <dgm:cxn modelId="{9CBB66C2-187F-4350-9447-221C158BDEAD}" type="presParOf" srcId="{7DAE1A71-D201-46D3-BAC6-7C8B07F3525D}" destId="{4C9901CB-3542-469D-B9DC-ED5B8058C07A}" srcOrd="0" destOrd="0" presId="urn:microsoft.com/office/officeart/2005/8/layout/vList5"/>
    <dgm:cxn modelId="{558B2F7F-37AE-4573-AB18-8EBA55EA4A9B}" type="presParOf" srcId="{7DAE1A71-D201-46D3-BAC6-7C8B07F3525D}" destId="{AC099846-C122-49EE-A174-D033B1800BA6}" srcOrd="1" destOrd="0" presId="urn:microsoft.com/office/officeart/2005/8/layout/vList5"/>
    <dgm:cxn modelId="{2CEB17F1-49DF-4D4D-B241-9C349FDFD748}" type="presParOf" srcId="{F0538DF9-EAC3-4B2E-B062-45363E6237EA}" destId="{8BCA1D65-C282-4B03-AC72-179594A211E0}" srcOrd="3" destOrd="0" presId="urn:microsoft.com/office/officeart/2005/8/layout/vList5"/>
    <dgm:cxn modelId="{03654071-C9A1-4823-A5DA-0A9E12E2FBF9}" type="presParOf" srcId="{F0538DF9-EAC3-4B2E-B062-45363E6237EA}" destId="{14F333B1-33B7-4411-99FD-9083B022C504}" srcOrd="4" destOrd="0" presId="urn:microsoft.com/office/officeart/2005/8/layout/vList5"/>
    <dgm:cxn modelId="{1C44E648-1EFA-4735-8172-3CE51AE82884}" type="presParOf" srcId="{14F333B1-33B7-4411-99FD-9083B022C504}" destId="{61352333-5F8B-41C4-B341-116551F5BD39}" srcOrd="0" destOrd="0" presId="urn:microsoft.com/office/officeart/2005/8/layout/vList5"/>
    <dgm:cxn modelId="{213BD1CF-6E40-4E5C-BEC2-D2EEFEB502BB}" type="presParOf" srcId="{14F333B1-33B7-4411-99FD-9083B022C504}" destId="{2588B6CE-CB93-4699-AD1E-A22D8FA85CAA}" srcOrd="1" destOrd="0" presId="urn:microsoft.com/office/officeart/2005/8/layout/vList5"/>
    <dgm:cxn modelId="{77A3E3FB-84B1-43D6-8000-C1F074F46F5B}" type="presParOf" srcId="{F0538DF9-EAC3-4B2E-B062-45363E6237EA}" destId="{DF4ABCE2-FF6B-446F-86BF-EB32AFA41CDA}" srcOrd="5" destOrd="0" presId="urn:microsoft.com/office/officeart/2005/8/layout/vList5"/>
    <dgm:cxn modelId="{37C01389-6433-4B29-B5AB-173210D45DCF}" type="presParOf" srcId="{F0538DF9-EAC3-4B2E-B062-45363E6237EA}" destId="{1009897E-BC1C-485D-84E4-DCF3EB75818D}" srcOrd="6" destOrd="0" presId="urn:microsoft.com/office/officeart/2005/8/layout/vList5"/>
    <dgm:cxn modelId="{8FD30682-4C5E-4DF5-AE36-3D6066A5F090}" type="presParOf" srcId="{1009897E-BC1C-485D-84E4-DCF3EB75818D}" destId="{612E3AFF-AD6C-4338-93B7-D8736B623582}" srcOrd="0" destOrd="0" presId="urn:microsoft.com/office/officeart/2005/8/layout/vList5"/>
    <dgm:cxn modelId="{A2FFF9E2-FB1D-4D59-8624-2A67D50D7F66}" type="presParOf" srcId="{1009897E-BC1C-485D-84E4-DCF3EB75818D}" destId="{C20D629C-A81A-4713-A7ED-1945F838687C}" srcOrd="1" destOrd="0" presId="urn:microsoft.com/office/officeart/2005/8/layout/vList5"/>
    <dgm:cxn modelId="{C7C2ABF1-AF69-4FAA-9206-FFDB1133DA90}" type="presParOf" srcId="{F0538DF9-EAC3-4B2E-B062-45363E6237EA}" destId="{35565A2C-A7E5-450E-AA12-427D4CFBA8AB}" srcOrd="7" destOrd="0" presId="urn:microsoft.com/office/officeart/2005/8/layout/vList5"/>
    <dgm:cxn modelId="{71604987-1CD2-4199-9242-6723307F3923}" type="presParOf" srcId="{F0538DF9-EAC3-4B2E-B062-45363E6237EA}" destId="{FF1FF14B-E6FB-4C60-89D0-76A5A9F863A0}" srcOrd="8" destOrd="0" presId="urn:microsoft.com/office/officeart/2005/8/layout/vList5"/>
    <dgm:cxn modelId="{58CADEE7-3554-49CF-8656-6E986F77EFF8}" type="presParOf" srcId="{FF1FF14B-E6FB-4C60-89D0-76A5A9F863A0}" destId="{A4E262BA-1A8C-44FD-9EA0-EA4DC110472A}" srcOrd="0" destOrd="0" presId="urn:microsoft.com/office/officeart/2005/8/layout/vList5"/>
    <dgm:cxn modelId="{8B6DCDFF-0BAF-4778-B974-8ADC8DF11AD5}" type="presParOf" srcId="{FF1FF14B-E6FB-4C60-89D0-76A5A9F863A0}" destId="{76D2F9DF-47E1-41CD-8F49-FDC98F4118B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1A50783-19D0-4150-8949-BCDECE4D031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A3EF1E9A-36CC-4F61-9710-5760917A38CC}">
      <dgm:prSet/>
      <dgm:spPr/>
      <dgm:t>
        <a:bodyPr/>
        <a:lstStyle/>
        <a:p>
          <a:r>
            <a:rPr lang="en-US"/>
            <a:t>Intrinsic Motivation</a:t>
          </a:r>
        </a:p>
      </dgm:t>
    </dgm:pt>
    <dgm:pt modelId="{BBD6187C-88C1-4243-B70D-C8B064248088}" type="parTrans" cxnId="{28428050-046F-4DE9-84F0-F2B1D97A2D9E}">
      <dgm:prSet/>
      <dgm:spPr/>
      <dgm:t>
        <a:bodyPr/>
        <a:lstStyle/>
        <a:p>
          <a:endParaRPr lang="en-US"/>
        </a:p>
      </dgm:t>
    </dgm:pt>
    <dgm:pt modelId="{35B97246-9ADE-4873-B700-5B33C4B31794}" type="sibTrans" cxnId="{28428050-046F-4DE9-84F0-F2B1D97A2D9E}">
      <dgm:prSet/>
      <dgm:spPr/>
      <dgm:t>
        <a:bodyPr/>
        <a:lstStyle/>
        <a:p>
          <a:endParaRPr lang="en-US"/>
        </a:p>
      </dgm:t>
    </dgm:pt>
    <dgm:pt modelId="{1D1799DF-4D98-4762-A13D-4E3E96664416}">
      <dgm:prSet/>
      <dgm:spPr/>
      <dgm:t>
        <a:bodyPr/>
        <a:lstStyle/>
        <a:p>
          <a:r>
            <a:rPr lang="en-US"/>
            <a:t>Cognitive Evaluation Theory</a:t>
          </a:r>
        </a:p>
      </dgm:t>
    </dgm:pt>
    <dgm:pt modelId="{44FBB0CF-36D4-4656-86BB-C32CC7D75C6E}" type="parTrans" cxnId="{6349B03B-14C0-4F54-96EC-A05F3DD91D55}">
      <dgm:prSet/>
      <dgm:spPr/>
      <dgm:t>
        <a:bodyPr/>
        <a:lstStyle/>
        <a:p>
          <a:endParaRPr lang="en-US"/>
        </a:p>
      </dgm:t>
    </dgm:pt>
    <dgm:pt modelId="{E8FCB256-14C3-4EB6-A785-2A93956C5B72}" type="sibTrans" cxnId="{6349B03B-14C0-4F54-96EC-A05F3DD91D55}">
      <dgm:prSet/>
      <dgm:spPr/>
      <dgm:t>
        <a:bodyPr/>
        <a:lstStyle/>
        <a:p>
          <a:endParaRPr lang="en-US"/>
        </a:p>
      </dgm:t>
    </dgm:pt>
    <dgm:pt modelId="{FE40CAC6-2973-462E-90AA-598FAFE2F51E}">
      <dgm:prSet/>
      <dgm:spPr/>
      <dgm:t>
        <a:bodyPr/>
        <a:lstStyle/>
        <a:p>
          <a:r>
            <a:rPr lang="en-US"/>
            <a:t>Extrinsic Motivation</a:t>
          </a:r>
        </a:p>
      </dgm:t>
    </dgm:pt>
    <dgm:pt modelId="{104E9F35-1EA1-4405-803B-33490D1760C7}" type="parTrans" cxnId="{7AE539E0-7D48-4747-A7E6-00C41CF78A54}">
      <dgm:prSet/>
      <dgm:spPr/>
      <dgm:t>
        <a:bodyPr/>
        <a:lstStyle/>
        <a:p>
          <a:endParaRPr lang="en-US"/>
        </a:p>
      </dgm:t>
    </dgm:pt>
    <dgm:pt modelId="{8A738448-4845-4067-BF75-A5735EC7BD85}" type="sibTrans" cxnId="{7AE539E0-7D48-4747-A7E6-00C41CF78A54}">
      <dgm:prSet/>
      <dgm:spPr/>
      <dgm:t>
        <a:bodyPr/>
        <a:lstStyle/>
        <a:p>
          <a:endParaRPr lang="en-US"/>
        </a:p>
      </dgm:t>
    </dgm:pt>
    <dgm:pt modelId="{66255F20-E391-4077-B128-EAFEC2495295}">
      <dgm:prSet/>
      <dgm:spPr/>
      <dgm:t>
        <a:bodyPr/>
        <a:lstStyle/>
        <a:p>
          <a:r>
            <a:rPr lang="en-US"/>
            <a:t>Organismic Integration Theory</a:t>
          </a:r>
        </a:p>
      </dgm:t>
    </dgm:pt>
    <dgm:pt modelId="{2AE52737-ED6F-44C4-B813-F2DE5B3D6E2F}" type="parTrans" cxnId="{0863B4BA-3C68-42BE-82F7-CC7D3839E7C5}">
      <dgm:prSet/>
      <dgm:spPr/>
      <dgm:t>
        <a:bodyPr/>
        <a:lstStyle/>
        <a:p>
          <a:endParaRPr lang="en-US"/>
        </a:p>
      </dgm:t>
    </dgm:pt>
    <dgm:pt modelId="{2B51DF37-16E0-4000-B3A8-288701F66DAA}" type="sibTrans" cxnId="{0863B4BA-3C68-42BE-82F7-CC7D3839E7C5}">
      <dgm:prSet/>
      <dgm:spPr/>
      <dgm:t>
        <a:bodyPr/>
        <a:lstStyle/>
        <a:p>
          <a:endParaRPr lang="en-US"/>
        </a:p>
      </dgm:t>
    </dgm:pt>
    <dgm:pt modelId="{8C189C99-311D-4F8E-8711-3FCA394B07B3}">
      <dgm:prSet/>
      <dgm:spPr/>
      <dgm:t>
        <a:bodyPr/>
        <a:lstStyle/>
        <a:p>
          <a:r>
            <a:rPr lang="en-US"/>
            <a:t>Basic Psychological Needs Theory</a:t>
          </a:r>
        </a:p>
      </dgm:t>
    </dgm:pt>
    <dgm:pt modelId="{A491DD55-35E7-4E96-B378-A7F7BEDCE8F8}" type="parTrans" cxnId="{66421E3F-A055-4E8F-9248-085890706C39}">
      <dgm:prSet/>
      <dgm:spPr/>
      <dgm:t>
        <a:bodyPr/>
        <a:lstStyle/>
        <a:p>
          <a:endParaRPr lang="en-US"/>
        </a:p>
      </dgm:t>
    </dgm:pt>
    <dgm:pt modelId="{8203E211-DEA6-49F7-AB48-8D939ED868B3}" type="sibTrans" cxnId="{66421E3F-A055-4E8F-9248-085890706C39}">
      <dgm:prSet/>
      <dgm:spPr/>
      <dgm:t>
        <a:bodyPr/>
        <a:lstStyle/>
        <a:p>
          <a:endParaRPr lang="en-US"/>
        </a:p>
      </dgm:t>
    </dgm:pt>
    <dgm:pt modelId="{D799D696-2FFB-4709-A462-1ADAA6760C2F}">
      <dgm:prSet/>
      <dgm:spPr/>
      <dgm:t>
        <a:bodyPr/>
        <a:lstStyle/>
        <a:p>
          <a:r>
            <a:rPr lang="en-US"/>
            <a:t>Need support/thwarting</a:t>
          </a:r>
        </a:p>
      </dgm:t>
    </dgm:pt>
    <dgm:pt modelId="{1A339ECA-0356-4836-AD85-CBE43276E07A}" type="parTrans" cxnId="{7D566322-EA32-40E1-9088-90422DCD1D25}">
      <dgm:prSet/>
      <dgm:spPr/>
      <dgm:t>
        <a:bodyPr/>
        <a:lstStyle/>
        <a:p>
          <a:endParaRPr lang="en-US"/>
        </a:p>
      </dgm:t>
    </dgm:pt>
    <dgm:pt modelId="{EF26BDD8-C34B-40F5-BE2F-A6488E551C8F}" type="sibTrans" cxnId="{7D566322-EA32-40E1-9088-90422DCD1D25}">
      <dgm:prSet/>
      <dgm:spPr/>
      <dgm:t>
        <a:bodyPr/>
        <a:lstStyle/>
        <a:p>
          <a:endParaRPr lang="en-US"/>
        </a:p>
      </dgm:t>
    </dgm:pt>
    <dgm:pt modelId="{533A5AB3-1ECD-2146-AB21-CDBB68C18A5C}" type="pres">
      <dgm:prSet presAssocID="{D1A50783-19D0-4150-8949-BCDECE4D0312}" presName="Name0" presStyleCnt="0">
        <dgm:presLayoutVars>
          <dgm:dir/>
          <dgm:animLvl val="lvl"/>
          <dgm:resizeHandles val="exact"/>
        </dgm:presLayoutVars>
      </dgm:prSet>
      <dgm:spPr/>
    </dgm:pt>
    <dgm:pt modelId="{798E8354-ED38-9C4F-A5C5-9ED420238592}" type="pres">
      <dgm:prSet presAssocID="{8C189C99-311D-4F8E-8711-3FCA394B07B3}" presName="boxAndChildren" presStyleCnt="0"/>
      <dgm:spPr/>
    </dgm:pt>
    <dgm:pt modelId="{047FC8BE-2964-6440-8A16-18F10613E47C}" type="pres">
      <dgm:prSet presAssocID="{8C189C99-311D-4F8E-8711-3FCA394B07B3}" presName="parentTextBox" presStyleLbl="node1" presStyleIdx="0" presStyleCnt="3"/>
      <dgm:spPr/>
    </dgm:pt>
    <dgm:pt modelId="{861F9E0D-AD33-734E-BE76-617D907BEECD}" type="pres">
      <dgm:prSet presAssocID="{8C189C99-311D-4F8E-8711-3FCA394B07B3}" presName="entireBox" presStyleLbl="node1" presStyleIdx="0" presStyleCnt="3"/>
      <dgm:spPr/>
    </dgm:pt>
    <dgm:pt modelId="{875FDB42-4F4F-C449-9F46-6108A55F4BB3}" type="pres">
      <dgm:prSet presAssocID="{8C189C99-311D-4F8E-8711-3FCA394B07B3}" presName="descendantBox" presStyleCnt="0"/>
      <dgm:spPr/>
    </dgm:pt>
    <dgm:pt modelId="{B5E675D7-8C48-DA48-8EB7-FE895535C998}" type="pres">
      <dgm:prSet presAssocID="{D799D696-2FFB-4709-A462-1ADAA6760C2F}" presName="childTextBox" presStyleLbl="fgAccFollowNode1" presStyleIdx="0" presStyleCnt="3">
        <dgm:presLayoutVars>
          <dgm:bulletEnabled val="1"/>
        </dgm:presLayoutVars>
      </dgm:prSet>
      <dgm:spPr/>
    </dgm:pt>
    <dgm:pt modelId="{3573A3C9-2FAF-E044-AC83-48826179E072}" type="pres">
      <dgm:prSet presAssocID="{8A738448-4845-4067-BF75-A5735EC7BD85}" presName="sp" presStyleCnt="0"/>
      <dgm:spPr/>
    </dgm:pt>
    <dgm:pt modelId="{3AEB5506-6524-E243-9073-B159A1EA6C86}" type="pres">
      <dgm:prSet presAssocID="{FE40CAC6-2973-462E-90AA-598FAFE2F51E}" presName="arrowAndChildren" presStyleCnt="0"/>
      <dgm:spPr/>
    </dgm:pt>
    <dgm:pt modelId="{EDFE5FCD-ACF2-4844-89EC-E9ACC6944AA2}" type="pres">
      <dgm:prSet presAssocID="{FE40CAC6-2973-462E-90AA-598FAFE2F51E}" presName="parentTextArrow" presStyleLbl="node1" presStyleIdx="0" presStyleCnt="3"/>
      <dgm:spPr/>
    </dgm:pt>
    <dgm:pt modelId="{21E292A8-18FF-FB4F-88A7-34E94C815204}" type="pres">
      <dgm:prSet presAssocID="{FE40CAC6-2973-462E-90AA-598FAFE2F51E}" presName="arrow" presStyleLbl="node1" presStyleIdx="1" presStyleCnt="3"/>
      <dgm:spPr/>
    </dgm:pt>
    <dgm:pt modelId="{BE076E28-1CB8-4B48-87FE-B96E98FF451C}" type="pres">
      <dgm:prSet presAssocID="{FE40CAC6-2973-462E-90AA-598FAFE2F51E}" presName="descendantArrow" presStyleCnt="0"/>
      <dgm:spPr/>
    </dgm:pt>
    <dgm:pt modelId="{DD454916-4529-9D48-8A36-28E4A4C1D31C}" type="pres">
      <dgm:prSet presAssocID="{66255F20-E391-4077-B128-EAFEC2495295}" presName="childTextArrow" presStyleLbl="fgAccFollowNode1" presStyleIdx="1" presStyleCnt="3">
        <dgm:presLayoutVars>
          <dgm:bulletEnabled val="1"/>
        </dgm:presLayoutVars>
      </dgm:prSet>
      <dgm:spPr/>
    </dgm:pt>
    <dgm:pt modelId="{A5C52478-3CF7-534F-AF89-AD9A30F5BCDF}" type="pres">
      <dgm:prSet presAssocID="{35B97246-9ADE-4873-B700-5B33C4B31794}" presName="sp" presStyleCnt="0"/>
      <dgm:spPr/>
    </dgm:pt>
    <dgm:pt modelId="{EF757D9B-3BE9-1842-A331-ADECFDF0E440}" type="pres">
      <dgm:prSet presAssocID="{A3EF1E9A-36CC-4F61-9710-5760917A38CC}" presName="arrowAndChildren" presStyleCnt="0"/>
      <dgm:spPr/>
    </dgm:pt>
    <dgm:pt modelId="{43ECD090-99B1-7946-A09D-D1CCF6490457}" type="pres">
      <dgm:prSet presAssocID="{A3EF1E9A-36CC-4F61-9710-5760917A38CC}" presName="parentTextArrow" presStyleLbl="node1" presStyleIdx="1" presStyleCnt="3"/>
      <dgm:spPr/>
    </dgm:pt>
    <dgm:pt modelId="{D3CCE8A4-7D07-CB40-8761-E9B7B4D94244}" type="pres">
      <dgm:prSet presAssocID="{A3EF1E9A-36CC-4F61-9710-5760917A38CC}" presName="arrow" presStyleLbl="node1" presStyleIdx="2" presStyleCnt="3"/>
      <dgm:spPr/>
    </dgm:pt>
    <dgm:pt modelId="{255B4425-552F-964A-92F3-3C5065BAE0B8}" type="pres">
      <dgm:prSet presAssocID="{A3EF1E9A-36CC-4F61-9710-5760917A38CC}" presName="descendantArrow" presStyleCnt="0"/>
      <dgm:spPr/>
    </dgm:pt>
    <dgm:pt modelId="{8F8564A4-791F-024B-A6FE-0237F9FAF3A0}" type="pres">
      <dgm:prSet presAssocID="{1D1799DF-4D98-4762-A13D-4E3E96664416}" presName="childTextArrow" presStyleLbl="fgAccFollowNode1" presStyleIdx="2" presStyleCnt="3">
        <dgm:presLayoutVars>
          <dgm:bulletEnabled val="1"/>
        </dgm:presLayoutVars>
      </dgm:prSet>
      <dgm:spPr/>
    </dgm:pt>
  </dgm:ptLst>
  <dgm:cxnLst>
    <dgm:cxn modelId="{85B9D203-F4AA-E64F-AB72-D30B3F552D36}" type="presOf" srcId="{D799D696-2FFB-4709-A462-1ADAA6760C2F}" destId="{B5E675D7-8C48-DA48-8EB7-FE895535C998}" srcOrd="0" destOrd="0" presId="urn:microsoft.com/office/officeart/2005/8/layout/process4"/>
    <dgm:cxn modelId="{CA66371B-9376-824D-BE06-088543D465EB}" type="presOf" srcId="{A3EF1E9A-36CC-4F61-9710-5760917A38CC}" destId="{43ECD090-99B1-7946-A09D-D1CCF6490457}" srcOrd="0" destOrd="0" presId="urn:microsoft.com/office/officeart/2005/8/layout/process4"/>
    <dgm:cxn modelId="{7D566322-EA32-40E1-9088-90422DCD1D25}" srcId="{8C189C99-311D-4F8E-8711-3FCA394B07B3}" destId="{D799D696-2FFB-4709-A462-1ADAA6760C2F}" srcOrd="0" destOrd="0" parTransId="{1A339ECA-0356-4836-AD85-CBE43276E07A}" sibTransId="{EF26BDD8-C34B-40F5-BE2F-A6488E551C8F}"/>
    <dgm:cxn modelId="{6349B03B-14C0-4F54-96EC-A05F3DD91D55}" srcId="{A3EF1E9A-36CC-4F61-9710-5760917A38CC}" destId="{1D1799DF-4D98-4762-A13D-4E3E96664416}" srcOrd="0" destOrd="0" parTransId="{44FBB0CF-36D4-4656-86BB-C32CC7D75C6E}" sibTransId="{E8FCB256-14C3-4EB6-A785-2A93956C5B72}"/>
    <dgm:cxn modelId="{1D10773D-91F2-9146-AE2A-D1C485090258}" type="presOf" srcId="{FE40CAC6-2973-462E-90AA-598FAFE2F51E}" destId="{21E292A8-18FF-FB4F-88A7-34E94C815204}" srcOrd="1" destOrd="0" presId="urn:microsoft.com/office/officeart/2005/8/layout/process4"/>
    <dgm:cxn modelId="{62A2EB3E-0202-1F40-A821-E7D860CE491B}" type="presOf" srcId="{8C189C99-311D-4F8E-8711-3FCA394B07B3}" destId="{047FC8BE-2964-6440-8A16-18F10613E47C}" srcOrd="0" destOrd="0" presId="urn:microsoft.com/office/officeart/2005/8/layout/process4"/>
    <dgm:cxn modelId="{66421E3F-A055-4E8F-9248-085890706C39}" srcId="{D1A50783-19D0-4150-8949-BCDECE4D0312}" destId="{8C189C99-311D-4F8E-8711-3FCA394B07B3}" srcOrd="2" destOrd="0" parTransId="{A491DD55-35E7-4E96-B378-A7F7BEDCE8F8}" sibTransId="{8203E211-DEA6-49F7-AB48-8D939ED868B3}"/>
    <dgm:cxn modelId="{28428050-046F-4DE9-84F0-F2B1D97A2D9E}" srcId="{D1A50783-19D0-4150-8949-BCDECE4D0312}" destId="{A3EF1E9A-36CC-4F61-9710-5760917A38CC}" srcOrd="0" destOrd="0" parTransId="{BBD6187C-88C1-4243-B70D-C8B064248088}" sibTransId="{35B97246-9ADE-4873-B700-5B33C4B31794}"/>
    <dgm:cxn modelId="{3C474A78-1DA2-9D45-A746-FC678794FDD8}" type="presOf" srcId="{A3EF1E9A-36CC-4F61-9710-5760917A38CC}" destId="{D3CCE8A4-7D07-CB40-8761-E9B7B4D94244}" srcOrd="1" destOrd="0" presId="urn:microsoft.com/office/officeart/2005/8/layout/process4"/>
    <dgm:cxn modelId="{2C7A31A6-5D5F-F54C-9041-BA2B63964DBE}" type="presOf" srcId="{66255F20-E391-4077-B128-EAFEC2495295}" destId="{DD454916-4529-9D48-8A36-28E4A4C1D31C}" srcOrd="0" destOrd="0" presId="urn:microsoft.com/office/officeart/2005/8/layout/process4"/>
    <dgm:cxn modelId="{520665A9-5562-0845-B43C-CF3CB2290FA5}" type="presOf" srcId="{FE40CAC6-2973-462E-90AA-598FAFE2F51E}" destId="{EDFE5FCD-ACF2-4844-89EC-E9ACC6944AA2}" srcOrd="0" destOrd="0" presId="urn:microsoft.com/office/officeart/2005/8/layout/process4"/>
    <dgm:cxn modelId="{094808B8-8BE7-6B46-A804-72E8B3CA9A11}" type="presOf" srcId="{1D1799DF-4D98-4762-A13D-4E3E96664416}" destId="{8F8564A4-791F-024B-A6FE-0237F9FAF3A0}" srcOrd="0" destOrd="0" presId="urn:microsoft.com/office/officeart/2005/8/layout/process4"/>
    <dgm:cxn modelId="{0863B4BA-3C68-42BE-82F7-CC7D3839E7C5}" srcId="{FE40CAC6-2973-462E-90AA-598FAFE2F51E}" destId="{66255F20-E391-4077-B128-EAFEC2495295}" srcOrd="0" destOrd="0" parTransId="{2AE52737-ED6F-44C4-B813-F2DE5B3D6E2F}" sibTransId="{2B51DF37-16E0-4000-B3A8-288701F66DAA}"/>
    <dgm:cxn modelId="{7AE539E0-7D48-4747-A7E6-00C41CF78A54}" srcId="{D1A50783-19D0-4150-8949-BCDECE4D0312}" destId="{FE40CAC6-2973-462E-90AA-598FAFE2F51E}" srcOrd="1" destOrd="0" parTransId="{104E9F35-1EA1-4405-803B-33490D1760C7}" sibTransId="{8A738448-4845-4067-BF75-A5735EC7BD85}"/>
    <dgm:cxn modelId="{7DF942ED-ECC8-CA43-8D66-C448447DA8E0}" type="presOf" srcId="{8C189C99-311D-4F8E-8711-3FCA394B07B3}" destId="{861F9E0D-AD33-734E-BE76-617D907BEECD}" srcOrd="1" destOrd="0" presId="urn:microsoft.com/office/officeart/2005/8/layout/process4"/>
    <dgm:cxn modelId="{6BAC3DF5-F070-264B-9447-8DCD2861A559}" type="presOf" srcId="{D1A50783-19D0-4150-8949-BCDECE4D0312}" destId="{533A5AB3-1ECD-2146-AB21-CDBB68C18A5C}" srcOrd="0" destOrd="0" presId="urn:microsoft.com/office/officeart/2005/8/layout/process4"/>
    <dgm:cxn modelId="{D0367EBB-C2D0-2541-A28D-F860E69F76A9}" type="presParOf" srcId="{533A5AB3-1ECD-2146-AB21-CDBB68C18A5C}" destId="{798E8354-ED38-9C4F-A5C5-9ED420238592}" srcOrd="0" destOrd="0" presId="urn:microsoft.com/office/officeart/2005/8/layout/process4"/>
    <dgm:cxn modelId="{779B6CCD-9BE6-D244-9F54-8FFFB27AD7DE}" type="presParOf" srcId="{798E8354-ED38-9C4F-A5C5-9ED420238592}" destId="{047FC8BE-2964-6440-8A16-18F10613E47C}" srcOrd="0" destOrd="0" presId="urn:microsoft.com/office/officeart/2005/8/layout/process4"/>
    <dgm:cxn modelId="{DA80B43E-0AED-F64B-BA26-220B3487AFBF}" type="presParOf" srcId="{798E8354-ED38-9C4F-A5C5-9ED420238592}" destId="{861F9E0D-AD33-734E-BE76-617D907BEECD}" srcOrd="1" destOrd="0" presId="urn:microsoft.com/office/officeart/2005/8/layout/process4"/>
    <dgm:cxn modelId="{2A5523C2-5F2D-0045-B1E3-99B4F55D8439}" type="presParOf" srcId="{798E8354-ED38-9C4F-A5C5-9ED420238592}" destId="{875FDB42-4F4F-C449-9F46-6108A55F4BB3}" srcOrd="2" destOrd="0" presId="urn:microsoft.com/office/officeart/2005/8/layout/process4"/>
    <dgm:cxn modelId="{123586E0-7B92-954B-9751-D7BDCB3B33D2}" type="presParOf" srcId="{875FDB42-4F4F-C449-9F46-6108A55F4BB3}" destId="{B5E675D7-8C48-DA48-8EB7-FE895535C998}" srcOrd="0" destOrd="0" presId="urn:microsoft.com/office/officeart/2005/8/layout/process4"/>
    <dgm:cxn modelId="{C7EA5160-3E1E-9A42-BF9E-63466D88747A}" type="presParOf" srcId="{533A5AB3-1ECD-2146-AB21-CDBB68C18A5C}" destId="{3573A3C9-2FAF-E044-AC83-48826179E072}" srcOrd="1" destOrd="0" presId="urn:microsoft.com/office/officeart/2005/8/layout/process4"/>
    <dgm:cxn modelId="{EE6F6A6E-DD28-4D45-9DD3-C9E6A1EEECC2}" type="presParOf" srcId="{533A5AB3-1ECD-2146-AB21-CDBB68C18A5C}" destId="{3AEB5506-6524-E243-9073-B159A1EA6C86}" srcOrd="2" destOrd="0" presId="urn:microsoft.com/office/officeart/2005/8/layout/process4"/>
    <dgm:cxn modelId="{78C44C4D-832C-0948-8D17-63542F779788}" type="presParOf" srcId="{3AEB5506-6524-E243-9073-B159A1EA6C86}" destId="{EDFE5FCD-ACF2-4844-89EC-E9ACC6944AA2}" srcOrd="0" destOrd="0" presId="urn:microsoft.com/office/officeart/2005/8/layout/process4"/>
    <dgm:cxn modelId="{56617959-A4EE-B048-A758-1F2010D7A8E8}" type="presParOf" srcId="{3AEB5506-6524-E243-9073-B159A1EA6C86}" destId="{21E292A8-18FF-FB4F-88A7-34E94C815204}" srcOrd="1" destOrd="0" presId="urn:microsoft.com/office/officeart/2005/8/layout/process4"/>
    <dgm:cxn modelId="{0CDE0D16-5334-4147-AFB3-1FE53AE5030A}" type="presParOf" srcId="{3AEB5506-6524-E243-9073-B159A1EA6C86}" destId="{BE076E28-1CB8-4B48-87FE-B96E98FF451C}" srcOrd="2" destOrd="0" presId="urn:microsoft.com/office/officeart/2005/8/layout/process4"/>
    <dgm:cxn modelId="{30955C77-C10D-604C-8D76-04963DEC9BF1}" type="presParOf" srcId="{BE076E28-1CB8-4B48-87FE-B96E98FF451C}" destId="{DD454916-4529-9D48-8A36-28E4A4C1D31C}" srcOrd="0" destOrd="0" presId="urn:microsoft.com/office/officeart/2005/8/layout/process4"/>
    <dgm:cxn modelId="{D186E4FD-879C-224C-9393-CB0FE0264D0C}" type="presParOf" srcId="{533A5AB3-1ECD-2146-AB21-CDBB68C18A5C}" destId="{A5C52478-3CF7-534F-AF89-AD9A30F5BCDF}" srcOrd="3" destOrd="0" presId="urn:microsoft.com/office/officeart/2005/8/layout/process4"/>
    <dgm:cxn modelId="{19E31275-8927-0845-A306-57F5300C2F0E}" type="presParOf" srcId="{533A5AB3-1ECD-2146-AB21-CDBB68C18A5C}" destId="{EF757D9B-3BE9-1842-A331-ADECFDF0E440}" srcOrd="4" destOrd="0" presId="urn:microsoft.com/office/officeart/2005/8/layout/process4"/>
    <dgm:cxn modelId="{83BC5994-3AA8-9E40-9FE9-258EF5526833}" type="presParOf" srcId="{EF757D9B-3BE9-1842-A331-ADECFDF0E440}" destId="{43ECD090-99B1-7946-A09D-D1CCF6490457}" srcOrd="0" destOrd="0" presId="urn:microsoft.com/office/officeart/2005/8/layout/process4"/>
    <dgm:cxn modelId="{0E53F130-696B-F442-8E25-F5D177B76188}" type="presParOf" srcId="{EF757D9B-3BE9-1842-A331-ADECFDF0E440}" destId="{D3CCE8A4-7D07-CB40-8761-E9B7B4D94244}" srcOrd="1" destOrd="0" presId="urn:microsoft.com/office/officeart/2005/8/layout/process4"/>
    <dgm:cxn modelId="{0259A7D3-3286-8442-9E8C-1204DFCD0491}" type="presParOf" srcId="{EF757D9B-3BE9-1842-A331-ADECFDF0E440}" destId="{255B4425-552F-964A-92F3-3C5065BAE0B8}" srcOrd="2" destOrd="0" presId="urn:microsoft.com/office/officeart/2005/8/layout/process4"/>
    <dgm:cxn modelId="{0BC1A3FC-E731-894C-BC30-BCB325A65F14}" type="presParOf" srcId="{255B4425-552F-964A-92F3-3C5065BAE0B8}" destId="{8F8564A4-791F-024B-A6FE-0237F9FAF3A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176724-6F53-46BD-AC38-D5D1CD880A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43A5407-D105-4369-99DF-D8026FE7DEFD}">
      <dgm:prSet/>
      <dgm:spPr/>
      <dgm:t>
        <a:bodyPr/>
        <a:lstStyle/>
        <a:p>
          <a:r>
            <a:rPr lang="en-US"/>
            <a:t>The need to interact effectively within an environment</a:t>
          </a:r>
        </a:p>
      </dgm:t>
    </dgm:pt>
    <dgm:pt modelId="{8D4E7DC3-B832-4BD8-9A7F-EFFC955B2940}" type="parTrans" cxnId="{59A97927-832B-452B-887E-87C750EE8698}">
      <dgm:prSet/>
      <dgm:spPr/>
      <dgm:t>
        <a:bodyPr/>
        <a:lstStyle/>
        <a:p>
          <a:endParaRPr lang="en-US"/>
        </a:p>
      </dgm:t>
    </dgm:pt>
    <dgm:pt modelId="{AAD7A246-BA16-4A60-9CC6-AE3A40A9332F}" type="sibTrans" cxnId="{59A97927-832B-452B-887E-87C750EE8698}">
      <dgm:prSet/>
      <dgm:spPr/>
      <dgm:t>
        <a:bodyPr/>
        <a:lstStyle/>
        <a:p>
          <a:endParaRPr lang="en-US"/>
        </a:p>
      </dgm:t>
    </dgm:pt>
    <dgm:pt modelId="{BDB80A27-11D1-4016-91F8-7C724400405A}">
      <dgm:prSet/>
      <dgm:spPr/>
      <dgm:t>
        <a:bodyPr/>
        <a:lstStyle/>
        <a:p>
          <a:r>
            <a:rPr lang="en-US"/>
            <a:t>How do we know if we are competent?</a:t>
          </a:r>
        </a:p>
      </dgm:t>
    </dgm:pt>
    <dgm:pt modelId="{C23FAF9C-9EC9-4F6B-A13E-0A472F26D814}" type="parTrans" cxnId="{1EFF5F21-B6E5-4050-8A28-C9918C1221A2}">
      <dgm:prSet/>
      <dgm:spPr/>
      <dgm:t>
        <a:bodyPr/>
        <a:lstStyle/>
        <a:p>
          <a:endParaRPr lang="en-US"/>
        </a:p>
      </dgm:t>
    </dgm:pt>
    <dgm:pt modelId="{5F31D737-EFF6-41B1-B61D-B00E985CF489}" type="sibTrans" cxnId="{1EFF5F21-B6E5-4050-8A28-C9918C1221A2}">
      <dgm:prSet/>
      <dgm:spPr/>
      <dgm:t>
        <a:bodyPr/>
        <a:lstStyle/>
        <a:p>
          <a:endParaRPr lang="en-US"/>
        </a:p>
      </dgm:t>
    </dgm:pt>
    <dgm:pt modelId="{41449DBA-18AD-433F-BA40-819298CE7C6D}">
      <dgm:prSet/>
      <dgm:spPr/>
      <dgm:t>
        <a:bodyPr/>
        <a:lstStyle/>
        <a:p>
          <a:r>
            <a:rPr lang="en-US"/>
            <a:t>How to judge success?</a:t>
          </a:r>
        </a:p>
      </dgm:t>
    </dgm:pt>
    <dgm:pt modelId="{900D8EDC-FDCC-4751-A57F-EF3B79C18A28}" type="parTrans" cxnId="{F19C68F9-1795-4826-A6BC-E5B29671BD45}">
      <dgm:prSet/>
      <dgm:spPr/>
      <dgm:t>
        <a:bodyPr/>
        <a:lstStyle/>
        <a:p>
          <a:endParaRPr lang="en-US"/>
        </a:p>
      </dgm:t>
    </dgm:pt>
    <dgm:pt modelId="{9B40729C-094F-451F-8F68-989520C3367D}" type="sibTrans" cxnId="{F19C68F9-1795-4826-A6BC-E5B29671BD45}">
      <dgm:prSet/>
      <dgm:spPr/>
      <dgm:t>
        <a:bodyPr/>
        <a:lstStyle/>
        <a:p>
          <a:endParaRPr lang="en-US"/>
        </a:p>
      </dgm:t>
    </dgm:pt>
    <dgm:pt modelId="{946F0EEA-4E84-6248-8846-DBE8C17A66D1}" type="pres">
      <dgm:prSet presAssocID="{E0176724-6F53-46BD-AC38-D5D1CD880AAE}" presName="linear" presStyleCnt="0">
        <dgm:presLayoutVars>
          <dgm:animLvl val="lvl"/>
          <dgm:resizeHandles val="exact"/>
        </dgm:presLayoutVars>
      </dgm:prSet>
      <dgm:spPr/>
    </dgm:pt>
    <dgm:pt modelId="{83641EFA-169C-4B40-B85B-105EFE5FA97B}" type="pres">
      <dgm:prSet presAssocID="{343A5407-D105-4369-99DF-D8026FE7DEFD}" presName="parentText" presStyleLbl="node1" presStyleIdx="0" presStyleCnt="2">
        <dgm:presLayoutVars>
          <dgm:chMax val="0"/>
          <dgm:bulletEnabled val="1"/>
        </dgm:presLayoutVars>
      </dgm:prSet>
      <dgm:spPr/>
    </dgm:pt>
    <dgm:pt modelId="{A2346172-4AB8-9A49-B044-7CA929EFA14A}" type="pres">
      <dgm:prSet presAssocID="{AAD7A246-BA16-4A60-9CC6-AE3A40A9332F}" presName="spacer" presStyleCnt="0"/>
      <dgm:spPr/>
    </dgm:pt>
    <dgm:pt modelId="{B409BBF3-4218-9F45-95A0-D3BBDF5B0A6C}" type="pres">
      <dgm:prSet presAssocID="{BDB80A27-11D1-4016-91F8-7C724400405A}" presName="parentText" presStyleLbl="node1" presStyleIdx="1" presStyleCnt="2">
        <dgm:presLayoutVars>
          <dgm:chMax val="0"/>
          <dgm:bulletEnabled val="1"/>
        </dgm:presLayoutVars>
      </dgm:prSet>
      <dgm:spPr/>
    </dgm:pt>
    <dgm:pt modelId="{BD500473-1289-6C41-9B41-86774E9725CB}" type="pres">
      <dgm:prSet presAssocID="{BDB80A27-11D1-4016-91F8-7C724400405A}" presName="childText" presStyleLbl="revTx" presStyleIdx="0" presStyleCnt="1">
        <dgm:presLayoutVars>
          <dgm:bulletEnabled val="1"/>
        </dgm:presLayoutVars>
      </dgm:prSet>
      <dgm:spPr/>
    </dgm:pt>
  </dgm:ptLst>
  <dgm:cxnLst>
    <dgm:cxn modelId="{1EFF5F21-B6E5-4050-8A28-C9918C1221A2}" srcId="{E0176724-6F53-46BD-AC38-D5D1CD880AAE}" destId="{BDB80A27-11D1-4016-91F8-7C724400405A}" srcOrd="1" destOrd="0" parTransId="{C23FAF9C-9EC9-4F6B-A13E-0A472F26D814}" sibTransId="{5F31D737-EFF6-41B1-B61D-B00E985CF489}"/>
    <dgm:cxn modelId="{59A97927-832B-452B-887E-87C750EE8698}" srcId="{E0176724-6F53-46BD-AC38-D5D1CD880AAE}" destId="{343A5407-D105-4369-99DF-D8026FE7DEFD}" srcOrd="0" destOrd="0" parTransId="{8D4E7DC3-B832-4BD8-9A7F-EFFC955B2940}" sibTransId="{AAD7A246-BA16-4A60-9CC6-AE3A40A9332F}"/>
    <dgm:cxn modelId="{57C1BA53-E914-5B46-9688-4E82026CA88A}" type="presOf" srcId="{343A5407-D105-4369-99DF-D8026FE7DEFD}" destId="{83641EFA-169C-4B40-B85B-105EFE5FA97B}" srcOrd="0" destOrd="0" presId="urn:microsoft.com/office/officeart/2005/8/layout/vList2"/>
    <dgm:cxn modelId="{3DD5C99D-D0CF-2443-B413-081C180F5CE5}" type="presOf" srcId="{E0176724-6F53-46BD-AC38-D5D1CD880AAE}" destId="{946F0EEA-4E84-6248-8846-DBE8C17A66D1}" srcOrd="0" destOrd="0" presId="urn:microsoft.com/office/officeart/2005/8/layout/vList2"/>
    <dgm:cxn modelId="{B8DBC7D4-4136-3144-A4A5-E81924888BC0}" type="presOf" srcId="{BDB80A27-11D1-4016-91F8-7C724400405A}" destId="{B409BBF3-4218-9F45-95A0-D3BBDF5B0A6C}" srcOrd="0" destOrd="0" presId="urn:microsoft.com/office/officeart/2005/8/layout/vList2"/>
    <dgm:cxn modelId="{683A2DD5-848F-C44C-95BF-8B1B1F43E480}" type="presOf" srcId="{41449DBA-18AD-433F-BA40-819298CE7C6D}" destId="{BD500473-1289-6C41-9B41-86774E9725CB}" srcOrd="0" destOrd="0" presId="urn:microsoft.com/office/officeart/2005/8/layout/vList2"/>
    <dgm:cxn modelId="{F19C68F9-1795-4826-A6BC-E5B29671BD45}" srcId="{BDB80A27-11D1-4016-91F8-7C724400405A}" destId="{41449DBA-18AD-433F-BA40-819298CE7C6D}" srcOrd="0" destOrd="0" parTransId="{900D8EDC-FDCC-4751-A57F-EF3B79C18A28}" sibTransId="{9B40729C-094F-451F-8F68-989520C3367D}"/>
    <dgm:cxn modelId="{AAE98740-230F-D846-A7A5-5164CFB42BF7}" type="presParOf" srcId="{946F0EEA-4E84-6248-8846-DBE8C17A66D1}" destId="{83641EFA-169C-4B40-B85B-105EFE5FA97B}" srcOrd="0" destOrd="0" presId="urn:microsoft.com/office/officeart/2005/8/layout/vList2"/>
    <dgm:cxn modelId="{25095B23-BE0A-C049-BF01-E84F604C4C02}" type="presParOf" srcId="{946F0EEA-4E84-6248-8846-DBE8C17A66D1}" destId="{A2346172-4AB8-9A49-B044-7CA929EFA14A}" srcOrd="1" destOrd="0" presId="urn:microsoft.com/office/officeart/2005/8/layout/vList2"/>
    <dgm:cxn modelId="{81161886-7ABB-9140-9485-E5A6D0E5A018}" type="presParOf" srcId="{946F0EEA-4E84-6248-8846-DBE8C17A66D1}" destId="{B409BBF3-4218-9F45-95A0-D3BBDF5B0A6C}" srcOrd="2" destOrd="0" presId="urn:microsoft.com/office/officeart/2005/8/layout/vList2"/>
    <dgm:cxn modelId="{0D3656ED-0077-6E4A-9E87-5F0740E5BBED}" type="presParOf" srcId="{946F0EEA-4E84-6248-8846-DBE8C17A66D1}" destId="{BD500473-1289-6C41-9B41-86774E9725C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863A22B-87A9-4202-AC76-43325AF60E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000234-3363-4AEC-A215-359635060EB2}">
      <dgm:prSet/>
      <dgm:spPr/>
      <dgm:t>
        <a:bodyPr/>
        <a:lstStyle/>
        <a:p>
          <a:r>
            <a:rPr lang="en-GB"/>
            <a:t>Provide examples of intrinsic and extrinsic goals relating to physical activity.</a:t>
          </a:r>
          <a:endParaRPr lang="en-US"/>
        </a:p>
      </dgm:t>
    </dgm:pt>
    <dgm:pt modelId="{1B0371A2-0E9A-483D-8A2B-808EB3CFD0D0}" type="parTrans" cxnId="{57D87E90-5599-4DD9-8D58-A5D319D64134}">
      <dgm:prSet/>
      <dgm:spPr/>
      <dgm:t>
        <a:bodyPr/>
        <a:lstStyle/>
        <a:p>
          <a:endParaRPr lang="en-US"/>
        </a:p>
      </dgm:t>
    </dgm:pt>
    <dgm:pt modelId="{97166068-07A4-4EB1-9EC9-FDB919C3303D}" type="sibTrans" cxnId="{57D87E90-5599-4DD9-8D58-A5D319D64134}">
      <dgm:prSet/>
      <dgm:spPr/>
      <dgm:t>
        <a:bodyPr/>
        <a:lstStyle/>
        <a:p>
          <a:endParaRPr lang="en-US"/>
        </a:p>
      </dgm:t>
    </dgm:pt>
    <dgm:pt modelId="{9376D742-E23D-47A5-81F3-FE8A123A3E2A}">
      <dgm:prSet/>
      <dgm:spPr/>
      <dgm:t>
        <a:bodyPr/>
        <a:lstStyle/>
        <a:p>
          <a:r>
            <a:rPr lang="en-GB"/>
            <a:t>What do you think the implications of having extrinsic or intrinsic goals are? Why?</a:t>
          </a:r>
          <a:endParaRPr lang="en-US"/>
        </a:p>
      </dgm:t>
    </dgm:pt>
    <dgm:pt modelId="{00ED7B8D-DBD2-4446-B309-3F4CE9161A39}" type="parTrans" cxnId="{D90E0FA0-52BA-41EA-9D02-27ABBBF210BF}">
      <dgm:prSet/>
      <dgm:spPr/>
      <dgm:t>
        <a:bodyPr/>
        <a:lstStyle/>
        <a:p>
          <a:endParaRPr lang="en-US"/>
        </a:p>
      </dgm:t>
    </dgm:pt>
    <dgm:pt modelId="{168DAB48-1284-4A9F-8AB3-B8463B00377D}" type="sibTrans" cxnId="{D90E0FA0-52BA-41EA-9D02-27ABBBF210BF}">
      <dgm:prSet/>
      <dgm:spPr/>
      <dgm:t>
        <a:bodyPr/>
        <a:lstStyle/>
        <a:p>
          <a:endParaRPr lang="en-US"/>
        </a:p>
      </dgm:t>
    </dgm:pt>
    <dgm:pt modelId="{9FCF9243-E3FC-CA47-BA54-5F749D12C63B}" type="pres">
      <dgm:prSet presAssocID="{B863A22B-87A9-4202-AC76-43325AF60E40}" presName="linear" presStyleCnt="0">
        <dgm:presLayoutVars>
          <dgm:animLvl val="lvl"/>
          <dgm:resizeHandles val="exact"/>
        </dgm:presLayoutVars>
      </dgm:prSet>
      <dgm:spPr/>
    </dgm:pt>
    <dgm:pt modelId="{8F357A35-3AA8-C54F-BA4B-35364FFFB6F1}" type="pres">
      <dgm:prSet presAssocID="{24000234-3363-4AEC-A215-359635060EB2}" presName="parentText" presStyleLbl="node1" presStyleIdx="0" presStyleCnt="2">
        <dgm:presLayoutVars>
          <dgm:chMax val="0"/>
          <dgm:bulletEnabled val="1"/>
        </dgm:presLayoutVars>
      </dgm:prSet>
      <dgm:spPr/>
    </dgm:pt>
    <dgm:pt modelId="{F632ECF6-473B-594C-A1EE-3A208EE0EC68}" type="pres">
      <dgm:prSet presAssocID="{97166068-07A4-4EB1-9EC9-FDB919C3303D}" presName="spacer" presStyleCnt="0"/>
      <dgm:spPr/>
    </dgm:pt>
    <dgm:pt modelId="{E3834981-3D5D-6C4E-9311-0AE6E471E3EB}" type="pres">
      <dgm:prSet presAssocID="{9376D742-E23D-47A5-81F3-FE8A123A3E2A}" presName="parentText" presStyleLbl="node1" presStyleIdx="1" presStyleCnt="2">
        <dgm:presLayoutVars>
          <dgm:chMax val="0"/>
          <dgm:bulletEnabled val="1"/>
        </dgm:presLayoutVars>
      </dgm:prSet>
      <dgm:spPr/>
    </dgm:pt>
  </dgm:ptLst>
  <dgm:cxnLst>
    <dgm:cxn modelId="{29C70447-D87F-2D4C-A1CA-DBA11F2F7E08}" type="presOf" srcId="{B863A22B-87A9-4202-AC76-43325AF60E40}" destId="{9FCF9243-E3FC-CA47-BA54-5F749D12C63B}" srcOrd="0" destOrd="0" presId="urn:microsoft.com/office/officeart/2005/8/layout/vList2"/>
    <dgm:cxn modelId="{57D87E90-5599-4DD9-8D58-A5D319D64134}" srcId="{B863A22B-87A9-4202-AC76-43325AF60E40}" destId="{24000234-3363-4AEC-A215-359635060EB2}" srcOrd="0" destOrd="0" parTransId="{1B0371A2-0E9A-483D-8A2B-808EB3CFD0D0}" sibTransId="{97166068-07A4-4EB1-9EC9-FDB919C3303D}"/>
    <dgm:cxn modelId="{D90E0FA0-52BA-41EA-9D02-27ABBBF210BF}" srcId="{B863A22B-87A9-4202-AC76-43325AF60E40}" destId="{9376D742-E23D-47A5-81F3-FE8A123A3E2A}" srcOrd="1" destOrd="0" parTransId="{00ED7B8D-DBD2-4446-B309-3F4CE9161A39}" sibTransId="{168DAB48-1284-4A9F-8AB3-B8463B00377D}"/>
    <dgm:cxn modelId="{FDE65CAA-EBE6-814E-B976-290C14C7C8D3}" type="presOf" srcId="{24000234-3363-4AEC-A215-359635060EB2}" destId="{8F357A35-3AA8-C54F-BA4B-35364FFFB6F1}" srcOrd="0" destOrd="0" presId="urn:microsoft.com/office/officeart/2005/8/layout/vList2"/>
    <dgm:cxn modelId="{A99AFAE1-3BA7-9341-82F0-724367EC5C26}" type="presOf" srcId="{9376D742-E23D-47A5-81F3-FE8A123A3E2A}" destId="{E3834981-3D5D-6C4E-9311-0AE6E471E3EB}" srcOrd="0" destOrd="0" presId="urn:microsoft.com/office/officeart/2005/8/layout/vList2"/>
    <dgm:cxn modelId="{568E1977-1A4F-8B48-8B23-1A85CA4B8B83}" type="presParOf" srcId="{9FCF9243-E3FC-CA47-BA54-5F749D12C63B}" destId="{8F357A35-3AA8-C54F-BA4B-35364FFFB6F1}" srcOrd="0" destOrd="0" presId="urn:microsoft.com/office/officeart/2005/8/layout/vList2"/>
    <dgm:cxn modelId="{83B71ABC-DEEA-B142-8B14-25BA01D2D904}" type="presParOf" srcId="{9FCF9243-E3FC-CA47-BA54-5F749D12C63B}" destId="{F632ECF6-473B-594C-A1EE-3A208EE0EC68}" srcOrd="1" destOrd="0" presId="urn:microsoft.com/office/officeart/2005/8/layout/vList2"/>
    <dgm:cxn modelId="{7BB10EE7-6840-CB4C-940A-D4054CDF9503}" type="presParOf" srcId="{9FCF9243-E3FC-CA47-BA54-5F749D12C63B}" destId="{E3834981-3D5D-6C4E-9311-0AE6E471E3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0506E3-776C-4E0A-B964-4B30698D61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0EB99D-95E2-4BFE-A52B-2F589DF7F6FB}">
      <dgm:prSet/>
      <dgm:spPr/>
      <dgm:t>
        <a:bodyPr/>
        <a:lstStyle/>
        <a:p>
          <a:r>
            <a:rPr lang="en-GB"/>
            <a:t>Proposes that people will not seek preventive health behaviours unless:</a:t>
          </a:r>
          <a:endParaRPr lang="en-US"/>
        </a:p>
      </dgm:t>
    </dgm:pt>
    <dgm:pt modelId="{D2BAD69B-FECC-464F-80B4-ABCB55329F21}" type="parTrans" cxnId="{35D78493-0C46-44EF-96E3-D2A3284A3FA1}">
      <dgm:prSet/>
      <dgm:spPr/>
      <dgm:t>
        <a:bodyPr/>
        <a:lstStyle/>
        <a:p>
          <a:endParaRPr lang="en-US"/>
        </a:p>
      </dgm:t>
    </dgm:pt>
    <dgm:pt modelId="{6842AA9F-72AA-49B8-A6EC-5691E820DD9C}" type="sibTrans" cxnId="{35D78493-0C46-44EF-96E3-D2A3284A3FA1}">
      <dgm:prSet/>
      <dgm:spPr/>
      <dgm:t>
        <a:bodyPr/>
        <a:lstStyle/>
        <a:p>
          <a:endParaRPr lang="en-US"/>
        </a:p>
      </dgm:t>
    </dgm:pt>
    <dgm:pt modelId="{4FCBC98D-0D3E-44D9-84E5-4E8E0B84A71D}">
      <dgm:prSet/>
      <dgm:spPr/>
      <dgm:t>
        <a:bodyPr/>
        <a:lstStyle/>
        <a:p>
          <a:r>
            <a:rPr lang="en-GB"/>
            <a:t>a) they possess at least minimal levels of motivation and knowledge</a:t>
          </a:r>
          <a:endParaRPr lang="en-US"/>
        </a:p>
      </dgm:t>
    </dgm:pt>
    <dgm:pt modelId="{E519F250-C7F3-456A-888A-1B018F361D9E}" type="parTrans" cxnId="{DB91B959-34A4-45C6-A23F-09B9F4A6E6B9}">
      <dgm:prSet/>
      <dgm:spPr/>
      <dgm:t>
        <a:bodyPr/>
        <a:lstStyle/>
        <a:p>
          <a:endParaRPr lang="en-US"/>
        </a:p>
      </dgm:t>
    </dgm:pt>
    <dgm:pt modelId="{48B45086-E6F9-4B0B-A134-FE66F7DE8980}" type="sibTrans" cxnId="{DB91B959-34A4-45C6-A23F-09B9F4A6E6B9}">
      <dgm:prSet/>
      <dgm:spPr/>
      <dgm:t>
        <a:bodyPr/>
        <a:lstStyle/>
        <a:p>
          <a:endParaRPr lang="en-US"/>
        </a:p>
      </dgm:t>
    </dgm:pt>
    <dgm:pt modelId="{E58DC7B5-1B16-4170-ADEB-DD55FA9F31A1}">
      <dgm:prSet/>
      <dgm:spPr/>
      <dgm:t>
        <a:bodyPr/>
        <a:lstStyle/>
        <a:p>
          <a:r>
            <a:rPr lang="en-GB"/>
            <a:t>b) view themselves as potentially vulnerable</a:t>
          </a:r>
          <a:endParaRPr lang="en-US"/>
        </a:p>
      </dgm:t>
    </dgm:pt>
    <dgm:pt modelId="{9C2D9B4B-18F2-491D-98F9-54D81026F807}" type="parTrans" cxnId="{065B32D6-062B-4B9A-9323-EA63838F4718}">
      <dgm:prSet/>
      <dgm:spPr/>
      <dgm:t>
        <a:bodyPr/>
        <a:lstStyle/>
        <a:p>
          <a:endParaRPr lang="en-US"/>
        </a:p>
      </dgm:t>
    </dgm:pt>
    <dgm:pt modelId="{37448615-8E83-45AB-8C11-56D7F34EFFEC}" type="sibTrans" cxnId="{065B32D6-062B-4B9A-9323-EA63838F4718}">
      <dgm:prSet/>
      <dgm:spPr/>
      <dgm:t>
        <a:bodyPr/>
        <a:lstStyle/>
        <a:p>
          <a:endParaRPr lang="en-US"/>
        </a:p>
      </dgm:t>
    </dgm:pt>
    <dgm:pt modelId="{42EB1651-F42F-4AF0-90BC-8DE645303A8E}">
      <dgm:prSet/>
      <dgm:spPr/>
      <dgm:t>
        <a:bodyPr/>
        <a:lstStyle/>
        <a:p>
          <a:r>
            <a:rPr lang="en-GB"/>
            <a:t>c) view their condition as threatening</a:t>
          </a:r>
          <a:endParaRPr lang="en-US"/>
        </a:p>
      </dgm:t>
    </dgm:pt>
    <dgm:pt modelId="{BC1E5A54-EBFB-4992-AC43-2F3C75D8E1E8}" type="parTrans" cxnId="{22A0F0B7-0EF7-4DEE-A02B-21F32A1AD07F}">
      <dgm:prSet/>
      <dgm:spPr/>
      <dgm:t>
        <a:bodyPr/>
        <a:lstStyle/>
        <a:p>
          <a:endParaRPr lang="en-US"/>
        </a:p>
      </dgm:t>
    </dgm:pt>
    <dgm:pt modelId="{7BA75E73-AE47-40FF-9186-A9098C96FAE6}" type="sibTrans" cxnId="{22A0F0B7-0EF7-4DEE-A02B-21F32A1AD07F}">
      <dgm:prSet/>
      <dgm:spPr/>
      <dgm:t>
        <a:bodyPr/>
        <a:lstStyle/>
        <a:p>
          <a:endParaRPr lang="en-US"/>
        </a:p>
      </dgm:t>
    </dgm:pt>
    <dgm:pt modelId="{2683F968-F09E-4A21-A08E-CF469EE2AE9E}" type="pres">
      <dgm:prSet presAssocID="{AA0506E3-776C-4E0A-B964-4B30698D61ED}" presName="root" presStyleCnt="0">
        <dgm:presLayoutVars>
          <dgm:dir/>
          <dgm:resizeHandles val="exact"/>
        </dgm:presLayoutVars>
      </dgm:prSet>
      <dgm:spPr/>
    </dgm:pt>
    <dgm:pt modelId="{12EB4677-B9D3-4B7B-9A0F-90EE3262DB6E}" type="pres">
      <dgm:prSet presAssocID="{050EB99D-95E2-4BFE-A52B-2F589DF7F6FB}" presName="compNode" presStyleCnt="0"/>
      <dgm:spPr/>
    </dgm:pt>
    <dgm:pt modelId="{F8C3EBBE-F891-4DD0-A9D7-69A7175D2448}" type="pres">
      <dgm:prSet presAssocID="{050EB99D-95E2-4BFE-A52B-2F589DF7F6FB}" presName="bgRect" presStyleLbl="bgShp" presStyleIdx="0" presStyleCnt="4"/>
      <dgm:spPr/>
    </dgm:pt>
    <dgm:pt modelId="{7360C7DC-E0B2-499A-A8C1-2FBC8DC6507A}" type="pres">
      <dgm:prSet presAssocID="{050EB99D-95E2-4BFE-A52B-2F589DF7F6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F585BEFE-9724-4F74-B680-FA19229EC509}" type="pres">
      <dgm:prSet presAssocID="{050EB99D-95E2-4BFE-A52B-2F589DF7F6FB}" presName="spaceRect" presStyleCnt="0"/>
      <dgm:spPr/>
    </dgm:pt>
    <dgm:pt modelId="{8F5C790F-7C27-414F-A398-A81B3F148C2F}" type="pres">
      <dgm:prSet presAssocID="{050EB99D-95E2-4BFE-A52B-2F589DF7F6FB}" presName="parTx" presStyleLbl="revTx" presStyleIdx="0" presStyleCnt="4">
        <dgm:presLayoutVars>
          <dgm:chMax val="0"/>
          <dgm:chPref val="0"/>
        </dgm:presLayoutVars>
      </dgm:prSet>
      <dgm:spPr/>
    </dgm:pt>
    <dgm:pt modelId="{D5C0B525-9A7B-4444-B84C-B1FF79026A5F}" type="pres">
      <dgm:prSet presAssocID="{6842AA9F-72AA-49B8-A6EC-5691E820DD9C}" presName="sibTrans" presStyleCnt="0"/>
      <dgm:spPr/>
    </dgm:pt>
    <dgm:pt modelId="{57A84BE7-F583-4DC8-B904-1D2E63C9E0A0}" type="pres">
      <dgm:prSet presAssocID="{4FCBC98D-0D3E-44D9-84E5-4E8E0B84A71D}" presName="compNode" presStyleCnt="0"/>
      <dgm:spPr/>
    </dgm:pt>
    <dgm:pt modelId="{C8F29E1A-2070-4E20-97B1-114C68F7564E}" type="pres">
      <dgm:prSet presAssocID="{4FCBC98D-0D3E-44D9-84E5-4E8E0B84A71D}" presName="bgRect" presStyleLbl="bgShp" presStyleIdx="1" presStyleCnt="4"/>
      <dgm:spPr/>
    </dgm:pt>
    <dgm:pt modelId="{AC59E7F8-B555-4AB1-BCF6-8EE0CF70FCD4}" type="pres">
      <dgm:prSet presAssocID="{4FCBC98D-0D3E-44D9-84E5-4E8E0B84A7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DD973F42-4B2D-4562-8CE5-229363430A6C}" type="pres">
      <dgm:prSet presAssocID="{4FCBC98D-0D3E-44D9-84E5-4E8E0B84A71D}" presName="spaceRect" presStyleCnt="0"/>
      <dgm:spPr/>
    </dgm:pt>
    <dgm:pt modelId="{64728702-B3F9-4BE1-BF5D-26726675C730}" type="pres">
      <dgm:prSet presAssocID="{4FCBC98D-0D3E-44D9-84E5-4E8E0B84A71D}" presName="parTx" presStyleLbl="revTx" presStyleIdx="1" presStyleCnt="4">
        <dgm:presLayoutVars>
          <dgm:chMax val="0"/>
          <dgm:chPref val="0"/>
        </dgm:presLayoutVars>
      </dgm:prSet>
      <dgm:spPr/>
    </dgm:pt>
    <dgm:pt modelId="{1A329805-E0CA-4516-A6E4-F1A2F5824E93}" type="pres">
      <dgm:prSet presAssocID="{48B45086-E6F9-4B0B-A134-FE66F7DE8980}" presName="sibTrans" presStyleCnt="0"/>
      <dgm:spPr/>
    </dgm:pt>
    <dgm:pt modelId="{763E44A9-14F4-40E0-B5F2-1BD291014D0C}" type="pres">
      <dgm:prSet presAssocID="{E58DC7B5-1B16-4170-ADEB-DD55FA9F31A1}" presName="compNode" presStyleCnt="0"/>
      <dgm:spPr/>
    </dgm:pt>
    <dgm:pt modelId="{3ADF05F1-E42F-494A-A752-89157DDC1A93}" type="pres">
      <dgm:prSet presAssocID="{E58DC7B5-1B16-4170-ADEB-DD55FA9F31A1}" presName="bgRect" presStyleLbl="bgShp" presStyleIdx="2" presStyleCnt="4"/>
      <dgm:spPr/>
    </dgm:pt>
    <dgm:pt modelId="{D6C533F5-ED90-4927-8839-31171ECE197D}" type="pres">
      <dgm:prSet presAssocID="{E58DC7B5-1B16-4170-ADEB-DD55FA9F31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04E0FF4C-DE36-43F7-A5F2-58BA24C96380}" type="pres">
      <dgm:prSet presAssocID="{E58DC7B5-1B16-4170-ADEB-DD55FA9F31A1}" presName="spaceRect" presStyleCnt="0"/>
      <dgm:spPr/>
    </dgm:pt>
    <dgm:pt modelId="{177CC2B3-C56D-4E15-93A1-33349C432682}" type="pres">
      <dgm:prSet presAssocID="{E58DC7B5-1B16-4170-ADEB-DD55FA9F31A1}" presName="parTx" presStyleLbl="revTx" presStyleIdx="2" presStyleCnt="4">
        <dgm:presLayoutVars>
          <dgm:chMax val="0"/>
          <dgm:chPref val="0"/>
        </dgm:presLayoutVars>
      </dgm:prSet>
      <dgm:spPr/>
    </dgm:pt>
    <dgm:pt modelId="{C9B38B68-B294-48F6-AA1D-1F17CDC7143B}" type="pres">
      <dgm:prSet presAssocID="{37448615-8E83-45AB-8C11-56D7F34EFFEC}" presName="sibTrans" presStyleCnt="0"/>
      <dgm:spPr/>
    </dgm:pt>
    <dgm:pt modelId="{A9474A25-9219-49BA-B4FD-4A4E296DB3A2}" type="pres">
      <dgm:prSet presAssocID="{42EB1651-F42F-4AF0-90BC-8DE645303A8E}" presName="compNode" presStyleCnt="0"/>
      <dgm:spPr/>
    </dgm:pt>
    <dgm:pt modelId="{29E3EC34-E626-45BD-86AE-8F0920C441A7}" type="pres">
      <dgm:prSet presAssocID="{42EB1651-F42F-4AF0-90BC-8DE645303A8E}" presName="bgRect" presStyleLbl="bgShp" presStyleIdx="3" presStyleCnt="4"/>
      <dgm:spPr/>
    </dgm:pt>
    <dgm:pt modelId="{08F5FE2F-DA76-45BF-8387-EBE4DE2EBD93}" type="pres">
      <dgm:prSet presAssocID="{42EB1651-F42F-4AF0-90BC-8DE645303A8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print"/>
        </a:ext>
      </dgm:extLst>
    </dgm:pt>
    <dgm:pt modelId="{65EA78D2-8BC3-4586-99DE-90E954ECC000}" type="pres">
      <dgm:prSet presAssocID="{42EB1651-F42F-4AF0-90BC-8DE645303A8E}" presName="spaceRect" presStyleCnt="0"/>
      <dgm:spPr/>
    </dgm:pt>
    <dgm:pt modelId="{76B9177A-FD78-4AA5-8AE3-47722F12572F}" type="pres">
      <dgm:prSet presAssocID="{42EB1651-F42F-4AF0-90BC-8DE645303A8E}" presName="parTx" presStyleLbl="revTx" presStyleIdx="3" presStyleCnt="4">
        <dgm:presLayoutVars>
          <dgm:chMax val="0"/>
          <dgm:chPref val="0"/>
        </dgm:presLayoutVars>
      </dgm:prSet>
      <dgm:spPr/>
    </dgm:pt>
  </dgm:ptLst>
  <dgm:cxnLst>
    <dgm:cxn modelId="{E13B4911-2A18-48EB-8D2C-D1240250863C}" type="presOf" srcId="{AA0506E3-776C-4E0A-B964-4B30698D61ED}" destId="{2683F968-F09E-4A21-A08E-CF469EE2AE9E}" srcOrd="0" destOrd="0" presId="urn:microsoft.com/office/officeart/2018/2/layout/IconVerticalSolidList"/>
    <dgm:cxn modelId="{074E9731-9907-44A2-9C91-3C91C5876F6D}" type="presOf" srcId="{4FCBC98D-0D3E-44D9-84E5-4E8E0B84A71D}" destId="{64728702-B3F9-4BE1-BF5D-26726675C730}" srcOrd="0" destOrd="0" presId="urn:microsoft.com/office/officeart/2018/2/layout/IconVerticalSolidList"/>
    <dgm:cxn modelId="{DB91B959-34A4-45C6-A23F-09B9F4A6E6B9}" srcId="{AA0506E3-776C-4E0A-B964-4B30698D61ED}" destId="{4FCBC98D-0D3E-44D9-84E5-4E8E0B84A71D}" srcOrd="1" destOrd="0" parTransId="{E519F250-C7F3-456A-888A-1B018F361D9E}" sibTransId="{48B45086-E6F9-4B0B-A134-FE66F7DE8980}"/>
    <dgm:cxn modelId="{E4EE0769-8DC2-4574-933C-46C06ACDC1CA}" type="presOf" srcId="{42EB1651-F42F-4AF0-90BC-8DE645303A8E}" destId="{76B9177A-FD78-4AA5-8AE3-47722F12572F}" srcOrd="0" destOrd="0" presId="urn:microsoft.com/office/officeart/2018/2/layout/IconVerticalSolidList"/>
    <dgm:cxn modelId="{35D78493-0C46-44EF-96E3-D2A3284A3FA1}" srcId="{AA0506E3-776C-4E0A-B964-4B30698D61ED}" destId="{050EB99D-95E2-4BFE-A52B-2F589DF7F6FB}" srcOrd="0" destOrd="0" parTransId="{D2BAD69B-FECC-464F-80B4-ABCB55329F21}" sibTransId="{6842AA9F-72AA-49B8-A6EC-5691E820DD9C}"/>
    <dgm:cxn modelId="{22A0F0B7-0EF7-4DEE-A02B-21F32A1AD07F}" srcId="{AA0506E3-776C-4E0A-B964-4B30698D61ED}" destId="{42EB1651-F42F-4AF0-90BC-8DE645303A8E}" srcOrd="3" destOrd="0" parTransId="{BC1E5A54-EBFB-4992-AC43-2F3C75D8E1E8}" sibTransId="{7BA75E73-AE47-40FF-9186-A9098C96FAE6}"/>
    <dgm:cxn modelId="{BF99AAC5-3DE6-44EF-ADF5-E1D0F0767975}" type="presOf" srcId="{050EB99D-95E2-4BFE-A52B-2F589DF7F6FB}" destId="{8F5C790F-7C27-414F-A398-A81B3F148C2F}" srcOrd="0" destOrd="0" presId="urn:microsoft.com/office/officeart/2018/2/layout/IconVerticalSolidList"/>
    <dgm:cxn modelId="{065B32D6-062B-4B9A-9323-EA63838F4718}" srcId="{AA0506E3-776C-4E0A-B964-4B30698D61ED}" destId="{E58DC7B5-1B16-4170-ADEB-DD55FA9F31A1}" srcOrd="2" destOrd="0" parTransId="{9C2D9B4B-18F2-491D-98F9-54D81026F807}" sibTransId="{37448615-8E83-45AB-8C11-56D7F34EFFEC}"/>
    <dgm:cxn modelId="{3BBA0EDA-33A6-40B8-A048-CB6E655B5BA2}" type="presOf" srcId="{E58DC7B5-1B16-4170-ADEB-DD55FA9F31A1}" destId="{177CC2B3-C56D-4E15-93A1-33349C432682}" srcOrd="0" destOrd="0" presId="urn:microsoft.com/office/officeart/2018/2/layout/IconVerticalSolidList"/>
    <dgm:cxn modelId="{2B8D2A9F-F9D4-4299-84BE-03FEC7F0D36D}" type="presParOf" srcId="{2683F968-F09E-4A21-A08E-CF469EE2AE9E}" destId="{12EB4677-B9D3-4B7B-9A0F-90EE3262DB6E}" srcOrd="0" destOrd="0" presId="urn:microsoft.com/office/officeart/2018/2/layout/IconVerticalSolidList"/>
    <dgm:cxn modelId="{B58D5A10-245A-4A96-8725-4E9FC7ED966D}" type="presParOf" srcId="{12EB4677-B9D3-4B7B-9A0F-90EE3262DB6E}" destId="{F8C3EBBE-F891-4DD0-A9D7-69A7175D2448}" srcOrd="0" destOrd="0" presId="urn:microsoft.com/office/officeart/2018/2/layout/IconVerticalSolidList"/>
    <dgm:cxn modelId="{D62D343F-D567-4FC4-85BC-6E655268E45B}" type="presParOf" srcId="{12EB4677-B9D3-4B7B-9A0F-90EE3262DB6E}" destId="{7360C7DC-E0B2-499A-A8C1-2FBC8DC6507A}" srcOrd="1" destOrd="0" presId="urn:microsoft.com/office/officeart/2018/2/layout/IconVerticalSolidList"/>
    <dgm:cxn modelId="{F6DF8B50-FEA4-4ECB-B009-8FAFC2232EFE}" type="presParOf" srcId="{12EB4677-B9D3-4B7B-9A0F-90EE3262DB6E}" destId="{F585BEFE-9724-4F74-B680-FA19229EC509}" srcOrd="2" destOrd="0" presId="urn:microsoft.com/office/officeart/2018/2/layout/IconVerticalSolidList"/>
    <dgm:cxn modelId="{899CB7BC-416E-486B-97BC-74BEBB195606}" type="presParOf" srcId="{12EB4677-B9D3-4B7B-9A0F-90EE3262DB6E}" destId="{8F5C790F-7C27-414F-A398-A81B3F148C2F}" srcOrd="3" destOrd="0" presId="urn:microsoft.com/office/officeart/2018/2/layout/IconVerticalSolidList"/>
    <dgm:cxn modelId="{CF840FC6-6736-4731-B1E7-B399F2A6B795}" type="presParOf" srcId="{2683F968-F09E-4A21-A08E-CF469EE2AE9E}" destId="{D5C0B525-9A7B-4444-B84C-B1FF79026A5F}" srcOrd="1" destOrd="0" presId="urn:microsoft.com/office/officeart/2018/2/layout/IconVerticalSolidList"/>
    <dgm:cxn modelId="{07CE8C4E-9376-4C1F-B78F-E5F6C374BA01}" type="presParOf" srcId="{2683F968-F09E-4A21-A08E-CF469EE2AE9E}" destId="{57A84BE7-F583-4DC8-B904-1D2E63C9E0A0}" srcOrd="2" destOrd="0" presId="urn:microsoft.com/office/officeart/2018/2/layout/IconVerticalSolidList"/>
    <dgm:cxn modelId="{ADCA7FFE-C30A-4E7B-BA24-DE17008B2E53}" type="presParOf" srcId="{57A84BE7-F583-4DC8-B904-1D2E63C9E0A0}" destId="{C8F29E1A-2070-4E20-97B1-114C68F7564E}" srcOrd="0" destOrd="0" presId="urn:microsoft.com/office/officeart/2018/2/layout/IconVerticalSolidList"/>
    <dgm:cxn modelId="{FC9233A8-9E7E-4FE5-A224-EF235374F586}" type="presParOf" srcId="{57A84BE7-F583-4DC8-B904-1D2E63C9E0A0}" destId="{AC59E7F8-B555-4AB1-BCF6-8EE0CF70FCD4}" srcOrd="1" destOrd="0" presId="urn:microsoft.com/office/officeart/2018/2/layout/IconVerticalSolidList"/>
    <dgm:cxn modelId="{9437CDDF-F7E3-492C-BE98-2938F4362EF8}" type="presParOf" srcId="{57A84BE7-F583-4DC8-B904-1D2E63C9E0A0}" destId="{DD973F42-4B2D-4562-8CE5-229363430A6C}" srcOrd="2" destOrd="0" presId="urn:microsoft.com/office/officeart/2018/2/layout/IconVerticalSolidList"/>
    <dgm:cxn modelId="{AE13F0D9-0248-41AD-A664-8614C83D1B4E}" type="presParOf" srcId="{57A84BE7-F583-4DC8-B904-1D2E63C9E0A0}" destId="{64728702-B3F9-4BE1-BF5D-26726675C730}" srcOrd="3" destOrd="0" presId="urn:microsoft.com/office/officeart/2018/2/layout/IconVerticalSolidList"/>
    <dgm:cxn modelId="{871F6DA0-8799-42BA-846B-3759AA501C0C}" type="presParOf" srcId="{2683F968-F09E-4A21-A08E-CF469EE2AE9E}" destId="{1A329805-E0CA-4516-A6E4-F1A2F5824E93}" srcOrd="3" destOrd="0" presId="urn:microsoft.com/office/officeart/2018/2/layout/IconVerticalSolidList"/>
    <dgm:cxn modelId="{7FF9CEEF-0C1E-45B6-A73C-AED1952B2808}" type="presParOf" srcId="{2683F968-F09E-4A21-A08E-CF469EE2AE9E}" destId="{763E44A9-14F4-40E0-B5F2-1BD291014D0C}" srcOrd="4" destOrd="0" presId="urn:microsoft.com/office/officeart/2018/2/layout/IconVerticalSolidList"/>
    <dgm:cxn modelId="{7ACF0E46-8087-477F-9D99-669F9A6C4E21}" type="presParOf" srcId="{763E44A9-14F4-40E0-B5F2-1BD291014D0C}" destId="{3ADF05F1-E42F-494A-A752-89157DDC1A93}" srcOrd="0" destOrd="0" presId="urn:microsoft.com/office/officeart/2018/2/layout/IconVerticalSolidList"/>
    <dgm:cxn modelId="{7B942CC8-5B0F-45FD-B651-33CF08010F85}" type="presParOf" srcId="{763E44A9-14F4-40E0-B5F2-1BD291014D0C}" destId="{D6C533F5-ED90-4927-8839-31171ECE197D}" srcOrd="1" destOrd="0" presId="urn:microsoft.com/office/officeart/2018/2/layout/IconVerticalSolidList"/>
    <dgm:cxn modelId="{D369D363-5DC8-4B03-A2A7-722298C151AC}" type="presParOf" srcId="{763E44A9-14F4-40E0-B5F2-1BD291014D0C}" destId="{04E0FF4C-DE36-43F7-A5F2-58BA24C96380}" srcOrd="2" destOrd="0" presId="urn:microsoft.com/office/officeart/2018/2/layout/IconVerticalSolidList"/>
    <dgm:cxn modelId="{8B7E98F6-48B3-4AAE-86F0-06948CCBE6EB}" type="presParOf" srcId="{763E44A9-14F4-40E0-B5F2-1BD291014D0C}" destId="{177CC2B3-C56D-4E15-93A1-33349C432682}" srcOrd="3" destOrd="0" presId="urn:microsoft.com/office/officeart/2018/2/layout/IconVerticalSolidList"/>
    <dgm:cxn modelId="{44D28E87-FB5C-47C3-95AE-CE5BE3A03CC0}" type="presParOf" srcId="{2683F968-F09E-4A21-A08E-CF469EE2AE9E}" destId="{C9B38B68-B294-48F6-AA1D-1F17CDC7143B}" srcOrd="5" destOrd="0" presId="urn:microsoft.com/office/officeart/2018/2/layout/IconVerticalSolidList"/>
    <dgm:cxn modelId="{F0B428F6-6379-4EE4-9B7E-CA93534D5B3D}" type="presParOf" srcId="{2683F968-F09E-4A21-A08E-CF469EE2AE9E}" destId="{A9474A25-9219-49BA-B4FD-4A4E296DB3A2}" srcOrd="6" destOrd="0" presId="urn:microsoft.com/office/officeart/2018/2/layout/IconVerticalSolidList"/>
    <dgm:cxn modelId="{2E47FB9C-B432-4195-B51E-A5B96BEB4E33}" type="presParOf" srcId="{A9474A25-9219-49BA-B4FD-4A4E296DB3A2}" destId="{29E3EC34-E626-45BD-86AE-8F0920C441A7}" srcOrd="0" destOrd="0" presId="urn:microsoft.com/office/officeart/2018/2/layout/IconVerticalSolidList"/>
    <dgm:cxn modelId="{F9A4D832-DDB0-4B85-B3C8-F899DD4BFD13}" type="presParOf" srcId="{A9474A25-9219-49BA-B4FD-4A4E296DB3A2}" destId="{08F5FE2F-DA76-45BF-8387-EBE4DE2EBD93}" srcOrd="1" destOrd="0" presId="urn:microsoft.com/office/officeart/2018/2/layout/IconVerticalSolidList"/>
    <dgm:cxn modelId="{DAF4C6FA-B2BA-4F7E-8ACE-A8C7BB482F06}" type="presParOf" srcId="{A9474A25-9219-49BA-B4FD-4A4E296DB3A2}" destId="{65EA78D2-8BC3-4586-99DE-90E954ECC000}" srcOrd="2" destOrd="0" presId="urn:microsoft.com/office/officeart/2018/2/layout/IconVerticalSolidList"/>
    <dgm:cxn modelId="{708EF1C1-5323-45D3-B51F-3D4650F308CB}" type="presParOf" srcId="{A9474A25-9219-49BA-B4FD-4A4E296DB3A2}" destId="{76B9177A-FD78-4AA5-8AE3-47722F1257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D4A4101-A904-4CF6-997A-B60B6B84556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E93FED-5F15-47A0-833A-CFBD754DBE7C}">
      <dgm:prSet/>
      <dgm:spPr/>
      <dgm:t>
        <a:bodyPr/>
        <a:lstStyle/>
        <a:p>
          <a:r>
            <a:rPr lang="en-GB"/>
            <a:t>It incorporates the latest scientific approaches to weight loss, physical activity and diet and taps the potential of professional football clubs to engage overweight and obese men in weight loss. </a:t>
          </a:r>
          <a:endParaRPr lang="en-US"/>
        </a:p>
      </dgm:t>
    </dgm:pt>
    <dgm:pt modelId="{72D45B68-356E-4B0C-A678-F37975BA8156}" type="parTrans" cxnId="{35AFA1B9-3F94-4C62-B2AB-8F67D4CEE7B2}">
      <dgm:prSet/>
      <dgm:spPr/>
      <dgm:t>
        <a:bodyPr/>
        <a:lstStyle/>
        <a:p>
          <a:endParaRPr lang="en-US"/>
        </a:p>
      </dgm:t>
    </dgm:pt>
    <dgm:pt modelId="{DD51B24F-1A29-4DF4-A36A-505820E41B1D}" type="sibTrans" cxnId="{35AFA1B9-3F94-4C62-B2AB-8F67D4CEE7B2}">
      <dgm:prSet/>
      <dgm:spPr/>
      <dgm:t>
        <a:bodyPr/>
        <a:lstStyle/>
        <a:p>
          <a:endParaRPr lang="en-US"/>
        </a:p>
      </dgm:t>
    </dgm:pt>
    <dgm:pt modelId="{EF5CFC8C-6843-44AA-8D26-77A49F30C93B}">
      <dgm:prSet/>
      <dgm:spPr/>
      <dgm:t>
        <a:bodyPr/>
        <a:lstStyle/>
        <a:p>
          <a:r>
            <a:rPr lang="en-GB"/>
            <a:t>In the 12 weekly sessions, men learnt about diet and healthy living for weight loss, how to set goals and monitor their eating and physical activity, and top tips for making long-term changes. </a:t>
          </a:r>
          <a:endParaRPr lang="en-US"/>
        </a:p>
      </dgm:t>
    </dgm:pt>
    <dgm:pt modelId="{E20D911C-2BC2-44B4-BE75-130E08C525C4}" type="parTrans" cxnId="{D81306CC-7732-41E4-8A32-917EFB8D6CF5}">
      <dgm:prSet/>
      <dgm:spPr/>
      <dgm:t>
        <a:bodyPr/>
        <a:lstStyle/>
        <a:p>
          <a:endParaRPr lang="en-US"/>
        </a:p>
      </dgm:t>
    </dgm:pt>
    <dgm:pt modelId="{231D077C-B81A-44D2-B52D-B25F46BC94E8}" type="sibTrans" cxnId="{D81306CC-7732-41E4-8A32-917EFB8D6CF5}">
      <dgm:prSet/>
      <dgm:spPr/>
      <dgm:t>
        <a:bodyPr/>
        <a:lstStyle/>
        <a:p>
          <a:endParaRPr lang="en-US"/>
        </a:p>
      </dgm:t>
    </dgm:pt>
    <dgm:pt modelId="{C3580401-9DB5-4D1D-ABCA-0D912B62895F}">
      <dgm:prSet/>
      <dgm:spPr/>
      <dgm:t>
        <a:bodyPr/>
        <a:lstStyle/>
        <a:p>
          <a:r>
            <a:rPr lang="en-GB"/>
            <a:t>The FFIT programme also included a pedometer-based walking programme, group physical activity sessions at the club and some minimal ongoing support including a reunion session at the club.</a:t>
          </a:r>
          <a:endParaRPr lang="en-US"/>
        </a:p>
      </dgm:t>
    </dgm:pt>
    <dgm:pt modelId="{F06EE475-8DEA-4C47-9441-28EA2CD27D90}" type="parTrans" cxnId="{9297421E-DFB9-4D10-9304-93AA2461F687}">
      <dgm:prSet/>
      <dgm:spPr/>
      <dgm:t>
        <a:bodyPr/>
        <a:lstStyle/>
        <a:p>
          <a:endParaRPr lang="en-US"/>
        </a:p>
      </dgm:t>
    </dgm:pt>
    <dgm:pt modelId="{B6247D1D-20B4-4EC6-8D36-6A88E6B249C3}" type="sibTrans" cxnId="{9297421E-DFB9-4D10-9304-93AA2461F687}">
      <dgm:prSet/>
      <dgm:spPr/>
      <dgm:t>
        <a:bodyPr/>
        <a:lstStyle/>
        <a:p>
          <a:endParaRPr lang="en-US"/>
        </a:p>
      </dgm:t>
    </dgm:pt>
    <dgm:pt modelId="{D031DAC1-6593-A84B-A46D-8D0DDF2A6D7B}" type="pres">
      <dgm:prSet presAssocID="{7D4A4101-A904-4CF6-997A-B60B6B845568}" presName="linear" presStyleCnt="0">
        <dgm:presLayoutVars>
          <dgm:animLvl val="lvl"/>
          <dgm:resizeHandles val="exact"/>
        </dgm:presLayoutVars>
      </dgm:prSet>
      <dgm:spPr/>
    </dgm:pt>
    <dgm:pt modelId="{1C26D68E-9C48-8140-88BC-74FC592530C6}" type="pres">
      <dgm:prSet presAssocID="{70E93FED-5F15-47A0-833A-CFBD754DBE7C}" presName="parentText" presStyleLbl="node1" presStyleIdx="0" presStyleCnt="3">
        <dgm:presLayoutVars>
          <dgm:chMax val="0"/>
          <dgm:bulletEnabled val="1"/>
        </dgm:presLayoutVars>
      </dgm:prSet>
      <dgm:spPr/>
    </dgm:pt>
    <dgm:pt modelId="{4F669061-2F55-C147-AC01-12ACF575EC06}" type="pres">
      <dgm:prSet presAssocID="{DD51B24F-1A29-4DF4-A36A-505820E41B1D}" presName="spacer" presStyleCnt="0"/>
      <dgm:spPr/>
    </dgm:pt>
    <dgm:pt modelId="{33CEC24B-E0A0-AF41-8F37-F395C4733735}" type="pres">
      <dgm:prSet presAssocID="{EF5CFC8C-6843-44AA-8D26-77A49F30C93B}" presName="parentText" presStyleLbl="node1" presStyleIdx="1" presStyleCnt="3">
        <dgm:presLayoutVars>
          <dgm:chMax val="0"/>
          <dgm:bulletEnabled val="1"/>
        </dgm:presLayoutVars>
      </dgm:prSet>
      <dgm:spPr/>
    </dgm:pt>
    <dgm:pt modelId="{80930964-E6B2-0A4C-B787-3E5B40DD1958}" type="pres">
      <dgm:prSet presAssocID="{231D077C-B81A-44D2-B52D-B25F46BC94E8}" presName="spacer" presStyleCnt="0"/>
      <dgm:spPr/>
    </dgm:pt>
    <dgm:pt modelId="{31BB2FA3-06BA-274F-9299-00F2DDA35D31}" type="pres">
      <dgm:prSet presAssocID="{C3580401-9DB5-4D1D-ABCA-0D912B62895F}" presName="parentText" presStyleLbl="node1" presStyleIdx="2" presStyleCnt="3">
        <dgm:presLayoutVars>
          <dgm:chMax val="0"/>
          <dgm:bulletEnabled val="1"/>
        </dgm:presLayoutVars>
      </dgm:prSet>
      <dgm:spPr/>
    </dgm:pt>
  </dgm:ptLst>
  <dgm:cxnLst>
    <dgm:cxn modelId="{0A4D8117-12FB-0C46-AB06-2EB6466B346F}" type="presOf" srcId="{70E93FED-5F15-47A0-833A-CFBD754DBE7C}" destId="{1C26D68E-9C48-8140-88BC-74FC592530C6}" srcOrd="0" destOrd="0" presId="urn:microsoft.com/office/officeart/2005/8/layout/vList2"/>
    <dgm:cxn modelId="{9297421E-DFB9-4D10-9304-93AA2461F687}" srcId="{7D4A4101-A904-4CF6-997A-B60B6B845568}" destId="{C3580401-9DB5-4D1D-ABCA-0D912B62895F}" srcOrd="2" destOrd="0" parTransId="{F06EE475-8DEA-4C47-9441-28EA2CD27D90}" sibTransId="{B6247D1D-20B4-4EC6-8D36-6A88E6B249C3}"/>
    <dgm:cxn modelId="{9BA2B132-3820-8045-BC3A-CF2DE01F16E0}" type="presOf" srcId="{C3580401-9DB5-4D1D-ABCA-0D912B62895F}" destId="{31BB2FA3-06BA-274F-9299-00F2DDA35D31}" srcOrd="0" destOrd="0" presId="urn:microsoft.com/office/officeart/2005/8/layout/vList2"/>
    <dgm:cxn modelId="{1D31493C-7117-704F-BA16-6654FB1D3FB2}" type="presOf" srcId="{EF5CFC8C-6843-44AA-8D26-77A49F30C93B}" destId="{33CEC24B-E0A0-AF41-8F37-F395C4733735}" srcOrd="0" destOrd="0" presId="urn:microsoft.com/office/officeart/2005/8/layout/vList2"/>
    <dgm:cxn modelId="{5849155A-3270-CC4D-BA15-69525C8DA68C}" type="presOf" srcId="{7D4A4101-A904-4CF6-997A-B60B6B845568}" destId="{D031DAC1-6593-A84B-A46D-8D0DDF2A6D7B}" srcOrd="0" destOrd="0" presId="urn:microsoft.com/office/officeart/2005/8/layout/vList2"/>
    <dgm:cxn modelId="{35AFA1B9-3F94-4C62-B2AB-8F67D4CEE7B2}" srcId="{7D4A4101-A904-4CF6-997A-B60B6B845568}" destId="{70E93FED-5F15-47A0-833A-CFBD754DBE7C}" srcOrd="0" destOrd="0" parTransId="{72D45B68-356E-4B0C-A678-F37975BA8156}" sibTransId="{DD51B24F-1A29-4DF4-A36A-505820E41B1D}"/>
    <dgm:cxn modelId="{D81306CC-7732-41E4-8A32-917EFB8D6CF5}" srcId="{7D4A4101-A904-4CF6-997A-B60B6B845568}" destId="{EF5CFC8C-6843-44AA-8D26-77A49F30C93B}" srcOrd="1" destOrd="0" parTransId="{E20D911C-2BC2-44B4-BE75-130E08C525C4}" sibTransId="{231D077C-B81A-44D2-B52D-B25F46BC94E8}"/>
    <dgm:cxn modelId="{65A9D610-4B5E-534A-9B31-394E81DEE40C}" type="presParOf" srcId="{D031DAC1-6593-A84B-A46D-8D0DDF2A6D7B}" destId="{1C26D68E-9C48-8140-88BC-74FC592530C6}" srcOrd="0" destOrd="0" presId="urn:microsoft.com/office/officeart/2005/8/layout/vList2"/>
    <dgm:cxn modelId="{EEAE064B-48B3-A349-A2D0-C30B49E1FB20}" type="presParOf" srcId="{D031DAC1-6593-A84B-A46D-8D0DDF2A6D7B}" destId="{4F669061-2F55-C147-AC01-12ACF575EC06}" srcOrd="1" destOrd="0" presId="urn:microsoft.com/office/officeart/2005/8/layout/vList2"/>
    <dgm:cxn modelId="{E20C73AE-9A9E-C44A-B7E0-B3EA1777A511}" type="presParOf" srcId="{D031DAC1-6593-A84B-A46D-8D0DDF2A6D7B}" destId="{33CEC24B-E0A0-AF41-8F37-F395C4733735}" srcOrd="2" destOrd="0" presId="urn:microsoft.com/office/officeart/2005/8/layout/vList2"/>
    <dgm:cxn modelId="{FA8EEFF5-E835-5245-A517-DC69CA5D601B}" type="presParOf" srcId="{D031DAC1-6593-A84B-A46D-8D0DDF2A6D7B}" destId="{80930964-E6B2-0A4C-B787-3E5B40DD1958}" srcOrd="3" destOrd="0" presId="urn:microsoft.com/office/officeart/2005/8/layout/vList2"/>
    <dgm:cxn modelId="{9616D35D-B319-E047-97BB-37FA622F4D66}" type="presParOf" srcId="{D031DAC1-6593-A84B-A46D-8D0DDF2A6D7B}" destId="{31BB2FA3-06BA-274F-9299-00F2DDA35D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68E5702-9D4A-4871-B7F7-22D22FE9845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044448-2B97-4237-8DCC-6FB149634F51}">
      <dgm:prSet/>
      <dgm:spPr/>
      <dgm:t>
        <a:bodyPr/>
        <a:lstStyle/>
        <a:p>
          <a:r>
            <a:rPr lang="en-US"/>
            <a:t>Situation specific construct</a:t>
          </a:r>
        </a:p>
      </dgm:t>
    </dgm:pt>
    <dgm:pt modelId="{848AD037-7379-4935-A59C-A6536B37DFF6}" type="parTrans" cxnId="{A0AA77A1-251D-4A52-8FF1-EDD888F653F4}">
      <dgm:prSet/>
      <dgm:spPr/>
      <dgm:t>
        <a:bodyPr/>
        <a:lstStyle/>
        <a:p>
          <a:endParaRPr lang="en-US"/>
        </a:p>
      </dgm:t>
    </dgm:pt>
    <dgm:pt modelId="{ADC48D84-1C4F-40D5-8BE4-669F61134E91}" type="sibTrans" cxnId="{A0AA77A1-251D-4A52-8FF1-EDD888F653F4}">
      <dgm:prSet/>
      <dgm:spPr/>
      <dgm:t>
        <a:bodyPr/>
        <a:lstStyle/>
        <a:p>
          <a:endParaRPr lang="en-US"/>
        </a:p>
      </dgm:t>
    </dgm:pt>
    <dgm:pt modelId="{2EA103E4-0317-4509-ACD1-292908152BFC}">
      <dgm:prSet/>
      <dgm:spPr/>
      <dgm:t>
        <a:bodyPr/>
        <a:lstStyle/>
        <a:p>
          <a:r>
            <a:rPr lang="en-US"/>
            <a:t>Fluctuates with:</a:t>
          </a:r>
        </a:p>
      </dgm:t>
    </dgm:pt>
    <dgm:pt modelId="{C5F513D1-99B7-4CA7-924B-2F184AC7C908}" type="parTrans" cxnId="{8A87ECDB-C3B1-4512-9C31-F8E3D08735D1}">
      <dgm:prSet/>
      <dgm:spPr/>
      <dgm:t>
        <a:bodyPr/>
        <a:lstStyle/>
        <a:p>
          <a:endParaRPr lang="en-US"/>
        </a:p>
      </dgm:t>
    </dgm:pt>
    <dgm:pt modelId="{90C3B219-5355-4907-AB4F-F57A546FCFD3}" type="sibTrans" cxnId="{8A87ECDB-C3B1-4512-9C31-F8E3D08735D1}">
      <dgm:prSet/>
      <dgm:spPr/>
      <dgm:t>
        <a:bodyPr/>
        <a:lstStyle/>
        <a:p>
          <a:endParaRPr lang="en-US"/>
        </a:p>
      </dgm:t>
    </dgm:pt>
    <dgm:pt modelId="{9A104A7D-D1A3-43FA-BBEA-DDF4050FC2C6}">
      <dgm:prSet/>
      <dgm:spPr/>
      <dgm:t>
        <a:bodyPr/>
        <a:lstStyle/>
        <a:p>
          <a:r>
            <a:rPr lang="en-US"/>
            <a:t>Demands of task</a:t>
          </a:r>
        </a:p>
      </dgm:t>
    </dgm:pt>
    <dgm:pt modelId="{87BC5E1A-48B3-4C7A-AA79-40A67C2202CD}" type="parTrans" cxnId="{289875A9-8397-41F6-B358-3B7A4089D26F}">
      <dgm:prSet/>
      <dgm:spPr/>
      <dgm:t>
        <a:bodyPr/>
        <a:lstStyle/>
        <a:p>
          <a:endParaRPr lang="en-US"/>
        </a:p>
      </dgm:t>
    </dgm:pt>
    <dgm:pt modelId="{848D7679-5C52-4B21-A043-9B0F611B39A3}" type="sibTrans" cxnId="{289875A9-8397-41F6-B358-3B7A4089D26F}">
      <dgm:prSet/>
      <dgm:spPr/>
      <dgm:t>
        <a:bodyPr/>
        <a:lstStyle/>
        <a:p>
          <a:endParaRPr lang="en-US"/>
        </a:p>
      </dgm:t>
    </dgm:pt>
    <dgm:pt modelId="{ED61C23C-7E02-4778-97B5-A31569F5E193}">
      <dgm:prSet/>
      <dgm:spPr/>
      <dgm:t>
        <a:bodyPr/>
        <a:lstStyle/>
        <a:p>
          <a:r>
            <a:rPr lang="en-US"/>
            <a:t>Individual perceptions of their ability to produce desired behaviours or achieve a specific level of proficiency</a:t>
          </a:r>
        </a:p>
      </dgm:t>
    </dgm:pt>
    <dgm:pt modelId="{FADAB6F8-79DA-4239-9A63-9187E84036FA}" type="parTrans" cxnId="{EED3AB34-3ABE-4CE6-B87A-8BB3F5F04704}">
      <dgm:prSet/>
      <dgm:spPr/>
      <dgm:t>
        <a:bodyPr/>
        <a:lstStyle/>
        <a:p>
          <a:endParaRPr lang="en-US"/>
        </a:p>
      </dgm:t>
    </dgm:pt>
    <dgm:pt modelId="{B1C7F2AF-6097-420E-902E-6AA2AD3AC03F}" type="sibTrans" cxnId="{EED3AB34-3ABE-4CE6-B87A-8BB3F5F04704}">
      <dgm:prSet/>
      <dgm:spPr/>
      <dgm:t>
        <a:bodyPr/>
        <a:lstStyle/>
        <a:p>
          <a:endParaRPr lang="en-US"/>
        </a:p>
      </dgm:t>
    </dgm:pt>
    <dgm:pt modelId="{FC0D387C-8C2D-CD41-8EAF-5132877F24FA}" type="pres">
      <dgm:prSet presAssocID="{B68E5702-9D4A-4871-B7F7-22D22FE9845B}" presName="linear" presStyleCnt="0">
        <dgm:presLayoutVars>
          <dgm:animLvl val="lvl"/>
          <dgm:resizeHandles val="exact"/>
        </dgm:presLayoutVars>
      </dgm:prSet>
      <dgm:spPr/>
    </dgm:pt>
    <dgm:pt modelId="{B74B4520-6CFB-F14D-B0C8-8BCBDA48BEC1}" type="pres">
      <dgm:prSet presAssocID="{38044448-2B97-4237-8DCC-6FB149634F51}" presName="parentText" presStyleLbl="node1" presStyleIdx="0" presStyleCnt="2">
        <dgm:presLayoutVars>
          <dgm:chMax val="0"/>
          <dgm:bulletEnabled val="1"/>
        </dgm:presLayoutVars>
      </dgm:prSet>
      <dgm:spPr/>
    </dgm:pt>
    <dgm:pt modelId="{C15DB2DF-F173-654C-BF11-E4087266A05E}" type="pres">
      <dgm:prSet presAssocID="{ADC48D84-1C4F-40D5-8BE4-669F61134E91}" presName="spacer" presStyleCnt="0"/>
      <dgm:spPr/>
    </dgm:pt>
    <dgm:pt modelId="{8F2B71A0-B7FD-BD40-BD9D-23D43C2F16E7}" type="pres">
      <dgm:prSet presAssocID="{2EA103E4-0317-4509-ACD1-292908152BFC}" presName="parentText" presStyleLbl="node1" presStyleIdx="1" presStyleCnt="2">
        <dgm:presLayoutVars>
          <dgm:chMax val="0"/>
          <dgm:bulletEnabled val="1"/>
        </dgm:presLayoutVars>
      </dgm:prSet>
      <dgm:spPr/>
    </dgm:pt>
    <dgm:pt modelId="{57B3F3B2-59B8-1544-9DA1-DA2A177DA903}" type="pres">
      <dgm:prSet presAssocID="{2EA103E4-0317-4509-ACD1-292908152BFC}" presName="childText" presStyleLbl="revTx" presStyleIdx="0" presStyleCnt="1">
        <dgm:presLayoutVars>
          <dgm:bulletEnabled val="1"/>
        </dgm:presLayoutVars>
      </dgm:prSet>
      <dgm:spPr/>
    </dgm:pt>
  </dgm:ptLst>
  <dgm:cxnLst>
    <dgm:cxn modelId="{EF05DB0C-4B20-8C46-BC69-3BFE6968D1B6}" type="presOf" srcId="{B68E5702-9D4A-4871-B7F7-22D22FE9845B}" destId="{FC0D387C-8C2D-CD41-8EAF-5132877F24FA}" srcOrd="0" destOrd="0" presId="urn:microsoft.com/office/officeart/2005/8/layout/vList2"/>
    <dgm:cxn modelId="{EED3AB34-3ABE-4CE6-B87A-8BB3F5F04704}" srcId="{2EA103E4-0317-4509-ACD1-292908152BFC}" destId="{ED61C23C-7E02-4778-97B5-A31569F5E193}" srcOrd="1" destOrd="0" parTransId="{FADAB6F8-79DA-4239-9A63-9187E84036FA}" sibTransId="{B1C7F2AF-6097-420E-902E-6AA2AD3AC03F}"/>
    <dgm:cxn modelId="{E85FEA4E-8ED6-EF41-9FA8-878A4EE50735}" type="presOf" srcId="{2EA103E4-0317-4509-ACD1-292908152BFC}" destId="{8F2B71A0-B7FD-BD40-BD9D-23D43C2F16E7}" srcOrd="0" destOrd="0" presId="urn:microsoft.com/office/officeart/2005/8/layout/vList2"/>
    <dgm:cxn modelId="{A0AA77A1-251D-4A52-8FF1-EDD888F653F4}" srcId="{B68E5702-9D4A-4871-B7F7-22D22FE9845B}" destId="{38044448-2B97-4237-8DCC-6FB149634F51}" srcOrd="0" destOrd="0" parTransId="{848AD037-7379-4935-A59C-A6536B37DFF6}" sibTransId="{ADC48D84-1C4F-40D5-8BE4-669F61134E91}"/>
    <dgm:cxn modelId="{289875A9-8397-41F6-B358-3B7A4089D26F}" srcId="{2EA103E4-0317-4509-ACD1-292908152BFC}" destId="{9A104A7D-D1A3-43FA-BBEA-DDF4050FC2C6}" srcOrd="0" destOrd="0" parTransId="{87BC5E1A-48B3-4C7A-AA79-40A67C2202CD}" sibTransId="{848D7679-5C52-4B21-A043-9B0F611B39A3}"/>
    <dgm:cxn modelId="{1EFE9DA9-B51D-944D-A880-29436311A43B}" type="presOf" srcId="{9A104A7D-D1A3-43FA-BBEA-DDF4050FC2C6}" destId="{57B3F3B2-59B8-1544-9DA1-DA2A177DA903}" srcOrd="0" destOrd="0" presId="urn:microsoft.com/office/officeart/2005/8/layout/vList2"/>
    <dgm:cxn modelId="{7B2E8BD7-7AD2-B64F-B920-A7F1222AE93F}" type="presOf" srcId="{ED61C23C-7E02-4778-97B5-A31569F5E193}" destId="{57B3F3B2-59B8-1544-9DA1-DA2A177DA903}" srcOrd="0" destOrd="1" presId="urn:microsoft.com/office/officeart/2005/8/layout/vList2"/>
    <dgm:cxn modelId="{8A87ECDB-C3B1-4512-9C31-F8E3D08735D1}" srcId="{B68E5702-9D4A-4871-B7F7-22D22FE9845B}" destId="{2EA103E4-0317-4509-ACD1-292908152BFC}" srcOrd="1" destOrd="0" parTransId="{C5F513D1-99B7-4CA7-924B-2F184AC7C908}" sibTransId="{90C3B219-5355-4907-AB4F-F57A546FCFD3}"/>
    <dgm:cxn modelId="{CF4885DF-4F2F-F14F-9995-C7B31B921985}" type="presOf" srcId="{38044448-2B97-4237-8DCC-6FB149634F51}" destId="{B74B4520-6CFB-F14D-B0C8-8BCBDA48BEC1}" srcOrd="0" destOrd="0" presId="urn:microsoft.com/office/officeart/2005/8/layout/vList2"/>
    <dgm:cxn modelId="{B18E53E1-45E8-174F-B557-D810A9DAA380}" type="presParOf" srcId="{FC0D387C-8C2D-CD41-8EAF-5132877F24FA}" destId="{B74B4520-6CFB-F14D-B0C8-8BCBDA48BEC1}" srcOrd="0" destOrd="0" presId="urn:microsoft.com/office/officeart/2005/8/layout/vList2"/>
    <dgm:cxn modelId="{9EDE8C6F-2FB3-1149-9813-BF14E5D38A6B}" type="presParOf" srcId="{FC0D387C-8C2D-CD41-8EAF-5132877F24FA}" destId="{C15DB2DF-F173-654C-BF11-E4087266A05E}" srcOrd="1" destOrd="0" presId="urn:microsoft.com/office/officeart/2005/8/layout/vList2"/>
    <dgm:cxn modelId="{90FD2984-6394-874F-86E5-D406A4CAE871}" type="presParOf" srcId="{FC0D387C-8C2D-CD41-8EAF-5132877F24FA}" destId="{8F2B71A0-B7FD-BD40-BD9D-23D43C2F16E7}" srcOrd="2" destOrd="0" presId="urn:microsoft.com/office/officeart/2005/8/layout/vList2"/>
    <dgm:cxn modelId="{89AAD2CB-161D-2F47-9B86-3D85979D4876}" type="presParOf" srcId="{FC0D387C-8C2D-CD41-8EAF-5132877F24FA}" destId="{57B3F3B2-59B8-1544-9DA1-DA2A177DA90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7180D1-651D-41DA-9484-F27CFE42ED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079FD2F-EDE2-443C-A596-2CC1B1619D4B}">
      <dgm:prSet/>
      <dgm:spPr/>
      <dgm:t>
        <a:bodyPr/>
        <a:lstStyle/>
        <a:p>
          <a:r>
            <a:rPr lang="en-US"/>
            <a:t>Comparing personal capabilities to that of others </a:t>
          </a:r>
        </a:p>
      </dgm:t>
    </dgm:pt>
    <dgm:pt modelId="{A5386BF5-D71D-4DAB-8BB8-C1346BB5DC2D}" type="parTrans" cxnId="{5DF085FB-4271-4C86-B552-D8FD8662918C}">
      <dgm:prSet/>
      <dgm:spPr/>
      <dgm:t>
        <a:bodyPr/>
        <a:lstStyle/>
        <a:p>
          <a:endParaRPr lang="en-US"/>
        </a:p>
      </dgm:t>
    </dgm:pt>
    <dgm:pt modelId="{B6DFB6DB-90EB-4DC1-92D4-283D152D0E16}" type="sibTrans" cxnId="{5DF085FB-4271-4C86-B552-D8FD8662918C}">
      <dgm:prSet/>
      <dgm:spPr/>
      <dgm:t>
        <a:bodyPr/>
        <a:lstStyle/>
        <a:p>
          <a:endParaRPr lang="en-US"/>
        </a:p>
      </dgm:t>
    </dgm:pt>
    <dgm:pt modelId="{C7954A76-17D9-4878-A822-7F0FAE80A3E0}">
      <dgm:prSet/>
      <dgm:spPr/>
      <dgm:t>
        <a:bodyPr/>
        <a:lstStyle/>
        <a:p>
          <a:r>
            <a:rPr lang="en-US"/>
            <a:t>Modelling</a:t>
          </a:r>
        </a:p>
      </dgm:t>
    </dgm:pt>
    <dgm:pt modelId="{47D877D5-63EC-4B40-8568-B4DD1B0EF0AF}" type="parTrans" cxnId="{B4A29065-293A-4D2D-965C-419BF943BFB5}">
      <dgm:prSet/>
      <dgm:spPr/>
      <dgm:t>
        <a:bodyPr/>
        <a:lstStyle/>
        <a:p>
          <a:endParaRPr lang="en-US"/>
        </a:p>
      </dgm:t>
    </dgm:pt>
    <dgm:pt modelId="{B9F5A8C6-CB15-4C06-A363-D6E88F8468CF}" type="sibTrans" cxnId="{B4A29065-293A-4D2D-965C-419BF943BFB5}">
      <dgm:prSet/>
      <dgm:spPr/>
      <dgm:t>
        <a:bodyPr/>
        <a:lstStyle/>
        <a:p>
          <a:endParaRPr lang="en-US"/>
        </a:p>
      </dgm:t>
    </dgm:pt>
    <dgm:pt modelId="{345F095A-CD34-4C7A-9D14-B88CAF97BA49}">
      <dgm:prSet/>
      <dgm:spPr/>
      <dgm:t>
        <a:bodyPr/>
        <a:lstStyle/>
        <a:p>
          <a:r>
            <a:rPr lang="en-US"/>
            <a:t>Provides model of how to best accomplish a skill or task – can strengthen beliefs</a:t>
          </a:r>
        </a:p>
      </dgm:t>
    </dgm:pt>
    <dgm:pt modelId="{1624B5D0-77FA-4881-9477-FCB0968129E8}" type="parTrans" cxnId="{05E5F972-CD80-480C-94B1-4DE86465A6D6}">
      <dgm:prSet/>
      <dgm:spPr/>
      <dgm:t>
        <a:bodyPr/>
        <a:lstStyle/>
        <a:p>
          <a:endParaRPr lang="en-US"/>
        </a:p>
      </dgm:t>
    </dgm:pt>
    <dgm:pt modelId="{4494A8C5-3DAB-4F79-947C-A8D0D1058967}" type="sibTrans" cxnId="{05E5F972-CD80-480C-94B1-4DE86465A6D6}">
      <dgm:prSet/>
      <dgm:spPr/>
      <dgm:t>
        <a:bodyPr/>
        <a:lstStyle/>
        <a:p>
          <a:endParaRPr lang="en-US"/>
        </a:p>
      </dgm:t>
    </dgm:pt>
    <dgm:pt modelId="{48142E88-2806-402B-A262-6B66890EE462}">
      <dgm:prSet/>
      <dgm:spPr/>
      <dgm:t>
        <a:bodyPr/>
        <a:lstStyle/>
        <a:p>
          <a:r>
            <a:rPr lang="en-US"/>
            <a:t>Self-modelling – imagining oneself or others behaving successfully (cognitive process)</a:t>
          </a:r>
        </a:p>
      </dgm:t>
    </dgm:pt>
    <dgm:pt modelId="{DEB871C0-FFD4-4A96-A202-3CDE3B945F90}" type="parTrans" cxnId="{948307FA-0A2B-4242-95AB-31332E1212DA}">
      <dgm:prSet/>
      <dgm:spPr/>
      <dgm:t>
        <a:bodyPr/>
        <a:lstStyle/>
        <a:p>
          <a:endParaRPr lang="en-US"/>
        </a:p>
      </dgm:t>
    </dgm:pt>
    <dgm:pt modelId="{7BCECDED-9AF8-4453-A7E0-FEF03D0B6775}" type="sibTrans" cxnId="{948307FA-0A2B-4242-95AB-31332E1212DA}">
      <dgm:prSet/>
      <dgm:spPr/>
      <dgm:t>
        <a:bodyPr/>
        <a:lstStyle/>
        <a:p>
          <a:endParaRPr lang="en-US"/>
        </a:p>
      </dgm:t>
    </dgm:pt>
    <dgm:pt modelId="{96E9336E-DC26-4BE5-8F7B-F22E895DDDC8}">
      <dgm:prSet/>
      <dgm:spPr/>
      <dgm:t>
        <a:bodyPr/>
        <a:lstStyle/>
        <a:p>
          <a:r>
            <a:rPr lang="en-US"/>
            <a:t>Video / imagery</a:t>
          </a:r>
        </a:p>
      </dgm:t>
    </dgm:pt>
    <dgm:pt modelId="{C0D281CE-FFFD-4259-BBF8-0E74306B0AF1}" type="parTrans" cxnId="{783E8CB1-3F1C-4220-8DAA-831A6B024C04}">
      <dgm:prSet/>
      <dgm:spPr/>
      <dgm:t>
        <a:bodyPr/>
        <a:lstStyle/>
        <a:p>
          <a:endParaRPr lang="en-US"/>
        </a:p>
      </dgm:t>
    </dgm:pt>
    <dgm:pt modelId="{B665A688-4469-4531-B0AD-840F6773FB5E}" type="sibTrans" cxnId="{783E8CB1-3F1C-4220-8DAA-831A6B024C04}">
      <dgm:prSet/>
      <dgm:spPr/>
      <dgm:t>
        <a:bodyPr/>
        <a:lstStyle/>
        <a:p>
          <a:endParaRPr lang="en-US"/>
        </a:p>
      </dgm:t>
    </dgm:pt>
    <dgm:pt modelId="{1E56194E-FC6A-3F40-9E5B-9375CC9E3EFA}" type="pres">
      <dgm:prSet presAssocID="{A47180D1-651D-41DA-9484-F27CFE42EDDA}" presName="linear" presStyleCnt="0">
        <dgm:presLayoutVars>
          <dgm:animLvl val="lvl"/>
          <dgm:resizeHandles val="exact"/>
        </dgm:presLayoutVars>
      </dgm:prSet>
      <dgm:spPr/>
    </dgm:pt>
    <dgm:pt modelId="{3B0B5BEC-B25F-EE43-B4D0-F340FD6E1D48}" type="pres">
      <dgm:prSet presAssocID="{5079FD2F-EDE2-443C-A596-2CC1B1619D4B}" presName="parentText" presStyleLbl="node1" presStyleIdx="0" presStyleCnt="5">
        <dgm:presLayoutVars>
          <dgm:chMax val="0"/>
          <dgm:bulletEnabled val="1"/>
        </dgm:presLayoutVars>
      </dgm:prSet>
      <dgm:spPr/>
    </dgm:pt>
    <dgm:pt modelId="{75B24175-D6CC-494E-BF29-1B806F4F72DB}" type="pres">
      <dgm:prSet presAssocID="{B6DFB6DB-90EB-4DC1-92D4-283D152D0E16}" presName="spacer" presStyleCnt="0"/>
      <dgm:spPr/>
    </dgm:pt>
    <dgm:pt modelId="{9EC814BA-2C68-F743-90DD-BEE1066F2C1E}" type="pres">
      <dgm:prSet presAssocID="{C7954A76-17D9-4878-A822-7F0FAE80A3E0}" presName="parentText" presStyleLbl="node1" presStyleIdx="1" presStyleCnt="5">
        <dgm:presLayoutVars>
          <dgm:chMax val="0"/>
          <dgm:bulletEnabled val="1"/>
        </dgm:presLayoutVars>
      </dgm:prSet>
      <dgm:spPr/>
    </dgm:pt>
    <dgm:pt modelId="{1E6D2C57-9F34-7D46-BE41-C2B4AB75A5EB}" type="pres">
      <dgm:prSet presAssocID="{B9F5A8C6-CB15-4C06-A363-D6E88F8468CF}" presName="spacer" presStyleCnt="0"/>
      <dgm:spPr/>
    </dgm:pt>
    <dgm:pt modelId="{B751CE23-31FB-F540-9F56-5050319AC4DA}" type="pres">
      <dgm:prSet presAssocID="{345F095A-CD34-4C7A-9D14-B88CAF97BA49}" presName="parentText" presStyleLbl="node1" presStyleIdx="2" presStyleCnt="5">
        <dgm:presLayoutVars>
          <dgm:chMax val="0"/>
          <dgm:bulletEnabled val="1"/>
        </dgm:presLayoutVars>
      </dgm:prSet>
      <dgm:spPr/>
    </dgm:pt>
    <dgm:pt modelId="{3146E7DA-D302-1C4C-8A5D-76AEEAC355A1}" type="pres">
      <dgm:prSet presAssocID="{4494A8C5-3DAB-4F79-947C-A8D0D1058967}" presName="spacer" presStyleCnt="0"/>
      <dgm:spPr/>
    </dgm:pt>
    <dgm:pt modelId="{7795561F-BB0A-D34E-AB94-2C6E17009A4D}" type="pres">
      <dgm:prSet presAssocID="{48142E88-2806-402B-A262-6B66890EE462}" presName="parentText" presStyleLbl="node1" presStyleIdx="3" presStyleCnt="5">
        <dgm:presLayoutVars>
          <dgm:chMax val="0"/>
          <dgm:bulletEnabled val="1"/>
        </dgm:presLayoutVars>
      </dgm:prSet>
      <dgm:spPr/>
    </dgm:pt>
    <dgm:pt modelId="{2083AF1C-93D4-7F4C-8D51-C0A0DE88388A}" type="pres">
      <dgm:prSet presAssocID="{7BCECDED-9AF8-4453-A7E0-FEF03D0B6775}" presName="spacer" presStyleCnt="0"/>
      <dgm:spPr/>
    </dgm:pt>
    <dgm:pt modelId="{86D3D055-0BE6-934C-8DC4-D994DF8937CC}" type="pres">
      <dgm:prSet presAssocID="{96E9336E-DC26-4BE5-8F7B-F22E895DDDC8}" presName="parentText" presStyleLbl="node1" presStyleIdx="4" presStyleCnt="5">
        <dgm:presLayoutVars>
          <dgm:chMax val="0"/>
          <dgm:bulletEnabled val="1"/>
        </dgm:presLayoutVars>
      </dgm:prSet>
      <dgm:spPr/>
    </dgm:pt>
  </dgm:ptLst>
  <dgm:cxnLst>
    <dgm:cxn modelId="{10EC7B01-3BCC-794F-AF21-D60FE48198F4}" type="presOf" srcId="{96E9336E-DC26-4BE5-8F7B-F22E895DDDC8}" destId="{86D3D055-0BE6-934C-8DC4-D994DF8937CC}" srcOrd="0" destOrd="0" presId="urn:microsoft.com/office/officeart/2005/8/layout/vList2"/>
    <dgm:cxn modelId="{F4C4A206-3360-6040-8B7D-F457B62EDF1D}" type="presOf" srcId="{A47180D1-651D-41DA-9484-F27CFE42EDDA}" destId="{1E56194E-FC6A-3F40-9E5B-9375CC9E3EFA}" srcOrd="0" destOrd="0" presId="urn:microsoft.com/office/officeart/2005/8/layout/vList2"/>
    <dgm:cxn modelId="{B4A29065-293A-4D2D-965C-419BF943BFB5}" srcId="{A47180D1-651D-41DA-9484-F27CFE42EDDA}" destId="{C7954A76-17D9-4878-A822-7F0FAE80A3E0}" srcOrd="1" destOrd="0" parTransId="{47D877D5-63EC-4B40-8568-B4DD1B0EF0AF}" sibTransId="{B9F5A8C6-CB15-4C06-A363-D6E88F8468CF}"/>
    <dgm:cxn modelId="{AC8D6C72-7541-184A-8F0D-40EE35A3306C}" type="presOf" srcId="{48142E88-2806-402B-A262-6B66890EE462}" destId="{7795561F-BB0A-D34E-AB94-2C6E17009A4D}" srcOrd="0" destOrd="0" presId="urn:microsoft.com/office/officeart/2005/8/layout/vList2"/>
    <dgm:cxn modelId="{05E5F972-CD80-480C-94B1-4DE86465A6D6}" srcId="{A47180D1-651D-41DA-9484-F27CFE42EDDA}" destId="{345F095A-CD34-4C7A-9D14-B88CAF97BA49}" srcOrd="2" destOrd="0" parTransId="{1624B5D0-77FA-4881-9477-FCB0968129E8}" sibTransId="{4494A8C5-3DAB-4F79-947C-A8D0D1058967}"/>
    <dgm:cxn modelId="{E4265E8D-4F9B-3C4E-8E66-6D2AFF2172FD}" type="presOf" srcId="{C7954A76-17D9-4878-A822-7F0FAE80A3E0}" destId="{9EC814BA-2C68-F743-90DD-BEE1066F2C1E}" srcOrd="0" destOrd="0" presId="urn:microsoft.com/office/officeart/2005/8/layout/vList2"/>
    <dgm:cxn modelId="{783E8CB1-3F1C-4220-8DAA-831A6B024C04}" srcId="{A47180D1-651D-41DA-9484-F27CFE42EDDA}" destId="{96E9336E-DC26-4BE5-8F7B-F22E895DDDC8}" srcOrd="4" destOrd="0" parTransId="{C0D281CE-FFFD-4259-BBF8-0E74306B0AF1}" sibTransId="{B665A688-4469-4531-B0AD-840F6773FB5E}"/>
    <dgm:cxn modelId="{F0ECADDB-EE62-9D41-B976-31A57A60DD01}" type="presOf" srcId="{5079FD2F-EDE2-443C-A596-2CC1B1619D4B}" destId="{3B0B5BEC-B25F-EE43-B4D0-F340FD6E1D48}" srcOrd="0" destOrd="0" presId="urn:microsoft.com/office/officeart/2005/8/layout/vList2"/>
    <dgm:cxn modelId="{F2B17FEA-5045-D54B-A473-BFEE92A2F4E5}" type="presOf" srcId="{345F095A-CD34-4C7A-9D14-B88CAF97BA49}" destId="{B751CE23-31FB-F540-9F56-5050319AC4DA}" srcOrd="0" destOrd="0" presId="urn:microsoft.com/office/officeart/2005/8/layout/vList2"/>
    <dgm:cxn modelId="{948307FA-0A2B-4242-95AB-31332E1212DA}" srcId="{A47180D1-651D-41DA-9484-F27CFE42EDDA}" destId="{48142E88-2806-402B-A262-6B66890EE462}" srcOrd="3" destOrd="0" parTransId="{DEB871C0-FFD4-4A96-A202-3CDE3B945F90}" sibTransId="{7BCECDED-9AF8-4453-A7E0-FEF03D0B6775}"/>
    <dgm:cxn modelId="{5DF085FB-4271-4C86-B552-D8FD8662918C}" srcId="{A47180D1-651D-41DA-9484-F27CFE42EDDA}" destId="{5079FD2F-EDE2-443C-A596-2CC1B1619D4B}" srcOrd="0" destOrd="0" parTransId="{A5386BF5-D71D-4DAB-8BB8-C1346BB5DC2D}" sibTransId="{B6DFB6DB-90EB-4DC1-92D4-283D152D0E16}"/>
    <dgm:cxn modelId="{EABD39A3-88FB-F345-B02C-D4207EC60EEE}" type="presParOf" srcId="{1E56194E-FC6A-3F40-9E5B-9375CC9E3EFA}" destId="{3B0B5BEC-B25F-EE43-B4D0-F340FD6E1D48}" srcOrd="0" destOrd="0" presId="urn:microsoft.com/office/officeart/2005/8/layout/vList2"/>
    <dgm:cxn modelId="{4F73DA82-69FA-E641-A5E4-096D029AD642}" type="presParOf" srcId="{1E56194E-FC6A-3F40-9E5B-9375CC9E3EFA}" destId="{75B24175-D6CC-494E-BF29-1B806F4F72DB}" srcOrd="1" destOrd="0" presId="urn:microsoft.com/office/officeart/2005/8/layout/vList2"/>
    <dgm:cxn modelId="{861330D6-BFD3-CC40-BF72-893541E4E248}" type="presParOf" srcId="{1E56194E-FC6A-3F40-9E5B-9375CC9E3EFA}" destId="{9EC814BA-2C68-F743-90DD-BEE1066F2C1E}" srcOrd="2" destOrd="0" presId="urn:microsoft.com/office/officeart/2005/8/layout/vList2"/>
    <dgm:cxn modelId="{44A9EE22-E8AB-5540-B60F-8C7E696E18DC}" type="presParOf" srcId="{1E56194E-FC6A-3F40-9E5B-9375CC9E3EFA}" destId="{1E6D2C57-9F34-7D46-BE41-C2B4AB75A5EB}" srcOrd="3" destOrd="0" presId="urn:microsoft.com/office/officeart/2005/8/layout/vList2"/>
    <dgm:cxn modelId="{31076EE2-00E6-6A49-B619-131259BA9A68}" type="presParOf" srcId="{1E56194E-FC6A-3F40-9E5B-9375CC9E3EFA}" destId="{B751CE23-31FB-F540-9F56-5050319AC4DA}" srcOrd="4" destOrd="0" presId="urn:microsoft.com/office/officeart/2005/8/layout/vList2"/>
    <dgm:cxn modelId="{00B6E611-0A9E-414F-ADD4-99F509B5ED20}" type="presParOf" srcId="{1E56194E-FC6A-3F40-9E5B-9375CC9E3EFA}" destId="{3146E7DA-D302-1C4C-8A5D-76AEEAC355A1}" srcOrd="5" destOrd="0" presId="urn:microsoft.com/office/officeart/2005/8/layout/vList2"/>
    <dgm:cxn modelId="{D85884B9-6D72-AC43-A936-0F25F53B3D8B}" type="presParOf" srcId="{1E56194E-FC6A-3F40-9E5B-9375CC9E3EFA}" destId="{7795561F-BB0A-D34E-AB94-2C6E17009A4D}" srcOrd="6" destOrd="0" presId="urn:microsoft.com/office/officeart/2005/8/layout/vList2"/>
    <dgm:cxn modelId="{4BC0C588-4CD4-8749-8F35-45D67AAD341B}" type="presParOf" srcId="{1E56194E-FC6A-3F40-9E5B-9375CC9E3EFA}" destId="{2083AF1C-93D4-7F4C-8D51-C0A0DE88388A}" srcOrd="7" destOrd="0" presId="urn:microsoft.com/office/officeart/2005/8/layout/vList2"/>
    <dgm:cxn modelId="{0ADA1FE7-3A4E-D44F-92BC-BB9F8FD36D57}" type="presParOf" srcId="{1E56194E-FC6A-3F40-9E5B-9375CC9E3EFA}" destId="{86D3D055-0BE6-934C-8DC4-D994DF8937C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91633D3-9EE0-4180-9D89-208B33E5C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4F4313-29A3-469C-9AA1-25D1AE3A3509}">
      <dgm:prSet/>
      <dgm:spPr/>
      <dgm:t>
        <a:bodyPr/>
        <a:lstStyle/>
        <a:p>
          <a:r>
            <a:rPr lang="en-US"/>
            <a:t>Direct statements (including self statements)</a:t>
          </a:r>
        </a:p>
      </dgm:t>
    </dgm:pt>
    <dgm:pt modelId="{099FB071-3E9F-4167-A8C0-D18A0A43F2D4}" type="parTrans" cxnId="{E20CA222-4D0A-4648-81FD-AC283A846444}">
      <dgm:prSet/>
      <dgm:spPr/>
      <dgm:t>
        <a:bodyPr/>
        <a:lstStyle/>
        <a:p>
          <a:endParaRPr lang="en-US"/>
        </a:p>
      </dgm:t>
    </dgm:pt>
    <dgm:pt modelId="{24E8FC74-E955-41B4-84F5-5FC7585028DF}" type="sibTrans" cxnId="{E20CA222-4D0A-4648-81FD-AC283A846444}">
      <dgm:prSet/>
      <dgm:spPr/>
      <dgm:t>
        <a:bodyPr/>
        <a:lstStyle/>
        <a:p>
          <a:endParaRPr lang="en-US"/>
        </a:p>
      </dgm:t>
    </dgm:pt>
    <dgm:pt modelId="{04EAB7DA-3BEA-4AFF-9062-BCF265154C5A}">
      <dgm:prSet/>
      <dgm:spPr/>
      <dgm:t>
        <a:bodyPr/>
        <a:lstStyle/>
        <a:p>
          <a:r>
            <a:rPr lang="en-US"/>
            <a:t>Social persuasion</a:t>
          </a:r>
        </a:p>
      </dgm:t>
    </dgm:pt>
    <dgm:pt modelId="{165596AE-BD84-49EA-933C-404CC30CF9F6}" type="parTrans" cxnId="{D11A8471-FDA2-44D1-99FF-DE9557D2BA79}">
      <dgm:prSet/>
      <dgm:spPr/>
      <dgm:t>
        <a:bodyPr/>
        <a:lstStyle/>
        <a:p>
          <a:endParaRPr lang="en-US"/>
        </a:p>
      </dgm:t>
    </dgm:pt>
    <dgm:pt modelId="{E0B9F93A-AB2F-4278-A92B-734D0CBDE9F4}" type="sibTrans" cxnId="{D11A8471-FDA2-44D1-99FF-DE9557D2BA79}">
      <dgm:prSet/>
      <dgm:spPr/>
      <dgm:t>
        <a:bodyPr/>
        <a:lstStyle/>
        <a:p>
          <a:endParaRPr lang="en-US"/>
        </a:p>
      </dgm:t>
    </dgm:pt>
    <dgm:pt modelId="{4816CC64-5799-4C83-8196-230EE201629D}">
      <dgm:prSet/>
      <dgm:spPr/>
      <dgm:t>
        <a:bodyPr/>
        <a:lstStyle/>
        <a:p>
          <a:r>
            <a:rPr lang="en-US"/>
            <a:t>Expressing faith in one’s capabilities</a:t>
          </a:r>
        </a:p>
      </dgm:t>
    </dgm:pt>
    <dgm:pt modelId="{61B22B4D-E3E1-484B-92CA-790B4F3AE8E2}" type="parTrans" cxnId="{22CE4905-C04D-40AB-BE00-C6E722DF8C56}">
      <dgm:prSet/>
      <dgm:spPr/>
      <dgm:t>
        <a:bodyPr/>
        <a:lstStyle/>
        <a:p>
          <a:endParaRPr lang="en-US"/>
        </a:p>
      </dgm:t>
    </dgm:pt>
    <dgm:pt modelId="{BDF1011F-37F8-47D5-B2B0-59916AD39B58}" type="sibTrans" cxnId="{22CE4905-C04D-40AB-BE00-C6E722DF8C56}">
      <dgm:prSet/>
      <dgm:spPr/>
      <dgm:t>
        <a:bodyPr/>
        <a:lstStyle/>
        <a:p>
          <a:endParaRPr lang="en-US"/>
        </a:p>
      </dgm:t>
    </dgm:pt>
    <dgm:pt modelId="{60C125C4-9ED3-4122-A79B-E4950A9AE006}">
      <dgm:prSet/>
      <dgm:spPr/>
      <dgm:t>
        <a:bodyPr/>
        <a:lstStyle/>
        <a:p>
          <a:r>
            <a:rPr lang="en-US"/>
            <a:t>Care needed</a:t>
          </a:r>
        </a:p>
      </dgm:t>
    </dgm:pt>
    <dgm:pt modelId="{01A39BFC-7913-4A91-BD0F-7978C031F771}" type="parTrans" cxnId="{23D408F6-B5A9-49B5-A453-FC566C7B4E52}">
      <dgm:prSet/>
      <dgm:spPr/>
      <dgm:t>
        <a:bodyPr/>
        <a:lstStyle/>
        <a:p>
          <a:endParaRPr lang="en-US"/>
        </a:p>
      </dgm:t>
    </dgm:pt>
    <dgm:pt modelId="{779B963F-5C26-4BBC-B0BA-D39F60FC7CD3}" type="sibTrans" cxnId="{23D408F6-B5A9-49B5-A453-FC566C7B4E52}">
      <dgm:prSet/>
      <dgm:spPr/>
      <dgm:t>
        <a:bodyPr/>
        <a:lstStyle/>
        <a:p>
          <a:endParaRPr lang="en-US"/>
        </a:p>
      </dgm:t>
    </dgm:pt>
    <dgm:pt modelId="{4915F5E1-BEBE-4734-82F1-6748AD9FF09B}">
      <dgm:prSet/>
      <dgm:spPr/>
      <dgm:t>
        <a:bodyPr/>
        <a:lstStyle/>
        <a:p>
          <a:r>
            <a:rPr lang="en-US"/>
            <a:t>What factors will influence the effect of verbal persuasion?</a:t>
          </a:r>
        </a:p>
      </dgm:t>
    </dgm:pt>
    <dgm:pt modelId="{F2067965-7645-499F-977E-D4531F4ABC8E}" type="parTrans" cxnId="{B8840C28-B4E6-4C68-A312-15E0175B8986}">
      <dgm:prSet/>
      <dgm:spPr/>
      <dgm:t>
        <a:bodyPr/>
        <a:lstStyle/>
        <a:p>
          <a:endParaRPr lang="en-US"/>
        </a:p>
      </dgm:t>
    </dgm:pt>
    <dgm:pt modelId="{6F72F20C-A016-4553-BE17-8DDDE10573AF}" type="sibTrans" cxnId="{B8840C28-B4E6-4C68-A312-15E0175B8986}">
      <dgm:prSet/>
      <dgm:spPr/>
      <dgm:t>
        <a:bodyPr/>
        <a:lstStyle/>
        <a:p>
          <a:endParaRPr lang="en-US"/>
        </a:p>
      </dgm:t>
    </dgm:pt>
    <dgm:pt modelId="{0EA42ED8-E488-4571-AE41-815B5CF0A709}">
      <dgm:prSet/>
      <dgm:spPr/>
      <dgm:t>
        <a:bodyPr/>
        <a:lstStyle/>
        <a:p>
          <a:r>
            <a:rPr lang="en-US"/>
            <a:t>Self talk</a:t>
          </a:r>
        </a:p>
      </dgm:t>
    </dgm:pt>
    <dgm:pt modelId="{437739B2-BA43-4418-A212-DF418825B2A5}" type="parTrans" cxnId="{F86C5166-F3A3-4952-87EA-B1315BEA4F6D}">
      <dgm:prSet/>
      <dgm:spPr/>
      <dgm:t>
        <a:bodyPr/>
        <a:lstStyle/>
        <a:p>
          <a:endParaRPr lang="en-US"/>
        </a:p>
      </dgm:t>
    </dgm:pt>
    <dgm:pt modelId="{8AECC761-7AA6-45B6-918C-2BD278194923}" type="sibTrans" cxnId="{F86C5166-F3A3-4952-87EA-B1315BEA4F6D}">
      <dgm:prSet/>
      <dgm:spPr/>
      <dgm:t>
        <a:bodyPr/>
        <a:lstStyle/>
        <a:p>
          <a:endParaRPr lang="en-US"/>
        </a:p>
      </dgm:t>
    </dgm:pt>
    <dgm:pt modelId="{CC5541CF-3F9E-1746-A3ED-19BAB4D2BEA4}" type="pres">
      <dgm:prSet presAssocID="{791633D3-9EE0-4180-9D89-208B33E5CA48}" presName="linear" presStyleCnt="0">
        <dgm:presLayoutVars>
          <dgm:animLvl val="lvl"/>
          <dgm:resizeHandles val="exact"/>
        </dgm:presLayoutVars>
      </dgm:prSet>
      <dgm:spPr/>
    </dgm:pt>
    <dgm:pt modelId="{0CDD422D-23FF-724B-A5EE-9AAEB6BB5224}" type="pres">
      <dgm:prSet presAssocID="{B14F4313-29A3-469C-9AA1-25D1AE3A3509}" presName="parentText" presStyleLbl="node1" presStyleIdx="0" presStyleCnt="6">
        <dgm:presLayoutVars>
          <dgm:chMax val="0"/>
          <dgm:bulletEnabled val="1"/>
        </dgm:presLayoutVars>
      </dgm:prSet>
      <dgm:spPr/>
    </dgm:pt>
    <dgm:pt modelId="{D24882FD-D9B9-5F4C-AF45-AAC910F372C6}" type="pres">
      <dgm:prSet presAssocID="{24E8FC74-E955-41B4-84F5-5FC7585028DF}" presName="spacer" presStyleCnt="0"/>
      <dgm:spPr/>
    </dgm:pt>
    <dgm:pt modelId="{05506E25-17C1-F949-9581-094CAAEBD1D0}" type="pres">
      <dgm:prSet presAssocID="{04EAB7DA-3BEA-4AFF-9062-BCF265154C5A}" presName="parentText" presStyleLbl="node1" presStyleIdx="1" presStyleCnt="6">
        <dgm:presLayoutVars>
          <dgm:chMax val="0"/>
          <dgm:bulletEnabled val="1"/>
        </dgm:presLayoutVars>
      </dgm:prSet>
      <dgm:spPr/>
    </dgm:pt>
    <dgm:pt modelId="{813A79B9-B726-BD40-BC6F-6B18A46801DB}" type="pres">
      <dgm:prSet presAssocID="{E0B9F93A-AB2F-4278-A92B-734D0CBDE9F4}" presName="spacer" presStyleCnt="0"/>
      <dgm:spPr/>
    </dgm:pt>
    <dgm:pt modelId="{5C83EA3E-A1DA-A64D-8BD5-910127B28610}" type="pres">
      <dgm:prSet presAssocID="{4816CC64-5799-4C83-8196-230EE201629D}" presName="parentText" presStyleLbl="node1" presStyleIdx="2" presStyleCnt="6">
        <dgm:presLayoutVars>
          <dgm:chMax val="0"/>
          <dgm:bulletEnabled val="1"/>
        </dgm:presLayoutVars>
      </dgm:prSet>
      <dgm:spPr/>
    </dgm:pt>
    <dgm:pt modelId="{B56AC2DC-A186-E14A-9666-1F2899B27311}" type="pres">
      <dgm:prSet presAssocID="{BDF1011F-37F8-47D5-B2B0-59916AD39B58}" presName="spacer" presStyleCnt="0"/>
      <dgm:spPr/>
    </dgm:pt>
    <dgm:pt modelId="{B7AC9ED7-4363-BA4A-9406-BEDF89CD7534}" type="pres">
      <dgm:prSet presAssocID="{60C125C4-9ED3-4122-A79B-E4950A9AE006}" presName="parentText" presStyleLbl="node1" presStyleIdx="3" presStyleCnt="6">
        <dgm:presLayoutVars>
          <dgm:chMax val="0"/>
          <dgm:bulletEnabled val="1"/>
        </dgm:presLayoutVars>
      </dgm:prSet>
      <dgm:spPr/>
    </dgm:pt>
    <dgm:pt modelId="{31F083A6-B16E-DF48-8F55-D9B5FB7C106F}" type="pres">
      <dgm:prSet presAssocID="{779B963F-5C26-4BBC-B0BA-D39F60FC7CD3}" presName="spacer" presStyleCnt="0"/>
      <dgm:spPr/>
    </dgm:pt>
    <dgm:pt modelId="{2C575B2D-DF1C-0A4F-B81F-6ACD84B5BB7F}" type="pres">
      <dgm:prSet presAssocID="{4915F5E1-BEBE-4734-82F1-6748AD9FF09B}" presName="parentText" presStyleLbl="node1" presStyleIdx="4" presStyleCnt="6">
        <dgm:presLayoutVars>
          <dgm:chMax val="0"/>
          <dgm:bulletEnabled val="1"/>
        </dgm:presLayoutVars>
      </dgm:prSet>
      <dgm:spPr/>
    </dgm:pt>
    <dgm:pt modelId="{D31B4550-891F-CA45-AF6F-2A167B44EBBA}" type="pres">
      <dgm:prSet presAssocID="{6F72F20C-A016-4553-BE17-8DDDE10573AF}" presName="spacer" presStyleCnt="0"/>
      <dgm:spPr/>
    </dgm:pt>
    <dgm:pt modelId="{02A48957-BDFE-6F4E-8552-4A19A360A8E6}" type="pres">
      <dgm:prSet presAssocID="{0EA42ED8-E488-4571-AE41-815B5CF0A709}" presName="parentText" presStyleLbl="node1" presStyleIdx="5" presStyleCnt="6">
        <dgm:presLayoutVars>
          <dgm:chMax val="0"/>
          <dgm:bulletEnabled val="1"/>
        </dgm:presLayoutVars>
      </dgm:prSet>
      <dgm:spPr/>
    </dgm:pt>
  </dgm:ptLst>
  <dgm:cxnLst>
    <dgm:cxn modelId="{22CE4905-C04D-40AB-BE00-C6E722DF8C56}" srcId="{791633D3-9EE0-4180-9D89-208B33E5CA48}" destId="{4816CC64-5799-4C83-8196-230EE201629D}" srcOrd="2" destOrd="0" parTransId="{61B22B4D-E3E1-484B-92CA-790B4F3AE8E2}" sibTransId="{BDF1011F-37F8-47D5-B2B0-59916AD39B58}"/>
    <dgm:cxn modelId="{4B90BD15-B633-B843-91E3-9D37A29ACAB6}" type="presOf" srcId="{4816CC64-5799-4C83-8196-230EE201629D}" destId="{5C83EA3E-A1DA-A64D-8BD5-910127B28610}" srcOrd="0" destOrd="0" presId="urn:microsoft.com/office/officeart/2005/8/layout/vList2"/>
    <dgm:cxn modelId="{E20CA222-4D0A-4648-81FD-AC283A846444}" srcId="{791633D3-9EE0-4180-9D89-208B33E5CA48}" destId="{B14F4313-29A3-469C-9AA1-25D1AE3A3509}" srcOrd="0" destOrd="0" parTransId="{099FB071-3E9F-4167-A8C0-D18A0A43F2D4}" sibTransId="{24E8FC74-E955-41B4-84F5-5FC7585028DF}"/>
    <dgm:cxn modelId="{B8840C28-B4E6-4C68-A312-15E0175B8986}" srcId="{791633D3-9EE0-4180-9D89-208B33E5CA48}" destId="{4915F5E1-BEBE-4734-82F1-6748AD9FF09B}" srcOrd="4" destOrd="0" parTransId="{F2067965-7645-499F-977E-D4531F4ABC8E}" sibTransId="{6F72F20C-A016-4553-BE17-8DDDE10573AF}"/>
    <dgm:cxn modelId="{2EF4BB48-1C92-6E40-AF72-41B4AF5C41D1}" type="presOf" srcId="{04EAB7DA-3BEA-4AFF-9062-BCF265154C5A}" destId="{05506E25-17C1-F949-9581-094CAAEBD1D0}" srcOrd="0" destOrd="0" presId="urn:microsoft.com/office/officeart/2005/8/layout/vList2"/>
    <dgm:cxn modelId="{FFB09156-D988-0B4E-BE0C-598982FD408A}" type="presOf" srcId="{0EA42ED8-E488-4571-AE41-815B5CF0A709}" destId="{02A48957-BDFE-6F4E-8552-4A19A360A8E6}" srcOrd="0" destOrd="0" presId="urn:microsoft.com/office/officeart/2005/8/layout/vList2"/>
    <dgm:cxn modelId="{F86C5166-F3A3-4952-87EA-B1315BEA4F6D}" srcId="{791633D3-9EE0-4180-9D89-208B33E5CA48}" destId="{0EA42ED8-E488-4571-AE41-815B5CF0A709}" srcOrd="5" destOrd="0" parTransId="{437739B2-BA43-4418-A212-DF418825B2A5}" sibTransId="{8AECC761-7AA6-45B6-918C-2BD278194923}"/>
    <dgm:cxn modelId="{FAB30F67-E781-774B-AD4D-F72560F4476D}" type="presOf" srcId="{60C125C4-9ED3-4122-A79B-E4950A9AE006}" destId="{B7AC9ED7-4363-BA4A-9406-BEDF89CD7534}" srcOrd="0" destOrd="0" presId="urn:microsoft.com/office/officeart/2005/8/layout/vList2"/>
    <dgm:cxn modelId="{D11A8471-FDA2-44D1-99FF-DE9557D2BA79}" srcId="{791633D3-9EE0-4180-9D89-208B33E5CA48}" destId="{04EAB7DA-3BEA-4AFF-9062-BCF265154C5A}" srcOrd="1" destOrd="0" parTransId="{165596AE-BD84-49EA-933C-404CC30CF9F6}" sibTransId="{E0B9F93A-AB2F-4278-A92B-734D0CBDE9F4}"/>
    <dgm:cxn modelId="{0907047F-24B8-BC4C-B37D-81A0A947B442}" type="presOf" srcId="{B14F4313-29A3-469C-9AA1-25D1AE3A3509}" destId="{0CDD422D-23FF-724B-A5EE-9AAEB6BB5224}" srcOrd="0" destOrd="0" presId="urn:microsoft.com/office/officeart/2005/8/layout/vList2"/>
    <dgm:cxn modelId="{BCC449BE-2B3F-504D-9B75-2025AF0E4651}" type="presOf" srcId="{4915F5E1-BEBE-4734-82F1-6748AD9FF09B}" destId="{2C575B2D-DF1C-0A4F-B81F-6ACD84B5BB7F}" srcOrd="0" destOrd="0" presId="urn:microsoft.com/office/officeart/2005/8/layout/vList2"/>
    <dgm:cxn modelId="{10FB8CD9-CC8B-A44C-9866-ED8B8C6C9BEC}" type="presOf" srcId="{791633D3-9EE0-4180-9D89-208B33E5CA48}" destId="{CC5541CF-3F9E-1746-A3ED-19BAB4D2BEA4}" srcOrd="0" destOrd="0" presId="urn:microsoft.com/office/officeart/2005/8/layout/vList2"/>
    <dgm:cxn modelId="{23D408F6-B5A9-49B5-A453-FC566C7B4E52}" srcId="{791633D3-9EE0-4180-9D89-208B33E5CA48}" destId="{60C125C4-9ED3-4122-A79B-E4950A9AE006}" srcOrd="3" destOrd="0" parTransId="{01A39BFC-7913-4A91-BD0F-7978C031F771}" sibTransId="{779B963F-5C26-4BBC-B0BA-D39F60FC7CD3}"/>
    <dgm:cxn modelId="{BB08E92C-4007-8B4F-A8AC-84665A56C143}" type="presParOf" srcId="{CC5541CF-3F9E-1746-A3ED-19BAB4D2BEA4}" destId="{0CDD422D-23FF-724B-A5EE-9AAEB6BB5224}" srcOrd="0" destOrd="0" presId="urn:microsoft.com/office/officeart/2005/8/layout/vList2"/>
    <dgm:cxn modelId="{AFB109B8-B771-DB4E-BEAD-5DE2DC077ECB}" type="presParOf" srcId="{CC5541CF-3F9E-1746-A3ED-19BAB4D2BEA4}" destId="{D24882FD-D9B9-5F4C-AF45-AAC910F372C6}" srcOrd="1" destOrd="0" presId="urn:microsoft.com/office/officeart/2005/8/layout/vList2"/>
    <dgm:cxn modelId="{57FAA811-14A2-FA4D-93F6-4FAE56EDF8E8}" type="presParOf" srcId="{CC5541CF-3F9E-1746-A3ED-19BAB4D2BEA4}" destId="{05506E25-17C1-F949-9581-094CAAEBD1D0}" srcOrd="2" destOrd="0" presId="urn:microsoft.com/office/officeart/2005/8/layout/vList2"/>
    <dgm:cxn modelId="{132E833F-ADF3-9041-940F-D659D6D20F37}" type="presParOf" srcId="{CC5541CF-3F9E-1746-A3ED-19BAB4D2BEA4}" destId="{813A79B9-B726-BD40-BC6F-6B18A46801DB}" srcOrd="3" destOrd="0" presId="urn:microsoft.com/office/officeart/2005/8/layout/vList2"/>
    <dgm:cxn modelId="{D5B4E709-AEAC-B145-A80D-2C9B497AB29C}" type="presParOf" srcId="{CC5541CF-3F9E-1746-A3ED-19BAB4D2BEA4}" destId="{5C83EA3E-A1DA-A64D-8BD5-910127B28610}" srcOrd="4" destOrd="0" presId="urn:microsoft.com/office/officeart/2005/8/layout/vList2"/>
    <dgm:cxn modelId="{1E80666A-9E34-DD44-9B39-DB37C85B80D5}" type="presParOf" srcId="{CC5541CF-3F9E-1746-A3ED-19BAB4D2BEA4}" destId="{B56AC2DC-A186-E14A-9666-1F2899B27311}" srcOrd="5" destOrd="0" presId="urn:microsoft.com/office/officeart/2005/8/layout/vList2"/>
    <dgm:cxn modelId="{4B71253A-1571-C740-A994-0268BA10F9A0}" type="presParOf" srcId="{CC5541CF-3F9E-1746-A3ED-19BAB4D2BEA4}" destId="{B7AC9ED7-4363-BA4A-9406-BEDF89CD7534}" srcOrd="6" destOrd="0" presId="urn:microsoft.com/office/officeart/2005/8/layout/vList2"/>
    <dgm:cxn modelId="{6C15AF01-7443-FD44-89D0-32CA39032D1B}" type="presParOf" srcId="{CC5541CF-3F9E-1746-A3ED-19BAB4D2BEA4}" destId="{31F083A6-B16E-DF48-8F55-D9B5FB7C106F}" srcOrd="7" destOrd="0" presId="urn:microsoft.com/office/officeart/2005/8/layout/vList2"/>
    <dgm:cxn modelId="{9D9B12E8-B7B7-B141-B807-09B573D815A1}" type="presParOf" srcId="{CC5541CF-3F9E-1746-A3ED-19BAB4D2BEA4}" destId="{2C575B2D-DF1C-0A4F-B81F-6ACD84B5BB7F}" srcOrd="8" destOrd="0" presId="urn:microsoft.com/office/officeart/2005/8/layout/vList2"/>
    <dgm:cxn modelId="{DCE65B53-7868-A842-9596-0DA7D30B8292}" type="presParOf" srcId="{CC5541CF-3F9E-1746-A3ED-19BAB4D2BEA4}" destId="{D31B4550-891F-CA45-AF6F-2A167B44EBBA}" srcOrd="9" destOrd="0" presId="urn:microsoft.com/office/officeart/2005/8/layout/vList2"/>
    <dgm:cxn modelId="{7BE703FE-3131-5B4E-9F49-B4FB9925F69E}" type="presParOf" srcId="{CC5541CF-3F9E-1746-A3ED-19BAB4D2BEA4}" destId="{02A48957-BDFE-6F4E-8552-4A19A360A8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6DC2600-08ED-4CD5-853B-43D3ECFB65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2F7A53-2C91-472D-832C-AE1335BA9BEB}">
      <dgm:prSet/>
      <dgm:spPr/>
      <dgm:t>
        <a:bodyPr/>
        <a:lstStyle/>
        <a:p>
          <a:r>
            <a:rPr lang="en-US"/>
            <a:t>Summarise the TPB research paper provided on Moodle. </a:t>
          </a:r>
        </a:p>
      </dgm:t>
    </dgm:pt>
    <dgm:pt modelId="{5522219E-2CF2-4052-8462-6115CF24BD6E}" type="parTrans" cxnId="{845CE92E-27DE-42A2-B23C-F42D1EB4D5A9}">
      <dgm:prSet/>
      <dgm:spPr/>
      <dgm:t>
        <a:bodyPr/>
        <a:lstStyle/>
        <a:p>
          <a:endParaRPr lang="en-US"/>
        </a:p>
      </dgm:t>
    </dgm:pt>
    <dgm:pt modelId="{33F04C9F-3DF5-4468-A11C-B1795C74E284}" type="sibTrans" cxnId="{845CE92E-27DE-42A2-B23C-F42D1EB4D5A9}">
      <dgm:prSet/>
      <dgm:spPr/>
      <dgm:t>
        <a:bodyPr/>
        <a:lstStyle/>
        <a:p>
          <a:endParaRPr lang="en-US"/>
        </a:p>
      </dgm:t>
    </dgm:pt>
    <dgm:pt modelId="{50466441-6922-4B22-A499-3D1B911389E0}">
      <dgm:prSet/>
      <dgm:spPr/>
      <dgm:t>
        <a:bodyPr/>
        <a:lstStyle/>
        <a:p>
          <a:r>
            <a:rPr lang="en-US"/>
            <a:t>Does this support the theories predictions?</a:t>
          </a:r>
        </a:p>
      </dgm:t>
    </dgm:pt>
    <dgm:pt modelId="{189FB907-5A50-4513-8519-C6BB2D76F316}" type="parTrans" cxnId="{34EE5D50-6376-4814-AA3C-AE6413736102}">
      <dgm:prSet/>
      <dgm:spPr/>
      <dgm:t>
        <a:bodyPr/>
        <a:lstStyle/>
        <a:p>
          <a:endParaRPr lang="en-US"/>
        </a:p>
      </dgm:t>
    </dgm:pt>
    <dgm:pt modelId="{E680B86A-3607-4B27-A2C5-D54BB3003952}" type="sibTrans" cxnId="{34EE5D50-6376-4814-AA3C-AE6413736102}">
      <dgm:prSet/>
      <dgm:spPr/>
      <dgm:t>
        <a:bodyPr/>
        <a:lstStyle/>
        <a:p>
          <a:endParaRPr lang="en-US"/>
        </a:p>
      </dgm:t>
    </dgm:pt>
    <dgm:pt modelId="{BBF9D04D-A9E3-4CCE-99DE-79F42B945AB1}">
      <dgm:prSet/>
      <dgm:spPr/>
      <dgm:t>
        <a:bodyPr/>
        <a:lstStyle/>
        <a:p>
          <a:r>
            <a:rPr lang="en-US"/>
            <a:t>What are the practical implications that can be taken from this study? (p.10)</a:t>
          </a:r>
        </a:p>
      </dgm:t>
    </dgm:pt>
    <dgm:pt modelId="{F1BC8B34-38C6-48C8-85D1-A4E369FC244C}" type="parTrans" cxnId="{2B2307A1-8506-4387-87AA-AFC279574DBB}">
      <dgm:prSet/>
      <dgm:spPr/>
      <dgm:t>
        <a:bodyPr/>
        <a:lstStyle/>
        <a:p>
          <a:endParaRPr lang="en-US"/>
        </a:p>
      </dgm:t>
    </dgm:pt>
    <dgm:pt modelId="{CF5A2D27-A828-470C-9192-5B14741F69F7}" type="sibTrans" cxnId="{2B2307A1-8506-4387-87AA-AFC279574DBB}">
      <dgm:prSet/>
      <dgm:spPr/>
      <dgm:t>
        <a:bodyPr/>
        <a:lstStyle/>
        <a:p>
          <a:endParaRPr lang="en-US"/>
        </a:p>
      </dgm:t>
    </dgm:pt>
    <dgm:pt modelId="{D2C13D58-ED08-46A7-A7FC-6A81477351A6}">
      <dgm:prSet/>
      <dgm:spPr/>
      <dgm:t>
        <a:bodyPr/>
        <a:lstStyle/>
        <a:p>
          <a:r>
            <a:rPr lang="en-US"/>
            <a:t>How do the findings for this population group differ to others examined? (p.8)</a:t>
          </a:r>
        </a:p>
      </dgm:t>
    </dgm:pt>
    <dgm:pt modelId="{535FA0D2-91DD-42AC-B0F6-ECDCB03AA35E}" type="parTrans" cxnId="{31074CB4-DA34-4531-A59C-8B7CEB4A63BB}">
      <dgm:prSet/>
      <dgm:spPr/>
      <dgm:t>
        <a:bodyPr/>
        <a:lstStyle/>
        <a:p>
          <a:endParaRPr lang="en-US"/>
        </a:p>
      </dgm:t>
    </dgm:pt>
    <dgm:pt modelId="{F147EF53-BA88-46C2-B955-2C42BF6F8E8D}" type="sibTrans" cxnId="{31074CB4-DA34-4531-A59C-8B7CEB4A63BB}">
      <dgm:prSet/>
      <dgm:spPr/>
      <dgm:t>
        <a:bodyPr/>
        <a:lstStyle/>
        <a:p>
          <a:endParaRPr lang="en-US"/>
        </a:p>
      </dgm:t>
    </dgm:pt>
    <dgm:pt modelId="{06ACF1A3-44B0-4712-B6D7-894D8934E82D}">
      <dgm:prSet/>
      <dgm:spPr/>
      <dgm:t>
        <a:bodyPr/>
        <a:lstStyle/>
        <a:p>
          <a:r>
            <a:rPr lang="en-US"/>
            <a:t>Problems with using theories…</a:t>
          </a:r>
        </a:p>
      </dgm:t>
    </dgm:pt>
    <dgm:pt modelId="{9F5F6A40-AA61-43F6-B730-94B219DAB3AC}" type="parTrans" cxnId="{712CCC94-2EA7-4771-B6A3-2952D66EC37C}">
      <dgm:prSet/>
      <dgm:spPr/>
      <dgm:t>
        <a:bodyPr/>
        <a:lstStyle/>
        <a:p>
          <a:endParaRPr lang="en-US"/>
        </a:p>
      </dgm:t>
    </dgm:pt>
    <dgm:pt modelId="{D527372E-14A7-4F09-AB50-611EF801322A}" type="sibTrans" cxnId="{712CCC94-2EA7-4771-B6A3-2952D66EC37C}">
      <dgm:prSet/>
      <dgm:spPr/>
      <dgm:t>
        <a:bodyPr/>
        <a:lstStyle/>
        <a:p>
          <a:endParaRPr lang="en-US"/>
        </a:p>
      </dgm:t>
    </dgm:pt>
    <dgm:pt modelId="{62D5AB16-5C9F-41F4-B941-6B02CB86B41A}" type="pres">
      <dgm:prSet presAssocID="{36DC2600-08ED-4CD5-853B-43D3ECFB652A}" presName="root" presStyleCnt="0">
        <dgm:presLayoutVars>
          <dgm:dir/>
          <dgm:resizeHandles val="exact"/>
        </dgm:presLayoutVars>
      </dgm:prSet>
      <dgm:spPr/>
    </dgm:pt>
    <dgm:pt modelId="{70B2ABBE-EC65-4312-B289-AFF5C5F6B931}" type="pres">
      <dgm:prSet presAssocID="{7E2F7A53-2C91-472D-832C-AE1335BA9BEB}" presName="compNode" presStyleCnt="0"/>
      <dgm:spPr/>
    </dgm:pt>
    <dgm:pt modelId="{543B8513-1C9D-4A7B-BCD8-5E97C0B18207}" type="pres">
      <dgm:prSet presAssocID="{7E2F7A53-2C91-472D-832C-AE1335BA9BEB}" presName="bgRect" presStyleLbl="bgShp" presStyleIdx="0" presStyleCnt="5"/>
      <dgm:spPr/>
    </dgm:pt>
    <dgm:pt modelId="{9E1B63F2-60E5-4D8E-B00D-0226F5C99C8B}" type="pres">
      <dgm:prSet presAssocID="{7E2F7A53-2C91-472D-832C-AE1335BA9BE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919E9F3-9ECF-499E-9AA6-03A6018B4C78}" type="pres">
      <dgm:prSet presAssocID="{7E2F7A53-2C91-472D-832C-AE1335BA9BEB}" presName="spaceRect" presStyleCnt="0"/>
      <dgm:spPr/>
    </dgm:pt>
    <dgm:pt modelId="{3A32D886-2E73-4EEF-B8F4-27F8E384CA5D}" type="pres">
      <dgm:prSet presAssocID="{7E2F7A53-2C91-472D-832C-AE1335BA9BEB}" presName="parTx" presStyleLbl="revTx" presStyleIdx="0" presStyleCnt="5">
        <dgm:presLayoutVars>
          <dgm:chMax val="0"/>
          <dgm:chPref val="0"/>
        </dgm:presLayoutVars>
      </dgm:prSet>
      <dgm:spPr/>
    </dgm:pt>
    <dgm:pt modelId="{E35E350D-3F9B-4B0C-9848-57779D6DADE9}" type="pres">
      <dgm:prSet presAssocID="{33F04C9F-3DF5-4468-A11C-B1795C74E284}" presName="sibTrans" presStyleCnt="0"/>
      <dgm:spPr/>
    </dgm:pt>
    <dgm:pt modelId="{340213CD-03C0-4E26-84CE-E442E8F14F01}" type="pres">
      <dgm:prSet presAssocID="{50466441-6922-4B22-A499-3D1B911389E0}" presName="compNode" presStyleCnt="0"/>
      <dgm:spPr/>
    </dgm:pt>
    <dgm:pt modelId="{EAFB1C49-C789-4029-9AE2-FCFFFC4547F3}" type="pres">
      <dgm:prSet presAssocID="{50466441-6922-4B22-A499-3D1B911389E0}" presName="bgRect" presStyleLbl="bgShp" presStyleIdx="1" presStyleCnt="5"/>
      <dgm:spPr/>
    </dgm:pt>
    <dgm:pt modelId="{B026300A-C4FF-4E25-9EE9-540D26637E5F}" type="pres">
      <dgm:prSet presAssocID="{50466441-6922-4B22-A499-3D1B911389E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0015D4B-F888-4866-9A6C-707B381BDFD2}" type="pres">
      <dgm:prSet presAssocID="{50466441-6922-4B22-A499-3D1B911389E0}" presName="spaceRect" presStyleCnt="0"/>
      <dgm:spPr/>
    </dgm:pt>
    <dgm:pt modelId="{75C3F9AB-2EA3-4FD3-82C6-93A1EEF5EE9B}" type="pres">
      <dgm:prSet presAssocID="{50466441-6922-4B22-A499-3D1B911389E0}" presName="parTx" presStyleLbl="revTx" presStyleIdx="1" presStyleCnt="5">
        <dgm:presLayoutVars>
          <dgm:chMax val="0"/>
          <dgm:chPref val="0"/>
        </dgm:presLayoutVars>
      </dgm:prSet>
      <dgm:spPr/>
    </dgm:pt>
    <dgm:pt modelId="{A3494C19-EB34-4768-8452-9CA7C16B4A87}" type="pres">
      <dgm:prSet presAssocID="{E680B86A-3607-4B27-A2C5-D54BB3003952}" presName="sibTrans" presStyleCnt="0"/>
      <dgm:spPr/>
    </dgm:pt>
    <dgm:pt modelId="{BB010E49-2FBE-4DD0-93C1-D1E9D01531BD}" type="pres">
      <dgm:prSet presAssocID="{BBF9D04D-A9E3-4CCE-99DE-79F42B945AB1}" presName="compNode" presStyleCnt="0"/>
      <dgm:spPr/>
    </dgm:pt>
    <dgm:pt modelId="{44399165-D9E4-461C-958F-D19180AF7A4A}" type="pres">
      <dgm:prSet presAssocID="{BBF9D04D-A9E3-4CCE-99DE-79F42B945AB1}" presName="bgRect" presStyleLbl="bgShp" presStyleIdx="2" presStyleCnt="5"/>
      <dgm:spPr/>
    </dgm:pt>
    <dgm:pt modelId="{DC989498-C5D3-4D18-A152-970AFB9DECEE}" type="pres">
      <dgm:prSet presAssocID="{BBF9D04D-A9E3-4CCE-99DE-79F42B945AB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227F170F-45BD-4280-8913-C9C80EBCEA80}" type="pres">
      <dgm:prSet presAssocID="{BBF9D04D-A9E3-4CCE-99DE-79F42B945AB1}" presName="spaceRect" presStyleCnt="0"/>
      <dgm:spPr/>
    </dgm:pt>
    <dgm:pt modelId="{D63CE45C-8A3F-4B26-BB85-2052036B22FA}" type="pres">
      <dgm:prSet presAssocID="{BBF9D04D-A9E3-4CCE-99DE-79F42B945AB1}" presName="parTx" presStyleLbl="revTx" presStyleIdx="2" presStyleCnt="5">
        <dgm:presLayoutVars>
          <dgm:chMax val="0"/>
          <dgm:chPref val="0"/>
        </dgm:presLayoutVars>
      </dgm:prSet>
      <dgm:spPr/>
    </dgm:pt>
    <dgm:pt modelId="{BC09CAFF-DD68-4270-9DA2-60350068128A}" type="pres">
      <dgm:prSet presAssocID="{CF5A2D27-A828-470C-9192-5B14741F69F7}" presName="sibTrans" presStyleCnt="0"/>
      <dgm:spPr/>
    </dgm:pt>
    <dgm:pt modelId="{0138B690-72AC-488C-80E5-86D1414A25EF}" type="pres">
      <dgm:prSet presAssocID="{D2C13D58-ED08-46A7-A7FC-6A81477351A6}" presName="compNode" presStyleCnt="0"/>
      <dgm:spPr/>
    </dgm:pt>
    <dgm:pt modelId="{017E38BC-71F3-46E8-84F2-2FAF9A1030BA}" type="pres">
      <dgm:prSet presAssocID="{D2C13D58-ED08-46A7-A7FC-6A81477351A6}" presName="bgRect" presStyleLbl="bgShp" presStyleIdx="3" presStyleCnt="5"/>
      <dgm:spPr/>
    </dgm:pt>
    <dgm:pt modelId="{92B548AC-914B-4EA8-A3C1-AA2455F53AE3}" type="pres">
      <dgm:prSet presAssocID="{D2C13D58-ED08-46A7-A7FC-6A81477351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EB4122FF-160C-44B7-8EB6-33DEF236BD3E}" type="pres">
      <dgm:prSet presAssocID="{D2C13D58-ED08-46A7-A7FC-6A81477351A6}" presName="spaceRect" presStyleCnt="0"/>
      <dgm:spPr/>
    </dgm:pt>
    <dgm:pt modelId="{1F82776B-3D83-4BF5-A262-D4285626E734}" type="pres">
      <dgm:prSet presAssocID="{D2C13D58-ED08-46A7-A7FC-6A81477351A6}" presName="parTx" presStyleLbl="revTx" presStyleIdx="3" presStyleCnt="5">
        <dgm:presLayoutVars>
          <dgm:chMax val="0"/>
          <dgm:chPref val="0"/>
        </dgm:presLayoutVars>
      </dgm:prSet>
      <dgm:spPr/>
    </dgm:pt>
    <dgm:pt modelId="{24E5714A-2E4A-40BF-8B64-B931129EDC00}" type="pres">
      <dgm:prSet presAssocID="{F147EF53-BA88-46C2-B955-2C42BF6F8E8D}" presName="sibTrans" presStyleCnt="0"/>
      <dgm:spPr/>
    </dgm:pt>
    <dgm:pt modelId="{8468B0C5-96E5-456D-AEDA-3F072AEF0244}" type="pres">
      <dgm:prSet presAssocID="{06ACF1A3-44B0-4712-B6D7-894D8934E82D}" presName="compNode" presStyleCnt="0"/>
      <dgm:spPr/>
    </dgm:pt>
    <dgm:pt modelId="{6ADD8D1A-BA3E-4523-94C7-2557B7B1E00A}" type="pres">
      <dgm:prSet presAssocID="{06ACF1A3-44B0-4712-B6D7-894D8934E82D}" presName="bgRect" presStyleLbl="bgShp" presStyleIdx="4" presStyleCnt="5"/>
      <dgm:spPr/>
    </dgm:pt>
    <dgm:pt modelId="{780DC223-77DD-4F9E-ACBF-87606DD59889}" type="pres">
      <dgm:prSet presAssocID="{06ACF1A3-44B0-4712-B6D7-894D8934E82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32C57C40-91E2-42A1-8CD1-A25D637A68C8}" type="pres">
      <dgm:prSet presAssocID="{06ACF1A3-44B0-4712-B6D7-894D8934E82D}" presName="spaceRect" presStyleCnt="0"/>
      <dgm:spPr/>
    </dgm:pt>
    <dgm:pt modelId="{BDF738A7-89DD-4280-AD0A-09DE6C43E6A6}" type="pres">
      <dgm:prSet presAssocID="{06ACF1A3-44B0-4712-B6D7-894D8934E82D}" presName="parTx" presStyleLbl="revTx" presStyleIdx="4" presStyleCnt="5">
        <dgm:presLayoutVars>
          <dgm:chMax val="0"/>
          <dgm:chPref val="0"/>
        </dgm:presLayoutVars>
      </dgm:prSet>
      <dgm:spPr/>
    </dgm:pt>
  </dgm:ptLst>
  <dgm:cxnLst>
    <dgm:cxn modelId="{BFE4EE18-FAB0-40DD-9D8C-0D34CCDA669F}" type="presOf" srcId="{36DC2600-08ED-4CD5-853B-43D3ECFB652A}" destId="{62D5AB16-5C9F-41F4-B941-6B02CB86B41A}" srcOrd="0" destOrd="0" presId="urn:microsoft.com/office/officeart/2018/2/layout/IconVerticalSolidList"/>
    <dgm:cxn modelId="{845CE92E-27DE-42A2-B23C-F42D1EB4D5A9}" srcId="{36DC2600-08ED-4CD5-853B-43D3ECFB652A}" destId="{7E2F7A53-2C91-472D-832C-AE1335BA9BEB}" srcOrd="0" destOrd="0" parTransId="{5522219E-2CF2-4052-8462-6115CF24BD6E}" sibTransId="{33F04C9F-3DF5-4468-A11C-B1795C74E284}"/>
    <dgm:cxn modelId="{34EE5D50-6376-4814-AA3C-AE6413736102}" srcId="{36DC2600-08ED-4CD5-853B-43D3ECFB652A}" destId="{50466441-6922-4B22-A499-3D1B911389E0}" srcOrd="1" destOrd="0" parTransId="{189FB907-5A50-4513-8519-C6BB2D76F316}" sibTransId="{E680B86A-3607-4B27-A2C5-D54BB3003952}"/>
    <dgm:cxn modelId="{769C5175-B162-49E4-AC9C-E346191D9FE4}" type="presOf" srcId="{7E2F7A53-2C91-472D-832C-AE1335BA9BEB}" destId="{3A32D886-2E73-4EEF-B8F4-27F8E384CA5D}" srcOrd="0" destOrd="0" presId="urn:microsoft.com/office/officeart/2018/2/layout/IconVerticalSolidList"/>
    <dgm:cxn modelId="{9B317B7E-FDBE-4B16-AEC6-4B15F1F1AA9A}" type="presOf" srcId="{D2C13D58-ED08-46A7-A7FC-6A81477351A6}" destId="{1F82776B-3D83-4BF5-A262-D4285626E734}" srcOrd="0" destOrd="0" presId="urn:microsoft.com/office/officeart/2018/2/layout/IconVerticalSolidList"/>
    <dgm:cxn modelId="{712CCC94-2EA7-4771-B6A3-2952D66EC37C}" srcId="{36DC2600-08ED-4CD5-853B-43D3ECFB652A}" destId="{06ACF1A3-44B0-4712-B6D7-894D8934E82D}" srcOrd="4" destOrd="0" parTransId="{9F5F6A40-AA61-43F6-B730-94B219DAB3AC}" sibTransId="{D527372E-14A7-4F09-AB50-611EF801322A}"/>
    <dgm:cxn modelId="{2B2307A1-8506-4387-87AA-AFC279574DBB}" srcId="{36DC2600-08ED-4CD5-853B-43D3ECFB652A}" destId="{BBF9D04D-A9E3-4CCE-99DE-79F42B945AB1}" srcOrd="2" destOrd="0" parTransId="{F1BC8B34-38C6-48C8-85D1-A4E369FC244C}" sibTransId="{CF5A2D27-A828-470C-9192-5B14741F69F7}"/>
    <dgm:cxn modelId="{31074CB4-DA34-4531-A59C-8B7CEB4A63BB}" srcId="{36DC2600-08ED-4CD5-853B-43D3ECFB652A}" destId="{D2C13D58-ED08-46A7-A7FC-6A81477351A6}" srcOrd="3" destOrd="0" parTransId="{535FA0D2-91DD-42AC-B0F6-ECDCB03AA35E}" sibTransId="{F147EF53-BA88-46C2-B955-2C42BF6F8E8D}"/>
    <dgm:cxn modelId="{8FC52AB9-FE36-49F5-AEED-1AAAE056C385}" type="presOf" srcId="{BBF9D04D-A9E3-4CCE-99DE-79F42B945AB1}" destId="{D63CE45C-8A3F-4B26-BB85-2052036B22FA}" srcOrd="0" destOrd="0" presId="urn:microsoft.com/office/officeart/2018/2/layout/IconVerticalSolidList"/>
    <dgm:cxn modelId="{D7E740D7-F8E9-4F58-88D8-DA6F477A04DB}" type="presOf" srcId="{50466441-6922-4B22-A499-3D1B911389E0}" destId="{75C3F9AB-2EA3-4FD3-82C6-93A1EEF5EE9B}" srcOrd="0" destOrd="0" presId="urn:microsoft.com/office/officeart/2018/2/layout/IconVerticalSolidList"/>
    <dgm:cxn modelId="{640D20E8-5A93-416A-BF40-D8FA6B7BDD99}" type="presOf" srcId="{06ACF1A3-44B0-4712-B6D7-894D8934E82D}" destId="{BDF738A7-89DD-4280-AD0A-09DE6C43E6A6}" srcOrd="0" destOrd="0" presId="urn:microsoft.com/office/officeart/2018/2/layout/IconVerticalSolidList"/>
    <dgm:cxn modelId="{795E14B5-E085-47C7-BE04-06348278EF61}" type="presParOf" srcId="{62D5AB16-5C9F-41F4-B941-6B02CB86B41A}" destId="{70B2ABBE-EC65-4312-B289-AFF5C5F6B931}" srcOrd="0" destOrd="0" presId="urn:microsoft.com/office/officeart/2018/2/layout/IconVerticalSolidList"/>
    <dgm:cxn modelId="{C88B9E89-3CFC-4C28-8198-693AFB2D604A}" type="presParOf" srcId="{70B2ABBE-EC65-4312-B289-AFF5C5F6B931}" destId="{543B8513-1C9D-4A7B-BCD8-5E97C0B18207}" srcOrd="0" destOrd="0" presId="urn:microsoft.com/office/officeart/2018/2/layout/IconVerticalSolidList"/>
    <dgm:cxn modelId="{6B55F010-274A-41F3-A9E9-6A72D7183880}" type="presParOf" srcId="{70B2ABBE-EC65-4312-B289-AFF5C5F6B931}" destId="{9E1B63F2-60E5-4D8E-B00D-0226F5C99C8B}" srcOrd="1" destOrd="0" presId="urn:microsoft.com/office/officeart/2018/2/layout/IconVerticalSolidList"/>
    <dgm:cxn modelId="{7AA60BA9-86A6-4315-AEF5-CCB404CC54F9}" type="presParOf" srcId="{70B2ABBE-EC65-4312-B289-AFF5C5F6B931}" destId="{7919E9F3-9ECF-499E-9AA6-03A6018B4C78}" srcOrd="2" destOrd="0" presId="urn:microsoft.com/office/officeart/2018/2/layout/IconVerticalSolidList"/>
    <dgm:cxn modelId="{8C2A107B-6807-4314-AFC5-402B36055820}" type="presParOf" srcId="{70B2ABBE-EC65-4312-B289-AFF5C5F6B931}" destId="{3A32D886-2E73-4EEF-B8F4-27F8E384CA5D}" srcOrd="3" destOrd="0" presId="urn:microsoft.com/office/officeart/2018/2/layout/IconVerticalSolidList"/>
    <dgm:cxn modelId="{5201B11E-E2F8-4204-8944-68375008FF9B}" type="presParOf" srcId="{62D5AB16-5C9F-41F4-B941-6B02CB86B41A}" destId="{E35E350D-3F9B-4B0C-9848-57779D6DADE9}" srcOrd="1" destOrd="0" presId="urn:microsoft.com/office/officeart/2018/2/layout/IconVerticalSolidList"/>
    <dgm:cxn modelId="{FB36A1B3-39D3-4912-8CB8-C27CC4DA6D7E}" type="presParOf" srcId="{62D5AB16-5C9F-41F4-B941-6B02CB86B41A}" destId="{340213CD-03C0-4E26-84CE-E442E8F14F01}" srcOrd="2" destOrd="0" presId="urn:microsoft.com/office/officeart/2018/2/layout/IconVerticalSolidList"/>
    <dgm:cxn modelId="{E55E1BD3-FC4C-41B7-82BF-71C7D5C994A2}" type="presParOf" srcId="{340213CD-03C0-4E26-84CE-E442E8F14F01}" destId="{EAFB1C49-C789-4029-9AE2-FCFFFC4547F3}" srcOrd="0" destOrd="0" presId="urn:microsoft.com/office/officeart/2018/2/layout/IconVerticalSolidList"/>
    <dgm:cxn modelId="{F6AE0DB1-226E-4106-A77D-636FC72FF543}" type="presParOf" srcId="{340213CD-03C0-4E26-84CE-E442E8F14F01}" destId="{B026300A-C4FF-4E25-9EE9-540D26637E5F}" srcOrd="1" destOrd="0" presId="urn:microsoft.com/office/officeart/2018/2/layout/IconVerticalSolidList"/>
    <dgm:cxn modelId="{F8DB6462-94AE-4BE2-A929-01D2827A6B18}" type="presParOf" srcId="{340213CD-03C0-4E26-84CE-E442E8F14F01}" destId="{60015D4B-F888-4866-9A6C-707B381BDFD2}" srcOrd="2" destOrd="0" presId="urn:microsoft.com/office/officeart/2018/2/layout/IconVerticalSolidList"/>
    <dgm:cxn modelId="{F6748982-CAA6-4D7A-B9C6-D69F719A2311}" type="presParOf" srcId="{340213CD-03C0-4E26-84CE-E442E8F14F01}" destId="{75C3F9AB-2EA3-4FD3-82C6-93A1EEF5EE9B}" srcOrd="3" destOrd="0" presId="urn:microsoft.com/office/officeart/2018/2/layout/IconVerticalSolidList"/>
    <dgm:cxn modelId="{A2CFDE7E-1532-48D2-BA65-4D7A13CCFFD2}" type="presParOf" srcId="{62D5AB16-5C9F-41F4-B941-6B02CB86B41A}" destId="{A3494C19-EB34-4768-8452-9CA7C16B4A87}" srcOrd="3" destOrd="0" presId="urn:microsoft.com/office/officeart/2018/2/layout/IconVerticalSolidList"/>
    <dgm:cxn modelId="{8021DD03-0AE0-4E73-B194-87794F73F412}" type="presParOf" srcId="{62D5AB16-5C9F-41F4-B941-6B02CB86B41A}" destId="{BB010E49-2FBE-4DD0-93C1-D1E9D01531BD}" srcOrd="4" destOrd="0" presId="urn:microsoft.com/office/officeart/2018/2/layout/IconVerticalSolidList"/>
    <dgm:cxn modelId="{FD66D61A-17C2-4C6D-A638-D628C5E1C652}" type="presParOf" srcId="{BB010E49-2FBE-4DD0-93C1-D1E9D01531BD}" destId="{44399165-D9E4-461C-958F-D19180AF7A4A}" srcOrd="0" destOrd="0" presId="urn:microsoft.com/office/officeart/2018/2/layout/IconVerticalSolidList"/>
    <dgm:cxn modelId="{FDE1D0E8-A58C-4158-BA7D-720E759EE888}" type="presParOf" srcId="{BB010E49-2FBE-4DD0-93C1-D1E9D01531BD}" destId="{DC989498-C5D3-4D18-A152-970AFB9DECEE}" srcOrd="1" destOrd="0" presId="urn:microsoft.com/office/officeart/2018/2/layout/IconVerticalSolidList"/>
    <dgm:cxn modelId="{A80D8755-45D7-4E6D-B2B6-8969516FA689}" type="presParOf" srcId="{BB010E49-2FBE-4DD0-93C1-D1E9D01531BD}" destId="{227F170F-45BD-4280-8913-C9C80EBCEA80}" srcOrd="2" destOrd="0" presId="urn:microsoft.com/office/officeart/2018/2/layout/IconVerticalSolidList"/>
    <dgm:cxn modelId="{394A356C-2A1E-410A-9C15-0EE24974B697}" type="presParOf" srcId="{BB010E49-2FBE-4DD0-93C1-D1E9D01531BD}" destId="{D63CE45C-8A3F-4B26-BB85-2052036B22FA}" srcOrd="3" destOrd="0" presId="urn:microsoft.com/office/officeart/2018/2/layout/IconVerticalSolidList"/>
    <dgm:cxn modelId="{E11AC0ED-2066-4D68-901E-BB100C38F31C}" type="presParOf" srcId="{62D5AB16-5C9F-41F4-B941-6B02CB86B41A}" destId="{BC09CAFF-DD68-4270-9DA2-60350068128A}" srcOrd="5" destOrd="0" presId="urn:microsoft.com/office/officeart/2018/2/layout/IconVerticalSolidList"/>
    <dgm:cxn modelId="{2D666E7A-A52E-4D8A-A4F5-3A17A04F468F}" type="presParOf" srcId="{62D5AB16-5C9F-41F4-B941-6B02CB86B41A}" destId="{0138B690-72AC-488C-80E5-86D1414A25EF}" srcOrd="6" destOrd="0" presId="urn:microsoft.com/office/officeart/2018/2/layout/IconVerticalSolidList"/>
    <dgm:cxn modelId="{8E90293B-D63C-4FDE-A209-7BB4A6D23DB3}" type="presParOf" srcId="{0138B690-72AC-488C-80E5-86D1414A25EF}" destId="{017E38BC-71F3-46E8-84F2-2FAF9A1030BA}" srcOrd="0" destOrd="0" presId="urn:microsoft.com/office/officeart/2018/2/layout/IconVerticalSolidList"/>
    <dgm:cxn modelId="{0D4D6775-F653-432A-991B-69E03FEB8422}" type="presParOf" srcId="{0138B690-72AC-488C-80E5-86D1414A25EF}" destId="{92B548AC-914B-4EA8-A3C1-AA2455F53AE3}" srcOrd="1" destOrd="0" presId="urn:microsoft.com/office/officeart/2018/2/layout/IconVerticalSolidList"/>
    <dgm:cxn modelId="{EF5AC4CA-B4EE-4417-B34A-65D54A884351}" type="presParOf" srcId="{0138B690-72AC-488C-80E5-86D1414A25EF}" destId="{EB4122FF-160C-44B7-8EB6-33DEF236BD3E}" srcOrd="2" destOrd="0" presId="urn:microsoft.com/office/officeart/2018/2/layout/IconVerticalSolidList"/>
    <dgm:cxn modelId="{731F4DA6-CEDC-4080-9AF9-49F87F52EF05}" type="presParOf" srcId="{0138B690-72AC-488C-80E5-86D1414A25EF}" destId="{1F82776B-3D83-4BF5-A262-D4285626E734}" srcOrd="3" destOrd="0" presId="urn:microsoft.com/office/officeart/2018/2/layout/IconVerticalSolidList"/>
    <dgm:cxn modelId="{D1D5CD44-3444-49B3-B205-9FCC70E9FE9E}" type="presParOf" srcId="{62D5AB16-5C9F-41F4-B941-6B02CB86B41A}" destId="{24E5714A-2E4A-40BF-8B64-B931129EDC00}" srcOrd="7" destOrd="0" presId="urn:microsoft.com/office/officeart/2018/2/layout/IconVerticalSolidList"/>
    <dgm:cxn modelId="{A87EA3F6-48C1-46A1-907A-BA83B59DA622}" type="presParOf" srcId="{62D5AB16-5C9F-41F4-B941-6B02CB86B41A}" destId="{8468B0C5-96E5-456D-AEDA-3F072AEF0244}" srcOrd="8" destOrd="0" presId="urn:microsoft.com/office/officeart/2018/2/layout/IconVerticalSolidList"/>
    <dgm:cxn modelId="{F2470060-79D4-4273-9D02-2FD6ED8B8FF3}" type="presParOf" srcId="{8468B0C5-96E5-456D-AEDA-3F072AEF0244}" destId="{6ADD8D1A-BA3E-4523-94C7-2557B7B1E00A}" srcOrd="0" destOrd="0" presId="urn:microsoft.com/office/officeart/2018/2/layout/IconVerticalSolidList"/>
    <dgm:cxn modelId="{C3504046-A555-454C-8AD9-E4DA6CFF28BC}" type="presParOf" srcId="{8468B0C5-96E5-456D-AEDA-3F072AEF0244}" destId="{780DC223-77DD-4F9E-ACBF-87606DD59889}" srcOrd="1" destOrd="0" presId="urn:microsoft.com/office/officeart/2018/2/layout/IconVerticalSolidList"/>
    <dgm:cxn modelId="{CF7EDFF3-0311-4FA6-9C52-A37655F972A4}" type="presParOf" srcId="{8468B0C5-96E5-456D-AEDA-3F072AEF0244}" destId="{32C57C40-91E2-42A1-8CD1-A25D637A68C8}" srcOrd="2" destOrd="0" presId="urn:microsoft.com/office/officeart/2018/2/layout/IconVerticalSolidList"/>
    <dgm:cxn modelId="{E3634F3F-5E2F-4D2F-8D11-03733DF08E6A}" type="presParOf" srcId="{8468B0C5-96E5-456D-AEDA-3F072AEF0244}" destId="{BDF738A7-89DD-4280-AD0A-09DE6C43E6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71052-3C31-7143-A5B8-935C8A92DC30}">
      <dsp:nvSpPr>
        <dsp:cNvPr id="0" name=""/>
        <dsp:cNvSpPr/>
      </dsp:nvSpPr>
      <dsp:spPr>
        <a:xfrm>
          <a:off x="0"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4A50E-8439-9448-943D-EC56D84DF949}">
      <dsp:nvSpPr>
        <dsp:cNvPr id="0" name=""/>
        <dsp:cNvSpPr/>
      </dsp:nvSpPr>
      <dsp:spPr>
        <a:xfrm>
          <a:off x="235743"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Motives and barriers coursework</a:t>
          </a:r>
          <a:endParaRPr lang="en-US" sz="1900" kern="1200"/>
        </a:p>
      </dsp:txBody>
      <dsp:txXfrm>
        <a:off x="275203" y="1370840"/>
        <a:ext cx="2042773" cy="1268355"/>
      </dsp:txXfrm>
    </dsp:sp>
    <dsp:sp modelId="{E5D3C28C-1A2C-5242-9086-9F0984B9CCF2}">
      <dsp:nvSpPr>
        <dsp:cNvPr id="0" name=""/>
        <dsp:cNvSpPr/>
      </dsp:nvSpPr>
      <dsp:spPr>
        <a:xfrm>
          <a:off x="2593181"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CFC4C1-7627-7D4C-8829-3E257E7AB3EF}">
      <dsp:nvSpPr>
        <dsp:cNvPr id="0" name=""/>
        <dsp:cNvSpPr/>
      </dsp:nvSpPr>
      <dsp:spPr>
        <a:xfrm>
          <a:off x="2828925"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Theory to underpin questions as well as research…</a:t>
          </a:r>
          <a:endParaRPr lang="en-US" sz="1900" kern="1200"/>
        </a:p>
      </dsp:txBody>
      <dsp:txXfrm>
        <a:off x="2868385" y="1370840"/>
        <a:ext cx="2042773" cy="1268355"/>
      </dsp:txXfrm>
    </dsp:sp>
    <dsp:sp modelId="{90193A34-3824-794C-A7BF-76B4FB9A98AA}">
      <dsp:nvSpPr>
        <dsp:cNvPr id="0" name=""/>
        <dsp:cNvSpPr/>
      </dsp:nvSpPr>
      <dsp:spPr>
        <a:xfrm>
          <a:off x="5186362"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1F48F-1AEF-BE44-A99C-5DB9BBF12BDB}">
      <dsp:nvSpPr>
        <dsp:cNvPr id="0" name=""/>
        <dsp:cNvSpPr/>
      </dsp:nvSpPr>
      <dsp:spPr>
        <a:xfrm>
          <a:off x="5422106"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theory do you remember from last year?!</a:t>
          </a:r>
          <a:endParaRPr lang="en-US" sz="1900" kern="1200"/>
        </a:p>
      </dsp:txBody>
      <dsp:txXfrm>
        <a:off x="5461566" y="1370840"/>
        <a:ext cx="2042773" cy="1268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13809-C4AA-9F45-AEDD-92F40F48F1AF}">
      <dsp:nvSpPr>
        <dsp:cNvPr id="0" name=""/>
        <dsp:cNvSpPr/>
      </dsp:nvSpPr>
      <dsp:spPr>
        <a:xfrm>
          <a:off x="0" y="3410021"/>
          <a:ext cx="5098256" cy="22373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Defined: </a:t>
          </a:r>
        </a:p>
      </dsp:txBody>
      <dsp:txXfrm>
        <a:off x="0" y="3410021"/>
        <a:ext cx="5098256" cy="1208165"/>
      </dsp:txXfrm>
    </dsp:sp>
    <dsp:sp modelId="{55A1798F-6C9E-3B48-8508-76F47F3C471F}">
      <dsp:nvSpPr>
        <dsp:cNvPr id="0" name=""/>
        <dsp:cNvSpPr/>
      </dsp:nvSpPr>
      <dsp:spPr>
        <a:xfrm>
          <a:off x="0" y="4573439"/>
          <a:ext cx="2549127" cy="102917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kern="1200"/>
            <a:t>" the direction and intensity of effort " </a:t>
          </a:r>
        </a:p>
      </dsp:txBody>
      <dsp:txXfrm>
        <a:off x="0" y="4573439"/>
        <a:ext cx="2549127" cy="1029177"/>
      </dsp:txXfrm>
    </dsp:sp>
    <dsp:sp modelId="{E7A65D9F-D5CB-5D4C-B95B-FBB77EEC0103}">
      <dsp:nvSpPr>
        <dsp:cNvPr id="0" name=""/>
        <dsp:cNvSpPr/>
      </dsp:nvSpPr>
      <dsp:spPr>
        <a:xfrm>
          <a:off x="2549128" y="4573439"/>
          <a:ext cx="2549127" cy="1029177"/>
        </a:xfrm>
        <a:prstGeom prst="rect">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kern="1200"/>
            <a:t>(Sage, 1977; Gill, 1986)</a:t>
          </a:r>
        </a:p>
      </dsp:txBody>
      <dsp:txXfrm>
        <a:off x="2549128" y="4573439"/>
        <a:ext cx="2549127" cy="1029177"/>
      </dsp:txXfrm>
    </dsp:sp>
    <dsp:sp modelId="{6119C6F0-2549-1043-A3D7-4BD9841A6EE7}">
      <dsp:nvSpPr>
        <dsp:cNvPr id="0" name=""/>
        <dsp:cNvSpPr/>
      </dsp:nvSpPr>
      <dsp:spPr>
        <a:xfrm rot="10800000">
          <a:off x="0" y="2547"/>
          <a:ext cx="5098256" cy="3441033"/>
        </a:xfrm>
        <a:prstGeom prst="upArrowCallou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Motivation psychology - concerned with the question of "the origin, the direction and the persistence of behaviour " (Orlebeke, 1981)</a:t>
          </a:r>
        </a:p>
      </dsp:txBody>
      <dsp:txXfrm rot="10800000">
        <a:off x="0" y="2547"/>
        <a:ext cx="5098256" cy="2235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CA403-0191-AE40-ACE6-D2A8BE502565}">
      <dsp:nvSpPr>
        <dsp:cNvPr id="0" name=""/>
        <dsp:cNvSpPr/>
      </dsp:nvSpPr>
      <dsp:spPr>
        <a:xfrm>
          <a:off x="0" y="290137"/>
          <a:ext cx="5098256" cy="99312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Roberts (1992)</a:t>
          </a:r>
          <a:endParaRPr lang="en-US" sz="2500" kern="1200"/>
        </a:p>
      </dsp:txBody>
      <dsp:txXfrm>
        <a:off x="48481" y="338618"/>
        <a:ext cx="5001294" cy="896166"/>
      </dsp:txXfrm>
    </dsp:sp>
    <dsp:sp modelId="{89C91E2A-A80E-CE45-A252-1FD2F7385936}">
      <dsp:nvSpPr>
        <dsp:cNvPr id="0" name=""/>
        <dsp:cNvSpPr/>
      </dsp:nvSpPr>
      <dsp:spPr>
        <a:xfrm>
          <a:off x="0" y="1283266"/>
          <a:ext cx="5098256" cy="201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“motivation refers to those personality factors, social variables, and/or cognitions that come into play when a person undertakes a task at which he or she is evaluated, enters into competition with others, or attempts to attain some standard of excellence.”</a:t>
          </a:r>
          <a:endParaRPr lang="en-US" sz="2000" kern="1200"/>
        </a:p>
      </dsp:txBody>
      <dsp:txXfrm>
        <a:off x="0" y="1283266"/>
        <a:ext cx="5098256" cy="2018250"/>
      </dsp:txXfrm>
    </dsp:sp>
    <dsp:sp modelId="{5D1CE687-77DF-014A-BFF8-223E89DC2CC7}">
      <dsp:nvSpPr>
        <dsp:cNvPr id="0" name=""/>
        <dsp:cNvSpPr/>
      </dsp:nvSpPr>
      <dsp:spPr>
        <a:xfrm>
          <a:off x="0" y="3301516"/>
          <a:ext cx="5098256" cy="993128"/>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Kingston, Harwood and Spray (2006)</a:t>
          </a:r>
          <a:endParaRPr lang="en-US" sz="2500" kern="1200"/>
        </a:p>
      </dsp:txBody>
      <dsp:txXfrm>
        <a:off x="48481" y="3349997"/>
        <a:ext cx="5001294" cy="896166"/>
      </dsp:txXfrm>
    </dsp:sp>
    <dsp:sp modelId="{15A53EF3-7FC2-2841-8995-32CA1CE85C92}">
      <dsp:nvSpPr>
        <dsp:cNvPr id="0" name=""/>
        <dsp:cNvSpPr/>
      </dsp:nvSpPr>
      <dsp:spPr>
        <a:xfrm>
          <a:off x="0" y="4366645"/>
          <a:ext cx="5098256" cy="993128"/>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“…it’s the desire, that inner fire that compels one to act and persist”</a:t>
          </a:r>
          <a:endParaRPr lang="en-US" sz="2500" kern="1200"/>
        </a:p>
      </dsp:txBody>
      <dsp:txXfrm>
        <a:off x="48481" y="4415126"/>
        <a:ext cx="5001294" cy="896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D9CFA-510A-49CA-BAF4-283DE15F0D33}">
      <dsp:nvSpPr>
        <dsp:cNvPr id="0" name=""/>
        <dsp:cNvSpPr/>
      </dsp:nvSpPr>
      <dsp:spPr>
        <a:xfrm>
          <a:off x="2848" y="1249574"/>
          <a:ext cx="819492" cy="8194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5EF2DA-5D4F-4312-9F3D-9A6191DFA8DD}">
      <dsp:nvSpPr>
        <dsp:cNvPr id="0" name=""/>
        <dsp:cNvSpPr/>
      </dsp:nvSpPr>
      <dsp:spPr>
        <a:xfrm>
          <a:off x="2848" y="2204549"/>
          <a:ext cx="2341406" cy="35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Intrinsic motives</a:t>
          </a:r>
          <a:endParaRPr lang="en-US" sz="2500" kern="1200"/>
        </a:p>
      </dsp:txBody>
      <dsp:txXfrm>
        <a:off x="2848" y="2204549"/>
        <a:ext cx="2341406" cy="351210"/>
      </dsp:txXfrm>
    </dsp:sp>
    <dsp:sp modelId="{1492F761-5DD7-4747-B640-CFAC6E1DFA53}">
      <dsp:nvSpPr>
        <dsp:cNvPr id="0" name=""/>
        <dsp:cNvSpPr/>
      </dsp:nvSpPr>
      <dsp:spPr>
        <a:xfrm>
          <a:off x="2848" y="2618775"/>
          <a:ext cx="2341406" cy="178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These motives are internal</a:t>
          </a:r>
          <a:endParaRPr lang="en-US" sz="1700" kern="1200"/>
        </a:p>
        <a:p>
          <a:pPr marL="0" lvl="0" indent="0" algn="l" defTabSz="755650">
            <a:lnSpc>
              <a:spcPct val="90000"/>
            </a:lnSpc>
            <a:spcBef>
              <a:spcPct val="0"/>
            </a:spcBef>
            <a:spcAft>
              <a:spcPct val="35000"/>
            </a:spcAft>
            <a:buNone/>
          </a:pPr>
          <a:r>
            <a:rPr lang="en-GB" sz="1700" kern="1200"/>
            <a:t>The motivation comes from the pleasure one gets from engaging in the task itself or satisfaction in completing or learning about a task</a:t>
          </a:r>
          <a:endParaRPr lang="en-US" sz="1700" kern="1200"/>
        </a:p>
      </dsp:txBody>
      <dsp:txXfrm>
        <a:off x="2848" y="2618775"/>
        <a:ext cx="2341406" cy="1781562"/>
      </dsp:txXfrm>
    </dsp:sp>
    <dsp:sp modelId="{6FCF5ECC-9EF4-4956-8C23-902FC93B28C0}">
      <dsp:nvSpPr>
        <dsp:cNvPr id="0" name=""/>
        <dsp:cNvSpPr/>
      </dsp:nvSpPr>
      <dsp:spPr>
        <a:xfrm>
          <a:off x="2754001" y="1249574"/>
          <a:ext cx="819492" cy="8194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BCAB4E-CA68-454D-989F-27C319F03F3D}">
      <dsp:nvSpPr>
        <dsp:cNvPr id="0" name=""/>
        <dsp:cNvSpPr/>
      </dsp:nvSpPr>
      <dsp:spPr>
        <a:xfrm>
          <a:off x="2754001" y="2204549"/>
          <a:ext cx="2341406" cy="35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Extrinsic motives</a:t>
          </a:r>
          <a:endParaRPr lang="en-US" sz="2500" kern="1200"/>
        </a:p>
      </dsp:txBody>
      <dsp:txXfrm>
        <a:off x="2754001" y="2204549"/>
        <a:ext cx="2341406" cy="351210"/>
      </dsp:txXfrm>
    </dsp:sp>
    <dsp:sp modelId="{06299B39-6894-438A-8A12-CF91E2CF094D}">
      <dsp:nvSpPr>
        <dsp:cNvPr id="0" name=""/>
        <dsp:cNvSpPr/>
      </dsp:nvSpPr>
      <dsp:spPr>
        <a:xfrm>
          <a:off x="2754001" y="2618775"/>
          <a:ext cx="2341406" cy="178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motivating factors are external, or outside – they can range from rewards such as money or grades to socially driven motives such as guilt or pride</a:t>
          </a:r>
          <a:endParaRPr lang="en-US" sz="1700" kern="1200"/>
        </a:p>
      </dsp:txBody>
      <dsp:txXfrm>
        <a:off x="2754001" y="2618775"/>
        <a:ext cx="2341406" cy="17815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9F8F7-43B0-446C-BF49-91A278351A55}">
      <dsp:nvSpPr>
        <dsp:cNvPr id="0" name=""/>
        <dsp:cNvSpPr/>
      </dsp:nvSpPr>
      <dsp:spPr>
        <a:xfrm>
          <a:off x="0" y="689"/>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5DAB1-6C11-47A4-9138-8C780C74FA3F}">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96CF08-C693-4097-8085-62BED683271E}">
      <dsp:nvSpPr>
        <dsp:cNvPr id="0" name=""/>
        <dsp:cNvSpPr/>
      </dsp:nvSpPr>
      <dsp:spPr>
        <a:xfrm>
          <a:off x="1864015" y="689"/>
          <a:ext cx="2294215"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Theories!</a:t>
          </a:r>
          <a:endParaRPr lang="en-US" sz="2500" kern="1200"/>
        </a:p>
      </dsp:txBody>
      <dsp:txXfrm>
        <a:off x="1864015" y="689"/>
        <a:ext cx="2294215" cy="1613866"/>
      </dsp:txXfrm>
    </dsp:sp>
    <dsp:sp modelId="{EBC0096E-CFB4-4A2A-ADC3-3E9CA6DDE8E6}">
      <dsp:nvSpPr>
        <dsp:cNvPr id="0" name=""/>
        <dsp:cNvSpPr/>
      </dsp:nvSpPr>
      <dsp:spPr>
        <a:xfrm>
          <a:off x="4158230" y="689"/>
          <a:ext cx="940025"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488950">
            <a:lnSpc>
              <a:spcPct val="90000"/>
            </a:lnSpc>
            <a:spcBef>
              <a:spcPct val="0"/>
            </a:spcBef>
            <a:spcAft>
              <a:spcPct val="35000"/>
            </a:spcAft>
            <a:buNone/>
          </a:pPr>
          <a:r>
            <a:rPr lang="en-GB" sz="1100" kern="1200"/>
            <a:t>TTM (re-cap) / SDT (CET / BNT / OIT) / HBM / SET / TPB.</a:t>
          </a:r>
          <a:endParaRPr lang="en-US" sz="1100" kern="1200"/>
        </a:p>
      </dsp:txBody>
      <dsp:txXfrm>
        <a:off x="4158230" y="689"/>
        <a:ext cx="940025" cy="1613866"/>
      </dsp:txXfrm>
    </dsp:sp>
    <dsp:sp modelId="{E349D1EF-0214-408C-957E-C27373FE8EB8}">
      <dsp:nvSpPr>
        <dsp:cNvPr id="0" name=""/>
        <dsp:cNvSpPr/>
      </dsp:nvSpPr>
      <dsp:spPr>
        <a:xfrm>
          <a:off x="0" y="2018022"/>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C032C-2425-4F53-B3AD-33C95D9B2C29}">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592CE5-AD62-4AB9-BDF5-90F5192D253A}">
      <dsp:nvSpPr>
        <dsp:cNvPr id="0" name=""/>
        <dsp:cNvSpPr/>
      </dsp:nvSpPr>
      <dsp:spPr>
        <a:xfrm>
          <a:off x="1864015" y="2018022"/>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Practical application - strategies</a:t>
          </a:r>
          <a:endParaRPr lang="en-US" sz="2500" kern="1200"/>
        </a:p>
      </dsp:txBody>
      <dsp:txXfrm>
        <a:off x="1864015" y="2018022"/>
        <a:ext cx="3234240" cy="1613866"/>
      </dsp:txXfrm>
    </dsp:sp>
    <dsp:sp modelId="{472C7DB2-1176-4417-81D8-8FF34E925A01}">
      <dsp:nvSpPr>
        <dsp:cNvPr id="0" name=""/>
        <dsp:cNvSpPr/>
      </dsp:nvSpPr>
      <dsp:spPr>
        <a:xfrm>
          <a:off x="0" y="4035355"/>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D2485-918E-4AEF-91D1-F5190D5AF159}">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45D00C-AABD-43CC-8B0D-055E2A8A4BE5}">
      <dsp:nvSpPr>
        <dsp:cNvPr id="0" name=""/>
        <dsp:cNvSpPr/>
      </dsp:nvSpPr>
      <dsp:spPr>
        <a:xfrm>
          <a:off x="1864015" y="4035355"/>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Tasks / Directed reading</a:t>
          </a:r>
          <a:endParaRPr lang="en-US" sz="2500" kern="1200"/>
        </a:p>
      </dsp:txBody>
      <dsp:txXfrm>
        <a:off x="1864015" y="4035355"/>
        <a:ext cx="3234240" cy="16138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F60FD-F5C2-C742-838E-0561F8C0B2EC}">
      <dsp:nvSpPr>
        <dsp:cNvPr id="0" name=""/>
        <dsp:cNvSpPr/>
      </dsp:nvSpPr>
      <dsp:spPr>
        <a:xfrm>
          <a:off x="0" y="0"/>
          <a:ext cx="4146232" cy="111131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Stage based model linked to behaviour change. </a:t>
          </a:r>
          <a:endParaRPr lang="en-US" sz="2100" kern="1200"/>
        </a:p>
      </dsp:txBody>
      <dsp:txXfrm>
        <a:off x="32549" y="32549"/>
        <a:ext cx="2853133" cy="1046215"/>
      </dsp:txXfrm>
    </dsp:sp>
    <dsp:sp modelId="{ACBDD73A-299A-1643-99C2-0DF545CB3AAC}">
      <dsp:nvSpPr>
        <dsp:cNvPr id="0" name=""/>
        <dsp:cNvSpPr/>
      </dsp:nvSpPr>
      <dsp:spPr>
        <a:xfrm>
          <a:off x="347246" y="1313370"/>
          <a:ext cx="4146232" cy="1111313"/>
        </a:xfrm>
        <a:prstGeom prst="roundRect">
          <a:avLst>
            <a:gd name="adj" fmla="val 10000"/>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From not exercising  to no risk of ever </a:t>
          </a:r>
          <a:r>
            <a:rPr lang="en-GB" sz="2100" b="1" i="1" kern="1200"/>
            <a:t>not</a:t>
          </a:r>
          <a:r>
            <a:rPr lang="en-GB" sz="2100" kern="1200"/>
            <a:t> exercising…</a:t>
          </a:r>
          <a:endParaRPr lang="en-US" sz="2100" kern="1200"/>
        </a:p>
      </dsp:txBody>
      <dsp:txXfrm>
        <a:off x="379795" y="1345919"/>
        <a:ext cx="3011534" cy="1046215"/>
      </dsp:txXfrm>
    </dsp:sp>
    <dsp:sp modelId="{C515B6CF-6B47-A54D-9AA7-D60422536A49}">
      <dsp:nvSpPr>
        <dsp:cNvPr id="0" name=""/>
        <dsp:cNvSpPr/>
      </dsp:nvSpPr>
      <dsp:spPr>
        <a:xfrm>
          <a:off x="689311" y="2626741"/>
          <a:ext cx="4146232" cy="1111313"/>
        </a:xfrm>
        <a:prstGeom prst="roundRect">
          <a:avLst>
            <a:gd name="adj" fmla="val 10000"/>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Identify stage – work on motivation</a:t>
          </a:r>
          <a:endParaRPr lang="en-US" sz="2100" kern="1200"/>
        </a:p>
      </dsp:txBody>
      <dsp:txXfrm>
        <a:off x="721860" y="2659290"/>
        <a:ext cx="3016716" cy="1046215"/>
      </dsp:txXfrm>
    </dsp:sp>
    <dsp:sp modelId="{A51A3FD8-3F81-2143-A692-BCC31C93F565}">
      <dsp:nvSpPr>
        <dsp:cNvPr id="0" name=""/>
        <dsp:cNvSpPr/>
      </dsp:nvSpPr>
      <dsp:spPr>
        <a:xfrm>
          <a:off x="1036558" y="3940111"/>
          <a:ext cx="4146232" cy="1111313"/>
        </a:xfrm>
        <a:prstGeom prst="roundRect">
          <a:avLst>
            <a:gd name="adj" fmla="val 10000"/>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Stage specific interventions</a:t>
          </a:r>
          <a:endParaRPr lang="en-US" sz="2100" kern="1200"/>
        </a:p>
      </dsp:txBody>
      <dsp:txXfrm>
        <a:off x="1069107" y="3972660"/>
        <a:ext cx="3011534" cy="1046215"/>
      </dsp:txXfrm>
    </dsp:sp>
    <dsp:sp modelId="{7F85E0C6-370E-8C4E-9559-28D44C3A99F5}">
      <dsp:nvSpPr>
        <dsp:cNvPr id="0" name=""/>
        <dsp:cNvSpPr/>
      </dsp:nvSpPr>
      <dsp:spPr>
        <a:xfrm>
          <a:off x="3423879" y="851165"/>
          <a:ext cx="722353" cy="72235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586408" y="851165"/>
        <a:ext cx="397295" cy="543571"/>
      </dsp:txXfrm>
    </dsp:sp>
    <dsp:sp modelId="{9C7848D4-11D4-D04A-B800-58555C9CB83C}">
      <dsp:nvSpPr>
        <dsp:cNvPr id="0" name=""/>
        <dsp:cNvSpPr/>
      </dsp:nvSpPr>
      <dsp:spPr>
        <a:xfrm>
          <a:off x="3771126" y="2164535"/>
          <a:ext cx="722353" cy="722353"/>
        </a:xfrm>
        <a:prstGeom prst="downArrow">
          <a:avLst>
            <a:gd name="adj1" fmla="val 55000"/>
            <a:gd name="adj2" fmla="val 45000"/>
          </a:avLst>
        </a:prstGeom>
        <a:solidFill>
          <a:schemeClr val="accent2">
            <a:tint val="40000"/>
            <a:alpha val="90000"/>
            <a:hueOff val="-928920"/>
            <a:satOff val="1961"/>
            <a:lumOff val="202"/>
            <a:alphaOff val="0"/>
          </a:schemeClr>
        </a:solidFill>
        <a:ln w="15875" cap="flat" cmpd="sng" algn="ctr">
          <a:solidFill>
            <a:schemeClr val="accent2">
              <a:tint val="40000"/>
              <a:alpha val="90000"/>
              <a:hueOff val="-928920"/>
              <a:satOff val="1961"/>
              <a:lumOff val="2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933655" y="2164535"/>
        <a:ext cx="397295" cy="543571"/>
      </dsp:txXfrm>
    </dsp:sp>
    <dsp:sp modelId="{F1A0D7CE-E89E-1E48-B155-72C01A1ABEC6}">
      <dsp:nvSpPr>
        <dsp:cNvPr id="0" name=""/>
        <dsp:cNvSpPr/>
      </dsp:nvSpPr>
      <dsp:spPr>
        <a:xfrm>
          <a:off x="4113190" y="3477906"/>
          <a:ext cx="722353" cy="722353"/>
        </a:xfrm>
        <a:prstGeom prst="downArrow">
          <a:avLst>
            <a:gd name="adj1" fmla="val 55000"/>
            <a:gd name="adj2" fmla="val 45000"/>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275719" y="3477906"/>
        <a:ext cx="397295" cy="5435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3A74C-60E7-6F44-B339-43C821E98621}">
      <dsp:nvSpPr>
        <dsp:cNvPr id="0" name=""/>
        <dsp:cNvSpPr/>
      </dsp:nvSpPr>
      <dsp:spPr>
        <a:xfrm>
          <a:off x="2332619" y="625297"/>
          <a:ext cx="483351" cy="91440"/>
        </a:xfrm>
        <a:custGeom>
          <a:avLst/>
          <a:gdLst/>
          <a:ahLst/>
          <a:cxnLst/>
          <a:rect l="0" t="0" r="0" b="0"/>
          <a:pathLst>
            <a:path>
              <a:moveTo>
                <a:pt x="0" y="45720"/>
              </a:moveTo>
              <a:lnTo>
                <a:pt x="483351"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1446" y="668447"/>
        <a:ext cx="25697" cy="5139"/>
      </dsp:txXfrm>
    </dsp:sp>
    <dsp:sp modelId="{C7C82B7C-5360-FD4A-BA4C-72FDF8547639}">
      <dsp:nvSpPr>
        <dsp:cNvPr id="0" name=""/>
        <dsp:cNvSpPr/>
      </dsp:nvSpPr>
      <dsp:spPr>
        <a:xfrm>
          <a:off x="99847" y="645"/>
          <a:ext cx="2234572" cy="13407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Pre-contemplation</a:t>
          </a:r>
        </a:p>
      </dsp:txBody>
      <dsp:txXfrm>
        <a:off x="99847" y="645"/>
        <a:ext cx="2234572" cy="1340743"/>
      </dsp:txXfrm>
    </dsp:sp>
    <dsp:sp modelId="{95C66234-23E8-CC46-8E67-D61FE79B0471}">
      <dsp:nvSpPr>
        <dsp:cNvPr id="0" name=""/>
        <dsp:cNvSpPr/>
      </dsp:nvSpPr>
      <dsp:spPr>
        <a:xfrm>
          <a:off x="1217133" y="1339589"/>
          <a:ext cx="2748524" cy="483351"/>
        </a:xfrm>
        <a:custGeom>
          <a:avLst/>
          <a:gdLst/>
          <a:ahLst/>
          <a:cxnLst/>
          <a:rect l="0" t="0" r="0" b="0"/>
          <a:pathLst>
            <a:path>
              <a:moveTo>
                <a:pt x="2748524" y="0"/>
              </a:moveTo>
              <a:lnTo>
                <a:pt x="2748524" y="258775"/>
              </a:lnTo>
              <a:lnTo>
                <a:pt x="0" y="258775"/>
              </a:lnTo>
              <a:lnTo>
                <a:pt x="0" y="483351"/>
              </a:lnTo>
            </a:path>
          </a:pathLst>
        </a:custGeom>
        <a:noFill/>
        <a:ln w="12700" cap="flat" cmpd="sng" algn="ctr">
          <a:solidFill>
            <a:schemeClr val="accent2">
              <a:hueOff val="-443941"/>
              <a:satOff val="-195"/>
              <a:lumOff val="5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1491" y="1578695"/>
        <a:ext cx="139808" cy="5139"/>
      </dsp:txXfrm>
    </dsp:sp>
    <dsp:sp modelId="{5C6CEC34-35A1-484D-A0B7-F7BE9093B974}">
      <dsp:nvSpPr>
        <dsp:cNvPr id="0" name=""/>
        <dsp:cNvSpPr/>
      </dsp:nvSpPr>
      <dsp:spPr>
        <a:xfrm>
          <a:off x="2848371" y="645"/>
          <a:ext cx="2234572" cy="1340743"/>
        </a:xfrm>
        <a:prstGeom prst="rect">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Contemplation</a:t>
          </a:r>
        </a:p>
      </dsp:txBody>
      <dsp:txXfrm>
        <a:off x="2848371" y="645"/>
        <a:ext cx="2234572" cy="1340743"/>
      </dsp:txXfrm>
    </dsp:sp>
    <dsp:sp modelId="{90F50C6F-4539-C24D-B91B-A26738EABC2F}">
      <dsp:nvSpPr>
        <dsp:cNvPr id="0" name=""/>
        <dsp:cNvSpPr/>
      </dsp:nvSpPr>
      <dsp:spPr>
        <a:xfrm>
          <a:off x="2332619" y="2479992"/>
          <a:ext cx="483351" cy="91440"/>
        </a:xfrm>
        <a:custGeom>
          <a:avLst/>
          <a:gdLst/>
          <a:ahLst/>
          <a:cxnLst/>
          <a:rect l="0" t="0" r="0" b="0"/>
          <a:pathLst>
            <a:path>
              <a:moveTo>
                <a:pt x="0" y="45720"/>
              </a:moveTo>
              <a:lnTo>
                <a:pt x="483351" y="45720"/>
              </a:lnTo>
            </a:path>
          </a:pathLst>
        </a:custGeom>
        <a:noFill/>
        <a:ln w="12700" cap="flat" cmpd="sng" algn="ctr">
          <a:solidFill>
            <a:schemeClr val="accent2">
              <a:hueOff val="-887883"/>
              <a:satOff val="-391"/>
              <a:lumOff val="10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1446" y="2523142"/>
        <a:ext cx="25697" cy="5139"/>
      </dsp:txXfrm>
    </dsp:sp>
    <dsp:sp modelId="{0FD0371B-F1C9-4F43-9D52-770321B76BFD}">
      <dsp:nvSpPr>
        <dsp:cNvPr id="0" name=""/>
        <dsp:cNvSpPr/>
      </dsp:nvSpPr>
      <dsp:spPr>
        <a:xfrm>
          <a:off x="99847" y="1855340"/>
          <a:ext cx="2234572" cy="1340743"/>
        </a:xfrm>
        <a:prstGeom prst="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Preparation</a:t>
          </a:r>
        </a:p>
      </dsp:txBody>
      <dsp:txXfrm>
        <a:off x="99847" y="1855340"/>
        <a:ext cx="2234572" cy="1340743"/>
      </dsp:txXfrm>
    </dsp:sp>
    <dsp:sp modelId="{179C81DB-09C3-BC40-ADC9-1BF1D1E1FC4F}">
      <dsp:nvSpPr>
        <dsp:cNvPr id="0" name=""/>
        <dsp:cNvSpPr/>
      </dsp:nvSpPr>
      <dsp:spPr>
        <a:xfrm>
          <a:off x="1217133" y="3194284"/>
          <a:ext cx="2748524" cy="483351"/>
        </a:xfrm>
        <a:custGeom>
          <a:avLst/>
          <a:gdLst/>
          <a:ahLst/>
          <a:cxnLst/>
          <a:rect l="0" t="0" r="0" b="0"/>
          <a:pathLst>
            <a:path>
              <a:moveTo>
                <a:pt x="2748524" y="0"/>
              </a:moveTo>
              <a:lnTo>
                <a:pt x="2748524" y="258775"/>
              </a:lnTo>
              <a:lnTo>
                <a:pt x="0" y="258775"/>
              </a:lnTo>
              <a:lnTo>
                <a:pt x="0" y="483351"/>
              </a:lnTo>
            </a:path>
          </a:pathLst>
        </a:custGeom>
        <a:noFill/>
        <a:ln w="12700" cap="flat" cmpd="sng" algn="ctr">
          <a:solidFill>
            <a:schemeClr val="accent2">
              <a:hueOff val="-1331824"/>
              <a:satOff val="-586"/>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1491" y="3433390"/>
        <a:ext cx="139808" cy="5139"/>
      </dsp:txXfrm>
    </dsp:sp>
    <dsp:sp modelId="{CE2BC3E9-568B-4540-8160-0D6DF1F3E64F}">
      <dsp:nvSpPr>
        <dsp:cNvPr id="0" name=""/>
        <dsp:cNvSpPr/>
      </dsp:nvSpPr>
      <dsp:spPr>
        <a:xfrm>
          <a:off x="2848371" y="1855340"/>
          <a:ext cx="2234572" cy="1340743"/>
        </a:xfrm>
        <a:prstGeom prst="rect">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Action</a:t>
          </a:r>
        </a:p>
      </dsp:txBody>
      <dsp:txXfrm>
        <a:off x="2848371" y="1855340"/>
        <a:ext cx="2234572" cy="1340743"/>
      </dsp:txXfrm>
    </dsp:sp>
    <dsp:sp modelId="{80A8BE38-2FD8-B54D-ADBD-E7279C0B4ABA}">
      <dsp:nvSpPr>
        <dsp:cNvPr id="0" name=""/>
        <dsp:cNvSpPr/>
      </dsp:nvSpPr>
      <dsp:spPr>
        <a:xfrm>
          <a:off x="99847" y="3710035"/>
          <a:ext cx="2234572" cy="1340743"/>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Maintenance</a:t>
          </a:r>
        </a:p>
      </dsp:txBody>
      <dsp:txXfrm>
        <a:off x="99847" y="3710035"/>
        <a:ext cx="2234572" cy="13407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DD049-AC83-4081-AEDB-18B2A6BA8A50}">
      <dsp:nvSpPr>
        <dsp:cNvPr id="0" name=""/>
        <dsp:cNvSpPr/>
      </dsp:nvSpPr>
      <dsp:spPr>
        <a:xfrm>
          <a:off x="3445743" y="3782"/>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Pre-contemplation</a:t>
          </a:r>
        </a:p>
      </dsp:txBody>
      <dsp:txXfrm>
        <a:off x="3517216" y="75255"/>
        <a:ext cx="2109567" cy="1321187"/>
      </dsp:txXfrm>
    </dsp:sp>
    <dsp:sp modelId="{6A4B15CC-43FC-4E9B-9996-FF255C0D7EB8}">
      <dsp:nvSpPr>
        <dsp:cNvPr id="0" name=""/>
        <dsp:cNvSpPr/>
      </dsp:nvSpPr>
      <dsp:spPr>
        <a:xfrm>
          <a:off x="1647966" y="735848"/>
          <a:ext cx="5848067" cy="5848067"/>
        </a:xfrm>
        <a:custGeom>
          <a:avLst/>
          <a:gdLst/>
          <a:ahLst/>
          <a:cxnLst/>
          <a:rect l="0" t="0" r="0" b="0"/>
          <a:pathLst>
            <a:path>
              <a:moveTo>
                <a:pt x="4351770" y="372261"/>
              </a:moveTo>
              <a:arcTo wR="2924033" hR="2924033" stAng="17953642"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5392FC-D8CC-4B03-89D8-12EC68EC8891}">
      <dsp:nvSpPr>
        <dsp:cNvPr id="0" name=""/>
        <dsp:cNvSpPr/>
      </dsp:nvSpPr>
      <dsp:spPr>
        <a:xfrm>
          <a:off x="6226664"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Contemplation</a:t>
          </a:r>
        </a:p>
      </dsp:txBody>
      <dsp:txXfrm>
        <a:off x="6298137" y="2095712"/>
        <a:ext cx="2109567" cy="1321187"/>
      </dsp:txXfrm>
    </dsp:sp>
    <dsp:sp modelId="{80ECD450-9A6A-4754-AE8E-F23F3F9B4133}">
      <dsp:nvSpPr>
        <dsp:cNvPr id="0" name=""/>
        <dsp:cNvSpPr/>
      </dsp:nvSpPr>
      <dsp:spPr>
        <a:xfrm>
          <a:off x="1647966" y="735848"/>
          <a:ext cx="5848067" cy="5848067"/>
        </a:xfrm>
        <a:custGeom>
          <a:avLst/>
          <a:gdLst/>
          <a:ahLst/>
          <a:cxnLst/>
          <a:rect l="0" t="0" r="0" b="0"/>
          <a:pathLst>
            <a:path>
              <a:moveTo>
                <a:pt x="5841046" y="3126536"/>
              </a:moveTo>
              <a:arcTo wR="2924033" hR="2924033" stAng="21838270"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A047F4D-9AEF-458C-B1B7-60E93837880B}">
      <dsp:nvSpPr>
        <dsp:cNvPr id="0" name=""/>
        <dsp:cNvSpPr/>
      </dsp:nvSpPr>
      <dsp:spPr>
        <a:xfrm>
          <a:off x="5164447"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Preparation</a:t>
          </a:r>
        </a:p>
      </dsp:txBody>
      <dsp:txXfrm>
        <a:off x="5235920" y="5364881"/>
        <a:ext cx="2109567" cy="1321187"/>
      </dsp:txXfrm>
    </dsp:sp>
    <dsp:sp modelId="{2ADD08F8-8063-44D2-B211-22898FB2CB85}">
      <dsp:nvSpPr>
        <dsp:cNvPr id="0" name=""/>
        <dsp:cNvSpPr/>
      </dsp:nvSpPr>
      <dsp:spPr>
        <a:xfrm>
          <a:off x="1647966" y="735848"/>
          <a:ext cx="5848067" cy="5848067"/>
        </a:xfrm>
        <a:custGeom>
          <a:avLst/>
          <a:gdLst/>
          <a:ahLst/>
          <a:cxnLst/>
          <a:rect l="0" t="0" r="0" b="0"/>
          <a:pathLst>
            <a:path>
              <a:moveTo>
                <a:pt x="3282726" y="5825983"/>
              </a:moveTo>
              <a:arcTo wR="2924033" hR="2924033" stAng="4977225" swAng="845550"/>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99E414F-DE3F-45F6-B434-D1DD73C96340}">
      <dsp:nvSpPr>
        <dsp:cNvPr id="0" name=""/>
        <dsp:cNvSpPr/>
      </dsp:nvSpPr>
      <dsp:spPr>
        <a:xfrm>
          <a:off x="1727039"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Action</a:t>
          </a:r>
        </a:p>
      </dsp:txBody>
      <dsp:txXfrm>
        <a:off x="1798512" y="5364881"/>
        <a:ext cx="2109567" cy="1321187"/>
      </dsp:txXfrm>
    </dsp:sp>
    <dsp:sp modelId="{69FAA7C2-CCA2-4FDC-851F-495CA3617A77}">
      <dsp:nvSpPr>
        <dsp:cNvPr id="0" name=""/>
        <dsp:cNvSpPr/>
      </dsp:nvSpPr>
      <dsp:spPr>
        <a:xfrm>
          <a:off x="1647966" y="735848"/>
          <a:ext cx="5848067" cy="5848067"/>
        </a:xfrm>
        <a:custGeom>
          <a:avLst/>
          <a:gdLst/>
          <a:ahLst/>
          <a:cxnLst/>
          <a:rect l="0" t="0" r="0" b="0"/>
          <a:pathLst>
            <a:path>
              <a:moveTo>
                <a:pt x="310160" y="4234621"/>
              </a:moveTo>
              <a:arcTo wR="2924033" hR="2924033" stAng="9202257"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805944F-7CE7-48FF-8559-EE387CDD10BA}">
      <dsp:nvSpPr>
        <dsp:cNvPr id="0" name=""/>
        <dsp:cNvSpPr/>
      </dsp:nvSpPr>
      <dsp:spPr>
        <a:xfrm>
          <a:off x="664821"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Maintenance</a:t>
          </a:r>
        </a:p>
      </dsp:txBody>
      <dsp:txXfrm>
        <a:off x="736294" y="2095712"/>
        <a:ext cx="2109567" cy="1321187"/>
      </dsp:txXfrm>
    </dsp:sp>
    <dsp:sp modelId="{78746B07-23BB-4C10-AA92-3B3127BA2A11}">
      <dsp:nvSpPr>
        <dsp:cNvPr id="0" name=""/>
        <dsp:cNvSpPr/>
      </dsp:nvSpPr>
      <dsp:spPr>
        <a:xfrm>
          <a:off x="1647966" y="735848"/>
          <a:ext cx="5848067" cy="5848067"/>
        </a:xfrm>
        <a:custGeom>
          <a:avLst/>
          <a:gdLst/>
          <a:ahLst/>
          <a:cxnLst/>
          <a:rect l="0" t="0" r="0" b="0"/>
          <a:pathLst>
            <a:path>
              <a:moveTo>
                <a:pt x="703426" y="1021698"/>
              </a:moveTo>
              <a:arcTo wR="2924033" hR="2924033" stAng="13235147"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DCA5F-4616-41F0-9907-618D33EEAAD4}">
      <dsp:nvSpPr>
        <dsp:cNvPr id="0" name=""/>
        <dsp:cNvSpPr/>
      </dsp:nvSpPr>
      <dsp:spPr>
        <a:xfrm rot="5400000">
          <a:off x="5342568" y="-2634569"/>
          <a:ext cx="1139099" cy="64591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read about benefits of physical activity.</a:t>
          </a:r>
        </a:p>
        <a:p>
          <a:pPr marL="57150" lvl="1" indent="-57150" algn="l" defTabSz="488950">
            <a:lnSpc>
              <a:spcPct val="90000"/>
            </a:lnSpc>
            <a:spcBef>
              <a:spcPct val="0"/>
            </a:spcBef>
            <a:spcAft>
              <a:spcPct val="15000"/>
            </a:spcAft>
            <a:buChar char="•"/>
          </a:pPr>
          <a:r>
            <a:rPr lang="en-US" sz="1100" kern="1200" dirty="0"/>
            <a:t>Write or discuss ways their inactivity are affecting people important to them.</a:t>
          </a:r>
        </a:p>
        <a:p>
          <a:pPr marL="57150" lvl="1" indent="-57150" algn="l" defTabSz="488950">
            <a:lnSpc>
              <a:spcPct val="90000"/>
            </a:lnSpc>
            <a:spcBef>
              <a:spcPct val="0"/>
            </a:spcBef>
            <a:spcAft>
              <a:spcPct val="15000"/>
            </a:spcAft>
            <a:buChar char="•"/>
          </a:pPr>
          <a:r>
            <a:rPr lang="en-US" sz="1100" kern="1200" dirty="0"/>
            <a:t>Write down or discuss what physical activities they enjoy and where they could do them in their community.</a:t>
          </a:r>
        </a:p>
        <a:p>
          <a:pPr marL="57150" lvl="1" indent="-57150" algn="l" defTabSz="488950">
            <a:lnSpc>
              <a:spcPct val="90000"/>
            </a:lnSpc>
            <a:spcBef>
              <a:spcPct val="0"/>
            </a:spcBef>
            <a:spcAft>
              <a:spcPct val="15000"/>
            </a:spcAft>
            <a:buChar char="•"/>
          </a:pPr>
          <a:r>
            <a:rPr lang="en-US" sz="1100" kern="1200" dirty="0"/>
            <a:t>Speak with their doctor about how they might personally benefit from exercise.</a:t>
          </a:r>
        </a:p>
        <a:p>
          <a:pPr marL="57150" lvl="1" indent="-57150" algn="l" defTabSz="488950">
            <a:lnSpc>
              <a:spcPct val="90000"/>
            </a:lnSpc>
            <a:spcBef>
              <a:spcPct val="0"/>
            </a:spcBef>
            <a:spcAft>
              <a:spcPct val="15000"/>
            </a:spcAft>
            <a:buChar char="•"/>
          </a:pPr>
          <a:r>
            <a:rPr lang="en-US" sz="1100" kern="1200" dirty="0"/>
            <a:t>Write down or discuss rewards they could use for reaching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45" y="81060"/>
        <a:ext cx="6403540" cy="1027887"/>
      </dsp:txXfrm>
    </dsp:sp>
    <dsp:sp modelId="{2CCA0A35-1136-48AC-B471-FE39F3B5B026}">
      <dsp:nvSpPr>
        <dsp:cNvPr id="0" name=""/>
        <dsp:cNvSpPr/>
      </dsp:nvSpPr>
      <dsp:spPr>
        <a:xfrm>
          <a:off x="287" y="2709"/>
          <a:ext cx="2682257"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Pre-contemplation</a:t>
          </a:r>
        </a:p>
        <a:p>
          <a:pPr marL="0" lvl="0" indent="0" algn="ctr" defTabSz="1022350">
            <a:lnSpc>
              <a:spcPct val="90000"/>
            </a:lnSpc>
            <a:spcBef>
              <a:spcPct val="0"/>
            </a:spcBef>
            <a:spcAft>
              <a:spcPct val="35000"/>
            </a:spcAft>
            <a:buNone/>
          </a:pPr>
          <a:r>
            <a:rPr lang="en-US" sz="2000" b="0" kern="1200" dirty="0"/>
            <a:t>Not thinking about change</a:t>
          </a:r>
        </a:p>
      </dsp:txBody>
      <dsp:txXfrm>
        <a:off x="58114" y="60536"/>
        <a:ext cx="2566603" cy="1068933"/>
      </dsp:txXfrm>
    </dsp:sp>
    <dsp:sp modelId="{AC099846-C122-49EE-A174-D033B1800BA6}">
      <dsp:nvSpPr>
        <dsp:cNvPr id="0" name=""/>
        <dsp:cNvSpPr/>
      </dsp:nvSpPr>
      <dsp:spPr>
        <a:xfrm rot="5400000">
          <a:off x="5368546" y="-1392071"/>
          <a:ext cx="1084475" cy="646178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risks for not changing and benefits of changing (balance sheet/pros and cons).</a:t>
          </a:r>
        </a:p>
        <a:p>
          <a:pPr marL="57150" lvl="1" indent="-57150" algn="l" defTabSz="488950">
            <a:lnSpc>
              <a:spcPct val="90000"/>
            </a:lnSpc>
            <a:spcBef>
              <a:spcPct val="0"/>
            </a:spcBef>
            <a:spcAft>
              <a:spcPct val="15000"/>
            </a:spcAft>
            <a:buChar char="•"/>
          </a:pPr>
          <a:r>
            <a:rPr lang="en-US" sz="1100" kern="1200" dirty="0"/>
            <a:t>Research where they can participate in physical activities around their home and in their community. </a:t>
          </a:r>
        </a:p>
        <a:p>
          <a:pPr marL="57150" lvl="1" indent="-57150" algn="l" defTabSz="488950">
            <a:lnSpc>
              <a:spcPct val="90000"/>
            </a:lnSpc>
            <a:spcBef>
              <a:spcPct val="0"/>
            </a:spcBef>
            <a:spcAft>
              <a:spcPct val="15000"/>
            </a:spcAft>
            <a:buChar char="•"/>
          </a:pPr>
          <a:r>
            <a:rPr lang="en-US" sz="1100" kern="1200" dirty="0"/>
            <a:t>Discuss or read about barriers to physical activity and solutions.</a:t>
          </a:r>
        </a:p>
        <a:p>
          <a:pPr marL="57150" lvl="1" indent="-57150" algn="l" defTabSz="488950">
            <a:lnSpc>
              <a:spcPct val="90000"/>
            </a:lnSpc>
            <a:spcBef>
              <a:spcPct val="0"/>
            </a:spcBef>
            <a:spcAft>
              <a:spcPct val="15000"/>
            </a:spcAft>
            <a:buChar char="•"/>
          </a:pPr>
          <a:r>
            <a:rPr lang="en-US" sz="1100" kern="1200" dirty="0"/>
            <a:t>Make small incremental changes in normal daily routines.</a:t>
          </a:r>
        </a:p>
        <a:p>
          <a:pPr marL="57150" lvl="1" indent="-57150" algn="l" defTabSz="488950">
            <a:lnSpc>
              <a:spcPct val="90000"/>
            </a:lnSpc>
            <a:spcBef>
              <a:spcPct val="0"/>
            </a:spcBef>
            <a:spcAft>
              <a:spcPct val="15000"/>
            </a:spcAft>
            <a:buChar char="•"/>
          </a:pPr>
          <a:r>
            <a:rPr lang="en-US" sz="1100" kern="1200" dirty="0"/>
            <a:t>Keep a log of activity and inactivity for a week.</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79892" y="1349523"/>
        <a:ext cx="6408843" cy="978595"/>
      </dsp:txXfrm>
    </dsp:sp>
    <dsp:sp modelId="{4C9901CB-3542-469D-B9DC-ED5B8058C07A}">
      <dsp:nvSpPr>
        <dsp:cNvPr id="0" name=""/>
        <dsp:cNvSpPr/>
      </dsp:nvSpPr>
      <dsp:spPr>
        <a:xfrm>
          <a:off x="287" y="1246526"/>
          <a:ext cx="267960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Contemplation</a:t>
          </a:r>
        </a:p>
        <a:p>
          <a:pPr marL="0" lvl="0" indent="0" algn="ctr" defTabSz="1022350">
            <a:lnSpc>
              <a:spcPct val="90000"/>
            </a:lnSpc>
            <a:spcBef>
              <a:spcPct val="0"/>
            </a:spcBef>
            <a:spcAft>
              <a:spcPct val="35000"/>
            </a:spcAft>
            <a:buNone/>
          </a:pPr>
          <a:r>
            <a:rPr lang="en-US" sz="2000" b="0" kern="1200" dirty="0"/>
            <a:t>Thinking about change</a:t>
          </a:r>
        </a:p>
      </dsp:txBody>
      <dsp:txXfrm>
        <a:off x="58114" y="1304353"/>
        <a:ext cx="2563950" cy="1068933"/>
      </dsp:txXfrm>
    </dsp:sp>
    <dsp:sp modelId="{2588B6CE-CB93-4699-AD1E-A22D8FA85CAA}">
      <dsp:nvSpPr>
        <dsp:cNvPr id="0" name=""/>
        <dsp:cNvSpPr/>
      </dsp:nvSpPr>
      <dsp:spPr>
        <a:xfrm rot="5400000">
          <a:off x="5438279" y="-146965"/>
          <a:ext cx="947669" cy="645920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Look at your activity log and plan to replace 15 minutes of inactive time each day with a physical activity.</a:t>
          </a:r>
        </a:p>
        <a:p>
          <a:pPr marL="57150" lvl="1" indent="-57150" algn="l" defTabSz="488950">
            <a:lnSpc>
              <a:spcPct val="90000"/>
            </a:lnSpc>
            <a:spcBef>
              <a:spcPct val="0"/>
            </a:spcBef>
            <a:spcAft>
              <a:spcPct val="15000"/>
            </a:spcAft>
            <a:buChar char="•"/>
          </a:pPr>
          <a:r>
            <a:rPr lang="en-US" sz="1100" kern="1200" dirty="0"/>
            <a:t>Write down activities you enjoy and find friends with similarities.</a:t>
          </a:r>
        </a:p>
        <a:p>
          <a:pPr marL="57150" lvl="1" indent="-57150" algn="l" defTabSz="488950">
            <a:lnSpc>
              <a:spcPct val="90000"/>
            </a:lnSpc>
            <a:spcBef>
              <a:spcPct val="0"/>
            </a:spcBef>
            <a:spcAft>
              <a:spcPct val="15000"/>
            </a:spcAft>
            <a:buChar char="•"/>
          </a:pPr>
          <a:r>
            <a:rPr lang="en-US" sz="1100" kern="1200" dirty="0"/>
            <a:t>Discuss with parents/guardians how they can reward meeting your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12" y="2655063"/>
        <a:ext cx="6412943" cy="855147"/>
      </dsp:txXfrm>
    </dsp:sp>
    <dsp:sp modelId="{61352333-5F8B-41C4-B341-116551F5BD39}">
      <dsp:nvSpPr>
        <dsp:cNvPr id="0" name=""/>
        <dsp:cNvSpPr/>
      </dsp:nvSpPr>
      <dsp:spPr>
        <a:xfrm>
          <a:off x="287" y="2490342"/>
          <a:ext cx="268222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Preparation</a:t>
          </a:r>
        </a:p>
        <a:p>
          <a:pPr marL="0" lvl="0" indent="0" algn="ctr" defTabSz="1022350">
            <a:lnSpc>
              <a:spcPct val="90000"/>
            </a:lnSpc>
            <a:spcBef>
              <a:spcPct val="0"/>
            </a:spcBef>
            <a:spcAft>
              <a:spcPct val="35000"/>
            </a:spcAft>
            <a:buNone/>
          </a:pPr>
          <a:r>
            <a:rPr lang="en-US" sz="2000" b="0" kern="1200" dirty="0"/>
            <a:t>Doing some physical activity</a:t>
          </a:r>
        </a:p>
      </dsp:txBody>
      <dsp:txXfrm>
        <a:off x="58114" y="2548169"/>
        <a:ext cx="2566570" cy="1068933"/>
      </dsp:txXfrm>
    </dsp:sp>
    <dsp:sp modelId="{C20D629C-A81A-4713-A7ED-1945F838687C}">
      <dsp:nvSpPr>
        <dsp:cNvPr id="0" name=""/>
        <dsp:cNvSpPr/>
      </dsp:nvSpPr>
      <dsp:spPr>
        <a:xfrm rot="5400000">
          <a:off x="5323274" y="1065381"/>
          <a:ext cx="1117568" cy="652214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Write down ways to be physically active each day.</a:t>
          </a:r>
        </a:p>
        <a:p>
          <a:pPr marL="57150" lvl="1" indent="-57150" algn="l" defTabSz="488950">
            <a:lnSpc>
              <a:spcPct val="90000"/>
            </a:lnSpc>
            <a:spcBef>
              <a:spcPct val="0"/>
            </a:spcBef>
            <a:spcAft>
              <a:spcPct val="15000"/>
            </a:spcAft>
            <a:buChar char="•"/>
          </a:pPr>
          <a:r>
            <a:rPr lang="en-US" sz="1100" kern="1200" dirty="0"/>
            <a:t>Commit yourself to doing at least 30 minutes of activity each day.</a:t>
          </a:r>
        </a:p>
        <a:p>
          <a:pPr marL="57150" lvl="1" indent="-57150" algn="l" defTabSz="488950">
            <a:lnSpc>
              <a:spcPct val="90000"/>
            </a:lnSpc>
            <a:spcBef>
              <a:spcPct val="0"/>
            </a:spcBef>
            <a:spcAft>
              <a:spcPct val="15000"/>
            </a:spcAft>
            <a:buChar char="•"/>
          </a:pPr>
          <a:r>
            <a:rPr lang="en-US" sz="1100" kern="1200" dirty="0"/>
            <a:t>Try a new activity that you think you might enjoy.</a:t>
          </a:r>
        </a:p>
        <a:p>
          <a:pPr marL="57150" lvl="1" indent="-57150" algn="l" defTabSz="488950">
            <a:lnSpc>
              <a:spcPct val="90000"/>
            </a:lnSpc>
            <a:spcBef>
              <a:spcPct val="0"/>
            </a:spcBef>
            <a:spcAft>
              <a:spcPct val="15000"/>
            </a:spcAft>
            <a:buChar char="•"/>
          </a:pPr>
          <a:r>
            <a:rPr lang="en-US" sz="1100" kern="1200" dirty="0"/>
            <a:t>Plan to participate in a activity in your community (</a:t>
          </a:r>
          <a:r>
            <a:rPr lang="en-US" sz="1100" kern="1200" dirty="0" err="1"/>
            <a:t>ie</a:t>
          </a:r>
          <a:r>
            <a:rPr lang="en-US" sz="1100" kern="1200" dirty="0"/>
            <a:t>. 5k, league, competition, etc).</a:t>
          </a:r>
        </a:p>
        <a:p>
          <a:pPr marL="57150" lvl="1" indent="-57150" algn="l" defTabSz="488950">
            <a:lnSpc>
              <a:spcPct val="90000"/>
            </a:lnSpc>
            <a:spcBef>
              <a:spcPct val="0"/>
            </a:spcBef>
            <a:spcAft>
              <a:spcPct val="15000"/>
            </a:spcAft>
            <a:buChar char="•"/>
          </a:pPr>
          <a:r>
            <a:rPr lang="en-US" sz="1100" kern="1200" dirty="0"/>
            <a:t>Write down or discuss ways to remind yourself to be more active during the week.</a:t>
          </a:r>
        </a:p>
        <a:p>
          <a:pPr marL="57150" lvl="1" indent="-57150" algn="l" defTabSz="488950">
            <a:lnSpc>
              <a:spcPct val="90000"/>
            </a:lnSpc>
            <a:spcBef>
              <a:spcPct val="0"/>
            </a:spcBef>
            <a:spcAft>
              <a:spcPct val="15000"/>
            </a:spcAft>
            <a:buChar char="•"/>
          </a:pPr>
          <a:r>
            <a:rPr lang="en-US" sz="1100" kern="1200" dirty="0"/>
            <a:t>Reflect on the benefits you have already received from being physically active and what other benefits you want to receive from being physically active.</a:t>
          </a:r>
        </a:p>
      </dsp:txBody>
      <dsp:txXfrm rot="-5400000">
        <a:off x="2620987" y="3822224"/>
        <a:ext cx="6467588" cy="1008458"/>
      </dsp:txXfrm>
    </dsp:sp>
    <dsp:sp modelId="{612E3AFF-AD6C-4338-93B7-D8736B623582}">
      <dsp:nvSpPr>
        <dsp:cNvPr id="0" name=""/>
        <dsp:cNvSpPr/>
      </dsp:nvSpPr>
      <dsp:spPr>
        <a:xfrm>
          <a:off x="287" y="3734159"/>
          <a:ext cx="2620699"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Action</a:t>
          </a:r>
        </a:p>
        <a:p>
          <a:pPr marL="0" lvl="0" indent="0" algn="ctr" defTabSz="1022350">
            <a:lnSpc>
              <a:spcPct val="90000"/>
            </a:lnSpc>
            <a:spcBef>
              <a:spcPct val="0"/>
            </a:spcBef>
            <a:spcAft>
              <a:spcPct val="35000"/>
            </a:spcAft>
            <a:buNone/>
          </a:pPr>
          <a:r>
            <a:rPr lang="en-US" sz="2000" b="0" kern="1200" dirty="0"/>
            <a:t>Doing enough physical activity</a:t>
          </a:r>
        </a:p>
      </dsp:txBody>
      <dsp:txXfrm>
        <a:off x="58114" y="3791986"/>
        <a:ext cx="2505045" cy="1068933"/>
      </dsp:txXfrm>
    </dsp:sp>
    <dsp:sp modelId="{76D2F9DF-47E1-41CD-8F49-FDC98F4118B2}">
      <dsp:nvSpPr>
        <dsp:cNvPr id="0" name=""/>
        <dsp:cNvSpPr/>
      </dsp:nvSpPr>
      <dsp:spPr>
        <a:xfrm rot="5400000">
          <a:off x="5314099" y="2310202"/>
          <a:ext cx="1139089" cy="6520135"/>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write down the strategies that have helped you so far and think about ways to make these strategies part of your daily routine.</a:t>
          </a:r>
        </a:p>
        <a:p>
          <a:pPr marL="57150" lvl="1" indent="-57150" algn="l" defTabSz="488950">
            <a:lnSpc>
              <a:spcPct val="90000"/>
            </a:lnSpc>
            <a:spcBef>
              <a:spcPct val="0"/>
            </a:spcBef>
            <a:spcAft>
              <a:spcPct val="15000"/>
            </a:spcAft>
            <a:buChar char="•"/>
          </a:pPr>
          <a:r>
            <a:rPr lang="en-US" sz="1100" kern="1200" dirty="0"/>
            <a:t>Create a physical activity contract and continue setting short and long-term goals for physical activity.</a:t>
          </a:r>
        </a:p>
        <a:p>
          <a:pPr marL="57150" lvl="1" indent="-57150" algn="l" defTabSz="488950">
            <a:lnSpc>
              <a:spcPct val="90000"/>
            </a:lnSpc>
            <a:spcBef>
              <a:spcPct val="0"/>
            </a:spcBef>
            <a:spcAft>
              <a:spcPct val="15000"/>
            </a:spcAft>
            <a:buChar char="•"/>
          </a:pPr>
          <a:r>
            <a:rPr lang="en-US" sz="1100" kern="1200" dirty="0"/>
            <a:t>Discuss what to do if you are not meeting your goals.</a:t>
          </a:r>
        </a:p>
        <a:p>
          <a:pPr marL="57150" lvl="1" indent="-57150" algn="l" defTabSz="488950">
            <a:lnSpc>
              <a:spcPct val="90000"/>
            </a:lnSpc>
            <a:spcBef>
              <a:spcPct val="0"/>
            </a:spcBef>
            <a:spcAft>
              <a:spcPct val="15000"/>
            </a:spcAft>
            <a:buChar char="•"/>
          </a:pPr>
          <a:r>
            <a:rPr lang="en-US" sz="1100" kern="1200" dirty="0"/>
            <a:t>Talk with people important to you about how they can help you.</a:t>
          </a:r>
        </a:p>
        <a:p>
          <a:pPr marL="57150" lvl="1" indent="-57150" algn="l" defTabSz="488950">
            <a:lnSpc>
              <a:spcPct val="90000"/>
            </a:lnSpc>
            <a:spcBef>
              <a:spcPct val="0"/>
            </a:spcBef>
            <a:spcAft>
              <a:spcPct val="15000"/>
            </a:spcAft>
            <a:buChar char="•"/>
          </a:pPr>
          <a:r>
            <a:rPr lang="en-US" sz="1100" kern="1200" dirty="0"/>
            <a:t>Find ways to make physical activity fun and fresh.</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23576" y="5056331"/>
        <a:ext cx="6464529" cy="1027877"/>
      </dsp:txXfrm>
    </dsp:sp>
    <dsp:sp modelId="{A4E262BA-1A8C-44FD-9EA0-EA4DC110472A}">
      <dsp:nvSpPr>
        <dsp:cNvPr id="0" name=""/>
        <dsp:cNvSpPr/>
      </dsp:nvSpPr>
      <dsp:spPr>
        <a:xfrm>
          <a:off x="0" y="4980685"/>
          <a:ext cx="2623288"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Maintenance</a:t>
          </a:r>
        </a:p>
        <a:p>
          <a:pPr marL="0" lvl="0" indent="0" algn="ctr" defTabSz="1022350">
            <a:lnSpc>
              <a:spcPct val="90000"/>
            </a:lnSpc>
            <a:spcBef>
              <a:spcPct val="0"/>
            </a:spcBef>
            <a:spcAft>
              <a:spcPct val="35000"/>
            </a:spcAft>
            <a:buNone/>
          </a:pPr>
          <a:r>
            <a:rPr lang="en-US" sz="2000" b="0" kern="1200" dirty="0"/>
            <a:t>Making physical activity a habit</a:t>
          </a:r>
        </a:p>
      </dsp:txBody>
      <dsp:txXfrm>
        <a:off x="57827" y="5038512"/>
        <a:ext cx="2507634" cy="10689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F9E0D-AD33-734E-BE76-617D907BEECD}">
      <dsp:nvSpPr>
        <dsp:cNvPr id="0" name=""/>
        <dsp:cNvSpPr/>
      </dsp:nvSpPr>
      <dsp:spPr>
        <a:xfrm>
          <a:off x="0" y="3802474"/>
          <a:ext cx="5182791" cy="124805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Basic Psychological Needs Theory</a:t>
          </a:r>
        </a:p>
      </dsp:txBody>
      <dsp:txXfrm>
        <a:off x="0" y="3802474"/>
        <a:ext cx="5182791" cy="673950"/>
      </dsp:txXfrm>
    </dsp:sp>
    <dsp:sp modelId="{B5E675D7-8C48-DA48-8EB7-FE895535C998}">
      <dsp:nvSpPr>
        <dsp:cNvPr id="0" name=""/>
        <dsp:cNvSpPr/>
      </dsp:nvSpPr>
      <dsp:spPr>
        <a:xfrm>
          <a:off x="0" y="4451464"/>
          <a:ext cx="5182791" cy="574106"/>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Need support/thwarting</a:t>
          </a:r>
        </a:p>
      </dsp:txBody>
      <dsp:txXfrm>
        <a:off x="0" y="4451464"/>
        <a:ext cx="5182791" cy="574106"/>
      </dsp:txXfrm>
    </dsp:sp>
    <dsp:sp modelId="{21E292A8-18FF-FB4F-88A7-34E94C815204}">
      <dsp:nvSpPr>
        <dsp:cNvPr id="0" name=""/>
        <dsp:cNvSpPr/>
      </dsp:nvSpPr>
      <dsp:spPr>
        <a:xfrm rot="10800000">
          <a:off x="0" y="1901683"/>
          <a:ext cx="5182791" cy="1919511"/>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Extrinsic Motivation</a:t>
          </a:r>
        </a:p>
      </dsp:txBody>
      <dsp:txXfrm rot="-10800000">
        <a:off x="0" y="1901683"/>
        <a:ext cx="5182791" cy="673748"/>
      </dsp:txXfrm>
    </dsp:sp>
    <dsp:sp modelId="{DD454916-4529-9D48-8A36-28E4A4C1D31C}">
      <dsp:nvSpPr>
        <dsp:cNvPr id="0" name=""/>
        <dsp:cNvSpPr/>
      </dsp:nvSpPr>
      <dsp:spPr>
        <a:xfrm>
          <a:off x="0" y="2575432"/>
          <a:ext cx="5182791" cy="573934"/>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Organismic Integration Theory</a:t>
          </a:r>
        </a:p>
      </dsp:txBody>
      <dsp:txXfrm>
        <a:off x="0" y="2575432"/>
        <a:ext cx="5182791" cy="573934"/>
      </dsp:txXfrm>
    </dsp:sp>
    <dsp:sp modelId="{D3CCE8A4-7D07-CB40-8761-E9B7B4D94244}">
      <dsp:nvSpPr>
        <dsp:cNvPr id="0" name=""/>
        <dsp:cNvSpPr/>
      </dsp:nvSpPr>
      <dsp:spPr>
        <a:xfrm rot="10800000">
          <a:off x="0" y="892"/>
          <a:ext cx="5182791" cy="1919511"/>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Intrinsic Motivation</a:t>
          </a:r>
        </a:p>
      </dsp:txBody>
      <dsp:txXfrm rot="-10800000">
        <a:off x="0" y="892"/>
        <a:ext cx="5182791" cy="673748"/>
      </dsp:txXfrm>
    </dsp:sp>
    <dsp:sp modelId="{8F8564A4-791F-024B-A6FE-0237F9FAF3A0}">
      <dsp:nvSpPr>
        <dsp:cNvPr id="0" name=""/>
        <dsp:cNvSpPr/>
      </dsp:nvSpPr>
      <dsp:spPr>
        <a:xfrm>
          <a:off x="0" y="674641"/>
          <a:ext cx="5182791" cy="573934"/>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Cognitive Evaluation Theory</a:t>
          </a:r>
        </a:p>
      </dsp:txBody>
      <dsp:txXfrm>
        <a:off x="0" y="674641"/>
        <a:ext cx="5182791" cy="5739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41EFA-169C-4B40-B85B-105EFE5FA97B}">
      <dsp:nvSpPr>
        <dsp:cNvPr id="0" name=""/>
        <dsp:cNvSpPr/>
      </dsp:nvSpPr>
      <dsp:spPr>
        <a:xfrm>
          <a:off x="0" y="42426"/>
          <a:ext cx="5098256" cy="236456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The need to interact effectively within an environment</a:t>
          </a:r>
        </a:p>
      </dsp:txBody>
      <dsp:txXfrm>
        <a:off x="115429" y="157855"/>
        <a:ext cx="4867398" cy="2133711"/>
      </dsp:txXfrm>
    </dsp:sp>
    <dsp:sp modelId="{B409BBF3-4218-9F45-95A0-D3BBDF5B0A6C}">
      <dsp:nvSpPr>
        <dsp:cNvPr id="0" name=""/>
        <dsp:cNvSpPr/>
      </dsp:nvSpPr>
      <dsp:spPr>
        <a:xfrm>
          <a:off x="0" y="2530836"/>
          <a:ext cx="5098256" cy="236456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How do we know if we are competent?</a:t>
          </a:r>
        </a:p>
      </dsp:txBody>
      <dsp:txXfrm>
        <a:off x="115429" y="2646265"/>
        <a:ext cx="4867398" cy="2133711"/>
      </dsp:txXfrm>
    </dsp:sp>
    <dsp:sp modelId="{BD500473-1289-6C41-9B41-86774E9725CB}">
      <dsp:nvSpPr>
        <dsp:cNvPr id="0" name=""/>
        <dsp:cNvSpPr/>
      </dsp:nvSpPr>
      <dsp:spPr>
        <a:xfrm>
          <a:off x="0" y="4895406"/>
          <a:ext cx="5098256" cy="71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54610" rIns="305816" bIns="54610" numCol="1" spcCol="1270" anchor="t" anchorCtr="0">
          <a:noAutofit/>
        </a:bodyPr>
        <a:lstStyle/>
        <a:p>
          <a:pPr marL="285750" lvl="1" indent="-285750" algn="l" defTabSz="1511300">
            <a:lnSpc>
              <a:spcPct val="90000"/>
            </a:lnSpc>
            <a:spcBef>
              <a:spcPct val="0"/>
            </a:spcBef>
            <a:spcAft>
              <a:spcPct val="20000"/>
            </a:spcAft>
            <a:buChar char="•"/>
          </a:pPr>
          <a:r>
            <a:rPr lang="en-US" sz="3400" kern="1200"/>
            <a:t>How to judge success?</a:t>
          </a:r>
        </a:p>
      </dsp:txBody>
      <dsp:txXfrm>
        <a:off x="0" y="4895406"/>
        <a:ext cx="5098256" cy="7120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57A35-3AA8-C54F-BA4B-35364FFFB6F1}">
      <dsp:nvSpPr>
        <dsp:cNvPr id="0" name=""/>
        <dsp:cNvSpPr/>
      </dsp:nvSpPr>
      <dsp:spPr>
        <a:xfrm>
          <a:off x="0" y="58176"/>
          <a:ext cx="5098256" cy="27120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Provide examples of intrinsic and extrinsic goals relating to physical activity.</a:t>
          </a:r>
          <a:endParaRPr lang="en-US" sz="3800" kern="1200"/>
        </a:p>
      </dsp:txBody>
      <dsp:txXfrm>
        <a:off x="132392" y="190568"/>
        <a:ext cx="4833472" cy="2447275"/>
      </dsp:txXfrm>
    </dsp:sp>
    <dsp:sp modelId="{E3834981-3D5D-6C4E-9311-0AE6E471E3EB}">
      <dsp:nvSpPr>
        <dsp:cNvPr id="0" name=""/>
        <dsp:cNvSpPr/>
      </dsp:nvSpPr>
      <dsp:spPr>
        <a:xfrm>
          <a:off x="0" y="2879676"/>
          <a:ext cx="5098256" cy="271205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do you think the implications of having extrinsic or intrinsic goals are? Why?</a:t>
          </a:r>
          <a:endParaRPr lang="en-US" sz="3800" kern="1200"/>
        </a:p>
      </dsp:txBody>
      <dsp:txXfrm>
        <a:off x="132392" y="3012068"/>
        <a:ext cx="4833472" cy="244727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3EBBE-F891-4DD0-A9D7-69A7175D2448}">
      <dsp:nvSpPr>
        <dsp:cNvPr id="0" name=""/>
        <dsp:cNvSpPr/>
      </dsp:nvSpPr>
      <dsp:spPr>
        <a:xfrm>
          <a:off x="0" y="234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0C7DC-E0B2-499A-A8C1-2FBC8DC6507A}">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5C790F-7C27-414F-A398-A81B3F148C2F}">
      <dsp:nvSpPr>
        <dsp:cNvPr id="0" name=""/>
        <dsp:cNvSpPr/>
      </dsp:nvSpPr>
      <dsp:spPr>
        <a:xfrm>
          <a:off x="1372680" y="234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Proposes that people will not seek preventive health behaviours unless:</a:t>
          </a:r>
          <a:endParaRPr lang="en-US" sz="2200" kern="1200"/>
        </a:p>
      </dsp:txBody>
      <dsp:txXfrm>
        <a:off x="1372680" y="2344"/>
        <a:ext cx="3725575" cy="1188467"/>
      </dsp:txXfrm>
    </dsp:sp>
    <dsp:sp modelId="{C8F29E1A-2070-4E20-97B1-114C68F7564E}">
      <dsp:nvSpPr>
        <dsp:cNvPr id="0" name=""/>
        <dsp:cNvSpPr/>
      </dsp:nvSpPr>
      <dsp:spPr>
        <a:xfrm>
          <a:off x="0" y="148792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9E7F8-B555-4AB1-BCF6-8EE0CF70FCD4}">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728702-B3F9-4BE1-BF5D-26726675C730}">
      <dsp:nvSpPr>
        <dsp:cNvPr id="0" name=""/>
        <dsp:cNvSpPr/>
      </dsp:nvSpPr>
      <dsp:spPr>
        <a:xfrm>
          <a:off x="1372680" y="148792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a) they possess at least minimal levels of motivation and knowledge</a:t>
          </a:r>
          <a:endParaRPr lang="en-US" sz="2200" kern="1200"/>
        </a:p>
      </dsp:txBody>
      <dsp:txXfrm>
        <a:off x="1372680" y="1487929"/>
        <a:ext cx="3725575" cy="1188467"/>
      </dsp:txXfrm>
    </dsp:sp>
    <dsp:sp modelId="{3ADF05F1-E42F-494A-A752-89157DDC1A93}">
      <dsp:nvSpPr>
        <dsp:cNvPr id="0" name=""/>
        <dsp:cNvSpPr/>
      </dsp:nvSpPr>
      <dsp:spPr>
        <a:xfrm>
          <a:off x="0" y="297351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533F5-ED90-4927-8839-31171ECE197D}">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7CC2B3-C56D-4E15-93A1-33349C432682}">
      <dsp:nvSpPr>
        <dsp:cNvPr id="0" name=""/>
        <dsp:cNvSpPr/>
      </dsp:nvSpPr>
      <dsp:spPr>
        <a:xfrm>
          <a:off x="1372680" y="297351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b) view themselves as potentially vulnerable</a:t>
          </a:r>
          <a:endParaRPr lang="en-US" sz="2200" kern="1200"/>
        </a:p>
      </dsp:txBody>
      <dsp:txXfrm>
        <a:off x="1372680" y="2973514"/>
        <a:ext cx="3725575" cy="1188467"/>
      </dsp:txXfrm>
    </dsp:sp>
    <dsp:sp modelId="{29E3EC34-E626-45BD-86AE-8F0920C441A7}">
      <dsp:nvSpPr>
        <dsp:cNvPr id="0" name=""/>
        <dsp:cNvSpPr/>
      </dsp:nvSpPr>
      <dsp:spPr>
        <a:xfrm>
          <a:off x="0" y="445909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5FE2F-DA76-45BF-8387-EBE4DE2EBD93}">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B9177A-FD78-4AA5-8AE3-47722F12572F}">
      <dsp:nvSpPr>
        <dsp:cNvPr id="0" name=""/>
        <dsp:cNvSpPr/>
      </dsp:nvSpPr>
      <dsp:spPr>
        <a:xfrm>
          <a:off x="1372680" y="445909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c) view their condition as threatening</a:t>
          </a:r>
          <a:endParaRPr lang="en-US" sz="2200" kern="1200"/>
        </a:p>
      </dsp:txBody>
      <dsp:txXfrm>
        <a:off x="1372680" y="4459099"/>
        <a:ext cx="3725575" cy="118846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6D68E-9C48-8140-88BC-74FC592530C6}">
      <dsp:nvSpPr>
        <dsp:cNvPr id="0" name=""/>
        <dsp:cNvSpPr/>
      </dsp:nvSpPr>
      <dsp:spPr>
        <a:xfrm>
          <a:off x="0" y="37206"/>
          <a:ext cx="5098256" cy="18181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incorporates the latest scientific approaches to weight loss, physical activity and diet and taps the potential of professional football clubs to engage overweight and obese men in weight loss. </a:t>
          </a:r>
          <a:endParaRPr lang="en-US" sz="2100" kern="1200"/>
        </a:p>
      </dsp:txBody>
      <dsp:txXfrm>
        <a:off x="88756" y="125962"/>
        <a:ext cx="4920744" cy="1640667"/>
      </dsp:txXfrm>
    </dsp:sp>
    <dsp:sp modelId="{33CEC24B-E0A0-AF41-8F37-F395C4733735}">
      <dsp:nvSpPr>
        <dsp:cNvPr id="0" name=""/>
        <dsp:cNvSpPr/>
      </dsp:nvSpPr>
      <dsp:spPr>
        <a:xfrm>
          <a:off x="0" y="1915866"/>
          <a:ext cx="5098256" cy="1818179"/>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the 12 weekly sessions, men learnt about diet and healthy living for weight loss, how to set goals and monitor their eating and physical activity, and top tips for making long-term changes. </a:t>
          </a:r>
          <a:endParaRPr lang="en-US" sz="2100" kern="1200"/>
        </a:p>
      </dsp:txBody>
      <dsp:txXfrm>
        <a:off x="88756" y="2004622"/>
        <a:ext cx="4920744" cy="1640667"/>
      </dsp:txXfrm>
    </dsp:sp>
    <dsp:sp modelId="{31BB2FA3-06BA-274F-9299-00F2DDA35D31}">
      <dsp:nvSpPr>
        <dsp:cNvPr id="0" name=""/>
        <dsp:cNvSpPr/>
      </dsp:nvSpPr>
      <dsp:spPr>
        <a:xfrm>
          <a:off x="0" y="3794526"/>
          <a:ext cx="5098256" cy="181817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FFIT programme also included a pedometer-based walking programme, group physical activity sessions at the club and some minimal ongoing support including a reunion session at the club.</a:t>
          </a:r>
          <a:endParaRPr lang="en-US" sz="2100" kern="1200"/>
        </a:p>
      </dsp:txBody>
      <dsp:txXfrm>
        <a:off x="88756" y="3883282"/>
        <a:ext cx="4920744" cy="164066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B4520-6CFB-F14D-B0C8-8BCBDA48BEC1}">
      <dsp:nvSpPr>
        <dsp:cNvPr id="0" name=""/>
        <dsp:cNvSpPr/>
      </dsp:nvSpPr>
      <dsp:spPr>
        <a:xfrm>
          <a:off x="0" y="260496"/>
          <a:ext cx="5098256" cy="14320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Situation specific construct</a:t>
          </a:r>
        </a:p>
      </dsp:txBody>
      <dsp:txXfrm>
        <a:off x="69908" y="330404"/>
        <a:ext cx="4958440" cy="1292264"/>
      </dsp:txXfrm>
    </dsp:sp>
    <dsp:sp modelId="{8F2B71A0-B7FD-BD40-BD9D-23D43C2F16E7}">
      <dsp:nvSpPr>
        <dsp:cNvPr id="0" name=""/>
        <dsp:cNvSpPr/>
      </dsp:nvSpPr>
      <dsp:spPr>
        <a:xfrm>
          <a:off x="0" y="1796256"/>
          <a:ext cx="5098256" cy="143208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Fluctuates with:</a:t>
          </a:r>
        </a:p>
      </dsp:txBody>
      <dsp:txXfrm>
        <a:off x="69908" y="1866164"/>
        <a:ext cx="4958440" cy="1292264"/>
      </dsp:txXfrm>
    </dsp:sp>
    <dsp:sp modelId="{57B3F3B2-59B8-1544-9DA1-DA2A177DA903}">
      <dsp:nvSpPr>
        <dsp:cNvPr id="0" name=""/>
        <dsp:cNvSpPr/>
      </dsp:nvSpPr>
      <dsp:spPr>
        <a:xfrm>
          <a:off x="0" y="3228336"/>
          <a:ext cx="5098256" cy="216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Demands of task</a:t>
          </a:r>
        </a:p>
        <a:p>
          <a:pPr marL="285750" lvl="1" indent="-285750" algn="l" defTabSz="1244600">
            <a:lnSpc>
              <a:spcPct val="90000"/>
            </a:lnSpc>
            <a:spcBef>
              <a:spcPct val="0"/>
            </a:spcBef>
            <a:spcAft>
              <a:spcPct val="20000"/>
            </a:spcAft>
            <a:buChar char="•"/>
          </a:pPr>
          <a:r>
            <a:rPr lang="en-US" sz="2800" kern="1200"/>
            <a:t>Individual perceptions of their ability to produce desired behaviours or achieve a specific level of proficiency</a:t>
          </a:r>
        </a:p>
      </dsp:txBody>
      <dsp:txXfrm>
        <a:off x="0" y="3228336"/>
        <a:ext cx="5098256" cy="21610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B5BEC-B25F-EE43-B4D0-F340FD6E1D48}">
      <dsp:nvSpPr>
        <dsp:cNvPr id="0" name=""/>
        <dsp:cNvSpPr/>
      </dsp:nvSpPr>
      <dsp:spPr>
        <a:xfrm>
          <a:off x="0" y="615546"/>
          <a:ext cx="5098256" cy="8353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Comparing personal capabilities to that of others </a:t>
          </a:r>
        </a:p>
      </dsp:txBody>
      <dsp:txXfrm>
        <a:off x="40780" y="656326"/>
        <a:ext cx="5016696" cy="753819"/>
      </dsp:txXfrm>
    </dsp:sp>
    <dsp:sp modelId="{9EC814BA-2C68-F743-90DD-BEE1066F2C1E}">
      <dsp:nvSpPr>
        <dsp:cNvPr id="0" name=""/>
        <dsp:cNvSpPr/>
      </dsp:nvSpPr>
      <dsp:spPr>
        <a:xfrm>
          <a:off x="0" y="1511406"/>
          <a:ext cx="5098256" cy="835379"/>
        </a:xfrm>
        <a:prstGeom prst="roundRect">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Modelling</a:t>
          </a:r>
        </a:p>
      </dsp:txBody>
      <dsp:txXfrm>
        <a:off x="40780" y="1552186"/>
        <a:ext cx="5016696" cy="753819"/>
      </dsp:txXfrm>
    </dsp:sp>
    <dsp:sp modelId="{B751CE23-31FB-F540-9F56-5050319AC4DA}">
      <dsp:nvSpPr>
        <dsp:cNvPr id="0" name=""/>
        <dsp:cNvSpPr/>
      </dsp:nvSpPr>
      <dsp:spPr>
        <a:xfrm>
          <a:off x="0" y="2407266"/>
          <a:ext cx="5098256" cy="835379"/>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Provides model of how to best accomplish a skill or task – can strengthen beliefs</a:t>
          </a:r>
        </a:p>
      </dsp:txBody>
      <dsp:txXfrm>
        <a:off x="40780" y="2448046"/>
        <a:ext cx="5016696" cy="753819"/>
      </dsp:txXfrm>
    </dsp:sp>
    <dsp:sp modelId="{7795561F-BB0A-D34E-AB94-2C6E17009A4D}">
      <dsp:nvSpPr>
        <dsp:cNvPr id="0" name=""/>
        <dsp:cNvSpPr/>
      </dsp:nvSpPr>
      <dsp:spPr>
        <a:xfrm>
          <a:off x="0" y="3303126"/>
          <a:ext cx="5098256" cy="835379"/>
        </a:xfrm>
        <a:prstGeom prst="roundRect">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Self-modelling – imagining oneself or others behaving successfully (cognitive process)</a:t>
          </a:r>
        </a:p>
      </dsp:txBody>
      <dsp:txXfrm>
        <a:off x="40780" y="3343906"/>
        <a:ext cx="5016696" cy="753819"/>
      </dsp:txXfrm>
    </dsp:sp>
    <dsp:sp modelId="{86D3D055-0BE6-934C-8DC4-D994DF8937CC}">
      <dsp:nvSpPr>
        <dsp:cNvPr id="0" name=""/>
        <dsp:cNvSpPr/>
      </dsp:nvSpPr>
      <dsp:spPr>
        <a:xfrm>
          <a:off x="0" y="4198986"/>
          <a:ext cx="5098256" cy="83537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Video / imagery</a:t>
          </a:r>
        </a:p>
      </dsp:txBody>
      <dsp:txXfrm>
        <a:off x="40780" y="4239766"/>
        <a:ext cx="5016696" cy="7538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D422D-23FF-724B-A5EE-9AAEB6BB5224}">
      <dsp:nvSpPr>
        <dsp:cNvPr id="0" name=""/>
        <dsp:cNvSpPr/>
      </dsp:nvSpPr>
      <dsp:spPr>
        <a:xfrm>
          <a:off x="0" y="41075"/>
          <a:ext cx="5098256" cy="8751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Direct statements (including self statements)</a:t>
          </a:r>
        </a:p>
      </dsp:txBody>
      <dsp:txXfrm>
        <a:off x="42722" y="83797"/>
        <a:ext cx="5012812" cy="789716"/>
      </dsp:txXfrm>
    </dsp:sp>
    <dsp:sp modelId="{05506E25-17C1-F949-9581-094CAAEBD1D0}">
      <dsp:nvSpPr>
        <dsp:cNvPr id="0" name=""/>
        <dsp:cNvSpPr/>
      </dsp:nvSpPr>
      <dsp:spPr>
        <a:xfrm>
          <a:off x="0" y="979595"/>
          <a:ext cx="5098256" cy="875160"/>
        </a:xfrm>
        <a:prstGeom prst="roundRect">
          <a:avLst/>
        </a:prstGeom>
        <a:solidFill>
          <a:schemeClr val="accent2">
            <a:hueOff val="-266365"/>
            <a:satOff val="-117"/>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Social persuasion</a:t>
          </a:r>
        </a:p>
      </dsp:txBody>
      <dsp:txXfrm>
        <a:off x="42722" y="1022317"/>
        <a:ext cx="5012812" cy="789716"/>
      </dsp:txXfrm>
    </dsp:sp>
    <dsp:sp modelId="{5C83EA3E-A1DA-A64D-8BD5-910127B28610}">
      <dsp:nvSpPr>
        <dsp:cNvPr id="0" name=""/>
        <dsp:cNvSpPr/>
      </dsp:nvSpPr>
      <dsp:spPr>
        <a:xfrm>
          <a:off x="0" y="1918116"/>
          <a:ext cx="5098256" cy="875160"/>
        </a:xfrm>
        <a:prstGeom prst="roundRect">
          <a:avLst/>
        </a:prstGeom>
        <a:solidFill>
          <a:schemeClr val="accent2">
            <a:hueOff val="-532730"/>
            <a:satOff val="-234"/>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Expressing faith in one’s capabilities</a:t>
          </a:r>
        </a:p>
      </dsp:txBody>
      <dsp:txXfrm>
        <a:off x="42722" y="1960838"/>
        <a:ext cx="5012812" cy="789716"/>
      </dsp:txXfrm>
    </dsp:sp>
    <dsp:sp modelId="{B7AC9ED7-4363-BA4A-9406-BEDF89CD7534}">
      <dsp:nvSpPr>
        <dsp:cNvPr id="0" name=""/>
        <dsp:cNvSpPr/>
      </dsp:nvSpPr>
      <dsp:spPr>
        <a:xfrm>
          <a:off x="0" y="2856636"/>
          <a:ext cx="5098256" cy="875160"/>
        </a:xfrm>
        <a:prstGeom prst="roundRect">
          <a:avLst/>
        </a:prstGeom>
        <a:solidFill>
          <a:schemeClr val="accent2">
            <a:hueOff val="-799094"/>
            <a:satOff val="-352"/>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 needed</a:t>
          </a:r>
        </a:p>
      </dsp:txBody>
      <dsp:txXfrm>
        <a:off x="42722" y="2899358"/>
        <a:ext cx="5012812" cy="789716"/>
      </dsp:txXfrm>
    </dsp:sp>
    <dsp:sp modelId="{2C575B2D-DF1C-0A4F-B81F-6ACD84B5BB7F}">
      <dsp:nvSpPr>
        <dsp:cNvPr id="0" name=""/>
        <dsp:cNvSpPr/>
      </dsp:nvSpPr>
      <dsp:spPr>
        <a:xfrm>
          <a:off x="0" y="3795156"/>
          <a:ext cx="5098256" cy="875160"/>
        </a:xfrm>
        <a:prstGeom prst="roundRect">
          <a:avLst/>
        </a:prstGeom>
        <a:solidFill>
          <a:schemeClr val="accent2">
            <a:hueOff val="-1065459"/>
            <a:satOff val="-469"/>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factors will influence the effect of verbal persuasion?</a:t>
          </a:r>
        </a:p>
      </dsp:txBody>
      <dsp:txXfrm>
        <a:off x="42722" y="3837878"/>
        <a:ext cx="5012812" cy="789716"/>
      </dsp:txXfrm>
    </dsp:sp>
    <dsp:sp modelId="{02A48957-BDFE-6F4E-8552-4A19A360A8E6}">
      <dsp:nvSpPr>
        <dsp:cNvPr id="0" name=""/>
        <dsp:cNvSpPr/>
      </dsp:nvSpPr>
      <dsp:spPr>
        <a:xfrm>
          <a:off x="0" y="4733676"/>
          <a:ext cx="5098256" cy="87516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Self talk</a:t>
          </a:r>
        </a:p>
      </dsp:txBody>
      <dsp:txXfrm>
        <a:off x="42722" y="4776398"/>
        <a:ext cx="5012812" cy="7897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B8513-1C9D-4A7B-BCD8-5E97C0B18207}">
      <dsp:nvSpPr>
        <dsp:cNvPr id="0" name=""/>
        <dsp:cNvSpPr/>
      </dsp:nvSpPr>
      <dsp:spPr>
        <a:xfrm>
          <a:off x="0" y="4413"/>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B63F2-60E5-4D8E-B00D-0226F5C99C8B}">
      <dsp:nvSpPr>
        <dsp:cNvPr id="0" name=""/>
        <dsp:cNvSpPr/>
      </dsp:nvSpPr>
      <dsp:spPr>
        <a:xfrm>
          <a:off x="284404" y="215954"/>
          <a:ext cx="517099" cy="517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32D886-2E73-4EEF-B8F4-27F8E384CA5D}">
      <dsp:nvSpPr>
        <dsp:cNvPr id="0" name=""/>
        <dsp:cNvSpPr/>
      </dsp:nvSpPr>
      <dsp:spPr>
        <a:xfrm>
          <a:off x="1085908" y="4413"/>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Summarise the TPB research paper provided on Moodle. </a:t>
          </a:r>
        </a:p>
      </dsp:txBody>
      <dsp:txXfrm>
        <a:off x="1085908" y="4413"/>
        <a:ext cx="4012347" cy="940180"/>
      </dsp:txXfrm>
    </dsp:sp>
    <dsp:sp modelId="{EAFB1C49-C789-4029-9AE2-FCFFFC4547F3}">
      <dsp:nvSpPr>
        <dsp:cNvPr id="0" name=""/>
        <dsp:cNvSpPr/>
      </dsp:nvSpPr>
      <dsp:spPr>
        <a:xfrm>
          <a:off x="0" y="1179639"/>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26300A-C4FF-4E25-9EE9-540D26637E5F}">
      <dsp:nvSpPr>
        <dsp:cNvPr id="0" name=""/>
        <dsp:cNvSpPr/>
      </dsp:nvSpPr>
      <dsp:spPr>
        <a:xfrm>
          <a:off x="284404" y="1391180"/>
          <a:ext cx="517099" cy="517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C3F9AB-2EA3-4FD3-82C6-93A1EEF5EE9B}">
      <dsp:nvSpPr>
        <dsp:cNvPr id="0" name=""/>
        <dsp:cNvSpPr/>
      </dsp:nvSpPr>
      <dsp:spPr>
        <a:xfrm>
          <a:off x="1085908" y="1179639"/>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Does this support the theories predictions?</a:t>
          </a:r>
        </a:p>
      </dsp:txBody>
      <dsp:txXfrm>
        <a:off x="1085908" y="1179639"/>
        <a:ext cx="4012347" cy="940180"/>
      </dsp:txXfrm>
    </dsp:sp>
    <dsp:sp modelId="{44399165-D9E4-461C-958F-D19180AF7A4A}">
      <dsp:nvSpPr>
        <dsp:cNvPr id="0" name=""/>
        <dsp:cNvSpPr/>
      </dsp:nvSpPr>
      <dsp:spPr>
        <a:xfrm>
          <a:off x="0" y="2354865"/>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89498-C5D3-4D18-A152-970AFB9DECEE}">
      <dsp:nvSpPr>
        <dsp:cNvPr id="0" name=""/>
        <dsp:cNvSpPr/>
      </dsp:nvSpPr>
      <dsp:spPr>
        <a:xfrm>
          <a:off x="284404" y="2566406"/>
          <a:ext cx="517099" cy="517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3CE45C-8A3F-4B26-BB85-2052036B22FA}">
      <dsp:nvSpPr>
        <dsp:cNvPr id="0" name=""/>
        <dsp:cNvSpPr/>
      </dsp:nvSpPr>
      <dsp:spPr>
        <a:xfrm>
          <a:off x="1085908" y="2354865"/>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What are the practical implications that can be taken from this study? (p.10)</a:t>
          </a:r>
        </a:p>
      </dsp:txBody>
      <dsp:txXfrm>
        <a:off x="1085908" y="2354865"/>
        <a:ext cx="4012347" cy="940180"/>
      </dsp:txXfrm>
    </dsp:sp>
    <dsp:sp modelId="{017E38BC-71F3-46E8-84F2-2FAF9A1030BA}">
      <dsp:nvSpPr>
        <dsp:cNvPr id="0" name=""/>
        <dsp:cNvSpPr/>
      </dsp:nvSpPr>
      <dsp:spPr>
        <a:xfrm>
          <a:off x="0" y="3530091"/>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548AC-914B-4EA8-A3C1-AA2455F53AE3}">
      <dsp:nvSpPr>
        <dsp:cNvPr id="0" name=""/>
        <dsp:cNvSpPr/>
      </dsp:nvSpPr>
      <dsp:spPr>
        <a:xfrm>
          <a:off x="284404" y="3741632"/>
          <a:ext cx="517099" cy="517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82776B-3D83-4BF5-A262-D4285626E734}">
      <dsp:nvSpPr>
        <dsp:cNvPr id="0" name=""/>
        <dsp:cNvSpPr/>
      </dsp:nvSpPr>
      <dsp:spPr>
        <a:xfrm>
          <a:off x="1085908" y="3530091"/>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How do the findings for this population group differ to others examined? (p.8)</a:t>
          </a:r>
        </a:p>
      </dsp:txBody>
      <dsp:txXfrm>
        <a:off x="1085908" y="3530091"/>
        <a:ext cx="4012347" cy="940180"/>
      </dsp:txXfrm>
    </dsp:sp>
    <dsp:sp modelId="{6ADD8D1A-BA3E-4523-94C7-2557B7B1E00A}">
      <dsp:nvSpPr>
        <dsp:cNvPr id="0" name=""/>
        <dsp:cNvSpPr/>
      </dsp:nvSpPr>
      <dsp:spPr>
        <a:xfrm>
          <a:off x="0" y="4705317"/>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DC223-77DD-4F9E-ACBF-87606DD59889}">
      <dsp:nvSpPr>
        <dsp:cNvPr id="0" name=""/>
        <dsp:cNvSpPr/>
      </dsp:nvSpPr>
      <dsp:spPr>
        <a:xfrm>
          <a:off x="284404" y="4916857"/>
          <a:ext cx="517099" cy="517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F738A7-89DD-4280-AD0A-09DE6C43E6A6}">
      <dsp:nvSpPr>
        <dsp:cNvPr id="0" name=""/>
        <dsp:cNvSpPr/>
      </dsp:nvSpPr>
      <dsp:spPr>
        <a:xfrm>
          <a:off x="1085908" y="4705317"/>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Problems with using theories…</a:t>
          </a:r>
        </a:p>
      </dsp:txBody>
      <dsp:txXfrm>
        <a:off x="1085908" y="4705317"/>
        <a:ext cx="4012347" cy="9401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21/10/2024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21/10/2024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3</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2972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4</a:t>
            </a:fld>
            <a:endParaRPr lang="en-US" altLang="en-US" sz="1200">
              <a:latin typeface="Calibri" panose="020F0502020204030204" pitchFamily="34" charset="0"/>
            </a:endParaRPr>
          </a:p>
        </p:txBody>
      </p:sp>
    </p:spTree>
    <p:extLst>
      <p:ext uri="{BB962C8B-B14F-4D97-AF65-F5344CB8AC3E}">
        <p14:creationId xmlns:p14="http://schemas.microsoft.com/office/powerpoint/2010/main" val="2640076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8</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19163" y="746125"/>
            <a:ext cx="4959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97025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a:t>
            </a:r>
            <a:r>
              <a:rPr lang="en-US" baseline="0"/>
              <a:t>up efficacy </a:t>
            </a:r>
            <a:r>
              <a:rPr lang="en-US" baseline="0" dirty="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710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2693043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5BE807-7A2E-452E-9CFB-BFC1E72D0CD5}"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99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BE807-7A2E-452E-9CFB-BFC1E72D0CD5}"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446019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BE807-7A2E-452E-9CFB-BFC1E72D0CD5}" type="datetimeFigureOut">
              <a:rPr lang="en-GB" smtClean="0"/>
              <a:t>21/10/2024</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982028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BE807-7A2E-452E-9CFB-BFC1E72D0CD5}" type="datetimeFigureOut">
              <a:rPr lang="en-GB" smtClean="0"/>
              <a:t>21/10/2024</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39494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95BE807-7A2E-452E-9CFB-BFC1E72D0CD5}" type="datetimeFigureOut">
              <a:rPr lang="en-GB" smtClean="0"/>
              <a:t>21/10/2024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4372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95BE807-7A2E-452E-9CFB-BFC1E72D0CD5}" type="datetimeFigureOut">
              <a:rPr lang="en-GB" smtClean="0"/>
              <a:t>21/10/2024</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09520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5BE807-7A2E-452E-9CFB-BFC1E72D0CD5}" type="datetimeFigureOut">
              <a:rPr lang="en-GB" smtClean="0"/>
              <a:t>21/10/2024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033334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4055113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21/10/2024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2202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95BE807-7A2E-452E-9CFB-BFC1E72D0CD5}" type="datetimeFigureOut">
              <a:rPr lang="en-GB" smtClean="0"/>
              <a:t>21/10/2024</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201278F6-8A41-4394-A405-91FABC7454C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25465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elfdeterminationtheory.or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selfdeterminationtheory.org/research/sport-exercise-and-physical-education/"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r>
              <a:rPr lang="en-GB">
                <a:solidFill>
                  <a:srgbClr val="FFFFFF"/>
                </a:solidFill>
              </a:rPr>
              <a:t>Alison Connaughton</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1714"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6800">
                <a:solidFill>
                  <a:srgbClr val="FFFFFF"/>
                </a:solidFill>
              </a:rPr>
              <a:t>Theories of Motivation and Behaviour Change</a:t>
            </a:r>
            <a:br>
              <a:rPr lang="en-GB" sz="6800">
                <a:solidFill>
                  <a:srgbClr val="FFFFFF"/>
                </a:solidFill>
              </a:rPr>
            </a:br>
            <a:r>
              <a:rPr lang="en-GB" sz="6800">
                <a:solidFill>
                  <a:srgbClr val="FFFFFF"/>
                </a:solidFill>
              </a:rPr>
              <a:t>Week 5</a:t>
            </a:r>
          </a:p>
        </p:txBody>
      </p:sp>
    </p:spTree>
    <p:extLst>
      <p:ext uri="{BB962C8B-B14F-4D97-AF65-F5344CB8AC3E}">
        <p14:creationId xmlns:p14="http://schemas.microsoft.com/office/powerpoint/2010/main" val="32002839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a:t>Re-cap so far…</a:t>
            </a:r>
            <a:endParaRPr lang="en-GB" dirty="0"/>
          </a:p>
        </p:txBody>
      </p:sp>
      <p:graphicFrame>
        <p:nvGraphicFramePr>
          <p:cNvPr id="15" name="Content Placeholder 2">
            <a:extLst>
              <a:ext uri="{FF2B5EF4-FFF2-40B4-BE49-F238E27FC236}">
                <a16:creationId xmlns:a16="http://schemas.microsoft.com/office/drawing/2014/main" id="{70580645-398E-3E23-6FC8-78E6BAD29CCE}"/>
              </a:ext>
            </a:extLst>
          </p:cNvPr>
          <p:cNvGraphicFramePr>
            <a:graphicFrameLocks noGrp="1"/>
          </p:cNvGraphicFramePr>
          <p:nvPr>
            <p:ph idx="1"/>
            <p:extLst>
              <p:ext uri="{D42A27DB-BD31-4B8C-83A1-F6EECF244321}">
                <p14:modId xmlns:p14="http://schemas.microsoft.com/office/powerpoint/2010/main" val="2429924996"/>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829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6" name="Rectangle 7885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8858" name="Rectangle 7885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8849"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Calibri" panose="020F0502020204030204" pitchFamily="34" charset="0"/>
              </a:rPr>
              <a:t>Motivation Defined</a:t>
            </a:r>
          </a:p>
        </p:txBody>
      </p:sp>
      <p:sp>
        <p:nvSpPr>
          <p:cNvPr id="78860" name="Rectangle 7885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78852" name="Rectangle 3">
            <a:extLst>
              <a:ext uri="{FF2B5EF4-FFF2-40B4-BE49-F238E27FC236}">
                <a16:creationId xmlns:a16="http://schemas.microsoft.com/office/drawing/2014/main" id="{87328C12-95AB-A352-41FC-ED579F2FBA91}"/>
              </a:ext>
            </a:extLst>
          </p:cNvPr>
          <p:cNvGraphicFramePr>
            <a:graphicFrameLocks noGrp="1"/>
          </p:cNvGraphicFramePr>
          <p:nvPr>
            <p:ph idx="1"/>
            <p:extLst>
              <p:ext uri="{D42A27DB-BD31-4B8C-83A1-F6EECF244321}">
                <p14:modId xmlns:p14="http://schemas.microsoft.com/office/powerpoint/2010/main" val="291593711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7747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4" name="Rectangle 80903">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0906" name="Rectangle 80905">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0897"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Calibri" panose="020F0502020204030204" pitchFamily="34" charset="0"/>
              </a:rPr>
              <a:t>Later definitions of motivation</a:t>
            </a:r>
          </a:p>
        </p:txBody>
      </p:sp>
      <p:sp>
        <p:nvSpPr>
          <p:cNvPr id="80908" name="Rectangle 80907">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80900" name="Rectangle 3">
            <a:extLst>
              <a:ext uri="{FF2B5EF4-FFF2-40B4-BE49-F238E27FC236}">
                <a16:creationId xmlns:a16="http://schemas.microsoft.com/office/drawing/2014/main" id="{438629BD-8969-EF68-C9D8-F864901C59C9}"/>
              </a:ext>
            </a:extLst>
          </p:cNvPr>
          <p:cNvGraphicFramePr>
            <a:graphicFrameLocks noGrp="1"/>
          </p:cNvGraphicFramePr>
          <p:nvPr>
            <p:ph idx="1"/>
            <p:extLst>
              <p:ext uri="{D42A27DB-BD31-4B8C-83A1-F6EECF244321}">
                <p14:modId xmlns:p14="http://schemas.microsoft.com/office/powerpoint/2010/main" val="322626009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44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951" name="Rectangle 8295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953" name="Rectangle 8295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45" name="Rectangle 2"/>
          <p:cNvSpPr>
            <a:spLocks noGrp="1" noChangeArrowheads="1"/>
          </p:cNvSpPr>
          <p:nvPr>
            <p:ph type="title"/>
          </p:nvPr>
        </p:nvSpPr>
        <p:spPr>
          <a:xfrm>
            <a:off x="3886200" y="634946"/>
            <a:ext cx="4776107" cy="1450757"/>
          </a:xfrm>
        </p:spPr>
        <p:txBody>
          <a:bodyPr>
            <a:normAutofit/>
          </a:bodyPr>
          <a:lstStyle/>
          <a:p>
            <a:pPr eaLnBrk="1" hangingPunct="1"/>
            <a:r>
              <a:rPr lang="en-GB" altLang="en-US" sz="4300">
                <a:solidFill>
                  <a:srgbClr val="2B5146"/>
                </a:solidFill>
                <a:latin typeface="Tahoma" panose="020B0604030504040204" pitchFamily="34" charset="0"/>
                <a:cs typeface="Tahoma" panose="020B0604030504040204" pitchFamily="34" charset="0"/>
              </a:rPr>
              <a:t>What do we know about motivation?</a:t>
            </a:r>
          </a:p>
        </p:txBody>
      </p:sp>
      <p:pic>
        <p:nvPicPr>
          <p:cNvPr id="82947" name="Picture 82946" descr="Colourful carved figures of humans">
            <a:extLst>
              <a:ext uri="{FF2B5EF4-FFF2-40B4-BE49-F238E27FC236}">
                <a16:creationId xmlns:a16="http://schemas.microsoft.com/office/drawing/2014/main" id="{566C7734-4D1B-D07B-667D-BA9BBDB441C9}"/>
              </a:ext>
            </a:extLst>
          </p:cNvPr>
          <p:cNvPicPr>
            <a:picLocks noChangeAspect="1"/>
          </p:cNvPicPr>
          <p:nvPr/>
        </p:nvPicPr>
        <p:blipFill>
          <a:blip r:embed="rId2"/>
          <a:srcRect l="32015" r="31784" b="1"/>
          <a:stretch/>
        </p:blipFill>
        <p:spPr>
          <a:xfrm>
            <a:off x="20" y="-12128"/>
            <a:ext cx="3490702" cy="6870127"/>
          </a:xfrm>
          <a:prstGeom prst="rect">
            <a:avLst/>
          </a:prstGeom>
        </p:spPr>
      </p:pic>
      <p:cxnSp>
        <p:nvCxnSpPr>
          <p:cNvPr id="82955" name="Straight Connector 8295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3731" name="Rectangle 3"/>
          <p:cNvSpPr>
            <a:spLocks noGrp="1" noChangeArrowheads="1"/>
          </p:cNvSpPr>
          <p:nvPr>
            <p:ph type="body" idx="1"/>
          </p:nvPr>
        </p:nvSpPr>
        <p:spPr>
          <a:xfrm>
            <a:off x="3886200" y="2198914"/>
            <a:ext cx="4776107" cy="3670180"/>
          </a:xfrm>
        </p:spPr>
        <p:txBody>
          <a:bodyPr>
            <a:normAutofit/>
          </a:bodyPr>
          <a:lstStyle/>
          <a:p>
            <a:pPr eaLnBrk="1" hangingPunct="1"/>
            <a:r>
              <a:rPr lang="en-GB" altLang="en-US">
                <a:latin typeface="Tahoma" panose="020B0604030504040204" pitchFamily="34" charset="0"/>
                <a:cs typeface="Tahoma" panose="020B0604030504040204" pitchFamily="34" charset="0"/>
              </a:rPr>
              <a:t>These are developed from different </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sources</a:t>
            </a:r>
            <a:r>
              <a:rPr lang="en-GB" altLang="en-GB">
                <a:latin typeface="Tahoma" panose="020B0604030504040204" pitchFamily="34" charset="0"/>
                <a:cs typeface="Tahoma" panose="020B0604030504040204" pitchFamily="34" charset="0"/>
              </a:rPr>
              <a:t>’</a:t>
            </a:r>
            <a:endParaRPr lang="en-GB" altLang="en-US">
              <a:latin typeface="Tahoma" panose="020B0604030504040204" pitchFamily="34" charset="0"/>
              <a:cs typeface="Tahoma" panose="020B0604030504040204" pitchFamily="34" charset="0"/>
            </a:endParaRPr>
          </a:p>
          <a:p>
            <a:pPr eaLnBrk="1" hangingPunct="1"/>
            <a:r>
              <a:rPr lang="en-GB" altLang="en-US">
                <a:latin typeface="Tahoma" panose="020B0604030504040204" pitchFamily="34" charset="0"/>
                <a:cs typeface="Tahoma" panose="020B0604030504040204" pitchFamily="34" charset="0"/>
              </a:rPr>
              <a:t>There are different types</a:t>
            </a:r>
          </a:p>
          <a:p>
            <a:pPr eaLnBrk="1" hangingPunct="1"/>
            <a:r>
              <a:rPr lang="en-GB" altLang="en-US">
                <a:latin typeface="Tahoma" panose="020B0604030504040204" pitchFamily="34" charset="0"/>
                <a:cs typeface="Tahoma" panose="020B0604030504040204" pitchFamily="34" charset="0"/>
              </a:rPr>
              <a:t>They predict different behaviours</a:t>
            </a:r>
          </a:p>
          <a:p>
            <a:pPr lvl="1" eaLnBrk="1" hangingPunct="1"/>
            <a:r>
              <a:rPr lang="en-GB" altLang="en-US">
                <a:latin typeface="Tahoma" panose="020B0604030504040204" pitchFamily="34" charset="0"/>
                <a:cs typeface="Tahoma" panose="020B0604030504040204" pitchFamily="34" charset="0"/>
              </a:rPr>
              <a:t>Adaptive or otherwise</a:t>
            </a:r>
          </a:p>
          <a:p>
            <a:pPr eaLnBrk="1" hangingPunct="1"/>
            <a:endParaRPr lang="en-GB" altLang="en-US"/>
          </a:p>
          <a:p>
            <a:pPr eaLnBrk="1" hangingPunct="1">
              <a:buFont typeface="Wingdings" panose="05000000000000000000" pitchFamily="2" charset="2"/>
              <a:buNone/>
            </a:pPr>
            <a:r>
              <a:rPr lang="en-GB" altLang="en-US"/>
              <a:t> </a:t>
            </a:r>
          </a:p>
          <a:p>
            <a:pPr eaLnBrk="1" hangingPunct="1"/>
            <a:endParaRPr lang="en-GB" altLang="en-US"/>
          </a:p>
          <a:p>
            <a:pPr eaLnBrk="1" hangingPunct="1"/>
            <a:endParaRPr lang="en-GB" altLang="en-US"/>
          </a:p>
          <a:p>
            <a:pPr eaLnBrk="1" hangingPunct="1"/>
            <a:endParaRPr lang="en-GB" altLang="en-US"/>
          </a:p>
          <a:p>
            <a:pPr eaLnBrk="1" hangingPunct="1">
              <a:buFont typeface="Wingdings" panose="05000000000000000000" pitchFamily="2" charset="2"/>
              <a:buNone/>
            </a:pPr>
            <a:endParaRPr lang="en-GB" altLang="en-US"/>
          </a:p>
          <a:p>
            <a:pPr eaLnBrk="1" hangingPunct="1"/>
            <a:endParaRPr lang="en-GB" altLang="en-US"/>
          </a:p>
          <a:p>
            <a:pPr eaLnBrk="1" hangingPunct="1"/>
            <a:endParaRPr lang="en-GB" altLang="en-US"/>
          </a:p>
        </p:txBody>
      </p:sp>
    </p:spTree>
    <p:extLst>
      <p:ext uri="{BB962C8B-B14F-4D97-AF65-F5344CB8AC3E}">
        <p14:creationId xmlns:p14="http://schemas.microsoft.com/office/powerpoint/2010/main" val="4045681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76" name="Rectangle 8397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3978" name="Rectangle 8397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3969" name="Title 1"/>
          <p:cNvSpPr>
            <a:spLocks noGrp="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Tahoma" panose="020B0604030504040204" pitchFamily="34" charset="0"/>
                <a:cs typeface="Tahoma" panose="020B0604030504040204" pitchFamily="34" charset="0"/>
              </a:rPr>
              <a:t>Motives - categories</a:t>
            </a:r>
          </a:p>
        </p:txBody>
      </p:sp>
      <p:sp>
        <p:nvSpPr>
          <p:cNvPr id="83980" name="Rectangle 8397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83972" name="Content Placeholder 2">
            <a:extLst>
              <a:ext uri="{FF2B5EF4-FFF2-40B4-BE49-F238E27FC236}">
                <a16:creationId xmlns:a16="http://schemas.microsoft.com/office/drawing/2014/main" id="{527D3D3D-33FA-8CB2-DC7B-5B7DE85058E8}"/>
              </a:ext>
            </a:extLst>
          </p:cNvPr>
          <p:cNvGraphicFramePr>
            <a:graphicFrameLocks noGrp="1"/>
          </p:cNvGraphicFramePr>
          <p:nvPr>
            <p:ph idx="1"/>
            <p:extLst>
              <p:ext uri="{D42A27DB-BD31-4B8C-83A1-F6EECF244321}">
                <p14:modId xmlns:p14="http://schemas.microsoft.com/office/powerpoint/2010/main" val="28327052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4043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998" name="Rectangle 8499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5000" name="Rectangle 8499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4993" name="Title 1"/>
          <p:cNvSpPr>
            <a:spLocks noGrp="1"/>
          </p:cNvSpPr>
          <p:nvPr>
            <p:ph type="title"/>
          </p:nvPr>
        </p:nvSpPr>
        <p:spPr>
          <a:xfrm>
            <a:off x="369277" y="605896"/>
            <a:ext cx="2313633" cy="5646208"/>
          </a:xfrm>
        </p:spPr>
        <p:txBody>
          <a:bodyPr anchor="ctr">
            <a:normAutofit/>
          </a:bodyPr>
          <a:lstStyle/>
          <a:p>
            <a:pPr eaLnBrk="1" hangingPunct="1"/>
            <a:r>
              <a:rPr lang="en-GB" altLang="en-US" sz="2600">
                <a:solidFill>
                  <a:srgbClr val="FFFFFF"/>
                </a:solidFill>
                <a:latin typeface="Tahoma" panose="020B0604030504040204" pitchFamily="34" charset="0"/>
                <a:cs typeface="Tahoma" panose="020B0604030504040204" pitchFamily="34" charset="0"/>
              </a:rPr>
              <a:t>How do we develop intrinsic motivation….?</a:t>
            </a:r>
          </a:p>
        </p:txBody>
      </p:sp>
      <p:sp>
        <p:nvSpPr>
          <p:cNvPr id="85002" name="Rectangle 8500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eaLnBrk="1" hangingPunct="1"/>
            <a:r>
              <a:rPr lang="en-GB" altLang="en-US">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a:latin typeface="Tahoma" panose="020B0604030504040204" pitchFamily="34" charset="0"/>
                <a:cs typeface="Tahoma" panose="020B0604030504040204" pitchFamily="34" charset="0"/>
              </a:rPr>
              <a:t>Where should we target interventions to promote </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good</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 motives?</a:t>
            </a:r>
          </a:p>
        </p:txBody>
      </p:sp>
    </p:spTree>
    <p:extLst>
      <p:ext uri="{BB962C8B-B14F-4D97-AF65-F5344CB8AC3E}">
        <p14:creationId xmlns:p14="http://schemas.microsoft.com/office/powerpoint/2010/main" val="3391964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914400" y="0"/>
            <a:ext cx="8229600" cy="1143000"/>
          </a:xfrm>
        </p:spPr>
        <p:txBody>
          <a:bodyPr lIns="92075" tIns="46038" rIns="92075" bIns="46038"/>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3040063" y="3155950"/>
            <a:ext cx="19129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5907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Situational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Coach Style</a:t>
            </a:r>
          </a:p>
          <a:p>
            <a:pPr algn="ctr">
              <a:defRPr/>
            </a:pPr>
            <a:r>
              <a:rPr lang="en-GB" sz="2000" dirty="0">
                <a:solidFill>
                  <a:schemeClr val="bg2">
                    <a:lumMod val="25000"/>
                  </a:schemeClr>
                </a:solidFill>
                <a:latin typeface="Tahoma" charset="0"/>
                <a:ea typeface="+mn-ea"/>
                <a:cs typeface="Arial" charset="0"/>
              </a:rPr>
              <a:t>Situation Attractiveness</a:t>
            </a:r>
          </a:p>
          <a:p>
            <a:pPr algn="ctr">
              <a:defRPr/>
            </a:pPr>
            <a:r>
              <a:rPr lang="en-GB" sz="2000" dirty="0">
                <a:solidFill>
                  <a:schemeClr val="bg2">
                    <a:lumMod val="25000"/>
                  </a:schemeClr>
                </a:solidFill>
                <a:latin typeface="Tahoma" charset="0"/>
                <a:ea typeface="+mn-ea"/>
                <a:cs typeface="Arial" charset="0"/>
              </a:rPr>
              <a:t>Controllability of Situation</a:t>
            </a:r>
          </a:p>
          <a:p>
            <a:pPr algn="ctr">
              <a:defRPr/>
            </a:pPr>
            <a:r>
              <a:rPr lang="en-GB" sz="2000" dirty="0">
                <a:solidFill>
                  <a:schemeClr val="bg2">
                    <a:lumMod val="25000"/>
                  </a:schemeClr>
                </a:solidFill>
                <a:latin typeface="Tahoma" charset="0"/>
                <a:ea typeface="+mn-ea"/>
                <a:cs typeface="Arial" charset="0"/>
              </a:rPr>
              <a:t>Winning / losing</a:t>
            </a:r>
          </a:p>
          <a:p>
            <a:pPr algn="ctr">
              <a:defRPr/>
            </a:pPr>
            <a:r>
              <a:rPr lang="en-GB" sz="2000" dirty="0">
                <a:solidFill>
                  <a:schemeClr val="bg2">
                    <a:lumMod val="25000"/>
                  </a:schemeClr>
                </a:solidFill>
                <a:latin typeface="Tahoma" charset="0"/>
                <a:ea typeface="+mn-ea"/>
                <a:cs typeface="Arial" charset="0"/>
              </a:rPr>
              <a:t>Facility attractiveness</a:t>
            </a:r>
          </a:p>
        </p:txBody>
      </p:sp>
      <p:sp>
        <p:nvSpPr>
          <p:cNvPr id="25605" name="Rectangle 5"/>
          <p:cNvSpPr>
            <a:spLocks noChangeArrowheads="1"/>
          </p:cNvSpPr>
          <p:nvPr/>
        </p:nvSpPr>
        <p:spPr bwMode="auto">
          <a:xfrm>
            <a:off x="450850" y="1295400"/>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Personal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Personality</a:t>
            </a:r>
          </a:p>
          <a:p>
            <a:pPr algn="ctr">
              <a:defRPr/>
            </a:pPr>
            <a:r>
              <a:rPr lang="en-GB" sz="2000" b="1" u="sng" dirty="0">
                <a:solidFill>
                  <a:schemeClr val="bg2">
                    <a:lumMod val="25000"/>
                  </a:schemeClr>
                </a:solidFill>
                <a:latin typeface="Tahoma" charset="0"/>
                <a:ea typeface="+mn-ea"/>
                <a:cs typeface="Arial" charset="0"/>
              </a:rPr>
              <a:t>Needs</a:t>
            </a:r>
          </a:p>
          <a:p>
            <a:pPr algn="ctr">
              <a:defRPr/>
            </a:pPr>
            <a:r>
              <a:rPr lang="en-GB" sz="2000" dirty="0">
                <a:solidFill>
                  <a:schemeClr val="bg2">
                    <a:lumMod val="25000"/>
                  </a:schemeClr>
                </a:solidFill>
                <a:latin typeface="Tahoma" charset="0"/>
                <a:ea typeface="+mn-ea"/>
                <a:cs typeface="Arial" charset="0"/>
              </a:rPr>
              <a:t>Interests</a:t>
            </a:r>
          </a:p>
          <a:p>
            <a:pPr algn="ctr">
              <a:defRPr/>
            </a:pPr>
            <a:r>
              <a:rPr lang="en-GB" sz="2000" dirty="0">
                <a:solidFill>
                  <a:schemeClr val="bg2">
                    <a:lumMod val="25000"/>
                  </a:schemeClr>
                </a:solidFill>
                <a:latin typeface="Tahoma" charset="0"/>
                <a:ea typeface="+mn-ea"/>
                <a:cs typeface="Arial" charset="0"/>
              </a:rPr>
              <a:t>Goals</a:t>
            </a:r>
          </a:p>
        </p:txBody>
      </p:sp>
      <p:sp>
        <p:nvSpPr>
          <p:cNvPr id="86021" name="Rectangle 6"/>
          <p:cNvSpPr>
            <a:spLocks noChangeArrowheads="1"/>
          </p:cNvSpPr>
          <p:nvPr/>
        </p:nvSpPr>
        <p:spPr bwMode="auto">
          <a:xfrm>
            <a:off x="3200400" y="5426075"/>
            <a:ext cx="17097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1905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3962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3962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5076825" y="5732463"/>
            <a:ext cx="26987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395288"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6372225"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169095585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070" name="Rectangle 8806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8072" name="Rectangle 8807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8065" name="Title 1"/>
          <p:cNvSpPr>
            <a:spLocks noGrp="1"/>
          </p:cNvSpPr>
          <p:nvPr>
            <p:ph type="title"/>
          </p:nvPr>
        </p:nvSpPr>
        <p:spPr>
          <a:xfrm>
            <a:off x="369277" y="605896"/>
            <a:ext cx="2313633" cy="5646208"/>
          </a:xfrm>
        </p:spPr>
        <p:txBody>
          <a:bodyPr anchor="ctr">
            <a:normAutofit/>
          </a:bodyPr>
          <a:lstStyle/>
          <a:p>
            <a:pPr eaLnBrk="1" hangingPunct="1"/>
            <a:endParaRPr lang="en-US" altLang="en-US" sz="3100">
              <a:solidFill>
                <a:srgbClr val="FFFFFF"/>
              </a:solidFill>
            </a:endParaRPr>
          </a:p>
        </p:txBody>
      </p:sp>
      <p:sp>
        <p:nvSpPr>
          <p:cNvPr id="88074" name="Rectangle 8807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eaLnBrk="1" hangingPunct="1"/>
            <a:r>
              <a:rPr lang="en-GB" altLang="en-US" sz="1500" b="1" u="sng"/>
              <a:t>Motivational Climate</a:t>
            </a:r>
            <a:endParaRPr lang="en-GB" altLang="en-US" sz="1500"/>
          </a:p>
          <a:p>
            <a:pPr eaLnBrk="1" hangingPunct="1">
              <a:buFont typeface="Wingdings" panose="05000000000000000000" pitchFamily="2" charset="2"/>
              <a:buNone/>
            </a:pPr>
            <a:endParaRPr lang="en-GB" altLang="en-US" sz="1500"/>
          </a:p>
          <a:p>
            <a:pPr eaLnBrk="1" hangingPunct="1"/>
            <a:r>
              <a:rPr lang="en-GB" altLang="en-US" sz="150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500"/>
          </a:p>
          <a:p>
            <a:pPr eaLnBrk="1" hangingPunct="1"/>
            <a:r>
              <a:rPr lang="en-GB" altLang="en-US" sz="1500"/>
              <a:t>Performance (ego) climate: </a:t>
            </a:r>
          </a:p>
          <a:p>
            <a:pPr lvl="1" eaLnBrk="1" hangingPunct="1"/>
            <a:r>
              <a:rPr lang="en-GB" altLang="en-US" sz="1500"/>
              <a:t>An emphasis is placed on interpersonal competition, feedback that promotes social comparison, public evaluation</a:t>
            </a:r>
          </a:p>
          <a:p>
            <a:pPr eaLnBrk="1" hangingPunct="1"/>
            <a:r>
              <a:rPr lang="en-GB" altLang="en-US" sz="1500"/>
              <a:t>Mastery (task) climate: </a:t>
            </a:r>
          </a:p>
          <a:p>
            <a:pPr lvl="1" eaLnBrk="1" hangingPunct="1"/>
            <a:r>
              <a:rPr lang="en-GB" altLang="en-US" sz="1500"/>
              <a:t>The environment encourages personal goals,  effort, learning, mastery of the task and participation in an individual; the focus is on self-referenced effort and improvement</a:t>
            </a:r>
          </a:p>
          <a:p>
            <a:pPr eaLnBrk="1" hangingPunct="1">
              <a:buFont typeface="Wingdings" panose="05000000000000000000" pitchFamily="2" charset="2"/>
              <a:buNone/>
            </a:pPr>
            <a:r>
              <a:rPr lang="en-US" altLang="en-US" sz="1500"/>
              <a:t>What have we discussed previously about the exercise environment?</a:t>
            </a:r>
          </a:p>
        </p:txBody>
      </p:sp>
    </p:spTree>
    <p:extLst>
      <p:ext uri="{BB962C8B-B14F-4D97-AF65-F5344CB8AC3E}">
        <p14:creationId xmlns:p14="http://schemas.microsoft.com/office/powerpoint/2010/main" val="116310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096" name="Rectangle 8909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098" name="Rectangle 8909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89" name="Title 1"/>
          <p:cNvSpPr>
            <a:spLocks noGrp="1"/>
          </p:cNvSpPr>
          <p:nvPr>
            <p:ph type="title"/>
          </p:nvPr>
        </p:nvSpPr>
        <p:spPr>
          <a:xfrm>
            <a:off x="3886200" y="634946"/>
            <a:ext cx="4776107" cy="1450757"/>
          </a:xfrm>
        </p:spPr>
        <p:txBody>
          <a:bodyPr>
            <a:normAutofit/>
          </a:bodyPr>
          <a:lstStyle/>
          <a:p>
            <a:pPr eaLnBrk="1" hangingPunct="1"/>
            <a:endParaRPr lang="en-US" altLang="en-US" sz="4700">
              <a:solidFill>
                <a:srgbClr val="E26343"/>
              </a:solidFill>
            </a:endParaRPr>
          </a:p>
        </p:txBody>
      </p:sp>
      <p:pic>
        <p:nvPicPr>
          <p:cNvPr id="89092" name="Picture 89091" descr="Red toy person in front of two lines of white figures">
            <a:extLst>
              <a:ext uri="{FF2B5EF4-FFF2-40B4-BE49-F238E27FC236}">
                <a16:creationId xmlns:a16="http://schemas.microsoft.com/office/drawing/2014/main" id="{C7831616-DFC9-F4C2-614D-CCC07597CD80}"/>
              </a:ext>
            </a:extLst>
          </p:cNvPr>
          <p:cNvPicPr>
            <a:picLocks noChangeAspect="1"/>
          </p:cNvPicPr>
          <p:nvPr/>
        </p:nvPicPr>
        <p:blipFill>
          <a:blip r:embed="rId2"/>
          <a:srcRect l="35224" r="31368" b="-1"/>
          <a:stretch/>
        </p:blipFill>
        <p:spPr>
          <a:xfrm>
            <a:off x="20" y="-12128"/>
            <a:ext cx="3490702" cy="6870127"/>
          </a:xfrm>
          <a:prstGeom prst="rect">
            <a:avLst/>
          </a:prstGeom>
        </p:spPr>
      </p:pic>
      <p:cxnSp>
        <p:nvCxnSpPr>
          <p:cNvPr id="89100" name="Straight Connector 8909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9090" name="Content Placeholder 2"/>
          <p:cNvSpPr>
            <a:spLocks noGrp="1"/>
          </p:cNvSpPr>
          <p:nvPr>
            <p:ph idx="1"/>
          </p:nvPr>
        </p:nvSpPr>
        <p:spPr>
          <a:xfrm>
            <a:off x="3886200" y="2198914"/>
            <a:ext cx="4776107" cy="3670180"/>
          </a:xfrm>
        </p:spPr>
        <p:txBody>
          <a:bodyPr>
            <a:normAutofit/>
          </a:bodyPr>
          <a:lstStyle/>
          <a:p>
            <a:pPr eaLnBrk="1" hangingPunct="1"/>
            <a:r>
              <a:rPr lang="en-US" altLang="en-US"/>
              <a:t>Motivated behaviour – Goal setting styles</a:t>
            </a:r>
          </a:p>
          <a:p>
            <a:pPr lvl="1" eaLnBrk="1" hangingPunct="1"/>
            <a:r>
              <a:rPr lang="en-US" altLang="en-US"/>
              <a:t>Outcome / performance / process</a:t>
            </a:r>
          </a:p>
          <a:p>
            <a:pPr eaLnBrk="1" hangingPunct="1"/>
            <a:r>
              <a:rPr lang="en-US" altLang="en-US"/>
              <a:t> Basic psychological needs – Autonomy / Competence / Relatedness</a:t>
            </a:r>
          </a:p>
          <a:p>
            <a:pPr eaLnBrk="1" hangingPunct="1"/>
            <a:r>
              <a:rPr lang="en-US" altLang="en-US"/>
              <a:t>Links to intrinsic motivation….</a:t>
            </a:r>
          </a:p>
        </p:txBody>
      </p:sp>
    </p:spTree>
    <p:extLst>
      <p:ext uri="{BB962C8B-B14F-4D97-AF65-F5344CB8AC3E}">
        <p14:creationId xmlns:p14="http://schemas.microsoft.com/office/powerpoint/2010/main" val="228600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Introduction: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8BFC4F34-46D0-5893-C37B-8359D5DB82FC}"/>
              </a:ext>
            </a:extLst>
          </p:cNvPr>
          <p:cNvGraphicFramePr>
            <a:graphicFrameLocks noGrp="1"/>
          </p:cNvGraphicFramePr>
          <p:nvPr>
            <p:ph idx="1"/>
            <p:extLst>
              <p:ext uri="{D42A27DB-BD31-4B8C-83A1-F6EECF244321}">
                <p14:modId xmlns:p14="http://schemas.microsoft.com/office/powerpoint/2010/main" val="130964311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606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4400" err="1"/>
              <a:t>Transtheoretical</a:t>
            </a:r>
            <a:r>
              <a:rPr lang="en-GB" sz="4400"/>
              <a:t> Model (Stage of Change) </a:t>
            </a:r>
            <a:br>
              <a:rPr lang="en-GB" sz="4400"/>
            </a:br>
            <a:r>
              <a:rPr lang="en-GB" sz="4400" err="1"/>
              <a:t>Prochaska</a:t>
            </a:r>
            <a:r>
              <a:rPr lang="en-GB" sz="4400"/>
              <a:t> &amp; </a:t>
            </a:r>
            <a:r>
              <a:rPr lang="en-GB" sz="4400" err="1"/>
              <a:t>DiClemente</a:t>
            </a:r>
            <a:r>
              <a:rPr lang="en-GB" sz="4400"/>
              <a:t> (1984); </a:t>
            </a:r>
            <a:r>
              <a:rPr lang="en-GB" sz="4400" err="1"/>
              <a:t>Prochaska</a:t>
            </a:r>
            <a:r>
              <a:rPr lang="en-GB" sz="4400"/>
              <a:t>, </a:t>
            </a:r>
            <a:r>
              <a:rPr lang="en-GB" sz="4400" err="1"/>
              <a:t>DiClemente</a:t>
            </a:r>
            <a:r>
              <a:rPr lang="en-GB" sz="4400"/>
              <a:t>, &amp; Norcross, (2002) </a:t>
            </a:r>
          </a:p>
        </p:txBody>
      </p:sp>
      <p:sp>
        <p:nvSpPr>
          <p:cNvPr id="10" name="Rectangle 9">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5910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GB" dirty="0"/>
              <a:t>TTM</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51576289-D26A-D007-62E1-1599260EEF24}"/>
              </a:ext>
            </a:extLst>
          </p:cNvPr>
          <p:cNvGraphicFramePr>
            <a:graphicFrameLocks noGrp="1"/>
          </p:cNvGraphicFramePr>
          <p:nvPr>
            <p:ph idx="1"/>
            <p:extLst>
              <p:ext uri="{D42A27DB-BD31-4B8C-83A1-F6EECF244321}">
                <p14:modId xmlns:p14="http://schemas.microsoft.com/office/powerpoint/2010/main" val="3425341787"/>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51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92500" lnSpcReduction="1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993" name="Straight Connector 41992">
            <a:extLst>
              <a:ext uri="{FF2B5EF4-FFF2-40B4-BE49-F238E27FC236}">
                <a16:creationId xmlns:a16="http://schemas.microsoft.com/office/drawing/2014/main" id="{C6DEF8F9-FFEF-4EDB-8A06-8A7884ED42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1995" name="Rectangle 41994">
            <a:extLst>
              <a:ext uri="{FF2B5EF4-FFF2-40B4-BE49-F238E27FC236}">
                <a16:creationId xmlns:a16="http://schemas.microsoft.com/office/drawing/2014/main" id="{E0747CA7-2579-4FF5-95CF-E3FA65C9E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6400800"/>
            <a:ext cx="914161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997" name="Rectangle 41996">
            <a:extLst>
              <a:ext uri="{FF2B5EF4-FFF2-40B4-BE49-F238E27FC236}">
                <a16:creationId xmlns:a16="http://schemas.microsoft.com/office/drawing/2014/main" id="{1C63BD94-CA0C-4C27-BB07-89F71DEA2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4820"/>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41999" name="Rectangle 4199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986" name="Title 1"/>
          <p:cNvSpPr>
            <a:spLocks noGrp="1"/>
          </p:cNvSpPr>
          <p:nvPr>
            <p:ph type="title"/>
          </p:nvPr>
        </p:nvSpPr>
        <p:spPr>
          <a:xfrm>
            <a:off x="6132909" y="634946"/>
            <a:ext cx="2529396" cy="5055904"/>
          </a:xfrm>
        </p:spPr>
        <p:txBody>
          <a:bodyPr vert="horz" lIns="91440" tIns="45720" rIns="91440" bIns="45720" rtlCol="0" anchor="ctr">
            <a:normAutofit/>
          </a:bodyPr>
          <a:lstStyle/>
          <a:p>
            <a:r>
              <a:rPr lang="en-US" altLang="en-US" sz="3000"/>
              <a:t>Task: What could you put in place for  someone at each of the following stages of change…</a:t>
            </a:r>
            <a:br>
              <a:rPr lang="en-US" altLang="en-US" sz="3000"/>
            </a:br>
            <a:r>
              <a:rPr lang="en-US" altLang="en-US" sz="3000"/>
              <a:t>1.  Improving exercise behaviour</a:t>
            </a:r>
            <a:br>
              <a:rPr lang="en-US" altLang="en-US" sz="3000"/>
            </a:br>
            <a:endParaRPr lang="en-US" altLang="en-US" sz="3000"/>
          </a:p>
        </p:txBody>
      </p:sp>
      <p:cxnSp>
        <p:nvCxnSpPr>
          <p:cNvPr id="42001" name="Straight Connector 4200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2003" name="Rectangle 4200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005" name="Rectangle 4200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41989" name="Content Placeholder 2">
            <a:extLst>
              <a:ext uri="{FF2B5EF4-FFF2-40B4-BE49-F238E27FC236}">
                <a16:creationId xmlns:a16="http://schemas.microsoft.com/office/drawing/2014/main" id="{0C13FA6C-821E-A4FE-2369-D89F36003FDB}"/>
              </a:ext>
            </a:extLst>
          </p:cNvPr>
          <p:cNvGraphicFramePr>
            <a:graphicFrameLocks noGrp="1"/>
          </p:cNvGraphicFramePr>
          <p:nvPr>
            <p:ph sz="half" idx="1"/>
            <p:extLst>
              <p:ext uri="{D42A27DB-BD31-4B8C-83A1-F6EECF244321}">
                <p14:modId xmlns:p14="http://schemas.microsoft.com/office/powerpoint/2010/main" val="3401453633"/>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7933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5" name="TextBox 4"/>
          <p:cNvSpPr txBox="1">
            <a:spLocks noChangeArrowheads="1"/>
          </p:cNvSpPr>
          <p:nvPr/>
        </p:nvSpPr>
        <p:spPr bwMode="auto">
          <a:xfrm>
            <a:off x="3352800" y="2366962"/>
            <a:ext cx="24384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4400" b="1" dirty="0">
                <a:latin typeface="Calibri" panose="020F0502020204030204" pitchFamily="34" charset="0"/>
              </a:rPr>
              <a:t>Stages of Physical Activity</a:t>
            </a:r>
          </a:p>
        </p:txBody>
      </p:sp>
    </p:spTree>
    <p:extLst>
      <p:ext uri="{BB962C8B-B14F-4D97-AF65-F5344CB8AC3E}">
        <p14:creationId xmlns:p14="http://schemas.microsoft.com/office/powerpoint/2010/main" val="54234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95886" y="465549"/>
            <a:ext cx="8335108" cy="5768996"/>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18637489"/>
              </p:ext>
            </p:extLst>
          </p:nvPr>
        </p:nvGraphicFramePr>
        <p:xfrm>
          <a:off x="0" y="692726"/>
          <a:ext cx="9144000" cy="6165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1600200" y="27709"/>
            <a:ext cx="7543800" cy="747869"/>
          </a:xfrm>
        </p:spPr>
        <p:txBody>
          <a:bodyPr/>
          <a:lstStyle/>
          <a:p>
            <a:r>
              <a:rPr lang="en-GB" dirty="0"/>
              <a:t>Activities for each stage</a:t>
            </a: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387142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7400"/>
              <a:t>Self-Determination Theory (Ryan &amp; </a:t>
            </a:r>
            <a:r>
              <a:rPr lang="en-GB" sz="7400" err="1"/>
              <a:t>Deci</a:t>
            </a:r>
            <a:r>
              <a:rPr lang="en-GB" sz="7400"/>
              <a:t>, 2017)</a:t>
            </a:r>
          </a:p>
        </p:txBody>
      </p:sp>
      <p:sp>
        <p:nvSpPr>
          <p:cNvPr id="10" name="Rectangle 9">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516175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US" dirty="0"/>
              <a:t>Plan</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44780F03-A87F-7A41-A5F8-BE7C10C8458D}"/>
              </a:ext>
            </a:extLst>
          </p:cNvPr>
          <p:cNvGraphicFramePr>
            <a:graphicFrameLocks noGrp="1"/>
          </p:cNvGraphicFramePr>
          <p:nvPr>
            <p:ph idx="1"/>
            <p:extLst>
              <p:ext uri="{D42A27DB-BD31-4B8C-83A1-F6EECF244321}">
                <p14:modId xmlns:p14="http://schemas.microsoft.com/office/powerpoint/2010/main" val="1429635923"/>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9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be covered today:</a:t>
            </a:r>
          </a:p>
        </p:txBody>
      </p:sp>
      <p:sp>
        <p:nvSpPr>
          <p:cNvPr id="3" name="Content Placeholder 2"/>
          <p:cNvSpPr>
            <a:spLocks noGrp="1"/>
          </p:cNvSpPr>
          <p:nvPr>
            <p:ph idx="1"/>
          </p:nvPr>
        </p:nvSpPr>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sz="4700">
                <a:solidFill>
                  <a:srgbClr val="5D464E"/>
                </a:solidFill>
              </a:rPr>
              <a:t>Resources:</a:t>
            </a:r>
          </a:p>
        </p:txBody>
      </p:sp>
      <p:pic>
        <p:nvPicPr>
          <p:cNvPr id="5" name="Picture 4" descr="Colourful pins linked with threads">
            <a:extLst>
              <a:ext uri="{FF2B5EF4-FFF2-40B4-BE49-F238E27FC236}">
                <a16:creationId xmlns:a16="http://schemas.microsoft.com/office/drawing/2014/main" id="{9EFE3119-C0AC-AD5D-E232-D61C65BA0CB8}"/>
              </a:ext>
            </a:extLst>
          </p:cNvPr>
          <p:cNvPicPr>
            <a:picLocks noChangeAspect="1"/>
          </p:cNvPicPr>
          <p:nvPr/>
        </p:nvPicPr>
        <p:blipFill>
          <a:blip r:embed="rId2"/>
          <a:srcRect l="36123" r="30089" b="2"/>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marL="0" indent="0">
              <a:buNone/>
            </a:pPr>
            <a:r>
              <a:rPr lang="en-GB" dirty="0"/>
              <a:t>Self Determination Theory</a:t>
            </a:r>
          </a:p>
          <a:p>
            <a:r>
              <a:rPr lang="en-GB" dirty="0">
                <a:hlinkClick r:id="rId3"/>
              </a:rPr>
              <a:t>http://selfdeterminationtheory.org/</a:t>
            </a:r>
            <a:endParaRPr lang="en-GB" dirty="0"/>
          </a:p>
          <a:p>
            <a:endParaRPr lang="en-GB" dirty="0"/>
          </a:p>
          <a:p>
            <a:pPr marL="0" indent="0">
              <a:buNone/>
            </a:pPr>
            <a:r>
              <a:rPr lang="en-GB" dirty="0"/>
              <a:t>Sport, Exercise and Physical Education</a:t>
            </a:r>
          </a:p>
          <a:p>
            <a:r>
              <a:rPr lang="en-GB" dirty="0">
                <a:hlinkClick r:id="rId4"/>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rPr>
              <a:t>SDT Meta-Theory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GB"/>
              <a:t>Assumes people are active organisms, with evolved tendencies toward growing, mastering ambient challenges, and integrating new experiences into a coherent sense of self. </a:t>
            </a:r>
          </a:p>
          <a:p>
            <a:r>
              <a:rPr lang="en-GB"/>
              <a:t>Ongoing social nutriments and supports. </a:t>
            </a:r>
          </a:p>
          <a:p>
            <a:r>
              <a:rPr lang="en-GB"/>
              <a:t>Social context can either support or thwart the natural tendencies toward active engagement and psychological growth, </a:t>
            </a:r>
          </a:p>
          <a:p>
            <a:pPr marL="0" indent="0">
              <a:buNone/>
            </a:pPr>
            <a:endParaRPr lang="en-GB"/>
          </a:p>
          <a:p>
            <a:pPr marL="0" indent="0">
              <a:buNone/>
            </a:pPr>
            <a:r>
              <a:rPr lang="en-GB"/>
              <a:t>“the dialectic between the active organism and the social context that is the basis for SDT’s predictions about </a:t>
            </a:r>
            <a:r>
              <a:rPr lang="en-GB" err="1"/>
              <a:t>behavior</a:t>
            </a:r>
            <a:r>
              <a:rPr lang="en-GB"/>
              <a:t>, experience, and development.”</a:t>
            </a:r>
          </a:p>
          <a:p>
            <a:pPr marL="0" indent="0">
              <a:buNone/>
            </a:pPr>
            <a:r>
              <a:rPr lang="en-GB"/>
              <a:t>					(</a:t>
            </a:r>
            <a:r>
              <a:rPr lang="en-GB" err="1"/>
              <a:t>selfdeterminationtheory.org</a:t>
            </a:r>
            <a:r>
              <a:rPr lang="en-GB"/>
              <a:t>)</a:t>
            </a:r>
          </a:p>
        </p:txBody>
      </p:sp>
    </p:spTree>
    <p:extLst>
      <p:ext uri="{BB962C8B-B14F-4D97-AF65-F5344CB8AC3E}">
        <p14:creationId xmlns:p14="http://schemas.microsoft.com/office/powerpoint/2010/main" val="1592239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Intrinsic Motivation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Using Rewards</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Intrinsic Motivation &amp; Extrinsic Rewards</a:t>
            </a:r>
          </a:p>
          <a:p>
            <a:pPr marL="985838" lvl="4" indent="0">
              <a:buNone/>
            </a:pPr>
            <a:endParaRPr lang="en-US" dirty="0"/>
          </a:p>
          <a:p>
            <a:pPr marL="557213" lvl="2" indent="-257175"/>
            <a:r>
              <a:rPr lang="en-US" dirty="0"/>
              <a:t>By rewarding people for participating in an intrinsically interesting task, subsequent involvement in the task is reduced when the reward is no longer available (Biddle, </a:t>
            </a:r>
            <a:r>
              <a:rPr lang="en-US" dirty="0" err="1"/>
              <a:t>Mutrie</a:t>
            </a:r>
            <a:r>
              <a:rPr lang="en-US" dirty="0"/>
              <a:t> and </a:t>
            </a:r>
            <a:r>
              <a:rPr lang="en-US" dirty="0" err="1"/>
              <a:t>Gorley</a:t>
            </a:r>
            <a:r>
              <a:rPr lang="en-US" dirty="0"/>
              <a:t>, 2015)</a:t>
            </a:r>
          </a:p>
        </p:txBody>
      </p:sp>
    </p:spTree>
    <p:extLst>
      <p:ext uri="{BB962C8B-B14F-4D97-AF65-F5344CB8AC3E}">
        <p14:creationId xmlns:p14="http://schemas.microsoft.com/office/powerpoint/2010/main" val="1444707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822960" y="2335261"/>
            <a:ext cx="7543801" cy="4023360"/>
          </a:xfrm>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88908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Extrinsic Motivation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rgbClr val="594E6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1994545"/>
          </a:xfrm>
        </p:spPr>
        <p:txBody>
          <a:bodyPr>
            <a:normAutofit/>
          </a:bodyPr>
          <a:lstStyle/>
          <a:p>
            <a:r>
              <a:rPr lang="en-GB" sz="3500">
                <a:solidFill>
                  <a:srgbClr val="FFFFFF"/>
                </a:solidFill>
              </a:rPr>
              <a:t>Case Studies</a:t>
            </a:r>
          </a:p>
        </p:txBody>
      </p:sp>
      <p:sp>
        <p:nvSpPr>
          <p:cNvPr id="3" name="Content Placeholder 2"/>
          <p:cNvSpPr>
            <a:spLocks noGrp="1"/>
          </p:cNvSpPr>
          <p:nvPr>
            <p:ph idx="1"/>
          </p:nvPr>
        </p:nvSpPr>
        <p:spPr>
          <a:xfrm>
            <a:off x="369278" y="2653800"/>
            <a:ext cx="2313633" cy="3335519"/>
          </a:xfrm>
        </p:spPr>
        <p:txBody>
          <a:bodyPr>
            <a:normAutofit/>
          </a:bodyPr>
          <a:lstStyle/>
          <a:p>
            <a:r>
              <a:rPr lang="en-GB" sz="1400">
                <a:solidFill>
                  <a:srgbClr val="FFFFFF"/>
                </a:solidFill>
              </a:rPr>
              <a:t>Hypothetical examples of the behavioural regulation of individuals. </a:t>
            </a:r>
          </a:p>
          <a:p>
            <a:r>
              <a:rPr lang="en-GB" sz="1400">
                <a:solidFill>
                  <a:srgbClr val="FFFFFF"/>
                </a:solidFill>
              </a:rPr>
              <a:t>Bangor University </a:t>
            </a:r>
          </a:p>
          <a:p>
            <a:r>
              <a:rPr lang="en-GB" sz="1400">
                <a:solidFill>
                  <a:srgbClr val="FFFFFF"/>
                </a:solidFill>
              </a:rPr>
              <a:t>Other useful resources - measures. </a:t>
            </a:r>
            <a:endParaRPr lang="en-GB" sz="1400">
              <a:solidFill>
                <a:srgbClr val="FFFFFF"/>
              </a:solidFill>
              <a:hlinkClick r:id="rId2"/>
            </a:endParaRPr>
          </a:p>
          <a:p>
            <a:r>
              <a:rPr lang="en-GB" sz="1400">
                <a:solidFill>
                  <a:srgbClr val="FFFFFF"/>
                </a:solidFill>
                <a:hlinkClick r:id="rId2"/>
              </a:rPr>
              <a:t>http://exercise-motivation.bangor.ac.uk/breq/theory.php</a:t>
            </a:r>
            <a:endParaRPr lang="en-GB" sz="1400">
              <a:solidFill>
                <a:srgbClr val="FFFFFF"/>
              </a:solidFill>
            </a:endParaRPr>
          </a:p>
          <a:p>
            <a:endParaRPr lang="en-GB" sz="1400">
              <a:solidFill>
                <a:srgbClr val="FFFFFF"/>
              </a:solidFill>
            </a:endParaRPr>
          </a:p>
        </p:txBody>
      </p:sp>
      <p:pic>
        <p:nvPicPr>
          <p:cNvPr id="5" name="Picture 4" descr="Drawings on colourful paper">
            <a:extLst>
              <a:ext uri="{FF2B5EF4-FFF2-40B4-BE49-F238E27FC236}">
                <a16:creationId xmlns:a16="http://schemas.microsoft.com/office/drawing/2014/main" id="{7F60F792-737D-2176-D5BA-F5A30F3C691F}"/>
              </a:ext>
            </a:extLst>
          </p:cNvPr>
          <p:cNvPicPr>
            <a:picLocks noChangeAspect="1"/>
          </p:cNvPicPr>
          <p:nvPr/>
        </p:nvPicPr>
        <p:blipFill>
          <a:blip r:embed="rId3"/>
          <a:srcRect l="10266" r="30522" b="-1"/>
          <a:stretch/>
        </p:blipFill>
        <p:spPr>
          <a:xfrm>
            <a:off x="3056282" y="10"/>
            <a:ext cx="6083454" cy="6857990"/>
          </a:xfrm>
          <a:prstGeom prst="rect">
            <a:avLst/>
          </a:prstGeom>
        </p:spPr>
      </p:pic>
      <p:sp>
        <p:nvSpPr>
          <p:cNvPr id="13" name="Rectangle 12">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rgbClr val="FBFF88"/>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873400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56503" y="0"/>
            <a:ext cx="7772400" cy="1143000"/>
          </a:xfrm>
        </p:spPr>
        <p:txBody>
          <a:bodyPr/>
          <a:lstStyle/>
          <a:p>
            <a:r>
              <a:rPr lang="en-GB" altLang="en-US" sz="2400" dirty="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normAutofit fontScale="90000"/>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7799" y="2101778"/>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91898" y="3163960"/>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Basic Psychological Needs Theory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8000">
                <a:solidFill>
                  <a:srgbClr val="E26343"/>
                </a:solidFill>
              </a:rPr>
              <a:t>Autonomy</a:t>
            </a:r>
          </a:p>
        </p:txBody>
      </p:sp>
      <p:sp>
        <p:nvSpPr>
          <p:cNvPr id="3" name="Content Placeholder 2"/>
          <p:cNvSpPr>
            <a:spLocks noGrp="1"/>
          </p:cNvSpPr>
          <p:nvPr>
            <p:ph idx="1"/>
          </p:nvPr>
        </p:nvSpPr>
        <p:spPr>
          <a:xfrm>
            <a:off x="3967314" y="4455621"/>
            <a:ext cx="4702011" cy="1238616"/>
          </a:xfrm>
        </p:spPr>
        <p:txBody>
          <a:bodyPr vert="horz" lIns="91440" tIns="45720" rIns="91440" bIns="45720" rtlCol="0">
            <a:normAutofit/>
          </a:bodyPr>
          <a:lstStyle/>
          <a:p>
            <a:pPr marL="0" indent="0">
              <a:buNone/>
            </a:pPr>
            <a:r>
              <a:rPr lang="en-US" sz="2400" cap="all" spc="200">
                <a:solidFill>
                  <a:schemeClr val="tx1">
                    <a:lumMod val="85000"/>
                    <a:lumOff val="15000"/>
                  </a:schemeClr>
                </a:solidFill>
                <a:latin typeface="+mj-lt"/>
              </a:rPr>
              <a:t>The need to experience activities as self-endorsed and enacted by choice</a:t>
            </a:r>
          </a:p>
        </p:txBody>
      </p:sp>
      <p:pic>
        <p:nvPicPr>
          <p:cNvPr id="5" name="Picture 4" descr="Red toy person in front of two lines of white figures">
            <a:extLst>
              <a:ext uri="{FF2B5EF4-FFF2-40B4-BE49-F238E27FC236}">
                <a16:creationId xmlns:a16="http://schemas.microsoft.com/office/drawing/2014/main" id="{12676352-A963-7494-2D43-FBD10E801003}"/>
              </a:ext>
            </a:extLst>
          </p:cNvPr>
          <p:cNvPicPr>
            <a:picLocks noChangeAspect="1"/>
          </p:cNvPicPr>
          <p:nvPr/>
        </p:nvPicPr>
        <p:blipFill>
          <a:blip r:embed="rId2"/>
          <a:srcRect l="35263" r="31407"/>
          <a:stretch/>
        </p:blipFill>
        <p:spPr>
          <a:xfrm>
            <a:off x="20" y="10"/>
            <a:ext cx="3476465" cy="6857989"/>
          </a:xfrm>
          <a:prstGeom prst="rect">
            <a:avLst/>
          </a:prstGeom>
        </p:spPr>
      </p:pic>
      <p:cxnSp>
        <p:nvCxnSpPr>
          <p:cNvPr id="17" name="Straight Connector 16">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290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8A1B5F-0801-4AFF-A489-335B6A851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06201B52-6441-4DBA-BACE-23597758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89DF3DBB-17DD-4058-A944-5578E18A03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15696" y="965200"/>
            <a:ext cx="4499251" cy="4927600"/>
          </a:xfrm>
        </p:spPr>
        <p:txBody>
          <a:bodyPr vert="horz" lIns="91440" tIns="45720" rIns="91440" bIns="45720" rtlCol="0" anchor="ctr">
            <a:normAutofit/>
          </a:bodyPr>
          <a:lstStyle/>
          <a:p>
            <a:r>
              <a:rPr lang="en-US" sz="6800">
                <a:solidFill>
                  <a:schemeClr val="tx2"/>
                </a:solidFill>
              </a:rPr>
              <a:t>Relatedness</a:t>
            </a:r>
          </a:p>
        </p:txBody>
      </p:sp>
      <p:sp>
        <p:nvSpPr>
          <p:cNvPr id="16" name="Rectangle 15">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617517" y="1159565"/>
            <a:ext cx="2203516" cy="4439055"/>
          </a:xfrm>
        </p:spPr>
        <p:txBody>
          <a:bodyPr vert="horz" lIns="91440" tIns="45720" rIns="91440" bIns="45720" rtlCol="0" anchor="ctr">
            <a:normAutofit/>
          </a:bodyPr>
          <a:lstStyle/>
          <a:p>
            <a:pPr marL="0" indent="0">
              <a:buNone/>
            </a:pPr>
            <a:r>
              <a:rPr lang="en-US" sz="2400" cap="all" spc="200">
                <a:solidFill>
                  <a:srgbClr val="FFFFFF"/>
                </a:solidFill>
                <a:latin typeface="+mj-lt"/>
              </a:rPr>
              <a:t>The need to feel close, connected, and cared for with important others</a:t>
            </a:r>
          </a:p>
        </p:txBody>
      </p:sp>
      <p:sp>
        <p:nvSpPr>
          <p:cNvPr id="18" name="Rectangle 17">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962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US" sz="3100">
                <a:solidFill>
                  <a:srgbClr val="FFFFFF"/>
                </a:solidFill>
              </a:rPr>
              <a:t>Competence</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18EF157B-DDD4-C783-7AB8-7091AE9723D1}"/>
              </a:ext>
            </a:extLst>
          </p:cNvPr>
          <p:cNvGraphicFramePr>
            <a:graphicFrameLocks noGrp="1"/>
          </p:cNvGraphicFramePr>
          <p:nvPr>
            <p:ph idx="1"/>
            <p:extLst>
              <p:ext uri="{D42A27DB-BD31-4B8C-83A1-F6EECF244321}">
                <p14:modId xmlns:p14="http://schemas.microsoft.com/office/powerpoint/2010/main" val="407664777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26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Task: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EF45B8D-410D-1DBD-BB73-0AB30F214D2D}"/>
              </a:ext>
            </a:extLst>
          </p:cNvPr>
          <p:cNvGraphicFramePr>
            <a:graphicFrameLocks noGrp="1"/>
          </p:cNvGraphicFramePr>
          <p:nvPr>
            <p:ph idx="1"/>
            <p:extLst>
              <p:ext uri="{D42A27DB-BD31-4B8C-83A1-F6EECF244321}">
                <p14:modId xmlns:p14="http://schemas.microsoft.com/office/powerpoint/2010/main" val="39611569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739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547" y="2466614"/>
            <a:ext cx="7989453" cy="1102519"/>
          </a:xfrm>
        </p:spPr>
        <p:txBody>
          <a:bodyPr>
            <a:normAutofit fontScale="90000"/>
          </a:bodyPr>
          <a:lstStyle/>
          <a:p>
            <a:r>
              <a:rPr lang="en-GB" dirty="0"/>
              <a:t>Health Belief Model </a:t>
            </a:r>
          </a:p>
        </p:txBody>
      </p:sp>
      <p:sp>
        <p:nvSpPr>
          <p:cNvPr id="3" name="Subtitle 2"/>
          <p:cNvSpPr>
            <a:spLocks noGrp="1"/>
          </p:cNvSpPr>
          <p:nvPr>
            <p:ph type="subTitle" idx="1"/>
          </p:nvPr>
        </p:nvSpPr>
        <p:spPr/>
        <p:txBody>
          <a:bodyPr/>
          <a:lstStyle/>
          <a:p>
            <a:r>
              <a:rPr lang="en-GB" dirty="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506" name="Rectangle 2"/>
          <p:cNvSpPr>
            <a:spLocks noGrp="1"/>
          </p:cNvSpPr>
          <p:nvPr>
            <p:ph type="title"/>
          </p:nvPr>
        </p:nvSpPr>
        <p:spPr>
          <a:xfrm>
            <a:off x="369277" y="516835"/>
            <a:ext cx="2313633" cy="5772840"/>
          </a:xfrm>
        </p:spPr>
        <p:txBody>
          <a:bodyPr anchor="ctr">
            <a:normAutofit/>
          </a:bodyPr>
          <a:lstStyle/>
          <a:p>
            <a:pPr eaLnBrk="1" hangingPunct="1"/>
            <a:r>
              <a:rPr lang="en-GB" altLang="en-US" sz="2600" b="1">
                <a:solidFill>
                  <a:srgbClr val="FFFFFF"/>
                </a:solidFill>
                <a:latin typeface="Tahoma" panose="020B0604030504040204" pitchFamily="34" charset="0"/>
              </a:rPr>
              <a:t>HEALTH BELIEF MODEL </a:t>
            </a:r>
            <a:r>
              <a:rPr lang="en-GB" altLang="en-US" sz="2600" b="1">
                <a:solidFill>
                  <a:srgbClr val="FFFFFF"/>
                </a:solidFill>
                <a:latin typeface="Arial" panose="020B0604020202020204" pitchFamily="34" charset="0"/>
              </a:rPr>
              <a:t>–</a:t>
            </a:r>
            <a:r>
              <a:rPr lang="en-GB" altLang="en-US" sz="2600" b="1">
                <a:solidFill>
                  <a:srgbClr val="FFFFFF"/>
                </a:solidFill>
                <a:latin typeface="Tahoma" panose="020B0604030504040204" pitchFamily="34" charset="0"/>
              </a:rPr>
              <a:t> (Becker, 1979; Becker &amp; Rosenstock, 1984)</a:t>
            </a:r>
            <a:endParaRPr lang="en-GB" altLang="en-US" sz="2600">
              <a:solidFill>
                <a:srgbClr val="FFFFFF"/>
              </a:solidFill>
              <a:latin typeface="Tahoma" panose="020B0604030504040204" pitchFamily="34" charset="0"/>
            </a:endParaRPr>
          </a:p>
        </p:txBody>
      </p:sp>
      <p:sp>
        <p:nvSpPr>
          <p:cNvPr id="21517" name="Rectangle 2151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21509" name="Rectangle 3">
            <a:extLst>
              <a:ext uri="{FF2B5EF4-FFF2-40B4-BE49-F238E27FC236}">
                <a16:creationId xmlns:a16="http://schemas.microsoft.com/office/drawing/2014/main" id="{4102CB07-E90F-E18A-70D3-4A36AB9D8FC0}"/>
              </a:ext>
            </a:extLst>
          </p:cNvPr>
          <p:cNvGraphicFramePr>
            <a:graphicFrameLocks noGrp="1"/>
          </p:cNvGraphicFramePr>
          <p:nvPr>
            <p:ph idx="1"/>
            <p:extLst>
              <p:ext uri="{D42A27DB-BD31-4B8C-83A1-F6EECF244321}">
                <p14:modId xmlns:p14="http://schemas.microsoft.com/office/powerpoint/2010/main" val="75341616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9803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normAutofit lnSpcReduction="10000"/>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62609" y="1456857"/>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31063" y="5411996"/>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 from last year</a:t>
            </a:r>
          </a:p>
        </p:txBody>
      </p:sp>
      <p:pic>
        <p:nvPicPr>
          <p:cNvPr id="4" name="Content Placeholder 3"/>
          <p:cNvPicPr>
            <a:picLocks noGrp="1" noChangeAspect="1"/>
          </p:cNvPicPr>
          <p:nvPr>
            <p:ph idx="1"/>
          </p:nvPr>
        </p:nvPicPr>
        <p:blipFill>
          <a:blip r:embed="rId2"/>
          <a:stretch>
            <a:fillRect/>
          </a:stretch>
        </p:blipFill>
        <p:spPr>
          <a:xfrm>
            <a:off x="1064058" y="1737361"/>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2900">
                <a:solidFill>
                  <a:srgbClr val="FFFFFF"/>
                </a:solidFill>
                <a:latin typeface="Source Sans Pro"/>
              </a:rPr>
              <a:t>The Football Fans in Training (FFIT) programme is a healthy living and weight loss programme that was carefully designed to appeal to men. </a:t>
            </a:r>
            <a:br>
              <a:rPr lang="en-GB" sz="2900">
                <a:solidFill>
                  <a:srgbClr val="FFFFFF"/>
                </a:solidFill>
                <a:latin typeface="Source Sans Pro"/>
              </a:rPr>
            </a:br>
            <a:endParaRPr lang="en-GB" sz="2900">
              <a:solidFill>
                <a:srgbClr val="FFFFFF"/>
              </a:solidFill>
            </a:endParaRP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30C6AA0-6E75-6B2A-9457-C560E642A171}"/>
              </a:ext>
            </a:extLst>
          </p:cNvPr>
          <p:cNvGraphicFramePr>
            <a:graphicFrameLocks noGrp="1"/>
          </p:cNvGraphicFramePr>
          <p:nvPr>
            <p:ph idx="1"/>
            <p:extLst>
              <p:ext uri="{D42A27DB-BD31-4B8C-83A1-F6EECF244321}">
                <p14:modId xmlns:p14="http://schemas.microsoft.com/office/powerpoint/2010/main" val="52861824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001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GB" sz="3100" b="1">
                <a:solidFill>
                  <a:srgbClr val="FFFFFF"/>
                </a:solidFill>
              </a:rPr>
              <a:t>FFIT</a:t>
            </a:r>
            <a:r>
              <a:rPr lang="en-GB" sz="3100">
                <a:solidFill>
                  <a:srgbClr val="FFFFFF"/>
                </a:solidFill>
              </a:rPr>
              <a:t> - </a:t>
            </a:r>
            <a:r>
              <a:rPr lang="en-GB" sz="3100" b="1">
                <a:solidFill>
                  <a:srgbClr val="FFFFFF"/>
                </a:solidFill>
              </a:rPr>
              <a:t>Documentary of FFIT in its early days, from BBC Scotland</a:t>
            </a:r>
            <a:endParaRPr lang="en-GB" sz="31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endParaRPr lang="en-GB" dirty="0">
              <a:hlinkClick r:id="rId2"/>
            </a:endParaRPr>
          </a:p>
          <a:p>
            <a:r>
              <a:rPr lang="en-GB" dirty="0">
                <a:hlinkClick r:id="rId2"/>
              </a:rPr>
              <a:t>https://youtu.be/cXO8BJ8v99U</a:t>
            </a:r>
            <a:endParaRPr lang="en-GB" dirty="0"/>
          </a:p>
          <a:p>
            <a:endParaRPr lang="en-GB" dirty="0"/>
          </a:p>
          <a:p>
            <a:r>
              <a:rPr lang="en-GB" dirty="0"/>
              <a:t>Task: </a:t>
            </a:r>
          </a:p>
          <a:p>
            <a:r>
              <a:rPr lang="en-GB" dirty="0"/>
              <a:t>Health belief model</a:t>
            </a:r>
          </a:p>
          <a:p>
            <a:r>
              <a:rPr lang="en-GB" dirty="0"/>
              <a:t>Autonomy / Competence / 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7183524" cy="1442645"/>
          </a:xfrm>
        </p:spPr>
        <p:txBody>
          <a:bodyPr>
            <a:noAutofit/>
          </a:bodyPr>
          <a:lstStyle/>
          <a:p>
            <a:r>
              <a:rPr lang="en-GB" sz="6000"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p:txBody>
      </p:sp>
    </p:spTree>
    <p:extLst>
      <p:ext uri="{BB962C8B-B14F-4D97-AF65-F5344CB8AC3E}">
        <p14:creationId xmlns:p14="http://schemas.microsoft.com/office/powerpoint/2010/main" val="3616666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Self-efficacy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US" sz="3100">
                <a:solidFill>
                  <a:srgbClr val="FFFFFF"/>
                </a:solidFill>
              </a:rPr>
              <a:t>Self-efficacy</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3EEBDB9-CBCF-AA32-BDAC-F557E5F54AC5}"/>
              </a:ext>
            </a:extLst>
          </p:cNvPr>
          <p:cNvGraphicFramePr>
            <a:graphicFrameLocks noGrp="1"/>
          </p:cNvGraphicFramePr>
          <p:nvPr>
            <p:ph idx="1"/>
            <p:extLst>
              <p:ext uri="{D42A27DB-BD31-4B8C-83A1-F6EECF244321}">
                <p14:modId xmlns:p14="http://schemas.microsoft.com/office/powerpoint/2010/main" val="56113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8179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Example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196" y="-467031"/>
            <a:ext cx="7543800" cy="1450757"/>
          </a:xfrm>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8A1B5F-0801-4AFF-A489-335B6A851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06201B52-6441-4DBA-BACE-23597758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1" name="Straight Connector 10">
            <a:extLst>
              <a:ext uri="{FF2B5EF4-FFF2-40B4-BE49-F238E27FC236}">
                <a16:creationId xmlns:a16="http://schemas.microsoft.com/office/drawing/2014/main" id="{89DF3DBB-17DD-4058-A944-5578E18A03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15696" y="965200"/>
            <a:ext cx="4499251" cy="4927600"/>
          </a:xfrm>
        </p:spPr>
        <p:txBody>
          <a:bodyPr vert="horz" lIns="91440" tIns="45720" rIns="91440" bIns="45720" rtlCol="0" anchor="ctr">
            <a:normAutofit/>
          </a:bodyPr>
          <a:lstStyle/>
          <a:p>
            <a:r>
              <a:rPr lang="en-US" sz="8000">
                <a:solidFill>
                  <a:schemeClr val="tx2"/>
                </a:solidFill>
              </a:rPr>
              <a:t>In relation to the FFIT video?</a:t>
            </a:r>
          </a:p>
        </p:txBody>
      </p:sp>
      <p:sp>
        <p:nvSpPr>
          <p:cNvPr id="15" name="Rectangle 14">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3835253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605896"/>
            <a:ext cx="2313633" cy="5646208"/>
          </a:xfrm>
        </p:spPr>
        <p:txBody>
          <a:bodyPr anchor="ctr">
            <a:normAutofit/>
          </a:bodyPr>
          <a:lstStyle/>
          <a:p>
            <a:r>
              <a:rPr lang="en-US" sz="3100">
                <a:solidFill>
                  <a:srgbClr val="FFFFFF"/>
                </a:solidFill>
              </a:rPr>
              <a:t>Mastery Experiences</a:t>
            </a:r>
          </a:p>
        </p:txBody>
      </p:sp>
      <p:sp>
        <p:nvSpPr>
          <p:cNvPr id="13" name="Rectangle 1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Content Placeholder 3"/>
          <p:cNvSpPr>
            <a:spLocks noGrp="1"/>
          </p:cNvSpPr>
          <p:nvPr>
            <p:ph idx="1"/>
          </p:nvPr>
        </p:nvSpPr>
        <p:spPr>
          <a:xfrm>
            <a:off x="3556512" y="605896"/>
            <a:ext cx="4810247" cy="5646208"/>
          </a:xfrm>
        </p:spPr>
        <p:txBody>
          <a:bodyPr anchor="ctr">
            <a:normAutofit/>
          </a:bodyPr>
          <a:lstStyle/>
          <a:p>
            <a:r>
              <a:rPr lang="en-US"/>
              <a:t>Past success</a:t>
            </a:r>
          </a:p>
          <a:p>
            <a:r>
              <a:rPr lang="en-US"/>
              <a:t>Most influential</a:t>
            </a:r>
          </a:p>
          <a:p>
            <a:r>
              <a:rPr lang="en-US"/>
              <a:t>Changes in SE result from cognitive processing of a performance – conveys information about capabilities</a:t>
            </a:r>
          </a:p>
          <a:p>
            <a:r>
              <a:rPr lang="en-US"/>
              <a:t>Significant during early trials</a:t>
            </a:r>
          </a:p>
          <a:p>
            <a:r>
              <a:rPr lang="en-US"/>
              <a:t>Failure undermines SE, highly resistant SE requires overcoming obstacles using persistence and effort</a:t>
            </a:r>
          </a:p>
          <a:p>
            <a:pPr marL="0" indent="0">
              <a:buNone/>
            </a:pPr>
            <a:r>
              <a:rPr lang="en-US"/>
              <a:t>					(Gilson &amp; </a:t>
            </a:r>
            <a:r>
              <a:rPr lang="en-US" err="1"/>
              <a:t>Feltz</a:t>
            </a:r>
            <a:r>
              <a:rPr lang="en-US"/>
              <a:t>, 2012)</a:t>
            </a:r>
          </a:p>
          <a:p>
            <a:pPr marL="0" indent="0">
              <a:buNone/>
            </a:pPr>
            <a:r>
              <a:rPr lang="en-US"/>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516835"/>
            <a:ext cx="2313633" cy="5772840"/>
          </a:xfrm>
        </p:spPr>
        <p:txBody>
          <a:bodyPr anchor="ctr">
            <a:normAutofit/>
          </a:bodyPr>
          <a:lstStyle/>
          <a:p>
            <a:r>
              <a:rPr lang="en-US" sz="3100">
                <a:solidFill>
                  <a:srgbClr val="FFFFFF"/>
                </a:solidFill>
              </a:rPr>
              <a:t>Vicarious Experiences</a:t>
            </a:r>
          </a:p>
        </p:txBody>
      </p:sp>
      <p:sp>
        <p:nvSpPr>
          <p:cNvPr id="23" name="Rectangle 2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5" name="Content Placeholder 3">
            <a:extLst>
              <a:ext uri="{FF2B5EF4-FFF2-40B4-BE49-F238E27FC236}">
                <a16:creationId xmlns:a16="http://schemas.microsoft.com/office/drawing/2014/main" id="{CA70152D-50E3-30D0-E8B1-77D8707A77D5}"/>
              </a:ext>
            </a:extLst>
          </p:cNvPr>
          <p:cNvGraphicFramePr>
            <a:graphicFrameLocks noGrp="1"/>
          </p:cNvGraphicFramePr>
          <p:nvPr>
            <p:ph idx="1"/>
            <p:extLst>
              <p:ext uri="{D42A27DB-BD31-4B8C-83A1-F6EECF244321}">
                <p14:modId xmlns:p14="http://schemas.microsoft.com/office/powerpoint/2010/main" val="3900616453"/>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8976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516835"/>
            <a:ext cx="2313633" cy="5772840"/>
          </a:xfrm>
        </p:spPr>
        <p:txBody>
          <a:bodyPr anchor="ctr">
            <a:normAutofit/>
          </a:bodyPr>
          <a:lstStyle/>
          <a:p>
            <a:r>
              <a:rPr lang="en-US" sz="3100">
                <a:solidFill>
                  <a:srgbClr val="FFFFFF"/>
                </a:solidFill>
              </a:rPr>
              <a:t>Verbal Persuasion</a:t>
            </a:r>
          </a:p>
        </p:txBody>
      </p:sp>
      <p:sp>
        <p:nvSpPr>
          <p:cNvPr id="14" name="Rectangle 13">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6" name="Content Placeholder 3">
            <a:extLst>
              <a:ext uri="{FF2B5EF4-FFF2-40B4-BE49-F238E27FC236}">
                <a16:creationId xmlns:a16="http://schemas.microsoft.com/office/drawing/2014/main" id="{D82C0190-2BE5-7F9B-4172-BF8DFDA41350}"/>
              </a:ext>
            </a:extLst>
          </p:cNvPr>
          <p:cNvGraphicFramePr>
            <a:graphicFrameLocks noGrp="1"/>
          </p:cNvGraphicFramePr>
          <p:nvPr>
            <p:ph idx="1"/>
            <p:extLst>
              <p:ext uri="{D42A27DB-BD31-4B8C-83A1-F6EECF244321}">
                <p14:modId xmlns:p14="http://schemas.microsoft.com/office/powerpoint/2010/main" val="2377334563"/>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9510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a:xfrm>
            <a:off x="822959" y="2362970"/>
            <a:ext cx="7543801" cy="4023360"/>
          </a:xfrm>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Empirical Evidence</a:t>
            </a:r>
          </a:p>
        </p:txBody>
      </p:sp>
      <p:sp>
        <p:nvSpPr>
          <p:cNvPr id="3" name="Content Placeholder 2"/>
          <p:cNvSpPr>
            <a:spLocks noGrp="1"/>
          </p:cNvSpPr>
          <p:nvPr>
            <p:ph idx="1"/>
          </p:nvPr>
        </p:nvSpPr>
        <p:spPr>
          <a:xfrm>
            <a:off x="822960" y="2455334"/>
            <a:ext cx="7543801" cy="4023360"/>
          </a:xfrm>
        </p:spPr>
        <p:txBody>
          <a:bodyPr/>
          <a:lstStyle/>
          <a:p>
            <a:r>
              <a:rPr lang="en-US" dirty="0"/>
              <a:t>Biddle et al. (2011) – self-efficacy correlate of physical activity in young people</a:t>
            </a:r>
          </a:p>
          <a:p>
            <a:r>
              <a:rPr lang="en-US" dirty="0" err="1"/>
              <a:t>Lubans</a:t>
            </a:r>
            <a:r>
              <a:rPr lang="en-US" dirty="0"/>
              <a:t> et al. (2008) – self-efficacy mediator of change in PA </a:t>
            </a:r>
            <a:r>
              <a:rPr lang="en-US" dirty="0" err="1"/>
              <a:t>behaviour</a:t>
            </a:r>
            <a:r>
              <a:rPr lang="en-US" dirty="0"/>
              <a:t> in young people</a:t>
            </a:r>
          </a:p>
          <a:p>
            <a:endParaRPr lang="en-US" dirty="0"/>
          </a:p>
          <a:p>
            <a:r>
              <a:rPr lang="en-US" dirty="0"/>
              <a:t>TTM – </a:t>
            </a:r>
            <a:r>
              <a:rPr lang="en-US" dirty="0" err="1"/>
              <a:t>inc</a:t>
            </a:r>
            <a:r>
              <a:rPr lang="en-US" dirty="0"/>
              <a:t> SE as stages progress. </a:t>
            </a:r>
          </a:p>
        </p:txBody>
      </p:sp>
    </p:spTree>
    <p:extLst>
      <p:ext uri="{BB962C8B-B14F-4D97-AF65-F5344CB8AC3E}">
        <p14:creationId xmlns:p14="http://schemas.microsoft.com/office/powerpoint/2010/main" val="7341598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Critiques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4" name="Rectangle 3789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7896" name="Rectangle 3789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7889" name="Rectangle 2"/>
          <p:cNvSpPr>
            <a:spLocks noGrp="1" noChangeArrowheads="1"/>
          </p:cNvSpPr>
          <p:nvPr>
            <p:ph type="title"/>
          </p:nvPr>
        </p:nvSpPr>
        <p:spPr>
          <a:xfrm>
            <a:off x="369277" y="605896"/>
            <a:ext cx="2313633" cy="5646208"/>
          </a:xfrm>
        </p:spPr>
        <p:txBody>
          <a:bodyPr anchor="ctr">
            <a:normAutofit/>
          </a:bodyPr>
          <a:lstStyle/>
          <a:p>
            <a:pPr eaLnBrk="1" hangingPunct="1"/>
            <a:r>
              <a:rPr lang="en-GB" altLang="en-US" sz="3100">
                <a:solidFill>
                  <a:srgbClr val="FFFFFF"/>
                </a:solidFill>
                <a:latin typeface="Tahoma" panose="020B0604030504040204" pitchFamily="34" charset="0"/>
              </a:rPr>
              <a:t>Theory of Planned Behaviour</a:t>
            </a:r>
          </a:p>
        </p:txBody>
      </p:sp>
      <p:sp>
        <p:nvSpPr>
          <p:cNvPr id="37898" name="Rectangle 3789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39" name="Rectangle 3"/>
          <p:cNvSpPr>
            <a:spLocks noGrp="1" noChangeArrowheads="1"/>
          </p:cNvSpPr>
          <p:nvPr>
            <p:ph idx="1"/>
          </p:nvPr>
        </p:nvSpPr>
        <p:spPr>
          <a:xfrm>
            <a:off x="3556512" y="605896"/>
            <a:ext cx="4810247" cy="5646208"/>
          </a:xfrm>
        </p:spPr>
        <p:txBody>
          <a:bodyPr anchor="ctr">
            <a:normAutofit/>
          </a:bodyPr>
          <a:lstStyle/>
          <a:p>
            <a:pPr eaLnBrk="1" hangingPunct="1"/>
            <a:r>
              <a:rPr lang="en-GB" altLang="en-US">
                <a:latin typeface="Tahoma" panose="020B0604030504040204" pitchFamily="34" charset="0"/>
              </a:rPr>
              <a:t>Proposes that - Behavioural intentions lead to health behaviour…</a:t>
            </a:r>
          </a:p>
          <a:p>
            <a:pPr eaLnBrk="1" hangingPunct="1"/>
            <a:r>
              <a:rPr lang="en-GB" altLang="en-US">
                <a:latin typeface="Tahoma" panose="020B0604030504040204" pitchFamily="34" charset="0"/>
              </a:rPr>
              <a:t>Made up of 3 components:</a:t>
            </a:r>
          </a:p>
          <a:p>
            <a:pPr lvl="1" eaLnBrk="1" hangingPunct="1"/>
            <a:r>
              <a:rPr lang="en-GB" altLang="en-US">
                <a:latin typeface="Tahoma" panose="020B0604030504040204" pitchFamily="34" charset="0"/>
              </a:rPr>
              <a:t>Attitudes towards the behaviour</a:t>
            </a:r>
          </a:p>
          <a:p>
            <a:pPr lvl="1" eaLnBrk="1" hangingPunct="1"/>
            <a:r>
              <a:rPr lang="en-GB" altLang="en-US">
                <a:latin typeface="Tahoma" panose="020B0604030504040204" pitchFamily="34" charset="0"/>
              </a:rPr>
              <a:t>Subjective norms</a:t>
            </a:r>
          </a:p>
          <a:p>
            <a:pPr lvl="1" eaLnBrk="1" hangingPunct="1"/>
            <a:r>
              <a:rPr lang="en-GB" altLang="en-US">
                <a:latin typeface="Tahoma" panose="020B0604030504040204" pitchFamily="34" charset="0"/>
              </a:rPr>
              <a:t>Perceived behavioural control</a:t>
            </a:r>
          </a:p>
          <a:p>
            <a:pPr lvl="1" eaLnBrk="1" hangingPunct="1"/>
            <a:endParaRPr lang="en-GB" altLang="en-US">
              <a:latin typeface="Tahoma" panose="020B0604030504040204" pitchFamily="34" charset="0"/>
            </a:endParaRPr>
          </a:p>
          <a:p>
            <a:pPr lvl="1" eaLnBrk="1" hangingPunct="1">
              <a:buFont typeface="Tahoma" panose="020B0604030504040204" pitchFamily="34" charset="0"/>
              <a:buNone/>
            </a:pPr>
            <a:r>
              <a:rPr lang="en-GB" altLang="en-US">
                <a:latin typeface="Tahoma" panose="020B0604030504040204" pitchFamily="34" charset="0"/>
              </a:rPr>
              <a:t>Discuss two hypothetical examples in relation to exercise / smoking or excessive drinking (alcohol) / diet</a:t>
            </a:r>
          </a:p>
        </p:txBody>
      </p:sp>
    </p:spTree>
    <p:extLst>
      <p:ext uri="{BB962C8B-B14F-4D97-AF65-F5344CB8AC3E}">
        <p14:creationId xmlns:p14="http://schemas.microsoft.com/office/powerpoint/2010/main" val="34267047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539750" y="404813"/>
            <a:ext cx="8229600" cy="760412"/>
          </a:xfrm>
        </p:spPr>
        <p:txBody>
          <a:bodyPr>
            <a:normAutofit fontScale="90000"/>
          </a:bodyPr>
          <a:lstStyle/>
          <a:p>
            <a:pPr eaLnBrk="1" hangingPunct="1"/>
            <a:r>
              <a:rPr lang="en-GB" altLang="en-US" sz="4000">
                <a:latin typeface="Tahoma" panose="020B0604030504040204" pitchFamily="34" charset="0"/>
              </a:rPr>
              <a:t>Theory of Planned Behaviour</a:t>
            </a:r>
            <a:br>
              <a:rPr lang="en-GB" altLang="en-US" sz="4000">
                <a:latin typeface="Tahoma" panose="020B0604030504040204" pitchFamily="34" charset="0"/>
              </a:rPr>
            </a:br>
            <a:r>
              <a:rPr lang="en-GB" altLang="en-US" sz="4000">
                <a:latin typeface="Tahoma" panose="020B0604030504040204" pitchFamily="34" charset="0"/>
              </a:rPr>
              <a:t>Ajzen (1991)</a:t>
            </a:r>
          </a:p>
        </p:txBody>
      </p:sp>
      <p:sp>
        <p:nvSpPr>
          <p:cNvPr id="63491" name="Rectangle 3"/>
          <p:cNvSpPr>
            <a:spLocks noGrp="1" noChangeArrowheads="1"/>
          </p:cNvSpPr>
          <p:nvPr>
            <p:ph idx="1"/>
          </p:nvPr>
        </p:nvSpPr>
        <p:spPr/>
        <p:txBody>
          <a:bodyPr rtlCol="0">
            <a:normAutofit/>
          </a:bodyPr>
          <a:lstStyle/>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GB" dirty="0">
              <a:solidFill>
                <a:schemeClr val="tx1">
                  <a:lumMod val="65000"/>
                  <a:lumOff val="35000"/>
                </a:schemeClr>
              </a:solidFill>
              <a:ea typeface="+mn-ea"/>
              <a:cs typeface="+mn-cs"/>
            </a:endParaRPr>
          </a:p>
          <a:p>
            <a:pPr eaLnBrk="1" fontAlgn="auto" hangingPunct="1">
              <a:spcAft>
                <a:spcPts val="0"/>
              </a:spcAft>
              <a:buFontTx/>
              <a:buNone/>
              <a:defRPr/>
            </a:pPr>
            <a:endParaRPr lang="en-US" sz="1800" dirty="0">
              <a:solidFill>
                <a:schemeClr val="tx1">
                  <a:lumMod val="65000"/>
                  <a:lumOff val="35000"/>
                </a:schemeClr>
              </a:solidFill>
              <a:ea typeface="+mn-ea"/>
              <a:cs typeface="+mn-cs"/>
            </a:endParaRPr>
          </a:p>
          <a:p>
            <a:pPr lvl="3" eaLnBrk="1" fontAlgn="auto" hangingPunct="1">
              <a:spcAft>
                <a:spcPts val="0"/>
              </a:spcAft>
              <a:buClr>
                <a:schemeClr val="accent1">
                  <a:lumMod val="60000"/>
                  <a:lumOff val="40000"/>
                </a:schemeClr>
              </a:buClr>
              <a:buFont typeface="Tahoma" charset="0"/>
              <a:buNone/>
              <a:defRPr/>
            </a:pPr>
            <a:r>
              <a:rPr lang="en-US" dirty="0">
                <a:solidFill>
                  <a:schemeClr val="tx1">
                    <a:lumMod val="65000"/>
                    <a:lumOff val="35000"/>
                  </a:schemeClr>
                </a:solidFill>
                <a:ea typeface="+mn-ea"/>
              </a:rPr>
              <a:t>                         </a:t>
            </a:r>
          </a:p>
          <a:p>
            <a:pPr lvl="3" eaLnBrk="1" fontAlgn="auto" hangingPunct="1">
              <a:spcAft>
                <a:spcPts val="0"/>
              </a:spcAft>
              <a:buClr>
                <a:schemeClr val="accent1">
                  <a:lumMod val="60000"/>
                  <a:lumOff val="40000"/>
                </a:schemeClr>
              </a:buClr>
              <a:buFont typeface="Tahoma" charset="0"/>
              <a:buNone/>
              <a:defRPr/>
            </a:pPr>
            <a:endParaRPr lang="en-US" dirty="0">
              <a:solidFill>
                <a:schemeClr val="tx1">
                  <a:lumMod val="65000"/>
                  <a:lumOff val="35000"/>
                </a:schemeClr>
              </a:solidFill>
              <a:ea typeface="+mn-ea"/>
            </a:endParaRPr>
          </a:p>
        </p:txBody>
      </p:sp>
      <p:sp>
        <p:nvSpPr>
          <p:cNvPr id="38915" name="Oval 4"/>
          <p:cNvSpPr>
            <a:spLocks noChangeArrowheads="1"/>
          </p:cNvSpPr>
          <p:nvPr/>
        </p:nvSpPr>
        <p:spPr bwMode="auto">
          <a:xfrm>
            <a:off x="1403350" y="1628775"/>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Attitude </a:t>
            </a:r>
          </a:p>
          <a:p>
            <a:pPr algn="ctr" eaLnBrk="1" hangingPunct="1"/>
            <a:r>
              <a:rPr lang="en-GB" altLang="en-US" sz="1800"/>
              <a:t>Towards</a:t>
            </a:r>
          </a:p>
          <a:p>
            <a:pPr algn="ctr" eaLnBrk="1" hangingPunct="1"/>
            <a:r>
              <a:rPr lang="en-GB" altLang="en-US" sz="1800"/>
              <a:t>Behaviour</a:t>
            </a:r>
          </a:p>
        </p:txBody>
      </p:sp>
      <p:sp>
        <p:nvSpPr>
          <p:cNvPr id="38916" name="Oval 5"/>
          <p:cNvSpPr>
            <a:spLocks noChangeArrowheads="1"/>
          </p:cNvSpPr>
          <p:nvPr/>
        </p:nvSpPr>
        <p:spPr bwMode="auto">
          <a:xfrm>
            <a:off x="1476375" y="33575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Subjective </a:t>
            </a:r>
          </a:p>
          <a:p>
            <a:pPr algn="ctr" eaLnBrk="1" hangingPunct="1"/>
            <a:r>
              <a:rPr lang="en-GB" altLang="en-US" sz="1800"/>
              <a:t>Norm</a:t>
            </a:r>
          </a:p>
        </p:txBody>
      </p:sp>
      <p:sp>
        <p:nvSpPr>
          <p:cNvPr id="38917" name="Oval 6"/>
          <p:cNvSpPr>
            <a:spLocks noChangeArrowheads="1"/>
          </p:cNvSpPr>
          <p:nvPr/>
        </p:nvSpPr>
        <p:spPr bwMode="auto">
          <a:xfrm>
            <a:off x="4572000" y="3213100"/>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Intention</a:t>
            </a:r>
          </a:p>
        </p:txBody>
      </p:sp>
      <p:sp>
        <p:nvSpPr>
          <p:cNvPr id="38918" name="Oval 7"/>
          <p:cNvSpPr>
            <a:spLocks noChangeArrowheads="1"/>
          </p:cNvSpPr>
          <p:nvPr/>
        </p:nvSpPr>
        <p:spPr bwMode="auto">
          <a:xfrm>
            <a:off x="6804025" y="31416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Behaviour</a:t>
            </a:r>
          </a:p>
        </p:txBody>
      </p:sp>
      <p:sp>
        <p:nvSpPr>
          <p:cNvPr id="38919" name="Oval 8"/>
          <p:cNvSpPr>
            <a:spLocks noChangeArrowheads="1"/>
          </p:cNvSpPr>
          <p:nvPr/>
        </p:nvSpPr>
        <p:spPr bwMode="auto">
          <a:xfrm>
            <a:off x="1403350" y="5157788"/>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Perceived </a:t>
            </a:r>
          </a:p>
          <a:p>
            <a:pPr algn="ctr" eaLnBrk="1" hangingPunct="1"/>
            <a:r>
              <a:rPr lang="en-GB" altLang="en-US" sz="1800"/>
              <a:t>Behvioural </a:t>
            </a:r>
          </a:p>
          <a:p>
            <a:pPr algn="ctr" eaLnBrk="1" hangingPunct="1"/>
            <a:r>
              <a:rPr lang="en-GB" altLang="en-US" sz="1800"/>
              <a:t>Control</a:t>
            </a:r>
          </a:p>
        </p:txBody>
      </p:sp>
      <p:sp>
        <p:nvSpPr>
          <p:cNvPr id="38920" name="Line 9"/>
          <p:cNvSpPr>
            <a:spLocks noChangeShapeType="1"/>
          </p:cNvSpPr>
          <p:nvPr/>
        </p:nvSpPr>
        <p:spPr bwMode="auto">
          <a:xfrm flipV="1">
            <a:off x="611188" y="2420938"/>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1" name="Line 10"/>
          <p:cNvSpPr>
            <a:spLocks noChangeShapeType="1"/>
          </p:cNvSpPr>
          <p:nvPr/>
        </p:nvSpPr>
        <p:spPr bwMode="auto">
          <a:xfrm>
            <a:off x="611188" y="4076700"/>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2" name="Line 11"/>
          <p:cNvSpPr>
            <a:spLocks noChangeShapeType="1"/>
          </p:cNvSpPr>
          <p:nvPr/>
        </p:nvSpPr>
        <p:spPr bwMode="auto">
          <a:xfrm flipV="1">
            <a:off x="3203575" y="3933825"/>
            <a:ext cx="1296988" cy="714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3" name="Line 12"/>
          <p:cNvSpPr>
            <a:spLocks noChangeShapeType="1"/>
          </p:cNvSpPr>
          <p:nvPr/>
        </p:nvSpPr>
        <p:spPr bwMode="auto">
          <a:xfrm>
            <a:off x="6300788" y="3933825"/>
            <a:ext cx="5032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4" name="Line 13"/>
          <p:cNvSpPr>
            <a:spLocks noChangeShapeType="1"/>
          </p:cNvSpPr>
          <p:nvPr/>
        </p:nvSpPr>
        <p:spPr bwMode="auto">
          <a:xfrm>
            <a:off x="3132138" y="2349500"/>
            <a:ext cx="1655762"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4"/>
          <p:cNvSpPr>
            <a:spLocks noChangeShapeType="1"/>
          </p:cNvSpPr>
          <p:nvPr/>
        </p:nvSpPr>
        <p:spPr bwMode="auto">
          <a:xfrm flipV="1">
            <a:off x="3132138" y="4292600"/>
            <a:ext cx="1655762" cy="14414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5"/>
          <p:cNvSpPr>
            <a:spLocks noChangeShapeType="1"/>
          </p:cNvSpPr>
          <p:nvPr/>
        </p:nvSpPr>
        <p:spPr bwMode="auto">
          <a:xfrm flipV="1">
            <a:off x="2268538" y="2924175"/>
            <a:ext cx="0" cy="433388"/>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7" name="Line 16"/>
          <p:cNvSpPr>
            <a:spLocks noChangeShapeType="1"/>
          </p:cNvSpPr>
          <p:nvPr/>
        </p:nvSpPr>
        <p:spPr bwMode="auto">
          <a:xfrm>
            <a:off x="2268538" y="4652963"/>
            <a:ext cx="0" cy="5048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8" name="Line 17"/>
          <p:cNvSpPr>
            <a:spLocks noChangeShapeType="1"/>
          </p:cNvSpPr>
          <p:nvPr/>
        </p:nvSpPr>
        <p:spPr bwMode="auto">
          <a:xfrm>
            <a:off x="611188" y="4005263"/>
            <a:ext cx="0" cy="714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297661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3"/>
          <p:cNvSpPr>
            <a:spLocks noGrp="1"/>
          </p:cNvSpPr>
          <p:nvPr>
            <p:ph type="title"/>
          </p:nvPr>
        </p:nvSpPr>
        <p:spPr/>
        <p:txBody>
          <a:bodyPr/>
          <a:lstStyle/>
          <a:p>
            <a:pPr eaLnBrk="1" hangingPunct="1"/>
            <a:r>
              <a:rPr lang="en-US" altLang="en-US"/>
              <a:t>What does the research say about TPB?</a:t>
            </a:r>
          </a:p>
        </p:txBody>
      </p:sp>
      <p:sp>
        <p:nvSpPr>
          <p:cNvPr id="5" name="Content Placeholder 4"/>
          <p:cNvSpPr>
            <a:spLocks noGrp="1"/>
          </p:cNvSpPr>
          <p:nvPr>
            <p:ph idx="1"/>
          </p:nvPr>
        </p:nvSpPr>
        <p:spPr/>
        <p:txBody>
          <a:bodyPr>
            <a:normAutofit/>
          </a:bodyPr>
          <a:lstStyle/>
          <a:p>
            <a:pPr eaLnBrk="1" hangingPunct="1"/>
            <a:r>
              <a:rPr lang="en-US" altLang="en-US"/>
              <a:t>Perceived behavioural control?</a:t>
            </a:r>
          </a:p>
          <a:p>
            <a:pPr eaLnBrk="1" hangingPunct="1"/>
            <a:r>
              <a:rPr lang="en-US" altLang="en-US"/>
              <a:t>Subjective norms and behavioural intentions?</a:t>
            </a:r>
          </a:p>
          <a:p>
            <a:pPr eaLnBrk="1" hangingPunct="1"/>
            <a:r>
              <a:rPr lang="en-US" altLang="en-US"/>
              <a:t>Attitudes and beliefs?</a:t>
            </a:r>
          </a:p>
          <a:p>
            <a:pPr lvl="1" eaLnBrk="1" hangingPunct="1"/>
            <a:r>
              <a:rPr lang="en-US" altLang="en-US"/>
              <a:t>Studies we have already looked at…</a:t>
            </a:r>
          </a:p>
          <a:p>
            <a:pPr eaLnBrk="1" hangingPunct="1">
              <a:buFont typeface="Wingdings" panose="05000000000000000000" pitchFamily="2" charset="2"/>
              <a:buNone/>
            </a:pPr>
            <a:r>
              <a:rPr lang="en-US" altLang="en-US"/>
              <a:t>What about the dynamic nature of the above?</a:t>
            </a:r>
          </a:p>
        </p:txBody>
      </p:sp>
    </p:spTree>
    <p:extLst>
      <p:ext uri="{BB962C8B-B14F-4D97-AF65-F5344CB8AC3E}">
        <p14:creationId xmlns:p14="http://schemas.microsoft.com/office/powerpoint/2010/main" val="40424507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pPr eaLnBrk="1" hangingPunct="1"/>
            <a:r>
              <a:rPr lang="en-US" altLang="en-US"/>
              <a:t>Task…</a:t>
            </a:r>
          </a:p>
        </p:txBody>
      </p:sp>
      <p:sp>
        <p:nvSpPr>
          <p:cNvPr id="63490" name="Content Placeholder 2"/>
          <p:cNvSpPr>
            <a:spLocks noGrp="1"/>
          </p:cNvSpPr>
          <p:nvPr>
            <p:ph sz="half" idx="1"/>
          </p:nvPr>
        </p:nvSpPr>
        <p:spPr>
          <a:xfrm>
            <a:off x="741363" y="2349500"/>
            <a:ext cx="3767137" cy="4248150"/>
          </a:xfrm>
        </p:spPr>
        <p:txBody>
          <a:bodyPr/>
          <a:lstStyle/>
          <a:p>
            <a:pPr eaLnBrk="1" hangingPunct="1"/>
            <a:r>
              <a:rPr lang="en-US" altLang="en-US" sz="2400"/>
              <a:t>Review of research relating TTM to exercise…</a:t>
            </a:r>
          </a:p>
          <a:p>
            <a:pPr eaLnBrk="1" hangingPunct="1"/>
            <a:r>
              <a:rPr lang="en-US" altLang="en-US" sz="2400"/>
              <a:t>Review of research relating TPB to exercise…</a:t>
            </a:r>
          </a:p>
          <a:p>
            <a:pPr eaLnBrk="1" hangingPunct="1"/>
            <a:endParaRPr lang="en-US" altLang="en-US" sz="2400"/>
          </a:p>
          <a:p>
            <a:pPr eaLnBrk="1" hangingPunct="1"/>
            <a:r>
              <a:rPr lang="en-US" altLang="en-US" sz="2400"/>
              <a:t>5 studies from each.</a:t>
            </a:r>
          </a:p>
        </p:txBody>
      </p:sp>
      <p:sp>
        <p:nvSpPr>
          <p:cNvPr id="4" name="Content Placeholder 3"/>
          <p:cNvSpPr>
            <a:spLocks noGrp="1"/>
          </p:cNvSpPr>
          <p:nvPr>
            <p:ph sz="half" idx="2"/>
          </p:nvPr>
        </p:nvSpPr>
        <p:spPr>
          <a:xfrm>
            <a:off x="4635500" y="2492375"/>
            <a:ext cx="3767138" cy="3544888"/>
          </a:xfrm>
        </p:spPr>
        <p:txBody>
          <a:bodyPr rtlCol="0">
            <a:normAutofit/>
          </a:bodyPr>
          <a:lstStyle/>
          <a:p>
            <a:pPr eaLnBrk="1" fontAlgn="auto" hangingPunct="1">
              <a:spcAft>
                <a:spcPts val="0"/>
              </a:spcAft>
              <a:defRPr/>
            </a:pPr>
            <a:r>
              <a:rPr lang="en-US" sz="2400" dirty="0">
                <a:solidFill>
                  <a:schemeClr val="tx1">
                    <a:lumMod val="65000"/>
                    <a:lumOff val="35000"/>
                  </a:schemeClr>
                </a:solidFill>
                <a:ea typeface="+mn-ea"/>
                <a:cs typeface="+mn-cs"/>
              </a:rPr>
              <a:t>Be prepared to </a:t>
            </a:r>
            <a:r>
              <a:rPr lang="en-US" sz="2400" dirty="0" err="1">
                <a:solidFill>
                  <a:schemeClr val="tx1">
                    <a:lumMod val="65000"/>
                    <a:lumOff val="35000"/>
                  </a:schemeClr>
                </a:solidFill>
                <a:ea typeface="+mn-ea"/>
                <a:cs typeface="+mn-cs"/>
              </a:rPr>
              <a:t>summarise</a:t>
            </a:r>
            <a:r>
              <a:rPr lang="en-US" sz="2400" dirty="0">
                <a:solidFill>
                  <a:schemeClr val="tx1">
                    <a:lumMod val="65000"/>
                    <a:lumOff val="35000"/>
                  </a:schemeClr>
                </a:solidFill>
                <a:ea typeface="+mn-ea"/>
                <a:cs typeface="+mn-cs"/>
              </a:rPr>
              <a:t> these.</a:t>
            </a:r>
          </a:p>
          <a:p>
            <a:pPr eaLnBrk="1" fontAlgn="auto" hangingPunct="1">
              <a:spcAft>
                <a:spcPts val="0"/>
              </a:spcAft>
              <a:defRPr/>
            </a:pPr>
            <a:r>
              <a:rPr lang="en-US" sz="2400" dirty="0">
                <a:solidFill>
                  <a:schemeClr val="tx1">
                    <a:lumMod val="65000"/>
                    <a:lumOff val="35000"/>
                  </a:schemeClr>
                </a:solidFill>
                <a:ea typeface="+mn-ea"/>
                <a:cs typeface="+mn-cs"/>
              </a:rPr>
              <a:t>Are the supporting or disagreeing with the proposed model / theory?</a:t>
            </a:r>
          </a:p>
          <a:p>
            <a:pPr marL="0" indent="0" eaLnBrk="1" fontAlgn="auto" hangingPunct="1">
              <a:spcAft>
                <a:spcPts val="0"/>
              </a:spcAft>
              <a:buFont typeface="Wingdings" panose="05000000000000000000" pitchFamily="2" charset="2"/>
              <a:buNone/>
              <a:defRPr/>
            </a:pPr>
            <a:endParaRPr lang="en-US" sz="24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29638645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0970" name="Rectangle 4096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0961" name="Title 1"/>
          <p:cNvSpPr>
            <a:spLocks noGrp="1"/>
          </p:cNvSpPr>
          <p:nvPr>
            <p:ph type="title"/>
          </p:nvPr>
        </p:nvSpPr>
        <p:spPr>
          <a:xfrm>
            <a:off x="369277" y="516835"/>
            <a:ext cx="2313633" cy="5772840"/>
          </a:xfrm>
        </p:spPr>
        <p:txBody>
          <a:bodyPr anchor="ctr">
            <a:normAutofit/>
          </a:bodyPr>
          <a:lstStyle/>
          <a:p>
            <a:r>
              <a:rPr lang="en-US" altLang="en-US" sz="3100">
                <a:solidFill>
                  <a:srgbClr val="FFFFFF"/>
                </a:solidFill>
              </a:rPr>
              <a:t>Application of theory to practice…</a:t>
            </a:r>
          </a:p>
        </p:txBody>
      </p:sp>
      <p:sp>
        <p:nvSpPr>
          <p:cNvPr id="40972" name="Rectangle 40971">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40964" name="Content Placeholder 2">
            <a:extLst>
              <a:ext uri="{FF2B5EF4-FFF2-40B4-BE49-F238E27FC236}">
                <a16:creationId xmlns:a16="http://schemas.microsoft.com/office/drawing/2014/main" id="{40BCFE1B-B527-4012-618C-783FE67785D4}"/>
              </a:ext>
            </a:extLst>
          </p:cNvPr>
          <p:cNvGraphicFramePr>
            <a:graphicFrameLocks noGrp="1"/>
          </p:cNvGraphicFramePr>
          <p:nvPr>
            <p:ph idx="1"/>
            <p:extLst>
              <p:ext uri="{D42A27DB-BD31-4B8C-83A1-F6EECF244321}">
                <p14:modId xmlns:p14="http://schemas.microsoft.com/office/powerpoint/2010/main" val="250580255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9655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00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motivation in education: Conceptual and empirical issues and meta-analysis. </a:t>
            </a:r>
            <a:r>
              <a:rPr lang="en-GB" sz="1600" i="1" dirty="0"/>
              <a:t>Review of Educational Research</a:t>
            </a:r>
            <a:r>
              <a:rPr lang="en-GB" sz="1600" dirty="0"/>
              <a:t> doi:</a:t>
            </a:r>
            <a:r>
              <a:rPr lang="en-GB" sz="1600" u="sng" dirty="0">
                <a:hlinkClick r:id="rId2"/>
              </a:rPr>
              <a:t>10.3102/0034654315585005</a:t>
            </a:r>
            <a:endParaRPr lang="en-GB" sz="1600" dirty="0"/>
          </a:p>
          <a:p>
            <a:pPr marL="0" indent="0">
              <a:buNone/>
            </a:pPr>
            <a:r>
              <a:rPr lang="en-GB" sz="1600" dirty="0"/>
              <a:t>Silva, Marques &amp; </a:t>
            </a:r>
            <a:r>
              <a:rPr lang="en-GB" sz="1600" dirty="0" err="1"/>
              <a:t>Texiera</a:t>
            </a:r>
            <a:r>
              <a:rPr lang="en-GB" sz="1600" dirty="0"/>
              <a:t>. </a:t>
            </a:r>
          </a:p>
          <a:p>
            <a:pPr marL="0" indent="0">
              <a:buNone/>
            </a:pPr>
            <a:r>
              <a:rPr lang="en-GB" sz="1600" dirty="0" err="1"/>
              <a:t>Vallerand</a:t>
            </a:r>
            <a:r>
              <a:rPr lang="en-GB" sz="1600" dirty="0"/>
              <a:t>, R. J. (1997). Toward a hierarchical model of intrinsic and extrinsic motivation. In M. P. </a:t>
            </a:r>
            <a:r>
              <a:rPr lang="en-GB" sz="1600" dirty="0" err="1"/>
              <a:t>Zanna</a:t>
            </a:r>
            <a:r>
              <a:rPr lang="en-GB" sz="1600" dirty="0"/>
              <a:t> (Ed.), </a:t>
            </a:r>
            <a:r>
              <a:rPr lang="en-GB" sz="1600" i="1" dirty="0"/>
              <a:t>Advances in experimental social psychology</a:t>
            </a:r>
            <a:r>
              <a:rPr lang="en-GB" sz="1600" dirty="0"/>
              <a:t> (Vol </a:t>
            </a:r>
            <a:r>
              <a:rPr lang="en-GB" sz="1600" i="1" dirty="0"/>
              <a:t>Vol. 29</a:t>
            </a:r>
            <a:r>
              <a:rPr lang="en-GB" sz="1600" dirty="0"/>
              <a:t>, pp. 271-360). San Diego: Academic Press.</a:t>
            </a:r>
          </a:p>
          <a:p>
            <a:pPr marL="0" indent="0">
              <a:buNone/>
            </a:pPr>
            <a:r>
              <a:rPr lang="en-GB" sz="1600" dirty="0" err="1"/>
              <a:t>Vallerand</a:t>
            </a:r>
            <a:r>
              <a:rPr lang="en-GB" sz="1600" dirty="0"/>
              <a:t>. R. J. (2007). A hierarchical model of intrinsic and extrinsic motivation for sport and physical activity. In </a:t>
            </a:r>
            <a:r>
              <a:rPr lang="en-GB" sz="1600" dirty="0" err="1"/>
              <a:t>Hagger</a:t>
            </a:r>
            <a:r>
              <a:rPr lang="en-GB" sz="1600" dirty="0"/>
              <a:t>, M., &amp; </a:t>
            </a:r>
            <a:r>
              <a:rPr lang="en-GB" sz="1600" dirty="0" err="1"/>
              <a:t>Chatzisarantis</a:t>
            </a:r>
            <a:r>
              <a:rPr lang="en-GB" sz="1600" dirty="0"/>
              <a:t>, N. L. D. (2007) (eds.) </a:t>
            </a:r>
            <a:r>
              <a:rPr lang="en-GB" sz="1600" i="1" dirty="0"/>
              <a:t>Intrinsic motivation and self-determination in exercise and sport. </a:t>
            </a:r>
            <a:r>
              <a:rPr lang="en-GB" sz="1600" dirty="0"/>
              <a:t>Champaign, IL: Human 	Kinetics.</a:t>
            </a:r>
            <a:r>
              <a:rPr lang="en-GB" sz="1600" i="1" dirty="0"/>
              <a:t> </a:t>
            </a:r>
            <a:endParaRPr lang="en-GB" sz="1600" dirty="0"/>
          </a:p>
          <a:p>
            <a:pPr marL="0" indent="0">
              <a:buNone/>
            </a:pPr>
            <a:r>
              <a:rPr lang="en-GB" sz="1600" dirty="0" err="1"/>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mini-theories of self-determination theory: An historical overview, emerging trends, and future directions. In T. C. </a:t>
            </a:r>
            <a:r>
              <a:rPr lang="en-GB" sz="1600" dirty="0" err="1"/>
              <a:t>Urdan</a:t>
            </a:r>
            <a:r>
              <a:rPr lang="en-GB" sz="1600" dirty="0"/>
              <a:t> &amp; S. A. </a:t>
            </a:r>
            <a:r>
              <a:rPr lang="en-GB" sz="1600" dirty="0" err="1"/>
              <a:t>Karabenick</a:t>
            </a:r>
            <a:r>
              <a:rPr lang="en-GB" sz="1600" dirty="0"/>
              <a:t> (Eds.), </a:t>
            </a:r>
            <a:r>
              <a:rPr lang="en-GB" sz="1600" i="1" dirty="0"/>
              <a:t>Advances in motivation 	and achievement, v. 16A—The decade ahead: Theoretical perspectives on motivation 	and 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9186</TotalTime>
  <Words>3434</Words>
  <Application>Microsoft Macintosh PowerPoint</Application>
  <PresentationFormat>On-screen Show (4:3)</PresentationFormat>
  <Paragraphs>493</Paragraphs>
  <Slides>73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73</vt:i4>
      </vt:variant>
    </vt:vector>
  </HeadingPairs>
  <TitlesOfParts>
    <vt:vector size="80" baseType="lpstr">
      <vt:lpstr>Arial</vt:lpstr>
      <vt:lpstr>Calibri</vt:lpstr>
      <vt:lpstr>Calibri Light</vt:lpstr>
      <vt:lpstr>Source Sans Pro</vt:lpstr>
      <vt:lpstr>Tahoma</vt:lpstr>
      <vt:lpstr>Wingdings</vt:lpstr>
      <vt:lpstr>Retrospect</vt:lpstr>
      <vt:lpstr>Theories of Motivation and Behaviour Change Week 5</vt:lpstr>
      <vt:lpstr>Re-cap so far…</vt:lpstr>
      <vt:lpstr>Motivation Defined</vt:lpstr>
      <vt:lpstr>Later definitions of motivation</vt:lpstr>
      <vt:lpstr>What do we know about motivation?</vt:lpstr>
      <vt:lpstr>Motives - categories</vt:lpstr>
      <vt:lpstr>How do we develop intrinsic motivation….?</vt:lpstr>
      <vt:lpstr>Interactional model</vt:lpstr>
      <vt:lpstr>PowerPoint Presentation</vt:lpstr>
      <vt:lpstr>PowerPoint Presentation</vt:lpstr>
      <vt:lpstr>Introduction:</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PowerPoint Presentation</vt:lpstr>
      <vt:lpstr>Activities for each stage</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 from last year</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Empirical Evidence</vt:lpstr>
      <vt:lpstr>Critiques</vt:lpstr>
      <vt:lpstr>Theory of Planned Behaviour</vt:lpstr>
      <vt:lpstr>Theory of Planned Behaviour Ajzen (1991)</vt:lpstr>
      <vt:lpstr>What does the research say about TPB?</vt:lpstr>
      <vt:lpstr>Task…</vt:lpstr>
      <vt:lpstr>Application of theory to practice…</vt:lpstr>
      <vt:lpstr>References</vt:lpstr>
      <vt:lpstr>SDT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Alison Connaughton</cp:lastModifiedBy>
  <cp:revision>56</cp:revision>
  <cp:lastPrinted>2020-01-24T17:21:11Z</cp:lastPrinted>
  <dcterms:created xsi:type="dcterms:W3CDTF">2019-01-16T12:59:50Z</dcterms:created>
  <dcterms:modified xsi:type="dcterms:W3CDTF">2024-10-21T19:57:18Z</dcterms:modified>
</cp:coreProperties>
</file>