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4"/>
  </p:sldMasterIdLst>
  <p:notesMasterIdLst>
    <p:notesMasterId r:id="rId35"/>
  </p:notesMasterIdLst>
  <p:sldIdLst>
    <p:sldId id="256" r:id="rId5"/>
    <p:sldId id="257" r:id="rId6"/>
    <p:sldId id="286" r:id="rId7"/>
    <p:sldId id="281" r:id="rId8"/>
    <p:sldId id="287" r:id="rId9"/>
    <p:sldId id="298" r:id="rId10"/>
    <p:sldId id="260" r:id="rId11"/>
    <p:sldId id="268" r:id="rId12"/>
    <p:sldId id="299" r:id="rId13"/>
    <p:sldId id="261" r:id="rId14"/>
    <p:sldId id="290" r:id="rId15"/>
    <p:sldId id="291" r:id="rId16"/>
    <p:sldId id="273" r:id="rId17"/>
    <p:sldId id="300" r:id="rId18"/>
    <p:sldId id="272" r:id="rId19"/>
    <p:sldId id="277" r:id="rId20"/>
    <p:sldId id="294" r:id="rId21"/>
    <p:sldId id="269" r:id="rId22"/>
    <p:sldId id="266" r:id="rId23"/>
    <p:sldId id="267" r:id="rId24"/>
    <p:sldId id="293" r:id="rId25"/>
    <p:sldId id="284" r:id="rId26"/>
    <p:sldId id="304" r:id="rId27"/>
    <p:sldId id="305" r:id="rId28"/>
    <p:sldId id="271" r:id="rId29"/>
    <p:sldId id="296" r:id="rId30"/>
    <p:sldId id="303" r:id="rId31"/>
    <p:sldId id="301" r:id="rId32"/>
    <p:sldId id="302" r:id="rId33"/>
    <p:sldId id="297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7B757C-0EAE-4C0E-A5A6-FC41E9A216EB}" v="715" dt="2026-04-19T14:16:05.1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83" autoAdjust="0"/>
    <p:restoredTop sz="65195" autoAdjust="0"/>
  </p:normalViewPr>
  <p:slideViewPr>
    <p:cSldViewPr snapToGrid="0">
      <p:cViewPr varScale="1">
        <p:scale>
          <a:sx n="67" d="100"/>
          <a:sy n="67" d="100"/>
        </p:scale>
        <p:origin x="133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undo redo custSel addSld delSld modSld sldOrd modMainMaster">
      <pc:chgData name="Scott James" userId="c2e63f69-a6d5-4d66-b3bc-8d8d5f1e9690" providerId="ADAL" clId="{2EA3D1DC-2C47-4A79-83E4-0A548B3FA032}" dt="2026-04-19T14:16:05.154" v="10040" actId="20577"/>
      <pc:docMkLst>
        <pc:docMk/>
      </pc:docMkLst>
      <pc:sldChg chg="addSp delSp modSp mod modTransition setBg addAnim setClrOvrMap delDesignElem">
        <pc:chgData name="Scott James" userId="c2e63f69-a6d5-4d66-b3bc-8d8d5f1e9690" providerId="ADAL" clId="{2EA3D1DC-2C47-4A79-83E4-0A548B3FA032}" dt="2026-04-19T14:12:59.424" v="10008" actId="1076"/>
        <pc:sldMkLst>
          <pc:docMk/>
          <pc:sldMk cId="1136250268" sldId="256"/>
        </pc:sldMkLst>
        <pc:spChg chg="mod ord">
          <ac:chgData name="Scott James" userId="c2e63f69-a6d5-4d66-b3bc-8d8d5f1e9690" providerId="ADAL" clId="{2EA3D1DC-2C47-4A79-83E4-0A548B3FA032}" dt="2026-04-19T14:12:59.424" v="10008" actId="1076"/>
          <ac:spMkLst>
            <pc:docMk/>
            <pc:sldMk cId="1136250268" sldId="256"/>
            <ac:spMk id="4" creationId="{E10C5037-DA4A-44E2-A9FB-84B1498768A7}"/>
          </ac:spMkLst>
        </pc:spChg>
      </pc:sldChg>
      <pc:sldChg chg="addSp delSp modSp mod modTransition setBg setFolMasterObjs modAnim modNotesTx">
        <pc:chgData name="Scott James" userId="c2e63f69-a6d5-4d66-b3bc-8d8d5f1e9690" providerId="ADAL" clId="{2EA3D1DC-2C47-4A79-83E4-0A548B3FA032}" dt="2026-04-19T14:14:42.971" v="10016" actId="403"/>
        <pc:sldMkLst>
          <pc:docMk/>
          <pc:sldMk cId="4080338747" sldId="257"/>
        </pc:sldMkLst>
        <pc:spChg chg="add del mod">
          <ac:chgData name="Scott James" userId="c2e63f69-a6d5-4d66-b3bc-8d8d5f1e9690" providerId="ADAL" clId="{2EA3D1DC-2C47-4A79-83E4-0A548B3FA032}" dt="2026-04-19T13:34:17.910" v="9416" actId="26606"/>
          <ac:spMkLst>
            <pc:docMk/>
            <pc:sldMk cId="4080338747" sldId="257"/>
            <ac:spMk id="3" creationId="{35D9ACD8-9DF8-CDAC-9BE1-1B762F1619D8}"/>
          </ac:spMkLst>
        </pc:spChg>
        <pc:spChg chg="add mod">
          <ac:chgData name="Scott James" userId="c2e63f69-a6d5-4d66-b3bc-8d8d5f1e9690" providerId="ADAL" clId="{2EA3D1DC-2C47-4A79-83E4-0A548B3FA032}" dt="2026-04-19T14:14:42.971" v="10016" actId="403"/>
          <ac:spMkLst>
            <pc:docMk/>
            <pc:sldMk cId="4080338747" sldId="257"/>
            <ac:spMk id="8" creationId="{8CB0C3DC-0533-7D74-D24B-5F89403558A3}"/>
          </ac:spMkLst>
        </pc:spChg>
        <pc:spChg chg="add del">
          <ac:chgData name="Scott James" userId="c2e63f69-a6d5-4d66-b3bc-8d8d5f1e9690" providerId="ADAL" clId="{2EA3D1DC-2C47-4A79-83E4-0A548B3FA032}" dt="2026-04-19T13:35:05.252" v="9429" actId="26606"/>
          <ac:spMkLst>
            <pc:docMk/>
            <pc:sldMk cId="4080338747" sldId="257"/>
            <ac:spMk id="14" creationId="{EF2B985F-E839-44D5-9DD8-BC9DEE343862}"/>
          </ac:spMkLst>
        </pc:spChg>
        <pc:spChg chg="add del">
          <ac:chgData name="Scott James" userId="c2e63f69-a6d5-4d66-b3bc-8d8d5f1e9690" providerId="ADAL" clId="{2EA3D1DC-2C47-4A79-83E4-0A548B3FA032}" dt="2026-04-19T13:35:05.252" v="9429" actId="26606"/>
          <ac:spMkLst>
            <pc:docMk/>
            <pc:sldMk cId="4080338747" sldId="257"/>
            <ac:spMk id="18" creationId="{B965CCFE-3123-4C5E-BA80-B081F41E6662}"/>
          </ac:spMkLst>
        </pc:spChg>
        <pc:spChg chg="add">
          <ac:chgData name="Scott James" userId="c2e63f69-a6d5-4d66-b3bc-8d8d5f1e9690" providerId="ADAL" clId="{2EA3D1DC-2C47-4A79-83E4-0A548B3FA032}" dt="2026-04-19T13:35:05.252" v="9429" actId="26606"/>
          <ac:spMkLst>
            <pc:docMk/>
            <pc:sldMk cId="4080338747" sldId="257"/>
            <ac:spMk id="23" creationId="{EF2B985F-E839-44D5-9DD8-BC9DEE343862}"/>
          </ac:spMkLst>
        </pc:spChg>
        <pc:spChg chg="add">
          <ac:chgData name="Scott James" userId="c2e63f69-a6d5-4d66-b3bc-8d8d5f1e9690" providerId="ADAL" clId="{2EA3D1DC-2C47-4A79-83E4-0A548B3FA032}" dt="2026-04-19T13:35:05.252" v="9429" actId="26606"/>
          <ac:spMkLst>
            <pc:docMk/>
            <pc:sldMk cId="4080338747" sldId="257"/>
            <ac:spMk id="27" creationId="{B965CCFE-3123-4C5E-BA80-B081F41E6662}"/>
          </ac:spMkLst>
        </pc:spChg>
        <pc:graphicFrameChg chg="add del">
          <ac:chgData name="Scott James" userId="c2e63f69-a6d5-4d66-b3bc-8d8d5f1e9690" providerId="ADAL" clId="{2EA3D1DC-2C47-4A79-83E4-0A548B3FA032}" dt="2026-04-19T13:34:17.902" v="9415" actId="26606"/>
          <ac:graphicFrameMkLst>
            <pc:docMk/>
            <pc:sldMk cId="4080338747" sldId="257"/>
            <ac:graphicFrameMk id="10" creationId="{BF1FD5CF-7DEC-3A2D-7FC0-C0042602DAF0}"/>
          </ac:graphicFrameMkLst>
        </pc:graphicFrameChg>
        <pc:graphicFrameChg chg="add mod modGraphic">
          <ac:chgData name="Scott James" userId="c2e63f69-a6d5-4d66-b3bc-8d8d5f1e9690" providerId="ADAL" clId="{2EA3D1DC-2C47-4A79-83E4-0A548B3FA032}" dt="2026-04-19T13:38:46.597" v="9516"/>
          <ac:graphicFrameMkLst>
            <pc:docMk/>
            <pc:sldMk cId="4080338747" sldId="257"/>
            <ac:graphicFrameMk id="12" creationId="{773EB61D-643B-1885-A17C-E63E44DF22E5}"/>
          </ac:graphicFrameMkLst>
        </pc:graphicFrameChg>
        <pc:cxnChg chg="add del">
          <ac:chgData name="Scott James" userId="c2e63f69-a6d5-4d66-b3bc-8d8d5f1e9690" providerId="ADAL" clId="{2EA3D1DC-2C47-4A79-83E4-0A548B3FA032}" dt="2026-04-19T13:35:05.252" v="9429" actId="26606"/>
          <ac:cxnSpMkLst>
            <pc:docMk/>
            <pc:sldMk cId="4080338747" sldId="257"/>
            <ac:cxnSpMk id="16" creationId="{52D73AC3-7DF7-43FB-9D67-3CE387E94067}"/>
          </ac:cxnSpMkLst>
        </pc:cxnChg>
        <pc:cxnChg chg="add">
          <ac:chgData name="Scott James" userId="c2e63f69-a6d5-4d66-b3bc-8d8d5f1e9690" providerId="ADAL" clId="{2EA3D1DC-2C47-4A79-83E4-0A548B3FA032}" dt="2026-04-19T13:35:05.252" v="9429" actId="26606"/>
          <ac:cxnSpMkLst>
            <pc:docMk/>
            <pc:sldMk cId="4080338747" sldId="257"/>
            <ac:cxnSpMk id="25" creationId="{52D73AC3-7DF7-43FB-9D67-3CE387E94067}"/>
          </ac:cxnSpMkLst>
        </pc:cxnChg>
      </pc:sldChg>
      <pc:sldChg chg="addSp delSp modSp mod modTransition setBg modAnim modNotesTx">
        <pc:chgData name="Scott James" userId="c2e63f69-a6d5-4d66-b3bc-8d8d5f1e9690" providerId="ADAL" clId="{2EA3D1DC-2C47-4A79-83E4-0A548B3FA032}" dt="2026-04-19T14:03:35.012" v="9663"/>
        <pc:sldMkLst>
          <pc:docMk/>
          <pc:sldMk cId="2169832658" sldId="260"/>
        </pc:sldMkLst>
        <pc:spChg chg="mod">
          <ac:chgData name="Scott James" userId="c2e63f69-a6d5-4d66-b3bc-8d8d5f1e9690" providerId="ADAL" clId="{2EA3D1DC-2C47-4A79-83E4-0A548B3FA032}" dt="2026-04-19T11:15:35.243" v="3628" actId="14100"/>
          <ac:spMkLst>
            <pc:docMk/>
            <pc:sldMk cId="2169832658" sldId="260"/>
            <ac:spMk id="2" creationId="{E199600F-A17E-4354-A7AB-0CC2A43A9354}"/>
          </ac:spMkLst>
        </pc:spChg>
        <pc:spChg chg="del mod">
          <ac:chgData name="Scott James" userId="c2e63f69-a6d5-4d66-b3bc-8d8d5f1e9690" providerId="ADAL" clId="{2EA3D1DC-2C47-4A79-83E4-0A548B3FA032}" dt="2026-04-19T11:12:34.761" v="3605" actId="21"/>
          <ac:spMkLst>
            <pc:docMk/>
            <pc:sldMk cId="2169832658" sldId="260"/>
            <ac:spMk id="3" creationId="{FA6A4B49-27C8-46B6-8B11-AD7E8F615E2C}"/>
          </ac:spMkLst>
        </pc:spChg>
        <pc:spChg chg="add del mod">
          <ac:chgData name="Scott James" userId="c2e63f69-a6d5-4d66-b3bc-8d8d5f1e9690" providerId="ADAL" clId="{2EA3D1DC-2C47-4A79-83E4-0A548B3FA032}" dt="2026-04-19T11:13:59.338" v="3606" actId="931"/>
          <ac:spMkLst>
            <pc:docMk/>
            <pc:sldMk cId="2169832658" sldId="260"/>
            <ac:spMk id="5" creationId="{1CBA2536-0796-60F4-DC9A-D410E962CCD2}"/>
          </ac:spMkLst>
        </pc:spChg>
        <pc:spChg chg="add mod">
          <ac:chgData name="Scott James" userId="c2e63f69-a6d5-4d66-b3bc-8d8d5f1e9690" providerId="ADAL" clId="{2EA3D1DC-2C47-4A79-83E4-0A548B3FA032}" dt="2026-04-19T11:17:25.108" v="3693" actId="404"/>
          <ac:spMkLst>
            <pc:docMk/>
            <pc:sldMk cId="2169832658" sldId="260"/>
            <ac:spMk id="9" creationId="{FA11CFD9-2C7F-B403-C959-5719083A84C0}"/>
          </ac:spMkLst>
        </pc:spChg>
        <pc:spChg chg="add del">
          <ac:chgData name="Scott James" userId="c2e63f69-a6d5-4d66-b3bc-8d8d5f1e9690" providerId="ADAL" clId="{2EA3D1DC-2C47-4A79-83E4-0A548B3FA032}" dt="2026-04-19T11:14:30.429" v="3608" actId="26606"/>
          <ac:spMkLst>
            <pc:docMk/>
            <pc:sldMk cId="2169832658" sldId="260"/>
            <ac:spMk id="11" creationId="{9A453673-D2DB-A860-700E-A3503DEF5F4F}"/>
          </ac:spMkLst>
        </pc:spChg>
        <pc:spChg chg="add del">
          <ac:chgData name="Scott James" userId="c2e63f69-a6d5-4d66-b3bc-8d8d5f1e9690" providerId="ADAL" clId="{2EA3D1DC-2C47-4A79-83E4-0A548B3FA032}" dt="2026-04-19T11:14:30.429" v="3608" actId="26606"/>
          <ac:spMkLst>
            <pc:docMk/>
            <pc:sldMk cId="2169832658" sldId="260"/>
            <ac:spMk id="14" creationId="{B170D861-4049-43F4-BCF4-088470D3E906}"/>
          </ac:spMkLst>
        </pc:spChg>
        <pc:spChg chg="add del">
          <ac:chgData name="Scott James" userId="c2e63f69-a6d5-4d66-b3bc-8d8d5f1e9690" providerId="ADAL" clId="{2EA3D1DC-2C47-4A79-83E4-0A548B3FA032}" dt="2026-04-19T11:14:30.429" v="3608" actId="26606"/>
          <ac:spMkLst>
            <pc:docMk/>
            <pc:sldMk cId="2169832658" sldId="260"/>
            <ac:spMk id="16" creationId="{3D9C3684-6169-49E6-99BA-EF73401361CC}"/>
          </ac:spMkLst>
        </pc:spChg>
        <pc:spChg chg="add">
          <ac:chgData name="Scott James" userId="c2e63f69-a6d5-4d66-b3bc-8d8d5f1e9690" providerId="ADAL" clId="{2EA3D1DC-2C47-4A79-83E4-0A548B3FA032}" dt="2026-04-19T11:14:30.429" v="3608" actId="26606"/>
          <ac:spMkLst>
            <pc:docMk/>
            <pc:sldMk cId="2169832658" sldId="260"/>
            <ac:spMk id="33" creationId="{50B488F5-9CE4-4346-B22F-600286ED4D8F}"/>
          </ac:spMkLst>
        </pc:spChg>
        <pc:spChg chg="add">
          <ac:chgData name="Scott James" userId="c2e63f69-a6d5-4d66-b3bc-8d8d5f1e9690" providerId="ADAL" clId="{2EA3D1DC-2C47-4A79-83E4-0A548B3FA032}" dt="2026-04-19T11:14:30.429" v="3608" actId="26606"/>
          <ac:spMkLst>
            <pc:docMk/>
            <pc:sldMk cId="2169832658" sldId="260"/>
            <ac:spMk id="39" creationId="{2AA0E174-1032-45EB-8FEE-2178019BAECE}"/>
          </ac:spMkLst>
        </pc:spChg>
        <pc:spChg chg="add">
          <ac:chgData name="Scott James" userId="c2e63f69-a6d5-4d66-b3bc-8d8d5f1e9690" providerId="ADAL" clId="{2EA3D1DC-2C47-4A79-83E4-0A548B3FA032}" dt="2026-04-19T11:14:30.429" v="3608" actId="26606"/>
          <ac:spMkLst>
            <pc:docMk/>
            <pc:sldMk cId="2169832658" sldId="260"/>
            <ac:spMk id="41" creationId="{C017D167-735C-4828-BF61-5BEC0A93C01B}"/>
          </ac:spMkLst>
        </pc:spChg>
        <pc:grpChg chg="add">
          <ac:chgData name="Scott James" userId="c2e63f69-a6d5-4d66-b3bc-8d8d5f1e9690" providerId="ADAL" clId="{2EA3D1DC-2C47-4A79-83E4-0A548B3FA032}" dt="2026-04-19T11:14:04.524" v="3607" actId="26606"/>
          <ac:grpSpMkLst>
            <pc:docMk/>
            <pc:sldMk cId="2169832658" sldId="260"/>
            <ac:grpSpMk id="20" creationId="{65380EB2-1B03-4BD9-8B98-B3A1DD7D04F6}"/>
          </ac:grpSpMkLst>
        </pc:grpChg>
        <pc:picChg chg="add mod ord">
          <ac:chgData name="Scott James" userId="c2e63f69-a6d5-4d66-b3bc-8d8d5f1e9690" providerId="ADAL" clId="{2EA3D1DC-2C47-4A79-83E4-0A548B3FA032}" dt="2026-04-19T11:14:32.923" v="3609" actId="1076"/>
          <ac:picMkLst>
            <pc:docMk/>
            <pc:sldMk cId="2169832658" sldId="260"/>
            <ac:picMk id="7" creationId="{7D6DCF48-BEDC-558A-0796-58729BB393C7}"/>
          </ac:picMkLst>
        </pc:picChg>
        <pc:picChg chg="add">
          <ac:chgData name="Scott James" userId="c2e63f69-a6d5-4d66-b3bc-8d8d5f1e9690" providerId="ADAL" clId="{2EA3D1DC-2C47-4A79-83E4-0A548B3FA032}" dt="2026-04-19T11:14:04.524" v="3607" actId="26606"/>
          <ac:picMkLst>
            <pc:docMk/>
            <pc:sldMk cId="2169832658" sldId="260"/>
            <ac:picMk id="18" creationId="{6BBBEE02-3B78-4C29-B8FF-45FBFF8FE2A1}"/>
          </ac:picMkLst>
        </pc:picChg>
        <pc:picChg chg="add del">
          <ac:chgData name="Scott James" userId="c2e63f69-a6d5-4d66-b3bc-8d8d5f1e9690" providerId="ADAL" clId="{2EA3D1DC-2C47-4A79-83E4-0A548B3FA032}" dt="2026-04-19T11:14:30.429" v="3608" actId="26606"/>
          <ac:picMkLst>
            <pc:docMk/>
            <pc:sldMk cId="2169832658" sldId="260"/>
            <ac:picMk id="24" creationId="{187F4E96-4E7F-4215-89B9-A7EC454B01EE}"/>
          </ac:picMkLst>
        </pc:picChg>
        <pc:picChg chg="add">
          <ac:chgData name="Scott James" userId="c2e63f69-a6d5-4d66-b3bc-8d8d5f1e9690" providerId="ADAL" clId="{2EA3D1DC-2C47-4A79-83E4-0A548B3FA032}" dt="2026-04-19T11:14:30.429" v="3608" actId="26606"/>
          <ac:picMkLst>
            <pc:docMk/>
            <pc:sldMk cId="2169832658" sldId="260"/>
            <ac:picMk id="31" creationId="{CB1DE69F-569C-4A49-8E50-4093C135AECF}"/>
          </ac:picMkLst>
        </pc:picChg>
        <pc:cxnChg chg="add">
          <ac:chgData name="Scott James" userId="c2e63f69-a6d5-4d66-b3bc-8d8d5f1e9690" providerId="ADAL" clId="{2EA3D1DC-2C47-4A79-83E4-0A548B3FA032}" dt="2026-04-19T11:14:04.524" v="3607" actId="26606"/>
          <ac:cxnSpMkLst>
            <pc:docMk/>
            <pc:sldMk cId="2169832658" sldId="260"/>
            <ac:cxnSpMk id="26" creationId="{56D3E787-6CA7-41C8-BA4E-172D478DAAD7}"/>
          </ac:cxnSpMkLst>
        </pc:cxnChg>
      </pc:sldChg>
      <pc:sldChg chg="addSp delSp modSp mod modTransition setBg modAnim modNotesTx">
        <pc:chgData name="Scott James" userId="c2e63f69-a6d5-4d66-b3bc-8d8d5f1e9690" providerId="ADAL" clId="{2EA3D1DC-2C47-4A79-83E4-0A548B3FA032}" dt="2026-04-19T14:05:04.457" v="9727" actId="20577"/>
        <pc:sldMkLst>
          <pc:docMk/>
          <pc:sldMk cId="3879804219" sldId="261"/>
        </pc:sldMkLst>
        <pc:spChg chg="add del mod">
          <ac:chgData name="Scott James" userId="c2e63f69-a6d5-4d66-b3bc-8d8d5f1e9690" providerId="ADAL" clId="{2EA3D1DC-2C47-4A79-83E4-0A548B3FA032}" dt="2026-04-19T11:31:20.457" v="4136" actId="21"/>
          <ac:spMkLst>
            <pc:docMk/>
            <pc:sldMk cId="3879804219" sldId="261"/>
            <ac:spMk id="3" creationId="{BE24A187-5E2B-8164-3ACD-09F56BA1D305}"/>
          </ac:spMkLst>
        </pc:spChg>
        <pc:spChg chg="del mod">
          <ac:chgData name="Scott James" userId="c2e63f69-a6d5-4d66-b3bc-8d8d5f1e9690" providerId="ADAL" clId="{2EA3D1DC-2C47-4A79-83E4-0A548B3FA032}" dt="2026-04-19T11:58:20.267" v="4494" actId="21"/>
          <ac:spMkLst>
            <pc:docMk/>
            <pc:sldMk cId="3879804219" sldId="261"/>
            <ac:spMk id="5" creationId="{C8855392-9FED-4979-8AC6-A73037648D43}"/>
          </ac:spMkLst>
        </pc:spChg>
        <pc:spChg chg="add mod ord">
          <ac:chgData name="Scott James" userId="c2e63f69-a6d5-4d66-b3bc-8d8d5f1e9690" providerId="ADAL" clId="{2EA3D1DC-2C47-4A79-83E4-0A548B3FA032}" dt="2026-04-19T14:05:04.457" v="9727" actId="20577"/>
          <ac:spMkLst>
            <pc:docMk/>
            <pc:sldMk cId="3879804219" sldId="261"/>
            <ac:spMk id="7" creationId="{043D4484-9BF4-9A5D-57C8-BA2D982DD965}"/>
          </ac:spMkLst>
        </pc:spChg>
        <pc:spChg chg="add">
          <ac:chgData name="Scott James" userId="c2e63f69-a6d5-4d66-b3bc-8d8d5f1e9690" providerId="ADAL" clId="{2EA3D1DC-2C47-4A79-83E4-0A548B3FA032}" dt="2026-04-19T11:33:13.526" v="4148"/>
          <ac:spMkLst>
            <pc:docMk/>
            <pc:sldMk cId="3879804219" sldId="261"/>
            <ac:spMk id="8" creationId="{1E14BBA3-363E-0E5C-0DC4-ABD0449DB65A}"/>
          </ac:spMkLst>
        </pc:spChg>
        <pc:spChg chg="add del">
          <ac:chgData name="Scott James" userId="c2e63f69-a6d5-4d66-b3bc-8d8d5f1e9690" providerId="ADAL" clId="{2EA3D1DC-2C47-4A79-83E4-0A548B3FA032}" dt="2026-04-19T11:36:07.320" v="4193" actId="26606"/>
          <ac:spMkLst>
            <pc:docMk/>
            <pc:sldMk cId="3879804219" sldId="261"/>
            <ac:spMk id="12" creationId="{F63C748C-967B-4A7B-A90F-3EDD0F485AC6}"/>
          </ac:spMkLst>
        </pc:spChg>
        <pc:spChg chg="add del">
          <ac:chgData name="Scott James" userId="c2e63f69-a6d5-4d66-b3bc-8d8d5f1e9690" providerId="ADAL" clId="{2EA3D1DC-2C47-4A79-83E4-0A548B3FA032}" dt="2026-04-19T11:36:07.320" v="4193" actId="26606"/>
          <ac:spMkLst>
            <pc:docMk/>
            <pc:sldMk cId="3879804219" sldId="261"/>
            <ac:spMk id="14" creationId="{96FE7134-47B1-4BFF-93CB-669E11257454}"/>
          </ac:spMkLst>
        </pc:spChg>
        <pc:spChg chg="add del">
          <ac:chgData name="Scott James" userId="c2e63f69-a6d5-4d66-b3bc-8d8d5f1e9690" providerId="ADAL" clId="{2EA3D1DC-2C47-4A79-83E4-0A548B3FA032}" dt="2026-04-19T11:36:07.320" v="4193" actId="26606"/>
          <ac:spMkLst>
            <pc:docMk/>
            <pc:sldMk cId="3879804219" sldId="261"/>
            <ac:spMk id="16" creationId="{C0143637-4934-44E4-B909-BAF1E7B27972}"/>
          </ac:spMkLst>
        </pc:spChg>
        <pc:spChg chg="add del mod">
          <ac:chgData name="Scott James" userId="c2e63f69-a6d5-4d66-b3bc-8d8d5f1e9690" providerId="ADAL" clId="{2EA3D1DC-2C47-4A79-83E4-0A548B3FA032}" dt="2026-04-19T11:58:23.921" v="4495" actId="21"/>
          <ac:spMkLst>
            <pc:docMk/>
            <pc:sldMk cId="3879804219" sldId="261"/>
            <ac:spMk id="19" creationId="{8E7DA7C0-D141-37DE-2D24-C18EF4E59F32}"/>
          </ac:spMkLst>
        </pc:spChg>
        <pc:spChg chg="add mod">
          <ac:chgData name="Scott James" userId="c2e63f69-a6d5-4d66-b3bc-8d8d5f1e9690" providerId="ADAL" clId="{2EA3D1DC-2C47-4A79-83E4-0A548B3FA032}" dt="2026-04-19T12:03:04.431" v="4564" actId="1076"/>
          <ac:spMkLst>
            <pc:docMk/>
            <pc:sldMk cId="3879804219" sldId="261"/>
            <ac:spMk id="20" creationId="{F773E6FA-509C-3750-F256-0EC9C0CF03C6}"/>
          </ac:spMkLst>
        </pc:spChg>
        <pc:picChg chg="add del mod modCrop">
          <ac:chgData name="Scott James" userId="c2e63f69-a6d5-4d66-b3bc-8d8d5f1e9690" providerId="ADAL" clId="{2EA3D1DC-2C47-4A79-83E4-0A548B3FA032}" dt="2026-04-19T11:31:17.293" v="4135" actId="21"/>
          <ac:picMkLst>
            <pc:docMk/>
            <pc:sldMk cId="3879804219" sldId="261"/>
            <ac:picMk id="6" creationId="{6FFB4B62-8316-4DDA-BA3F-B11331469BFF}"/>
          </ac:picMkLst>
        </pc:picChg>
        <pc:picChg chg="add del mod">
          <ac:chgData name="Scott James" userId="c2e63f69-a6d5-4d66-b3bc-8d8d5f1e9690" providerId="ADAL" clId="{2EA3D1DC-2C47-4A79-83E4-0A548B3FA032}" dt="2026-04-19T11:38:10.227" v="4242" actId="21"/>
          <ac:picMkLst>
            <pc:docMk/>
            <pc:sldMk cId="3879804219" sldId="261"/>
            <ac:picMk id="10" creationId="{65B46B0B-EEE6-97CF-D017-62ECF25A540D}"/>
          </ac:picMkLst>
        </pc:picChg>
        <pc:picChg chg="add del mod">
          <ac:chgData name="Scott James" userId="c2e63f69-a6d5-4d66-b3bc-8d8d5f1e9690" providerId="ADAL" clId="{2EA3D1DC-2C47-4A79-83E4-0A548B3FA032}" dt="2026-04-19T11:55:03.849" v="4470" actId="21"/>
          <ac:picMkLst>
            <pc:docMk/>
            <pc:sldMk cId="3879804219" sldId="261"/>
            <ac:picMk id="13" creationId="{9976D1EE-E82B-F9E3-2EC2-6E90033E528E}"/>
          </ac:picMkLst>
        </pc:picChg>
        <pc:picChg chg="add mod">
          <ac:chgData name="Scott James" userId="c2e63f69-a6d5-4d66-b3bc-8d8d5f1e9690" providerId="ADAL" clId="{2EA3D1DC-2C47-4A79-83E4-0A548B3FA032}" dt="2026-04-19T11:57:11.959" v="4486" actId="14100"/>
          <ac:picMkLst>
            <pc:docMk/>
            <pc:sldMk cId="3879804219" sldId="261"/>
            <ac:picMk id="17" creationId="{54B1AF11-D668-76DC-A1E9-CA8857C8BAED}"/>
          </ac:picMkLst>
        </pc:picChg>
      </pc:sldChg>
      <pc:sldChg chg="modSp del mod modNotesTx">
        <pc:chgData name="Scott James" userId="c2e63f69-a6d5-4d66-b3bc-8d8d5f1e9690" providerId="ADAL" clId="{2EA3D1DC-2C47-4A79-83E4-0A548B3FA032}" dt="2026-04-18T19:17:05.085" v="1785" actId="2696"/>
        <pc:sldMkLst>
          <pc:docMk/>
          <pc:sldMk cId="2460884239" sldId="264"/>
        </pc:sldMkLst>
      </pc:sldChg>
      <pc:sldChg chg="addSp delSp modSp mod delAnim modAnim modNotesTx">
        <pc:chgData name="Scott James" userId="c2e63f69-a6d5-4d66-b3bc-8d8d5f1e9690" providerId="ADAL" clId="{2EA3D1DC-2C47-4A79-83E4-0A548B3FA032}" dt="2026-04-19T14:07:45.984" v="9848" actId="20577"/>
        <pc:sldMkLst>
          <pc:docMk/>
          <pc:sldMk cId="1413812019" sldId="266"/>
        </pc:sldMkLst>
        <pc:spChg chg="mod">
          <ac:chgData name="Scott James" userId="c2e63f69-a6d5-4d66-b3bc-8d8d5f1e9690" providerId="ADAL" clId="{2EA3D1DC-2C47-4A79-83E4-0A548B3FA032}" dt="2026-04-19T12:35:28.712" v="6434" actId="1076"/>
          <ac:spMkLst>
            <pc:docMk/>
            <pc:sldMk cId="1413812019" sldId="266"/>
            <ac:spMk id="2" creationId="{E199600F-A17E-4354-A7AB-0CC2A43A9354}"/>
          </ac:spMkLst>
        </pc:spChg>
        <pc:spChg chg="del mod">
          <ac:chgData name="Scott James" userId="c2e63f69-a6d5-4d66-b3bc-8d8d5f1e9690" providerId="ADAL" clId="{2EA3D1DC-2C47-4A79-83E4-0A548B3FA032}" dt="2026-04-19T12:34:15.632" v="6408" actId="21"/>
          <ac:spMkLst>
            <pc:docMk/>
            <pc:sldMk cId="1413812019" sldId="266"/>
            <ac:spMk id="3" creationId="{FA6A4B49-27C8-46B6-8B11-AD7E8F615E2C}"/>
          </ac:spMkLst>
        </pc:spChg>
        <pc:spChg chg="add del mod">
          <ac:chgData name="Scott James" userId="c2e63f69-a6d5-4d66-b3bc-8d8d5f1e9690" providerId="ADAL" clId="{2EA3D1DC-2C47-4A79-83E4-0A548B3FA032}" dt="2026-04-19T12:34:18.498" v="6409" actId="21"/>
          <ac:spMkLst>
            <pc:docMk/>
            <pc:sldMk cId="1413812019" sldId="266"/>
            <ac:spMk id="5" creationId="{7AC5CF39-24CA-5F30-9043-2DB383914E76}"/>
          </ac:spMkLst>
        </pc:spChg>
        <pc:spChg chg="add mod">
          <ac:chgData name="Scott James" userId="c2e63f69-a6d5-4d66-b3bc-8d8d5f1e9690" providerId="ADAL" clId="{2EA3D1DC-2C47-4A79-83E4-0A548B3FA032}" dt="2026-04-19T14:07:45.984" v="9848" actId="20577"/>
          <ac:spMkLst>
            <pc:docMk/>
            <pc:sldMk cId="1413812019" sldId="266"/>
            <ac:spMk id="7" creationId="{0250F100-DBA5-718E-DA8F-B35B43B6BB42}"/>
          </ac:spMkLst>
        </pc:spChg>
        <pc:spChg chg="add mod">
          <ac:chgData name="Scott James" userId="c2e63f69-a6d5-4d66-b3bc-8d8d5f1e9690" providerId="ADAL" clId="{2EA3D1DC-2C47-4A79-83E4-0A548B3FA032}" dt="2026-04-19T13:46:35.690" v="9549" actId="14100"/>
          <ac:spMkLst>
            <pc:docMk/>
            <pc:sldMk cId="1413812019" sldId="266"/>
            <ac:spMk id="8" creationId="{82DCA788-D62B-72DF-21AB-E5D1302C464C}"/>
          </ac:spMkLst>
        </pc:spChg>
      </pc:sldChg>
      <pc:sldChg chg="addSp delSp modSp mod modTransition modAnim modNotesTx">
        <pc:chgData name="Scott James" userId="c2e63f69-a6d5-4d66-b3bc-8d8d5f1e9690" providerId="ADAL" clId="{2EA3D1DC-2C47-4A79-83E4-0A548B3FA032}" dt="2026-04-19T14:13:37.829" v="10011" actId="2711"/>
        <pc:sldMkLst>
          <pc:docMk/>
          <pc:sldMk cId="280655946" sldId="267"/>
        </pc:sldMkLst>
        <pc:spChg chg="mod">
          <ac:chgData name="Scott James" userId="c2e63f69-a6d5-4d66-b3bc-8d8d5f1e9690" providerId="ADAL" clId="{2EA3D1DC-2C47-4A79-83E4-0A548B3FA032}" dt="2026-04-19T14:13:37.829" v="10011" actId="2711"/>
          <ac:spMkLst>
            <pc:docMk/>
            <pc:sldMk cId="280655946" sldId="267"/>
            <ac:spMk id="2" creationId="{E199600F-A17E-4354-A7AB-0CC2A43A9354}"/>
          </ac:spMkLst>
        </pc:spChg>
        <pc:spChg chg="mod">
          <ac:chgData name="Scott James" userId="c2e63f69-a6d5-4d66-b3bc-8d8d5f1e9690" providerId="ADAL" clId="{2EA3D1DC-2C47-4A79-83E4-0A548B3FA032}" dt="2026-04-19T14:08:14.747" v="9862" actId="20577"/>
          <ac:spMkLst>
            <pc:docMk/>
            <pc:sldMk cId="280655946" sldId="267"/>
            <ac:spMk id="3" creationId="{FA6A4B49-27C8-46B6-8B11-AD7E8F615E2C}"/>
          </ac:spMkLst>
        </pc:spChg>
        <pc:spChg chg="add mod">
          <ac:chgData name="Scott James" userId="c2e63f69-a6d5-4d66-b3bc-8d8d5f1e9690" providerId="ADAL" clId="{2EA3D1DC-2C47-4A79-83E4-0A548B3FA032}" dt="2026-04-19T12:52:45.272" v="7153" actId="20577"/>
          <ac:spMkLst>
            <pc:docMk/>
            <pc:sldMk cId="280655946" sldId="267"/>
            <ac:spMk id="4" creationId="{2B1A3400-6704-5082-E65A-4B513142D486}"/>
          </ac:spMkLst>
        </pc:spChg>
      </pc:sldChg>
      <pc:sldChg chg="addSp delSp modSp mod modTransition setBg modAnim modNotesTx">
        <pc:chgData name="Scott James" userId="c2e63f69-a6d5-4d66-b3bc-8d8d5f1e9690" providerId="ADAL" clId="{2EA3D1DC-2C47-4A79-83E4-0A548B3FA032}" dt="2026-04-19T14:03:53.822" v="9679"/>
        <pc:sldMkLst>
          <pc:docMk/>
          <pc:sldMk cId="3888429410" sldId="268"/>
        </pc:sldMkLst>
        <pc:spChg chg="mod">
          <ac:chgData name="Scott James" userId="c2e63f69-a6d5-4d66-b3bc-8d8d5f1e9690" providerId="ADAL" clId="{2EA3D1DC-2C47-4A79-83E4-0A548B3FA032}" dt="2026-04-19T11:22:09.546" v="3907" actId="14100"/>
          <ac:spMkLst>
            <pc:docMk/>
            <pc:sldMk cId="3888429410" sldId="268"/>
            <ac:spMk id="2" creationId="{E199600F-A17E-4354-A7AB-0CC2A43A9354}"/>
          </ac:spMkLst>
        </pc:spChg>
        <pc:spChg chg="mod">
          <ac:chgData name="Scott James" userId="c2e63f69-a6d5-4d66-b3bc-8d8d5f1e9690" providerId="ADAL" clId="{2EA3D1DC-2C47-4A79-83E4-0A548B3FA032}" dt="2026-04-19T14:03:50.379" v="9678" actId="20577"/>
          <ac:spMkLst>
            <pc:docMk/>
            <pc:sldMk cId="3888429410" sldId="268"/>
            <ac:spMk id="3" creationId="{FA6A4B49-27C8-46B6-8B11-AD7E8F615E2C}"/>
          </ac:spMkLst>
        </pc:spChg>
        <pc:spChg chg="add mod">
          <ac:chgData name="Scott James" userId="c2e63f69-a6d5-4d66-b3bc-8d8d5f1e9690" providerId="ADAL" clId="{2EA3D1DC-2C47-4A79-83E4-0A548B3FA032}" dt="2026-04-19T11:23:46.733" v="3956" actId="1076"/>
          <ac:spMkLst>
            <pc:docMk/>
            <pc:sldMk cId="3888429410" sldId="268"/>
            <ac:spMk id="4" creationId="{45A7151B-07A0-80E8-EAF0-6731272F557F}"/>
          </ac:spMkLst>
        </pc:spChg>
        <pc:picChg chg="add mod">
          <ac:chgData name="Scott James" userId="c2e63f69-a6d5-4d66-b3bc-8d8d5f1e9690" providerId="ADAL" clId="{2EA3D1DC-2C47-4A79-83E4-0A548B3FA032}" dt="2026-04-19T11:22:16.084" v="3909" actId="1076"/>
          <ac:picMkLst>
            <pc:docMk/>
            <pc:sldMk cId="3888429410" sldId="268"/>
            <ac:picMk id="7" creationId="{6B54DFF3-1F9D-D08E-9925-13CED5F14A46}"/>
          </ac:picMkLst>
        </pc:picChg>
      </pc:sldChg>
      <pc:sldChg chg="addSp delSp modSp mod modTransition modAnim modNotesTx">
        <pc:chgData name="Scott James" userId="c2e63f69-a6d5-4d66-b3bc-8d8d5f1e9690" providerId="ADAL" clId="{2EA3D1DC-2C47-4A79-83E4-0A548B3FA032}" dt="2026-04-19T14:07:33.777" v="9829"/>
        <pc:sldMkLst>
          <pc:docMk/>
          <pc:sldMk cId="2480506245" sldId="269"/>
        </pc:sldMkLst>
        <pc:spChg chg="mod">
          <ac:chgData name="Scott James" userId="c2e63f69-a6d5-4d66-b3bc-8d8d5f1e9690" providerId="ADAL" clId="{2EA3D1DC-2C47-4A79-83E4-0A548B3FA032}" dt="2026-04-19T12:29:48.349" v="6291" actId="14100"/>
          <ac:spMkLst>
            <pc:docMk/>
            <pc:sldMk cId="2480506245" sldId="269"/>
            <ac:spMk id="2" creationId="{E199600F-A17E-4354-A7AB-0CC2A43A9354}"/>
          </ac:spMkLst>
        </pc:spChg>
        <pc:spChg chg="mod">
          <ac:chgData name="Scott James" userId="c2e63f69-a6d5-4d66-b3bc-8d8d5f1e9690" providerId="ADAL" clId="{2EA3D1DC-2C47-4A79-83E4-0A548B3FA032}" dt="2026-04-19T13:30:27.936" v="9390" actId="113"/>
          <ac:spMkLst>
            <pc:docMk/>
            <pc:sldMk cId="2480506245" sldId="269"/>
            <ac:spMk id="3" creationId="{FA6A4B49-27C8-46B6-8B11-AD7E8F615E2C}"/>
          </ac:spMkLst>
        </pc:spChg>
        <pc:spChg chg="add mod">
          <ac:chgData name="Scott James" userId="c2e63f69-a6d5-4d66-b3bc-8d8d5f1e9690" providerId="ADAL" clId="{2EA3D1DC-2C47-4A79-83E4-0A548B3FA032}" dt="2026-04-19T12:29:25.785" v="6285" actId="1076"/>
          <ac:spMkLst>
            <pc:docMk/>
            <pc:sldMk cId="2480506245" sldId="269"/>
            <ac:spMk id="4" creationId="{57EC1C98-E136-AC53-D93B-C5B6299F8578}"/>
          </ac:spMkLst>
        </pc:spChg>
      </pc:sldChg>
      <pc:sldChg chg="addSp delSp modSp mod modTransition delAnim modAnim modNotesTx">
        <pc:chgData name="Scott James" userId="c2e63f69-a6d5-4d66-b3bc-8d8d5f1e9690" providerId="ADAL" clId="{2EA3D1DC-2C47-4A79-83E4-0A548B3FA032}" dt="2026-04-19T14:12:26.479" v="10002" actId="1076"/>
        <pc:sldMkLst>
          <pc:docMk/>
          <pc:sldMk cId="1423893370" sldId="271"/>
        </pc:sldMkLst>
        <pc:spChg chg="mod">
          <ac:chgData name="Scott James" userId="c2e63f69-a6d5-4d66-b3bc-8d8d5f1e9690" providerId="ADAL" clId="{2EA3D1DC-2C47-4A79-83E4-0A548B3FA032}" dt="2026-04-19T13:09:32.162" v="8427" actId="1076"/>
          <ac:spMkLst>
            <pc:docMk/>
            <pc:sldMk cId="1423893370" sldId="271"/>
            <ac:spMk id="2" creationId="{E199600F-A17E-4354-A7AB-0CC2A43A9354}"/>
          </ac:spMkLst>
        </pc:spChg>
        <pc:spChg chg="del mod">
          <ac:chgData name="Scott James" userId="c2e63f69-a6d5-4d66-b3bc-8d8d5f1e9690" providerId="ADAL" clId="{2EA3D1DC-2C47-4A79-83E4-0A548B3FA032}" dt="2026-04-19T13:09:11.234" v="8418" actId="21"/>
          <ac:spMkLst>
            <pc:docMk/>
            <pc:sldMk cId="1423893370" sldId="271"/>
            <ac:spMk id="3" creationId="{FA6A4B49-27C8-46B6-8B11-AD7E8F615E2C}"/>
          </ac:spMkLst>
        </pc:spChg>
        <pc:spChg chg="add del mod">
          <ac:chgData name="Scott James" userId="c2e63f69-a6d5-4d66-b3bc-8d8d5f1e9690" providerId="ADAL" clId="{2EA3D1DC-2C47-4A79-83E4-0A548B3FA032}" dt="2026-04-19T13:09:15.179" v="8419" actId="21"/>
          <ac:spMkLst>
            <pc:docMk/>
            <pc:sldMk cId="1423893370" sldId="271"/>
            <ac:spMk id="5" creationId="{EB9E2216-4635-B05F-9B8F-8A3EB7099300}"/>
          </ac:spMkLst>
        </pc:spChg>
        <pc:spChg chg="add mod">
          <ac:chgData name="Scott James" userId="c2e63f69-a6d5-4d66-b3bc-8d8d5f1e9690" providerId="ADAL" clId="{2EA3D1DC-2C47-4A79-83E4-0A548B3FA032}" dt="2026-04-19T14:12:26.479" v="10002" actId="1076"/>
          <ac:spMkLst>
            <pc:docMk/>
            <pc:sldMk cId="1423893370" sldId="271"/>
            <ac:spMk id="7" creationId="{F29D312B-6E6D-19BF-F9BA-1C260BB93030}"/>
          </ac:spMkLst>
        </pc:spChg>
        <pc:spChg chg="add mod">
          <ac:chgData name="Scott James" userId="c2e63f69-a6d5-4d66-b3bc-8d8d5f1e9690" providerId="ADAL" clId="{2EA3D1DC-2C47-4A79-83E4-0A548B3FA032}" dt="2026-04-19T13:31:07.346" v="9398" actId="2711"/>
          <ac:spMkLst>
            <pc:docMk/>
            <pc:sldMk cId="1423893370" sldId="271"/>
            <ac:spMk id="8" creationId="{3269FF57-D1F8-3B30-E274-15CF543AE835}"/>
          </ac:spMkLst>
        </pc:spChg>
      </pc:sldChg>
      <pc:sldChg chg="delSp modSp mod ord modTransition modAnim">
        <pc:chgData name="Scott James" userId="c2e63f69-a6d5-4d66-b3bc-8d8d5f1e9690" providerId="ADAL" clId="{2EA3D1DC-2C47-4A79-83E4-0A548B3FA032}" dt="2026-04-19T14:14:07.627" v="10013" actId="2711"/>
        <pc:sldMkLst>
          <pc:docMk/>
          <pc:sldMk cId="4016510303" sldId="272"/>
        </pc:sldMkLst>
        <pc:spChg chg="mod">
          <ac:chgData name="Scott James" userId="c2e63f69-a6d5-4d66-b3bc-8d8d5f1e9690" providerId="ADAL" clId="{2EA3D1DC-2C47-4A79-83E4-0A548B3FA032}" dt="2026-04-19T14:14:07.627" v="10013" actId="2711"/>
          <ac:spMkLst>
            <pc:docMk/>
            <pc:sldMk cId="4016510303" sldId="272"/>
            <ac:spMk id="2" creationId="{E199600F-A17E-4354-A7AB-0CC2A43A9354}"/>
          </ac:spMkLst>
        </pc:spChg>
        <pc:spChg chg="mod">
          <ac:chgData name="Scott James" userId="c2e63f69-a6d5-4d66-b3bc-8d8d5f1e9690" providerId="ADAL" clId="{2EA3D1DC-2C47-4A79-83E4-0A548B3FA032}" dt="2026-04-18T19:32:16.442" v="2251" actId="313"/>
          <ac:spMkLst>
            <pc:docMk/>
            <pc:sldMk cId="4016510303" sldId="272"/>
            <ac:spMk id="3" creationId="{FA6A4B49-27C8-46B6-8B11-AD7E8F615E2C}"/>
          </ac:spMkLst>
        </pc:spChg>
      </pc:sldChg>
      <pc:sldChg chg="delSp modSp mod ord modNotesTx">
        <pc:chgData name="Scott James" userId="c2e63f69-a6d5-4d66-b3bc-8d8d5f1e9690" providerId="ADAL" clId="{2EA3D1DC-2C47-4A79-83E4-0A548B3FA032}" dt="2026-04-19T12:03:43.816" v="4571"/>
        <pc:sldMkLst>
          <pc:docMk/>
          <pc:sldMk cId="2576858391" sldId="273"/>
        </pc:sldMkLst>
        <pc:picChg chg="mod">
          <ac:chgData name="Scott James" userId="c2e63f69-a6d5-4d66-b3bc-8d8d5f1e9690" providerId="ADAL" clId="{2EA3D1DC-2C47-4A79-83E4-0A548B3FA032}" dt="2026-04-18T19:36:44.245" v="2492" actId="14100"/>
          <ac:picMkLst>
            <pc:docMk/>
            <pc:sldMk cId="2576858391" sldId="273"/>
            <ac:picMk id="4" creationId="{9952E126-0B69-40CC-B000-8B551BDE93A9}"/>
          </ac:picMkLst>
        </pc:picChg>
      </pc:sldChg>
      <pc:sldChg chg="addSp delSp modSp mod modTransition modAnim modNotesTx">
        <pc:chgData name="Scott James" userId="c2e63f69-a6d5-4d66-b3bc-8d8d5f1e9690" providerId="ADAL" clId="{2EA3D1DC-2C47-4A79-83E4-0A548B3FA032}" dt="2026-04-19T14:06:37.973" v="9798" actId="20577"/>
        <pc:sldMkLst>
          <pc:docMk/>
          <pc:sldMk cId="755572752" sldId="277"/>
        </pc:sldMkLst>
        <pc:spChg chg="mod">
          <ac:chgData name="Scott James" userId="c2e63f69-a6d5-4d66-b3bc-8d8d5f1e9690" providerId="ADAL" clId="{2EA3D1DC-2C47-4A79-83E4-0A548B3FA032}" dt="2026-04-19T14:06:37.973" v="9798" actId="20577"/>
          <ac:spMkLst>
            <pc:docMk/>
            <pc:sldMk cId="755572752" sldId="277"/>
            <ac:spMk id="2" creationId="{F15A2340-0C8E-4857-B725-514A0DFB922C}"/>
          </ac:spMkLst>
        </pc:spChg>
        <pc:spChg chg="add del mod">
          <ac:chgData name="Scott James" userId="c2e63f69-a6d5-4d66-b3bc-8d8d5f1e9690" providerId="ADAL" clId="{2EA3D1DC-2C47-4A79-83E4-0A548B3FA032}" dt="2026-04-19T12:03:47.728" v="4572" actId="21"/>
          <ac:spMkLst>
            <pc:docMk/>
            <pc:sldMk cId="755572752" sldId="277"/>
            <ac:spMk id="4" creationId="{63728B5D-8B84-1A6C-E97F-269B1F6D972D}"/>
          </ac:spMkLst>
        </pc:spChg>
        <pc:picChg chg="del mod">
          <ac:chgData name="Scott James" userId="c2e63f69-a6d5-4d66-b3bc-8d8d5f1e9690" providerId="ADAL" clId="{2EA3D1DC-2C47-4A79-83E4-0A548B3FA032}" dt="2026-04-18T19:39:51.942" v="2551" actId="21"/>
          <ac:picMkLst>
            <pc:docMk/>
            <pc:sldMk cId="755572752" sldId="277"/>
            <ac:picMk id="5" creationId="{3F70C5F6-F540-4435-A5A0-20848DB5B55A}"/>
          </ac:picMkLst>
        </pc:picChg>
      </pc:sldChg>
      <pc:sldChg chg="delSp modSp del mod ord">
        <pc:chgData name="Scott James" userId="c2e63f69-a6d5-4d66-b3bc-8d8d5f1e9690" providerId="ADAL" clId="{2EA3D1DC-2C47-4A79-83E4-0A548B3FA032}" dt="2026-04-18T19:40:06.494" v="2585" actId="2696"/>
        <pc:sldMkLst>
          <pc:docMk/>
          <pc:sldMk cId="3971254798" sldId="278"/>
        </pc:sldMkLst>
      </pc:sldChg>
      <pc:sldChg chg="delSp modSp del mod ord">
        <pc:chgData name="Scott James" userId="c2e63f69-a6d5-4d66-b3bc-8d8d5f1e9690" providerId="ADAL" clId="{2EA3D1DC-2C47-4A79-83E4-0A548B3FA032}" dt="2026-04-18T19:40:09.695" v="2586" actId="2696"/>
        <pc:sldMkLst>
          <pc:docMk/>
          <pc:sldMk cId="2489684426" sldId="279"/>
        </pc:sldMkLst>
      </pc:sldChg>
      <pc:sldChg chg="delSp modSp del mod">
        <pc:chgData name="Scott James" userId="c2e63f69-a6d5-4d66-b3bc-8d8d5f1e9690" providerId="ADAL" clId="{2EA3D1DC-2C47-4A79-83E4-0A548B3FA032}" dt="2026-04-18T19:37:59.238" v="2496" actId="2696"/>
        <pc:sldMkLst>
          <pc:docMk/>
          <pc:sldMk cId="356407834" sldId="280"/>
        </pc:sldMkLst>
        <pc:spChg chg="mod">
          <ac:chgData name="Scott James" userId="c2e63f69-a6d5-4d66-b3bc-8d8d5f1e9690" providerId="ADAL" clId="{2EA3D1DC-2C47-4A79-83E4-0A548B3FA032}" dt="2026-04-18T19:12:52.003" v="1736" actId="113"/>
          <ac:spMkLst>
            <pc:docMk/>
            <pc:sldMk cId="356407834" sldId="280"/>
            <ac:spMk id="6" creationId="{732701FA-83A5-446B-8935-80152AB375C6}"/>
          </ac:spMkLst>
        </pc:spChg>
      </pc:sldChg>
      <pc:sldChg chg="addSp delSp modSp mod modTransition setBg addAnim delAnim modNotesTx">
        <pc:chgData name="Scott James" userId="c2e63f69-a6d5-4d66-b3bc-8d8d5f1e9690" providerId="ADAL" clId="{2EA3D1DC-2C47-4A79-83E4-0A548B3FA032}" dt="2026-04-19T13:50:28.783" v="9598"/>
        <pc:sldMkLst>
          <pc:docMk/>
          <pc:sldMk cId="2795985247" sldId="281"/>
        </pc:sldMkLst>
        <pc:spChg chg="mod">
          <ac:chgData name="Scott James" userId="c2e63f69-a6d5-4d66-b3bc-8d8d5f1e9690" providerId="ADAL" clId="{2EA3D1DC-2C47-4A79-83E4-0A548B3FA032}" dt="2026-04-18T19:13:45.550" v="1750" actId="113"/>
          <ac:spMkLst>
            <pc:docMk/>
            <pc:sldMk cId="2795985247" sldId="281"/>
            <ac:spMk id="2" creationId="{D10ACCE3-9633-4D67-B2E3-96C313A54627}"/>
          </ac:spMkLst>
        </pc:spChg>
        <pc:spChg chg="add del">
          <ac:chgData name="Scott James" userId="c2e63f69-a6d5-4d66-b3bc-8d8d5f1e9690" providerId="ADAL" clId="{2EA3D1DC-2C47-4A79-83E4-0A548B3FA032}" dt="2026-04-18T19:13:36.593" v="1748" actId="26606"/>
          <ac:spMkLst>
            <pc:docMk/>
            <pc:sldMk cId="2795985247" sldId="281"/>
            <ac:spMk id="9" creationId="{F23306E6-5D0B-439F-BB88-7F1CEA89BD63}"/>
          </ac:spMkLst>
        </pc:spChg>
        <pc:spChg chg="add del">
          <ac:chgData name="Scott James" userId="c2e63f69-a6d5-4d66-b3bc-8d8d5f1e9690" providerId="ADAL" clId="{2EA3D1DC-2C47-4A79-83E4-0A548B3FA032}" dt="2026-04-18T19:13:36.593" v="1748" actId="26606"/>
          <ac:spMkLst>
            <pc:docMk/>
            <pc:sldMk cId="2795985247" sldId="281"/>
            <ac:spMk id="15" creationId="{1EE485E7-7D6D-4CB0-A3AD-261D97B2EFEA}"/>
          </ac:spMkLst>
        </pc:spChg>
        <pc:spChg chg="add del">
          <ac:chgData name="Scott James" userId="c2e63f69-a6d5-4d66-b3bc-8d8d5f1e9690" providerId="ADAL" clId="{2EA3D1DC-2C47-4A79-83E4-0A548B3FA032}" dt="2026-04-18T19:13:36.593" v="1748" actId="26606"/>
          <ac:spMkLst>
            <pc:docMk/>
            <pc:sldMk cId="2795985247" sldId="281"/>
            <ac:spMk id="17" creationId="{A55E3208-F0C4-4962-8946-065C94F89635}"/>
          </ac:spMkLst>
        </pc:spChg>
        <pc:spChg chg="add">
          <ac:chgData name="Scott James" userId="c2e63f69-a6d5-4d66-b3bc-8d8d5f1e9690" providerId="ADAL" clId="{2EA3D1DC-2C47-4A79-83E4-0A548B3FA032}" dt="2026-04-18T19:13:36.593" v="1748" actId="26606"/>
          <ac:spMkLst>
            <pc:docMk/>
            <pc:sldMk cId="2795985247" sldId="281"/>
            <ac:spMk id="30" creationId="{F23306E6-5D0B-439F-BB88-7F1CEA89BD63}"/>
          </ac:spMkLst>
        </pc:spChg>
        <pc:spChg chg="add">
          <ac:chgData name="Scott James" userId="c2e63f69-a6d5-4d66-b3bc-8d8d5f1e9690" providerId="ADAL" clId="{2EA3D1DC-2C47-4A79-83E4-0A548B3FA032}" dt="2026-04-18T19:13:36.593" v="1748" actId="26606"/>
          <ac:spMkLst>
            <pc:docMk/>
            <pc:sldMk cId="2795985247" sldId="281"/>
            <ac:spMk id="36" creationId="{F8454B2E-D2DB-42C2-A224-BCEC47B86468}"/>
          </ac:spMkLst>
        </pc:spChg>
        <pc:spChg chg="add">
          <ac:chgData name="Scott James" userId="c2e63f69-a6d5-4d66-b3bc-8d8d5f1e9690" providerId="ADAL" clId="{2EA3D1DC-2C47-4A79-83E4-0A548B3FA032}" dt="2026-04-18T19:13:36.593" v="1748" actId="26606"/>
          <ac:spMkLst>
            <pc:docMk/>
            <pc:sldMk cId="2795985247" sldId="281"/>
            <ac:spMk id="38" creationId="{08B61146-1CF0-40E1-B66E-C22BD9207E37}"/>
          </ac:spMkLst>
        </pc:spChg>
        <pc:picChg chg="add del">
          <ac:chgData name="Scott James" userId="c2e63f69-a6d5-4d66-b3bc-8d8d5f1e9690" providerId="ADAL" clId="{2EA3D1DC-2C47-4A79-83E4-0A548B3FA032}" dt="2026-04-18T19:13:36.593" v="1748" actId="26606"/>
          <ac:picMkLst>
            <pc:docMk/>
            <pc:sldMk cId="2795985247" sldId="281"/>
            <ac:picMk id="7" creationId="{F28373B5-F4E4-4102-9D27-E17631B4C7A8}"/>
          </ac:picMkLst>
        </pc:picChg>
        <pc:picChg chg="add">
          <ac:chgData name="Scott James" userId="c2e63f69-a6d5-4d66-b3bc-8d8d5f1e9690" providerId="ADAL" clId="{2EA3D1DC-2C47-4A79-83E4-0A548B3FA032}" dt="2026-04-18T19:13:10.725" v="1737" actId="26606"/>
          <ac:picMkLst>
            <pc:docMk/>
            <pc:sldMk cId="2795985247" sldId="281"/>
            <ac:picMk id="13" creationId="{06E4F4B6-B981-4284-BB88-5B702BA3D7FC}"/>
          </ac:picMkLst>
        </pc:picChg>
        <pc:picChg chg="add">
          <ac:chgData name="Scott James" userId="c2e63f69-a6d5-4d66-b3bc-8d8d5f1e9690" providerId="ADAL" clId="{2EA3D1DC-2C47-4A79-83E4-0A548B3FA032}" dt="2026-04-18T19:13:10.725" v="1737" actId="26606"/>
          <ac:picMkLst>
            <pc:docMk/>
            <pc:sldMk cId="2795985247" sldId="281"/>
            <ac:picMk id="19" creationId="{953FCC19-6678-4944-A0C0-7ABC13CD6B5F}"/>
          </ac:picMkLst>
        </pc:picChg>
        <pc:picChg chg="add del">
          <ac:chgData name="Scott James" userId="c2e63f69-a6d5-4d66-b3bc-8d8d5f1e9690" providerId="ADAL" clId="{2EA3D1DC-2C47-4A79-83E4-0A548B3FA032}" dt="2026-04-18T19:13:36.593" v="1748" actId="26606"/>
          <ac:picMkLst>
            <pc:docMk/>
            <pc:sldMk cId="2795985247" sldId="281"/>
            <ac:picMk id="23" creationId="{554CA044-7B23-4ACB-A3BC-3FE919549AF0}"/>
          </ac:picMkLst>
        </pc:picChg>
        <pc:picChg chg="add">
          <ac:chgData name="Scott James" userId="c2e63f69-a6d5-4d66-b3bc-8d8d5f1e9690" providerId="ADAL" clId="{2EA3D1DC-2C47-4A79-83E4-0A548B3FA032}" dt="2026-04-18T19:13:36.593" v="1748" actId="26606"/>
          <ac:picMkLst>
            <pc:docMk/>
            <pc:sldMk cId="2795985247" sldId="281"/>
            <ac:picMk id="42" creationId="{82F98C5B-B608-4654-AE47-5FB172651259}"/>
          </ac:picMkLst>
        </pc:picChg>
        <pc:cxnChg chg="add">
          <ac:chgData name="Scott James" userId="c2e63f69-a6d5-4d66-b3bc-8d8d5f1e9690" providerId="ADAL" clId="{2EA3D1DC-2C47-4A79-83E4-0A548B3FA032}" dt="2026-04-18T19:13:10.725" v="1737" actId="26606"/>
          <ac:cxnSpMkLst>
            <pc:docMk/>
            <pc:sldMk cId="2795985247" sldId="281"/>
            <ac:cxnSpMk id="11" creationId="{23D9016E-713D-40ED-A242-4F407E905380}"/>
          </ac:cxnSpMkLst>
        </pc:cxnChg>
        <pc:cxnChg chg="add">
          <ac:chgData name="Scott James" userId="c2e63f69-a6d5-4d66-b3bc-8d8d5f1e9690" providerId="ADAL" clId="{2EA3D1DC-2C47-4A79-83E4-0A548B3FA032}" dt="2026-04-18T19:13:10.725" v="1737" actId="26606"/>
          <ac:cxnSpMkLst>
            <pc:docMk/>
            <pc:sldMk cId="2795985247" sldId="281"/>
            <ac:cxnSpMk id="21" creationId="{50B0CCD4-E9B0-43B2-806F-05EDF57A7628}"/>
          </ac:cxnSpMkLst>
        </pc:cxnChg>
      </pc:sldChg>
      <pc:sldChg chg="delSp modSp del mod delAnim modNotesTx">
        <pc:chgData name="Scott James" userId="c2e63f69-a6d5-4d66-b3bc-8d8d5f1e9690" providerId="ADAL" clId="{2EA3D1DC-2C47-4A79-83E4-0A548B3FA032}" dt="2026-04-18T19:36:11.638" v="2487" actId="2696"/>
        <pc:sldMkLst>
          <pc:docMk/>
          <pc:sldMk cId="867519122" sldId="282"/>
        </pc:sldMkLst>
      </pc:sldChg>
      <pc:sldChg chg="modSp del modNotesTx">
        <pc:chgData name="Scott James" userId="c2e63f69-a6d5-4d66-b3bc-8d8d5f1e9690" providerId="ADAL" clId="{2EA3D1DC-2C47-4A79-83E4-0A548B3FA032}" dt="2026-04-19T13:14:16.352" v="8486" actId="2696"/>
        <pc:sldMkLst>
          <pc:docMk/>
          <pc:sldMk cId="3669763965" sldId="283"/>
        </pc:sldMkLst>
      </pc:sldChg>
      <pc:sldChg chg="addSp delSp modSp mod modTransition modAnim modNotesTx">
        <pc:chgData name="Scott James" userId="c2e63f69-a6d5-4d66-b3bc-8d8d5f1e9690" providerId="ADAL" clId="{2EA3D1DC-2C47-4A79-83E4-0A548B3FA032}" dt="2026-04-19T14:13:18.876" v="10009" actId="2711"/>
        <pc:sldMkLst>
          <pc:docMk/>
          <pc:sldMk cId="2690642143" sldId="284"/>
        </pc:sldMkLst>
        <pc:spChg chg="mod">
          <ac:chgData name="Scott James" userId="c2e63f69-a6d5-4d66-b3bc-8d8d5f1e9690" providerId="ADAL" clId="{2EA3D1DC-2C47-4A79-83E4-0A548B3FA032}" dt="2026-04-19T14:13:18.876" v="10009" actId="2711"/>
          <ac:spMkLst>
            <pc:docMk/>
            <pc:sldMk cId="2690642143" sldId="284"/>
            <ac:spMk id="2" creationId="{E199600F-A17E-4354-A7AB-0CC2A43A9354}"/>
          </ac:spMkLst>
        </pc:spChg>
        <pc:spChg chg="add mod">
          <ac:chgData name="Scott James" userId="c2e63f69-a6d5-4d66-b3bc-8d8d5f1e9690" providerId="ADAL" clId="{2EA3D1DC-2C47-4A79-83E4-0A548B3FA032}" dt="2026-04-19T12:52:49.773" v="7154"/>
          <ac:spMkLst>
            <pc:docMk/>
            <pc:sldMk cId="2690642143" sldId="284"/>
            <ac:spMk id="4" creationId="{7C97B410-564A-F58A-2412-926AD3DC868F}"/>
          </ac:spMkLst>
        </pc:spChg>
        <pc:spChg chg="mod">
          <ac:chgData name="Scott James" userId="c2e63f69-a6d5-4d66-b3bc-8d8d5f1e9690" providerId="ADAL" clId="{2EA3D1DC-2C47-4A79-83E4-0A548B3FA032}" dt="2026-04-19T14:08:50.566" v="9912" actId="20577"/>
          <ac:spMkLst>
            <pc:docMk/>
            <pc:sldMk cId="2690642143" sldId="284"/>
            <ac:spMk id="5" creationId="{74B085E8-1BE3-4ABD-A956-43DB32B0C240}"/>
          </ac:spMkLst>
        </pc:spChg>
      </pc:sldChg>
      <pc:sldChg chg="delSp modSp del mod modShow modNotesTx">
        <pc:chgData name="Scott James" userId="c2e63f69-a6d5-4d66-b3bc-8d8d5f1e9690" providerId="ADAL" clId="{2EA3D1DC-2C47-4A79-83E4-0A548B3FA032}" dt="2026-04-19T12:00:14.786" v="4533" actId="2696"/>
        <pc:sldMkLst>
          <pc:docMk/>
          <pc:sldMk cId="4280685077" sldId="285"/>
        </pc:sldMkLst>
      </pc:sldChg>
      <pc:sldChg chg="addSp modSp add mod modTransition modAnim modNotesTx">
        <pc:chgData name="Scott James" userId="c2e63f69-a6d5-4d66-b3bc-8d8d5f1e9690" providerId="ADAL" clId="{2EA3D1DC-2C47-4A79-83E4-0A548B3FA032}" dt="2026-04-19T14:02:30.327" v="9640" actId="20577"/>
        <pc:sldMkLst>
          <pc:docMk/>
          <pc:sldMk cId="2766541044" sldId="286"/>
        </pc:sldMkLst>
        <pc:spChg chg="add mod">
          <ac:chgData name="Scott James" userId="c2e63f69-a6d5-4d66-b3bc-8d8d5f1e9690" providerId="ADAL" clId="{2EA3D1DC-2C47-4A79-83E4-0A548B3FA032}" dt="2026-04-19T14:02:30.327" v="9640" actId="20577"/>
          <ac:spMkLst>
            <pc:docMk/>
            <pc:sldMk cId="2766541044" sldId="286"/>
            <ac:spMk id="3" creationId="{AE2C70D9-E665-4EBB-D7CF-4856924382F5}"/>
          </ac:spMkLst>
        </pc:spChg>
        <pc:spChg chg="mod">
          <ac:chgData name="Scott James" userId="c2e63f69-a6d5-4d66-b3bc-8d8d5f1e9690" providerId="ADAL" clId="{2EA3D1DC-2C47-4A79-83E4-0A548B3FA032}" dt="2026-04-18T19:12:42.691" v="1731" actId="1076"/>
          <ac:spMkLst>
            <pc:docMk/>
            <pc:sldMk cId="2766541044" sldId="286"/>
            <ac:spMk id="6" creationId="{F2AD6CD2-95CC-5EEC-7027-78099E3A02ED}"/>
          </ac:spMkLst>
        </pc:spChg>
      </pc:sldChg>
      <pc:sldChg chg="addSp delSp modSp add mod modTransition delAnim modAnim modNotesTx">
        <pc:chgData name="Scott James" userId="c2e63f69-a6d5-4d66-b3bc-8d8d5f1e9690" providerId="ADAL" clId="{2EA3D1DC-2C47-4A79-83E4-0A548B3FA032}" dt="2026-04-19T14:02:57.601" v="9649"/>
        <pc:sldMkLst>
          <pc:docMk/>
          <pc:sldMk cId="485439457" sldId="287"/>
        </pc:sldMkLst>
        <pc:spChg chg="mod">
          <ac:chgData name="Scott James" userId="c2e63f69-a6d5-4d66-b3bc-8d8d5f1e9690" providerId="ADAL" clId="{2EA3D1DC-2C47-4A79-83E4-0A548B3FA032}" dt="2026-04-19T11:09:23.895" v="3366" actId="2711"/>
          <ac:spMkLst>
            <pc:docMk/>
            <pc:sldMk cId="485439457" sldId="287"/>
            <ac:spMk id="2" creationId="{A23EB191-12F9-237A-6386-472FF2919F00}"/>
          </ac:spMkLst>
        </pc:spChg>
        <pc:spChg chg="mod">
          <ac:chgData name="Scott James" userId="c2e63f69-a6d5-4d66-b3bc-8d8d5f1e9690" providerId="ADAL" clId="{2EA3D1DC-2C47-4A79-83E4-0A548B3FA032}" dt="2026-04-19T11:08:53.846" v="3361" actId="5793"/>
          <ac:spMkLst>
            <pc:docMk/>
            <pc:sldMk cId="485439457" sldId="287"/>
            <ac:spMk id="3" creationId="{33373E52-68E0-7932-20FE-BBAD67310952}"/>
          </ac:spMkLst>
        </pc:spChg>
        <pc:spChg chg="add mod">
          <ac:chgData name="Scott James" userId="c2e63f69-a6d5-4d66-b3bc-8d8d5f1e9690" providerId="ADAL" clId="{2EA3D1DC-2C47-4A79-83E4-0A548B3FA032}" dt="2026-04-19T11:09:17.168" v="3365" actId="1076"/>
          <ac:spMkLst>
            <pc:docMk/>
            <pc:sldMk cId="485439457" sldId="287"/>
            <ac:spMk id="4" creationId="{31C3EDFE-9CFC-6D82-F4CE-2907656327A9}"/>
          </ac:spMkLst>
        </pc:spChg>
        <pc:spChg chg="del">
          <ac:chgData name="Scott James" userId="c2e63f69-a6d5-4d66-b3bc-8d8d5f1e9690" providerId="ADAL" clId="{2EA3D1DC-2C47-4A79-83E4-0A548B3FA032}" dt="2026-04-18T19:14:55.595" v="1761" actId="21"/>
          <ac:spMkLst>
            <pc:docMk/>
            <pc:sldMk cId="485439457" sldId="287"/>
            <ac:spMk id="4" creationId="{9C2901F4-2C26-8047-8179-798A8C9ED778}"/>
          </ac:spMkLst>
        </pc:spChg>
        <pc:spChg chg="del">
          <ac:chgData name="Scott James" userId="c2e63f69-a6d5-4d66-b3bc-8d8d5f1e9690" providerId="ADAL" clId="{2EA3D1DC-2C47-4A79-83E4-0A548B3FA032}" dt="2026-04-18T19:13:56.872" v="1751" actId="21"/>
          <ac:spMkLst>
            <pc:docMk/>
            <pc:sldMk cId="485439457" sldId="287"/>
            <ac:spMk id="5" creationId="{0B08470D-9E4C-61EB-D4E4-FA502479448D}"/>
          </ac:spMkLst>
        </pc:spChg>
        <pc:spChg chg="add del mod">
          <ac:chgData name="Scott James" userId="c2e63f69-a6d5-4d66-b3bc-8d8d5f1e9690" providerId="ADAL" clId="{2EA3D1DC-2C47-4A79-83E4-0A548B3FA032}" dt="2026-04-18T19:14:59.049" v="1762" actId="21"/>
          <ac:spMkLst>
            <pc:docMk/>
            <pc:sldMk cId="485439457" sldId="287"/>
            <ac:spMk id="7" creationId="{508EDBA6-1485-5D5D-7283-81022BCC17DF}"/>
          </ac:spMkLst>
        </pc:spChg>
      </pc:sldChg>
      <pc:sldChg chg="addSp delSp modSp add del mod delAnim modNotesTx">
        <pc:chgData name="Scott James" userId="c2e63f69-a6d5-4d66-b3bc-8d8d5f1e9690" providerId="ADAL" clId="{2EA3D1DC-2C47-4A79-83E4-0A548B3FA032}" dt="2026-04-18T19:16:37.333" v="1780" actId="2696"/>
        <pc:sldMkLst>
          <pc:docMk/>
          <pc:sldMk cId="4116182661" sldId="288"/>
        </pc:sldMkLst>
      </pc:sldChg>
      <pc:sldChg chg="addSp delSp modSp add del mod delAnim modNotesTx">
        <pc:chgData name="Scott James" userId="c2e63f69-a6d5-4d66-b3bc-8d8d5f1e9690" providerId="ADAL" clId="{2EA3D1DC-2C47-4A79-83E4-0A548B3FA032}" dt="2026-04-18T19:16:47.284" v="1781" actId="2696"/>
        <pc:sldMkLst>
          <pc:docMk/>
          <pc:sldMk cId="3653565158" sldId="289"/>
        </pc:sldMkLst>
      </pc:sldChg>
      <pc:sldChg chg="addSp delSp modSp add mod modTransition setBg modAnim modNotesTx">
        <pc:chgData name="Scott James" userId="c2e63f69-a6d5-4d66-b3bc-8d8d5f1e9690" providerId="ADAL" clId="{2EA3D1DC-2C47-4A79-83E4-0A548B3FA032}" dt="2026-04-19T14:05:37.668" v="9747"/>
        <pc:sldMkLst>
          <pc:docMk/>
          <pc:sldMk cId="1182704226" sldId="290"/>
        </pc:sldMkLst>
        <pc:spChg chg="add del mod">
          <ac:chgData name="Scott James" userId="c2e63f69-a6d5-4d66-b3bc-8d8d5f1e9690" providerId="ADAL" clId="{2EA3D1DC-2C47-4A79-83E4-0A548B3FA032}" dt="2026-04-19T11:41:14.833" v="4297" actId="21"/>
          <ac:spMkLst>
            <pc:docMk/>
            <pc:sldMk cId="1182704226" sldId="290"/>
            <ac:spMk id="3" creationId="{CC183C59-2BE6-9E51-A587-737A5C61C2F2}"/>
          </ac:spMkLst>
        </pc:spChg>
        <pc:spChg chg="del mod">
          <ac:chgData name="Scott James" userId="c2e63f69-a6d5-4d66-b3bc-8d8d5f1e9690" providerId="ADAL" clId="{2EA3D1DC-2C47-4A79-83E4-0A548B3FA032}" dt="2026-04-19T11:59:16.066" v="4518" actId="21"/>
          <ac:spMkLst>
            <pc:docMk/>
            <pc:sldMk cId="1182704226" sldId="290"/>
            <ac:spMk id="5" creationId="{ED74B2B8-9CC7-55DE-CED6-A42E2F775D99}"/>
          </ac:spMkLst>
        </pc:spChg>
        <pc:spChg chg="add mod ord">
          <ac:chgData name="Scott James" userId="c2e63f69-a6d5-4d66-b3bc-8d8d5f1e9690" providerId="ADAL" clId="{2EA3D1DC-2C47-4A79-83E4-0A548B3FA032}" dt="2026-04-19T14:05:27.460" v="9744" actId="20577"/>
          <ac:spMkLst>
            <pc:docMk/>
            <pc:sldMk cId="1182704226" sldId="290"/>
            <ac:spMk id="7" creationId="{64394504-08C7-C3CA-E647-BB3B880A4533}"/>
          </ac:spMkLst>
        </pc:spChg>
        <pc:spChg chg="add del mod">
          <ac:chgData name="Scott James" userId="c2e63f69-a6d5-4d66-b3bc-8d8d5f1e9690" providerId="ADAL" clId="{2EA3D1DC-2C47-4A79-83E4-0A548B3FA032}" dt="2026-04-19T11:59:20.465" v="4519" actId="21"/>
          <ac:spMkLst>
            <pc:docMk/>
            <pc:sldMk cId="1182704226" sldId="290"/>
            <ac:spMk id="15" creationId="{065071A2-7E4E-EEC5-0DF3-C9FB17EE415E}"/>
          </ac:spMkLst>
        </pc:spChg>
        <pc:spChg chg="add mod">
          <ac:chgData name="Scott James" userId="c2e63f69-a6d5-4d66-b3bc-8d8d5f1e9690" providerId="ADAL" clId="{2EA3D1DC-2C47-4A79-83E4-0A548B3FA032}" dt="2026-04-19T12:03:20.600" v="4566" actId="1076"/>
          <ac:spMkLst>
            <pc:docMk/>
            <pc:sldMk cId="1182704226" sldId="290"/>
            <ac:spMk id="16" creationId="{946C0FC5-0394-EECE-0932-097D6036A4C6}"/>
          </ac:spMkLst>
        </pc:spChg>
        <pc:picChg chg="del mod modCrop">
          <ac:chgData name="Scott James" userId="c2e63f69-a6d5-4d66-b3bc-8d8d5f1e9690" providerId="ADAL" clId="{2EA3D1DC-2C47-4A79-83E4-0A548B3FA032}" dt="2026-04-19T11:41:11.239" v="4296" actId="21"/>
          <ac:picMkLst>
            <pc:docMk/>
            <pc:sldMk cId="1182704226" sldId="290"/>
            <ac:picMk id="6" creationId="{1106FF6F-F366-A5C4-9EA7-CBEEAE0F926B}"/>
          </ac:picMkLst>
        </pc:picChg>
        <pc:picChg chg="add del mod">
          <ac:chgData name="Scott James" userId="c2e63f69-a6d5-4d66-b3bc-8d8d5f1e9690" providerId="ADAL" clId="{2EA3D1DC-2C47-4A79-83E4-0A548B3FA032}" dt="2026-04-19T11:46:07.551" v="4367" actId="21"/>
          <ac:picMkLst>
            <pc:docMk/>
            <pc:sldMk cId="1182704226" sldId="290"/>
            <ac:picMk id="9" creationId="{BC42B57C-920A-8C9E-C71F-4E68FC5E3B9C}"/>
          </ac:picMkLst>
        </pc:picChg>
        <pc:picChg chg="add del mod">
          <ac:chgData name="Scott James" userId="c2e63f69-a6d5-4d66-b3bc-8d8d5f1e9690" providerId="ADAL" clId="{2EA3D1DC-2C47-4A79-83E4-0A548B3FA032}" dt="2026-04-19T11:54:28.118" v="4459" actId="21"/>
          <ac:picMkLst>
            <pc:docMk/>
            <pc:sldMk cId="1182704226" sldId="290"/>
            <ac:picMk id="11" creationId="{8086DA7C-11FF-8A80-217D-0398BDE473A7}"/>
          </ac:picMkLst>
        </pc:picChg>
        <pc:picChg chg="add mod">
          <ac:chgData name="Scott James" userId="c2e63f69-a6d5-4d66-b3bc-8d8d5f1e9690" providerId="ADAL" clId="{2EA3D1DC-2C47-4A79-83E4-0A548B3FA032}" dt="2026-04-19T12:00:29.010" v="4535" actId="14100"/>
          <ac:picMkLst>
            <pc:docMk/>
            <pc:sldMk cId="1182704226" sldId="290"/>
            <ac:picMk id="13" creationId="{BA5F2A04-A708-4A5A-B085-805AB1EC95E0}"/>
          </ac:picMkLst>
        </pc:picChg>
      </pc:sldChg>
      <pc:sldChg chg="addSp delSp modSp add mod modTransition setBg modAnim modNotesTx">
        <pc:chgData name="Scott James" userId="c2e63f69-a6d5-4d66-b3bc-8d8d5f1e9690" providerId="ADAL" clId="{2EA3D1DC-2C47-4A79-83E4-0A548B3FA032}" dt="2026-04-19T14:06:07.441" v="9766" actId="20577"/>
        <pc:sldMkLst>
          <pc:docMk/>
          <pc:sldMk cId="105792224" sldId="291"/>
        </pc:sldMkLst>
        <pc:spChg chg="add del mod">
          <ac:chgData name="Scott James" userId="c2e63f69-a6d5-4d66-b3bc-8d8d5f1e9690" providerId="ADAL" clId="{2EA3D1DC-2C47-4A79-83E4-0A548B3FA032}" dt="2026-04-19T11:47:39.661" v="4381" actId="21"/>
          <ac:spMkLst>
            <pc:docMk/>
            <pc:sldMk cId="105792224" sldId="291"/>
            <ac:spMk id="3" creationId="{943EB88D-72BC-A3DD-1EA9-103EEEDA36F6}"/>
          </ac:spMkLst>
        </pc:spChg>
        <pc:spChg chg="del mod">
          <ac:chgData name="Scott James" userId="c2e63f69-a6d5-4d66-b3bc-8d8d5f1e9690" providerId="ADAL" clId="{2EA3D1DC-2C47-4A79-83E4-0A548B3FA032}" dt="2026-04-19T11:59:49.447" v="4527" actId="21"/>
          <ac:spMkLst>
            <pc:docMk/>
            <pc:sldMk cId="105792224" sldId="291"/>
            <ac:spMk id="5" creationId="{01936D5E-4A3B-7BB0-D208-2A4BD3584BC1}"/>
          </ac:spMkLst>
        </pc:spChg>
        <pc:spChg chg="add mod">
          <ac:chgData name="Scott James" userId="c2e63f69-a6d5-4d66-b3bc-8d8d5f1e9690" providerId="ADAL" clId="{2EA3D1DC-2C47-4A79-83E4-0A548B3FA032}" dt="2026-04-19T14:06:07.441" v="9766" actId="20577"/>
          <ac:spMkLst>
            <pc:docMk/>
            <pc:sldMk cId="105792224" sldId="291"/>
            <ac:spMk id="7" creationId="{293E2A7C-A909-73BD-FC4B-B78ACA7D441A}"/>
          </ac:spMkLst>
        </pc:spChg>
        <pc:spChg chg="add del mod">
          <ac:chgData name="Scott James" userId="c2e63f69-a6d5-4d66-b3bc-8d8d5f1e9690" providerId="ADAL" clId="{2EA3D1DC-2C47-4A79-83E4-0A548B3FA032}" dt="2026-04-19T11:59:52.627" v="4528" actId="21"/>
          <ac:spMkLst>
            <pc:docMk/>
            <pc:sldMk cId="105792224" sldId="291"/>
            <ac:spMk id="15" creationId="{80AA1C2F-4CBC-B120-4920-941B783E61C4}"/>
          </ac:spMkLst>
        </pc:spChg>
        <pc:spChg chg="add mod">
          <ac:chgData name="Scott James" userId="c2e63f69-a6d5-4d66-b3bc-8d8d5f1e9690" providerId="ADAL" clId="{2EA3D1DC-2C47-4A79-83E4-0A548B3FA032}" dt="2026-04-19T12:03:29.142" v="4568" actId="1076"/>
          <ac:spMkLst>
            <pc:docMk/>
            <pc:sldMk cId="105792224" sldId="291"/>
            <ac:spMk id="16" creationId="{D9D62FFF-CCD7-976B-CE33-1B5D0194ACAB}"/>
          </ac:spMkLst>
        </pc:spChg>
        <pc:picChg chg="del mod modCrop">
          <ac:chgData name="Scott James" userId="c2e63f69-a6d5-4d66-b3bc-8d8d5f1e9690" providerId="ADAL" clId="{2EA3D1DC-2C47-4A79-83E4-0A548B3FA032}" dt="2026-04-19T11:47:35.848" v="4380" actId="21"/>
          <ac:picMkLst>
            <pc:docMk/>
            <pc:sldMk cId="105792224" sldId="291"/>
            <ac:picMk id="6" creationId="{7DF77BCD-C7A6-6046-A85F-B6ECECB1F8D7}"/>
          </ac:picMkLst>
        </pc:picChg>
        <pc:picChg chg="add del mod">
          <ac:chgData name="Scott James" userId="c2e63f69-a6d5-4d66-b3bc-8d8d5f1e9690" providerId="ADAL" clId="{2EA3D1DC-2C47-4A79-83E4-0A548B3FA032}" dt="2026-04-19T11:51:20.475" v="4413" actId="21"/>
          <ac:picMkLst>
            <pc:docMk/>
            <pc:sldMk cId="105792224" sldId="291"/>
            <ac:picMk id="9" creationId="{A6AEDE02-969D-2A82-5FBC-1BA34E6617AF}"/>
          </ac:picMkLst>
        </pc:picChg>
        <pc:picChg chg="add del mod">
          <ac:chgData name="Scott James" userId="c2e63f69-a6d5-4d66-b3bc-8d8d5f1e9690" providerId="ADAL" clId="{2EA3D1DC-2C47-4A79-83E4-0A548B3FA032}" dt="2026-04-19T11:53:32.930" v="4458" actId="21"/>
          <ac:picMkLst>
            <pc:docMk/>
            <pc:sldMk cId="105792224" sldId="291"/>
            <ac:picMk id="11" creationId="{3D386B23-4F44-3475-2841-A31780A5A188}"/>
          </ac:picMkLst>
        </pc:picChg>
        <pc:picChg chg="add mod">
          <ac:chgData name="Scott James" userId="c2e63f69-a6d5-4d66-b3bc-8d8d5f1e9690" providerId="ADAL" clId="{2EA3D1DC-2C47-4A79-83E4-0A548B3FA032}" dt="2026-04-19T11:58:08.660" v="4493" actId="14100"/>
          <ac:picMkLst>
            <pc:docMk/>
            <pc:sldMk cId="105792224" sldId="291"/>
            <ac:picMk id="13" creationId="{D8EA4F24-57E5-6A65-A1F9-43F4EB691C2D}"/>
          </ac:picMkLst>
        </pc:picChg>
      </pc:sldChg>
      <pc:sldChg chg="addSp delSp modSp add del mod modNotesTx">
        <pc:chgData name="Scott James" userId="c2e63f69-a6d5-4d66-b3bc-8d8d5f1e9690" providerId="ADAL" clId="{2EA3D1DC-2C47-4A79-83E4-0A548B3FA032}" dt="2026-04-18T19:37:26.427" v="2495" actId="2696"/>
        <pc:sldMkLst>
          <pc:docMk/>
          <pc:sldMk cId="3826901420" sldId="292"/>
        </pc:sldMkLst>
      </pc:sldChg>
      <pc:sldChg chg="addSp delSp modSp add mod modTransition modAnim modNotesTx">
        <pc:chgData name="Scott James" userId="c2e63f69-a6d5-4d66-b3bc-8d8d5f1e9690" providerId="ADAL" clId="{2EA3D1DC-2C47-4A79-83E4-0A548B3FA032}" dt="2026-04-19T14:13:25.539" v="10010" actId="2711"/>
        <pc:sldMkLst>
          <pc:docMk/>
          <pc:sldMk cId="2279619366" sldId="293"/>
        </pc:sldMkLst>
        <pc:spChg chg="mod">
          <ac:chgData name="Scott James" userId="c2e63f69-a6d5-4d66-b3bc-8d8d5f1e9690" providerId="ADAL" clId="{2EA3D1DC-2C47-4A79-83E4-0A548B3FA032}" dt="2026-04-19T14:13:25.539" v="10010" actId="2711"/>
          <ac:spMkLst>
            <pc:docMk/>
            <pc:sldMk cId="2279619366" sldId="293"/>
            <ac:spMk id="2" creationId="{80F98E00-F63A-49A3-4B5E-E5A3C157407D}"/>
          </ac:spMkLst>
        </pc:spChg>
        <pc:spChg chg="mod">
          <ac:chgData name="Scott James" userId="c2e63f69-a6d5-4d66-b3bc-8d8d5f1e9690" providerId="ADAL" clId="{2EA3D1DC-2C47-4A79-83E4-0A548B3FA032}" dt="2026-04-19T14:08:34.006" v="9886" actId="27636"/>
          <ac:spMkLst>
            <pc:docMk/>
            <pc:sldMk cId="2279619366" sldId="293"/>
            <ac:spMk id="3" creationId="{215BF065-FD3C-0E6E-BABC-AA3464E65F98}"/>
          </ac:spMkLst>
        </pc:spChg>
        <pc:spChg chg="add mod">
          <ac:chgData name="Scott James" userId="c2e63f69-a6d5-4d66-b3bc-8d8d5f1e9690" providerId="ADAL" clId="{2EA3D1DC-2C47-4A79-83E4-0A548B3FA032}" dt="2026-04-19T12:52:40.019" v="7152" actId="20577"/>
          <ac:spMkLst>
            <pc:docMk/>
            <pc:sldMk cId="2279619366" sldId="293"/>
            <ac:spMk id="4" creationId="{3A4E3C0F-6B6E-1A68-31DF-CC454CBA9F46}"/>
          </ac:spMkLst>
        </pc:spChg>
      </pc:sldChg>
      <pc:sldChg chg="addSp delSp modSp add mod modTransition setBg modAnim modNotesTx">
        <pc:chgData name="Scott James" userId="c2e63f69-a6d5-4d66-b3bc-8d8d5f1e9690" providerId="ADAL" clId="{2EA3D1DC-2C47-4A79-83E4-0A548B3FA032}" dt="2026-04-19T14:07:13.695" v="9821" actId="20577"/>
        <pc:sldMkLst>
          <pc:docMk/>
          <pc:sldMk cId="220720172" sldId="294"/>
        </pc:sldMkLst>
        <pc:spChg chg="del mod">
          <ac:chgData name="Scott James" userId="c2e63f69-a6d5-4d66-b3bc-8d8d5f1e9690" providerId="ADAL" clId="{2EA3D1DC-2C47-4A79-83E4-0A548B3FA032}" dt="2026-04-19T12:14:45.192" v="5409" actId="21"/>
          <ac:spMkLst>
            <pc:docMk/>
            <pc:sldMk cId="220720172" sldId="294"/>
            <ac:spMk id="2" creationId="{F5164901-AA65-1ED9-4421-A80459DD5A03}"/>
          </ac:spMkLst>
        </pc:spChg>
        <pc:spChg chg="add del mod">
          <ac:chgData name="Scott James" userId="c2e63f69-a6d5-4d66-b3bc-8d8d5f1e9690" providerId="ADAL" clId="{2EA3D1DC-2C47-4A79-83E4-0A548B3FA032}" dt="2026-04-18T19:31:45.156" v="2243" actId="21"/>
          <ac:spMkLst>
            <pc:docMk/>
            <pc:sldMk cId="220720172" sldId="294"/>
            <ac:spMk id="4" creationId="{211A9ED8-82F1-3154-6CB4-E09135FAA386}"/>
          </ac:spMkLst>
        </pc:spChg>
        <pc:spChg chg="add del mod">
          <ac:chgData name="Scott James" userId="c2e63f69-a6d5-4d66-b3bc-8d8d5f1e9690" providerId="ADAL" clId="{2EA3D1DC-2C47-4A79-83E4-0A548B3FA032}" dt="2026-04-19T14:07:13.695" v="9821" actId="20577"/>
          <ac:spMkLst>
            <pc:docMk/>
            <pc:sldMk cId="220720172" sldId="294"/>
            <ac:spMk id="4" creationId="{529A89C5-0069-5EA6-7988-914431AF62EC}"/>
          </ac:spMkLst>
        </pc:spChg>
        <pc:spChg chg="add del mod">
          <ac:chgData name="Scott James" userId="c2e63f69-a6d5-4d66-b3bc-8d8d5f1e9690" providerId="ADAL" clId="{2EA3D1DC-2C47-4A79-83E4-0A548B3FA032}" dt="2026-04-19T12:14:48.231" v="5410" actId="21"/>
          <ac:spMkLst>
            <pc:docMk/>
            <pc:sldMk cId="220720172" sldId="294"/>
            <ac:spMk id="9" creationId="{69376D22-4CC6-C118-E0C2-6985643AF6B5}"/>
          </ac:spMkLst>
        </pc:spChg>
        <pc:spChg chg="add">
          <ac:chgData name="Scott James" userId="c2e63f69-a6d5-4d66-b3bc-8d8d5f1e9690" providerId="ADAL" clId="{2EA3D1DC-2C47-4A79-83E4-0A548B3FA032}" dt="2026-04-19T12:14:41.346" v="5408" actId="26606"/>
          <ac:spMkLst>
            <pc:docMk/>
            <pc:sldMk cId="220720172" sldId="294"/>
            <ac:spMk id="12" creationId="{C014BF94-4DFC-4A65-99BF-76277891EA04}"/>
          </ac:spMkLst>
        </pc:spChg>
        <pc:spChg chg="add">
          <ac:chgData name="Scott James" userId="c2e63f69-a6d5-4d66-b3bc-8d8d5f1e9690" providerId="ADAL" clId="{2EA3D1DC-2C47-4A79-83E4-0A548B3FA032}" dt="2026-04-19T12:14:41.346" v="5408" actId="26606"/>
          <ac:spMkLst>
            <pc:docMk/>
            <pc:sldMk cId="220720172" sldId="294"/>
            <ac:spMk id="14" creationId="{B255C7B1-10DA-4D61-B560-5E1F081B3472}"/>
          </ac:spMkLst>
        </pc:spChg>
        <pc:graphicFrameChg chg="add del mod modGraphic">
          <ac:chgData name="Scott James" userId="c2e63f69-a6d5-4d66-b3bc-8d8d5f1e9690" providerId="ADAL" clId="{2EA3D1DC-2C47-4A79-83E4-0A548B3FA032}" dt="2026-04-19T12:12:55.303" v="5394" actId="26606"/>
          <ac:graphicFrameMkLst>
            <pc:docMk/>
            <pc:sldMk cId="220720172" sldId="294"/>
            <ac:graphicFrameMk id="6" creationId="{0133EA6A-05E2-97B8-96C8-804A4C96241C}"/>
          </ac:graphicFrameMkLst>
        </pc:graphicFrameChg>
        <pc:picChg chg="add mod">
          <ac:chgData name="Scott James" userId="c2e63f69-a6d5-4d66-b3bc-8d8d5f1e9690" providerId="ADAL" clId="{2EA3D1DC-2C47-4A79-83E4-0A548B3FA032}" dt="2026-04-19T12:16:16.636" v="5452" actId="1076"/>
          <ac:picMkLst>
            <pc:docMk/>
            <pc:sldMk cId="220720172" sldId="294"/>
            <ac:picMk id="7" creationId="{FC07C97D-401B-7116-D88C-AEF42A914448}"/>
          </ac:picMkLst>
        </pc:picChg>
        <pc:picChg chg="add">
          <ac:chgData name="Scott James" userId="c2e63f69-a6d5-4d66-b3bc-8d8d5f1e9690" providerId="ADAL" clId="{2EA3D1DC-2C47-4A79-83E4-0A548B3FA032}" dt="2026-04-19T12:14:41.346" v="5408" actId="26606"/>
          <ac:picMkLst>
            <pc:docMk/>
            <pc:sldMk cId="220720172" sldId="294"/>
            <ac:picMk id="16" creationId="{88C29B8B-A62C-43CE-92FF-12EAA1D01B53}"/>
          </ac:picMkLst>
        </pc:picChg>
        <pc:picChg chg="add">
          <ac:chgData name="Scott James" userId="c2e63f69-a6d5-4d66-b3bc-8d8d5f1e9690" providerId="ADAL" clId="{2EA3D1DC-2C47-4A79-83E4-0A548B3FA032}" dt="2026-04-19T12:14:41.346" v="5408" actId="26606"/>
          <ac:picMkLst>
            <pc:docMk/>
            <pc:sldMk cId="220720172" sldId="294"/>
            <ac:picMk id="18" creationId="{F873EA42-E9E9-4806-A9F6-1718BE38B727}"/>
          </ac:picMkLst>
        </pc:picChg>
        <pc:cxnChg chg="add">
          <ac:chgData name="Scott James" userId="c2e63f69-a6d5-4d66-b3bc-8d8d5f1e9690" providerId="ADAL" clId="{2EA3D1DC-2C47-4A79-83E4-0A548B3FA032}" dt="2026-04-19T12:14:41.346" v="5408" actId="26606"/>
          <ac:cxnSpMkLst>
            <pc:docMk/>
            <pc:sldMk cId="220720172" sldId="294"/>
            <ac:cxnSpMk id="20" creationId="{A99D5523-0BC8-4D5A-871C-69C0725E7363}"/>
          </ac:cxnSpMkLst>
        </pc:cxnChg>
      </pc:sldChg>
      <pc:sldChg chg="modSp add del mod modNotesTx">
        <pc:chgData name="Scott James" userId="c2e63f69-a6d5-4d66-b3bc-8d8d5f1e9690" providerId="ADAL" clId="{2EA3D1DC-2C47-4A79-83E4-0A548B3FA032}" dt="2026-04-19T12:21:55.989" v="6010" actId="2696"/>
        <pc:sldMkLst>
          <pc:docMk/>
          <pc:sldMk cId="53319708" sldId="295"/>
        </pc:sldMkLst>
      </pc:sldChg>
      <pc:sldChg chg="addSp modSp add mod ord modTransition modAnim modNotesTx">
        <pc:chgData name="Scott James" userId="c2e63f69-a6d5-4d66-b3bc-8d8d5f1e9690" providerId="ADAL" clId="{2EA3D1DC-2C47-4A79-83E4-0A548B3FA032}" dt="2026-04-19T14:16:05.154" v="10040" actId="20577"/>
        <pc:sldMkLst>
          <pc:docMk/>
          <pc:sldMk cId="3497911510" sldId="296"/>
        </pc:sldMkLst>
        <pc:spChg chg="add mod">
          <ac:chgData name="Scott James" userId="c2e63f69-a6d5-4d66-b3bc-8d8d5f1e9690" providerId="ADAL" clId="{2EA3D1DC-2C47-4A79-83E4-0A548B3FA032}" dt="2026-04-19T13:21:06.521" v="9105" actId="14100"/>
          <ac:spMkLst>
            <pc:docMk/>
            <pc:sldMk cId="3497911510" sldId="296"/>
            <ac:spMk id="2" creationId="{09399D60-15CA-3998-EFAF-3CC65E22462A}"/>
          </ac:spMkLst>
        </pc:spChg>
        <pc:spChg chg="add mod">
          <ac:chgData name="Scott James" userId="c2e63f69-a6d5-4d66-b3bc-8d8d5f1e9690" providerId="ADAL" clId="{2EA3D1DC-2C47-4A79-83E4-0A548B3FA032}" dt="2026-04-19T14:16:05.154" v="10040" actId="20577"/>
          <ac:spMkLst>
            <pc:docMk/>
            <pc:sldMk cId="3497911510" sldId="296"/>
            <ac:spMk id="4" creationId="{ABB3331F-0955-71D4-1AE9-C10258D15404}"/>
          </ac:spMkLst>
        </pc:spChg>
      </pc:sldChg>
      <pc:sldChg chg="addSp delSp modSp add mod modTransition modNotesTx">
        <pc:chgData name="Scott James" userId="c2e63f69-a6d5-4d66-b3bc-8d8d5f1e9690" providerId="ADAL" clId="{2EA3D1DC-2C47-4A79-83E4-0A548B3FA032}" dt="2026-04-19T13:51:51.167" v="9622"/>
        <pc:sldMkLst>
          <pc:docMk/>
          <pc:sldMk cId="1234388865" sldId="297"/>
        </pc:sldMkLst>
        <pc:spChg chg="add del">
          <ac:chgData name="Scott James" userId="c2e63f69-a6d5-4d66-b3bc-8d8d5f1e9690" providerId="ADAL" clId="{2EA3D1DC-2C47-4A79-83E4-0A548B3FA032}" dt="2026-04-19T13:25:41.702" v="9232" actId="11529"/>
          <ac:spMkLst>
            <pc:docMk/>
            <pc:sldMk cId="1234388865" sldId="297"/>
            <ac:spMk id="2" creationId="{BBCE557A-D78D-8707-98FF-FE758B63E9D1}"/>
          </ac:spMkLst>
        </pc:spChg>
        <pc:spChg chg="add mod">
          <ac:chgData name="Scott James" userId="c2e63f69-a6d5-4d66-b3bc-8d8d5f1e9690" providerId="ADAL" clId="{2EA3D1DC-2C47-4A79-83E4-0A548B3FA032}" dt="2026-04-19T13:26:36.155" v="9347" actId="1076"/>
          <ac:spMkLst>
            <pc:docMk/>
            <pc:sldMk cId="1234388865" sldId="297"/>
            <ac:spMk id="3" creationId="{EC5C08FE-F25E-0A05-2641-1923DC5CDF5E}"/>
          </ac:spMkLst>
        </pc:spChg>
      </pc:sldChg>
      <pc:sldChg chg="addSp delSp modSp add mod modTransition delAnim modAnim modNotesTx">
        <pc:chgData name="Scott James" userId="c2e63f69-a6d5-4d66-b3bc-8d8d5f1e9690" providerId="ADAL" clId="{2EA3D1DC-2C47-4A79-83E4-0A548B3FA032}" dt="2026-04-19T14:03:17.188" v="9658"/>
        <pc:sldMkLst>
          <pc:docMk/>
          <pc:sldMk cId="1001112070" sldId="298"/>
        </pc:sldMkLst>
        <pc:spChg chg="mod">
          <ac:chgData name="Scott James" userId="c2e63f69-a6d5-4d66-b3bc-8d8d5f1e9690" providerId="ADAL" clId="{2EA3D1DC-2C47-4A79-83E4-0A548B3FA032}" dt="2026-04-19T11:07:58.847" v="3343" actId="2711"/>
          <ac:spMkLst>
            <pc:docMk/>
            <pc:sldMk cId="1001112070" sldId="298"/>
            <ac:spMk id="2" creationId="{5C5BBFEF-4C3A-8208-AF3F-9E321698C0EE}"/>
          </ac:spMkLst>
        </pc:spChg>
        <pc:spChg chg="del">
          <ac:chgData name="Scott James" userId="c2e63f69-a6d5-4d66-b3bc-8d8d5f1e9690" providerId="ADAL" clId="{2EA3D1DC-2C47-4A79-83E4-0A548B3FA032}" dt="2026-04-18T19:15:44.864" v="1774" actId="21"/>
          <ac:spMkLst>
            <pc:docMk/>
            <pc:sldMk cId="1001112070" sldId="298"/>
            <ac:spMk id="3" creationId="{9D45C666-44A6-7DFE-0446-E15D66F1E999}"/>
          </ac:spMkLst>
        </pc:spChg>
        <pc:spChg chg="add mod">
          <ac:chgData name="Scott James" userId="c2e63f69-a6d5-4d66-b3bc-8d8d5f1e9690" providerId="ADAL" clId="{2EA3D1DC-2C47-4A79-83E4-0A548B3FA032}" dt="2026-04-19T11:07:35.468" v="3342" actId="1076"/>
          <ac:spMkLst>
            <pc:docMk/>
            <pc:sldMk cId="1001112070" sldId="298"/>
            <ac:spMk id="3" creationId="{DCEBAC13-F40F-52B9-F846-572CF6572F31}"/>
          </ac:spMkLst>
        </pc:spChg>
        <pc:spChg chg="mod">
          <ac:chgData name="Scott James" userId="c2e63f69-a6d5-4d66-b3bc-8d8d5f1e9690" providerId="ADAL" clId="{2EA3D1DC-2C47-4A79-83E4-0A548B3FA032}" dt="2026-04-19T11:08:31.328" v="3346" actId="255"/>
          <ac:spMkLst>
            <pc:docMk/>
            <pc:sldMk cId="1001112070" sldId="298"/>
            <ac:spMk id="4" creationId="{455DD1F0-E7D6-6602-DCE6-471787F1003B}"/>
          </ac:spMkLst>
        </pc:spChg>
        <pc:spChg chg="add del mod">
          <ac:chgData name="Scott James" userId="c2e63f69-a6d5-4d66-b3bc-8d8d5f1e9690" providerId="ADAL" clId="{2EA3D1DC-2C47-4A79-83E4-0A548B3FA032}" dt="2026-04-18T19:15:54.997" v="1775" actId="21"/>
          <ac:spMkLst>
            <pc:docMk/>
            <pc:sldMk cId="1001112070" sldId="298"/>
            <ac:spMk id="6" creationId="{11EBAE83-212C-B5D4-B92B-FDAB8E5BCE93}"/>
          </ac:spMkLst>
        </pc:spChg>
      </pc:sldChg>
      <pc:sldChg chg="addSp delSp modSp add mod modTransition setBg modAnim modNotesTx">
        <pc:chgData name="Scott James" userId="c2e63f69-a6d5-4d66-b3bc-8d8d5f1e9690" providerId="ADAL" clId="{2EA3D1DC-2C47-4A79-83E4-0A548B3FA032}" dt="2026-04-19T14:04:32.527" v="9708" actId="20577"/>
        <pc:sldMkLst>
          <pc:docMk/>
          <pc:sldMk cId="3913982982" sldId="299"/>
        </pc:sldMkLst>
        <pc:spChg chg="mod">
          <ac:chgData name="Scott James" userId="c2e63f69-a6d5-4d66-b3bc-8d8d5f1e9690" providerId="ADAL" clId="{2EA3D1DC-2C47-4A79-83E4-0A548B3FA032}" dt="2026-04-19T11:30:09.895" v="4133" actId="1076"/>
          <ac:spMkLst>
            <pc:docMk/>
            <pc:sldMk cId="3913982982" sldId="299"/>
            <ac:spMk id="2" creationId="{60958A78-4D5D-055E-9281-612F02501AF8}"/>
          </ac:spMkLst>
        </pc:spChg>
        <pc:spChg chg="mod">
          <ac:chgData name="Scott James" userId="c2e63f69-a6d5-4d66-b3bc-8d8d5f1e9690" providerId="ADAL" clId="{2EA3D1DC-2C47-4A79-83E4-0A548B3FA032}" dt="2026-04-19T14:04:32.527" v="9708" actId="20577"/>
          <ac:spMkLst>
            <pc:docMk/>
            <pc:sldMk cId="3913982982" sldId="299"/>
            <ac:spMk id="3" creationId="{B19B5869-302C-EB66-7472-812175AE2515}"/>
          </ac:spMkLst>
        </pc:spChg>
        <pc:spChg chg="add">
          <ac:chgData name="Scott James" userId="c2e63f69-a6d5-4d66-b3bc-8d8d5f1e9690" providerId="ADAL" clId="{2EA3D1DC-2C47-4A79-83E4-0A548B3FA032}" dt="2026-04-19T11:28:49.261" v="4086" actId="26606"/>
          <ac:spMkLst>
            <pc:docMk/>
            <pc:sldMk cId="3913982982" sldId="299"/>
            <ac:spMk id="5" creationId="{F63C748C-967B-4A7B-A90F-3EDD0F485AC6}"/>
          </ac:spMkLst>
        </pc:spChg>
        <pc:spChg chg="add">
          <ac:chgData name="Scott James" userId="c2e63f69-a6d5-4d66-b3bc-8d8d5f1e9690" providerId="ADAL" clId="{2EA3D1DC-2C47-4A79-83E4-0A548B3FA032}" dt="2026-04-19T11:28:49.261" v="4086" actId="26606"/>
          <ac:spMkLst>
            <pc:docMk/>
            <pc:sldMk cId="3913982982" sldId="299"/>
            <ac:spMk id="6" creationId="{96FE7134-47B1-4BFF-93CB-669E11257454}"/>
          </ac:spMkLst>
        </pc:spChg>
        <pc:spChg chg="add">
          <ac:chgData name="Scott James" userId="c2e63f69-a6d5-4d66-b3bc-8d8d5f1e9690" providerId="ADAL" clId="{2EA3D1DC-2C47-4A79-83E4-0A548B3FA032}" dt="2026-04-19T11:28:49.261" v="4086" actId="26606"/>
          <ac:spMkLst>
            <pc:docMk/>
            <pc:sldMk cId="3913982982" sldId="299"/>
            <ac:spMk id="7" creationId="{C0143637-4934-44E4-B909-BAF1E7B27972}"/>
          </ac:spMkLst>
        </pc:spChg>
        <pc:spChg chg="add del">
          <ac:chgData name="Scott James" userId="c2e63f69-a6d5-4d66-b3bc-8d8d5f1e9690" providerId="ADAL" clId="{2EA3D1DC-2C47-4A79-83E4-0A548B3FA032}" dt="2026-04-19T11:28:44.771" v="4085" actId="26606"/>
          <ac:spMkLst>
            <pc:docMk/>
            <pc:sldMk cId="3913982982" sldId="299"/>
            <ac:spMk id="8" creationId="{08E7A6F0-5CD3-481E-B0F2-E7F99FE675B0}"/>
          </ac:spMkLst>
        </pc:spChg>
        <pc:spChg chg="add del">
          <ac:chgData name="Scott James" userId="c2e63f69-a6d5-4d66-b3bc-8d8d5f1e9690" providerId="ADAL" clId="{2EA3D1DC-2C47-4A79-83E4-0A548B3FA032}" dt="2026-04-19T11:28:44.771" v="4085" actId="26606"/>
          <ac:spMkLst>
            <pc:docMk/>
            <pc:sldMk cId="3913982982" sldId="299"/>
            <ac:spMk id="10" creationId="{511290DF-4975-4FCD-8B8D-BBC86B836668}"/>
          </ac:spMkLst>
        </pc:spChg>
        <pc:spChg chg="add del">
          <ac:chgData name="Scott James" userId="c2e63f69-a6d5-4d66-b3bc-8d8d5f1e9690" providerId="ADAL" clId="{2EA3D1DC-2C47-4A79-83E4-0A548B3FA032}" dt="2026-04-19T11:28:44.771" v="4085" actId="26606"/>
          <ac:spMkLst>
            <pc:docMk/>
            <pc:sldMk cId="3913982982" sldId="299"/>
            <ac:spMk id="16" creationId="{D9FE1511-6E1B-4F0E-8FF0-958527181CC9}"/>
          </ac:spMkLst>
        </pc:spChg>
        <pc:grpChg chg="add del">
          <ac:chgData name="Scott James" userId="c2e63f69-a6d5-4d66-b3bc-8d8d5f1e9690" providerId="ADAL" clId="{2EA3D1DC-2C47-4A79-83E4-0A548B3FA032}" dt="2026-04-19T11:28:44.771" v="4085" actId="26606"/>
          <ac:grpSpMkLst>
            <pc:docMk/>
            <pc:sldMk cId="3913982982" sldId="299"/>
            <ac:grpSpMk id="12" creationId="{357CA18A-A333-4DCB-842B-76827D2ECB24}"/>
          </ac:grpSpMkLst>
        </pc:grpChg>
        <pc:picChg chg="add del">
          <ac:chgData name="Scott James" userId="c2e63f69-a6d5-4d66-b3bc-8d8d5f1e9690" providerId="ADAL" clId="{2EA3D1DC-2C47-4A79-83E4-0A548B3FA032}" dt="2026-04-19T11:28:44.771" v="4085" actId="26606"/>
          <ac:picMkLst>
            <pc:docMk/>
            <pc:sldMk cId="3913982982" sldId="299"/>
            <ac:picMk id="20" creationId="{B1E64CB6-C7F2-46FF-AA99-58C796972956}"/>
          </ac:picMkLst>
        </pc:picChg>
        <pc:cxnChg chg="add del">
          <ac:chgData name="Scott James" userId="c2e63f69-a6d5-4d66-b3bc-8d8d5f1e9690" providerId="ADAL" clId="{2EA3D1DC-2C47-4A79-83E4-0A548B3FA032}" dt="2026-04-19T11:28:44.771" v="4085" actId="26606"/>
          <ac:cxnSpMkLst>
            <pc:docMk/>
            <pc:sldMk cId="3913982982" sldId="299"/>
            <ac:cxnSpMk id="18" creationId="{05C73161-1E4E-4E6A-91B2-E885CF8FFBA6}"/>
          </ac:cxnSpMkLst>
        </pc:cxnChg>
      </pc:sldChg>
      <pc:sldChg chg="addSp delSp modSp add mod ord modTransition setBg modAnim modNotesTx">
        <pc:chgData name="Scott James" userId="c2e63f69-a6d5-4d66-b3bc-8d8d5f1e9690" providerId="ADAL" clId="{2EA3D1DC-2C47-4A79-83E4-0A548B3FA032}" dt="2026-04-19T14:06:21.190" v="9788" actId="27636"/>
        <pc:sldMkLst>
          <pc:docMk/>
          <pc:sldMk cId="4005315629" sldId="300"/>
        </pc:sldMkLst>
        <pc:spChg chg="mod">
          <ac:chgData name="Scott James" userId="c2e63f69-a6d5-4d66-b3bc-8d8d5f1e9690" providerId="ADAL" clId="{2EA3D1DC-2C47-4A79-83E4-0A548B3FA032}" dt="2026-04-19T12:25:24.106" v="6130" actId="1076"/>
          <ac:spMkLst>
            <pc:docMk/>
            <pc:sldMk cId="4005315629" sldId="300"/>
            <ac:spMk id="2" creationId="{F1D4F907-AE4A-BB87-8FD1-378AA04E12B2}"/>
          </ac:spMkLst>
        </pc:spChg>
        <pc:spChg chg="add">
          <ac:chgData name="Scott James" userId="c2e63f69-a6d5-4d66-b3bc-8d8d5f1e9690" providerId="ADAL" clId="{2EA3D1DC-2C47-4A79-83E4-0A548B3FA032}" dt="2026-04-19T12:23:00.295" v="6052"/>
          <ac:spMkLst>
            <pc:docMk/>
            <pc:sldMk cId="4005315629" sldId="300"/>
            <ac:spMk id="3" creationId="{838A640B-304B-815E-27A9-CA78DAA6715B}"/>
          </ac:spMkLst>
        </pc:spChg>
        <pc:spChg chg="del">
          <ac:chgData name="Scott James" userId="c2e63f69-a6d5-4d66-b3bc-8d8d5f1e9690" providerId="ADAL" clId="{2EA3D1DC-2C47-4A79-83E4-0A548B3FA032}" dt="2026-04-18T19:31:41.011" v="2242" actId="21"/>
          <ac:spMkLst>
            <pc:docMk/>
            <pc:sldMk cId="4005315629" sldId="300"/>
            <ac:spMk id="4" creationId="{E8570923-2D47-4ACB-8B74-902BBB3E6165}"/>
          </ac:spMkLst>
        </pc:spChg>
        <pc:spChg chg="add mod">
          <ac:chgData name="Scott James" userId="c2e63f69-a6d5-4d66-b3bc-8d8d5f1e9690" providerId="ADAL" clId="{2EA3D1DC-2C47-4A79-83E4-0A548B3FA032}" dt="2026-04-19T14:06:21.190" v="9788" actId="27636"/>
          <ac:spMkLst>
            <pc:docMk/>
            <pc:sldMk cId="4005315629" sldId="300"/>
            <ac:spMk id="5" creationId="{795AD7F7-4B1C-6DDA-8B5D-2DA8F082B72F}"/>
          </ac:spMkLst>
        </pc:spChg>
        <pc:spChg chg="add mod">
          <ac:chgData name="Scott James" userId="c2e63f69-a6d5-4d66-b3bc-8d8d5f1e9690" providerId="ADAL" clId="{2EA3D1DC-2C47-4A79-83E4-0A548B3FA032}" dt="2026-04-19T12:24:58.265" v="6111" actId="26606"/>
          <ac:spMkLst>
            <pc:docMk/>
            <pc:sldMk cId="4005315629" sldId="300"/>
            <ac:spMk id="6" creationId="{0BF9F984-FA95-1BF6-BF0B-4E6C65F5C4F7}"/>
          </ac:spMkLst>
        </pc:spChg>
        <pc:picChg chg="add mod">
          <ac:chgData name="Scott James" userId="c2e63f69-a6d5-4d66-b3bc-8d8d5f1e9690" providerId="ADAL" clId="{2EA3D1DC-2C47-4A79-83E4-0A548B3FA032}" dt="2026-04-19T12:25:01.704" v="6112" actId="14100"/>
          <ac:picMkLst>
            <pc:docMk/>
            <pc:sldMk cId="4005315629" sldId="300"/>
            <ac:picMk id="10" creationId="{1784C1AB-1316-3670-A0B8-85D043D63421}"/>
          </ac:picMkLst>
        </pc:picChg>
      </pc:sldChg>
      <pc:sldChg chg="addSp modSp add mod modTransition setBg modNotesTx">
        <pc:chgData name="Scott James" userId="c2e63f69-a6d5-4d66-b3bc-8d8d5f1e9690" providerId="ADAL" clId="{2EA3D1DC-2C47-4A79-83E4-0A548B3FA032}" dt="2026-04-19T13:51:44.410" v="9620"/>
        <pc:sldMkLst>
          <pc:docMk/>
          <pc:sldMk cId="3139998" sldId="301"/>
        </pc:sldMkLst>
        <pc:spChg chg="add mod">
          <ac:chgData name="Scott James" userId="c2e63f69-a6d5-4d66-b3bc-8d8d5f1e9690" providerId="ADAL" clId="{2EA3D1DC-2C47-4A79-83E4-0A548B3FA032}" dt="2026-04-19T13:25:26.826" v="9230" actId="27636"/>
          <ac:spMkLst>
            <pc:docMk/>
            <pc:sldMk cId="3139998" sldId="301"/>
            <ac:spMk id="2" creationId="{B83338DB-05D7-195C-37BF-5D3661E0EC3B}"/>
          </ac:spMkLst>
        </pc:spChg>
        <pc:spChg chg="add">
          <ac:chgData name="Scott James" userId="c2e63f69-a6d5-4d66-b3bc-8d8d5f1e9690" providerId="ADAL" clId="{2EA3D1DC-2C47-4A79-83E4-0A548B3FA032}" dt="2026-04-19T13:25:09.058" v="9219" actId="26606"/>
          <ac:spMkLst>
            <pc:docMk/>
            <pc:sldMk cId="3139998" sldId="301"/>
            <ac:spMk id="10" creationId="{50F21DC9-D0AC-495C-8CC8-D5DDF8C11C22}"/>
          </ac:spMkLst>
        </pc:spChg>
        <pc:spChg chg="add">
          <ac:chgData name="Scott James" userId="c2e63f69-a6d5-4d66-b3bc-8d8d5f1e9690" providerId="ADAL" clId="{2EA3D1DC-2C47-4A79-83E4-0A548B3FA032}" dt="2026-04-19T13:25:09.058" v="9219" actId="26606"/>
          <ac:spMkLst>
            <pc:docMk/>
            <pc:sldMk cId="3139998" sldId="301"/>
            <ac:spMk id="16" creationId="{D5D0E891-38D8-4772-991E-824A0E7315A1}"/>
          </ac:spMkLst>
        </pc:spChg>
        <pc:picChg chg="add">
          <ac:chgData name="Scott James" userId="c2e63f69-a6d5-4d66-b3bc-8d8d5f1e9690" providerId="ADAL" clId="{2EA3D1DC-2C47-4A79-83E4-0A548B3FA032}" dt="2026-04-19T13:25:09.058" v="9219" actId="26606"/>
          <ac:picMkLst>
            <pc:docMk/>
            <pc:sldMk cId="3139998" sldId="301"/>
            <ac:picMk id="4" creationId="{AC5AFEB5-8327-4C6C-F54F-61BABE1C044E}"/>
          </ac:picMkLst>
        </pc:picChg>
        <pc:picChg chg="add">
          <ac:chgData name="Scott James" userId="c2e63f69-a6d5-4d66-b3bc-8d8d5f1e9690" providerId="ADAL" clId="{2EA3D1DC-2C47-4A79-83E4-0A548B3FA032}" dt="2026-04-19T13:25:09.058" v="9219" actId="26606"/>
          <ac:picMkLst>
            <pc:docMk/>
            <pc:sldMk cId="3139998" sldId="301"/>
            <ac:picMk id="8" creationId="{BF7680B5-1A78-4401-BA9A-78832F0FD90E}"/>
          </ac:picMkLst>
        </pc:picChg>
        <pc:picChg chg="add">
          <ac:chgData name="Scott James" userId="c2e63f69-a6d5-4d66-b3bc-8d8d5f1e9690" providerId="ADAL" clId="{2EA3D1DC-2C47-4A79-83E4-0A548B3FA032}" dt="2026-04-19T13:25:09.058" v="9219" actId="26606"/>
          <ac:picMkLst>
            <pc:docMk/>
            <pc:sldMk cId="3139998" sldId="301"/>
            <ac:picMk id="14" creationId="{1E1838EA-1FA2-4DC4-B182-B8D2C57E74B8}"/>
          </ac:picMkLst>
        </pc:picChg>
        <pc:picChg chg="add">
          <ac:chgData name="Scott James" userId="c2e63f69-a6d5-4d66-b3bc-8d8d5f1e9690" providerId="ADAL" clId="{2EA3D1DC-2C47-4A79-83E4-0A548B3FA032}" dt="2026-04-19T13:25:09.058" v="9219" actId="26606"/>
          <ac:picMkLst>
            <pc:docMk/>
            <pc:sldMk cId="3139998" sldId="301"/>
            <ac:picMk id="18" creationId="{B502DADA-1E17-4CC2-9344-C63314F17663}"/>
          </ac:picMkLst>
        </pc:picChg>
        <pc:cxnChg chg="add">
          <ac:chgData name="Scott James" userId="c2e63f69-a6d5-4d66-b3bc-8d8d5f1e9690" providerId="ADAL" clId="{2EA3D1DC-2C47-4A79-83E4-0A548B3FA032}" dt="2026-04-19T13:25:09.058" v="9219" actId="26606"/>
          <ac:cxnSpMkLst>
            <pc:docMk/>
            <pc:sldMk cId="3139998" sldId="301"/>
            <ac:cxnSpMk id="12" creationId="{A26B82D7-D05B-412B-9A0D-6430BCD1182D}"/>
          </ac:cxnSpMkLst>
        </pc:cxnChg>
      </pc:sldChg>
      <pc:sldChg chg="addSp modSp add mod modTransition modNotesTx">
        <pc:chgData name="Scott James" userId="c2e63f69-a6d5-4d66-b3bc-8d8d5f1e9690" providerId="ADAL" clId="{2EA3D1DC-2C47-4A79-83E4-0A548B3FA032}" dt="2026-04-19T13:51:48.954" v="9621"/>
        <pc:sldMkLst>
          <pc:docMk/>
          <pc:sldMk cId="1925257290" sldId="302"/>
        </pc:sldMkLst>
        <pc:spChg chg="add mod">
          <ac:chgData name="Scott James" userId="c2e63f69-a6d5-4d66-b3bc-8d8d5f1e9690" providerId="ADAL" clId="{2EA3D1DC-2C47-4A79-83E4-0A548B3FA032}" dt="2026-04-19T13:48:53.412" v="9578" actId="20577"/>
          <ac:spMkLst>
            <pc:docMk/>
            <pc:sldMk cId="1925257290" sldId="302"/>
            <ac:spMk id="2" creationId="{44065D32-ED8E-1DC6-A950-C7E176E79E9B}"/>
          </ac:spMkLst>
        </pc:spChg>
        <pc:spChg chg="add mod">
          <ac:chgData name="Scott James" userId="c2e63f69-a6d5-4d66-b3bc-8d8d5f1e9690" providerId="ADAL" clId="{2EA3D1DC-2C47-4A79-83E4-0A548B3FA032}" dt="2026-04-19T13:49:24.798" v="9590" actId="255"/>
          <ac:spMkLst>
            <pc:docMk/>
            <pc:sldMk cId="1925257290" sldId="302"/>
            <ac:spMk id="4" creationId="{2C586408-E304-D2F1-6F4B-E41C1D92519F}"/>
          </ac:spMkLst>
        </pc:spChg>
      </pc:sldChg>
      <pc:sldChg chg="addSp modSp add mod modTransition modAnim modNotesTx">
        <pc:chgData name="Scott James" userId="c2e63f69-a6d5-4d66-b3bc-8d8d5f1e9690" providerId="ADAL" clId="{2EA3D1DC-2C47-4A79-83E4-0A548B3FA032}" dt="2026-04-19T14:11:10.583" v="10000" actId="20577"/>
        <pc:sldMkLst>
          <pc:docMk/>
          <pc:sldMk cId="3184538961" sldId="303"/>
        </pc:sldMkLst>
        <pc:spChg chg="add mod">
          <ac:chgData name="Scott James" userId="c2e63f69-a6d5-4d66-b3bc-8d8d5f1e9690" providerId="ADAL" clId="{2EA3D1DC-2C47-4A79-83E4-0A548B3FA032}" dt="2026-04-19T13:37:33.755" v="9475" actId="1076"/>
          <ac:spMkLst>
            <pc:docMk/>
            <pc:sldMk cId="3184538961" sldId="303"/>
            <ac:spMk id="3" creationId="{E8693A5A-859D-31B1-316F-B8A183843BAD}"/>
          </ac:spMkLst>
        </pc:spChg>
        <pc:spChg chg="add mod">
          <ac:chgData name="Scott James" userId="c2e63f69-a6d5-4d66-b3bc-8d8d5f1e9690" providerId="ADAL" clId="{2EA3D1DC-2C47-4A79-83E4-0A548B3FA032}" dt="2026-04-19T14:11:10.583" v="10000" actId="20577"/>
          <ac:spMkLst>
            <pc:docMk/>
            <pc:sldMk cId="3184538961" sldId="303"/>
            <ac:spMk id="5" creationId="{B17EC675-3E7F-B85A-E74C-A38B95E7E5C6}"/>
          </ac:spMkLst>
        </pc:spChg>
      </pc:sldChg>
      <pc:sldChg chg="addSp delSp modSp add mod modTransition delAnim modAnim modNotesTx">
        <pc:chgData name="Scott James" userId="c2e63f69-a6d5-4d66-b3bc-8d8d5f1e9690" providerId="ADAL" clId="{2EA3D1DC-2C47-4A79-83E4-0A548B3FA032}" dt="2026-04-19T14:09:21.113" v="9928" actId="1076"/>
        <pc:sldMkLst>
          <pc:docMk/>
          <pc:sldMk cId="2547639388" sldId="304"/>
        </pc:sldMkLst>
        <pc:spChg chg="mod">
          <ac:chgData name="Scott James" userId="c2e63f69-a6d5-4d66-b3bc-8d8d5f1e9690" providerId="ADAL" clId="{2EA3D1DC-2C47-4A79-83E4-0A548B3FA032}" dt="2026-04-19T12:57:54.568" v="7549" actId="2711"/>
          <ac:spMkLst>
            <pc:docMk/>
            <pc:sldMk cId="2547639388" sldId="304"/>
            <ac:spMk id="2" creationId="{BC6042A6-7BC7-9BC5-DF55-5014767326B4}"/>
          </ac:spMkLst>
        </pc:spChg>
        <pc:spChg chg="add mod">
          <ac:chgData name="Scott James" userId="c2e63f69-a6d5-4d66-b3bc-8d8d5f1e9690" providerId="ADAL" clId="{2EA3D1DC-2C47-4A79-83E4-0A548B3FA032}" dt="2026-04-19T14:09:21.113" v="9928" actId="1076"/>
          <ac:spMkLst>
            <pc:docMk/>
            <pc:sldMk cId="2547639388" sldId="304"/>
            <ac:spMk id="5" creationId="{53BA3718-CA9D-C646-890D-05328572854B}"/>
          </ac:spMkLst>
        </pc:spChg>
        <pc:spChg chg="del">
          <ac:chgData name="Scott James" userId="c2e63f69-a6d5-4d66-b3bc-8d8d5f1e9690" providerId="ADAL" clId="{2EA3D1DC-2C47-4A79-83E4-0A548B3FA032}" dt="2026-04-18T19:43:15.627" v="2715" actId="21"/>
          <ac:spMkLst>
            <pc:docMk/>
            <pc:sldMk cId="2547639388" sldId="304"/>
            <ac:spMk id="5" creationId="{9106B1E6-A9F6-BBAC-F503-2AFC9A76E7FD}"/>
          </ac:spMkLst>
        </pc:spChg>
      </pc:sldChg>
      <pc:sldChg chg="addSp modSp add mod modTransition modAnim modNotesTx">
        <pc:chgData name="Scott James" userId="c2e63f69-a6d5-4d66-b3bc-8d8d5f1e9690" providerId="ADAL" clId="{2EA3D1DC-2C47-4A79-83E4-0A548B3FA032}" dt="2026-04-19T14:13:52.185" v="10012" actId="1076"/>
        <pc:sldMkLst>
          <pc:docMk/>
          <pc:sldMk cId="2098449595" sldId="305"/>
        </pc:sldMkLst>
        <pc:spChg chg="mod">
          <ac:chgData name="Scott James" userId="c2e63f69-a6d5-4d66-b3bc-8d8d5f1e9690" providerId="ADAL" clId="{2EA3D1DC-2C47-4A79-83E4-0A548B3FA032}" dt="2026-04-19T13:04:20.162" v="8110" actId="1076"/>
          <ac:spMkLst>
            <pc:docMk/>
            <pc:sldMk cId="2098449595" sldId="305"/>
            <ac:spMk id="2" creationId="{90650BCC-072A-799E-AE98-B76F1F88B095}"/>
          </ac:spMkLst>
        </pc:spChg>
        <pc:spChg chg="add mod">
          <ac:chgData name="Scott James" userId="c2e63f69-a6d5-4d66-b3bc-8d8d5f1e9690" providerId="ADAL" clId="{2EA3D1DC-2C47-4A79-83E4-0A548B3FA032}" dt="2026-04-19T14:13:52.185" v="10012" actId="1076"/>
          <ac:spMkLst>
            <pc:docMk/>
            <pc:sldMk cId="2098449595" sldId="305"/>
            <ac:spMk id="5" creationId="{BD749074-870A-A9BC-EC28-86E8C80AAC0A}"/>
          </ac:spMkLst>
        </pc:spChg>
      </pc:sldChg>
      <pc:sldMasterChg chg="addSp modSldLayout">
        <pc:chgData name="Scott James" userId="c2e63f69-a6d5-4d66-b3bc-8d8d5f1e9690" providerId="ADAL" clId="{2EA3D1DC-2C47-4A79-83E4-0A548B3FA032}" dt="2026-04-12T11:48:10.572" v="674" actId="21"/>
        <pc:sldMasterMkLst>
          <pc:docMk/>
          <pc:sldMasterMk cId="12466247" sldId="2147483751"/>
        </pc:sldMasterMkLst>
        <pc:spChg chg="add">
          <ac:chgData name="Scott James" userId="c2e63f69-a6d5-4d66-b3bc-8d8d5f1e9690" providerId="ADAL" clId="{2EA3D1DC-2C47-4A79-83E4-0A548B3FA032}" dt="2026-04-12T11:43:42.609" v="422"/>
          <ac:spMkLst>
            <pc:docMk/>
            <pc:sldMasterMk cId="12466247" sldId="2147483751"/>
            <ac:spMk id="7" creationId="{E78B128A-2129-FD89-5242-70FD7606A2CA}"/>
          </ac:spMkLst>
        </pc:spChg>
        <pc:spChg chg="add">
          <ac:chgData name="Scott James" userId="c2e63f69-a6d5-4d66-b3bc-8d8d5f1e9690" providerId="ADAL" clId="{2EA3D1DC-2C47-4A79-83E4-0A548B3FA032}" dt="2026-04-12T11:43:42.609" v="422"/>
          <ac:spMkLst>
            <pc:docMk/>
            <pc:sldMasterMk cId="12466247" sldId="2147483751"/>
            <ac:spMk id="8" creationId="{A31FCBD0-D99C-95F6-10FA-6445A2373C5B}"/>
          </ac:spMkLst>
        </pc:spChg>
        <pc:sldLayoutChg chg="delSp mod">
          <pc:chgData name="Scott James" userId="c2e63f69-a6d5-4d66-b3bc-8d8d5f1e9690" providerId="ADAL" clId="{2EA3D1DC-2C47-4A79-83E4-0A548B3FA032}" dt="2026-04-12T11:48:10.572" v="674" actId="21"/>
          <pc:sldLayoutMkLst>
            <pc:docMk/>
            <pc:sldMasterMk cId="12466247" sldId="2147483751"/>
            <pc:sldLayoutMk cId="3381311882" sldId="2147483753"/>
          </pc:sldLayoutMkLst>
        </pc:sldLayoutChg>
        <pc:sldLayoutChg chg="delSp mod">
          <pc:chgData name="Scott James" userId="c2e63f69-a6d5-4d66-b3bc-8d8d5f1e9690" providerId="ADAL" clId="{2EA3D1DC-2C47-4A79-83E4-0A548B3FA032}" dt="2026-04-12T11:45:44.371" v="495" actId="21"/>
          <pc:sldLayoutMkLst>
            <pc:docMk/>
            <pc:sldMasterMk cId="12466247" sldId="2147483751"/>
            <pc:sldLayoutMk cId="3782600295" sldId="214748375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53714D-0AB0-45B4-BE04-B167C5181B62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9722EC-5711-4FD3-AB4B-39929E05765D}">
      <dgm:prSet custT="1"/>
      <dgm:spPr/>
      <dgm:t>
        <a:bodyPr/>
        <a:lstStyle/>
        <a:p>
          <a:r>
            <a:rPr lang="en-GB" sz="2000" dirty="0">
              <a:latin typeface="Gill Sans MT (Body)"/>
            </a:rPr>
            <a:t>Understand the difference between a job and a career </a:t>
          </a:r>
          <a:endParaRPr lang="en-US" sz="2000" dirty="0">
            <a:latin typeface="Gill Sans MT (Body)"/>
          </a:endParaRPr>
        </a:p>
      </dgm:t>
    </dgm:pt>
    <dgm:pt modelId="{24887062-9C6F-4FA1-B362-7758B7609F0D}" type="parTrans" cxnId="{B5C1B3F3-340A-4C91-AC70-369359FB8500}">
      <dgm:prSet/>
      <dgm:spPr/>
      <dgm:t>
        <a:bodyPr/>
        <a:lstStyle/>
        <a:p>
          <a:endParaRPr lang="en-US"/>
        </a:p>
      </dgm:t>
    </dgm:pt>
    <dgm:pt modelId="{78F64504-E7FF-4797-A9C6-4E109B5739FE}" type="sibTrans" cxnId="{B5C1B3F3-340A-4C91-AC70-369359FB850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E9E7DD7-9186-4B69-B723-78304FA9F060}">
      <dgm:prSet custT="1"/>
      <dgm:spPr/>
      <dgm:t>
        <a:bodyPr/>
        <a:lstStyle/>
        <a:p>
          <a:r>
            <a:rPr lang="en-GB" sz="2000" dirty="0">
              <a:latin typeface="Gill Sans MT (Body)"/>
            </a:rPr>
            <a:t>Understand the purpose and structure of a CV and cover letter </a:t>
          </a:r>
          <a:endParaRPr lang="en-US" sz="2000" dirty="0">
            <a:latin typeface="Gill Sans MT (Body)"/>
          </a:endParaRPr>
        </a:p>
      </dgm:t>
    </dgm:pt>
    <dgm:pt modelId="{26FA8144-9867-4BF0-8415-53132E9433B9}" type="parTrans" cxnId="{01D7CD81-C0FC-406B-A4DE-8D2CC1F0C4A8}">
      <dgm:prSet/>
      <dgm:spPr/>
      <dgm:t>
        <a:bodyPr/>
        <a:lstStyle/>
        <a:p>
          <a:endParaRPr lang="en-US"/>
        </a:p>
      </dgm:t>
    </dgm:pt>
    <dgm:pt modelId="{72846F39-C257-4900-A2E8-70AFF97EBA03}" type="sibTrans" cxnId="{01D7CD81-C0FC-406B-A4DE-8D2CC1F0C4A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FD26D5A-F9F8-4ED1-9A8D-981F5AA4B6F3}">
      <dgm:prSet custT="1"/>
      <dgm:spPr/>
      <dgm:t>
        <a:bodyPr/>
        <a:lstStyle/>
        <a:p>
          <a:r>
            <a:rPr lang="en-GB" sz="2000" dirty="0">
              <a:latin typeface="Gill Sans MT (Body)"/>
            </a:rPr>
            <a:t>Identify what makes an effective CV and application </a:t>
          </a:r>
          <a:endParaRPr lang="en-US" sz="2000" dirty="0">
            <a:latin typeface="Gill Sans MT (Body)"/>
          </a:endParaRPr>
        </a:p>
      </dgm:t>
    </dgm:pt>
    <dgm:pt modelId="{EEC2287C-7CAC-4282-8894-1BE8BAEA9E2C}" type="parTrans" cxnId="{2E526E92-1BFE-48D2-903F-17D24C2B14E2}">
      <dgm:prSet/>
      <dgm:spPr/>
      <dgm:t>
        <a:bodyPr/>
        <a:lstStyle/>
        <a:p>
          <a:endParaRPr lang="en-US"/>
        </a:p>
      </dgm:t>
    </dgm:pt>
    <dgm:pt modelId="{9E9B405C-DD58-4E01-86CA-74CFF59460BA}" type="sibTrans" cxnId="{2E526E92-1BFE-48D2-903F-17D24C2B14E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1D060AC-9C6E-44DD-AFB7-C176E47FC19B}">
      <dgm:prSet custT="1"/>
      <dgm:spPr/>
      <dgm:t>
        <a:bodyPr/>
        <a:lstStyle/>
        <a:p>
          <a:r>
            <a:rPr lang="en-GB" sz="2000" dirty="0">
              <a:latin typeface="Gill Sans MT (Body)"/>
            </a:rPr>
            <a:t>Understand the different types of CVs and cover letters </a:t>
          </a:r>
          <a:endParaRPr lang="en-US" sz="2000" dirty="0">
            <a:latin typeface="Gill Sans MT (Body)"/>
          </a:endParaRPr>
        </a:p>
      </dgm:t>
    </dgm:pt>
    <dgm:pt modelId="{2B2BEA80-C57A-4E55-A253-8EAC9930318E}" type="parTrans" cxnId="{C1EF545D-BB71-4CA5-BECE-5FC5A10F5A11}">
      <dgm:prSet/>
      <dgm:spPr/>
      <dgm:t>
        <a:bodyPr/>
        <a:lstStyle/>
        <a:p>
          <a:endParaRPr lang="en-US"/>
        </a:p>
      </dgm:t>
    </dgm:pt>
    <dgm:pt modelId="{A62769E3-C11C-4350-B422-2289D783D7B0}" type="sibTrans" cxnId="{C1EF545D-BB71-4CA5-BECE-5FC5A10F5A11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0BDDA39-49DA-44F5-A82A-A188629B7432}">
      <dgm:prSet custT="1"/>
      <dgm:spPr/>
      <dgm:t>
        <a:bodyPr/>
        <a:lstStyle/>
        <a:p>
          <a:r>
            <a:rPr lang="en-GB" sz="2000" dirty="0">
              <a:latin typeface="Gill Sans MT (Body)"/>
            </a:rPr>
            <a:t>Apply skills to create a CV and write a tailored cover letter</a:t>
          </a:r>
          <a:endParaRPr lang="en-US" sz="2000" dirty="0">
            <a:latin typeface="Gill Sans MT (Body)"/>
          </a:endParaRPr>
        </a:p>
      </dgm:t>
    </dgm:pt>
    <dgm:pt modelId="{B355CA04-45EB-452B-B802-60A87F9B92F1}" type="parTrans" cxnId="{260960CC-3752-4D18-B0D2-2A05652E6490}">
      <dgm:prSet/>
      <dgm:spPr/>
      <dgm:t>
        <a:bodyPr/>
        <a:lstStyle/>
        <a:p>
          <a:endParaRPr lang="en-US"/>
        </a:p>
      </dgm:t>
    </dgm:pt>
    <dgm:pt modelId="{FD775DB6-8FA6-45F9-8860-017238702724}" type="sibTrans" cxnId="{260960CC-3752-4D18-B0D2-2A05652E6490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D6A92A2F-B46E-454D-AB88-DA1D98D3CC87}" type="pres">
      <dgm:prSet presAssocID="{D753714D-0AB0-45B4-BE04-B167C5181B62}" presName="linearFlow" presStyleCnt="0">
        <dgm:presLayoutVars>
          <dgm:dir/>
          <dgm:animLvl val="lvl"/>
          <dgm:resizeHandles val="exact"/>
        </dgm:presLayoutVars>
      </dgm:prSet>
      <dgm:spPr/>
    </dgm:pt>
    <dgm:pt modelId="{D4B20780-9EDD-486F-B9EB-A706731D57B9}" type="pres">
      <dgm:prSet presAssocID="{B59722EC-5711-4FD3-AB4B-39929E05765D}" presName="compositeNode" presStyleCnt="0"/>
      <dgm:spPr/>
    </dgm:pt>
    <dgm:pt modelId="{DF3FFBE9-DE96-4271-9C67-EC956714439A}" type="pres">
      <dgm:prSet presAssocID="{B59722EC-5711-4FD3-AB4B-39929E05765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C58F4BD3-5EDF-496E-98C6-24500392126B}" type="pres">
      <dgm:prSet presAssocID="{B59722EC-5711-4FD3-AB4B-39929E05765D}" presName="parSh" presStyleCnt="0"/>
      <dgm:spPr/>
    </dgm:pt>
    <dgm:pt modelId="{BFF7A096-1367-47CF-AAB0-58B22B763891}" type="pres">
      <dgm:prSet presAssocID="{B59722EC-5711-4FD3-AB4B-39929E05765D}" presName="lineNode" presStyleLbl="alignAccFollowNode1" presStyleIdx="0" presStyleCnt="15"/>
      <dgm:spPr/>
    </dgm:pt>
    <dgm:pt modelId="{954C8A59-F396-42B5-8FB7-A3E4C0BE2916}" type="pres">
      <dgm:prSet presAssocID="{B59722EC-5711-4FD3-AB4B-39929E05765D}" presName="lineArrowNode" presStyleLbl="alignAccFollowNode1" presStyleIdx="1" presStyleCnt="15"/>
      <dgm:spPr/>
    </dgm:pt>
    <dgm:pt modelId="{54E0D454-F90A-4F2A-8610-C224136E07FD}" type="pres">
      <dgm:prSet presAssocID="{78F64504-E7FF-4797-A9C6-4E109B5739FE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03FC83B9-093A-45F2-B24E-D4A8EB723724}" type="pres">
      <dgm:prSet presAssocID="{78F64504-E7FF-4797-A9C6-4E109B5739FE}" presName="spacerBetweenCircleAndCallout" presStyleCnt="0">
        <dgm:presLayoutVars/>
      </dgm:prSet>
      <dgm:spPr/>
    </dgm:pt>
    <dgm:pt modelId="{3C3BD511-538E-49FA-89CD-30BA9FB2FE3A}" type="pres">
      <dgm:prSet presAssocID="{B59722EC-5711-4FD3-AB4B-39929E05765D}" presName="nodeText" presStyleLbl="alignAccFollowNode1" presStyleIdx="2" presStyleCnt="15" custScaleY="100000">
        <dgm:presLayoutVars>
          <dgm:bulletEnabled val="1"/>
        </dgm:presLayoutVars>
      </dgm:prSet>
      <dgm:spPr/>
    </dgm:pt>
    <dgm:pt modelId="{A95CF12C-6EC4-4B13-B7E6-C16CABB4F163}" type="pres">
      <dgm:prSet presAssocID="{78F64504-E7FF-4797-A9C6-4E109B5739FE}" presName="sibTransComposite" presStyleCnt="0"/>
      <dgm:spPr/>
    </dgm:pt>
    <dgm:pt modelId="{805803B3-3366-4670-B25D-19FF25308C67}" type="pres">
      <dgm:prSet presAssocID="{CE9E7DD7-9186-4B69-B723-78304FA9F060}" presName="compositeNode" presStyleCnt="0"/>
      <dgm:spPr/>
    </dgm:pt>
    <dgm:pt modelId="{13529432-5187-45DA-8701-B970C6D70715}" type="pres">
      <dgm:prSet presAssocID="{CE9E7DD7-9186-4B69-B723-78304FA9F060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407232B-9254-42D1-90C9-D8D78F57B00A}" type="pres">
      <dgm:prSet presAssocID="{CE9E7DD7-9186-4B69-B723-78304FA9F060}" presName="parSh" presStyleCnt="0"/>
      <dgm:spPr/>
    </dgm:pt>
    <dgm:pt modelId="{1AB8996A-CEC5-4174-90FE-306FF5B12EAD}" type="pres">
      <dgm:prSet presAssocID="{CE9E7DD7-9186-4B69-B723-78304FA9F060}" presName="lineNode" presStyleLbl="alignAccFollowNode1" presStyleIdx="3" presStyleCnt="15"/>
      <dgm:spPr/>
    </dgm:pt>
    <dgm:pt modelId="{D20185FD-027E-4CB4-8DA1-8E3F8271C82F}" type="pres">
      <dgm:prSet presAssocID="{CE9E7DD7-9186-4B69-B723-78304FA9F060}" presName="lineArrowNode" presStyleLbl="alignAccFollowNode1" presStyleIdx="4" presStyleCnt="15"/>
      <dgm:spPr/>
    </dgm:pt>
    <dgm:pt modelId="{059C9855-80D9-4069-A8C6-A2598CC47635}" type="pres">
      <dgm:prSet presAssocID="{72846F39-C257-4900-A2E8-70AFF97EBA03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B105C6EA-6D99-4068-9128-C5B0EC9CB279}" type="pres">
      <dgm:prSet presAssocID="{72846F39-C257-4900-A2E8-70AFF97EBA03}" presName="spacerBetweenCircleAndCallout" presStyleCnt="0">
        <dgm:presLayoutVars/>
      </dgm:prSet>
      <dgm:spPr/>
    </dgm:pt>
    <dgm:pt modelId="{99674EF6-DEC0-418B-A9F1-06FA52DB1A1D}" type="pres">
      <dgm:prSet presAssocID="{CE9E7DD7-9186-4B69-B723-78304FA9F060}" presName="nodeText" presStyleLbl="alignAccFollowNode1" presStyleIdx="5" presStyleCnt="15">
        <dgm:presLayoutVars>
          <dgm:bulletEnabled val="1"/>
        </dgm:presLayoutVars>
      </dgm:prSet>
      <dgm:spPr/>
    </dgm:pt>
    <dgm:pt modelId="{674247BA-2947-4D8B-928E-C4B73EF73D0F}" type="pres">
      <dgm:prSet presAssocID="{72846F39-C257-4900-A2E8-70AFF97EBA03}" presName="sibTransComposite" presStyleCnt="0"/>
      <dgm:spPr/>
    </dgm:pt>
    <dgm:pt modelId="{6155B9EB-6E46-428E-8D65-DD46507CD3C6}" type="pres">
      <dgm:prSet presAssocID="{5FD26D5A-F9F8-4ED1-9A8D-981F5AA4B6F3}" presName="compositeNode" presStyleCnt="0"/>
      <dgm:spPr/>
    </dgm:pt>
    <dgm:pt modelId="{9634DECB-8F85-4CC7-BA8F-5986A645CB69}" type="pres">
      <dgm:prSet presAssocID="{5FD26D5A-F9F8-4ED1-9A8D-981F5AA4B6F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548032E-54B6-485C-BE16-1DBBFB8D5A83}" type="pres">
      <dgm:prSet presAssocID="{5FD26D5A-F9F8-4ED1-9A8D-981F5AA4B6F3}" presName="parSh" presStyleCnt="0"/>
      <dgm:spPr/>
    </dgm:pt>
    <dgm:pt modelId="{8D8CD7FF-E852-440C-8A2B-2BEC52522828}" type="pres">
      <dgm:prSet presAssocID="{5FD26D5A-F9F8-4ED1-9A8D-981F5AA4B6F3}" presName="lineNode" presStyleLbl="alignAccFollowNode1" presStyleIdx="6" presStyleCnt="15"/>
      <dgm:spPr/>
    </dgm:pt>
    <dgm:pt modelId="{B69A1100-7A4F-4446-A6EA-EFEB240417AA}" type="pres">
      <dgm:prSet presAssocID="{5FD26D5A-F9F8-4ED1-9A8D-981F5AA4B6F3}" presName="lineArrowNode" presStyleLbl="alignAccFollowNode1" presStyleIdx="7" presStyleCnt="15"/>
      <dgm:spPr/>
    </dgm:pt>
    <dgm:pt modelId="{B29110FA-598E-4111-96B5-8027C59B7FFD}" type="pres">
      <dgm:prSet presAssocID="{9E9B405C-DD58-4E01-86CA-74CFF59460BA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18F690E9-A458-45D7-8F75-D4430CF15A85}" type="pres">
      <dgm:prSet presAssocID="{9E9B405C-DD58-4E01-86CA-74CFF59460BA}" presName="spacerBetweenCircleAndCallout" presStyleCnt="0">
        <dgm:presLayoutVars/>
      </dgm:prSet>
      <dgm:spPr/>
    </dgm:pt>
    <dgm:pt modelId="{AA229F44-7A53-4803-8B98-AC5538325463}" type="pres">
      <dgm:prSet presAssocID="{5FD26D5A-F9F8-4ED1-9A8D-981F5AA4B6F3}" presName="nodeText" presStyleLbl="alignAccFollowNode1" presStyleIdx="8" presStyleCnt="15">
        <dgm:presLayoutVars>
          <dgm:bulletEnabled val="1"/>
        </dgm:presLayoutVars>
      </dgm:prSet>
      <dgm:spPr/>
    </dgm:pt>
    <dgm:pt modelId="{31202243-155B-447D-847A-31A1E1726CF4}" type="pres">
      <dgm:prSet presAssocID="{9E9B405C-DD58-4E01-86CA-74CFF59460BA}" presName="sibTransComposite" presStyleCnt="0"/>
      <dgm:spPr/>
    </dgm:pt>
    <dgm:pt modelId="{34DA6AAB-DE74-4EB3-8443-706FB0F0586A}" type="pres">
      <dgm:prSet presAssocID="{91D060AC-9C6E-44DD-AFB7-C176E47FC19B}" presName="compositeNode" presStyleCnt="0"/>
      <dgm:spPr/>
    </dgm:pt>
    <dgm:pt modelId="{FAB847DE-AFFE-4281-BAFC-D497FF8129B5}" type="pres">
      <dgm:prSet presAssocID="{91D060AC-9C6E-44DD-AFB7-C176E47FC19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256C359-11FD-4A9D-83DB-020048D89C12}" type="pres">
      <dgm:prSet presAssocID="{91D060AC-9C6E-44DD-AFB7-C176E47FC19B}" presName="parSh" presStyleCnt="0"/>
      <dgm:spPr/>
    </dgm:pt>
    <dgm:pt modelId="{C7EAE61D-C4D8-4AC4-974B-B0C7AF382192}" type="pres">
      <dgm:prSet presAssocID="{91D060AC-9C6E-44DD-AFB7-C176E47FC19B}" presName="lineNode" presStyleLbl="alignAccFollowNode1" presStyleIdx="9" presStyleCnt="15"/>
      <dgm:spPr/>
    </dgm:pt>
    <dgm:pt modelId="{7577D8F1-CFA3-4002-85C9-E2D336A02084}" type="pres">
      <dgm:prSet presAssocID="{91D060AC-9C6E-44DD-AFB7-C176E47FC19B}" presName="lineArrowNode" presStyleLbl="alignAccFollowNode1" presStyleIdx="10" presStyleCnt="15"/>
      <dgm:spPr/>
    </dgm:pt>
    <dgm:pt modelId="{C5A485DE-54F0-4C29-AF08-4B045EA4E876}" type="pres">
      <dgm:prSet presAssocID="{A62769E3-C11C-4350-B422-2289D783D7B0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1BE78D04-EF89-4CB8-AE95-6629836876E4}" type="pres">
      <dgm:prSet presAssocID="{A62769E3-C11C-4350-B422-2289D783D7B0}" presName="spacerBetweenCircleAndCallout" presStyleCnt="0">
        <dgm:presLayoutVars/>
      </dgm:prSet>
      <dgm:spPr/>
    </dgm:pt>
    <dgm:pt modelId="{3DEC42FA-3395-45A4-BB03-C5C0C27070C1}" type="pres">
      <dgm:prSet presAssocID="{91D060AC-9C6E-44DD-AFB7-C176E47FC19B}" presName="nodeText" presStyleLbl="alignAccFollowNode1" presStyleIdx="11" presStyleCnt="15">
        <dgm:presLayoutVars>
          <dgm:bulletEnabled val="1"/>
        </dgm:presLayoutVars>
      </dgm:prSet>
      <dgm:spPr/>
    </dgm:pt>
    <dgm:pt modelId="{31CC33D8-81B5-41BE-B281-13020B57B57D}" type="pres">
      <dgm:prSet presAssocID="{A62769E3-C11C-4350-B422-2289D783D7B0}" presName="sibTransComposite" presStyleCnt="0"/>
      <dgm:spPr/>
    </dgm:pt>
    <dgm:pt modelId="{E5425CD1-549D-4F99-9EA5-E23327F62BD8}" type="pres">
      <dgm:prSet presAssocID="{D0BDDA39-49DA-44F5-A82A-A188629B7432}" presName="compositeNode" presStyleCnt="0"/>
      <dgm:spPr/>
    </dgm:pt>
    <dgm:pt modelId="{B6C6B8C1-2B1E-4BB3-A02D-48627F27992C}" type="pres">
      <dgm:prSet presAssocID="{D0BDDA39-49DA-44F5-A82A-A188629B743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2934471-F26C-4972-A00A-AF97290ECA77}" type="pres">
      <dgm:prSet presAssocID="{D0BDDA39-49DA-44F5-A82A-A188629B7432}" presName="parSh" presStyleCnt="0"/>
      <dgm:spPr/>
    </dgm:pt>
    <dgm:pt modelId="{3ED17039-27D0-402C-8D78-12C5C54BE563}" type="pres">
      <dgm:prSet presAssocID="{D0BDDA39-49DA-44F5-A82A-A188629B7432}" presName="lineNode" presStyleLbl="alignAccFollowNode1" presStyleIdx="12" presStyleCnt="15"/>
      <dgm:spPr/>
    </dgm:pt>
    <dgm:pt modelId="{69E0F42E-0F5E-406B-A538-412A0446FC2C}" type="pres">
      <dgm:prSet presAssocID="{D0BDDA39-49DA-44F5-A82A-A188629B7432}" presName="lineArrowNode" presStyleLbl="alignAccFollowNode1" presStyleIdx="13" presStyleCnt="15"/>
      <dgm:spPr/>
    </dgm:pt>
    <dgm:pt modelId="{A907CC48-DE6C-49FD-BD7D-FFCC11DCA4AC}" type="pres">
      <dgm:prSet presAssocID="{FD775DB6-8FA6-45F9-8860-017238702724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681ADFAF-4A62-427C-BBAC-35A1F4849FD0}" type="pres">
      <dgm:prSet presAssocID="{FD775DB6-8FA6-45F9-8860-017238702724}" presName="spacerBetweenCircleAndCallout" presStyleCnt="0">
        <dgm:presLayoutVars/>
      </dgm:prSet>
      <dgm:spPr/>
    </dgm:pt>
    <dgm:pt modelId="{8BA1F773-3118-49BC-B29C-2788DA26EC4B}" type="pres">
      <dgm:prSet presAssocID="{D0BDDA39-49DA-44F5-A82A-A188629B7432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A57BB201-7FB2-42D8-8E11-D5B0C945C902}" type="presOf" srcId="{78F64504-E7FF-4797-A9C6-4E109B5739FE}" destId="{54E0D454-F90A-4F2A-8610-C224136E07FD}" srcOrd="0" destOrd="0" presId="urn:microsoft.com/office/officeart/2016/7/layout/LinearArrowProcessNumbered"/>
    <dgm:cxn modelId="{DD282E1F-8174-49AC-9D99-0E912E5159E3}" type="presOf" srcId="{D0BDDA39-49DA-44F5-A82A-A188629B7432}" destId="{8BA1F773-3118-49BC-B29C-2788DA26EC4B}" srcOrd="0" destOrd="0" presId="urn:microsoft.com/office/officeart/2016/7/layout/LinearArrowProcessNumbered"/>
    <dgm:cxn modelId="{9A31D53A-797B-4FFD-AB8A-91FEFA326C01}" type="presOf" srcId="{B59722EC-5711-4FD3-AB4B-39929E05765D}" destId="{3C3BD511-538E-49FA-89CD-30BA9FB2FE3A}" srcOrd="0" destOrd="0" presId="urn:microsoft.com/office/officeart/2016/7/layout/LinearArrowProcessNumbered"/>
    <dgm:cxn modelId="{FAC08540-55EC-439F-9B16-8193985BEA3E}" type="presOf" srcId="{5FD26D5A-F9F8-4ED1-9A8D-981F5AA4B6F3}" destId="{AA229F44-7A53-4803-8B98-AC5538325463}" srcOrd="0" destOrd="0" presId="urn:microsoft.com/office/officeart/2016/7/layout/LinearArrowProcessNumbered"/>
    <dgm:cxn modelId="{C1EF545D-BB71-4CA5-BECE-5FC5A10F5A11}" srcId="{D753714D-0AB0-45B4-BE04-B167C5181B62}" destId="{91D060AC-9C6E-44DD-AFB7-C176E47FC19B}" srcOrd="3" destOrd="0" parTransId="{2B2BEA80-C57A-4E55-A253-8EAC9930318E}" sibTransId="{A62769E3-C11C-4350-B422-2289D783D7B0}"/>
    <dgm:cxn modelId="{FA974481-66F8-4BC3-BF8B-BC0FBAC811C2}" type="presOf" srcId="{72846F39-C257-4900-A2E8-70AFF97EBA03}" destId="{059C9855-80D9-4069-A8C6-A2598CC47635}" srcOrd="0" destOrd="0" presId="urn:microsoft.com/office/officeart/2016/7/layout/LinearArrowProcessNumbered"/>
    <dgm:cxn modelId="{01D7CD81-C0FC-406B-A4DE-8D2CC1F0C4A8}" srcId="{D753714D-0AB0-45B4-BE04-B167C5181B62}" destId="{CE9E7DD7-9186-4B69-B723-78304FA9F060}" srcOrd="1" destOrd="0" parTransId="{26FA8144-9867-4BF0-8415-53132E9433B9}" sibTransId="{72846F39-C257-4900-A2E8-70AFF97EBA03}"/>
    <dgm:cxn modelId="{2E526E92-1BFE-48D2-903F-17D24C2B14E2}" srcId="{D753714D-0AB0-45B4-BE04-B167C5181B62}" destId="{5FD26D5A-F9F8-4ED1-9A8D-981F5AA4B6F3}" srcOrd="2" destOrd="0" parTransId="{EEC2287C-7CAC-4282-8894-1BE8BAEA9E2C}" sibTransId="{9E9B405C-DD58-4E01-86CA-74CFF59460BA}"/>
    <dgm:cxn modelId="{EB4EC992-C3C0-4360-9CA3-71C9ED8BC757}" type="presOf" srcId="{9E9B405C-DD58-4E01-86CA-74CFF59460BA}" destId="{B29110FA-598E-4111-96B5-8027C59B7FFD}" srcOrd="0" destOrd="0" presId="urn:microsoft.com/office/officeart/2016/7/layout/LinearArrowProcessNumbered"/>
    <dgm:cxn modelId="{D45307C6-7EAF-4614-9708-2E86D200CA0B}" type="presOf" srcId="{FD775DB6-8FA6-45F9-8860-017238702724}" destId="{A907CC48-DE6C-49FD-BD7D-FFCC11DCA4AC}" srcOrd="0" destOrd="0" presId="urn:microsoft.com/office/officeart/2016/7/layout/LinearArrowProcessNumbered"/>
    <dgm:cxn modelId="{6BC5E3CB-9710-4F7C-A2A8-3573F1D1124A}" type="presOf" srcId="{A62769E3-C11C-4350-B422-2289D783D7B0}" destId="{C5A485DE-54F0-4C29-AF08-4B045EA4E876}" srcOrd="0" destOrd="0" presId="urn:microsoft.com/office/officeart/2016/7/layout/LinearArrowProcessNumbered"/>
    <dgm:cxn modelId="{260960CC-3752-4D18-B0D2-2A05652E6490}" srcId="{D753714D-0AB0-45B4-BE04-B167C5181B62}" destId="{D0BDDA39-49DA-44F5-A82A-A188629B7432}" srcOrd="4" destOrd="0" parTransId="{B355CA04-45EB-452B-B802-60A87F9B92F1}" sibTransId="{FD775DB6-8FA6-45F9-8860-017238702724}"/>
    <dgm:cxn modelId="{4BC83AE1-747D-4F9A-9064-D24D76D8D2B1}" type="presOf" srcId="{CE9E7DD7-9186-4B69-B723-78304FA9F060}" destId="{99674EF6-DEC0-418B-A9F1-06FA52DB1A1D}" srcOrd="0" destOrd="0" presId="urn:microsoft.com/office/officeart/2016/7/layout/LinearArrowProcessNumbered"/>
    <dgm:cxn modelId="{033576F1-78CC-49CD-809C-44358FFA4482}" type="presOf" srcId="{D753714D-0AB0-45B4-BE04-B167C5181B62}" destId="{D6A92A2F-B46E-454D-AB88-DA1D98D3CC87}" srcOrd="0" destOrd="0" presId="urn:microsoft.com/office/officeart/2016/7/layout/LinearArrowProcessNumbered"/>
    <dgm:cxn modelId="{B5C1B3F3-340A-4C91-AC70-369359FB8500}" srcId="{D753714D-0AB0-45B4-BE04-B167C5181B62}" destId="{B59722EC-5711-4FD3-AB4B-39929E05765D}" srcOrd="0" destOrd="0" parTransId="{24887062-9C6F-4FA1-B362-7758B7609F0D}" sibTransId="{78F64504-E7FF-4797-A9C6-4E109B5739FE}"/>
    <dgm:cxn modelId="{A13AFDF5-7558-4AD7-AC15-9760E4C5E95E}" type="presOf" srcId="{91D060AC-9C6E-44DD-AFB7-C176E47FC19B}" destId="{3DEC42FA-3395-45A4-BB03-C5C0C27070C1}" srcOrd="0" destOrd="0" presId="urn:microsoft.com/office/officeart/2016/7/layout/LinearArrowProcessNumbered"/>
    <dgm:cxn modelId="{F983A37F-7557-4561-9520-9D1594C306AC}" type="presParOf" srcId="{D6A92A2F-B46E-454D-AB88-DA1D98D3CC87}" destId="{D4B20780-9EDD-486F-B9EB-A706731D57B9}" srcOrd="0" destOrd="0" presId="urn:microsoft.com/office/officeart/2016/7/layout/LinearArrowProcessNumbered"/>
    <dgm:cxn modelId="{DB89668A-6FC5-405B-8349-AC3C6857C3AB}" type="presParOf" srcId="{D4B20780-9EDD-486F-B9EB-A706731D57B9}" destId="{DF3FFBE9-DE96-4271-9C67-EC956714439A}" srcOrd="0" destOrd="0" presId="urn:microsoft.com/office/officeart/2016/7/layout/LinearArrowProcessNumbered"/>
    <dgm:cxn modelId="{D67C5835-DEC5-46D5-8904-07BE8872A85D}" type="presParOf" srcId="{D4B20780-9EDD-486F-B9EB-A706731D57B9}" destId="{C58F4BD3-5EDF-496E-98C6-24500392126B}" srcOrd="1" destOrd="0" presId="urn:microsoft.com/office/officeart/2016/7/layout/LinearArrowProcessNumbered"/>
    <dgm:cxn modelId="{3AD822E6-C379-4C38-9F7C-4569CA7B3FD2}" type="presParOf" srcId="{C58F4BD3-5EDF-496E-98C6-24500392126B}" destId="{BFF7A096-1367-47CF-AAB0-58B22B763891}" srcOrd="0" destOrd="0" presId="urn:microsoft.com/office/officeart/2016/7/layout/LinearArrowProcessNumbered"/>
    <dgm:cxn modelId="{8CB7F9DA-5CE7-4E2B-A24D-18F4D44F8177}" type="presParOf" srcId="{C58F4BD3-5EDF-496E-98C6-24500392126B}" destId="{954C8A59-F396-42B5-8FB7-A3E4C0BE2916}" srcOrd="1" destOrd="0" presId="urn:microsoft.com/office/officeart/2016/7/layout/LinearArrowProcessNumbered"/>
    <dgm:cxn modelId="{0C7DD29A-8643-4C71-A5F8-E33606C78054}" type="presParOf" srcId="{C58F4BD3-5EDF-496E-98C6-24500392126B}" destId="{54E0D454-F90A-4F2A-8610-C224136E07FD}" srcOrd="2" destOrd="0" presId="urn:microsoft.com/office/officeart/2016/7/layout/LinearArrowProcessNumbered"/>
    <dgm:cxn modelId="{2A4ACD3B-43F6-4831-B4AD-53A512047385}" type="presParOf" srcId="{C58F4BD3-5EDF-496E-98C6-24500392126B}" destId="{03FC83B9-093A-45F2-B24E-D4A8EB723724}" srcOrd="3" destOrd="0" presId="urn:microsoft.com/office/officeart/2016/7/layout/LinearArrowProcessNumbered"/>
    <dgm:cxn modelId="{325CF052-2748-4EB2-9029-99E9CA3C0DE1}" type="presParOf" srcId="{D4B20780-9EDD-486F-B9EB-A706731D57B9}" destId="{3C3BD511-538E-49FA-89CD-30BA9FB2FE3A}" srcOrd="2" destOrd="0" presId="urn:microsoft.com/office/officeart/2016/7/layout/LinearArrowProcessNumbered"/>
    <dgm:cxn modelId="{3874185A-A0E8-4352-B77A-00C1F3D0C02C}" type="presParOf" srcId="{D6A92A2F-B46E-454D-AB88-DA1D98D3CC87}" destId="{A95CF12C-6EC4-4B13-B7E6-C16CABB4F163}" srcOrd="1" destOrd="0" presId="urn:microsoft.com/office/officeart/2016/7/layout/LinearArrowProcessNumbered"/>
    <dgm:cxn modelId="{3BA5DAB0-14E1-45C8-85CA-267E7FBCC4CD}" type="presParOf" srcId="{D6A92A2F-B46E-454D-AB88-DA1D98D3CC87}" destId="{805803B3-3366-4670-B25D-19FF25308C67}" srcOrd="2" destOrd="0" presId="urn:microsoft.com/office/officeart/2016/7/layout/LinearArrowProcessNumbered"/>
    <dgm:cxn modelId="{EAE96438-C3A6-47C6-A8DF-69156C626D85}" type="presParOf" srcId="{805803B3-3366-4670-B25D-19FF25308C67}" destId="{13529432-5187-45DA-8701-B970C6D70715}" srcOrd="0" destOrd="0" presId="urn:microsoft.com/office/officeart/2016/7/layout/LinearArrowProcessNumbered"/>
    <dgm:cxn modelId="{7BC39DDB-D983-47C9-8097-75123A90C07A}" type="presParOf" srcId="{805803B3-3366-4670-B25D-19FF25308C67}" destId="{7407232B-9254-42D1-90C9-D8D78F57B00A}" srcOrd="1" destOrd="0" presId="urn:microsoft.com/office/officeart/2016/7/layout/LinearArrowProcessNumbered"/>
    <dgm:cxn modelId="{508C4869-A216-4A37-B46C-B97E7F1ED793}" type="presParOf" srcId="{7407232B-9254-42D1-90C9-D8D78F57B00A}" destId="{1AB8996A-CEC5-4174-90FE-306FF5B12EAD}" srcOrd="0" destOrd="0" presId="urn:microsoft.com/office/officeart/2016/7/layout/LinearArrowProcessNumbered"/>
    <dgm:cxn modelId="{D9D9CC6F-8B34-4742-B171-10DA94027FBE}" type="presParOf" srcId="{7407232B-9254-42D1-90C9-D8D78F57B00A}" destId="{D20185FD-027E-4CB4-8DA1-8E3F8271C82F}" srcOrd="1" destOrd="0" presId="urn:microsoft.com/office/officeart/2016/7/layout/LinearArrowProcessNumbered"/>
    <dgm:cxn modelId="{EC40EF31-2F14-41EF-B618-14D9B95682FC}" type="presParOf" srcId="{7407232B-9254-42D1-90C9-D8D78F57B00A}" destId="{059C9855-80D9-4069-A8C6-A2598CC47635}" srcOrd="2" destOrd="0" presId="urn:microsoft.com/office/officeart/2016/7/layout/LinearArrowProcessNumbered"/>
    <dgm:cxn modelId="{2D40533C-0996-4A70-B1A6-E0B201392FE9}" type="presParOf" srcId="{7407232B-9254-42D1-90C9-D8D78F57B00A}" destId="{B105C6EA-6D99-4068-9128-C5B0EC9CB279}" srcOrd="3" destOrd="0" presId="urn:microsoft.com/office/officeart/2016/7/layout/LinearArrowProcessNumbered"/>
    <dgm:cxn modelId="{01C01BB6-053C-499F-B85C-ABE0CF07861E}" type="presParOf" srcId="{805803B3-3366-4670-B25D-19FF25308C67}" destId="{99674EF6-DEC0-418B-A9F1-06FA52DB1A1D}" srcOrd="2" destOrd="0" presId="urn:microsoft.com/office/officeart/2016/7/layout/LinearArrowProcessNumbered"/>
    <dgm:cxn modelId="{9FEE5E55-A403-4872-8698-491E4400C3D2}" type="presParOf" srcId="{D6A92A2F-B46E-454D-AB88-DA1D98D3CC87}" destId="{674247BA-2947-4D8B-928E-C4B73EF73D0F}" srcOrd="3" destOrd="0" presId="urn:microsoft.com/office/officeart/2016/7/layout/LinearArrowProcessNumbered"/>
    <dgm:cxn modelId="{33119604-50E4-49D7-A02C-58A4D24A6AF0}" type="presParOf" srcId="{D6A92A2F-B46E-454D-AB88-DA1D98D3CC87}" destId="{6155B9EB-6E46-428E-8D65-DD46507CD3C6}" srcOrd="4" destOrd="0" presId="urn:microsoft.com/office/officeart/2016/7/layout/LinearArrowProcessNumbered"/>
    <dgm:cxn modelId="{5BFEC983-FFA1-4627-AA29-2651770ECBCD}" type="presParOf" srcId="{6155B9EB-6E46-428E-8D65-DD46507CD3C6}" destId="{9634DECB-8F85-4CC7-BA8F-5986A645CB69}" srcOrd="0" destOrd="0" presId="urn:microsoft.com/office/officeart/2016/7/layout/LinearArrowProcessNumbered"/>
    <dgm:cxn modelId="{A6544B60-864F-48B8-8993-C95EB3DA7E01}" type="presParOf" srcId="{6155B9EB-6E46-428E-8D65-DD46507CD3C6}" destId="{F548032E-54B6-485C-BE16-1DBBFB8D5A83}" srcOrd="1" destOrd="0" presId="urn:microsoft.com/office/officeart/2016/7/layout/LinearArrowProcessNumbered"/>
    <dgm:cxn modelId="{40D9E223-EBA9-4140-A5C2-BD45A5AD2DAA}" type="presParOf" srcId="{F548032E-54B6-485C-BE16-1DBBFB8D5A83}" destId="{8D8CD7FF-E852-440C-8A2B-2BEC52522828}" srcOrd="0" destOrd="0" presId="urn:microsoft.com/office/officeart/2016/7/layout/LinearArrowProcessNumbered"/>
    <dgm:cxn modelId="{6A955D5F-50D7-424A-9712-1030B6A7C778}" type="presParOf" srcId="{F548032E-54B6-485C-BE16-1DBBFB8D5A83}" destId="{B69A1100-7A4F-4446-A6EA-EFEB240417AA}" srcOrd="1" destOrd="0" presId="urn:microsoft.com/office/officeart/2016/7/layout/LinearArrowProcessNumbered"/>
    <dgm:cxn modelId="{06B8D945-30B0-4FAD-ADB8-53EF09F3F5C2}" type="presParOf" srcId="{F548032E-54B6-485C-BE16-1DBBFB8D5A83}" destId="{B29110FA-598E-4111-96B5-8027C59B7FFD}" srcOrd="2" destOrd="0" presId="urn:microsoft.com/office/officeart/2016/7/layout/LinearArrowProcessNumbered"/>
    <dgm:cxn modelId="{BD9C955C-E85B-4431-877F-AE1E26D8B25B}" type="presParOf" srcId="{F548032E-54B6-485C-BE16-1DBBFB8D5A83}" destId="{18F690E9-A458-45D7-8F75-D4430CF15A85}" srcOrd="3" destOrd="0" presId="urn:microsoft.com/office/officeart/2016/7/layout/LinearArrowProcessNumbered"/>
    <dgm:cxn modelId="{B904F11E-8BE2-4D58-96F5-B47C713131AA}" type="presParOf" srcId="{6155B9EB-6E46-428E-8D65-DD46507CD3C6}" destId="{AA229F44-7A53-4803-8B98-AC5538325463}" srcOrd="2" destOrd="0" presId="urn:microsoft.com/office/officeart/2016/7/layout/LinearArrowProcessNumbered"/>
    <dgm:cxn modelId="{4D795819-DA78-4415-9D75-890C0095D33B}" type="presParOf" srcId="{D6A92A2F-B46E-454D-AB88-DA1D98D3CC87}" destId="{31202243-155B-447D-847A-31A1E1726CF4}" srcOrd="5" destOrd="0" presId="urn:microsoft.com/office/officeart/2016/7/layout/LinearArrowProcessNumbered"/>
    <dgm:cxn modelId="{8796714B-4774-42C6-9516-531212FA97AD}" type="presParOf" srcId="{D6A92A2F-B46E-454D-AB88-DA1D98D3CC87}" destId="{34DA6AAB-DE74-4EB3-8443-706FB0F0586A}" srcOrd="6" destOrd="0" presId="urn:microsoft.com/office/officeart/2016/7/layout/LinearArrowProcessNumbered"/>
    <dgm:cxn modelId="{D9C1A5D2-1A1A-4BB2-83F1-C3A617A53E19}" type="presParOf" srcId="{34DA6AAB-DE74-4EB3-8443-706FB0F0586A}" destId="{FAB847DE-AFFE-4281-BAFC-D497FF8129B5}" srcOrd="0" destOrd="0" presId="urn:microsoft.com/office/officeart/2016/7/layout/LinearArrowProcessNumbered"/>
    <dgm:cxn modelId="{C5880AC3-3D76-4F36-A172-E5121B1EC1BD}" type="presParOf" srcId="{34DA6AAB-DE74-4EB3-8443-706FB0F0586A}" destId="{4256C359-11FD-4A9D-83DB-020048D89C12}" srcOrd="1" destOrd="0" presId="urn:microsoft.com/office/officeart/2016/7/layout/LinearArrowProcessNumbered"/>
    <dgm:cxn modelId="{A4181CD2-0D99-4A01-B89B-14FD4D04455C}" type="presParOf" srcId="{4256C359-11FD-4A9D-83DB-020048D89C12}" destId="{C7EAE61D-C4D8-4AC4-974B-B0C7AF382192}" srcOrd="0" destOrd="0" presId="urn:microsoft.com/office/officeart/2016/7/layout/LinearArrowProcessNumbered"/>
    <dgm:cxn modelId="{4DA9FA30-26B0-4064-AF2D-A7888A305C72}" type="presParOf" srcId="{4256C359-11FD-4A9D-83DB-020048D89C12}" destId="{7577D8F1-CFA3-4002-85C9-E2D336A02084}" srcOrd="1" destOrd="0" presId="urn:microsoft.com/office/officeart/2016/7/layout/LinearArrowProcessNumbered"/>
    <dgm:cxn modelId="{70BE7351-430B-43CE-859D-85154D27ED79}" type="presParOf" srcId="{4256C359-11FD-4A9D-83DB-020048D89C12}" destId="{C5A485DE-54F0-4C29-AF08-4B045EA4E876}" srcOrd="2" destOrd="0" presId="urn:microsoft.com/office/officeart/2016/7/layout/LinearArrowProcessNumbered"/>
    <dgm:cxn modelId="{554D212B-98A4-49C4-B177-0EB742F4CDE2}" type="presParOf" srcId="{4256C359-11FD-4A9D-83DB-020048D89C12}" destId="{1BE78D04-EF89-4CB8-AE95-6629836876E4}" srcOrd="3" destOrd="0" presId="urn:microsoft.com/office/officeart/2016/7/layout/LinearArrowProcessNumbered"/>
    <dgm:cxn modelId="{1F3E1E88-8F66-477E-8EC5-6CBD08E1B5BE}" type="presParOf" srcId="{34DA6AAB-DE74-4EB3-8443-706FB0F0586A}" destId="{3DEC42FA-3395-45A4-BB03-C5C0C27070C1}" srcOrd="2" destOrd="0" presId="urn:microsoft.com/office/officeart/2016/7/layout/LinearArrowProcessNumbered"/>
    <dgm:cxn modelId="{BD7FD23B-9D1B-444D-82E5-777EB1508545}" type="presParOf" srcId="{D6A92A2F-B46E-454D-AB88-DA1D98D3CC87}" destId="{31CC33D8-81B5-41BE-B281-13020B57B57D}" srcOrd="7" destOrd="0" presId="urn:microsoft.com/office/officeart/2016/7/layout/LinearArrowProcessNumbered"/>
    <dgm:cxn modelId="{E90850DE-8ADE-44D7-9DCD-256D717E9093}" type="presParOf" srcId="{D6A92A2F-B46E-454D-AB88-DA1D98D3CC87}" destId="{E5425CD1-549D-4F99-9EA5-E23327F62BD8}" srcOrd="8" destOrd="0" presId="urn:microsoft.com/office/officeart/2016/7/layout/LinearArrowProcessNumbered"/>
    <dgm:cxn modelId="{CB03C971-52E9-4547-A313-38AF3D1550F4}" type="presParOf" srcId="{E5425CD1-549D-4F99-9EA5-E23327F62BD8}" destId="{B6C6B8C1-2B1E-4BB3-A02D-48627F27992C}" srcOrd="0" destOrd="0" presId="urn:microsoft.com/office/officeart/2016/7/layout/LinearArrowProcessNumbered"/>
    <dgm:cxn modelId="{5101E940-2EE4-4BD4-802D-CA4584CC735B}" type="presParOf" srcId="{E5425CD1-549D-4F99-9EA5-E23327F62BD8}" destId="{82934471-F26C-4972-A00A-AF97290ECA77}" srcOrd="1" destOrd="0" presId="urn:microsoft.com/office/officeart/2016/7/layout/LinearArrowProcessNumbered"/>
    <dgm:cxn modelId="{6988DFAC-5EB8-4FE3-8063-6B5DF7043DB5}" type="presParOf" srcId="{82934471-F26C-4972-A00A-AF97290ECA77}" destId="{3ED17039-27D0-402C-8D78-12C5C54BE563}" srcOrd="0" destOrd="0" presId="urn:microsoft.com/office/officeart/2016/7/layout/LinearArrowProcessNumbered"/>
    <dgm:cxn modelId="{609F9A1F-17EC-4078-9522-2F81E18E8120}" type="presParOf" srcId="{82934471-F26C-4972-A00A-AF97290ECA77}" destId="{69E0F42E-0F5E-406B-A538-412A0446FC2C}" srcOrd="1" destOrd="0" presId="urn:microsoft.com/office/officeart/2016/7/layout/LinearArrowProcessNumbered"/>
    <dgm:cxn modelId="{5D08A57F-AF34-4A83-8F4E-C728DCE9FEAF}" type="presParOf" srcId="{82934471-F26C-4972-A00A-AF97290ECA77}" destId="{A907CC48-DE6C-49FD-BD7D-FFCC11DCA4AC}" srcOrd="2" destOrd="0" presId="urn:microsoft.com/office/officeart/2016/7/layout/LinearArrowProcessNumbered"/>
    <dgm:cxn modelId="{72A8288A-0E51-4559-A9CF-D3EE6964CD18}" type="presParOf" srcId="{82934471-F26C-4972-A00A-AF97290ECA77}" destId="{681ADFAF-4A62-427C-BBAC-35A1F4849FD0}" srcOrd="3" destOrd="0" presId="urn:microsoft.com/office/officeart/2016/7/layout/LinearArrowProcessNumbered"/>
    <dgm:cxn modelId="{C82BFF80-7362-4E30-AFA9-E75B49889E00}" type="presParOf" srcId="{E5425CD1-549D-4F99-9EA5-E23327F62BD8}" destId="{8BA1F773-3118-49BC-B29C-2788DA26EC4B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7A096-1367-47CF-AAB0-58B22B763891}">
      <dsp:nvSpPr>
        <dsp:cNvPr id="0" name=""/>
        <dsp:cNvSpPr/>
      </dsp:nvSpPr>
      <dsp:spPr>
        <a:xfrm>
          <a:off x="964471" y="782134"/>
          <a:ext cx="768162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4C8A59-F396-42B5-8FB7-A3E4C0BE2916}">
      <dsp:nvSpPr>
        <dsp:cNvPr id="0" name=""/>
        <dsp:cNvSpPr/>
      </dsp:nvSpPr>
      <dsp:spPr>
        <a:xfrm>
          <a:off x="1778723" y="717644"/>
          <a:ext cx="88338" cy="16592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0D454-F90A-4F2A-8610-C224136E07FD}">
      <dsp:nvSpPr>
        <dsp:cNvPr id="0" name=""/>
        <dsp:cNvSpPr/>
      </dsp:nvSpPr>
      <dsp:spPr>
        <a:xfrm>
          <a:off x="490354" y="404072"/>
          <a:ext cx="756194" cy="756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45" tIns="29345" rIns="29345" bIns="2934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1</a:t>
          </a:r>
        </a:p>
      </dsp:txBody>
      <dsp:txXfrm>
        <a:off x="601096" y="514814"/>
        <a:ext cx="534710" cy="534710"/>
      </dsp:txXfrm>
    </dsp:sp>
    <dsp:sp modelId="{3C3BD511-538E-49FA-89CD-30BA9FB2FE3A}">
      <dsp:nvSpPr>
        <dsp:cNvPr id="0" name=""/>
        <dsp:cNvSpPr/>
      </dsp:nvSpPr>
      <dsp:spPr>
        <a:xfrm>
          <a:off x="4268" y="1325867"/>
          <a:ext cx="176330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091" tIns="165100" rIns="139091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 (Body)"/>
            </a:rPr>
            <a:t>Understand the difference between a job and a career </a:t>
          </a:r>
          <a:endParaRPr lang="en-US" sz="2000" kern="1200" dirty="0">
            <a:latin typeface="Gill Sans MT (Body)"/>
          </a:endParaRPr>
        </a:p>
      </dsp:txBody>
      <dsp:txXfrm>
        <a:off x="4268" y="1678527"/>
        <a:ext cx="1763300" cy="1612940"/>
      </dsp:txXfrm>
    </dsp:sp>
    <dsp:sp modelId="{1AB8996A-CEC5-4174-90FE-306FF5B12EAD}">
      <dsp:nvSpPr>
        <dsp:cNvPr id="0" name=""/>
        <dsp:cNvSpPr/>
      </dsp:nvSpPr>
      <dsp:spPr>
        <a:xfrm>
          <a:off x="1963491" y="782134"/>
          <a:ext cx="1718238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185FD-027E-4CB4-8DA1-8E3F8271C82F}">
      <dsp:nvSpPr>
        <dsp:cNvPr id="0" name=""/>
        <dsp:cNvSpPr/>
      </dsp:nvSpPr>
      <dsp:spPr>
        <a:xfrm>
          <a:off x="3727549" y="717644"/>
          <a:ext cx="87821" cy="165922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C9855-80D9-4069-A8C6-A2598CC47635}">
      <dsp:nvSpPr>
        <dsp:cNvPr id="0" name=""/>
        <dsp:cNvSpPr/>
      </dsp:nvSpPr>
      <dsp:spPr>
        <a:xfrm>
          <a:off x="2444513" y="404072"/>
          <a:ext cx="756194" cy="756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45" tIns="29345" rIns="29345" bIns="2934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2</a:t>
          </a:r>
        </a:p>
      </dsp:txBody>
      <dsp:txXfrm>
        <a:off x="2555255" y="514814"/>
        <a:ext cx="534710" cy="534710"/>
      </dsp:txXfrm>
    </dsp:sp>
    <dsp:sp modelId="{99674EF6-DEC0-418B-A9F1-06FA52DB1A1D}">
      <dsp:nvSpPr>
        <dsp:cNvPr id="0" name=""/>
        <dsp:cNvSpPr/>
      </dsp:nvSpPr>
      <dsp:spPr>
        <a:xfrm>
          <a:off x="1963491" y="1325867"/>
          <a:ext cx="17182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537" tIns="165100" rIns="135537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 (Body)"/>
            </a:rPr>
            <a:t>Understand the purpose and structure of a CV and cover letter </a:t>
          </a:r>
          <a:endParaRPr lang="en-US" sz="2000" kern="1200" dirty="0">
            <a:latin typeface="Gill Sans MT (Body)"/>
          </a:endParaRPr>
        </a:p>
      </dsp:txBody>
      <dsp:txXfrm>
        <a:off x="1963491" y="1669515"/>
        <a:ext cx="1718238" cy="1621952"/>
      </dsp:txXfrm>
    </dsp:sp>
    <dsp:sp modelId="{8D8CD7FF-E852-440C-8A2B-2BEC52522828}">
      <dsp:nvSpPr>
        <dsp:cNvPr id="0" name=""/>
        <dsp:cNvSpPr/>
      </dsp:nvSpPr>
      <dsp:spPr>
        <a:xfrm>
          <a:off x="3872645" y="782134"/>
          <a:ext cx="1718238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A1100-7A4F-4446-A6EA-EFEB240417AA}">
      <dsp:nvSpPr>
        <dsp:cNvPr id="0" name=""/>
        <dsp:cNvSpPr/>
      </dsp:nvSpPr>
      <dsp:spPr>
        <a:xfrm>
          <a:off x="5636703" y="717644"/>
          <a:ext cx="87821" cy="16592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9110FA-598E-4111-96B5-8027C59B7FFD}">
      <dsp:nvSpPr>
        <dsp:cNvPr id="0" name=""/>
        <dsp:cNvSpPr/>
      </dsp:nvSpPr>
      <dsp:spPr>
        <a:xfrm>
          <a:off x="4353666" y="404072"/>
          <a:ext cx="756194" cy="756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45" tIns="29345" rIns="29345" bIns="2934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3</a:t>
          </a:r>
        </a:p>
      </dsp:txBody>
      <dsp:txXfrm>
        <a:off x="4464408" y="514814"/>
        <a:ext cx="534710" cy="534710"/>
      </dsp:txXfrm>
    </dsp:sp>
    <dsp:sp modelId="{AA229F44-7A53-4803-8B98-AC5538325463}">
      <dsp:nvSpPr>
        <dsp:cNvPr id="0" name=""/>
        <dsp:cNvSpPr/>
      </dsp:nvSpPr>
      <dsp:spPr>
        <a:xfrm>
          <a:off x="3872645" y="1325867"/>
          <a:ext cx="17182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537" tIns="165100" rIns="135537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 (Body)"/>
            </a:rPr>
            <a:t>Identify what makes an effective CV and application </a:t>
          </a:r>
          <a:endParaRPr lang="en-US" sz="2000" kern="1200" dirty="0">
            <a:latin typeface="Gill Sans MT (Body)"/>
          </a:endParaRPr>
        </a:p>
      </dsp:txBody>
      <dsp:txXfrm>
        <a:off x="3872645" y="1669515"/>
        <a:ext cx="1718238" cy="1621952"/>
      </dsp:txXfrm>
    </dsp:sp>
    <dsp:sp modelId="{C7EAE61D-C4D8-4AC4-974B-B0C7AF382192}">
      <dsp:nvSpPr>
        <dsp:cNvPr id="0" name=""/>
        <dsp:cNvSpPr/>
      </dsp:nvSpPr>
      <dsp:spPr>
        <a:xfrm>
          <a:off x="5781798" y="782134"/>
          <a:ext cx="1718238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7D8F1-CFA3-4002-85C9-E2D336A02084}">
      <dsp:nvSpPr>
        <dsp:cNvPr id="0" name=""/>
        <dsp:cNvSpPr/>
      </dsp:nvSpPr>
      <dsp:spPr>
        <a:xfrm>
          <a:off x="7545856" y="717644"/>
          <a:ext cx="87821" cy="165923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485DE-54F0-4C29-AF08-4B045EA4E876}">
      <dsp:nvSpPr>
        <dsp:cNvPr id="0" name=""/>
        <dsp:cNvSpPr/>
      </dsp:nvSpPr>
      <dsp:spPr>
        <a:xfrm>
          <a:off x="6262820" y="404072"/>
          <a:ext cx="756194" cy="756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45" tIns="29345" rIns="29345" bIns="2934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4</a:t>
          </a:r>
        </a:p>
      </dsp:txBody>
      <dsp:txXfrm>
        <a:off x="6373562" y="514814"/>
        <a:ext cx="534710" cy="534710"/>
      </dsp:txXfrm>
    </dsp:sp>
    <dsp:sp modelId="{3DEC42FA-3395-45A4-BB03-C5C0C27070C1}">
      <dsp:nvSpPr>
        <dsp:cNvPr id="0" name=""/>
        <dsp:cNvSpPr/>
      </dsp:nvSpPr>
      <dsp:spPr>
        <a:xfrm>
          <a:off x="5781798" y="1325867"/>
          <a:ext cx="17182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537" tIns="165100" rIns="135537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 (Body)"/>
            </a:rPr>
            <a:t>Understand the different types of CVs and cover letters </a:t>
          </a:r>
          <a:endParaRPr lang="en-US" sz="2000" kern="1200" dirty="0">
            <a:latin typeface="Gill Sans MT (Body)"/>
          </a:endParaRPr>
        </a:p>
      </dsp:txBody>
      <dsp:txXfrm>
        <a:off x="5781798" y="1669515"/>
        <a:ext cx="1718238" cy="1621952"/>
      </dsp:txXfrm>
    </dsp:sp>
    <dsp:sp modelId="{3ED17039-27D0-402C-8D78-12C5C54BE563}">
      <dsp:nvSpPr>
        <dsp:cNvPr id="0" name=""/>
        <dsp:cNvSpPr/>
      </dsp:nvSpPr>
      <dsp:spPr>
        <a:xfrm>
          <a:off x="7690952" y="782133"/>
          <a:ext cx="859119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7CC48-DE6C-49FD-BD7D-FFCC11DCA4AC}">
      <dsp:nvSpPr>
        <dsp:cNvPr id="0" name=""/>
        <dsp:cNvSpPr/>
      </dsp:nvSpPr>
      <dsp:spPr>
        <a:xfrm>
          <a:off x="8171974" y="404072"/>
          <a:ext cx="756194" cy="75619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45" tIns="29345" rIns="29345" bIns="2934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5</a:t>
          </a:r>
        </a:p>
      </dsp:txBody>
      <dsp:txXfrm>
        <a:off x="8282716" y="514814"/>
        <a:ext cx="534710" cy="534710"/>
      </dsp:txXfrm>
    </dsp:sp>
    <dsp:sp modelId="{8BA1F773-3118-49BC-B29C-2788DA26EC4B}">
      <dsp:nvSpPr>
        <dsp:cNvPr id="0" name=""/>
        <dsp:cNvSpPr/>
      </dsp:nvSpPr>
      <dsp:spPr>
        <a:xfrm>
          <a:off x="7690952" y="1325867"/>
          <a:ext cx="17182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537" tIns="165100" rIns="135537" bIns="1651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Gill Sans MT (Body)"/>
            </a:rPr>
            <a:t>Apply skills to create a CV and write a tailored cover letter</a:t>
          </a:r>
          <a:endParaRPr lang="en-US" sz="2000" kern="1200" dirty="0">
            <a:latin typeface="Gill Sans MT (Body)"/>
          </a:endParaRPr>
        </a:p>
      </dsp:txBody>
      <dsp:txXfrm>
        <a:off x="7690952" y="1669515"/>
        <a:ext cx="1718238" cy="16219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798B7E-6604-4F74-86DB-B30627D56244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F28A1F-3E69-47E5-AE93-E7F2155A24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5933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874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336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214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011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7104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4402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6906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B1E39-444C-9C43-DC68-CC7A8DE32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3C01E3-1509-A1C9-49F6-056AEFDBDD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0ECEA3-350B-885C-D79B-AF6610B127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3CF5FA-549B-00E9-7964-6C1D269633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69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0661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9260E4-549C-5347-8D77-836F8A7B8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50C658-58D7-C4B2-72A7-A04D0B8643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300DB4-1468-F312-2DA4-BB8BE8EBA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B732F-86E9-D85E-8F82-C1EFD3DE5C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6335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390C5-C62C-B925-D6EF-9D03D776F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C84895-B25D-9F8A-EF01-A02C27D624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6FF0A2-789E-141D-3637-54558E2F84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F6134D-1774-94A8-06A0-95EE7FE320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2688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2-minute video.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7475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B0A68-14F0-8E0A-F9B8-7CFB09F3F0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129484-E1E3-4B4A-F4D8-449D9E7DBF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A5E5E7-FE20-401F-8136-87A3301AA6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8DF596-9DBA-9A3E-B42A-48F7C6FADC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943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‘Georgia Shaw CV’ that can be found in Moodle. Open this up and talk through with students.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6060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BFB8B1-EDF6-C2B9-FA11-E23299D9E7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72051-AD46-5AA9-8916-D0F1C9BDF4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5B2342-D6D7-4E17-67A3-DA2AFA8DC7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Get them to think about which type of CV suits them best </a:t>
            </a:r>
            <a:r>
              <a:rPr lang="en-US" sz="1200" b="0" dirty="0">
                <a:latin typeface="Gill Sans MT (Body)"/>
              </a:rPr>
              <a:t>(chronological, functional, or hybrid).</a:t>
            </a:r>
          </a:p>
          <a:p>
            <a:endParaRPr lang="en-US" sz="1200" b="0" dirty="0">
              <a:latin typeface="Gill Sans MT (Body)"/>
            </a:endParaRPr>
          </a:p>
          <a:p>
            <a:r>
              <a:rPr lang="en-US" sz="1200" b="0" dirty="0">
                <a:latin typeface="Gill Sans MT (Body)"/>
              </a:rPr>
              <a:t>For Part 2 of the assignment, they’ve got to create a CV (tailored to a job description), but this will give them a good starting point.</a:t>
            </a:r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1EDF4C-B60F-C51C-78F0-B27152C203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9751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8682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18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9507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7913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5865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795DE-F8C7-6CA6-6B4E-60F3F58CD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41DD5B-33E5-E590-06EB-4DC4F702E5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7122FB-632C-F8FE-A8C6-0E05843BE3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up the Example Cover Letter that can be found in Moodle (Georgia Shaw). This gives the students an example of what a Cover Letter should look like based off a job role.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FDF999-2B7A-F4BB-5BA6-2021B949BC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524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8012E7-16A6-92A0-DBF4-531E8C475E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CFEFB6-C59E-9C75-7622-C0B4E7AD92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E25C56-DBCD-72E8-420A-661E65846A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4EC7B9-ECAF-5AE6-304A-5BEE34D288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1166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4052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53D64E-67CA-3036-E5C4-B3798041A4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72DEA2-E858-C60B-7EEF-32193E82A5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FF102C-3DEF-2DAC-5E6D-1744B2CAD1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E7AD46-3B01-6D88-4C3F-DB7CA03155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6978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3C37D3-F3DD-612D-45BD-3411162555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FB3E79-5EF6-1F40-47D1-A4DD218121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985D50-8AAD-04F4-52FF-32C0DA126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D281A3-F453-0CC7-41D8-2F9D081D02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73936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ACB414-332D-7A4A-B607-F70F13B1B9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55E75B-4B8E-3B59-7EEE-7921EB014F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5DF3A-5337-F5B7-508A-62B742379F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F73741-205D-9170-6E55-590A974F29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9378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F06380-1457-8F22-BEF5-17B2B7A73A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4BFF80-5903-D80B-66DB-5822206A25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58B7CA-DFC3-8CE6-7308-2CC9AAAE1F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66CA2-2287-CBE7-4E02-34B1CCE78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5896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E798E-EB1C-B958-3C3A-C432B75DE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D3A561-BAC4-F565-52BD-5B9EAA2302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CB1744-7446-D87B-453A-94FF73159F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5E7307-A365-DF27-E4AD-00A11A65C7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F28A1F-3E69-47E5-AE93-E7F2155A242D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3844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93235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311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67072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600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67899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5148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19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34518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7508891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4567116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5975846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B88CF-DF4F-4857-8602-72BCF5DDCDA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7873612" y="4611901"/>
            <a:ext cx="3924000" cy="684000"/>
          </a:xfrm>
        </p:spPr>
        <p:txBody>
          <a:bodyPr lIns="0" tIns="0" rIns="0" bIns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EEBB7C-1679-4665-8688-1FA973E73DC1}"/>
              </a:ext>
            </a:extLst>
          </p:cNvPr>
          <p:cNvCxnSpPr/>
          <p:nvPr userDrawn="1"/>
        </p:nvCxnSpPr>
        <p:spPr>
          <a:xfrm>
            <a:off x="7874732" y="4373775"/>
            <a:ext cx="3924000" cy="0"/>
          </a:xfrm>
          <a:prstGeom prst="line">
            <a:avLst/>
          </a:prstGeom>
          <a:ln w="63500">
            <a:gradFill>
              <a:gsLst>
                <a:gs pos="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lin ang="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F1E3214F-3A93-4A1C-920D-D86BE35A58FB}"/>
              </a:ext>
            </a:extLst>
          </p:cNvPr>
          <p:cNvSpPr/>
          <p:nvPr userDrawn="1"/>
        </p:nvSpPr>
        <p:spPr>
          <a:xfrm>
            <a:off x="0" y="1"/>
            <a:ext cx="7512000" cy="672147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3E97E5-C83B-444A-8C07-35D699E7C3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dirty="0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751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- Horizontal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65237DA4-112F-40B2-8C8C-EB23506D9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2000" y="0"/>
            <a:ext cx="4680000" cy="6721473"/>
          </a:xfrm>
          <a:gradFill>
            <a:gsLst>
              <a:gs pos="1000">
                <a:schemeClr val="tx1">
                  <a:lumMod val="85000"/>
                  <a:lumOff val="15000"/>
                </a:schemeClr>
              </a:gs>
              <a:gs pos="100000">
                <a:schemeClr val="accent2">
                  <a:lumMod val="50000"/>
                </a:schemeClr>
              </a:gs>
            </a:gsLst>
            <a:lin ang="12600000" scaled="0"/>
          </a:gradFill>
        </p:spPr>
        <p:txBody>
          <a:bodyPr lIns="396000" rIns="396000">
            <a:normAutofit/>
          </a:bodyPr>
          <a:lstStyle>
            <a:lvl1pPr>
              <a:lnSpc>
                <a:spcPct val="70000"/>
              </a:lnSpc>
              <a:defRPr sz="5200" spc="-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5124"/>
            <a:ext cx="6156323" cy="5984875"/>
          </a:xfrm>
        </p:spPr>
        <p:txBody>
          <a:bodyPr lIns="108000" tIns="108000" rIns="108000" bIns="108000"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746CAFB-2B99-470B-B55B-9BF378E3A0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596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8B13-3B32-4354-B2B5-3165F2F6E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611" y="1676409"/>
            <a:ext cx="3923999" cy="2436592"/>
          </a:xfrm>
        </p:spPr>
        <p:txBody>
          <a:bodyPr lIns="0" tIns="0" rIns="0" bIns="0" anchor="b">
            <a:noAutofit/>
          </a:bodyPr>
          <a:lstStyle>
            <a:lvl1pPr>
              <a:lnSpc>
                <a:spcPct val="70000"/>
              </a:lnSpc>
              <a:defRPr sz="7200" spc="-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BB88CF-DF4F-4857-8602-72BCF5DDCDA1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7873612" y="4611901"/>
            <a:ext cx="3924000" cy="684000"/>
          </a:xfrm>
        </p:spPr>
        <p:txBody>
          <a:bodyPr lIns="0" tIns="0" rIns="0" bIns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EEBB7C-1679-4665-8688-1FA973E73DC1}"/>
              </a:ext>
            </a:extLst>
          </p:cNvPr>
          <p:cNvCxnSpPr/>
          <p:nvPr userDrawn="1"/>
        </p:nvCxnSpPr>
        <p:spPr>
          <a:xfrm>
            <a:off x="7874732" y="4373775"/>
            <a:ext cx="3924000" cy="0"/>
          </a:xfrm>
          <a:prstGeom prst="line">
            <a:avLst/>
          </a:prstGeom>
          <a:ln w="63500">
            <a:gradFill>
              <a:gsLst>
                <a:gs pos="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lin ang="0" scaled="0"/>
            </a:gra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F1E3214F-3A93-4A1C-920D-D86BE35A58FB}"/>
              </a:ext>
            </a:extLst>
          </p:cNvPr>
          <p:cNvSpPr/>
          <p:nvPr userDrawn="1"/>
        </p:nvSpPr>
        <p:spPr>
          <a:xfrm>
            <a:off x="0" y="1"/>
            <a:ext cx="7512000" cy="672147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3E97E5-C83B-444A-8C07-35D699E7C3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dirty="0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532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6D3C5ED2-B01D-4104-B193-BC78D76A4646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0" y="0"/>
            <a:ext cx="6305550" cy="6721475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1400" i="1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1AD08-4E28-4191-9B62-EAD61608E5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57974" y="611077"/>
            <a:ext cx="4695825" cy="833663"/>
          </a:xfrm>
          <a:solidFill>
            <a:schemeClr val="accent2">
              <a:lumMod val="50000"/>
            </a:schemeClr>
          </a:solidFill>
        </p:spPr>
        <p:txBody>
          <a:bodyPr wrap="square" tIns="108000" bIns="108000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F853D-76DB-46F3-AF6C-1E77C8E0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974" y="1825625"/>
            <a:ext cx="4695826" cy="43513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353800" y="6361475"/>
            <a:ext cx="838200" cy="360000"/>
          </a:xfrm>
        </p:spPr>
        <p:txBody>
          <a:bodyPr/>
          <a:lstStyle/>
          <a:p>
            <a:r>
              <a:rPr lang="en-US" dirty="0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904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- Horizontal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0D61A-B9FD-4DFF-AC42-4069DAFE238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dirty="0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68E6EF2-4B2F-4D0D-9505-CE9287297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350" y="611076"/>
            <a:ext cx="6648448" cy="5738923"/>
          </a:xfrm>
        </p:spPr>
        <p:txBody>
          <a:bodyPr lIns="108000" tIns="108000" rIns="108000" bIns="1080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91A21B9-BA54-413B-940E-027C32E4D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11076"/>
            <a:ext cx="3440502" cy="2064769"/>
          </a:xfrm>
          <a:solidFill>
            <a:schemeClr val="accent2">
              <a:lumMod val="50000"/>
            </a:schemeClr>
          </a:solidFill>
        </p:spPr>
        <p:txBody>
          <a:bodyPr wrap="square" tIns="108000" bIns="108000" anchor="t">
            <a:sp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051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r>
              <a:rPr lang="en-US"/>
              <a:t>PAGE </a:t>
            </a:r>
            <a:fld id="{4A9B5881-4007-4345-955A-79C2656F0C4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78B128A-2129-FD89-5242-70FD7606A2CA}"/>
              </a:ext>
            </a:extLst>
          </p:cNvPr>
          <p:cNvSpPr/>
          <p:nvPr userDrawn="1"/>
        </p:nvSpPr>
        <p:spPr>
          <a:xfrm>
            <a:off x="0" y="6721475"/>
            <a:ext cx="12192000" cy="136525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1FCBD0-D99C-95F6-10FA-6445A2373C5B}"/>
              </a:ext>
            </a:extLst>
          </p:cNvPr>
          <p:cNvSpPr/>
          <p:nvPr userDrawn="1"/>
        </p:nvSpPr>
        <p:spPr>
          <a:xfrm>
            <a:off x="11353798" y="6721474"/>
            <a:ext cx="838201" cy="1365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6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  <p:sldLayoutId id="2147483763" r:id="rId12"/>
    <p:sldLayoutId id="2147483764" r:id="rId13"/>
    <p:sldLayoutId id="2147483661" r:id="rId14"/>
    <p:sldLayoutId id="2147483666" r:id="rId15"/>
    <p:sldLayoutId id="2147483664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2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Gx3kdoMnvHc?feature=oembed" TargetMode="External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g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2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aet2.10988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" TargetMode="External"/><Relationship Id="rId4" Type="http://schemas.openxmlformats.org/officeDocument/2006/relationships/hyperlink" Target="https://doi.org/10.1177/000312240907400101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0C5037-DA4A-44E2-A9FB-84B1498768A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830750" y="1830936"/>
            <a:ext cx="9099550" cy="3196127"/>
          </a:xfrm>
        </p:spPr>
        <p:txBody>
          <a:bodyPr vert="horz" lIns="91440" tIns="45720" rIns="91440" bIns="0" rtlCol="0" anchor="ctr">
            <a:noAutofit/>
          </a:bodyPr>
          <a:lstStyle/>
          <a:p>
            <a:pPr algn="ctr"/>
            <a:r>
              <a:rPr lang="en-US" sz="5400" b="1" dirty="0">
                <a:solidFill>
                  <a:srgbClr val="454545"/>
                </a:solidFill>
                <a:latin typeface="Gill Sans MT (Headings)"/>
              </a:rPr>
              <a:t>Week 7</a:t>
            </a:r>
            <a:br>
              <a:rPr lang="en-US" sz="5400" b="1" dirty="0">
                <a:solidFill>
                  <a:srgbClr val="454545"/>
                </a:solidFill>
                <a:latin typeface="Gill Sans MT (Headings)"/>
              </a:rPr>
            </a:br>
            <a:br>
              <a:rPr lang="en-US" sz="5400" b="1" dirty="0">
                <a:solidFill>
                  <a:srgbClr val="454545"/>
                </a:solidFill>
                <a:latin typeface="Gill Sans MT (Headings)"/>
              </a:rPr>
            </a:br>
            <a:r>
              <a:rPr lang="en-US" sz="5400" b="1" dirty="0">
                <a:solidFill>
                  <a:srgbClr val="454545"/>
                </a:solidFill>
                <a:latin typeface="Gill Sans MT (Headings)"/>
              </a:rPr>
              <a:t>Professional Career Development</a:t>
            </a:r>
          </a:p>
        </p:txBody>
      </p:sp>
    </p:spTree>
    <p:extLst>
      <p:ext uri="{BB962C8B-B14F-4D97-AF65-F5344CB8AC3E}">
        <p14:creationId xmlns:p14="http://schemas.microsoft.com/office/powerpoint/2010/main" val="1136250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F2B985F-E839-44D5-9DD8-BC9DEE343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CB0C3DC-0533-7D74-D24B-5F894035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b="1" dirty="0">
                <a:latin typeface="Gill Sans MT (Headings)"/>
              </a:rPr>
              <a:t>Learning Outcomes 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2D73AC3-7DF7-43FB-9D67-3CE387E94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B965CCFE-3123-4C5E-BA80-B081F41E6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773EB61D-643B-1885-A17C-E63E44DF22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7091777"/>
              </p:ext>
            </p:extLst>
          </p:nvPr>
        </p:nvGraphicFramePr>
        <p:xfrm>
          <a:off x="1130270" y="2502076"/>
          <a:ext cx="9604375" cy="3695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8033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A71B2B-3F2F-6007-6A90-1DC296BD9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2AD6CD2-95CC-5EEC-7027-78099E3A02ED}"/>
              </a:ext>
            </a:extLst>
          </p:cNvPr>
          <p:cNvSpPr txBox="1"/>
          <p:nvPr/>
        </p:nvSpPr>
        <p:spPr>
          <a:xfrm>
            <a:off x="704088" y="458343"/>
            <a:ext cx="44394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bg2">
                    <a:lumMod val="10000"/>
                  </a:schemeClr>
                </a:solidFill>
                <a:latin typeface="Gill Sans MT (Headings)"/>
              </a:rPr>
              <a:t>Week 6 Recap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2C70D9-E665-4EBB-D7CF-4856924382F5}"/>
              </a:ext>
            </a:extLst>
          </p:cNvPr>
          <p:cNvSpPr txBox="1"/>
          <p:nvPr/>
        </p:nvSpPr>
        <p:spPr>
          <a:xfrm>
            <a:off x="697325" y="1289340"/>
            <a:ext cx="10797350" cy="45361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latin typeface="Gill Sans MT (Body)"/>
              </a:rPr>
              <a:t>Last week, we:</a:t>
            </a:r>
            <a:endParaRPr lang="en-US" sz="2400" b="0" dirty="0">
              <a:latin typeface="Gill Sans MT (Body)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400" b="0" dirty="0">
                <a:latin typeface="Gill Sans MT (Body)"/>
              </a:rPr>
              <a:t>Explained what personal branding is and why it matters for your future 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400" b="0" dirty="0">
                <a:latin typeface="Gill Sans MT (Body)"/>
              </a:rPr>
              <a:t>Identified your own values, strengths, and target audience </a:t>
            </a:r>
            <a:endParaRPr lang="en-US" sz="2400" dirty="0">
              <a:latin typeface="Gill Sans MT (Body)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400" b="0" dirty="0">
                <a:latin typeface="Gill Sans MT (Body)"/>
              </a:rPr>
              <a:t>Created a clear personal brand statement that reflects who you are </a:t>
            </a:r>
            <a:endParaRPr lang="en-US" sz="2400" dirty="0">
              <a:latin typeface="Gill Sans MT (Body)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400" b="0" dirty="0">
                <a:latin typeface="Gill Sans MT (Body)"/>
              </a:rPr>
              <a:t>Understood how your </a:t>
            </a:r>
            <a:r>
              <a:rPr lang="en-US" sz="2400" b="0" dirty="0" err="1">
                <a:latin typeface="Gill Sans MT (Body)"/>
              </a:rPr>
              <a:t>behaviour</a:t>
            </a:r>
            <a:r>
              <a:rPr lang="en-US" sz="2400" b="0" dirty="0">
                <a:latin typeface="Gill Sans MT (Body)"/>
              </a:rPr>
              <a:t> and online presence support your brand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400" b="0" dirty="0" err="1">
                <a:latin typeface="Gill Sans MT (Body)"/>
              </a:rPr>
              <a:t>Recognise</a:t>
            </a:r>
            <a:r>
              <a:rPr lang="en-US" sz="2400" b="0" dirty="0">
                <a:latin typeface="Gill Sans MT (Body)"/>
              </a:rPr>
              <a:t> what motivates you, using ideas like leadership styles and Ikigai</a:t>
            </a:r>
            <a:endParaRPr lang="en-US" sz="2400" dirty="0">
              <a:latin typeface="Gill Sans MT (Body)"/>
            </a:endParaRPr>
          </a:p>
        </p:txBody>
      </p:sp>
    </p:spTree>
    <p:extLst>
      <p:ext uri="{BB962C8B-B14F-4D97-AF65-F5344CB8AC3E}">
        <p14:creationId xmlns:p14="http://schemas.microsoft.com/office/powerpoint/2010/main" val="276654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F28373B5-F4E4-4102-9D27-E17631B4C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F23306E6-5D0B-439F-BB88-7F1CEA89B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3D9016E-713D-40ED-A242-4F407E905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33">
            <a:extLst>
              <a:ext uri="{FF2B5EF4-FFF2-40B4-BE49-F238E27FC236}">
                <a16:creationId xmlns:a16="http://schemas.microsoft.com/office/drawing/2014/main" id="{06E4F4B6-B981-4284-BB88-5B702BA3D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8454B2E-D2DB-42C2-A224-BCEC47B86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8B61146-1CF0-40E1-B66E-C22BD9207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ACCE3-9633-4D67-B2E3-96C313A54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987" y="802298"/>
            <a:ext cx="9089865" cy="3656747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6100" b="1" dirty="0">
                <a:latin typeface="Gill Sans MT (Headings)"/>
              </a:rPr>
              <a:t>Job vs Career</a:t>
            </a:r>
            <a:br>
              <a:rPr lang="en-US" sz="6100" b="1" dirty="0">
                <a:latin typeface="Gill Sans MT (Headings)"/>
              </a:rPr>
            </a:br>
            <a:br>
              <a:rPr lang="en-US" sz="6100" b="1" dirty="0">
                <a:latin typeface="Gill Sans MT (Headings)"/>
              </a:rPr>
            </a:br>
            <a:br>
              <a:rPr lang="en-US" sz="6100" b="1" dirty="0">
                <a:latin typeface="Gill Sans MT (Headings)"/>
              </a:rPr>
            </a:br>
            <a:r>
              <a:rPr lang="en-US" sz="6100" b="1" dirty="0">
                <a:latin typeface="Gill Sans MT (Headings)"/>
              </a:rPr>
              <a:t>What is the difference?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DB0BC59A-2B7C-4A64-A799-D5A9D81CB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4" t="7249" r="15828" b="37306"/>
          <a:stretch/>
        </p:blipFill>
        <p:spPr>
          <a:xfrm>
            <a:off x="2033170" y="4727388"/>
            <a:ext cx="8689158" cy="153041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82F98C5B-B608-4654-AE47-5FB172651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30094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985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FD1E4E-55C2-CF70-21FD-DD8657CE4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EB191-12F9-237A-6386-472FF2919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181" y="155555"/>
            <a:ext cx="9605635" cy="796943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latin typeface="Gill Sans MT (Headings)"/>
              </a:rPr>
              <a:t>What is a Job (Earning for Now)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73E52-68E0-7932-20FE-BBAD673109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5785" y="1085879"/>
            <a:ext cx="11020425" cy="5033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dirty="0">
                <a:latin typeface="Gill Sans MT (Body)"/>
              </a:rPr>
              <a:t>A job is a position of employment where you complete tasks in exchange for pay.</a:t>
            </a:r>
          </a:p>
          <a:p>
            <a:pPr marL="0" indent="0">
              <a:buNone/>
            </a:pPr>
            <a:r>
              <a:rPr lang="en-GB" sz="2200" b="1" dirty="0">
                <a:latin typeface="Gill Sans MT (Body)"/>
              </a:rPr>
              <a:t>Key Features of a Job:</a:t>
            </a:r>
          </a:p>
          <a:p>
            <a:r>
              <a:rPr lang="en-GB" sz="2200" dirty="0">
                <a:latin typeface="Gill Sans MT (Body)"/>
              </a:rPr>
              <a:t>Can be full-time or part-time </a:t>
            </a:r>
          </a:p>
          <a:p>
            <a:r>
              <a:rPr lang="en-GB" sz="2200" dirty="0">
                <a:latin typeface="Gill Sans MT (Body)"/>
              </a:rPr>
              <a:t>Often short-term or focused on immediate needs </a:t>
            </a:r>
          </a:p>
          <a:p>
            <a:r>
              <a:rPr lang="en-GB" sz="2200" dirty="0">
                <a:latin typeface="Gill Sans MT (Body)"/>
              </a:rPr>
              <a:t>You may be paid an hourly rate or a fixed wage </a:t>
            </a:r>
          </a:p>
          <a:p>
            <a:r>
              <a:rPr lang="en-GB" sz="2200" dirty="0">
                <a:latin typeface="Gill Sans MT (Body)"/>
              </a:rPr>
              <a:t>Does not always require specialised qualifications or training </a:t>
            </a:r>
          </a:p>
          <a:p>
            <a:r>
              <a:rPr lang="en-GB" sz="2200" dirty="0">
                <a:latin typeface="Gill Sans MT (Body)"/>
              </a:rPr>
              <a:t>Focus is mainly on earning income rather than long-term career goals </a:t>
            </a:r>
          </a:p>
          <a:p>
            <a:r>
              <a:rPr lang="en-GB" sz="2200" dirty="0">
                <a:latin typeface="Gill Sans MT (Body)"/>
              </a:rPr>
              <a:t>May offer less stability (precarious work) </a:t>
            </a:r>
          </a:p>
          <a:p>
            <a:pPr marL="0" indent="0">
              <a:buNone/>
            </a:pPr>
            <a:endParaRPr lang="en-GB" sz="2200" dirty="0">
              <a:latin typeface="Gill Sans MT (Body)"/>
            </a:endParaRPr>
          </a:p>
          <a:p>
            <a:pPr marL="0" indent="0">
              <a:buNone/>
            </a:pPr>
            <a:r>
              <a:rPr lang="en-GB" sz="2200" b="1" dirty="0">
                <a:latin typeface="Gill Sans MT (Body)"/>
              </a:rPr>
              <a:t>A job is something you do to earn money in the short term.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C3EDFE-9CFC-6D82-F4CE-2907656327A9}"/>
              </a:ext>
            </a:extLst>
          </p:cNvPr>
          <p:cNvSpPr txBox="1"/>
          <p:nvPr/>
        </p:nvSpPr>
        <p:spPr>
          <a:xfrm>
            <a:off x="10254770" y="5719732"/>
            <a:ext cx="19372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(Kalleberg, 2009)</a:t>
            </a:r>
          </a:p>
        </p:txBody>
      </p:sp>
    </p:spTree>
    <p:extLst>
      <p:ext uri="{BB962C8B-B14F-4D97-AF65-F5344CB8AC3E}">
        <p14:creationId xmlns:p14="http://schemas.microsoft.com/office/powerpoint/2010/main" val="48543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77E26E-B785-78FE-F0EF-AFE97F5E8A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BBFEF-4C3A-8208-AF3F-9E321698C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270" y="346480"/>
            <a:ext cx="10939461" cy="827900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>
                <a:latin typeface="Gill Sans MT (Headings)"/>
              </a:rPr>
              <a:t>What is a Career? (Building Your Future)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5DD1F0-E7D6-6602-DCE6-471787F100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268" y="1174380"/>
            <a:ext cx="11403807" cy="53371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500" dirty="0">
                <a:latin typeface="Gill Sans MT (Body)"/>
              </a:rPr>
              <a:t>A career is a long-term professional journey that develops over time.</a:t>
            </a:r>
          </a:p>
          <a:p>
            <a:endParaRPr lang="en-GB" dirty="0">
              <a:latin typeface="Gill Sans MT (Body)"/>
            </a:endParaRPr>
          </a:p>
          <a:p>
            <a:pPr marL="0" indent="0">
              <a:buNone/>
            </a:pPr>
            <a:r>
              <a:rPr lang="en-GB" sz="3500" b="1" dirty="0">
                <a:latin typeface="Gill Sans MT (Body)"/>
              </a:rPr>
              <a:t>Key Features of a Career:</a:t>
            </a:r>
          </a:p>
          <a:p>
            <a:r>
              <a:rPr lang="en-GB" sz="3500" dirty="0">
                <a:latin typeface="Gill Sans MT (Body)"/>
              </a:rPr>
              <a:t>Involves progression within a field or related roles </a:t>
            </a:r>
          </a:p>
          <a:p>
            <a:r>
              <a:rPr lang="en-GB" sz="3500" dirty="0">
                <a:latin typeface="Gill Sans MT (Body)"/>
              </a:rPr>
              <a:t>Built on your skills, interests, and education </a:t>
            </a:r>
          </a:p>
          <a:p>
            <a:r>
              <a:rPr lang="en-GB" sz="3500" dirty="0">
                <a:latin typeface="Gill Sans MT (Body)"/>
              </a:rPr>
              <a:t>Focuses on long-term development and growth </a:t>
            </a:r>
          </a:p>
          <a:p>
            <a:r>
              <a:rPr lang="en-GB" sz="3500" dirty="0">
                <a:latin typeface="Gill Sans MT (Body)"/>
              </a:rPr>
              <a:t>Often includes structured roles, salaries, and benefits </a:t>
            </a:r>
          </a:p>
          <a:p>
            <a:r>
              <a:rPr lang="en-GB" sz="3500" dirty="0">
                <a:latin typeface="Gill Sans MT (Body)"/>
              </a:rPr>
              <a:t>Can span many years or even a lifetime </a:t>
            </a:r>
          </a:p>
          <a:p>
            <a:r>
              <a:rPr lang="en-GB" sz="3500" dirty="0">
                <a:latin typeface="Gill Sans MT (Body)"/>
              </a:rPr>
              <a:t>Emphasises achievement, fulfilment, and progression </a:t>
            </a:r>
          </a:p>
          <a:p>
            <a:pPr marL="0" indent="0">
              <a:buNone/>
            </a:pPr>
            <a:endParaRPr lang="en-GB" sz="3500" dirty="0">
              <a:latin typeface="Gill Sans MT (Body)"/>
            </a:endParaRPr>
          </a:p>
          <a:p>
            <a:pPr marL="0" indent="0">
              <a:buNone/>
            </a:pPr>
            <a:r>
              <a:rPr lang="en-GB" sz="3500" dirty="0">
                <a:latin typeface="Gill Sans MT (Body)"/>
              </a:rPr>
              <a:t>A career is something you build over time for your future.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EBAC13-F40F-52B9-F846-572CF6572F31}"/>
              </a:ext>
            </a:extLst>
          </p:cNvPr>
          <p:cNvSpPr txBox="1"/>
          <p:nvPr/>
        </p:nvSpPr>
        <p:spPr>
          <a:xfrm>
            <a:off x="10472738" y="5683620"/>
            <a:ext cx="15573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(Super, 1990)</a:t>
            </a:r>
          </a:p>
        </p:txBody>
      </p:sp>
    </p:spTree>
    <p:extLst>
      <p:ext uri="{BB962C8B-B14F-4D97-AF65-F5344CB8AC3E}">
        <p14:creationId xmlns:p14="http://schemas.microsoft.com/office/powerpoint/2010/main" val="1001112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CB1DE69F-569C-4A49-8E50-4093C135A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50B488F5-9CE4-4346-B22F-600286ED4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F76596F-57DF-4A0C-96D9-046DC3B3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16176A8D-754E-4699-9AAC-A833466A2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AA0E174-1032-45EB-8FEE-2178019BA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017D167-735C-4828-BF61-5BEC0A93C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460" y="866888"/>
            <a:ext cx="3603703" cy="729150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 b="1" dirty="0">
                <a:latin typeface="Gill Sans MT (Headings)"/>
              </a:rPr>
              <a:t>CV Origins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48A2A651-3D77-45F6-9A25-3762F5E46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t="474" r="60418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6DCF48-BEDC-558A-0796-58729BB393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rcRect l="17943" r="9656" b="-2"/>
          <a:stretch>
            <a:fillRect/>
          </a:stretch>
        </p:blipFill>
        <p:spPr>
          <a:xfrm>
            <a:off x="8486890" y="798912"/>
            <a:ext cx="3374372" cy="4660762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EE1B9172-598D-41CA-A120-1347A28BA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D3493C9-FDB6-46AD-891A-36C02F24D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FA11CFD9-2C7F-B403-C959-5719083A84C0}"/>
              </a:ext>
            </a:extLst>
          </p:cNvPr>
          <p:cNvSpPr txBox="1"/>
          <p:nvPr/>
        </p:nvSpPr>
        <p:spPr>
          <a:xfrm>
            <a:off x="330738" y="1664014"/>
            <a:ext cx="7956012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The first recorded CV (Curriculum Vitae) dates back to Leonardo da Vinci in 1482, when he wrote a letter applying for a job in Milan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He listed his skills and experience to show he was suitable for an engineering role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Early CVs focused on abilities and why the candidate was right for the job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By the early 20th century, CVs became a standard requirement for job applications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In the 21st century, CVs moved online, with platforms like Indeed and LinkedIn</a:t>
            </a:r>
          </a:p>
          <a:p>
            <a:pPr algn="just"/>
            <a:endParaRPr lang="en-GB" sz="2200" dirty="0">
              <a:latin typeface="Gill Sans MT (Body)"/>
            </a:endParaRPr>
          </a:p>
          <a:p>
            <a:pPr algn="r"/>
            <a:r>
              <a:rPr lang="en-GB" sz="2000" dirty="0">
                <a:latin typeface="Gill Sans MT (Body)"/>
              </a:rPr>
              <a:t>(Innes, 2019)</a:t>
            </a:r>
          </a:p>
        </p:txBody>
      </p:sp>
    </p:spTree>
    <p:extLst>
      <p:ext uri="{BB962C8B-B14F-4D97-AF65-F5344CB8AC3E}">
        <p14:creationId xmlns:p14="http://schemas.microsoft.com/office/powerpoint/2010/main" val="216983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514" y="342418"/>
            <a:ext cx="10062032" cy="1049235"/>
          </a:xfrm>
        </p:spPr>
        <p:txBody>
          <a:bodyPr>
            <a:normAutofit fontScale="90000"/>
          </a:bodyPr>
          <a:lstStyle/>
          <a:p>
            <a:r>
              <a:rPr lang="en-US" sz="5300" b="1" dirty="0">
                <a:latin typeface="Gill Sans MT (Headings)"/>
              </a:rPr>
              <a:t>Purpose of the CV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4B49-27C8-46B6-8B11-AD7E8F615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1243012"/>
            <a:ext cx="8229600" cy="4743451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200" dirty="0">
                <a:latin typeface="Gill Sans MT (Body)"/>
              </a:rPr>
              <a:t>A CV is used to present your skills, experience, and qualifications to an employer.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200" b="1" noProof="1">
                <a:latin typeface="Gill Sans MT (Body)"/>
              </a:rPr>
              <a:t>Key Purposes:</a:t>
            </a:r>
          </a:p>
          <a:p>
            <a:pPr>
              <a:lnSpc>
                <a:spcPct val="110000"/>
              </a:lnSpc>
            </a:pPr>
            <a:r>
              <a:rPr lang="en-GB" sz="2200" dirty="0">
                <a:latin typeface="Gill Sans MT (Body)"/>
              </a:rPr>
              <a:t>Showcase your skills and experience </a:t>
            </a:r>
          </a:p>
          <a:p>
            <a:pPr>
              <a:lnSpc>
                <a:spcPct val="110000"/>
              </a:lnSpc>
            </a:pPr>
            <a:r>
              <a:rPr lang="en-GB" sz="2200" dirty="0">
                <a:latin typeface="Gill Sans MT (Body)"/>
              </a:rPr>
              <a:t>Demonstrate your suitability for a job </a:t>
            </a:r>
          </a:p>
          <a:p>
            <a:pPr>
              <a:lnSpc>
                <a:spcPct val="110000"/>
              </a:lnSpc>
            </a:pPr>
            <a:r>
              <a:rPr lang="en-GB" sz="2200" dirty="0">
                <a:latin typeface="Gill Sans MT (Body)"/>
              </a:rPr>
              <a:t>Highlight your achievements and strengths </a:t>
            </a:r>
          </a:p>
          <a:p>
            <a:pPr>
              <a:lnSpc>
                <a:spcPct val="110000"/>
              </a:lnSpc>
            </a:pPr>
            <a:r>
              <a:rPr lang="en-GB" sz="2200" dirty="0">
                <a:latin typeface="Gill Sans MT (Body)"/>
              </a:rPr>
              <a:t>Make a positive first impression </a:t>
            </a:r>
          </a:p>
          <a:p>
            <a:pPr>
              <a:lnSpc>
                <a:spcPct val="110000"/>
              </a:lnSpc>
            </a:pPr>
            <a:r>
              <a:rPr lang="en-GB" sz="2200" dirty="0">
                <a:latin typeface="Gill Sans MT (Body)"/>
              </a:rPr>
              <a:t>Secure an interview opportunity </a:t>
            </a:r>
            <a:endParaRPr lang="en-GB" sz="2200" noProof="1">
              <a:latin typeface="Gill Sans MT (Body)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2200" dirty="0">
                <a:latin typeface="Gill Sans MT (Body)"/>
              </a:rPr>
              <a:t>A CV is your personal marketing tool—it helps convince employers why they should choose you.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300" noProof="1"/>
          </a:p>
        </p:txBody>
      </p: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6B54DFF3-1F9D-D08E-9925-13CED5F14A4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41301" y="1391653"/>
            <a:ext cx="3308172" cy="33081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A7151B-07A0-80E8-EAF0-6731272F557F}"/>
              </a:ext>
            </a:extLst>
          </p:cNvPr>
          <p:cNvSpPr txBox="1"/>
          <p:nvPr/>
        </p:nvSpPr>
        <p:spPr>
          <a:xfrm>
            <a:off x="8901113" y="5657791"/>
            <a:ext cx="30718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</a:t>
            </a:r>
            <a:r>
              <a:rPr lang="en-GB" sz="2000" dirty="0" err="1">
                <a:latin typeface="Gill Sans MT (Body)"/>
              </a:rPr>
              <a:t>McMilan</a:t>
            </a:r>
            <a:r>
              <a:rPr lang="en-GB" sz="2000" dirty="0">
                <a:latin typeface="Gill Sans MT (Body)"/>
              </a:rPr>
              <a:t> and Weyers, 2013)</a:t>
            </a:r>
          </a:p>
        </p:txBody>
      </p:sp>
    </p:spTree>
    <p:extLst>
      <p:ext uri="{BB962C8B-B14F-4D97-AF65-F5344CB8AC3E}">
        <p14:creationId xmlns:p14="http://schemas.microsoft.com/office/powerpoint/2010/main" val="3888429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E07757-BAEC-ADCA-BC24-286072D64D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6FE7134-47B1-4BFF-93CB-669E11257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8"/>
            <a:ext cx="12192000" cy="638923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58A78-4D5D-055E-9281-612F02501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523" y="2170231"/>
            <a:ext cx="3627080" cy="2517536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  <a:latin typeface="Gill Sans MT (Headings)"/>
              </a:rPr>
              <a:t>What is Ideal for a CV?</a:t>
            </a:r>
            <a:br>
              <a:rPr lang="en-US" dirty="0">
                <a:solidFill>
                  <a:srgbClr val="FFFFFF"/>
                </a:solidFill>
                <a:latin typeface="Gill Sans MT (Headings)"/>
              </a:rPr>
            </a:br>
            <a:endParaRPr lang="en-US" dirty="0">
              <a:solidFill>
                <a:srgbClr val="FFFFFF"/>
              </a:solidFill>
              <a:latin typeface="Gill Sans MT (Headings)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B5869-302C-EB66-7472-812175AE2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259" y="27214"/>
            <a:ext cx="7181606" cy="7272337"/>
          </a:xfrm>
        </p:spPr>
        <p:txBody>
          <a:bodyPr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Gill Sans MT (Body)"/>
              </a:rPr>
              <a:t>Neat, well-structured, and easy to read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Gill Sans MT (Body)"/>
              </a:rPr>
              <a:t>Tailored to the job role and relevant to the employer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Gill Sans MT (Body)"/>
              </a:rPr>
              <a:t>Present information positively and professionally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Gill Sans MT (Body)"/>
              </a:rPr>
              <a:t>Clear and concise (no unnecessary detail)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Gill Sans MT (Body)"/>
              </a:rPr>
              <a:t>Free from spelling and grammar errors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Gill Sans MT (Body)"/>
              </a:rPr>
              <a:t>Highlights key skills and achievements 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Gill Sans MT (Body)"/>
              </a:rPr>
              <a:t>Up to date and regularly reviewed (a living document)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GB" sz="2400" dirty="0">
                <a:latin typeface="Gill Sans MT (Body)"/>
              </a:rPr>
              <a:t>(Innes, 2019)</a:t>
            </a:r>
          </a:p>
        </p:txBody>
      </p:sp>
    </p:spTree>
    <p:extLst>
      <p:ext uri="{BB962C8B-B14F-4D97-AF65-F5344CB8AC3E}">
        <p14:creationId xmlns:p14="http://schemas.microsoft.com/office/powerpoint/2010/main" val="391398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43D4484-9BF4-9A5D-57C8-BA2D982DD965}"/>
              </a:ext>
            </a:extLst>
          </p:cNvPr>
          <p:cNvSpPr txBox="1"/>
          <p:nvPr/>
        </p:nvSpPr>
        <p:spPr>
          <a:xfrm>
            <a:off x="4743450" y="149995"/>
            <a:ext cx="7286625" cy="633650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200" dirty="0">
                <a:latin typeface="Gill Sans MT (Body)"/>
              </a:rPr>
              <a:t>A CV that lists your </a:t>
            </a:r>
            <a:r>
              <a:rPr lang="en-US" sz="2200" b="1" dirty="0">
                <a:latin typeface="Gill Sans MT (Body)"/>
              </a:rPr>
              <a:t>work experience </a:t>
            </a:r>
            <a:r>
              <a:rPr lang="en-US" sz="2200" dirty="0">
                <a:latin typeface="Gill Sans MT (Body)"/>
              </a:rPr>
              <a:t>in date order, starting with the most recent.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2200" dirty="0">
              <a:latin typeface="Gill Sans MT (Body)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200" b="1" dirty="0">
                <a:latin typeface="Gill Sans MT (Body)"/>
              </a:rPr>
              <a:t>Key Features: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Gill Sans MT (Body)"/>
              </a:rPr>
              <a:t>Focus on work history and progression 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Gill Sans MT (Body)"/>
              </a:rPr>
              <a:t>Jobs listed in reverse chronological order 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Gill Sans MT (Body)"/>
              </a:rPr>
              <a:t>Includes dates, roles, and responsibilities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200" b="1" dirty="0">
                <a:latin typeface="Gill Sans MT (Body)"/>
              </a:rPr>
              <a:t>Best For: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Gill Sans MT (Body)"/>
              </a:rPr>
              <a:t>People with consistent work experience 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Gill Sans MT (Body)"/>
              </a:rPr>
              <a:t>Those showing career progression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200" b="1" dirty="0">
                <a:latin typeface="Gill Sans MT (Body)"/>
              </a:rPr>
              <a:t>Limitations: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Gill Sans MT (Body)"/>
              </a:rPr>
              <a:t>Highlights gaps in employment 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dirty="0">
                <a:latin typeface="Gill Sans MT (Body)"/>
              </a:rPr>
              <a:t>Less suitable if you have little experience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4B1AF11-D668-76DC-A1E9-CA8857C8BA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35695"/>
            <a:ext cx="4512943" cy="682230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773E6FA-509C-3750-F256-0EC9C0CF03C6}"/>
              </a:ext>
            </a:extLst>
          </p:cNvPr>
          <p:cNvSpPr txBox="1"/>
          <p:nvPr/>
        </p:nvSpPr>
        <p:spPr>
          <a:xfrm>
            <a:off x="10287000" y="5686425"/>
            <a:ext cx="1743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(O’Neill, 2014)</a:t>
            </a:r>
          </a:p>
        </p:txBody>
      </p:sp>
    </p:spTree>
    <p:extLst>
      <p:ext uri="{BB962C8B-B14F-4D97-AF65-F5344CB8AC3E}">
        <p14:creationId xmlns:p14="http://schemas.microsoft.com/office/powerpoint/2010/main" val="387980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C4C22E-94BA-91D3-9B6C-6217EAA7B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4394504-08C7-C3CA-E647-BB3B880A4533}"/>
              </a:ext>
            </a:extLst>
          </p:cNvPr>
          <p:cNvSpPr txBox="1"/>
          <p:nvPr/>
        </p:nvSpPr>
        <p:spPr>
          <a:xfrm>
            <a:off x="144434" y="157161"/>
            <a:ext cx="7042179" cy="6086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dirty="0">
                <a:latin typeface="Gill Sans MT (Body)"/>
              </a:rPr>
              <a:t>A CV that focuses on your </a:t>
            </a:r>
            <a:r>
              <a:rPr lang="en-US" sz="2000" b="1" dirty="0">
                <a:latin typeface="Gill Sans MT (Body)"/>
              </a:rPr>
              <a:t>skills and abilities</a:t>
            </a:r>
            <a:r>
              <a:rPr lang="en-US" sz="2000" dirty="0">
                <a:latin typeface="Gill Sans MT (Body)"/>
              </a:rPr>
              <a:t>, rather than your work history.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2000" dirty="0">
              <a:latin typeface="Gill Sans MT (Body)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b="1" dirty="0">
                <a:latin typeface="Gill Sans MT (Body)"/>
              </a:rPr>
              <a:t>Key Features: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 err="1">
                <a:latin typeface="Gill Sans MT (Body)"/>
              </a:rPr>
              <a:t>Organised</a:t>
            </a:r>
            <a:r>
              <a:rPr lang="en-US" sz="2000" b="0" dirty="0">
                <a:latin typeface="Gill Sans MT (Body)"/>
              </a:rPr>
              <a:t> by skills (e.g. communication, teamwork)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Less emphasis on job titles and dates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Includes examples of what you can do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b="1" dirty="0">
                <a:latin typeface="Gill Sans MT (Body)"/>
              </a:rPr>
              <a:t>Best For: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Students or those with limited experience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Career changers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People with employment gaps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b="1" dirty="0">
                <a:latin typeface="Gill Sans MT (Body)"/>
              </a:rPr>
              <a:t>Limitations: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Employers may want to see clear work history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Can seem less straightforward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A5F2A04-A708-4A5A-B085-805AB1EC9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6613" y="9560"/>
            <a:ext cx="5005387" cy="681944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46C0FC5-0394-EECE-0932-097D6036A4C6}"/>
              </a:ext>
            </a:extLst>
          </p:cNvPr>
          <p:cNvSpPr txBox="1"/>
          <p:nvPr/>
        </p:nvSpPr>
        <p:spPr>
          <a:xfrm>
            <a:off x="5443538" y="5686425"/>
            <a:ext cx="1743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(O’Neill, 2014)</a:t>
            </a:r>
          </a:p>
        </p:txBody>
      </p:sp>
    </p:spTree>
    <p:extLst>
      <p:ext uri="{BB962C8B-B14F-4D97-AF65-F5344CB8AC3E}">
        <p14:creationId xmlns:p14="http://schemas.microsoft.com/office/powerpoint/2010/main" val="118270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9039C3-5B62-4BA0-A4C9-47A713A87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93E2A7C-A909-73BD-FC4B-B78ACA7D441A}"/>
              </a:ext>
            </a:extLst>
          </p:cNvPr>
          <p:cNvSpPr txBox="1"/>
          <p:nvPr/>
        </p:nvSpPr>
        <p:spPr>
          <a:xfrm>
            <a:off x="242888" y="400050"/>
            <a:ext cx="6657975" cy="55713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200" b="0" dirty="0">
                <a:latin typeface="Gill Sans MT (Body)"/>
              </a:rPr>
              <a:t>A CV that combines </a:t>
            </a:r>
            <a:r>
              <a:rPr lang="en-US" sz="2200" b="1" dirty="0">
                <a:latin typeface="Gill Sans MT (Body)"/>
              </a:rPr>
              <a:t>skills and work experience</a:t>
            </a:r>
            <a:r>
              <a:rPr lang="en-US" sz="2200" b="0" dirty="0">
                <a:latin typeface="Gill Sans MT (Body)"/>
              </a:rPr>
              <a:t>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br>
              <a:rPr lang="en-US" sz="2200" dirty="0">
                <a:latin typeface="Gill Sans MT (Body)"/>
              </a:rPr>
            </a:br>
            <a:r>
              <a:rPr lang="en-US" sz="2200" b="1" dirty="0">
                <a:latin typeface="Gill Sans MT (Body)"/>
              </a:rPr>
              <a:t>Key Features: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b="0" dirty="0">
                <a:latin typeface="Gill Sans MT (Body)"/>
              </a:rPr>
              <a:t>Starts with a skills section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b="0" dirty="0">
                <a:latin typeface="Gill Sans MT (Body)"/>
              </a:rPr>
              <a:t>Followed by work history (chronological)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b="0" dirty="0">
                <a:latin typeface="Gill Sans MT (Body)"/>
              </a:rPr>
              <a:t>Shows both abilities and experience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200" b="1" dirty="0">
                <a:latin typeface="Gill Sans MT (Body)"/>
              </a:rPr>
              <a:t>Best For: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b="0" dirty="0">
                <a:latin typeface="Gill Sans MT (Body)"/>
              </a:rPr>
              <a:t>People with some experience and strong skills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b="0" dirty="0">
                <a:latin typeface="Gill Sans MT (Body)"/>
              </a:rPr>
              <a:t>Those wanting a balanced CV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200" b="1" dirty="0">
                <a:latin typeface="Gill Sans MT (Body)"/>
              </a:rPr>
              <a:t>Limitations: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b="0" dirty="0">
                <a:latin typeface="Gill Sans MT (Body)"/>
              </a:rPr>
              <a:t>Can become too long if not concise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200" b="0" dirty="0">
                <a:latin typeface="Gill Sans MT (Body)"/>
              </a:rPr>
              <a:t>Needs careful </a:t>
            </a:r>
            <a:r>
              <a:rPr lang="en-US" sz="2200" b="0" dirty="0" err="1">
                <a:latin typeface="Gill Sans MT (Body)"/>
              </a:rPr>
              <a:t>organisation</a:t>
            </a:r>
            <a:endParaRPr lang="en-US" sz="2200" b="0" dirty="0">
              <a:latin typeface="Gill Sans MT (Body)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8EA4F24-57E5-6A65-A1F9-43F4EB691C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0863" y="2779"/>
            <a:ext cx="5291137" cy="685522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9D62FFF-CCD7-976B-CE33-1B5D0194ACAB}"/>
              </a:ext>
            </a:extLst>
          </p:cNvPr>
          <p:cNvSpPr txBox="1"/>
          <p:nvPr/>
        </p:nvSpPr>
        <p:spPr>
          <a:xfrm>
            <a:off x="5157788" y="5571305"/>
            <a:ext cx="17430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(O’Neill, 2014)</a:t>
            </a:r>
          </a:p>
        </p:txBody>
      </p:sp>
    </p:spTree>
    <p:extLst>
      <p:ext uri="{BB962C8B-B14F-4D97-AF65-F5344CB8AC3E}">
        <p14:creationId xmlns:p14="http://schemas.microsoft.com/office/powerpoint/2010/main" val="10579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3 Types of CVs">
            <a:hlinkClick r:id="" action="ppaction://media"/>
            <a:extLst>
              <a:ext uri="{FF2B5EF4-FFF2-40B4-BE49-F238E27FC236}">
                <a16:creationId xmlns:a16="http://schemas.microsoft.com/office/drawing/2014/main" id="{9952E126-0B69-40CC-B000-8B551BDE93A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858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944280-0D26-39EA-4781-BE8B076E1C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4F907-AE4A-BB87-8FD1-378AA04E1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300" y="424687"/>
            <a:ext cx="9603275" cy="8183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b="1" dirty="0">
                <a:latin typeface="Gill Sans MT (Headings)"/>
              </a:rPr>
              <a:t>What is a Personal Statement?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5AD7F7-4B1C-6DDA-8B5D-2DA8F082B72F}"/>
              </a:ext>
            </a:extLst>
          </p:cNvPr>
          <p:cNvSpPr txBox="1"/>
          <p:nvPr/>
        </p:nvSpPr>
        <p:spPr>
          <a:xfrm>
            <a:off x="478937" y="1441690"/>
            <a:ext cx="7198213" cy="422333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71450" indent="-22860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Gill Sans MT (Body)"/>
              </a:rPr>
              <a:t>A short paragraph at the top of your CV explaining who you are, your skills, and your career goals </a:t>
            </a:r>
          </a:p>
          <a:p>
            <a:pPr marL="171450" indent="-22860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dirty="0" err="1">
                <a:latin typeface="Gill Sans MT (Body)"/>
              </a:rPr>
              <a:t>Summarises</a:t>
            </a:r>
            <a:r>
              <a:rPr lang="en-US" sz="2400" b="0" dirty="0">
                <a:latin typeface="Gill Sans MT (Body)"/>
              </a:rPr>
              <a:t> what you can offer an employer </a:t>
            </a:r>
          </a:p>
          <a:p>
            <a:pPr marL="171450" indent="-22860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Gill Sans MT (Body)"/>
              </a:rPr>
              <a:t>Includes your key strengths, interests, and ambitions </a:t>
            </a:r>
          </a:p>
          <a:p>
            <a:pPr marL="171450" indent="-22860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Gill Sans MT (Body)"/>
              </a:rPr>
              <a:t>Helps create a strong first impression </a:t>
            </a:r>
          </a:p>
          <a:p>
            <a:pPr marL="171450" indent="-22860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Gill Sans MT (Body)"/>
              </a:rPr>
              <a:t>Shows your suitability for the role </a:t>
            </a:r>
          </a:p>
          <a:p>
            <a:pPr marL="171450" indent="-22860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dirty="0">
                <a:latin typeface="Gill Sans MT (Body)"/>
              </a:rPr>
              <a:t>Should be clear, concise, and tailored to the job</a:t>
            </a:r>
          </a:p>
        </p:txBody>
      </p:sp>
      <p:pic>
        <p:nvPicPr>
          <p:cNvPr id="10" name="Graphic 9" descr="Office Worker">
            <a:extLst>
              <a:ext uri="{FF2B5EF4-FFF2-40B4-BE49-F238E27FC236}">
                <a16:creationId xmlns:a16="http://schemas.microsoft.com/office/drawing/2014/main" id="{1784C1AB-1316-3670-A0B8-85D043D634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26876" y="1243013"/>
            <a:ext cx="4223334" cy="42233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F9F984-FA95-1BF6-BF0B-4E6C65F5C4F7}"/>
              </a:ext>
            </a:extLst>
          </p:cNvPr>
          <p:cNvSpPr txBox="1"/>
          <p:nvPr/>
        </p:nvSpPr>
        <p:spPr>
          <a:xfrm>
            <a:off x="7677150" y="5699365"/>
            <a:ext cx="4514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(</a:t>
            </a:r>
            <a:r>
              <a:rPr lang="en-GB" sz="2400" dirty="0" err="1"/>
              <a:t>Mcmillan</a:t>
            </a:r>
            <a:r>
              <a:rPr lang="en-GB" sz="2400" dirty="0"/>
              <a:t> and Weyers, 2013)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00531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728" y="400050"/>
            <a:ext cx="7820026" cy="814388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2">
                    <a:lumMod val="10000"/>
                  </a:schemeClr>
                </a:solidFill>
                <a:latin typeface="Gill Sans MT (Headings)"/>
              </a:rPr>
              <a:t>Personal statement Example</a:t>
            </a:r>
            <a:endParaRPr lang="en-US" b="1" dirty="0">
              <a:solidFill>
                <a:schemeClr val="bg2">
                  <a:lumMod val="10000"/>
                </a:schemeClr>
              </a:solidFill>
              <a:latin typeface="Gill Sans MT (Headings)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4B49-27C8-46B6-8B11-AD7E8F615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728" y="1444741"/>
            <a:ext cx="11092543" cy="4351338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00000"/>
              </a:lnSpc>
              <a:buNone/>
            </a:pPr>
            <a:r>
              <a:rPr lang="en-GB" sz="3600" i="1" noProof="1"/>
              <a:t>“I am a motivated and adaptable individual with strong communication, teamwork, and problem-solving skills. I hold a Level 4 qualification in Employability Skills, which has equipped me with a solid understanding of workplace expectations and professional development. I am eager to contribute to a dynamic team and take on new challenges that allow me to grow personally and professionally.”</a:t>
            </a:r>
          </a:p>
          <a:p>
            <a:endParaRPr lang="en-US" noProof="1"/>
          </a:p>
        </p:txBody>
      </p:sp>
    </p:spTree>
    <p:extLst>
      <p:ext uri="{BB962C8B-B14F-4D97-AF65-F5344CB8AC3E}">
        <p14:creationId xmlns:p14="http://schemas.microsoft.com/office/powerpoint/2010/main" val="4016510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A2340-0C8E-4857-B725-514A0DFB9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481" y="765407"/>
            <a:ext cx="10587037" cy="4106631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Now that you understand the three types of CVs, and the contents of a CV, let’s look at a real example.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As you go through it, pay close attention to the </a:t>
            </a:r>
            <a:r>
              <a:rPr lang="en-GB" sz="3600" b="1" dirty="0"/>
              <a:t>layout</a:t>
            </a:r>
            <a:r>
              <a:rPr lang="en-GB" sz="3600" dirty="0"/>
              <a:t>, </a:t>
            </a:r>
            <a:r>
              <a:rPr lang="en-GB" sz="3600" b="1" dirty="0"/>
              <a:t>structure</a:t>
            </a:r>
            <a:r>
              <a:rPr lang="en-GB" sz="3600" dirty="0"/>
              <a:t>, and the </a:t>
            </a:r>
            <a:r>
              <a:rPr lang="en-GB" sz="3600" b="1" dirty="0"/>
              <a:t>type of information</a:t>
            </a:r>
            <a:r>
              <a:rPr lang="en-GB" sz="3600" dirty="0"/>
              <a:t> included, as you will soon be creating your own CV template.</a:t>
            </a:r>
          </a:p>
        </p:txBody>
      </p:sp>
    </p:spTree>
    <p:extLst>
      <p:ext uri="{BB962C8B-B14F-4D97-AF65-F5344CB8AC3E}">
        <p14:creationId xmlns:p14="http://schemas.microsoft.com/office/powerpoint/2010/main" val="75557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0B335B-C2B8-756B-84A1-2F064CE76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9A89C5-0069-5EA6-7988-914431AF62EC}"/>
              </a:ext>
            </a:extLst>
          </p:cNvPr>
          <p:cNvSpPr txBox="1"/>
          <p:nvPr/>
        </p:nvSpPr>
        <p:spPr>
          <a:xfrm>
            <a:off x="6095849" y="193657"/>
            <a:ext cx="5901646" cy="61972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b="1" dirty="0">
                <a:latin typeface="Gill Sans MT (Body)"/>
              </a:rPr>
              <a:t>You will now create your own CV template using what you have learned.</a:t>
            </a:r>
          </a:p>
          <a:p>
            <a:pPr algn="just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sz="2000" dirty="0">
              <a:latin typeface="Gill Sans MT (Body)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b="1" dirty="0">
                <a:latin typeface="Gill Sans MT (Body)"/>
              </a:rPr>
              <a:t>What to include: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Personal details (name, contact information)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Personal statement/profile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Skills </a:t>
            </a:r>
            <a:endParaRPr lang="en-US" sz="2000" dirty="0">
              <a:latin typeface="Gill Sans MT (Body)"/>
            </a:endParaRP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Education </a:t>
            </a:r>
            <a:endParaRPr lang="en-US" sz="2000" dirty="0">
              <a:latin typeface="Gill Sans MT (Body)"/>
            </a:endParaRP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Work experience (if applicable)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2000" dirty="0">
              <a:latin typeface="Gill Sans MT (Body)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US" sz="2000" b="1" dirty="0">
                <a:latin typeface="Gill Sans MT (Body)"/>
              </a:rPr>
              <a:t>What to focus on: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Clear structure and layout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Relevant information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dirty="0">
                <a:latin typeface="Gill Sans MT (Body)"/>
              </a:rPr>
              <a:t>Professional presentation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07C97D-401B-7116-D88C-AEF42A9144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33" y="973607"/>
            <a:ext cx="5034133" cy="503413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72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728" y="271462"/>
            <a:ext cx="7740832" cy="599463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latin typeface="Gill Sans MT (Headings)"/>
              </a:rPr>
              <a:t>What are employers looking for?</a:t>
            </a:r>
            <a:endParaRPr lang="en-US" b="1" dirty="0">
              <a:latin typeface="Gill Sans MT (Headings)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4B49-27C8-46B6-8B11-AD7E8F615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728" y="901335"/>
            <a:ext cx="11092543" cy="511614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33%  Tailored skills from the job description </a:t>
            </a:r>
          </a:p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26%  Clarity (well-written, formatted, specifying job applied to)</a:t>
            </a:r>
          </a:p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20%  Details from your CV (additional accomplishments, explanation of any gaps, etc.)</a:t>
            </a:r>
          </a:p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19%  Your value, not the basics, why we should hire you</a:t>
            </a:r>
          </a:p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18%  Spelling as well as grammar and “punctuation’,.!</a:t>
            </a:r>
          </a:p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17%  Personal vision &amp; uniqueness – the Personal Brand of you</a:t>
            </a:r>
          </a:p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12%  Brevity (expressing much in few words)</a:t>
            </a:r>
          </a:p>
          <a:p>
            <a:pPr>
              <a:lnSpc>
                <a:spcPct val="150000"/>
              </a:lnSpc>
            </a:pPr>
            <a:r>
              <a:rPr lang="en-GB" sz="2400" noProof="1">
                <a:latin typeface="Gill Sans MT (Body)"/>
              </a:rPr>
              <a:t>10%  never read them! </a:t>
            </a:r>
          </a:p>
          <a:p>
            <a:pPr marL="0" indent="0">
              <a:buNone/>
            </a:pPr>
            <a:endParaRPr lang="en-GB" noProof="1"/>
          </a:p>
          <a:p>
            <a:pPr marL="0" indent="0">
              <a:buNone/>
            </a:pPr>
            <a:endParaRPr lang="en-US" noProof="1"/>
          </a:p>
          <a:p>
            <a:pPr marL="0" indent="0">
              <a:buNone/>
            </a:pPr>
            <a:endParaRPr lang="en-US" noProof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EC1C98-E136-AC53-D93B-C5B6299F8578}"/>
              </a:ext>
            </a:extLst>
          </p:cNvPr>
          <p:cNvSpPr txBox="1"/>
          <p:nvPr/>
        </p:nvSpPr>
        <p:spPr>
          <a:xfrm>
            <a:off x="9929814" y="5571086"/>
            <a:ext cx="211455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Gill Sans MT (Headings)"/>
              </a:rPr>
              <a:t>(</a:t>
            </a:r>
            <a:r>
              <a:rPr lang="en-GB" sz="2200" dirty="0" err="1">
                <a:latin typeface="Gill Sans MT (Headings)"/>
              </a:rPr>
              <a:t>Prospecs</a:t>
            </a:r>
            <a:r>
              <a:rPr lang="en-GB" sz="2200" dirty="0">
                <a:latin typeface="Gill Sans MT (Headings)"/>
              </a:rPr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248050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075" y="483561"/>
            <a:ext cx="4319588" cy="716589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latin typeface="Gill Sans MT (Headings)"/>
              </a:rPr>
              <a:t>Cover Letters</a:t>
            </a:r>
            <a:br>
              <a:rPr lang="en-US" dirty="0"/>
            </a:b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50F100-DBA5-718E-DA8F-B35B43B6BB42}"/>
              </a:ext>
            </a:extLst>
          </p:cNvPr>
          <p:cNvSpPr txBox="1"/>
          <p:nvPr/>
        </p:nvSpPr>
        <p:spPr>
          <a:xfrm>
            <a:off x="600075" y="1184732"/>
            <a:ext cx="10987087" cy="44592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A cover letter supports your CV by showing how your skills and experience match the job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Its purpose is to convince the employer to invite you for an interview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Should be short, clear, and to the point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Tailored to each job, highlighting why you are a good fit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Gives you a chance to make a strong first impression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Not always required, but if not included, your CV should be clearly tailored to the job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Can be used to explain referrals or connections to the role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DCA788-D62B-72DF-21AB-E5D1302C464C}"/>
              </a:ext>
            </a:extLst>
          </p:cNvPr>
          <p:cNvSpPr txBox="1"/>
          <p:nvPr/>
        </p:nvSpPr>
        <p:spPr>
          <a:xfrm>
            <a:off x="8607287" y="5643966"/>
            <a:ext cx="337992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Gill Sans MT (Body)"/>
              </a:rPr>
              <a:t>(Gottlieb and Coates, 2024)</a:t>
            </a:r>
          </a:p>
        </p:txBody>
      </p:sp>
    </p:spTree>
    <p:extLst>
      <p:ext uri="{BB962C8B-B14F-4D97-AF65-F5344CB8AC3E}">
        <p14:creationId xmlns:p14="http://schemas.microsoft.com/office/powerpoint/2010/main" val="141381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95055"/>
            <a:ext cx="6134100" cy="778348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latin typeface="Gill Sans MT (Headings)"/>
              </a:rPr>
              <a:t>Types of Cover Letters</a:t>
            </a:r>
            <a:br>
              <a:rPr lang="en-US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4B49-27C8-46B6-8B11-AD7E8F615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852" y="973403"/>
            <a:ext cx="11092543" cy="5114790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b="1" dirty="0">
                <a:latin typeface="Gill Sans MT (Body)"/>
              </a:rPr>
              <a:t>Application Cover Letter</a:t>
            </a:r>
          </a:p>
          <a:p>
            <a:pPr marL="171450" indent="-171450"/>
            <a:r>
              <a:rPr lang="en-GB" sz="2200" dirty="0">
                <a:latin typeface="Gill Sans MT (Body)"/>
              </a:rPr>
              <a:t>The most common type, written for a specific job application</a:t>
            </a:r>
          </a:p>
          <a:p>
            <a:pPr marL="171450" indent="-171450"/>
            <a:r>
              <a:rPr lang="en-GB" sz="2200" dirty="0">
                <a:latin typeface="Gill Sans MT (Body)"/>
              </a:rPr>
              <a:t>Highlights your relevant skills and experience for the role</a:t>
            </a:r>
          </a:p>
          <a:p>
            <a:pPr marL="0" indent="0">
              <a:buNone/>
            </a:pPr>
            <a:endParaRPr lang="en-GB" sz="2200" i="1" dirty="0">
              <a:latin typeface="Gill Sans MT (Body)"/>
            </a:endParaRPr>
          </a:p>
          <a:p>
            <a:pPr marL="0" indent="0">
              <a:buNone/>
            </a:pPr>
            <a:r>
              <a:rPr lang="en-GB" sz="2400" b="1" i="1" u="sng" dirty="0">
                <a:latin typeface="Gill Sans MT (Body)"/>
              </a:rPr>
              <a:t>This is the type you will use for Assessment 2</a:t>
            </a:r>
            <a:r>
              <a:rPr lang="en-GB" sz="2400" b="1" u="sng" dirty="0">
                <a:latin typeface="Gill Sans MT (Body)"/>
              </a:rPr>
              <a:t> </a:t>
            </a:r>
          </a:p>
          <a:p>
            <a:pPr marL="0" indent="0">
              <a:buNone/>
            </a:pPr>
            <a:endParaRPr lang="en-GB" sz="2200" dirty="0">
              <a:latin typeface="Gill Sans MT (Body)"/>
            </a:endParaRPr>
          </a:p>
          <a:p>
            <a:pPr marL="457200" indent="-457200">
              <a:buFont typeface="+mj-lt"/>
              <a:buAutoNum type="arabicPeriod" startAt="2"/>
            </a:pPr>
            <a:r>
              <a:rPr lang="en-GB" sz="2200" b="1" dirty="0">
                <a:latin typeface="Gill Sans MT (Body)"/>
              </a:rPr>
              <a:t>Referral Cover Letter</a:t>
            </a:r>
          </a:p>
          <a:p>
            <a:pPr marL="171450" indent="-171450"/>
            <a:r>
              <a:rPr lang="en-GB" sz="2200" dirty="0">
                <a:latin typeface="Gill Sans MT (Body)"/>
              </a:rPr>
              <a:t>Includes the name of a person who referred you to the role</a:t>
            </a:r>
          </a:p>
          <a:p>
            <a:pPr marL="171450" indent="-171450"/>
            <a:r>
              <a:rPr lang="en-GB" sz="2200" dirty="0">
                <a:latin typeface="Gill Sans MT (Body)"/>
              </a:rPr>
              <a:t>Helps you stand out and build credibility with the employer</a:t>
            </a:r>
          </a:p>
          <a:p>
            <a:pPr marL="171450" indent="-171450"/>
            <a:r>
              <a:rPr lang="en-GB" sz="2200" dirty="0">
                <a:latin typeface="Gill Sans MT (Body)"/>
              </a:rPr>
              <a:t>Shows your connection to the organisation</a:t>
            </a:r>
            <a:endParaRPr lang="en-GB" noProof="1"/>
          </a:p>
          <a:p>
            <a:endParaRPr lang="en-GB" noProof="1"/>
          </a:p>
          <a:p>
            <a:endParaRPr lang="en-US" noProof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1A3400-6704-5082-E65A-4B513142D486}"/>
              </a:ext>
            </a:extLst>
          </p:cNvPr>
          <p:cNvSpPr txBox="1"/>
          <p:nvPr/>
        </p:nvSpPr>
        <p:spPr>
          <a:xfrm>
            <a:off x="10408920" y="5684542"/>
            <a:ext cx="1514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(CIPD, 2023)</a:t>
            </a:r>
          </a:p>
        </p:txBody>
      </p:sp>
    </p:spTree>
    <p:extLst>
      <p:ext uri="{BB962C8B-B14F-4D97-AF65-F5344CB8AC3E}">
        <p14:creationId xmlns:p14="http://schemas.microsoft.com/office/powerpoint/2010/main" val="28065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81DA7F-7A2C-8472-1430-3A9BCEE20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98E00-F63A-49A3-4B5E-E5A3C1574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728" y="242901"/>
            <a:ext cx="6229488" cy="836963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latin typeface="Gill Sans MT (Headings)"/>
              </a:rPr>
              <a:t>Types of Cover Letters</a:t>
            </a:r>
            <a:br>
              <a:rPr lang="en-US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F065-FD3C-0E6E-BABC-AA3464E65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729" y="1079863"/>
            <a:ext cx="10951710" cy="494946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GB" sz="2600" b="1" dirty="0">
                <a:latin typeface="Gill Sans MT (Body)"/>
              </a:rPr>
              <a:t>Letter of Interest (Speculative)</a:t>
            </a:r>
          </a:p>
          <a:p>
            <a:pPr marL="171450" indent="-171450"/>
            <a:r>
              <a:rPr lang="en-GB" sz="2600" dirty="0">
                <a:latin typeface="Gill Sans MT (Body)"/>
              </a:rPr>
              <a:t>Sent to a company you want to work for, even if no job is advertised</a:t>
            </a:r>
          </a:p>
          <a:p>
            <a:pPr marL="171450" indent="-171450"/>
            <a:r>
              <a:rPr lang="en-GB" sz="2600" dirty="0">
                <a:latin typeface="Gill Sans MT (Body)"/>
              </a:rPr>
              <a:t>Shows initiative and interest in the organisation</a:t>
            </a:r>
          </a:p>
          <a:p>
            <a:pPr marL="171450" indent="-171450"/>
            <a:r>
              <a:rPr lang="en-GB" sz="2600" dirty="0">
                <a:latin typeface="Gill Sans MT (Body)"/>
              </a:rPr>
              <a:t>Helps you find hidden opportunities </a:t>
            </a:r>
          </a:p>
          <a:p>
            <a:pPr marL="0" indent="0">
              <a:buNone/>
            </a:pPr>
            <a:endParaRPr lang="en-GB" sz="2600" b="1" dirty="0">
              <a:latin typeface="Gill Sans MT (Body)"/>
            </a:endParaRPr>
          </a:p>
          <a:p>
            <a:pPr marL="457200" indent="-457200">
              <a:buFont typeface="+mj-lt"/>
              <a:buAutoNum type="arabicPeriod" startAt="4"/>
            </a:pPr>
            <a:r>
              <a:rPr lang="en-GB" sz="2600" b="1" dirty="0">
                <a:latin typeface="Gill Sans MT (Body)"/>
              </a:rPr>
              <a:t>Value Proposition Letter</a:t>
            </a:r>
          </a:p>
          <a:p>
            <a:pPr marL="171450" indent="-171450"/>
            <a:r>
              <a:rPr lang="en-GB" sz="2600" dirty="0">
                <a:latin typeface="Gill Sans MT (Body)"/>
              </a:rPr>
              <a:t>Focuses on what makes you unique and valuable to an employer</a:t>
            </a:r>
          </a:p>
          <a:p>
            <a:pPr marL="171450" indent="-171450"/>
            <a:r>
              <a:rPr lang="en-GB" sz="2600" dirty="0">
                <a:latin typeface="Gill Sans MT (Body)"/>
              </a:rPr>
              <a:t>Highlights what you can offer the company, not just your experience</a:t>
            </a:r>
          </a:p>
          <a:p>
            <a:pPr marL="171450" indent="-171450"/>
            <a:r>
              <a:rPr lang="en-GB" sz="2600" dirty="0">
                <a:latin typeface="Gill Sans MT (Body)"/>
              </a:rPr>
              <a:t>Shows how you can contribute to their success</a:t>
            </a:r>
          </a:p>
          <a:p>
            <a:pPr marL="0" indent="0">
              <a:buNone/>
            </a:pPr>
            <a:endParaRPr lang="en-GB" noProof="1"/>
          </a:p>
          <a:p>
            <a:pPr>
              <a:buFont typeface="Wingdings" panose="05000000000000000000" pitchFamily="2" charset="2"/>
              <a:buChar char="Ø"/>
            </a:pPr>
            <a:endParaRPr lang="en-GB" noProof="1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GB" noProof="1"/>
          </a:p>
          <a:p>
            <a:pPr>
              <a:buFont typeface="Wingdings" panose="05000000000000000000" pitchFamily="2" charset="2"/>
              <a:buChar char="Ø"/>
            </a:pPr>
            <a:endParaRPr lang="en-GB" noProof="1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GB" noProof="1"/>
          </a:p>
          <a:p>
            <a:endParaRPr lang="en-GB" noProof="1"/>
          </a:p>
          <a:p>
            <a:endParaRPr lang="en-US" noProof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4E3C0F-6B6E-1A68-31DF-CC454CBA9F46}"/>
              </a:ext>
            </a:extLst>
          </p:cNvPr>
          <p:cNvSpPr txBox="1"/>
          <p:nvPr/>
        </p:nvSpPr>
        <p:spPr>
          <a:xfrm>
            <a:off x="10408920" y="5684542"/>
            <a:ext cx="1514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(CIPD, 2023)</a:t>
            </a:r>
          </a:p>
        </p:txBody>
      </p:sp>
    </p:spTree>
    <p:extLst>
      <p:ext uri="{BB962C8B-B14F-4D97-AF65-F5344CB8AC3E}">
        <p14:creationId xmlns:p14="http://schemas.microsoft.com/office/powerpoint/2010/main" val="227961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319" y="175377"/>
            <a:ext cx="6115521" cy="561746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chemeClr val="bg2">
                    <a:lumMod val="10000"/>
                  </a:schemeClr>
                </a:solidFill>
                <a:latin typeface="Gill Sans MT (Headings)"/>
              </a:rPr>
              <a:t>Cover Letter Essentials</a:t>
            </a:r>
            <a:br>
              <a:rPr lang="en-US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4B49-27C8-46B6-8B11-AD7E8F615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4" y="862148"/>
            <a:ext cx="12000410" cy="5756365"/>
          </a:xfrm>
        </p:spPr>
        <p:txBody>
          <a:bodyPr>
            <a:normAutofit/>
          </a:bodyPr>
          <a:lstStyle/>
          <a:p>
            <a:endParaRPr lang="en-GB" noProof="1"/>
          </a:p>
          <a:p>
            <a:endParaRPr lang="en-US" noProof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B085E8-1BE3-4ABD-A956-43DB32B0C240}"/>
              </a:ext>
            </a:extLst>
          </p:cNvPr>
          <p:cNvSpPr txBox="1"/>
          <p:nvPr/>
        </p:nvSpPr>
        <p:spPr>
          <a:xfrm>
            <a:off x="516319" y="645385"/>
            <a:ext cx="12000410" cy="5567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Your contact details (name, email, phone number)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Hiring manager’s name (if known)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Clearly state the job you are applying for and how you found it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Brief introduction – who you are and why you’re interested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Highlight your relevant skills and experience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Use examples to show your achievements or impact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Explain how you match the job and add value to the company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Express enthusiasm for the role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State your availability for interview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ill Sans MT (Body)"/>
              </a:rPr>
              <a:t>End with a professional sign-off (e.g. </a:t>
            </a:r>
            <a:r>
              <a:rPr lang="en-GB" sz="2400" i="1" dirty="0">
                <a:latin typeface="Gill Sans MT (Body)"/>
              </a:rPr>
              <a:t>Yours sincerely</a:t>
            </a:r>
            <a:r>
              <a:rPr lang="en-GB" sz="2400" dirty="0">
                <a:latin typeface="Gill Sans MT (Body)"/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97B410-564A-F58A-2412-926AD3DC868F}"/>
              </a:ext>
            </a:extLst>
          </p:cNvPr>
          <p:cNvSpPr txBox="1"/>
          <p:nvPr/>
        </p:nvSpPr>
        <p:spPr>
          <a:xfrm>
            <a:off x="10408920" y="5684542"/>
            <a:ext cx="1514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(CIPD, 2023)</a:t>
            </a:r>
          </a:p>
        </p:txBody>
      </p:sp>
    </p:spTree>
    <p:extLst>
      <p:ext uri="{BB962C8B-B14F-4D97-AF65-F5344CB8AC3E}">
        <p14:creationId xmlns:p14="http://schemas.microsoft.com/office/powerpoint/2010/main" val="269064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8C8FC-1762-ECC5-4D77-AA68C28928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042A6-7BC7-9BC5-DF55-501476732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369389"/>
            <a:ext cx="5318761" cy="602161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chemeClr val="bg2">
                    <a:lumMod val="10000"/>
                  </a:schemeClr>
                </a:solidFill>
                <a:latin typeface="Gill Sans MT (Headings)"/>
              </a:rPr>
              <a:t>Example Job Role</a:t>
            </a:r>
            <a:br>
              <a:rPr lang="en-US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CE6E0-6819-D31B-0777-5CE860A53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4" y="862148"/>
            <a:ext cx="12000410" cy="5756365"/>
          </a:xfrm>
        </p:spPr>
        <p:txBody>
          <a:bodyPr>
            <a:normAutofit/>
          </a:bodyPr>
          <a:lstStyle/>
          <a:p>
            <a:endParaRPr lang="en-GB" noProof="1"/>
          </a:p>
          <a:p>
            <a:endParaRPr lang="en-US" noProof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BA3718-CA9D-C646-890D-05328572854B}"/>
              </a:ext>
            </a:extLst>
          </p:cNvPr>
          <p:cNvSpPr txBox="1"/>
          <p:nvPr/>
        </p:nvSpPr>
        <p:spPr>
          <a:xfrm>
            <a:off x="777239" y="971550"/>
            <a:ext cx="10867074" cy="57246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Gill Sans MT (Body)"/>
              </a:rPr>
              <a:t>Job Title: Retail Sales Advisor (Health &amp; Beauty)</a:t>
            </a:r>
          </a:p>
          <a:p>
            <a:r>
              <a:rPr lang="en-GB" sz="2200" b="1" dirty="0">
                <a:latin typeface="Gill Sans MT (Body)"/>
              </a:rPr>
              <a:t>Company:</a:t>
            </a:r>
            <a:r>
              <a:rPr lang="en-GB" sz="2200" dirty="0">
                <a:latin typeface="Gill Sans MT (Body)"/>
              </a:rPr>
              <a:t> Glow Beauty UK</a:t>
            </a:r>
            <a:br>
              <a:rPr lang="en-GB" sz="2200" dirty="0">
                <a:latin typeface="Gill Sans MT (Body)"/>
              </a:rPr>
            </a:br>
            <a:r>
              <a:rPr lang="en-GB" sz="2200" b="1" dirty="0">
                <a:latin typeface="Gill Sans MT (Body)"/>
              </a:rPr>
              <a:t>Location:</a:t>
            </a:r>
            <a:r>
              <a:rPr lang="en-GB" sz="2200" dirty="0">
                <a:latin typeface="Gill Sans MT (Body)"/>
              </a:rPr>
              <a:t> Cardiff</a:t>
            </a:r>
            <a:br>
              <a:rPr lang="en-GB" sz="2200" dirty="0">
                <a:latin typeface="Gill Sans MT (Body)"/>
              </a:rPr>
            </a:br>
            <a:r>
              <a:rPr lang="en-GB" sz="2200" b="1" dirty="0">
                <a:latin typeface="Gill Sans MT (Body)"/>
              </a:rPr>
              <a:t>Type:</a:t>
            </a:r>
            <a:r>
              <a:rPr lang="en-GB" sz="2200" dirty="0">
                <a:latin typeface="Gill Sans MT (Body)"/>
              </a:rPr>
              <a:t> Full-time</a:t>
            </a:r>
          </a:p>
          <a:p>
            <a:endParaRPr lang="en-GB" sz="2200" dirty="0">
              <a:latin typeface="Gill Sans MT (Body)"/>
            </a:endParaRPr>
          </a:p>
          <a:p>
            <a:pPr algn="just"/>
            <a:r>
              <a:rPr lang="en-GB" sz="2200" b="1" dirty="0">
                <a:latin typeface="Gill Sans MT (Body)"/>
              </a:rPr>
              <a:t>Role Overview:</a:t>
            </a:r>
          </a:p>
          <a:p>
            <a:pPr algn="just"/>
            <a:r>
              <a:rPr lang="en-GB" sz="2200" dirty="0">
                <a:latin typeface="Gill Sans MT (Body)"/>
              </a:rPr>
              <a:t>We are looking for a friendly and motivated Retail Sales Advisor to join our team. You will provide excellent customer service, support sales targets, and help customers choose the right products.</a:t>
            </a:r>
          </a:p>
          <a:p>
            <a:pPr algn="just"/>
            <a:endParaRPr lang="en-GB" sz="2200" dirty="0">
              <a:latin typeface="Gill Sans MT (Body)"/>
            </a:endParaRPr>
          </a:p>
          <a:p>
            <a:r>
              <a:rPr lang="en-GB" sz="2200" b="1" dirty="0">
                <a:latin typeface="Gill Sans MT (Body)"/>
              </a:rPr>
              <a:t>Key Requirements:</a:t>
            </a:r>
            <a:endParaRPr lang="en-GB" sz="2200" dirty="0">
              <a:latin typeface="Gill Sans MT (Body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Strong communication and customer service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Ability to meet sales targets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Interest in health and beauty products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Gill Sans MT (Body)"/>
              </a:rPr>
              <a:t>Ability to work independently and in a team</a:t>
            </a:r>
          </a:p>
          <a:p>
            <a:pPr algn="just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63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C1F07-211C-9221-08A8-B36762AA6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50BCC-072A-799E-AE98-B76F1F88B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631" y="472893"/>
            <a:ext cx="2829396" cy="778509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solidFill>
                  <a:schemeClr val="bg2">
                    <a:lumMod val="10000"/>
                  </a:schemeClr>
                </a:solidFill>
                <a:latin typeface="Gill Sans MT (Headings)"/>
              </a:rPr>
              <a:t>Your Task!</a:t>
            </a:r>
            <a:br>
              <a:rPr lang="en-US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84C27-FE00-0302-1EFA-A6E7F5DA0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4" y="862148"/>
            <a:ext cx="12000410" cy="5756365"/>
          </a:xfrm>
        </p:spPr>
        <p:txBody>
          <a:bodyPr>
            <a:normAutofit/>
          </a:bodyPr>
          <a:lstStyle/>
          <a:p>
            <a:endParaRPr lang="en-GB" noProof="1"/>
          </a:p>
          <a:p>
            <a:endParaRPr lang="en-US" noProof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749074-870A-A9BC-EC28-86E8C80AAC0A}"/>
              </a:ext>
            </a:extLst>
          </p:cNvPr>
          <p:cNvSpPr txBox="1"/>
          <p:nvPr/>
        </p:nvSpPr>
        <p:spPr>
          <a:xfrm>
            <a:off x="799631" y="1251402"/>
            <a:ext cx="1071609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>
                <a:latin typeface="Gill Sans MT (Body)"/>
              </a:rPr>
              <a:t>Using the Retail Sales Advisor (Health &amp; Beauty) job role, write your own cover letter.</a:t>
            </a:r>
          </a:p>
          <a:p>
            <a:pPr algn="just"/>
            <a:endParaRPr lang="en-GB" sz="2400" b="0" dirty="0">
              <a:latin typeface="Gill Sans MT (Body)"/>
            </a:endParaRPr>
          </a:p>
          <a:p>
            <a:r>
              <a:rPr lang="en-GB" sz="2400" b="1" dirty="0">
                <a:latin typeface="Gill Sans MT (Body)"/>
              </a:rPr>
              <a:t>What to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A polite opening (e.g. Dear Hiring Manager)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State the job you are applying for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Briefly introduce yourself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Highlight your relevant skills and experience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Explain why you are interested in the role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Show how you would add value to the company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End with a professional closing</a:t>
            </a:r>
            <a:br>
              <a:rPr lang="en-GB" sz="2400" b="0" dirty="0">
                <a:latin typeface="Gill Sans MT (Body)"/>
              </a:rPr>
            </a:br>
            <a:r>
              <a:rPr lang="en-GB" sz="2400" b="0" dirty="0">
                <a:latin typeface="Gill Sans MT (Body)"/>
              </a:rPr>
              <a:t>(e.g. Yours sincerely + your name)</a:t>
            </a:r>
          </a:p>
        </p:txBody>
      </p:sp>
    </p:spTree>
    <p:extLst>
      <p:ext uri="{BB962C8B-B14F-4D97-AF65-F5344CB8AC3E}">
        <p14:creationId xmlns:p14="http://schemas.microsoft.com/office/powerpoint/2010/main" val="2098449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9600F-A17E-4354-A7AB-0CC2A43A9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775" y="315539"/>
            <a:ext cx="7319963" cy="776569"/>
          </a:xfrm>
        </p:spPr>
        <p:txBody>
          <a:bodyPr>
            <a:normAutofit fontScale="90000"/>
          </a:bodyPr>
          <a:lstStyle/>
          <a:p>
            <a:r>
              <a:rPr lang="en-US" sz="4400" b="1" dirty="0">
                <a:latin typeface="Gill Sans MT (Headings)"/>
              </a:rPr>
              <a:t>Focus on Person Specification</a:t>
            </a:r>
            <a:br>
              <a:rPr lang="en-US" dirty="0"/>
            </a:b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9D312B-6E6D-19BF-F9BA-1C260BB93030}"/>
              </a:ext>
            </a:extLst>
          </p:cNvPr>
          <p:cNvSpPr txBox="1"/>
          <p:nvPr/>
        </p:nvSpPr>
        <p:spPr>
          <a:xfrm>
            <a:off x="866775" y="1092108"/>
            <a:ext cx="10606089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Headings)"/>
              </a:rPr>
              <a:t>A person specification explains the skills, qualifications, knowledge, and experience needed for a job.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Headings)"/>
              </a:rPr>
              <a:t>It is usually based on the job description.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Headings)"/>
              </a:rPr>
              <a:t>Employers use it to decide who to shortlist and interview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Headings)"/>
              </a:rPr>
              <a:t>It helps you identify: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b="0" dirty="0">
                <a:latin typeface="Gill Sans MT (Headings)"/>
              </a:rPr>
              <a:t>What skills the employer wants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b="0" dirty="0">
                <a:latin typeface="Gill Sans MT (Headings)"/>
              </a:rPr>
              <a:t>What knowledge or experience they are looking for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Headings)"/>
              </a:rPr>
              <a:t>You can then use this information to tailor your CV and cover letter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Headings)"/>
              </a:rPr>
              <a:t>When applying, think about: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b="0" dirty="0">
                <a:latin typeface="Gill Sans MT (Headings)"/>
              </a:rPr>
              <a:t>Your qualifications and previous experience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b="0" dirty="0">
                <a:latin typeface="Gill Sans MT (Headings)"/>
              </a:rPr>
              <a:t>Your achievements and contributions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b="0" dirty="0">
                <a:latin typeface="Gill Sans MT (Headings)"/>
              </a:rPr>
              <a:t>How your profile matches the role 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b="0" dirty="0">
                <a:latin typeface="Gill Sans MT (Headings)"/>
              </a:rPr>
              <a:t>How to explain any gaps in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69FF57-D1F8-3B30-E274-15CF543AE835}"/>
              </a:ext>
            </a:extLst>
          </p:cNvPr>
          <p:cNvSpPr txBox="1"/>
          <p:nvPr/>
        </p:nvSpPr>
        <p:spPr>
          <a:xfrm>
            <a:off x="9629776" y="5630218"/>
            <a:ext cx="2343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ill Sans MT (Body)"/>
              </a:rPr>
              <a:t>(Armstrong, 2020)</a:t>
            </a:r>
          </a:p>
        </p:txBody>
      </p:sp>
    </p:spTree>
    <p:extLst>
      <p:ext uri="{BB962C8B-B14F-4D97-AF65-F5344CB8AC3E}">
        <p14:creationId xmlns:p14="http://schemas.microsoft.com/office/powerpoint/2010/main" val="142389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50455B-2EFF-D13B-FC37-BC0E19CB3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399D60-15CA-3998-EFAF-3CC65E22462A}"/>
              </a:ext>
            </a:extLst>
          </p:cNvPr>
          <p:cNvSpPr txBox="1"/>
          <p:nvPr/>
        </p:nvSpPr>
        <p:spPr>
          <a:xfrm>
            <a:off x="700089" y="314325"/>
            <a:ext cx="69580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Gill Sans MT (Headings)"/>
              </a:rPr>
              <a:t>Why Today’s Lesson Matters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B3331F-0955-71D4-1AE9-C10258D15404}"/>
              </a:ext>
            </a:extLst>
          </p:cNvPr>
          <p:cNvSpPr txBox="1"/>
          <p:nvPr/>
        </p:nvSpPr>
        <p:spPr>
          <a:xfrm>
            <a:off x="700089" y="1153025"/>
            <a:ext cx="10787061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600" b="0" dirty="0">
                <a:latin typeface="Gill Sans MT (Body)"/>
              </a:rPr>
              <a:t>Today’s lesson helps you prepare for Part 2 of your assignment (Job Interview).</a:t>
            </a:r>
          </a:p>
          <a:p>
            <a:pPr algn="just">
              <a:lnSpc>
                <a:spcPct val="150000"/>
              </a:lnSpc>
            </a:pPr>
            <a:endParaRPr lang="en-GB" sz="2600" dirty="0">
              <a:latin typeface="Gill Sans MT (Body)"/>
            </a:endParaRPr>
          </a:p>
          <a:p>
            <a:pPr algn="just">
              <a:lnSpc>
                <a:spcPct val="150000"/>
              </a:lnSpc>
            </a:pPr>
            <a:r>
              <a:rPr lang="en-GB" sz="2600" b="0" dirty="0">
                <a:latin typeface="Gill Sans MT (Body)"/>
              </a:rPr>
              <a:t>For Part 2, you will need to: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latin typeface="Gill Sans MT (Body)"/>
              </a:rPr>
              <a:t>Create a CV for a specific job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latin typeface="Gill Sans MT (Body)"/>
              </a:rPr>
              <a:t>Write a cover letter for that job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latin typeface="Gill Sans MT (Body)"/>
              </a:rPr>
              <a:t>Take part in a realistic interview </a:t>
            </a:r>
          </a:p>
          <a:p>
            <a:pPr algn="just">
              <a:lnSpc>
                <a:spcPct val="150000"/>
              </a:lnSpc>
            </a:pPr>
            <a:endParaRPr lang="en-GB" sz="2600" b="0" dirty="0">
              <a:latin typeface="Gill Sans MT (Body)"/>
            </a:endParaRPr>
          </a:p>
          <a:p>
            <a:pPr algn="just"/>
            <a:r>
              <a:rPr lang="en-GB" sz="2600" b="0" dirty="0">
                <a:latin typeface="Gill Sans MT (Body)"/>
              </a:rPr>
              <a:t>Use what you learned today to prepare for this task You should start working on this after you submit </a:t>
            </a:r>
            <a:r>
              <a:rPr lang="en-GB" sz="2600" b="1" u="sng" dirty="0">
                <a:latin typeface="Gill Sans MT (Body)"/>
              </a:rPr>
              <a:t>Part 1 (Reflective Essay)</a:t>
            </a:r>
            <a:r>
              <a:rPr lang="en-GB" sz="2600" b="1" dirty="0">
                <a:latin typeface="Gill Sans MT (Body)"/>
              </a:rPr>
              <a:t> </a:t>
            </a:r>
            <a:r>
              <a:rPr lang="en-GB" sz="2600" dirty="0">
                <a:latin typeface="Gill Sans MT (Body)"/>
              </a:rPr>
              <a:t>on Friday.</a:t>
            </a:r>
            <a:endParaRPr lang="en-GB" sz="2600" b="0" dirty="0">
              <a:latin typeface="Gill Sans MT (Body)"/>
            </a:endParaRPr>
          </a:p>
        </p:txBody>
      </p:sp>
    </p:spTree>
    <p:extLst>
      <p:ext uri="{BB962C8B-B14F-4D97-AF65-F5344CB8AC3E}">
        <p14:creationId xmlns:p14="http://schemas.microsoft.com/office/powerpoint/2010/main" val="349791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787C5-041C-A151-2AD5-3F893D2A5A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693A5A-859D-31B1-316F-B8A183843BAD}"/>
              </a:ext>
            </a:extLst>
          </p:cNvPr>
          <p:cNvSpPr txBox="1"/>
          <p:nvPr/>
        </p:nvSpPr>
        <p:spPr>
          <a:xfrm>
            <a:off x="453627" y="401122"/>
            <a:ext cx="72759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atin typeface="Gill Sans MT (Headings)"/>
              </a:rPr>
              <a:t>Learning Objectives – Recap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7EC675-3E7F-B85A-E74C-A38B95E7E5C6}"/>
              </a:ext>
            </a:extLst>
          </p:cNvPr>
          <p:cNvSpPr txBox="1"/>
          <p:nvPr/>
        </p:nvSpPr>
        <p:spPr>
          <a:xfrm>
            <a:off x="657225" y="1300163"/>
            <a:ext cx="10872788" cy="4407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b="0" dirty="0">
                <a:latin typeface="Gill Sans MT (Body)"/>
              </a:rPr>
              <a:t>By the end of this session, you should now be able to: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Understand the difference between a job and a career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Explain the purpose and structure of a CV and cover letter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Identify what makes an effective job application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Recognise the different types of CVs and cover letters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latin typeface="Gill Sans MT (Body)"/>
              </a:rPr>
              <a:t>Create a CV and a tailored cover letter</a:t>
            </a:r>
          </a:p>
        </p:txBody>
      </p:sp>
    </p:spTree>
    <p:extLst>
      <p:ext uri="{BB962C8B-B14F-4D97-AF65-F5344CB8AC3E}">
        <p14:creationId xmlns:p14="http://schemas.microsoft.com/office/powerpoint/2010/main" val="3184538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5CE1EA-12B5-A9D5-E40F-3AFA05583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F7680B5-1A78-4401-BA9A-78832F0FD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0F21DC9-D0AC-495C-8CC8-D5DDF8C11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26B82D7-D05B-412B-9A0D-6430BCD11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1E1838EA-1FA2-4DC4-B182-B8D2C57E7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rrows pointing right while one points left">
            <a:extLst>
              <a:ext uri="{FF2B5EF4-FFF2-40B4-BE49-F238E27FC236}">
                <a16:creationId xmlns:a16="http://schemas.microsoft.com/office/drawing/2014/main" id="{AC5AFEB5-8327-4C6C-F54F-61BABE1C044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1475" r="-1" b="4252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5D0E891-38D8-4772-991E-824A0E731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3338DB-05D7-195C-37BF-5D3661E0EC3B}"/>
              </a:ext>
            </a:extLst>
          </p:cNvPr>
          <p:cNvSpPr txBox="1"/>
          <p:nvPr/>
        </p:nvSpPr>
        <p:spPr>
          <a:xfrm>
            <a:off x="4065510" y="3546341"/>
            <a:ext cx="7707389" cy="1597159"/>
          </a:xfrm>
          <a:prstGeom prst="rect">
            <a:avLst/>
          </a:prstGeom>
        </p:spPr>
        <p:txBody>
          <a:bodyPr vert="horz" lIns="91440" tIns="45720" rIns="91440" bIns="0" rtlCol="0" anchor="b">
            <a:normAutofit lnSpcReduction="1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rgbClr val="FFFFFE"/>
                </a:solidFill>
                <a:latin typeface="Gill Sans MT (Headings)"/>
                <a:ea typeface="+mj-ea"/>
                <a:cs typeface="+mj-cs"/>
              </a:rPr>
              <a:t>Next Week (Week 8): Recruitment and Selection Process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502DADA-1E17-4CC2-9344-C63314F17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0448" b="36564"/>
          <a:stretch/>
        </p:blipFill>
        <p:spPr>
          <a:xfrm>
            <a:off x="4052391" y="3227912"/>
            <a:ext cx="68031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99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D6B1A-680E-4A0B-A827-B3A305BEE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065D32-ED8E-1DC6-A950-C7E176E79E9B}"/>
              </a:ext>
            </a:extLst>
          </p:cNvPr>
          <p:cNvSpPr txBox="1"/>
          <p:nvPr/>
        </p:nvSpPr>
        <p:spPr>
          <a:xfrm>
            <a:off x="453627" y="401122"/>
            <a:ext cx="72759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atin typeface="Gill Sans MT (Headings)"/>
              </a:rPr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586408-E304-D2F1-6F4B-E41C1D92519F}"/>
              </a:ext>
            </a:extLst>
          </p:cNvPr>
          <p:cNvSpPr txBox="1"/>
          <p:nvPr/>
        </p:nvSpPr>
        <p:spPr>
          <a:xfrm>
            <a:off x="453626" y="1224885"/>
            <a:ext cx="11276412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Chartered Institute of Personnel and Development (2023)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Job applications: Top tips.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CIPD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Gottlieb, M., and Coates, W. (2024) ‘A guide to creating a high-quality cover letter’,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A Global Journal of Emergency Care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, 8(3). Available at: </a:t>
            </a:r>
            <a:r>
              <a:rPr lang="en-GB" sz="2200" u="sng" kern="1200" dirty="0">
                <a:solidFill>
                  <a:schemeClr val="tx1"/>
                </a:solidFill>
                <a:effectLst/>
                <a:latin typeface="Gill Sans MT (Body)"/>
                <a:hlinkClick r:id="rId3"/>
              </a:rPr>
              <a:t>10.1002/aet2.10988</a:t>
            </a:r>
            <a:endParaRPr lang="en-GB" sz="2200" kern="1200" dirty="0">
              <a:solidFill>
                <a:schemeClr val="tx1"/>
              </a:solidFill>
              <a:effectLst/>
              <a:latin typeface="Gill Sans MT (Body)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Innes, J. (2019)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The CV Book: Your Definitive Guide to Writing the Perfect CV.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Pearson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Kalleberg, A. (2009) ‘Precarious work, insecure workers: Employment relations in transition’,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American Sociological Review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, 74(1), pp. 1–22. Available at: </a:t>
            </a:r>
            <a:r>
              <a:rPr lang="en-GB" sz="2200" u="sng" kern="1200" dirty="0">
                <a:solidFill>
                  <a:schemeClr val="tx1"/>
                </a:solidFill>
                <a:effectLst/>
                <a:latin typeface="Gill Sans MT (Body)"/>
                <a:hlinkClick r:id="rId4"/>
              </a:rPr>
              <a:t>10.1177/000312240907400101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McMillan, P., and Weyers, J. (2013)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How to Write a CV That Really Works.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Pearson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Michael Armstrong (2020)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Armstrong’s Handbook of Human Resource Management Practice.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15th </a:t>
            </a:r>
            <a:r>
              <a:rPr lang="en-GB" sz="2200" kern="1200" dirty="0" err="1">
                <a:solidFill>
                  <a:schemeClr val="tx1"/>
                </a:solidFill>
                <a:effectLst/>
                <a:latin typeface="Gill Sans MT (Body)"/>
              </a:rPr>
              <a:t>edn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. Kogan Page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O’Neill, G. (2014)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CVs, applications and psychometric tests.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Palgrave Macmillan.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Prospects (2025)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How to write a CV.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Available at: </a:t>
            </a:r>
            <a:r>
              <a:rPr lang="en-GB" sz="2200" u="sng" kern="1200" dirty="0">
                <a:solidFill>
                  <a:schemeClr val="tx1"/>
                </a:solidFill>
                <a:effectLst/>
                <a:latin typeface="Gill Sans MT (Body)"/>
                <a:hlinkClick r:id="rId5"/>
              </a:rPr>
              <a:t>https://www.prospects.ac.uk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(Accessed 19</a:t>
            </a:r>
            <a:r>
              <a:rPr lang="en-GB" sz="2200" kern="1200" baseline="30000" dirty="0">
                <a:solidFill>
                  <a:schemeClr val="tx1"/>
                </a:solidFill>
                <a:effectLst/>
                <a:latin typeface="Gill Sans MT (Body)"/>
              </a:rPr>
              <a:t>th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 April 2026)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Super, D. (1990) ‘A life-span, life-space approach to career development’, in Brown, D. and Brooks, L. (eds.) </a:t>
            </a:r>
            <a:r>
              <a:rPr lang="en-GB" sz="2200" i="1" kern="1200" dirty="0">
                <a:solidFill>
                  <a:schemeClr val="tx1"/>
                </a:solidFill>
                <a:effectLst/>
                <a:latin typeface="Gill Sans MT (Body)"/>
              </a:rPr>
              <a:t>Career Choice and Development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. 2nd </a:t>
            </a:r>
            <a:r>
              <a:rPr lang="en-GB" sz="2200" kern="1200" dirty="0" err="1">
                <a:solidFill>
                  <a:schemeClr val="tx1"/>
                </a:solidFill>
                <a:effectLst/>
                <a:latin typeface="Gill Sans MT (Body)"/>
              </a:rPr>
              <a:t>edn</a:t>
            </a:r>
            <a:r>
              <a:rPr lang="en-GB" sz="2200" kern="1200" dirty="0">
                <a:solidFill>
                  <a:schemeClr val="tx1"/>
                </a:solidFill>
                <a:effectLst/>
                <a:latin typeface="Gill Sans MT (Body)"/>
              </a:rPr>
              <a:t>. Jossey-Bass</a:t>
            </a:r>
          </a:p>
        </p:txBody>
      </p:sp>
    </p:spTree>
    <p:extLst>
      <p:ext uri="{BB962C8B-B14F-4D97-AF65-F5344CB8AC3E}">
        <p14:creationId xmlns:p14="http://schemas.microsoft.com/office/powerpoint/2010/main" val="19252572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E70B0-C256-9C4E-B089-C5F0CFFE2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5C08FE-F25E-0A05-2641-1923DC5CDF5E}"/>
              </a:ext>
            </a:extLst>
          </p:cNvPr>
          <p:cNvSpPr txBox="1"/>
          <p:nvPr/>
        </p:nvSpPr>
        <p:spPr>
          <a:xfrm>
            <a:off x="1047750" y="1397674"/>
            <a:ext cx="10029825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If you have any questions, then please do not hesitate to get in touch.</a:t>
            </a:r>
          </a:p>
          <a:p>
            <a:pPr algn="ctr"/>
            <a:endParaRPr lang="en-GB" sz="4800" b="1" dirty="0"/>
          </a:p>
          <a:p>
            <a:pPr algn="ctr"/>
            <a:r>
              <a:rPr lang="en-GB" sz="4800" b="1" dirty="0">
                <a:hlinkClick r:id="rId3"/>
              </a:rPr>
              <a:t>Scott.james@uwtsd.ac.uk</a:t>
            </a:r>
            <a:r>
              <a:rPr lang="en-GB" sz="4800" b="1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38886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C7B5194-E537-408E-9CFF-66A6141D5DE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FCFB5EA-1DDA-4423-A8FC-85579F36DE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F9969FA-0C19-40F2-9B6F-EADA7B231A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2311</Words>
  <Application>Microsoft Office PowerPoint</Application>
  <PresentationFormat>Widescreen</PresentationFormat>
  <Paragraphs>291</Paragraphs>
  <Slides>30</Slides>
  <Notes>28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Gill Sans MT (Body)</vt:lpstr>
      <vt:lpstr>Gill Sans MT (Headings)</vt:lpstr>
      <vt:lpstr>Arial</vt:lpstr>
      <vt:lpstr>Calibri</vt:lpstr>
      <vt:lpstr>Century Gothic</vt:lpstr>
      <vt:lpstr>Wingdings</vt:lpstr>
      <vt:lpstr>Gallery</vt:lpstr>
      <vt:lpstr>Week 7  Professional Career Development</vt:lpstr>
      <vt:lpstr>Learning Outcomes </vt:lpstr>
      <vt:lpstr>PowerPoint Presentation</vt:lpstr>
      <vt:lpstr>Job vs Career   What is the difference?</vt:lpstr>
      <vt:lpstr>What is a Job (Earning for Now)</vt:lpstr>
      <vt:lpstr>What is a Career? (Building Your Future)</vt:lpstr>
      <vt:lpstr>CV Origins</vt:lpstr>
      <vt:lpstr>Purpose of the CV </vt:lpstr>
      <vt:lpstr>What is Ideal for a CV? </vt:lpstr>
      <vt:lpstr>PowerPoint Presentation</vt:lpstr>
      <vt:lpstr>PowerPoint Presentation</vt:lpstr>
      <vt:lpstr>PowerPoint Presentation</vt:lpstr>
      <vt:lpstr>PowerPoint Presentation</vt:lpstr>
      <vt:lpstr>What is a Personal Statement?</vt:lpstr>
      <vt:lpstr>Personal statement Example</vt:lpstr>
      <vt:lpstr>Now that you understand the three types of CVs, and the contents of a CV, let’s look at a real example.  As you go through it, pay close attention to the layout, structure, and the type of information included, as you will soon be creating your own CV template.</vt:lpstr>
      <vt:lpstr>PowerPoint Presentation</vt:lpstr>
      <vt:lpstr>What are employers looking for?</vt:lpstr>
      <vt:lpstr>Cover Letters </vt:lpstr>
      <vt:lpstr>Types of Cover Letters </vt:lpstr>
      <vt:lpstr>Types of Cover Letters </vt:lpstr>
      <vt:lpstr>Cover Letter Essentials </vt:lpstr>
      <vt:lpstr>Example Job Role </vt:lpstr>
      <vt:lpstr>Your Task! </vt:lpstr>
      <vt:lpstr>Focus on Person Specification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</dc:title>
  <dc:creator>Muhammad Cassamo</dc:creator>
  <cp:lastModifiedBy>Scott James</cp:lastModifiedBy>
  <cp:revision>3</cp:revision>
  <dcterms:created xsi:type="dcterms:W3CDTF">2024-05-15T18:16:28Z</dcterms:created>
  <dcterms:modified xsi:type="dcterms:W3CDTF">2026-04-19T14:16:08Z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