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Arimo Italics" charset="1" panose="020B0604020202090204"/>
      <p:regular r:id="rId7"/>
    </p:embeddedFont>
    <p:embeddedFont>
      <p:font typeface="Libre Baskerville Italics" charset="1" panose="02000000000000000000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5120000" cy="21384000"/>
          </a:xfrm>
          <a:custGeom>
            <a:avLst/>
            <a:gdLst/>
            <a:ahLst/>
            <a:cxnLst/>
            <a:rect r="r" b="b" t="t" l="l"/>
            <a:pathLst>
              <a:path h="21384000" w="15120000">
                <a:moveTo>
                  <a:pt x="0" y="0"/>
                </a:moveTo>
                <a:lnTo>
                  <a:pt x="15120000" y="0"/>
                </a:lnTo>
                <a:lnTo>
                  <a:pt x="15120000" y="21384000"/>
                </a:lnTo>
                <a:lnTo>
                  <a:pt x="0" y="21384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" t="0" r="-1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454855">
            <a:off x="6642754" y="11209882"/>
            <a:ext cx="1957271" cy="604307"/>
          </a:xfrm>
          <a:custGeom>
            <a:avLst/>
            <a:gdLst/>
            <a:ahLst/>
            <a:cxnLst/>
            <a:rect r="r" b="b" t="t" l="l"/>
            <a:pathLst>
              <a:path h="604307" w="1957271">
                <a:moveTo>
                  <a:pt x="0" y="0"/>
                </a:moveTo>
                <a:lnTo>
                  <a:pt x="1957271" y="0"/>
                </a:lnTo>
                <a:lnTo>
                  <a:pt x="1957271" y="604307"/>
                </a:lnTo>
                <a:lnTo>
                  <a:pt x="0" y="6043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454855">
            <a:off x="-978635" y="12612394"/>
            <a:ext cx="1957271" cy="604307"/>
          </a:xfrm>
          <a:custGeom>
            <a:avLst/>
            <a:gdLst/>
            <a:ahLst/>
            <a:cxnLst/>
            <a:rect r="r" b="b" t="t" l="l"/>
            <a:pathLst>
              <a:path h="604307" w="1957271">
                <a:moveTo>
                  <a:pt x="0" y="0"/>
                </a:moveTo>
                <a:lnTo>
                  <a:pt x="1957270" y="0"/>
                </a:lnTo>
                <a:lnTo>
                  <a:pt x="1957270" y="604307"/>
                </a:lnTo>
                <a:lnTo>
                  <a:pt x="0" y="6043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454855">
            <a:off x="13895296" y="12613388"/>
            <a:ext cx="2449407" cy="756254"/>
          </a:xfrm>
          <a:custGeom>
            <a:avLst/>
            <a:gdLst/>
            <a:ahLst/>
            <a:cxnLst/>
            <a:rect r="r" b="b" t="t" l="l"/>
            <a:pathLst>
              <a:path h="756254" w="2449407">
                <a:moveTo>
                  <a:pt x="0" y="0"/>
                </a:moveTo>
                <a:lnTo>
                  <a:pt x="2449408" y="0"/>
                </a:lnTo>
                <a:lnTo>
                  <a:pt x="2449408" y="756255"/>
                </a:lnTo>
                <a:lnTo>
                  <a:pt x="0" y="75625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454855">
            <a:off x="-944579" y="15381579"/>
            <a:ext cx="1957271" cy="604307"/>
          </a:xfrm>
          <a:custGeom>
            <a:avLst/>
            <a:gdLst/>
            <a:ahLst/>
            <a:cxnLst/>
            <a:rect r="r" b="b" t="t" l="l"/>
            <a:pathLst>
              <a:path h="604307" w="1957271">
                <a:moveTo>
                  <a:pt x="0" y="0"/>
                </a:moveTo>
                <a:lnTo>
                  <a:pt x="1957271" y="0"/>
                </a:lnTo>
                <a:lnTo>
                  <a:pt x="1957271" y="604308"/>
                </a:lnTo>
                <a:lnTo>
                  <a:pt x="0" y="6043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454855">
            <a:off x="13814857" y="15197833"/>
            <a:ext cx="2449407" cy="756254"/>
          </a:xfrm>
          <a:custGeom>
            <a:avLst/>
            <a:gdLst/>
            <a:ahLst/>
            <a:cxnLst/>
            <a:rect r="r" b="b" t="t" l="l"/>
            <a:pathLst>
              <a:path h="756254" w="2449407">
                <a:moveTo>
                  <a:pt x="0" y="0"/>
                </a:moveTo>
                <a:lnTo>
                  <a:pt x="2449407" y="0"/>
                </a:lnTo>
                <a:lnTo>
                  <a:pt x="2449407" y="756255"/>
                </a:lnTo>
                <a:lnTo>
                  <a:pt x="0" y="7562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454855">
            <a:off x="-978635" y="18512153"/>
            <a:ext cx="1957271" cy="604307"/>
          </a:xfrm>
          <a:custGeom>
            <a:avLst/>
            <a:gdLst/>
            <a:ahLst/>
            <a:cxnLst/>
            <a:rect r="r" b="b" t="t" l="l"/>
            <a:pathLst>
              <a:path h="604307" w="1957271">
                <a:moveTo>
                  <a:pt x="0" y="0"/>
                </a:moveTo>
                <a:lnTo>
                  <a:pt x="1957270" y="0"/>
                </a:lnTo>
                <a:lnTo>
                  <a:pt x="1957270" y="604307"/>
                </a:lnTo>
                <a:lnTo>
                  <a:pt x="0" y="60430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454855">
            <a:off x="13975736" y="18007559"/>
            <a:ext cx="2449407" cy="756254"/>
          </a:xfrm>
          <a:custGeom>
            <a:avLst/>
            <a:gdLst/>
            <a:ahLst/>
            <a:cxnLst/>
            <a:rect r="r" b="b" t="t" l="l"/>
            <a:pathLst>
              <a:path h="756254" w="2449407">
                <a:moveTo>
                  <a:pt x="0" y="0"/>
                </a:moveTo>
                <a:lnTo>
                  <a:pt x="2449407" y="0"/>
                </a:lnTo>
                <a:lnTo>
                  <a:pt x="2449407" y="756254"/>
                </a:lnTo>
                <a:lnTo>
                  <a:pt x="0" y="75625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pic>
        <p:nvPicPr>
          <p:cNvPr name="Picture 10" id="10"/>
          <p:cNvPicPr>
            <a:picLocks noChangeAspect="true"/>
          </p:cNvPicPr>
          <p:nvPr/>
        </p:nvPicPr>
        <p:blipFill>
          <a:blip r:embed="rId7"/>
          <a:stretch>
            <a:fillRect/>
          </a:stretch>
        </p:blipFill>
        <p:spPr>
          <a:xfrm rot="0">
            <a:off x="353992" y="-829672"/>
            <a:ext cx="8188407" cy="11788788"/>
          </a:xfrm>
          <a:prstGeom prst="rect">
            <a:avLst/>
          </a:prstGeom>
        </p:spPr>
      </p:pic>
      <p:sp>
        <p:nvSpPr>
          <p:cNvPr name="TextBox 11" id="11"/>
          <p:cNvSpPr txBox="true"/>
          <p:nvPr/>
        </p:nvSpPr>
        <p:spPr>
          <a:xfrm rot="0">
            <a:off x="1634779" y="10109918"/>
            <a:ext cx="11973221" cy="641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39"/>
              </a:lnSpc>
              <a:spcBef>
                <a:spcPct val="0"/>
              </a:spcBef>
            </a:pPr>
            <a:r>
              <a:rPr lang="en-US" sz="3599" i="true" spc="1007">
                <a:solidFill>
                  <a:srgbClr val="635B70"/>
                </a:solidFill>
                <a:latin typeface="Arimo Italics"/>
                <a:ea typeface="Arimo Italics"/>
                <a:cs typeface="Arimo Italics"/>
                <a:sym typeface="Arimo Italics"/>
              </a:rPr>
              <a:t>Understand myself and others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793074" y="12195966"/>
            <a:ext cx="11279911" cy="13319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335"/>
              </a:lnSpc>
              <a:spcBef>
                <a:spcPct val="0"/>
              </a:spcBef>
            </a:pPr>
            <a:r>
              <a:rPr lang="en-US" sz="3811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My</a:t>
            </a:r>
            <a:r>
              <a:rPr lang="en-US" sz="3811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 emotions to better understand what i am  feeling and why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920044" y="14414818"/>
            <a:ext cx="11279911" cy="14557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62"/>
              </a:lnSpc>
              <a:spcBef>
                <a:spcPct val="0"/>
              </a:spcBef>
            </a:pPr>
            <a:r>
              <a:rPr lang="en-US" sz="4187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My </a:t>
            </a:r>
            <a:r>
              <a:rPr lang="en-US" sz="4187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ability for empathy and compassion to deeply understand other people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920044" y="17499329"/>
            <a:ext cx="11279911" cy="21441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718"/>
              </a:lnSpc>
              <a:spcBef>
                <a:spcPct val="0"/>
              </a:spcBef>
            </a:pPr>
            <a:r>
              <a:rPr lang="en-US" sz="4084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My e</a:t>
            </a:r>
            <a:r>
              <a:rPr lang="en-US" sz="4084" i="true">
                <a:solidFill>
                  <a:srgbClr val="635B7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motional intelligence will help improve my relationships and communication with others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034527" y="1789356"/>
            <a:ext cx="8576804" cy="24444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</a:pPr>
            <a:r>
              <a:rPr lang="en-US" sz="1999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LCLM 5006</a:t>
            </a:r>
          </a:p>
          <a:p>
            <a:pPr algn="ctr">
              <a:lnSpc>
                <a:spcPts val="2799"/>
              </a:lnSpc>
            </a:pPr>
            <a:r>
              <a:rPr lang="en-US" sz="1999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DEVELOPING EMOTIONAL INTELLIGENCE</a:t>
            </a:r>
          </a:p>
          <a:p>
            <a:pPr algn="ctr">
              <a:lnSpc>
                <a:spcPts val="2799"/>
              </a:lnSpc>
            </a:pPr>
            <a:r>
              <a:rPr lang="en-US" sz="1999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CLAUDIU NARITA</a:t>
            </a:r>
          </a:p>
          <a:p>
            <a:pPr algn="ctr">
              <a:lnSpc>
                <a:spcPts val="2799"/>
              </a:lnSpc>
            </a:pPr>
            <a:r>
              <a:rPr lang="en-US" sz="1999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2335328</a:t>
            </a:r>
          </a:p>
          <a:p>
            <a:pPr algn="ctr">
              <a:lnSpc>
                <a:spcPts val="2799"/>
              </a:lnSpc>
            </a:pPr>
            <a:r>
              <a:rPr lang="en-US" sz="1999" i="true">
                <a:solidFill>
                  <a:srgbClr val="000000"/>
                </a:solidFill>
                <a:latin typeface="Libre Baskerville Italics"/>
                <a:ea typeface="Libre Baskerville Italics"/>
                <a:cs typeface="Libre Baskerville Italics"/>
                <a:sym typeface="Libre Baskerville Italics"/>
              </a:rPr>
              <a:t>NISHI RAMSURRUN</a:t>
            </a:r>
          </a:p>
          <a:p>
            <a:pPr algn="ctr">
              <a:lnSpc>
                <a:spcPts val="2799"/>
              </a:lnSpc>
            </a:pPr>
          </a:p>
          <a:p>
            <a:pPr algn="ctr">
              <a:lnSpc>
                <a:spcPts val="2799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DAHDVG7fDTU</dc:identifier>
  <dcterms:modified xsi:type="dcterms:W3CDTF">2011-08-01T06:04:30Z</dcterms:modified>
  <cp:revision>1</cp:revision>
  <dc:title>Cream Pink Illustrative Emotional Intelligence Poster</dc:title>
</cp:coreProperties>
</file>