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"/>
  </p:notesMasterIdLst>
  <p:sldIdLst>
    <p:sldId id="256" r:id="rId2"/>
    <p:sldId id="257" r:id="rId3"/>
  </p:sldIdLst>
  <p:sldSz cx="9906000" cy="6858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2" y="-102"/>
      </p:cViewPr>
      <p:guideLst>
        <p:guide orient="horz" pos="2160"/>
        <p:guide pos="312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4533C5-FD09-492C-93C3-EE1D7F9F1EC6}" type="datetimeFigureOut">
              <a:rPr lang="en-US" smtClean="0"/>
              <a:pPr/>
              <a:t>11/7/2022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52500" y="685800"/>
            <a:ext cx="4953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C35A45-53D6-4668-959A-D30F80FD391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C35A45-53D6-4668-959A-D30F80FD391B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199" y="1371600"/>
            <a:ext cx="89154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DD79-AC1F-41E5-BCB7-CA92E0151754}" type="datetimeFigureOut">
              <a:rPr lang="en-US" smtClean="0"/>
              <a:pPr/>
              <a:t>11/7/2022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F9CB9-6E67-41DD-9315-BD11D005AFE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485900" y="3331698"/>
            <a:ext cx="69342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DD79-AC1F-41E5-BCB7-CA92E0151754}" type="datetimeFigureOut">
              <a:rPr lang="en-US" smtClean="0"/>
              <a:pPr/>
              <a:t>11/7/2022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F9CB9-6E67-41DD-9315-BD11D005AF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3550" y="609600"/>
            <a:ext cx="767715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33550" y="2507786"/>
            <a:ext cx="767715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DD79-AC1F-41E5-BCB7-CA92E0151754}" type="datetimeFigureOut">
              <a:rPr lang="en-US" smtClean="0"/>
              <a:pPr/>
              <a:t>11/7/2022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5200" y="6416676"/>
            <a:ext cx="825500" cy="365125"/>
          </a:xfrm>
        </p:spPr>
        <p:txBody>
          <a:bodyPr/>
          <a:lstStyle/>
          <a:p>
            <a:fld id="{D1CF9CB9-6E67-41DD-9315-BD11D005AF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300" y="1600201"/>
            <a:ext cx="437515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5550" y="1600201"/>
            <a:ext cx="437515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DD79-AC1F-41E5-BCB7-CA92E0151754}" type="datetimeFigureOut">
              <a:rPr lang="en-US" smtClean="0"/>
              <a:pPr/>
              <a:t>11/7/2022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F9CB9-6E67-41DD-9315-BD11D005AF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273050"/>
            <a:ext cx="89154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0" y="1535113"/>
            <a:ext cx="4376870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5032111" y="1535113"/>
            <a:ext cx="4378590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95300" y="2362201"/>
            <a:ext cx="4376870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32111" y="2362201"/>
            <a:ext cx="4378590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DD79-AC1F-41E5-BCB7-CA92E0151754}" type="datetimeFigureOut">
              <a:rPr lang="en-US" smtClean="0"/>
              <a:pPr/>
              <a:t>11/7/2022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F9CB9-6E67-41DD-9315-BD11D005AF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DD79-AC1F-41E5-BCB7-CA92E0151754}" type="datetimeFigureOut">
              <a:rPr lang="en-US" smtClean="0"/>
              <a:pPr/>
              <a:t>11/7/2022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F9CB9-6E67-41DD-9315-BD11D005AF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DD79-AC1F-41E5-BCB7-CA92E0151754}" type="datetimeFigureOut">
              <a:rPr lang="en-US" smtClean="0"/>
              <a:pPr/>
              <a:t>11/7/2022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F9CB9-6E67-41DD-9315-BD11D005AF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273050"/>
            <a:ext cx="3259006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95300" y="1524001"/>
            <a:ext cx="3259006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872971" y="273051"/>
            <a:ext cx="5537729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DD79-AC1F-41E5-BCB7-CA92E0151754}" type="datetimeFigureOut">
              <a:rPr lang="en-US" smtClean="0"/>
              <a:pPr/>
              <a:t>11/7/2022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F9CB9-6E67-41DD-9315-BD11D005AF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609600"/>
            <a:ext cx="59436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81200" y="1831975"/>
            <a:ext cx="59436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81200" y="1166787"/>
            <a:ext cx="59436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DD79-AC1F-41E5-BCB7-CA92E0151754}" type="datetimeFigureOut">
              <a:rPr lang="en-US" smtClean="0"/>
              <a:pPr/>
              <a:t>11/7/2022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F9CB9-6E67-41DD-9315-BD11D005AF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DD79-AC1F-41E5-BCB7-CA92E0151754}" type="datetimeFigureOut">
              <a:rPr lang="en-US" smtClean="0"/>
              <a:pPr/>
              <a:t>11/7/2022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F9CB9-6E67-41DD-9315-BD11D005AF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81850" y="274639"/>
            <a:ext cx="222885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300" y="274639"/>
            <a:ext cx="652145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DD79-AC1F-41E5-BCB7-CA92E0151754}" type="datetimeFigureOut">
              <a:rPr lang="en-US" smtClean="0"/>
              <a:pPr/>
              <a:t>11/7/2022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F9CB9-6E67-41DD-9315-BD11D005AF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54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95300" y="1600200"/>
            <a:ext cx="89154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95300" y="6416676"/>
            <a:ext cx="23114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7F6DD79-AC1F-41E5-BCB7-CA92E0151754}" type="datetimeFigureOut">
              <a:rPr lang="en-US" smtClean="0"/>
              <a:pPr/>
              <a:t>11/7/2022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4550" y="6416676"/>
            <a:ext cx="31369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585200" y="6416676"/>
            <a:ext cx="8255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1CF9CB9-6E67-41DD-9315-BD11D005AFEF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3.jpe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Relationship Id="rId9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981201" y="0"/>
            <a:ext cx="5715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/>
              <a:t>Hotel Trinity</a:t>
            </a:r>
          </a:p>
          <a:p>
            <a:pPr algn="ctr"/>
            <a:r>
              <a:rPr lang="en-US" sz="2400" b="1" dirty="0" smtClean="0"/>
              <a:t>Swansea, South Wales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28600" y="4038600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Smoked salmon toast</a:t>
            </a:r>
            <a:endParaRPr lang="en-US" dirty="0"/>
          </a:p>
        </p:txBody>
      </p:sp>
      <p:pic>
        <p:nvPicPr>
          <p:cNvPr id="15" name="Picture 14" descr="SalmonNicoiseToast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62000" y="4495800"/>
            <a:ext cx="1671484" cy="175260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381000" y="895290"/>
            <a:ext cx="2133600" cy="40011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bg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i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Breakfast Items</a:t>
            </a:r>
            <a:endParaRPr lang="en-US" sz="2000" b="1" i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066800" y="6290846"/>
            <a:ext cx="12954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Price: 3.2</a:t>
            </a:r>
            <a:endParaRPr lang="en-US" sz="1600" dirty="0"/>
          </a:p>
        </p:txBody>
      </p:sp>
      <p:sp>
        <p:nvSpPr>
          <p:cNvPr id="25" name="TextBox 24"/>
          <p:cNvSpPr txBox="1"/>
          <p:nvPr/>
        </p:nvSpPr>
        <p:spPr>
          <a:xfrm>
            <a:off x="152400" y="1334869"/>
            <a:ext cx="2819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Sweet potato &amp; chorizo Hash with avocado</a:t>
            </a:r>
            <a:endParaRPr lang="en-US" dirty="0"/>
          </a:p>
        </p:txBody>
      </p:sp>
      <p:pic>
        <p:nvPicPr>
          <p:cNvPr id="26" name="Picture 25" descr="images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800" y="1905000"/>
            <a:ext cx="1828800" cy="1828800"/>
          </a:xfrm>
          <a:prstGeom prst="rect">
            <a:avLst/>
          </a:prstGeom>
        </p:spPr>
      </p:pic>
      <p:sp>
        <p:nvSpPr>
          <p:cNvPr id="27" name="TextBox 26"/>
          <p:cNvSpPr txBox="1"/>
          <p:nvPr/>
        </p:nvSpPr>
        <p:spPr>
          <a:xfrm>
            <a:off x="1066800" y="3657600"/>
            <a:ext cx="106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Price</a:t>
            </a:r>
            <a:r>
              <a:rPr lang="en-US" dirty="0" smtClean="0"/>
              <a:t>: 5.0</a:t>
            </a:r>
            <a:endParaRPr lang="en-US" dirty="0"/>
          </a:p>
        </p:txBody>
      </p:sp>
      <p:sp>
        <p:nvSpPr>
          <p:cNvPr id="28" name="TextBox 27"/>
          <p:cNvSpPr txBox="1"/>
          <p:nvPr/>
        </p:nvSpPr>
        <p:spPr>
          <a:xfrm>
            <a:off x="3505200" y="914400"/>
            <a:ext cx="2286000" cy="40011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bg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i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Lunch Items</a:t>
            </a:r>
            <a:endParaRPr lang="en-US" sz="2000" b="1" i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3886200" y="1371600"/>
            <a:ext cx="16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Roast beef</a:t>
            </a:r>
            <a:endParaRPr lang="en-US" dirty="0"/>
          </a:p>
        </p:txBody>
      </p:sp>
      <p:pic>
        <p:nvPicPr>
          <p:cNvPr id="30" name="Picture 29" descr="images (1)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7600" y="1752600"/>
            <a:ext cx="2175656" cy="1828800"/>
          </a:xfrm>
          <a:prstGeom prst="rect">
            <a:avLst/>
          </a:prstGeom>
        </p:spPr>
      </p:pic>
      <p:sp>
        <p:nvSpPr>
          <p:cNvPr id="31" name="TextBox 30"/>
          <p:cNvSpPr txBox="1"/>
          <p:nvPr/>
        </p:nvSpPr>
        <p:spPr>
          <a:xfrm>
            <a:off x="3657600" y="3581400"/>
            <a:ext cx="21336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 smtClean="0"/>
              <a:t>Price:15.0</a:t>
            </a:r>
            <a:endParaRPr lang="en-US" sz="1600" dirty="0"/>
          </a:p>
        </p:txBody>
      </p:sp>
      <p:sp>
        <p:nvSpPr>
          <p:cNvPr id="32" name="TextBox 31"/>
          <p:cNvSpPr txBox="1"/>
          <p:nvPr/>
        </p:nvSpPr>
        <p:spPr>
          <a:xfrm>
            <a:off x="3505200" y="4038600"/>
            <a:ext cx="2438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Mushroom fried rice</a:t>
            </a:r>
            <a:endParaRPr lang="en-US" dirty="0"/>
          </a:p>
        </p:txBody>
      </p:sp>
      <p:pic>
        <p:nvPicPr>
          <p:cNvPr id="33" name="Picture 32" descr="2002_Vegan-Mushroom-Fried-Rice_55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581400" y="4495800"/>
            <a:ext cx="2205789" cy="1752600"/>
          </a:xfrm>
          <a:prstGeom prst="rect">
            <a:avLst/>
          </a:prstGeom>
        </p:spPr>
      </p:pic>
      <p:sp>
        <p:nvSpPr>
          <p:cNvPr id="34" name="TextBox 33"/>
          <p:cNvSpPr txBox="1"/>
          <p:nvPr/>
        </p:nvSpPr>
        <p:spPr>
          <a:xfrm>
            <a:off x="4114800" y="6248400"/>
            <a:ext cx="13716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 smtClean="0"/>
              <a:t>Price:4.60</a:t>
            </a:r>
            <a:endParaRPr lang="en-US" sz="1600" dirty="0"/>
          </a:p>
        </p:txBody>
      </p:sp>
      <p:sp>
        <p:nvSpPr>
          <p:cNvPr id="35" name="TextBox 34"/>
          <p:cNvSpPr txBox="1"/>
          <p:nvPr/>
        </p:nvSpPr>
        <p:spPr>
          <a:xfrm>
            <a:off x="6781800" y="914400"/>
            <a:ext cx="2286000" cy="40011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ctr"/>
            <a:r>
              <a:rPr lang="en-US" sz="2000" b="1" i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Dinner Items</a:t>
            </a:r>
            <a:endParaRPr lang="en-US" sz="2000" b="1" i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6" name="Picture 35" descr="1382538696807.jpe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937248" y="1676400"/>
            <a:ext cx="1901952" cy="1828800"/>
          </a:xfrm>
          <a:prstGeom prst="rect">
            <a:avLst/>
          </a:prstGeom>
        </p:spPr>
      </p:pic>
      <p:sp>
        <p:nvSpPr>
          <p:cNvPr id="37" name="TextBox 36"/>
          <p:cNvSpPr txBox="1"/>
          <p:nvPr/>
        </p:nvSpPr>
        <p:spPr>
          <a:xfrm>
            <a:off x="6705600" y="1295400"/>
            <a:ext cx="2438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Roasted turkey</a:t>
            </a:r>
            <a:endParaRPr lang="en-US" dirty="0"/>
          </a:p>
        </p:txBody>
      </p:sp>
      <p:sp>
        <p:nvSpPr>
          <p:cNvPr id="38" name="TextBox 37"/>
          <p:cNvSpPr txBox="1"/>
          <p:nvPr/>
        </p:nvSpPr>
        <p:spPr>
          <a:xfrm>
            <a:off x="7315200" y="3505200"/>
            <a:ext cx="1219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Price: 18.2</a:t>
            </a:r>
            <a:endParaRPr lang="en-US" sz="1400" dirty="0"/>
          </a:p>
        </p:txBody>
      </p:sp>
      <p:sp>
        <p:nvSpPr>
          <p:cNvPr id="39" name="TextBox 38"/>
          <p:cNvSpPr txBox="1"/>
          <p:nvPr/>
        </p:nvSpPr>
        <p:spPr>
          <a:xfrm>
            <a:off x="6629400" y="3810000"/>
            <a:ext cx="259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Pumpkin, spinach &amp; lentil </a:t>
            </a:r>
            <a:r>
              <a:rPr lang="en-GB" dirty="0" smtClean="0"/>
              <a:t>lasagne</a:t>
            </a:r>
            <a:endParaRPr lang="en-GB" dirty="0"/>
          </a:p>
        </p:txBody>
      </p:sp>
      <p:pic>
        <p:nvPicPr>
          <p:cNvPr id="40" name="Picture 39" descr="vegetarian-lasagne-96693-2.jpe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858000" y="4419600"/>
            <a:ext cx="2133600" cy="1752600"/>
          </a:xfrm>
          <a:prstGeom prst="rect">
            <a:avLst/>
          </a:prstGeom>
        </p:spPr>
      </p:pic>
      <p:sp>
        <p:nvSpPr>
          <p:cNvPr id="41" name="TextBox 40"/>
          <p:cNvSpPr txBox="1"/>
          <p:nvPr/>
        </p:nvSpPr>
        <p:spPr>
          <a:xfrm>
            <a:off x="7086600" y="6248400"/>
            <a:ext cx="17526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 smtClean="0"/>
              <a:t>Price: 4.99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895600" y="0"/>
            <a:ext cx="3886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/>
              <a:t>Hotel Trinity</a:t>
            </a:r>
          </a:p>
          <a:p>
            <a:pPr algn="ctr"/>
            <a:r>
              <a:rPr lang="en-US" sz="2400" b="1" dirty="0" smtClean="0"/>
              <a:t>Swansea, South Wales</a:t>
            </a:r>
          </a:p>
          <a:p>
            <a:endParaRPr lang="en-US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914400" y="819090"/>
            <a:ext cx="2286000" cy="40011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ctr"/>
            <a:r>
              <a:rPr lang="en-US" sz="2000" b="1" i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Dessert Items</a:t>
            </a:r>
            <a:endParaRPr lang="en-US" sz="2000" b="1" i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886200" y="819090"/>
            <a:ext cx="2209800" cy="40011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ctr"/>
            <a:r>
              <a:rPr lang="en-US" sz="2000" b="1" i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Drinks Items</a:t>
            </a:r>
            <a:endParaRPr lang="en-US" sz="2000" b="1" i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-76200" y="1143000"/>
            <a:ext cx="3505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Traditional Christmas pudding</a:t>
            </a:r>
            <a:endParaRPr lang="en-US" dirty="0"/>
          </a:p>
        </p:txBody>
      </p:sp>
      <p:pic>
        <p:nvPicPr>
          <p:cNvPr id="11" name="Picture 10" descr="fullsizeoutput_38f4-scaled.jpe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flipH="1">
            <a:off x="1066800" y="1473200"/>
            <a:ext cx="1828800" cy="165100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371600" y="3048000"/>
            <a:ext cx="12954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 smtClean="0"/>
              <a:t>Price:3.99</a:t>
            </a:r>
            <a:endParaRPr lang="en-US" sz="1600" dirty="0"/>
          </a:p>
        </p:txBody>
      </p:sp>
      <p:sp>
        <p:nvSpPr>
          <p:cNvPr id="13" name="TextBox 12"/>
          <p:cNvSpPr txBox="1"/>
          <p:nvPr/>
        </p:nvSpPr>
        <p:spPr>
          <a:xfrm>
            <a:off x="609600" y="3276600"/>
            <a:ext cx="2819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Berry trifle</a:t>
            </a:r>
            <a:endParaRPr lang="en-US" dirty="0"/>
          </a:p>
        </p:txBody>
      </p:sp>
      <p:pic>
        <p:nvPicPr>
          <p:cNvPr id="14" name="Picture 13" descr="trifle-0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066800" y="3581400"/>
            <a:ext cx="1828800" cy="198120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762000" y="5528846"/>
            <a:ext cx="2286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 smtClean="0"/>
              <a:t>Price:2.65</a:t>
            </a:r>
            <a:endParaRPr lang="en-US" sz="1600" dirty="0"/>
          </a:p>
        </p:txBody>
      </p:sp>
      <p:sp>
        <p:nvSpPr>
          <p:cNvPr id="16" name="TextBox 15"/>
          <p:cNvSpPr txBox="1"/>
          <p:nvPr/>
        </p:nvSpPr>
        <p:spPr>
          <a:xfrm>
            <a:off x="3124200" y="1154668"/>
            <a:ext cx="3886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Pomegranate orange mulled wine</a:t>
            </a:r>
            <a:endParaRPr lang="en-US" dirty="0"/>
          </a:p>
        </p:txBody>
      </p:sp>
      <p:pic>
        <p:nvPicPr>
          <p:cNvPr id="17" name="Picture 16" descr="k_Photo_Recipes_2019-12-holiday-drinks_Pomegranate-Mulled-Wine_Pomegranate-Orange-Mulled-Wine-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114800" y="1524001"/>
            <a:ext cx="1905000" cy="1600200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4495800" y="3048000"/>
            <a:ext cx="1219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 smtClean="0"/>
              <a:t>Price:2.80</a:t>
            </a:r>
            <a:endParaRPr lang="en-US" sz="1600" dirty="0"/>
          </a:p>
        </p:txBody>
      </p:sp>
      <p:sp>
        <p:nvSpPr>
          <p:cNvPr id="19" name="TextBox 18"/>
          <p:cNvSpPr txBox="1"/>
          <p:nvPr/>
        </p:nvSpPr>
        <p:spPr>
          <a:xfrm>
            <a:off x="3352800" y="3200400"/>
            <a:ext cx="3429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Winter </a:t>
            </a:r>
            <a:r>
              <a:rPr lang="en-US" dirty="0" err="1" smtClean="0"/>
              <a:t>pimm’s</a:t>
            </a:r>
            <a:r>
              <a:rPr lang="en-US" dirty="0" smtClean="0"/>
              <a:t> punch</a:t>
            </a:r>
          </a:p>
        </p:txBody>
      </p:sp>
      <p:pic>
        <p:nvPicPr>
          <p:cNvPr id="20" name="Picture 19" descr="download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7200" y="3581400"/>
            <a:ext cx="1676400" cy="1903105"/>
          </a:xfrm>
          <a:prstGeom prst="rect">
            <a:avLst/>
          </a:prstGeom>
        </p:spPr>
      </p:pic>
      <p:sp>
        <p:nvSpPr>
          <p:cNvPr id="21" name="TextBox 20"/>
          <p:cNvSpPr txBox="1"/>
          <p:nvPr/>
        </p:nvSpPr>
        <p:spPr>
          <a:xfrm>
            <a:off x="4495800" y="5486400"/>
            <a:ext cx="12954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 smtClean="0"/>
              <a:t>Price:3.5</a:t>
            </a:r>
            <a:endParaRPr lang="en-US" sz="1600" dirty="0"/>
          </a:p>
        </p:txBody>
      </p:sp>
      <p:sp>
        <p:nvSpPr>
          <p:cNvPr id="22" name="TextBox 21"/>
          <p:cNvSpPr txBox="1"/>
          <p:nvPr/>
        </p:nvSpPr>
        <p:spPr>
          <a:xfrm>
            <a:off x="7010400" y="762000"/>
            <a:ext cx="2286000" cy="40011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ctr"/>
            <a:r>
              <a:rPr lang="en-US" sz="2000" b="1" i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Other facilities</a:t>
            </a:r>
            <a:endParaRPr lang="en-US" sz="2000" b="1" i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6781800" y="1143000"/>
            <a:ext cx="2667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Live music performance </a:t>
            </a:r>
            <a:endParaRPr lang="en-US" dirty="0"/>
          </a:p>
        </p:txBody>
      </p:sp>
      <p:pic>
        <p:nvPicPr>
          <p:cNvPr id="24" name="Picture 23" descr="download (1)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34200" y="1501556"/>
            <a:ext cx="2438400" cy="1622644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7315200" y="3124200"/>
            <a:ext cx="17526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After 6 p.m.</a:t>
            </a:r>
            <a:endParaRPr lang="en-GB" sz="1600" dirty="0"/>
          </a:p>
        </p:txBody>
      </p:sp>
      <p:pic>
        <p:nvPicPr>
          <p:cNvPr id="26" name="Picture 25" descr="payment-methods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534150" y="4953000"/>
            <a:ext cx="3219450" cy="536575"/>
          </a:xfrm>
          <a:prstGeom prst="rect">
            <a:avLst/>
          </a:prstGeom>
        </p:spPr>
      </p:pic>
      <p:sp>
        <p:nvSpPr>
          <p:cNvPr id="27" name="Rectangle 26"/>
          <p:cNvSpPr/>
          <p:nvPr/>
        </p:nvSpPr>
        <p:spPr>
          <a:xfrm>
            <a:off x="7010400" y="3657600"/>
            <a:ext cx="2362200" cy="1143000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All foods are available at: Just eats,</a:t>
            </a:r>
          </a:p>
          <a:p>
            <a:pPr algn="ctr"/>
            <a:r>
              <a:rPr lang="en-US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Zomato, Hungryhouse</a:t>
            </a:r>
            <a:r>
              <a:rPr lang="en-US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</a:t>
            </a:r>
            <a:endParaRPr lang="en-US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0" y="5750004"/>
            <a:ext cx="990600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 smtClean="0"/>
              <a:t>References</a:t>
            </a:r>
          </a:p>
          <a:p>
            <a:r>
              <a:rPr lang="en-US" sz="1600" dirty="0" err="1" smtClean="0"/>
              <a:t>Zawadzki</a:t>
            </a:r>
            <a:r>
              <a:rPr lang="en-US" sz="1600" dirty="0" smtClean="0"/>
              <a:t>, J. (</a:t>
            </a:r>
            <a:r>
              <a:rPr lang="en-US" sz="1600" dirty="0" err="1" smtClean="0"/>
              <a:t>n.d</a:t>
            </a:r>
            <a:r>
              <a:rPr lang="en-US" sz="1600" dirty="0" smtClean="0"/>
              <a:t>.) </a:t>
            </a:r>
            <a:r>
              <a:rPr lang="en-US" sz="1600" i="1" dirty="0" smtClean="0"/>
              <a:t>British Food: 16 Traditional Dishes You Have to Try - Chef’s Pencil</a:t>
            </a:r>
            <a:r>
              <a:rPr lang="en-US" sz="1600" dirty="0" smtClean="0"/>
              <a:t> [Online]. Chef’s Pencil. Available from: &lt;https://www.chefspencil.com/traditional-british-dishes/&gt; [Accessed 7 November 2022</a:t>
            </a:r>
            <a:r>
              <a:rPr lang="en-US" sz="1600" dirty="0" smtClean="0"/>
              <a:t>].</a:t>
            </a:r>
          </a:p>
          <a:p>
            <a:r>
              <a:rPr lang="en-US" sz="1600" dirty="0" err="1" smtClean="0"/>
              <a:t>Versteegen</a:t>
            </a:r>
            <a:r>
              <a:rPr lang="en-US" sz="1600" dirty="0" smtClean="0"/>
              <a:t>, H., </a:t>
            </a:r>
            <a:r>
              <a:rPr lang="en-US" sz="1600" dirty="0" smtClean="0"/>
              <a:t>2019</a:t>
            </a:r>
            <a:r>
              <a:rPr lang="en-US" sz="1600" dirty="0" smtClean="0"/>
              <a:t>. Spicing up Britain: The Multicultural History of British Food.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279</TotalTime>
  <Words>156</Words>
  <Application>Microsoft Office PowerPoint</Application>
  <PresentationFormat>A4 Paper (210x297 mm)</PresentationFormat>
  <Paragraphs>38</Paragraphs>
  <Slides>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Apex</vt:lpstr>
      <vt:lpstr>Slide 1</vt:lpstr>
      <vt:lpstr>Slide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User</dc:creator>
  <cp:lastModifiedBy>User</cp:lastModifiedBy>
  <cp:revision>25</cp:revision>
  <dcterms:created xsi:type="dcterms:W3CDTF">2022-11-02T06:18:27Z</dcterms:created>
  <dcterms:modified xsi:type="dcterms:W3CDTF">2022-11-07T06:28:52Z</dcterms:modified>
</cp:coreProperties>
</file>