
<file path=[Content_Types].xml><?xml version="1.0" encoding="utf-8"?>
<Types xmlns="http://schemas.openxmlformats.org/package/2006/content-types">
  <Default Extension="jpeg" ContentType="image/jpe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84" r:id="rId1"/>
  </p:sldMasterIdLst>
  <p:sldIdLst>
    <p:sldId id="263" r:id="rId2"/>
    <p:sldId id="256" r:id="rId3"/>
    <p:sldId id="257" r:id="rId4"/>
    <p:sldId id="262" r:id="rId5"/>
    <p:sldId id="259" r:id="rId6"/>
    <p:sldId id="260" r:id="rId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snapToObjects="1">
      <p:cViewPr varScale="1">
        <p:scale>
          <a:sx n="97" d="100"/>
          <a:sy n="97" d="100"/>
        </p:scale>
        <p:origin x="102" y="114"/>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diagrams/_rels/data1.xml.rels><?xml version="1.0" encoding="UTF-8" standalone="yes"?>
<Relationships xmlns="http://schemas.openxmlformats.org/package/2006/relationships"><Relationship Id="rId2" Type="http://schemas.openxmlformats.org/officeDocument/2006/relationships/image" Target="../media/image2.svg"/><Relationship Id="rId1" Type="http://schemas.openxmlformats.org/officeDocument/2006/relationships/image" Target="../media/image1.svg"/></Relationships>
</file>

<file path=ppt/diagrams/_rels/data4.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svg"/><Relationship Id="rId1" Type="http://schemas.openxmlformats.org/officeDocument/2006/relationships/image" Target="../media/image3.svg"/><Relationship Id="rId4" Type="http://schemas.openxmlformats.org/officeDocument/2006/relationships/image" Target="../media/image6.svg"/></Relationships>
</file>

<file path=ppt/diagrams/_rels/data5.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svg"/><Relationship Id="rId1" Type="http://schemas.openxmlformats.org/officeDocument/2006/relationships/image" Target="../media/image7.svg"/><Relationship Id="rId5" Type="http://schemas.openxmlformats.org/officeDocument/2006/relationships/image" Target="../media/image11.svg"/><Relationship Id="rId4" Type="http://schemas.openxmlformats.org/officeDocument/2006/relationships/image" Target="../media/image10.svg"/></Relationships>
</file>

<file path=ppt/diagrams/_rels/drawing1.xml.rels><?xml version="1.0" encoding="UTF-8" standalone="yes"?>
<Relationships xmlns="http://schemas.openxmlformats.org/package/2006/relationships"><Relationship Id="rId2" Type="http://schemas.openxmlformats.org/officeDocument/2006/relationships/image" Target="../media/image2.svg"/><Relationship Id="rId1" Type="http://schemas.openxmlformats.org/officeDocument/2006/relationships/image" Target="../media/image1.svg"/></Relationships>
</file>

<file path=ppt/diagrams/_rels/drawing4.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svg"/><Relationship Id="rId1" Type="http://schemas.openxmlformats.org/officeDocument/2006/relationships/image" Target="../media/image3.svg"/><Relationship Id="rId4" Type="http://schemas.openxmlformats.org/officeDocument/2006/relationships/image" Target="../media/image6.svg"/></Relationships>
</file>

<file path=ppt/diagrams/_rels/drawing5.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svg"/><Relationship Id="rId1" Type="http://schemas.openxmlformats.org/officeDocument/2006/relationships/image" Target="../media/image7.svg"/><Relationship Id="rId5" Type="http://schemas.openxmlformats.org/officeDocument/2006/relationships/image" Target="../media/image11.svg"/><Relationship Id="rId4" Type="http://schemas.openxmlformats.org/officeDocument/2006/relationships/image" Target="../media/image10.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81D8DD0-47DF-4AC2-B97D-C49EDD4ED6EB}"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F673080E-1661-48D6-B6A7-D32A94E3E021}">
      <dgm:prSet/>
      <dgm:spPr/>
      <dgm:t>
        <a:bodyPr/>
        <a:lstStyle/>
        <a:p>
          <a:pPr>
            <a:lnSpc>
              <a:spcPct val="100000"/>
            </a:lnSpc>
          </a:pPr>
          <a:r>
            <a:rPr lang="en-GB"/>
            <a:t>“The privilege of a lifetime is to become who you truly are.”</a:t>
          </a:r>
          <a:br>
            <a:rPr lang="en-GB"/>
          </a:br>
          <a:r>
            <a:rPr lang="en-GB"/>
            <a:t> Carl Jung</a:t>
          </a:r>
          <a:endParaRPr lang="en-US"/>
        </a:p>
      </dgm:t>
    </dgm:pt>
    <dgm:pt modelId="{8DA38836-4723-4E20-B0F4-01D3447145F7}" type="parTrans" cxnId="{5DE95689-A971-4240-A458-D0C2E4EF485C}">
      <dgm:prSet/>
      <dgm:spPr/>
      <dgm:t>
        <a:bodyPr/>
        <a:lstStyle/>
        <a:p>
          <a:endParaRPr lang="en-US"/>
        </a:p>
      </dgm:t>
    </dgm:pt>
    <dgm:pt modelId="{5E732792-A5D2-4D8F-93F3-C7A65B762710}" type="sibTrans" cxnId="{5DE95689-A971-4240-A458-D0C2E4EF485C}">
      <dgm:prSet/>
      <dgm:spPr/>
      <dgm:t>
        <a:bodyPr/>
        <a:lstStyle/>
        <a:p>
          <a:endParaRPr lang="en-US"/>
        </a:p>
      </dgm:t>
    </dgm:pt>
    <dgm:pt modelId="{279CFAD2-093F-445F-8D3F-AF151A15C86B}">
      <dgm:prSet/>
      <dgm:spPr/>
      <dgm:t>
        <a:bodyPr/>
        <a:lstStyle/>
        <a:p>
          <a:pPr>
            <a:lnSpc>
              <a:spcPct val="100000"/>
            </a:lnSpc>
          </a:pPr>
          <a:r>
            <a:rPr lang="en-GB" dirty="0"/>
            <a:t>“In any given moment we have two options: to step forward into growth or step back into safety.” </a:t>
          </a:r>
        </a:p>
        <a:p>
          <a:pPr>
            <a:lnSpc>
              <a:spcPct val="100000"/>
            </a:lnSpc>
          </a:pPr>
          <a:r>
            <a:rPr lang="en-GB" dirty="0"/>
            <a:t>Abraham Maslow</a:t>
          </a:r>
          <a:endParaRPr lang="en-US" dirty="0"/>
        </a:p>
      </dgm:t>
    </dgm:pt>
    <dgm:pt modelId="{2A015F0F-2641-42F4-8308-293980EA4128}" type="parTrans" cxnId="{2ED4FB2B-1A6C-416E-B76E-890ACC0512C0}">
      <dgm:prSet/>
      <dgm:spPr/>
      <dgm:t>
        <a:bodyPr/>
        <a:lstStyle/>
        <a:p>
          <a:endParaRPr lang="en-US"/>
        </a:p>
      </dgm:t>
    </dgm:pt>
    <dgm:pt modelId="{9DA7A35B-05A5-43DE-99D8-5D6179E5020B}" type="sibTrans" cxnId="{2ED4FB2B-1A6C-416E-B76E-890ACC0512C0}">
      <dgm:prSet/>
      <dgm:spPr/>
      <dgm:t>
        <a:bodyPr/>
        <a:lstStyle/>
        <a:p>
          <a:endParaRPr lang="en-US"/>
        </a:p>
      </dgm:t>
    </dgm:pt>
    <dgm:pt modelId="{443678C9-D1B3-4FC3-8262-A7F73D291BC5}" type="pres">
      <dgm:prSet presAssocID="{A81D8DD0-47DF-4AC2-B97D-C49EDD4ED6EB}" presName="root" presStyleCnt="0">
        <dgm:presLayoutVars>
          <dgm:dir/>
          <dgm:resizeHandles val="exact"/>
        </dgm:presLayoutVars>
      </dgm:prSet>
      <dgm:spPr/>
    </dgm:pt>
    <dgm:pt modelId="{5E3C2B27-D678-49D7-A388-53971D4E069B}" type="pres">
      <dgm:prSet presAssocID="{F673080E-1661-48D6-B6A7-D32A94E3E021}" presName="compNode" presStyleCnt="0"/>
      <dgm:spPr/>
    </dgm:pt>
    <dgm:pt modelId="{77D0EDFF-7172-4E67-93C3-46E1F42BE9AC}" type="pres">
      <dgm:prSet presAssocID="{F673080E-1661-48D6-B6A7-D32A94E3E021}" presName="bgRect" presStyleLbl="bgShp" presStyleIdx="0" presStyleCnt="2"/>
      <dgm:spPr/>
    </dgm:pt>
    <dgm:pt modelId="{8F01EBD1-0628-4D98-A633-160B7D854F37}" type="pres">
      <dgm:prSet presAssocID="{F673080E-1661-48D6-B6A7-D32A94E3E021}" presName="iconRect" presStyleLbl="node1" presStyleIdx="0" presStyleCnt="2"/>
      <dgm:spPr>
        <a:blipFill>
          <a:blip xmlns:r="http://schemas.openxmlformats.org/officeDocument/2006/relationships">
            <a:extLst>
              <a:ext uri="{96DAC541-7B7A-43D3-8B79-37D633B846F1}">
                <asvg:svgBlip xmlns:asvg="http://schemas.microsoft.com/office/drawing/2016/SVG/main" r:embed="rId1"/>
              </a:ext>
            </a:extLst>
          </a:blip>
          <a:srcRect/>
          <a:stretch>
            <a:fillRect/>
          </a:stretch>
        </a:blipFill>
      </dgm:spPr>
      <dgm:extLst>
        <a:ext uri="{E40237B7-FDA0-4F09-8148-C483321AD2D9}">
          <dgm14:cNvPr xmlns:dgm14="http://schemas.microsoft.com/office/drawing/2010/diagram" id="0" name="" descr="Puzzle pieces with solid fill"/>
        </a:ext>
      </dgm:extLst>
    </dgm:pt>
    <dgm:pt modelId="{F418ED74-DB03-4EF4-8BDC-44C9BC477D3B}" type="pres">
      <dgm:prSet presAssocID="{F673080E-1661-48D6-B6A7-D32A94E3E021}" presName="spaceRect" presStyleCnt="0"/>
      <dgm:spPr/>
    </dgm:pt>
    <dgm:pt modelId="{982170B8-8863-4228-9D1E-23D6C30BA8DD}" type="pres">
      <dgm:prSet presAssocID="{F673080E-1661-48D6-B6A7-D32A94E3E021}" presName="parTx" presStyleLbl="revTx" presStyleIdx="0" presStyleCnt="2">
        <dgm:presLayoutVars>
          <dgm:chMax val="0"/>
          <dgm:chPref val="0"/>
        </dgm:presLayoutVars>
      </dgm:prSet>
      <dgm:spPr/>
    </dgm:pt>
    <dgm:pt modelId="{E14FE970-A14C-4EB1-B0D0-2F2DF7655D5F}" type="pres">
      <dgm:prSet presAssocID="{5E732792-A5D2-4D8F-93F3-C7A65B762710}" presName="sibTrans" presStyleCnt="0"/>
      <dgm:spPr/>
    </dgm:pt>
    <dgm:pt modelId="{5D041483-F152-405A-B682-94CEAFBA5B4C}" type="pres">
      <dgm:prSet presAssocID="{279CFAD2-093F-445F-8D3F-AF151A15C86B}" presName="compNode" presStyleCnt="0"/>
      <dgm:spPr/>
    </dgm:pt>
    <dgm:pt modelId="{8B2703AA-B819-4E9A-9E43-42FFFE910859}" type="pres">
      <dgm:prSet presAssocID="{279CFAD2-093F-445F-8D3F-AF151A15C86B}" presName="bgRect" presStyleLbl="bgShp" presStyleIdx="1" presStyleCnt="2"/>
      <dgm:spPr/>
    </dgm:pt>
    <dgm:pt modelId="{74139F97-E2B8-4AE9-9659-35316684EE08}" type="pres">
      <dgm:prSet presAssocID="{279CFAD2-093F-445F-8D3F-AF151A15C86B}" presName="iconRect" presStyleLbl="node1" presStyleIdx="1" presStyleCnt="2"/>
      <dgm:spPr>
        <a:blipFill>
          <a:blip xmlns:r="http://schemas.openxmlformats.org/officeDocument/2006/relationships">
            <a:extLst>
              <a:ext uri="{96DAC541-7B7A-43D3-8B79-37D633B846F1}">
                <asvg:svgBlip xmlns:asvg="http://schemas.microsoft.com/office/drawing/2016/SVG/main" r:embed="rId2"/>
              </a:ext>
            </a:extLst>
          </a:blip>
          <a:srcRect/>
          <a:stretch>
            <a:fillRect/>
          </a:stretch>
        </a:blipFill>
      </dgm:spPr>
      <dgm:extLst>
        <a:ext uri="{E40237B7-FDA0-4F09-8148-C483321AD2D9}">
          <dgm14:cNvPr xmlns:dgm14="http://schemas.microsoft.com/office/drawing/2010/diagram" id="0" name="" descr="Withering Tree outline"/>
        </a:ext>
      </dgm:extLst>
    </dgm:pt>
    <dgm:pt modelId="{3AD21D56-390F-4280-A950-2D8955EBD555}" type="pres">
      <dgm:prSet presAssocID="{279CFAD2-093F-445F-8D3F-AF151A15C86B}" presName="spaceRect" presStyleCnt="0"/>
      <dgm:spPr/>
    </dgm:pt>
    <dgm:pt modelId="{868BC4AE-9E8D-48CE-8497-329613F2BA77}" type="pres">
      <dgm:prSet presAssocID="{279CFAD2-093F-445F-8D3F-AF151A15C86B}" presName="parTx" presStyleLbl="revTx" presStyleIdx="1" presStyleCnt="2">
        <dgm:presLayoutVars>
          <dgm:chMax val="0"/>
          <dgm:chPref val="0"/>
        </dgm:presLayoutVars>
      </dgm:prSet>
      <dgm:spPr/>
    </dgm:pt>
  </dgm:ptLst>
  <dgm:cxnLst>
    <dgm:cxn modelId="{6ECF4C2A-446F-4A4D-BAA5-65C7E71BB024}" type="presOf" srcId="{A81D8DD0-47DF-4AC2-B97D-C49EDD4ED6EB}" destId="{443678C9-D1B3-4FC3-8262-A7F73D291BC5}" srcOrd="0" destOrd="0" presId="urn:microsoft.com/office/officeart/2018/2/layout/IconVerticalSolidList"/>
    <dgm:cxn modelId="{2ED4FB2B-1A6C-416E-B76E-890ACC0512C0}" srcId="{A81D8DD0-47DF-4AC2-B97D-C49EDD4ED6EB}" destId="{279CFAD2-093F-445F-8D3F-AF151A15C86B}" srcOrd="1" destOrd="0" parTransId="{2A015F0F-2641-42F4-8308-293980EA4128}" sibTransId="{9DA7A35B-05A5-43DE-99D8-5D6179E5020B}"/>
    <dgm:cxn modelId="{0EBF5D60-2C2A-4EF0-9E15-5DDB853EA77D}" type="presOf" srcId="{279CFAD2-093F-445F-8D3F-AF151A15C86B}" destId="{868BC4AE-9E8D-48CE-8497-329613F2BA77}" srcOrd="0" destOrd="0" presId="urn:microsoft.com/office/officeart/2018/2/layout/IconVerticalSolidList"/>
    <dgm:cxn modelId="{5DE95689-A971-4240-A458-D0C2E4EF485C}" srcId="{A81D8DD0-47DF-4AC2-B97D-C49EDD4ED6EB}" destId="{F673080E-1661-48D6-B6A7-D32A94E3E021}" srcOrd="0" destOrd="0" parTransId="{8DA38836-4723-4E20-B0F4-01D3447145F7}" sibTransId="{5E732792-A5D2-4D8F-93F3-C7A65B762710}"/>
    <dgm:cxn modelId="{61712AD7-F83D-4A28-B8AF-C81D8EE1B07F}" type="presOf" srcId="{F673080E-1661-48D6-B6A7-D32A94E3E021}" destId="{982170B8-8863-4228-9D1E-23D6C30BA8DD}" srcOrd="0" destOrd="0" presId="urn:microsoft.com/office/officeart/2018/2/layout/IconVerticalSolidList"/>
    <dgm:cxn modelId="{BDE02E8A-5FEE-4B11-BB33-E2F67DDF8DCC}" type="presParOf" srcId="{443678C9-D1B3-4FC3-8262-A7F73D291BC5}" destId="{5E3C2B27-D678-49D7-A388-53971D4E069B}" srcOrd="0" destOrd="0" presId="urn:microsoft.com/office/officeart/2018/2/layout/IconVerticalSolidList"/>
    <dgm:cxn modelId="{9EA5E79C-EE83-4B65-A2F0-CCAB0B7445D0}" type="presParOf" srcId="{5E3C2B27-D678-49D7-A388-53971D4E069B}" destId="{77D0EDFF-7172-4E67-93C3-46E1F42BE9AC}" srcOrd="0" destOrd="0" presId="urn:microsoft.com/office/officeart/2018/2/layout/IconVerticalSolidList"/>
    <dgm:cxn modelId="{E985DF8D-C0D7-4F6F-BF11-861AD03E005F}" type="presParOf" srcId="{5E3C2B27-D678-49D7-A388-53971D4E069B}" destId="{8F01EBD1-0628-4D98-A633-160B7D854F37}" srcOrd="1" destOrd="0" presId="urn:microsoft.com/office/officeart/2018/2/layout/IconVerticalSolidList"/>
    <dgm:cxn modelId="{B6D00D0B-7C2A-4457-B180-00539017A3C8}" type="presParOf" srcId="{5E3C2B27-D678-49D7-A388-53971D4E069B}" destId="{F418ED74-DB03-4EF4-8BDC-44C9BC477D3B}" srcOrd="2" destOrd="0" presId="urn:microsoft.com/office/officeart/2018/2/layout/IconVerticalSolidList"/>
    <dgm:cxn modelId="{41309504-AD8C-4124-9DD6-4331833D6C46}" type="presParOf" srcId="{5E3C2B27-D678-49D7-A388-53971D4E069B}" destId="{982170B8-8863-4228-9D1E-23D6C30BA8DD}" srcOrd="3" destOrd="0" presId="urn:microsoft.com/office/officeart/2018/2/layout/IconVerticalSolidList"/>
    <dgm:cxn modelId="{04A8CAC6-C46C-4EFD-8281-EB30A8613288}" type="presParOf" srcId="{443678C9-D1B3-4FC3-8262-A7F73D291BC5}" destId="{E14FE970-A14C-4EB1-B0D0-2F2DF7655D5F}" srcOrd="1" destOrd="0" presId="urn:microsoft.com/office/officeart/2018/2/layout/IconVerticalSolidList"/>
    <dgm:cxn modelId="{AC997781-7B90-49E3-90C1-05CF2E728825}" type="presParOf" srcId="{443678C9-D1B3-4FC3-8262-A7F73D291BC5}" destId="{5D041483-F152-405A-B682-94CEAFBA5B4C}" srcOrd="2" destOrd="0" presId="urn:microsoft.com/office/officeart/2018/2/layout/IconVerticalSolidList"/>
    <dgm:cxn modelId="{1CC6CAFD-F150-4B49-A146-D51EB052D149}" type="presParOf" srcId="{5D041483-F152-405A-B682-94CEAFBA5B4C}" destId="{8B2703AA-B819-4E9A-9E43-42FFFE910859}" srcOrd="0" destOrd="0" presId="urn:microsoft.com/office/officeart/2018/2/layout/IconVerticalSolidList"/>
    <dgm:cxn modelId="{17A38B06-8AF1-4210-95D2-E9324DF0D0D9}" type="presParOf" srcId="{5D041483-F152-405A-B682-94CEAFBA5B4C}" destId="{74139F97-E2B8-4AE9-9659-35316684EE08}" srcOrd="1" destOrd="0" presId="urn:microsoft.com/office/officeart/2018/2/layout/IconVerticalSolidList"/>
    <dgm:cxn modelId="{FE4B7E02-09D3-4FC6-BA22-2E879F1E1D2C}" type="presParOf" srcId="{5D041483-F152-405A-B682-94CEAFBA5B4C}" destId="{3AD21D56-390F-4280-A950-2D8955EBD555}" srcOrd="2" destOrd="0" presId="urn:microsoft.com/office/officeart/2018/2/layout/IconVerticalSolidList"/>
    <dgm:cxn modelId="{532994FE-D085-4874-AD94-64EF4FB79533}" type="presParOf" srcId="{5D041483-F152-405A-B682-94CEAFBA5B4C}" destId="{868BC4AE-9E8D-48CE-8497-329613F2BA77}"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581FDFB-E6D2-4D09-BCCE-7E1CF8538B1C}"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7C726FEA-9D45-48D3-8D68-C535C7158151}">
      <dgm:prSet/>
      <dgm:spPr/>
      <dgm:t>
        <a:bodyPr/>
        <a:lstStyle/>
        <a:p>
          <a:r>
            <a:rPr lang="en-US"/>
            <a:t>• Explores the whole person: mind, values, identity</a:t>
          </a:r>
        </a:p>
      </dgm:t>
    </dgm:pt>
    <dgm:pt modelId="{3F1F25BC-853C-41E3-A035-BF6A7DD294C6}" type="parTrans" cxnId="{A2E1F8DC-0C8A-4723-AECC-1DE796FD8286}">
      <dgm:prSet/>
      <dgm:spPr/>
      <dgm:t>
        <a:bodyPr/>
        <a:lstStyle/>
        <a:p>
          <a:endParaRPr lang="en-US"/>
        </a:p>
      </dgm:t>
    </dgm:pt>
    <dgm:pt modelId="{8E7C9B90-1421-4139-A091-D248F5B64DB2}" type="sibTrans" cxnId="{A2E1F8DC-0C8A-4723-AECC-1DE796FD8286}">
      <dgm:prSet/>
      <dgm:spPr/>
      <dgm:t>
        <a:bodyPr/>
        <a:lstStyle/>
        <a:p>
          <a:endParaRPr lang="en-US"/>
        </a:p>
      </dgm:t>
    </dgm:pt>
    <dgm:pt modelId="{C9A69306-4368-427B-B2B2-955AB38AE021}">
      <dgm:prSet/>
      <dgm:spPr/>
      <dgm:t>
        <a:bodyPr/>
        <a:lstStyle/>
        <a:p>
          <a:r>
            <a:rPr lang="en-US"/>
            <a:t>• Focuses on meaning, purpose and transformation</a:t>
          </a:r>
        </a:p>
      </dgm:t>
    </dgm:pt>
    <dgm:pt modelId="{EE525334-C422-42EF-B03A-83CB4563238B}" type="parTrans" cxnId="{65358338-3250-420E-8039-05A0C24DB3EF}">
      <dgm:prSet/>
      <dgm:spPr/>
      <dgm:t>
        <a:bodyPr/>
        <a:lstStyle/>
        <a:p>
          <a:endParaRPr lang="en-US"/>
        </a:p>
      </dgm:t>
    </dgm:pt>
    <dgm:pt modelId="{01E93715-17FB-4FC6-91EE-E87FEB2512F5}" type="sibTrans" cxnId="{65358338-3250-420E-8039-05A0C24DB3EF}">
      <dgm:prSet/>
      <dgm:spPr/>
      <dgm:t>
        <a:bodyPr/>
        <a:lstStyle/>
        <a:p>
          <a:endParaRPr lang="en-US"/>
        </a:p>
      </dgm:t>
    </dgm:pt>
    <dgm:pt modelId="{EAE700E4-8DCE-4E74-9015-7203AC266E40}">
      <dgm:prSet/>
      <dgm:spPr/>
      <dgm:t>
        <a:bodyPr/>
        <a:lstStyle/>
        <a:p>
          <a:r>
            <a:rPr lang="en-US"/>
            <a:t>• Looks beyond short-term performance goals</a:t>
          </a:r>
        </a:p>
      </dgm:t>
    </dgm:pt>
    <dgm:pt modelId="{10973BB9-EA67-47A8-86ED-32A3E4B75514}" type="parTrans" cxnId="{3976648C-47E3-42A4-B8C2-41BD9196B5A4}">
      <dgm:prSet/>
      <dgm:spPr/>
      <dgm:t>
        <a:bodyPr/>
        <a:lstStyle/>
        <a:p>
          <a:endParaRPr lang="en-US"/>
        </a:p>
      </dgm:t>
    </dgm:pt>
    <dgm:pt modelId="{9D9552B2-B9BA-4E0F-8D32-30715913017E}" type="sibTrans" cxnId="{3976648C-47E3-42A4-B8C2-41BD9196B5A4}">
      <dgm:prSet/>
      <dgm:spPr/>
      <dgm:t>
        <a:bodyPr/>
        <a:lstStyle/>
        <a:p>
          <a:endParaRPr lang="en-US"/>
        </a:p>
      </dgm:t>
    </dgm:pt>
    <dgm:pt modelId="{BB85F790-D32D-4780-A8B0-18653B6C33BD}">
      <dgm:prSet/>
      <dgm:spPr/>
      <dgm:t>
        <a:bodyPr/>
        <a:lstStyle/>
        <a:p>
          <a:r>
            <a:rPr lang="en-US" dirty="0"/>
            <a:t>• Identify growth, supports reflection and transformation</a:t>
          </a:r>
        </a:p>
      </dgm:t>
    </dgm:pt>
    <dgm:pt modelId="{99CE79F9-1143-4461-86FC-07CF7B18D1A8}" type="sibTrans" cxnId="{B5BF06FE-8DF0-4683-B64B-1D1285E88712}">
      <dgm:prSet/>
      <dgm:spPr/>
      <dgm:t>
        <a:bodyPr/>
        <a:lstStyle/>
        <a:p>
          <a:endParaRPr lang="en-US"/>
        </a:p>
      </dgm:t>
    </dgm:pt>
    <dgm:pt modelId="{10FD795B-D021-4ECB-919B-F167720D9049}" type="parTrans" cxnId="{B5BF06FE-8DF0-4683-B64B-1D1285E88712}">
      <dgm:prSet/>
      <dgm:spPr/>
      <dgm:t>
        <a:bodyPr/>
        <a:lstStyle/>
        <a:p>
          <a:endParaRPr lang="en-US"/>
        </a:p>
      </dgm:t>
    </dgm:pt>
    <dgm:pt modelId="{292A4768-3293-4A50-80C6-9BD21B79B94A}" type="pres">
      <dgm:prSet presAssocID="{4581FDFB-E6D2-4D09-BCCE-7E1CF8538B1C}" presName="linear" presStyleCnt="0">
        <dgm:presLayoutVars>
          <dgm:animLvl val="lvl"/>
          <dgm:resizeHandles val="exact"/>
        </dgm:presLayoutVars>
      </dgm:prSet>
      <dgm:spPr/>
    </dgm:pt>
    <dgm:pt modelId="{4296169E-A8AF-4E71-AA0C-5EC53E156AFF}" type="pres">
      <dgm:prSet presAssocID="{BB85F790-D32D-4780-A8B0-18653B6C33BD}" presName="parentText" presStyleLbl="node1" presStyleIdx="0" presStyleCnt="4">
        <dgm:presLayoutVars>
          <dgm:chMax val="0"/>
          <dgm:bulletEnabled val="1"/>
        </dgm:presLayoutVars>
      </dgm:prSet>
      <dgm:spPr/>
    </dgm:pt>
    <dgm:pt modelId="{02337D2B-89A1-41F0-A4CE-82222712DE38}" type="pres">
      <dgm:prSet presAssocID="{99CE79F9-1143-4461-86FC-07CF7B18D1A8}" presName="spacer" presStyleCnt="0"/>
      <dgm:spPr/>
    </dgm:pt>
    <dgm:pt modelId="{46032068-7890-4C75-947D-7D8B0A67EE63}" type="pres">
      <dgm:prSet presAssocID="{7C726FEA-9D45-48D3-8D68-C535C7158151}" presName="parentText" presStyleLbl="node1" presStyleIdx="1" presStyleCnt="4">
        <dgm:presLayoutVars>
          <dgm:chMax val="0"/>
          <dgm:bulletEnabled val="1"/>
        </dgm:presLayoutVars>
      </dgm:prSet>
      <dgm:spPr/>
    </dgm:pt>
    <dgm:pt modelId="{245BB683-F3AF-4DF9-8309-53EC6A451093}" type="pres">
      <dgm:prSet presAssocID="{8E7C9B90-1421-4139-A091-D248F5B64DB2}" presName="spacer" presStyleCnt="0"/>
      <dgm:spPr/>
    </dgm:pt>
    <dgm:pt modelId="{E96FFBDD-9707-4A94-8F45-306447D87655}" type="pres">
      <dgm:prSet presAssocID="{C9A69306-4368-427B-B2B2-955AB38AE021}" presName="parentText" presStyleLbl="node1" presStyleIdx="2" presStyleCnt="4">
        <dgm:presLayoutVars>
          <dgm:chMax val="0"/>
          <dgm:bulletEnabled val="1"/>
        </dgm:presLayoutVars>
      </dgm:prSet>
      <dgm:spPr/>
    </dgm:pt>
    <dgm:pt modelId="{27FC6FDC-3176-414D-8568-63EC4F31C476}" type="pres">
      <dgm:prSet presAssocID="{01E93715-17FB-4FC6-91EE-E87FEB2512F5}" presName="spacer" presStyleCnt="0"/>
      <dgm:spPr/>
    </dgm:pt>
    <dgm:pt modelId="{986260DA-9DCF-445F-A173-FC4F9A73CA9D}" type="pres">
      <dgm:prSet presAssocID="{EAE700E4-8DCE-4E74-9015-7203AC266E40}" presName="parentText" presStyleLbl="node1" presStyleIdx="3" presStyleCnt="4">
        <dgm:presLayoutVars>
          <dgm:chMax val="0"/>
          <dgm:bulletEnabled val="1"/>
        </dgm:presLayoutVars>
      </dgm:prSet>
      <dgm:spPr/>
    </dgm:pt>
  </dgm:ptLst>
  <dgm:cxnLst>
    <dgm:cxn modelId="{65358338-3250-420E-8039-05A0C24DB3EF}" srcId="{4581FDFB-E6D2-4D09-BCCE-7E1CF8538B1C}" destId="{C9A69306-4368-427B-B2B2-955AB38AE021}" srcOrd="2" destOrd="0" parTransId="{EE525334-C422-42EF-B03A-83CB4563238B}" sibTransId="{01E93715-17FB-4FC6-91EE-E87FEB2512F5}"/>
    <dgm:cxn modelId="{585F6A39-BE7E-4685-8AAE-90D039A68969}" type="presOf" srcId="{7C726FEA-9D45-48D3-8D68-C535C7158151}" destId="{46032068-7890-4C75-947D-7D8B0A67EE63}" srcOrd="0" destOrd="0" presId="urn:microsoft.com/office/officeart/2005/8/layout/vList2"/>
    <dgm:cxn modelId="{65E2C654-CCFF-4B88-A348-0BC539783175}" type="presOf" srcId="{BB85F790-D32D-4780-A8B0-18653B6C33BD}" destId="{4296169E-A8AF-4E71-AA0C-5EC53E156AFF}" srcOrd="0" destOrd="0" presId="urn:microsoft.com/office/officeart/2005/8/layout/vList2"/>
    <dgm:cxn modelId="{3976648C-47E3-42A4-B8C2-41BD9196B5A4}" srcId="{4581FDFB-E6D2-4D09-BCCE-7E1CF8538B1C}" destId="{EAE700E4-8DCE-4E74-9015-7203AC266E40}" srcOrd="3" destOrd="0" parTransId="{10973BB9-EA67-47A8-86ED-32A3E4B75514}" sibTransId="{9D9552B2-B9BA-4E0F-8D32-30715913017E}"/>
    <dgm:cxn modelId="{20E12F9E-33C7-418D-A5BC-3D25E3F927C1}" type="presOf" srcId="{4581FDFB-E6D2-4D09-BCCE-7E1CF8538B1C}" destId="{292A4768-3293-4A50-80C6-9BD21B79B94A}" srcOrd="0" destOrd="0" presId="urn:microsoft.com/office/officeart/2005/8/layout/vList2"/>
    <dgm:cxn modelId="{40D9E6CB-D32A-4EF4-94E2-2211CE18BA2E}" type="presOf" srcId="{EAE700E4-8DCE-4E74-9015-7203AC266E40}" destId="{986260DA-9DCF-445F-A173-FC4F9A73CA9D}" srcOrd="0" destOrd="0" presId="urn:microsoft.com/office/officeart/2005/8/layout/vList2"/>
    <dgm:cxn modelId="{A2E1F8DC-0C8A-4723-AECC-1DE796FD8286}" srcId="{4581FDFB-E6D2-4D09-BCCE-7E1CF8538B1C}" destId="{7C726FEA-9D45-48D3-8D68-C535C7158151}" srcOrd="1" destOrd="0" parTransId="{3F1F25BC-853C-41E3-A035-BF6A7DD294C6}" sibTransId="{8E7C9B90-1421-4139-A091-D248F5B64DB2}"/>
    <dgm:cxn modelId="{650750E5-A859-46B9-9F12-58E7F0E2A2D3}" type="presOf" srcId="{C9A69306-4368-427B-B2B2-955AB38AE021}" destId="{E96FFBDD-9707-4A94-8F45-306447D87655}" srcOrd="0" destOrd="0" presId="urn:microsoft.com/office/officeart/2005/8/layout/vList2"/>
    <dgm:cxn modelId="{B5BF06FE-8DF0-4683-B64B-1D1285E88712}" srcId="{4581FDFB-E6D2-4D09-BCCE-7E1CF8538B1C}" destId="{BB85F790-D32D-4780-A8B0-18653B6C33BD}" srcOrd="0" destOrd="0" parTransId="{10FD795B-D021-4ECB-919B-F167720D9049}" sibTransId="{99CE79F9-1143-4461-86FC-07CF7B18D1A8}"/>
    <dgm:cxn modelId="{3CE7CA1B-EA47-4C66-962D-3E0B2AF3D313}" type="presParOf" srcId="{292A4768-3293-4A50-80C6-9BD21B79B94A}" destId="{4296169E-A8AF-4E71-AA0C-5EC53E156AFF}" srcOrd="0" destOrd="0" presId="urn:microsoft.com/office/officeart/2005/8/layout/vList2"/>
    <dgm:cxn modelId="{A47B7221-066E-401C-87C0-3020BE3BEA97}" type="presParOf" srcId="{292A4768-3293-4A50-80C6-9BD21B79B94A}" destId="{02337D2B-89A1-41F0-A4CE-82222712DE38}" srcOrd="1" destOrd="0" presId="urn:microsoft.com/office/officeart/2005/8/layout/vList2"/>
    <dgm:cxn modelId="{48B62429-83EF-4788-A70B-F3AFABCD4A6C}" type="presParOf" srcId="{292A4768-3293-4A50-80C6-9BD21B79B94A}" destId="{46032068-7890-4C75-947D-7D8B0A67EE63}" srcOrd="2" destOrd="0" presId="urn:microsoft.com/office/officeart/2005/8/layout/vList2"/>
    <dgm:cxn modelId="{585624F0-2622-44EC-AB40-B37F2A6096BA}" type="presParOf" srcId="{292A4768-3293-4A50-80C6-9BD21B79B94A}" destId="{245BB683-F3AF-4DF9-8309-53EC6A451093}" srcOrd="3" destOrd="0" presId="urn:microsoft.com/office/officeart/2005/8/layout/vList2"/>
    <dgm:cxn modelId="{6E31DE01-5AC5-4927-956E-9AE5679AF9B1}" type="presParOf" srcId="{292A4768-3293-4A50-80C6-9BD21B79B94A}" destId="{E96FFBDD-9707-4A94-8F45-306447D87655}" srcOrd="4" destOrd="0" presId="urn:microsoft.com/office/officeart/2005/8/layout/vList2"/>
    <dgm:cxn modelId="{98338136-7022-4933-A584-614FD4DDC406}" type="presParOf" srcId="{292A4768-3293-4A50-80C6-9BD21B79B94A}" destId="{27FC6FDC-3176-414D-8568-63EC4F31C476}" srcOrd="5" destOrd="0" presId="urn:microsoft.com/office/officeart/2005/8/layout/vList2"/>
    <dgm:cxn modelId="{AADBA5D9-F085-4C05-9C74-32EFE4D9C0B2}" type="presParOf" srcId="{292A4768-3293-4A50-80C6-9BD21B79B94A}" destId="{986260DA-9DCF-445F-A173-FC4F9A73CA9D}"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76D1053-AF3A-411F-8115-71C44BC87B1B}" type="doc">
      <dgm:prSet loTypeId="urn:microsoft.com/office/officeart/2016/7/layout/BasicTimeline" loCatId="process" qsTypeId="urn:microsoft.com/office/officeart/2005/8/quickstyle/simple1" qsCatId="simple" csTypeId="urn:microsoft.com/office/officeart/2005/8/colors/accent1_2" csCatId="accent1" phldr="1"/>
      <dgm:spPr/>
      <dgm:t>
        <a:bodyPr/>
        <a:lstStyle/>
        <a:p>
          <a:endParaRPr lang="en-US"/>
        </a:p>
      </dgm:t>
    </dgm:pt>
    <dgm:pt modelId="{5665ABD1-F419-45F1-94B5-60669C3A03B3}">
      <dgm:prSet/>
      <dgm:spPr/>
      <dgm:t>
        <a:bodyPr/>
        <a:lstStyle/>
        <a:p>
          <a:pPr>
            <a:defRPr b="1"/>
          </a:pPr>
          <a:r>
            <a:rPr lang="en-US" dirty="0"/>
            <a:t>1900’s</a:t>
          </a:r>
        </a:p>
      </dgm:t>
    </dgm:pt>
    <dgm:pt modelId="{C1EFD3D7-4915-48CE-95AB-6956D5EC8855}" type="parTrans" cxnId="{56C5AAC0-B8DA-4775-8D55-0AECF6B3C749}">
      <dgm:prSet/>
      <dgm:spPr/>
      <dgm:t>
        <a:bodyPr/>
        <a:lstStyle/>
        <a:p>
          <a:endParaRPr lang="en-US"/>
        </a:p>
      </dgm:t>
    </dgm:pt>
    <dgm:pt modelId="{6C016E11-D287-49B0-BFE4-5F13C92EF5BC}" type="sibTrans" cxnId="{56C5AAC0-B8DA-4775-8D55-0AECF6B3C749}">
      <dgm:prSet/>
      <dgm:spPr/>
      <dgm:t>
        <a:bodyPr/>
        <a:lstStyle/>
        <a:p>
          <a:endParaRPr lang="en-US"/>
        </a:p>
      </dgm:t>
    </dgm:pt>
    <dgm:pt modelId="{AF7C3A08-877C-42AD-A613-41019449814B}">
      <dgm:prSet/>
      <dgm:spPr/>
      <dgm:t>
        <a:bodyPr/>
        <a:lstStyle/>
        <a:p>
          <a:r>
            <a:rPr lang="en-US"/>
            <a:t>Carl Jung: individuation, unconscious, wholeness</a:t>
          </a:r>
        </a:p>
      </dgm:t>
    </dgm:pt>
    <dgm:pt modelId="{64538674-8174-4487-B6EB-492F319B7E50}" type="parTrans" cxnId="{68676775-B7A4-41B6-B90E-6D5021C65F19}">
      <dgm:prSet/>
      <dgm:spPr/>
      <dgm:t>
        <a:bodyPr/>
        <a:lstStyle/>
        <a:p>
          <a:endParaRPr lang="en-US"/>
        </a:p>
      </dgm:t>
    </dgm:pt>
    <dgm:pt modelId="{4D884239-735D-4E97-A3C3-98780168BA0C}" type="sibTrans" cxnId="{68676775-B7A4-41B6-B90E-6D5021C65F19}">
      <dgm:prSet/>
      <dgm:spPr/>
      <dgm:t>
        <a:bodyPr/>
        <a:lstStyle/>
        <a:p>
          <a:endParaRPr lang="en-US"/>
        </a:p>
      </dgm:t>
    </dgm:pt>
    <dgm:pt modelId="{1F1AB6B2-A16D-4AE7-97B7-7E1C019C9277}">
      <dgm:prSet/>
      <dgm:spPr/>
      <dgm:t>
        <a:bodyPr/>
        <a:lstStyle/>
        <a:p>
          <a:pPr>
            <a:defRPr b="1"/>
          </a:pPr>
          <a:r>
            <a:rPr lang="en-US" dirty="0"/>
            <a:t>1910’s</a:t>
          </a:r>
        </a:p>
      </dgm:t>
    </dgm:pt>
    <dgm:pt modelId="{BE598505-466A-43BB-896F-B23116CC9125}" type="parTrans" cxnId="{234E5557-20CC-4359-B365-8A46DACFFF0B}">
      <dgm:prSet/>
      <dgm:spPr/>
      <dgm:t>
        <a:bodyPr/>
        <a:lstStyle/>
        <a:p>
          <a:endParaRPr lang="en-US"/>
        </a:p>
      </dgm:t>
    </dgm:pt>
    <dgm:pt modelId="{D2343724-2A17-4D22-91AA-3896EA66BAC9}" type="sibTrans" cxnId="{234E5557-20CC-4359-B365-8A46DACFFF0B}">
      <dgm:prSet/>
      <dgm:spPr/>
      <dgm:t>
        <a:bodyPr/>
        <a:lstStyle/>
        <a:p>
          <a:endParaRPr lang="en-US"/>
        </a:p>
      </dgm:t>
    </dgm:pt>
    <dgm:pt modelId="{2FA8A131-5C28-4794-B015-944067615F02}">
      <dgm:prSet/>
      <dgm:spPr/>
      <dgm:t>
        <a:bodyPr/>
        <a:lstStyle/>
        <a:p>
          <a:r>
            <a:rPr lang="en-US"/>
            <a:t>Roberto Assagioli: psychosynthesis</a:t>
          </a:r>
        </a:p>
      </dgm:t>
    </dgm:pt>
    <dgm:pt modelId="{0796711B-2A1C-4370-BFCE-6146E5E1CA50}" type="parTrans" cxnId="{8024D81E-0A70-43F9-9E71-194A19EDCE49}">
      <dgm:prSet/>
      <dgm:spPr/>
      <dgm:t>
        <a:bodyPr/>
        <a:lstStyle/>
        <a:p>
          <a:endParaRPr lang="en-US"/>
        </a:p>
      </dgm:t>
    </dgm:pt>
    <dgm:pt modelId="{0FF49E3F-F356-4A40-9675-5AC67D25673B}" type="sibTrans" cxnId="{8024D81E-0A70-43F9-9E71-194A19EDCE49}">
      <dgm:prSet/>
      <dgm:spPr/>
      <dgm:t>
        <a:bodyPr/>
        <a:lstStyle/>
        <a:p>
          <a:endParaRPr lang="en-US"/>
        </a:p>
      </dgm:t>
    </dgm:pt>
    <dgm:pt modelId="{1334B1D1-09A6-4483-81C6-65946CFD85C4}">
      <dgm:prSet/>
      <dgm:spPr/>
      <dgm:t>
        <a:bodyPr/>
        <a:lstStyle/>
        <a:p>
          <a:pPr>
            <a:defRPr b="1"/>
          </a:pPr>
          <a:r>
            <a:rPr lang="en-US" dirty="0"/>
            <a:t>1950s–60’s</a:t>
          </a:r>
        </a:p>
      </dgm:t>
    </dgm:pt>
    <dgm:pt modelId="{6B834925-720C-44D0-9226-54D7941F2535}" type="parTrans" cxnId="{69118022-9D7C-4214-AD99-7E9F9B0DAAAA}">
      <dgm:prSet/>
      <dgm:spPr/>
      <dgm:t>
        <a:bodyPr/>
        <a:lstStyle/>
        <a:p>
          <a:endParaRPr lang="en-US"/>
        </a:p>
      </dgm:t>
    </dgm:pt>
    <dgm:pt modelId="{02F12557-B88B-4612-BBDA-989678AF9282}" type="sibTrans" cxnId="{69118022-9D7C-4214-AD99-7E9F9B0DAAAA}">
      <dgm:prSet/>
      <dgm:spPr/>
      <dgm:t>
        <a:bodyPr/>
        <a:lstStyle/>
        <a:p>
          <a:endParaRPr lang="en-US"/>
        </a:p>
      </dgm:t>
    </dgm:pt>
    <dgm:pt modelId="{B7C771DF-81F5-4866-A4D8-D120FEB07179}">
      <dgm:prSet/>
      <dgm:spPr/>
      <dgm:t>
        <a:bodyPr/>
        <a:lstStyle/>
        <a:p>
          <a:r>
            <a:rPr lang="en-US"/>
            <a:t>Abraham Maslow: self-actualisation / self-transcendence</a:t>
          </a:r>
        </a:p>
      </dgm:t>
    </dgm:pt>
    <dgm:pt modelId="{0DABFCEB-B8CD-4A1F-B57F-372FEBEDE6A9}" type="parTrans" cxnId="{2E993994-49A6-4B98-BC52-2C5F39F2DB49}">
      <dgm:prSet/>
      <dgm:spPr/>
      <dgm:t>
        <a:bodyPr/>
        <a:lstStyle/>
        <a:p>
          <a:endParaRPr lang="en-US"/>
        </a:p>
      </dgm:t>
    </dgm:pt>
    <dgm:pt modelId="{423C0C3C-05E0-44F1-BDAE-C1F9AC6B2E59}" type="sibTrans" cxnId="{2E993994-49A6-4B98-BC52-2C5F39F2DB49}">
      <dgm:prSet/>
      <dgm:spPr/>
      <dgm:t>
        <a:bodyPr/>
        <a:lstStyle/>
        <a:p>
          <a:endParaRPr lang="en-US"/>
        </a:p>
      </dgm:t>
    </dgm:pt>
    <dgm:pt modelId="{A9F7F23D-504B-418D-ABB0-90AFDF3F7432}">
      <dgm:prSet/>
      <dgm:spPr/>
      <dgm:t>
        <a:bodyPr/>
        <a:lstStyle/>
        <a:p>
          <a:pPr>
            <a:defRPr b="1"/>
          </a:pPr>
          <a:r>
            <a:rPr lang="en-US"/>
            <a:t>1969</a:t>
          </a:r>
        </a:p>
      </dgm:t>
    </dgm:pt>
    <dgm:pt modelId="{8DCE8C43-4171-44D1-AA95-C4B529888AC7}" type="parTrans" cxnId="{4AC524EA-C457-408B-8C46-9E9558630AB9}">
      <dgm:prSet/>
      <dgm:spPr/>
      <dgm:t>
        <a:bodyPr/>
        <a:lstStyle/>
        <a:p>
          <a:endParaRPr lang="en-US"/>
        </a:p>
      </dgm:t>
    </dgm:pt>
    <dgm:pt modelId="{24F95AAB-C61E-4137-B4C8-7B0BA75BF409}" type="sibTrans" cxnId="{4AC524EA-C457-408B-8C46-9E9558630AB9}">
      <dgm:prSet/>
      <dgm:spPr/>
      <dgm:t>
        <a:bodyPr/>
        <a:lstStyle/>
        <a:p>
          <a:endParaRPr lang="en-US"/>
        </a:p>
      </dgm:t>
    </dgm:pt>
    <dgm:pt modelId="{942FBA1F-94BA-4AD8-8519-0F95AA58A83C}">
      <dgm:prSet/>
      <dgm:spPr/>
      <dgm:t>
        <a:bodyPr/>
        <a:lstStyle/>
        <a:p>
          <a:r>
            <a:rPr lang="en-US"/>
            <a:t>Journal of Transpersonal Psychology launched</a:t>
          </a:r>
        </a:p>
      </dgm:t>
    </dgm:pt>
    <dgm:pt modelId="{3E4E8396-3539-4B3B-8606-48D98296FEFD}" type="parTrans" cxnId="{8E6A4926-EFFD-4F05-BE2F-2772E207D61D}">
      <dgm:prSet/>
      <dgm:spPr/>
      <dgm:t>
        <a:bodyPr/>
        <a:lstStyle/>
        <a:p>
          <a:endParaRPr lang="en-US"/>
        </a:p>
      </dgm:t>
    </dgm:pt>
    <dgm:pt modelId="{FF3C2E63-0444-48D3-9AE4-AB39E2D5E076}" type="sibTrans" cxnId="{8E6A4926-EFFD-4F05-BE2F-2772E207D61D}">
      <dgm:prSet/>
      <dgm:spPr/>
      <dgm:t>
        <a:bodyPr/>
        <a:lstStyle/>
        <a:p>
          <a:endParaRPr lang="en-US"/>
        </a:p>
      </dgm:t>
    </dgm:pt>
    <dgm:pt modelId="{532AD13E-D3C0-4F94-937F-9D69915A1DCE}">
      <dgm:prSet/>
      <dgm:spPr/>
      <dgm:t>
        <a:bodyPr/>
        <a:lstStyle/>
        <a:p>
          <a:pPr>
            <a:defRPr b="1"/>
          </a:pPr>
          <a:r>
            <a:rPr lang="en-US" dirty="0"/>
            <a:t>2000’s</a:t>
          </a:r>
        </a:p>
      </dgm:t>
    </dgm:pt>
    <dgm:pt modelId="{4E5DEC9B-9F57-45B4-8411-1FD601B66196}" type="parTrans" cxnId="{60F2977A-62D9-4B66-841F-13C1152F8ED9}">
      <dgm:prSet/>
      <dgm:spPr/>
      <dgm:t>
        <a:bodyPr/>
        <a:lstStyle/>
        <a:p>
          <a:endParaRPr lang="en-US"/>
        </a:p>
      </dgm:t>
    </dgm:pt>
    <dgm:pt modelId="{6033F8CA-7C34-4B67-8DA6-178E53BE9471}" type="sibTrans" cxnId="{60F2977A-62D9-4B66-841F-13C1152F8ED9}">
      <dgm:prSet/>
      <dgm:spPr/>
      <dgm:t>
        <a:bodyPr/>
        <a:lstStyle/>
        <a:p>
          <a:endParaRPr lang="en-US"/>
        </a:p>
      </dgm:t>
    </dgm:pt>
    <dgm:pt modelId="{646012DE-E7C0-4269-9DC0-EC464E2B8930}">
      <dgm:prSet/>
      <dgm:spPr/>
      <dgm:t>
        <a:bodyPr/>
        <a:lstStyle/>
        <a:p>
          <a:r>
            <a:rPr lang="en-US"/>
            <a:t>transpersonal coaching becomes established</a:t>
          </a:r>
        </a:p>
      </dgm:t>
    </dgm:pt>
    <dgm:pt modelId="{46DEFA8C-586F-4F1C-9590-0C78A40B3F60}" type="parTrans" cxnId="{7D811A3F-25DF-4DE8-B9A1-F1D70ADEC7F7}">
      <dgm:prSet/>
      <dgm:spPr/>
      <dgm:t>
        <a:bodyPr/>
        <a:lstStyle/>
        <a:p>
          <a:endParaRPr lang="en-US"/>
        </a:p>
      </dgm:t>
    </dgm:pt>
    <dgm:pt modelId="{F8D34186-B654-4049-85A2-0E2DDC665E47}" type="sibTrans" cxnId="{7D811A3F-25DF-4DE8-B9A1-F1D70ADEC7F7}">
      <dgm:prSet/>
      <dgm:spPr/>
      <dgm:t>
        <a:bodyPr/>
        <a:lstStyle/>
        <a:p>
          <a:endParaRPr lang="en-US"/>
        </a:p>
      </dgm:t>
    </dgm:pt>
    <dgm:pt modelId="{1C646EBE-6370-4865-9FCD-C73B67119799}" type="pres">
      <dgm:prSet presAssocID="{876D1053-AF3A-411F-8115-71C44BC87B1B}" presName="root" presStyleCnt="0">
        <dgm:presLayoutVars>
          <dgm:chMax/>
          <dgm:chPref/>
          <dgm:animLvl val="lvl"/>
        </dgm:presLayoutVars>
      </dgm:prSet>
      <dgm:spPr/>
    </dgm:pt>
    <dgm:pt modelId="{7CA24893-A6F5-466F-BD50-574FFAB9236F}" type="pres">
      <dgm:prSet presAssocID="{876D1053-AF3A-411F-8115-71C44BC87B1B}" presName="divider" presStyleLbl="fgAccFollowNode1" presStyleIdx="0" presStyleCnt="1"/>
      <dgm:spPr>
        <a:solidFill>
          <a:schemeClr val="accent1">
            <a:alpha val="90000"/>
            <a:tint val="40000"/>
            <a:hueOff val="0"/>
            <a:satOff val="0"/>
            <a:lumOff val="0"/>
            <a:alphaOff val="0"/>
          </a:schemeClr>
        </a:solidFill>
        <a:ln w="10795" cap="flat" cmpd="sng" algn="ctr">
          <a:solidFill>
            <a:schemeClr val="accent1">
              <a:alpha val="90000"/>
              <a:tint val="40000"/>
              <a:hueOff val="0"/>
              <a:satOff val="0"/>
              <a:lumOff val="0"/>
              <a:alphaOff val="0"/>
            </a:schemeClr>
          </a:solidFill>
          <a:prstDash val="solid"/>
          <a:tailEnd type="triangle" w="lg" len="lg"/>
        </a:ln>
        <a:effectLst/>
      </dgm:spPr>
    </dgm:pt>
    <dgm:pt modelId="{69170503-A577-4FCC-A999-F122E3819CB4}" type="pres">
      <dgm:prSet presAssocID="{876D1053-AF3A-411F-8115-71C44BC87B1B}" presName="nodes" presStyleCnt="0">
        <dgm:presLayoutVars>
          <dgm:chMax/>
          <dgm:chPref/>
          <dgm:animLvl val="lvl"/>
        </dgm:presLayoutVars>
      </dgm:prSet>
      <dgm:spPr/>
    </dgm:pt>
    <dgm:pt modelId="{818E3709-6053-41A2-8647-7E018C0DC0B0}" type="pres">
      <dgm:prSet presAssocID="{5665ABD1-F419-45F1-94B5-60669C3A03B3}" presName="composite" presStyleCnt="0"/>
      <dgm:spPr/>
    </dgm:pt>
    <dgm:pt modelId="{B6E37E1F-20E0-4B6F-AD89-1637AF5FD502}" type="pres">
      <dgm:prSet presAssocID="{5665ABD1-F419-45F1-94B5-60669C3A03B3}" presName="L1TextContainer" presStyleLbl="revTx" presStyleIdx="0" presStyleCnt="5">
        <dgm:presLayoutVars>
          <dgm:chMax val="1"/>
          <dgm:chPref val="1"/>
          <dgm:bulletEnabled val="1"/>
        </dgm:presLayoutVars>
      </dgm:prSet>
      <dgm:spPr/>
    </dgm:pt>
    <dgm:pt modelId="{CBF27838-A807-4E28-84CC-7F4C53D9150E}" type="pres">
      <dgm:prSet presAssocID="{5665ABD1-F419-45F1-94B5-60669C3A03B3}" presName="L2TextContainerWrapper" presStyleCnt="0">
        <dgm:presLayoutVars>
          <dgm:chMax val="0"/>
          <dgm:chPref val="0"/>
          <dgm:bulletEnabled val="1"/>
        </dgm:presLayoutVars>
      </dgm:prSet>
      <dgm:spPr/>
    </dgm:pt>
    <dgm:pt modelId="{E44463A8-4F24-4829-BBF6-27581C066111}" type="pres">
      <dgm:prSet presAssocID="{5665ABD1-F419-45F1-94B5-60669C3A03B3}" presName="L2TextContainer" presStyleLbl="bgAcc1" presStyleIdx="0" presStyleCnt="5"/>
      <dgm:spPr/>
    </dgm:pt>
    <dgm:pt modelId="{CA8AAE5D-0E9E-4413-8554-4B98A1FBFCDD}" type="pres">
      <dgm:prSet presAssocID="{5665ABD1-F419-45F1-94B5-60669C3A03B3}" presName="FlexibleEmptyPlaceHolder" presStyleCnt="0"/>
      <dgm:spPr/>
    </dgm:pt>
    <dgm:pt modelId="{A49F1670-A311-4125-9D43-F24EF80269D4}" type="pres">
      <dgm:prSet presAssocID="{5665ABD1-F419-45F1-94B5-60669C3A03B3}" presName="ConnectLine" presStyleLbl="sibTrans1D1" presStyleIdx="0" presStyleCnt="5"/>
      <dgm:spPr>
        <a:noFill/>
        <a:ln w="9525" cap="flat" cmpd="sng" algn="ctr">
          <a:solidFill>
            <a:schemeClr val="accent1">
              <a:hueOff val="0"/>
              <a:satOff val="0"/>
              <a:lumOff val="0"/>
              <a:alphaOff val="0"/>
            </a:schemeClr>
          </a:solidFill>
          <a:prstDash val="dash"/>
        </a:ln>
        <a:effectLst/>
      </dgm:spPr>
    </dgm:pt>
    <dgm:pt modelId="{18F55D36-AB5F-4AA8-B924-9A175B97DA6D}" type="pres">
      <dgm:prSet presAssocID="{5665ABD1-F419-45F1-94B5-60669C3A03B3}" presName="ConnectorPoint" presStyleLbl="alignNode1" presStyleIdx="0" presStyleCnt="5"/>
      <dgm:spPr/>
    </dgm:pt>
    <dgm:pt modelId="{221B42E3-641A-4454-B290-D8C11932C311}" type="pres">
      <dgm:prSet presAssocID="{5665ABD1-F419-45F1-94B5-60669C3A03B3}" presName="EmptyPlaceHolder" presStyleCnt="0"/>
      <dgm:spPr/>
    </dgm:pt>
    <dgm:pt modelId="{D3EE08CE-03DA-4735-B078-8B80CC4DC945}" type="pres">
      <dgm:prSet presAssocID="{6C016E11-D287-49B0-BFE4-5F13C92EF5BC}" presName="spaceBetweenRectangles" presStyleCnt="0"/>
      <dgm:spPr/>
    </dgm:pt>
    <dgm:pt modelId="{124F18B2-8799-4037-8790-5144534F4868}" type="pres">
      <dgm:prSet presAssocID="{1F1AB6B2-A16D-4AE7-97B7-7E1C019C9277}" presName="composite" presStyleCnt="0"/>
      <dgm:spPr/>
    </dgm:pt>
    <dgm:pt modelId="{E533E0F4-D4C0-4B48-A178-25AB468B5988}" type="pres">
      <dgm:prSet presAssocID="{1F1AB6B2-A16D-4AE7-97B7-7E1C019C9277}" presName="L1TextContainer" presStyleLbl="revTx" presStyleIdx="1" presStyleCnt="5">
        <dgm:presLayoutVars>
          <dgm:chMax val="1"/>
          <dgm:chPref val="1"/>
          <dgm:bulletEnabled val="1"/>
        </dgm:presLayoutVars>
      </dgm:prSet>
      <dgm:spPr/>
    </dgm:pt>
    <dgm:pt modelId="{7A290EB0-9F08-4342-B7E3-8DCBEC6FDF04}" type="pres">
      <dgm:prSet presAssocID="{1F1AB6B2-A16D-4AE7-97B7-7E1C019C9277}" presName="L2TextContainerWrapper" presStyleCnt="0">
        <dgm:presLayoutVars>
          <dgm:chMax val="0"/>
          <dgm:chPref val="0"/>
          <dgm:bulletEnabled val="1"/>
        </dgm:presLayoutVars>
      </dgm:prSet>
      <dgm:spPr/>
    </dgm:pt>
    <dgm:pt modelId="{53FAD00A-9683-460E-BCDC-44FECE8EE359}" type="pres">
      <dgm:prSet presAssocID="{1F1AB6B2-A16D-4AE7-97B7-7E1C019C9277}" presName="L2TextContainer" presStyleLbl="bgAcc1" presStyleIdx="1" presStyleCnt="5"/>
      <dgm:spPr/>
    </dgm:pt>
    <dgm:pt modelId="{33C0F79D-8C22-4C7F-874E-E71C2FA32E50}" type="pres">
      <dgm:prSet presAssocID="{1F1AB6B2-A16D-4AE7-97B7-7E1C019C9277}" presName="FlexibleEmptyPlaceHolder" presStyleCnt="0"/>
      <dgm:spPr/>
    </dgm:pt>
    <dgm:pt modelId="{20BFD86D-2B21-4CE4-B83C-10AC44B19134}" type="pres">
      <dgm:prSet presAssocID="{1F1AB6B2-A16D-4AE7-97B7-7E1C019C9277}" presName="ConnectLine" presStyleLbl="sibTrans1D1" presStyleIdx="1" presStyleCnt="5"/>
      <dgm:spPr>
        <a:noFill/>
        <a:ln w="9525" cap="flat" cmpd="sng" algn="ctr">
          <a:solidFill>
            <a:schemeClr val="accent1">
              <a:hueOff val="0"/>
              <a:satOff val="0"/>
              <a:lumOff val="0"/>
              <a:alphaOff val="0"/>
            </a:schemeClr>
          </a:solidFill>
          <a:prstDash val="dash"/>
        </a:ln>
        <a:effectLst/>
      </dgm:spPr>
    </dgm:pt>
    <dgm:pt modelId="{A6AE9070-75D3-47C3-8432-5C8A6BF8E3E5}" type="pres">
      <dgm:prSet presAssocID="{1F1AB6B2-A16D-4AE7-97B7-7E1C019C9277}" presName="ConnectorPoint" presStyleLbl="alignNode1" presStyleIdx="1" presStyleCnt="5"/>
      <dgm:spPr/>
    </dgm:pt>
    <dgm:pt modelId="{8F8131D3-108D-4873-A704-F40AB67075D7}" type="pres">
      <dgm:prSet presAssocID="{1F1AB6B2-A16D-4AE7-97B7-7E1C019C9277}" presName="EmptyPlaceHolder" presStyleCnt="0"/>
      <dgm:spPr/>
    </dgm:pt>
    <dgm:pt modelId="{0B0B9CE1-D1F6-495C-B5EA-50F44B385279}" type="pres">
      <dgm:prSet presAssocID="{D2343724-2A17-4D22-91AA-3896EA66BAC9}" presName="spaceBetweenRectangles" presStyleCnt="0"/>
      <dgm:spPr/>
    </dgm:pt>
    <dgm:pt modelId="{60AB1260-5FAC-4825-9790-B07AEBA2B1F7}" type="pres">
      <dgm:prSet presAssocID="{1334B1D1-09A6-4483-81C6-65946CFD85C4}" presName="composite" presStyleCnt="0"/>
      <dgm:spPr/>
    </dgm:pt>
    <dgm:pt modelId="{0D37EA36-6CE9-4E9C-97B5-FA54859AB709}" type="pres">
      <dgm:prSet presAssocID="{1334B1D1-09A6-4483-81C6-65946CFD85C4}" presName="L1TextContainer" presStyleLbl="revTx" presStyleIdx="2" presStyleCnt="5">
        <dgm:presLayoutVars>
          <dgm:chMax val="1"/>
          <dgm:chPref val="1"/>
          <dgm:bulletEnabled val="1"/>
        </dgm:presLayoutVars>
      </dgm:prSet>
      <dgm:spPr/>
    </dgm:pt>
    <dgm:pt modelId="{F611392B-AC68-436E-BBA5-10BC23DD45CC}" type="pres">
      <dgm:prSet presAssocID="{1334B1D1-09A6-4483-81C6-65946CFD85C4}" presName="L2TextContainerWrapper" presStyleCnt="0">
        <dgm:presLayoutVars>
          <dgm:chMax val="0"/>
          <dgm:chPref val="0"/>
          <dgm:bulletEnabled val="1"/>
        </dgm:presLayoutVars>
      </dgm:prSet>
      <dgm:spPr/>
    </dgm:pt>
    <dgm:pt modelId="{BDA59C75-84DE-4F64-BF26-4E65D4CE63D4}" type="pres">
      <dgm:prSet presAssocID="{1334B1D1-09A6-4483-81C6-65946CFD85C4}" presName="L2TextContainer" presStyleLbl="bgAcc1" presStyleIdx="2" presStyleCnt="5"/>
      <dgm:spPr/>
    </dgm:pt>
    <dgm:pt modelId="{E0AB103D-BE01-4A2E-A92C-C00D0D6FC659}" type="pres">
      <dgm:prSet presAssocID="{1334B1D1-09A6-4483-81C6-65946CFD85C4}" presName="FlexibleEmptyPlaceHolder" presStyleCnt="0"/>
      <dgm:spPr/>
    </dgm:pt>
    <dgm:pt modelId="{2C95DE2B-0400-4FB5-A826-81EA8BFE7753}" type="pres">
      <dgm:prSet presAssocID="{1334B1D1-09A6-4483-81C6-65946CFD85C4}" presName="ConnectLine" presStyleLbl="sibTrans1D1" presStyleIdx="2" presStyleCnt="5"/>
      <dgm:spPr>
        <a:noFill/>
        <a:ln w="9525" cap="flat" cmpd="sng" algn="ctr">
          <a:solidFill>
            <a:schemeClr val="accent1">
              <a:hueOff val="0"/>
              <a:satOff val="0"/>
              <a:lumOff val="0"/>
              <a:alphaOff val="0"/>
            </a:schemeClr>
          </a:solidFill>
          <a:prstDash val="dash"/>
        </a:ln>
        <a:effectLst/>
      </dgm:spPr>
    </dgm:pt>
    <dgm:pt modelId="{967AEF08-DEA0-47E5-9AD2-F3D5887A56DC}" type="pres">
      <dgm:prSet presAssocID="{1334B1D1-09A6-4483-81C6-65946CFD85C4}" presName="ConnectorPoint" presStyleLbl="alignNode1" presStyleIdx="2" presStyleCnt="5"/>
      <dgm:spPr/>
    </dgm:pt>
    <dgm:pt modelId="{DDEA91AC-6986-413E-A5D0-B133156EB4D4}" type="pres">
      <dgm:prSet presAssocID="{1334B1D1-09A6-4483-81C6-65946CFD85C4}" presName="EmptyPlaceHolder" presStyleCnt="0"/>
      <dgm:spPr/>
    </dgm:pt>
    <dgm:pt modelId="{2FA4989E-74CA-456C-887D-CFBDD5B786A7}" type="pres">
      <dgm:prSet presAssocID="{02F12557-B88B-4612-BBDA-989678AF9282}" presName="spaceBetweenRectangles" presStyleCnt="0"/>
      <dgm:spPr/>
    </dgm:pt>
    <dgm:pt modelId="{02753838-F96C-401D-AF0A-B0A94F037B59}" type="pres">
      <dgm:prSet presAssocID="{A9F7F23D-504B-418D-ABB0-90AFDF3F7432}" presName="composite" presStyleCnt="0"/>
      <dgm:spPr/>
    </dgm:pt>
    <dgm:pt modelId="{8260E628-A4EC-4F5D-888C-86DBC006C3E9}" type="pres">
      <dgm:prSet presAssocID="{A9F7F23D-504B-418D-ABB0-90AFDF3F7432}" presName="L1TextContainer" presStyleLbl="revTx" presStyleIdx="3" presStyleCnt="5">
        <dgm:presLayoutVars>
          <dgm:chMax val="1"/>
          <dgm:chPref val="1"/>
          <dgm:bulletEnabled val="1"/>
        </dgm:presLayoutVars>
      </dgm:prSet>
      <dgm:spPr/>
    </dgm:pt>
    <dgm:pt modelId="{2A14C736-C2B6-4E41-BF41-3588FE751A5B}" type="pres">
      <dgm:prSet presAssocID="{A9F7F23D-504B-418D-ABB0-90AFDF3F7432}" presName="L2TextContainerWrapper" presStyleCnt="0">
        <dgm:presLayoutVars>
          <dgm:chMax val="0"/>
          <dgm:chPref val="0"/>
          <dgm:bulletEnabled val="1"/>
        </dgm:presLayoutVars>
      </dgm:prSet>
      <dgm:spPr/>
    </dgm:pt>
    <dgm:pt modelId="{91F1D047-9DEE-458E-978F-0768CFA08C80}" type="pres">
      <dgm:prSet presAssocID="{A9F7F23D-504B-418D-ABB0-90AFDF3F7432}" presName="L2TextContainer" presStyleLbl="bgAcc1" presStyleIdx="3" presStyleCnt="5"/>
      <dgm:spPr/>
    </dgm:pt>
    <dgm:pt modelId="{981212E1-9DB3-45EE-89A6-8D119AD8FE32}" type="pres">
      <dgm:prSet presAssocID="{A9F7F23D-504B-418D-ABB0-90AFDF3F7432}" presName="FlexibleEmptyPlaceHolder" presStyleCnt="0"/>
      <dgm:spPr/>
    </dgm:pt>
    <dgm:pt modelId="{22F60A3E-8F66-41C2-B405-0EFD68F91F3A}" type="pres">
      <dgm:prSet presAssocID="{A9F7F23D-504B-418D-ABB0-90AFDF3F7432}" presName="ConnectLine" presStyleLbl="sibTrans1D1" presStyleIdx="3" presStyleCnt="5"/>
      <dgm:spPr>
        <a:noFill/>
        <a:ln w="9525" cap="flat" cmpd="sng" algn="ctr">
          <a:solidFill>
            <a:schemeClr val="accent1">
              <a:hueOff val="0"/>
              <a:satOff val="0"/>
              <a:lumOff val="0"/>
              <a:alphaOff val="0"/>
            </a:schemeClr>
          </a:solidFill>
          <a:prstDash val="dash"/>
        </a:ln>
        <a:effectLst/>
      </dgm:spPr>
    </dgm:pt>
    <dgm:pt modelId="{DDAE1C46-89DA-4439-9A31-41575B39CE9A}" type="pres">
      <dgm:prSet presAssocID="{A9F7F23D-504B-418D-ABB0-90AFDF3F7432}" presName="ConnectorPoint" presStyleLbl="alignNode1" presStyleIdx="3" presStyleCnt="5"/>
      <dgm:spPr/>
    </dgm:pt>
    <dgm:pt modelId="{CCECFAF9-0616-4041-8519-CBCA9AAFC7C4}" type="pres">
      <dgm:prSet presAssocID="{A9F7F23D-504B-418D-ABB0-90AFDF3F7432}" presName="EmptyPlaceHolder" presStyleCnt="0"/>
      <dgm:spPr/>
    </dgm:pt>
    <dgm:pt modelId="{F4AA3CF3-D7F0-412E-A5BB-15BF2997009C}" type="pres">
      <dgm:prSet presAssocID="{24F95AAB-C61E-4137-B4C8-7B0BA75BF409}" presName="spaceBetweenRectangles" presStyleCnt="0"/>
      <dgm:spPr/>
    </dgm:pt>
    <dgm:pt modelId="{C19C2B30-4E3D-44C4-A9C8-44A1FCA59EB6}" type="pres">
      <dgm:prSet presAssocID="{532AD13E-D3C0-4F94-937F-9D69915A1DCE}" presName="composite" presStyleCnt="0"/>
      <dgm:spPr/>
    </dgm:pt>
    <dgm:pt modelId="{ED2585AC-49B1-40BF-80F9-68B7E10E8030}" type="pres">
      <dgm:prSet presAssocID="{532AD13E-D3C0-4F94-937F-9D69915A1DCE}" presName="L1TextContainer" presStyleLbl="revTx" presStyleIdx="4" presStyleCnt="5">
        <dgm:presLayoutVars>
          <dgm:chMax val="1"/>
          <dgm:chPref val="1"/>
          <dgm:bulletEnabled val="1"/>
        </dgm:presLayoutVars>
      </dgm:prSet>
      <dgm:spPr/>
    </dgm:pt>
    <dgm:pt modelId="{EFDFF7B4-3A11-4EDF-ACAC-D2FDAF93D749}" type="pres">
      <dgm:prSet presAssocID="{532AD13E-D3C0-4F94-937F-9D69915A1DCE}" presName="L2TextContainerWrapper" presStyleCnt="0">
        <dgm:presLayoutVars>
          <dgm:chMax val="0"/>
          <dgm:chPref val="0"/>
          <dgm:bulletEnabled val="1"/>
        </dgm:presLayoutVars>
      </dgm:prSet>
      <dgm:spPr/>
    </dgm:pt>
    <dgm:pt modelId="{047D2F32-1295-4552-B28D-FCED07896326}" type="pres">
      <dgm:prSet presAssocID="{532AD13E-D3C0-4F94-937F-9D69915A1DCE}" presName="L2TextContainer" presStyleLbl="bgAcc1" presStyleIdx="4" presStyleCnt="5"/>
      <dgm:spPr/>
    </dgm:pt>
    <dgm:pt modelId="{D668B4D5-746E-424C-AAA8-C46054D6C9E0}" type="pres">
      <dgm:prSet presAssocID="{532AD13E-D3C0-4F94-937F-9D69915A1DCE}" presName="FlexibleEmptyPlaceHolder" presStyleCnt="0"/>
      <dgm:spPr/>
    </dgm:pt>
    <dgm:pt modelId="{357FA70B-B968-4667-91A1-B16613E6DA58}" type="pres">
      <dgm:prSet presAssocID="{532AD13E-D3C0-4F94-937F-9D69915A1DCE}" presName="ConnectLine" presStyleLbl="sibTrans1D1" presStyleIdx="4" presStyleCnt="5"/>
      <dgm:spPr>
        <a:noFill/>
        <a:ln w="9525" cap="flat" cmpd="sng" algn="ctr">
          <a:solidFill>
            <a:schemeClr val="accent1">
              <a:hueOff val="0"/>
              <a:satOff val="0"/>
              <a:lumOff val="0"/>
              <a:alphaOff val="0"/>
            </a:schemeClr>
          </a:solidFill>
          <a:prstDash val="dash"/>
        </a:ln>
        <a:effectLst/>
      </dgm:spPr>
    </dgm:pt>
    <dgm:pt modelId="{B5CB6A79-8CE6-4A6A-BC93-F5D7201823D2}" type="pres">
      <dgm:prSet presAssocID="{532AD13E-D3C0-4F94-937F-9D69915A1DCE}" presName="ConnectorPoint" presStyleLbl="alignNode1" presStyleIdx="4" presStyleCnt="5"/>
      <dgm:spPr/>
    </dgm:pt>
    <dgm:pt modelId="{89AC564D-9E11-40DC-BE0D-F13037F61C6C}" type="pres">
      <dgm:prSet presAssocID="{532AD13E-D3C0-4F94-937F-9D69915A1DCE}" presName="EmptyPlaceHolder" presStyleCnt="0"/>
      <dgm:spPr/>
    </dgm:pt>
  </dgm:ptLst>
  <dgm:cxnLst>
    <dgm:cxn modelId="{8024D81E-0A70-43F9-9E71-194A19EDCE49}" srcId="{1F1AB6B2-A16D-4AE7-97B7-7E1C019C9277}" destId="{2FA8A131-5C28-4794-B015-944067615F02}" srcOrd="0" destOrd="0" parTransId="{0796711B-2A1C-4370-BFCE-6146E5E1CA50}" sibTransId="{0FF49E3F-F356-4A40-9675-5AC67D25673B}"/>
    <dgm:cxn modelId="{69118022-9D7C-4214-AD99-7E9F9B0DAAAA}" srcId="{876D1053-AF3A-411F-8115-71C44BC87B1B}" destId="{1334B1D1-09A6-4483-81C6-65946CFD85C4}" srcOrd="2" destOrd="0" parTransId="{6B834925-720C-44D0-9226-54D7941F2535}" sibTransId="{02F12557-B88B-4612-BBDA-989678AF9282}"/>
    <dgm:cxn modelId="{8E6A4926-EFFD-4F05-BE2F-2772E207D61D}" srcId="{A9F7F23D-504B-418D-ABB0-90AFDF3F7432}" destId="{942FBA1F-94BA-4AD8-8519-0F95AA58A83C}" srcOrd="0" destOrd="0" parTransId="{3E4E8396-3539-4B3B-8606-48D98296FEFD}" sibTransId="{FF3C2E63-0444-48D3-9AE4-AB39E2D5E076}"/>
    <dgm:cxn modelId="{1B38FC38-DFF5-4A4C-BCFB-A58F2DA75635}" type="presOf" srcId="{A9F7F23D-504B-418D-ABB0-90AFDF3F7432}" destId="{8260E628-A4EC-4F5D-888C-86DBC006C3E9}" srcOrd="0" destOrd="0" presId="urn:microsoft.com/office/officeart/2016/7/layout/BasicTimeline"/>
    <dgm:cxn modelId="{CCB2413C-C55E-417A-B7A5-23F133AA0BBC}" type="presOf" srcId="{2FA8A131-5C28-4794-B015-944067615F02}" destId="{53FAD00A-9683-460E-BCDC-44FECE8EE359}" srcOrd="0" destOrd="0" presId="urn:microsoft.com/office/officeart/2016/7/layout/BasicTimeline"/>
    <dgm:cxn modelId="{27E3693C-DE1E-46F1-A3D4-DA3661182982}" type="presOf" srcId="{876D1053-AF3A-411F-8115-71C44BC87B1B}" destId="{1C646EBE-6370-4865-9FCD-C73B67119799}" srcOrd="0" destOrd="0" presId="urn:microsoft.com/office/officeart/2016/7/layout/BasicTimeline"/>
    <dgm:cxn modelId="{7D811A3F-25DF-4DE8-B9A1-F1D70ADEC7F7}" srcId="{532AD13E-D3C0-4F94-937F-9D69915A1DCE}" destId="{646012DE-E7C0-4269-9DC0-EC464E2B8930}" srcOrd="0" destOrd="0" parTransId="{46DEFA8C-586F-4F1C-9590-0C78A40B3F60}" sibTransId="{F8D34186-B654-4049-85A2-0E2DDC665E47}"/>
    <dgm:cxn modelId="{54E28C62-4FCD-4126-A136-2EBF78531030}" type="presOf" srcId="{532AD13E-D3C0-4F94-937F-9D69915A1DCE}" destId="{ED2585AC-49B1-40BF-80F9-68B7E10E8030}" srcOrd="0" destOrd="0" presId="urn:microsoft.com/office/officeart/2016/7/layout/BasicTimeline"/>
    <dgm:cxn modelId="{89DB6B63-1909-431B-80A6-FAC09A4114E7}" type="presOf" srcId="{942FBA1F-94BA-4AD8-8519-0F95AA58A83C}" destId="{91F1D047-9DEE-458E-978F-0768CFA08C80}" srcOrd="0" destOrd="0" presId="urn:microsoft.com/office/officeart/2016/7/layout/BasicTimeline"/>
    <dgm:cxn modelId="{3C06BA65-36FA-4206-BFA8-7FDC27A385F8}" type="presOf" srcId="{646012DE-E7C0-4269-9DC0-EC464E2B8930}" destId="{047D2F32-1295-4552-B28D-FCED07896326}" srcOrd="0" destOrd="0" presId="urn:microsoft.com/office/officeart/2016/7/layout/BasicTimeline"/>
    <dgm:cxn modelId="{7CA6E370-3849-4B2F-B3E1-FA8B75AEBA6C}" type="presOf" srcId="{AF7C3A08-877C-42AD-A613-41019449814B}" destId="{E44463A8-4F24-4829-BBF6-27581C066111}" srcOrd="0" destOrd="0" presId="urn:microsoft.com/office/officeart/2016/7/layout/BasicTimeline"/>
    <dgm:cxn modelId="{68676775-B7A4-41B6-B90E-6D5021C65F19}" srcId="{5665ABD1-F419-45F1-94B5-60669C3A03B3}" destId="{AF7C3A08-877C-42AD-A613-41019449814B}" srcOrd="0" destOrd="0" parTransId="{64538674-8174-4487-B6EB-492F319B7E50}" sibTransId="{4D884239-735D-4E97-A3C3-98780168BA0C}"/>
    <dgm:cxn modelId="{234E5557-20CC-4359-B365-8A46DACFFF0B}" srcId="{876D1053-AF3A-411F-8115-71C44BC87B1B}" destId="{1F1AB6B2-A16D-4AE7-97B7-7E1C019C9277}" srcOrd="1" destOrd="0" parTransId="{BE598505-466A-43BB-896F-B23116CC9125}" sibTransId="{D2343724-2A17-4D22-91AA-3896EA66BAC9}"/>
    <dgm:cxn modelId="{60F2977A-62D9-4B66-841F-13C1152F8ED9}" srcId="{876D1053-AF3A-411F-8115-71C44BC87B1B}" destId="{532AD13E-D3C0-4F94-937F-9D69915A1DCE}" srcOrd="4" destOrd="0" parTransId="{4E5DEC9B-9F57-45B4-8411-1FD601B66196}" sibTransId="{6033F8CA-7C34-4B67-8DA6-178E53BE9471}"/>
    <dgm:cxn modelId="{A36B7E8C-4C77-4DBF-91AC-2E4DC6257F6D}" type="presOf" srcId="{1334B1D1-09A6-4483-81C6-65946CFD85C4}" destId="{0D37EA36-6CE9-4E9C-97B5-FA54859AB709}" srcOrd="0" destOrd="0" presId="urn:microsoft.com/office/officeart/2016/7/layout/BasicTimeline"/>
    <dgm:cxn modelId="{2E993994-49A6-4B98-BC52-2C5F39F2DB49}" srcId="{1334B1D1-09A6-4483-81C6-65946CFD85C4}" destId="{B7C771DF-81F5-4866-A4D8-D120FEB07179}" srcOrd="0" destOrd="0" parTransId="{0DABFCEB-B8CD-4A1F-B57F-372FEBEDE6A9}" sibTransId="{423C0C3C-05E0-44F1-BDAE-C1F9AC6B2E59}"/>
    <dgm:cxn modelId="{BA797795-EC10-439A-A4E4-B53C02FC1EEF}" type="presOf" srcId="{5665ABD1-F419-45F1-94B5-60669C3A03B3}" destId="{B6E37E1F-20E0-4B6F-AD89-1637AF5FD502}" srcOrd="0" destOrd="0" presId="urn:microsoft.com/office/officeart/2016/7/layout/BasicTimeline"/>
    <dgm:cxn modelId="{56C5AAC0-B8DA-4775-8D55-0AECF6B3C749}" srcId="{876D1053-AF3A-411F-8115-71C44BC87B1B}" destId="{5665ABD1-F419-45F1-94B5-60669C3A03B3}" srcOrd="0" destOrd="0" parTransId="{C1EFD3D7-4915-48CE-95AB-6956D5EC8855}" sibTransId="{6C016E11-D287-49B0-BFE4-5F13C92EF5BC}"/>
    <dgm:cxn modelId="{989AA8C7-921D-4D7D-AA31-A44454E7EE4D}" type="presOf" srcId="{B7C771DF-81F5-4866-A4D8-D120FEB07179}" destId="{BDA59C75-84DE-4F64-BF26-4E65D4CE63D4}" srcOrd="0" destOrd="0" presId="urn:microsoft.com/office/officeart/2016/7/layout/BasicTimeline"/>
    <dgm:cxn modelId="{D007FECD-F584-4EA6-A211-00DB6E74B50E}" type="presOf" srcId="{1F1AB6B2-A16D-4AE7-97B7-7E1C019C9277}" destId="{E533E0F4-D4C0-4B48-A178-25AB468B5988}" srcOrd="0" destOrd="0" presId="urn:microsoft.com/office/officeart/2016/7/layout/BasicTimeline"/>
    <dgm:cxn modelId="{4AC524EA-C457-408B-8C46-9E9558630AB9}" srcId="{876D1053-AF3A-411F-8115-71C44BC87B1B}" destId="{A9F7F23D-504B-418D-ABB0-90AFDF3F7432}" srcOrd="3" destOrd="0" parTransId="{8DCE8C43-4171-44D1-AA95-C4B529888AC7}" sibTransId="{24F95AAB-C61E-4137-B4C8-7B0BA75BF409}"/>
    <dgm:cxn modelId="{92568F64-F34C-4453-B0FF-017AC312F8AF}" type="presParOf" srcId="{1C646EBE-6370-4865-9FCD-C73B67119799}" destId="{7CA24893-A6F5-466F-BD50-574FFAB9236F}" srcOrd="0" destOrd="0" presId="urn:microsoft.com/office/officeart/2016/7/layout/BasicTimeline"/>
    <dgm:cxn modelId="{1A867E61-105C-4F0C-B3F2-37E1D4EF1820}" type="presParOf" srcId="{1C646EBE-6370-4865-9FCD-C73B67119799}" destId="{69170503-A577-4FCC-A999-F122E3819CB4}" srcOrd="1" destOrd="0" presId="urn:microsoft.com/office/officeart/2016/7/layout/BasicTimeline"/>
    <dgm:cxn modelId="{E2B1DF3D-545B-443C-AAC8-5DDE80EF2CCB}" type="presParOf" srcId="{69170503-A577-4FCC-A999-F122E3819CB4}" destId="{818E3709-6053-41A2-8647-7E018C0DC0B0}" srcOrd="0" destOrd="0" presId="urn:microsoft.com/office/officeart/2016/7/layout/BasicTimeline"/>
    <dgm:cxn modelId="{58EE7258-5C7A-46F3-B84D-7F060FE97D20}" type="presParOf" srcId="{818E3709-6053-41A2-8647-7E018C0DC0B0}" destId="{B6E37E1F-20E0-4B6F-AD89-1637AF5FD502}" srcOrd="0" destOrd="0" presId="urn:microsoft.com/office/officeart/2016/7/layout/BasicTimeline"/>
    <dgm:cxn modelId="{705EB4A5-4EBC-4945-BD83-477C99F01DC4}" type="presParOf" srcId="{818E3709-6053-41A2-8647-7E018C0DC0B0}" destId="{CBF27838-A807-4E28-84CC-7F4C53D9150E}" srcOrd="1" destOrd="0" presId="urn:microsoft.com/office/officeart/2016/7/layout/BasicTimeline"/>
    <dgm:cxn modelId="{0252C5A0-7398-43DA-A8D8-E07AF661EB11}" type="presParOf" srcId="{CBF27838-A807-4E28-84CC-7F4C53D9150E}" destId="{E44463A8-4F24-4829-BBF6-27581C066111}" srcOrd="0" destOrd="0" presId="urn:microsoft.com/office/officeart/2016/7/layout/BasicTimeline"/>
    <dgm:cxn modelId="{2BDE2B4C-B85C-4B9E-9C14-AE9E601D0BBA}" type="presParOf" srcId="{CBF27838-A807-4E28-84CC-7F4C53D9150E}" destId="{CA8AAE5D-0E9E-4413-8554-4B98A1FBFCDD}" srcOrd="1" destOrd="0" presId="urn:microsoft.com/office/officeart/2016/7/layout/BasicTimeline"/>
    <dgm:cxn modelId="{08ABE60E-1EEC-490A-907A-C4066B1237A7}" type="presParOf" srcId="{818E3709-6053-41A2-8647-7E018C0DC0B0}" destId="{A49F1670-A311-4125-9D43-F24EF80269D4}" srcOrd="2" destOrd="0" presId="urn:microsoft.com/office/officeart/2016/7/layout/BasicTimeline"/>
    <dgm:cxn modelId="{0DA73FEB-668F-41E8-AC78-2DA871C037C0}" type="presParOf" srcId="{818E3709-6053-41A2-8647-7E018C0DC0B0}" destId="{18F55D36-AB5F-4AA8-B924-9A175B97DA6D}" srcOrd="3" destOrd="0" presId="urn:microsoft.com/office/officeart/2016/7/layout/BasicTimeline"/>
    <dgm:cxn modelId="{961F6B7C-7499-4327-8CBE-BA9B85F02786}" type="presParOf" srcId="{818E3709-6053-41A2-8647-7E018C0DC0B0}" destId="{221B42E3-641A-4454-B290-D8C11932C311}" srcOrd="4" destOrd="0" presId="urn:microsoft.com/office/officeart/2016/7/layout/BasicTimeline"/>
    <dgm:cxn modelId="{EF68FD08-4A2F-45E6-81FD-70D895B6BE4C}" type="presParOf" srcId="{69170503-A577-4FCC-A999-F122E3819CB4}" destId="{D3EE08CE-03DA-4735-B078-8B80CC4DC945}" srcOrd="1" destOrd="0" presId="urn:microsoft.com/office/officeart/2016/7/layout/BasicTimeline"/>
    <dgm:cxn modelId="{B81964F0-C82C-425B-BFDF-EF001610B418}" type="presParOf" srcId="{69170503-A577-4FCC-A999-F122E3819CB4}" destId="{124F18B2-8799-4037-8790-5144534F4868}" srcOrd="2" destOrd="0" presId="urn:microsoft.com/office/officeart/2016/7/layout/BasicTimeline"/>
    <dgm:cxn modelId="{5DB2DB2A-1189-4A86-83FA-4A335C937B02}" type="presParOf" srcId="{124F18B2-8799-4037-8790-5144534F4868}" destId="{E533E0F4-D4C0-4B48-A178-25AB468B5988}" srcOrd="0" destOrd="0" presId="urn:microsoft.com/office/officeart/2016/7/layout/BasicTimeline"/>
    <dgm:cxn modelId="{88EA3CF7-CE85-4A9C-8EBC-F1D9E7A0C94E}" type="presParOf" srcId="{124F18B2-8799-4037-8790-5144534F4868}" destId="{7A290EB0-9F08-4342-B7E3-8DCBEC6FDF04}" srcOrd="1" destOrd="0" presId="urn:microsoft.com/office/officeart/2016/7/layout/BasicTimeline"/>
    <dgm:cxn modelId="{75DD8B27-679C-484F-A358-15E22C743E47}" type="presParOf" srcId="{7A290EB0-9F08-4342-B7E3-8DCBEC6FDF04}" destId="{53FAD00A-9683-460E-BCDC-44FECE8EE359}" srcOrd="0" destOrd="0" presId="urn:microsoft.com/office/officeart/2016/7/layout/BasicTimeline"/>
    <dgm:cxn modelId="{D3C5447E-3F3D-4B2C-9E21-0C4FF9AE7CD9}" type="presParOf" srcId="{7A290EB0-9F08-4342-B7E3-8DCBEC6FDF04}" destId="{33C0F79D-8C22-4C7F-874E-E71C2FA32E50}" srcOrd="1" destOrd="0" presId="urn:microsoft.com/office/officeart/2016/7/layout/BasicTimeline"/>
    <dgm:cxn modelId="{463F300E-DCD8-4E71-AAB5-132459B7DC9E}" type="presParOf" srcId="{124F18B2-8799-4037-8790-5144534F4868}" destId="{20BFD86D-2B21-4CE4-B83C-10AC44B19134}" srcOrd="2" destOrd="0" presId="urn:microsoft.com/office/officeart/2016/7/layout/BasicTimeline"/>
    <dgm:cxn modelId="{0FB08475-74E7-4DEA-A69C-CFE70D62BF79}" type="presParOf" srcId="{124F18B2-8799-4037-8790-5144534F4868}" destId="{A6AE9070-75D3-47C3-8432-5C8A6BF8E3E5}" srcOrd="3" destOrd="0" presId="urn:microsoft.com/office/officeart/2016/7/layout/BasicTimeline"/>
    <dgm:cxn modelId="{0A950089-F619-4BDE-8855-E426C1EEA3E1}" type="presParOf" srcId="{124F18B2-8799-4037-8790-5144534F4868}" destId="{8F8131D3-108D-4873-A704-F40AB67075D7}" srcOrd="4" destOrd="0" presId="urn:microsoft.com/office/officeart/2016/7/layout/BasicTimeline"/>
    <dgm:cxn modelId="{DF63E165-114B-4A73-893B-9272A05BFF13}" type="presParOf" srcId="{69170503-A577-4FCC-A999-F122E3819CB4}" destId="{0B0B9CE1-D1F6-495C-B5EA-50F44B385279}" srcOrd="3" destOrd="0" presId="urn:microsoft.com/office/officeart/2016/7/layout/BasicTimeline"/>
    <dgm:cxn modelId="{659CD811-E209-4142-8404-7E60857F7A4E}" type="presParOf" srcId="{69170503-A577-4FCC-A999-F122E3819CB4}" destId="{60AB1260-5FAC-4825-9790-B07AEBA2B1F7}" srcOrd="4" destOrd="0" presId="urn:microsoft.com/office/officeart/2016/7/layout/BasicTimeline"/>
    <dgm:cxn modelId="{4448A1C7-9EF1-4A9A-B0D6-42F6D1C4DE90}" type="presParOf" srcId="{60AB1260-5FAC-4825-9790-B07AEBA2B1F7}" destId="{0D37EA36-6CE9-4E9C-97B5-FA54859AB709}" srcOrd="0" destOrd="0" presId="urn:microsoft.com/office/officeart/2016/7/layout/BasicTimeline"/>
    <dgm:cxn modelId="{54931A0C-BE36-4537-9DAA-01760DE5BFA2}" type="presParOf" srcId="{60AB1260-5FAC-4825-9790-B07AEBA2B1F7}" destId="{F611392B-AC68-436E-BBA5-10BC23DD45CC}" srcOrd="1" destOrd="0" presId="urn:microsoft.com/office/officeart/2016/7/layout/BasicTimeline"/>
    <dgm:cxn modelId="{9D891E03-C280-40F4-97CC-B2B4355E4DD1}" type="presParOf" srcId="{F611392B-AC68-436E-BBA5-10BC23DD45CC}" destId="{BDA59C75-84DE-4F64-BF26-4E65D4CE63D4}" srcOrd="0" destOrd="0" presId="urn:microsoft.com/office/officeart/2016/7/layout/BasicTimeline"/>
    <dgm:cxn modelId="{577EC001-C8DE-411C-BB0D-6DE5E4D2F393}" type="presParOf" srcId="{F611392B-AC68-436E-BBA5-10BC23DD45CC}" destId="{E0AB103D-BE01-4A2E-A92C-C00D0D6FC659}" srcOrd="1" destOrd="0" presId="urn:microsoft.com/office/officeart/2016/7/layout/BasicTimeline"/>
    <dgm:cxn modelId="{0BF641F3-3E18-4070-8D16-C7542D90764F}" type="presParOf" srcId="{60AB1260-5FAC-4825-9790-B07AEBA2B1F7}" destId="{2C95DE2B-0400-4FB5-A826-81EA8BFE7753}" srcOrd="2" destOrd="0" presId="urn:microsoft.com/office/officeart/2016/7/layout/BasicTimeline"/>
    <dgm:cxn modelId="{DD57217E-E39C-4A8C-AD89-7AD824D73E57}" type="presParOf" srcId="{60AB1260-5FAC-4825-9790-B07AEBA2B1F7}" destId="{967AEF08-DEA0-47E5-9AD2-F3D5887A56DC}" srcOrd="3" destOrd="0" presId="urn:microsoft.com/office/officeart/2016/7/layout/BasicTimeline"/>
    <dgm:cxn modelId="{0274A0D8-F4B9-42F5-A4CC-BACC6B4266EF}" type="presParOf" srcId="{60AB1260-5FAC-4825-9790-B07AEBA2B1F7}" destId="{DDEA91AC-6986-413E-A5D0-B133156EB4D4}" srcOrd="4" destOrd="0" presId="urn:microsoft.com/office/officeart/2016/7/layout/BasicTimeline"/>
    <dgm:cxn modelId="{55070BE8-13E0-4A68-A7BF-44D43C5B6566}" type="presParOf" srcId="{69170503-A577-4FCC-A999-F122E3819CB4}" destId="{2FA4989E-74CA-456C-887D-CFBDD5B786A7}" srcOrd="5" destOrd="0" presId="urn:microsoft.com/office/officeart/2016/7/layout/BasicTimeline"/>
    <dgm:cxn modelId="{4CB1DDFA-4621-4540-ADC4-71666776AC3A}" type="presParOf" srcId="{69170503-A577-4FCC-A999-F122E3819CB4}" destId="{02753838-F96C-401D-AF0A-B0A94F037B59}" srcOrd="6" destOrd="0" presId="urn:microsoft.com/office/officeart/2016/7/layout/BasicTimeline"/>
    <dgm:cxn modelId="{BB29125A-3722-4C13-9BF9-909060917772}" type="presParOf" srcId="{02753838-F96C-401D-AF0A-B0A94F037B59}" destId="{8260E628-A4EC-4F5D-888C-86DBC006C3E9}" srcOrd="0" destOrd="0" presId="urn:microsoft.com/office/officeart/2016/7/layout/BasicTimeline"/>
    <dgm:cxn modelId="{A50448AF-35EC-4F7D-A130-3E47B84E7B79}" type="presParOf" srcId="{02753838-F96C-401D-AF0A-B0A94F037B59}" destId="{2A14C736-C2B6-4E41-BF41-3588FE751A5B}" srcOrd="1" destOrd="0" presId="urn:microsoft.com/office/officeart/2016/7/layout/BasicTimeline"/>
    <dgm:cxn modelId="{D1392A2D-3817-4770-9637-D35422B00607}" type="presParOf" srcId="{2A14C736-C2B6-4E41-BF41-3588FE751A5B}" destId="{91F1D047-9DEE-458E-978F-0768CFA08C80}" srcOrd="0" destOrd="0" presId="urn:microsoft.com/office/officeart/2016/7/layout/BasicTimeline"/>
    <dgm:cxn modelId="{626A1C7A-CD4B-415E-9568-D46FFE6AFD7F}" type="presParOf" srcId="{2A14C736-C2B6-4E41-BF41-3588FE751A5B}" destId="{981212E1-9DB3-45EE-89A6-8D119AD8FE32}" srcOrd="1" destOrd="0" presId="urn:microsoft.com/office/officeart/2016/7/layout/BasicTimeline"/>
    <dgm:cxn modelId="{14FF8FFE-B20F-4048-AB72-B2FF36101EA0}" type="presParOf" srcId="{02753838-F96C-401D-AF0A-B0A94F037B59}" destId="{22F60A3E-8F66-41C2-B405-0EFD68F91F3A}" srcOrd="2" destOrd="0" presId="urn:microsoft.com/office/officeart/2016/7/layout/BasicTimeline"/>
    <dgm:cxn modelId="{FA86FFF1-800D-4FBF-A83B-E42EDB1FA3FC}" type="presParOf" srcId="{02753838-F96C-401D-AF0A-B0A94F037B59}" destId="{DDAE1C46-89DA-4439-9A31-41575B39CE9A}" srcOrd="3" destOrd="0" presId="urn:microsoft.com/office/officeart/2016/7/layout/BasicTimeline"/>
    <dgm:cxn modelId="{B840B61D-3E78-4E07-8CB2-8F8C596E4EF8}" type="presParOf" srcId="{02753838-F96C-401D-AF0A-B0A94F037B59}" destId="{CCECFAF9-0616-4041-8519-CBCA9AAFC7C4}" srcOrd="4" destOrd="0" presId="urn:microsoft.com/office/officeart/2016/7/layout/BasicTimeline"/>
    <dgm:cxn modelId="{0877F1E4-9B36-4246-9EA3-B370E55BEC88}" type="presParOf" srcId="{69170503-A577-4FCC-A999-F122E3819CB4}" destId="{F4AA3CF3-D7F0-412E-A5BB-15BF2997009C}" srcOrd="7" destOrd="0" presId="urn:microsoft.com/office/officeart/2016/7/layout/BasicTimeline"/>
    <dgm:cxn modelId="{71B4469F-C585-45EB-9D7D-50E91A740E80}" type="presParOf" srcId="{69170503-A577-4FCC-A999-F122E3819CB4}" destId="{C19C2B30-4E3D-44C4-A9C8-44A1FCA59EB6}" srcOrd="8" destOrd="0" presId="urn:microsoft.com/office/officeart/2016/7/layout/BasicTimeline"/>
    <dgm:cxn modelId="{CAE77BCF-7752-4929-9755-337B32503EEF}" type="presParOf" srcId="{C19C2B30-4E3D-44C4-A9C8-44A1FCA59EB6}" destId="{ED2585AC-49B1-40BF-80F9-68B7E10E8030}" srcOrd="0" destOrd="0" presId="urn:microsoft.com/office/officeart/2016/7/layout/BasicTimeline"/>
    <dgm:cxn modelId="{65688018-9556-418B-BB59-90912C320220}" type="presParOf" srcId="{C19C2B30-4E3D-44C4-A9C8-44A1FCA59EB6}" destId="{EFDFF7B4-3A11-4EDF-ACAC-D2FDAF93D749}" srcOrd="1" destOrd="0" presId="urn:microsoft.com/office/officeart/2016/7/layout/BasicTimeline"/>
    <dgm:cxn modelId="{BE266848-59F2-4BEB-8C9D-0569A1CF53DF}" type="presParOf" srcId="{EFDFF7B4-3A11-4EDF-ACAC-D2FDAF93D749}" destId="{047D2F32-1295-4552-B28D-FCED07896326}" srcOrd="0" destOrd="0" presId="urn:microsoft.com/office/officeart/2016/7/layout/BasicTimeline"/>
    <dgm:cxn modelId="{58CD9FE3-7351-4210-93C5-C62FE0A8D0B2}" type="presParOf" srcId="{EFDFF7B4-3A11-4EDF-ACAC-D2FDAF93D749}" destId="{D668B4D5-746E-424C-AAA8-C46054D6C9E0}" srcOrd="1" destOrd="0" presId="urn:microsoft.com/office/officeart/2016/7/layout/BasicTimeline"/>
    <dgm:cxn modelId="{48E504F8-1689-43EE-A655-1CA06F4EC623}" type="presParOf" srcId="{C19C2B30-4E3D-44C4-A9C8-44A1FCA59EB6}" destId="{357FA70B-B968-4667-91A1-B16613E6DA58}" srcOrd="2" destOrd="0" presId="urn:microsoft.com/office/officeart/2016/7/layout/BasicTimeline"/>
    <dgm:cxn modelId="{E558883B-2E33-4B71-A9FD-75D9543ED9C7}" type="presParOf" srcId="{C19C2B30-4E3D-44C4-A9C8-44A1FCA59EB6}" destId="{B5CB6A79-8CE6-4A6A-BC93-F5D7201823D2}" srcOrd="3" destOrd="0" presId="urn:microsoft.com/office/officeart/2016/7/layout/BasicTimeline"/>
    <dgm:cxn modelId="{FEAE800D-CD9E-4F49-8E7D-F015C3F77284}" type="presParOf" srcId="{C19C2B30-4E3D-44C4-A9C8-44A1FCA59EB6}" destId="{89AC564D-9E11-40DC-BE0D-F13037F61C6C}" srcOrd="4" destOrd="0" presId="urn:microsoft.com/office/officeart/2016/7/layout/BasicTimeline"/>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4581FDFB-E6D2-4D09-BCCE-7E1CF8538B1C}"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6667AD49-5C1D-4543-8A02-EAEB86690C33}">
      <dgm:prSet/>
      <dgm:spPr/>
      <dgm:t>
        <a:bodyPr/>
        <a:lstStyle/>
        <a:p>
          <a:pPr>
            <a:lnSpc>
              <a:spcPct val="100000"/>
            </a:lnSpc>
          </a:pPr>
          <a:r>
            <a:rPr lang="en-US"/>
            <a:t>• Who are you becoming?</a:t>
          </a:r>
        </a:p>
      </dgm:t>
    </dgm:pt>
    <dgm:pt modelId="{A3A99F48-511B-45DC-9370-95AD04E1190F}" type="parTrans" cxnId="{DA9BBB31-8282-40CF-B0FB-99012C29F391}">
      <dgm:prSet/>
      <dgm:spPr/>
      <dgm:t>
        <a:bodyPr/>
        <a:lstStyle/>
        <a:p>
          <a:endParaRPr lang="en-US"/>
        </a:p>
      </dgm:t>
    </dgm:pt>
    <dgm:pt modelId="{9716D02B-CFD8-4BA2-8A08-0822CF2AA4A1}" type="sibTrans" cxnId="{DA9BBB31-8282-40CF-B0FB-99012C29F391}">
      <dgm:prSet/>
      <dgm:spPr/>
      <dgm:t>
        <a:bodyPr/>
        <a:lstStyle/>
        <a:p>
          <a:endParaRPr lang="en-US"/>
        </a:p>
      </dgm:t>
    </dgm:pt>
    <dgm:pt modelId="{BB85F790-D32D-4780-A8B0-18653B6C33BD}">
      <dgm:prSet/>
      <dgm:spPr/>
      <dgm:t>
        <a:bodyPr/>
        <a:lstStyle/>
        <a:p>
          <a:pPr>
            <a:lnSpc>
              <a:spcPct val="100000"/>
            </a:lnSpc>
          </a:pPr>
          <a:r>
            <a:rPr lang="en-US"/>
            <a:t>• Does this align with your values?</a:t>
          </a:r>
        </a:p>
      </dgm:t>
    </dgm:pt>
    <dgm:pt modelId="{10FD795B-D021-4ECB-919B-F167720D9049}" type="parTrans" cxnId="{B5BF06FE-8DF0-4683-B64B-1D1285E88712}">
      <dgm:prSet/>
      <dgm:spPr/>
      <dgm:t>
        <a:bodyPr/>
        <a:lstStyle/>
        <a:p>
          <a:endParaRPr lang="en-US"/>
        </a:p>
      </dgm:t>
    </dgm:pt>
    <dgm:pt modelId="{99CE79F9-1143-4461-86FC-07CF7B18D1A8}" type="sibTrans" cxnId="{B5BF06FE-8DF0-4683-B64B-1D1285E88712}">
      <dgm:prSet/>
      <dgm:spPr/>
      <dgm:t>
        <a:bodyPr/>
        <a:lstStyle/>
        <a:p>
          <a:endParaRPr lang="en-US"/>
        </a:p>
      </dgm:t>
    </dgm:pt>
    <dgm:pt modelId="{7C726FEA-9D45-48D3-8D68-C535C7158151}">
      <dgm:prSet/>
      <dgm:spPr/>
      <dgm:t>
        <a:bodyPr/>
        <a:lstStyle/>
        <a:p>
          <a:pPr>
            <a:lnSpc>
              <a:spcPct val="100000"/>
            </a:lnSpc>
          </a:pPr>
          <a:r>
            <a:rPr lang="en-US"/>
            <a:t>• Traditional coaching – goals and actions </a:t>
          </a:r>
        </a:p>
      </dgm:t>
    </dgm:pt>
    <dgm:pt modelId="{3F1F25BC-853C-41E3-A035-BF6A7DD294C6}" type="parTrans" cxnId="{A2E1F8DC-0C8A-4723-AECC-1DE796FD8286}">
      <dgm:prSet/>
      <dgm:spPr/>
      <dgm:t>
        <a:bodyPr/>
        <a:lstStyle/>
        <a:p>
          <a:endParaRPr lang="en-US"/>
        </a:p>
      </dgm:t>
    </dgm:pt>
    <dgm:pt modelId="{8E7C9B90-1421-4139-A091-D248F5B64DB2}" type="sibTrans" cxnId="{A2E1F8DC-0C8A-4723-AECC-1DE796FD8286}">
      <dgm:prSet/>
      <dgm:spPr/>
      <dgm:t>
        <a:bodyPr/>
        <a:lstStyle/>
        <a:p>
          <a:endParaRPr lang="en-US"/>
        </a:p>
      </dgm:t>
    </dgm:pt>
    <dgm:pt modelId="{C9A69306-4368-427B-B2B2-955AB38AE021}">
      <dgm:prSet/>
      <dgm:spPr/>
      <dgm:t>
        <a:bodyPr/>
        <a:lstStyle/>
        <a:p>
          <a:pPr>
            <a:lnSpc>
              <a:spcPct val="100000"/>
            </a:lnSpc>
          </a:pPr>
          <a:r>
            <a:rPr lang="en-US"/>
            <a:t>• Transpersonal adds deeper questions</a:t>
          </a:r>
        </a:p>
      </dgm:t>
    </dgm:pt>
    <dgm:pt modelId="{EE525334-C422-42EF-B03A-83CB4563238B}" type="parTrans" cxnId="{65358338-3250-420E-8039-05A0C24DB3EF}">
      <dgm:prSet/>
      <dgm:spPr/>
      <dgm:t>
        <a:bodyPr/>
        <a:lstStyle/>
        <a:p>
          <a:endParaRPr lang="en-US"/>
        </a:p>
      </dgm:t>
    </dgm:pt>
    <dgm:pt modelId="{01E93715-17FB-4FC6-91EE-E87FEB2512F5}" type="sibTrans" cxnId="{65358338-3250-420E-8039-05A0C24DB3EF}">
      <dgm:prSet/>
      <dgm:spPr/>
      <dgm:t>
        <a:bodyPr/>
        <a:lstStyle/>
        <a:p>
          <a:endParaRPr lang="en-US"/>
        </a:p>
      </dgm:t>
    </dgm:pt>
    <dgm:pt modelId="{EAE700E4-8DCE-4E74-9015-7203AC266E40}">
      <dgm:prSet/>
      <dgm:spPr/>
      <dgm:t>
        <a:bodyPr/>
        <a:lstStyle/>
        <a:p>
          <a:pPr>
            <a:lnSpc>
              <a:spcPct val="100000"/>
            </a:lnSpc>
          </a:pPr>
          <a:r>
            <a:rPr lang="en-US"/>
            <a:t>• Why does this matter?</a:t>
          </a:r>
        </a:p>
      </dgm:t>
    </dgm:pt>
    <dgm:pt modelId="{10973BB9-EA67-47A8-86ED-32A3E4B75514}" type="parTrans" cxnId="{3976648C-47E3-42A4-B8C2-41BD9196B5A4}">
      <dgm:prSet/>
      <dgm:spPr/>
      <dgm:t>
        <a:bodyPr/>
        <a:lstStyle/>
        <a:p>
          <a:endParaRPr lang="en-US"/>
        </a:p>
      </dgm:t>
    </dgm:pt>
    <dgm:pt modelId="{9D9552B2-B9BA-4E0F-8D32-30715913017E}" type="sibTrans" cxnId="{3976648C-47E3-42A4-B8C2-41BD9196B5A4}">
      <dgm:prSet/>
      <dgm:spPr/>
      <dgm:t>
        <a:bodyPr/>
        <a:lstStyle/>
        <a:p>
          <a:endParaRPr lang="en-US"/>
        </a:p>
      </dgm:t>
    </dgm:pt>
    <dgm:pt modelId="{53F984BE-3AC6-4D75-98CF-ACE9AEB25525}" type="pres">
      <dgm:prSet presAssocID="{4581FDFB-E6D2-4D09-BCCE-7E1CF8538B1C}" presName="root" presStyleCnt="0">
        <dgm:presLayoutVars>
          <dgm:dir/>
          <dgm:resizeHandles val="exact"/>
        </dgm:presLayoutVars>
      </dgm:prSet>
      <dgm:spPr/>
    </dgm:pt>
    <dgm:pt modelId="{BC714240-2C45-4150-A070-3B86056DB0BE}" type="pres">
      <dgm:prSet presAssocID="{7C726FEA-9D45-48D3-8D68-C535C7158151}" presName="compNode" presStyleCnt="0"/>
      <dgm:spPr/>
    </dgm:pt>
    <dgm:pt modelId="{F04AC886-F8AE-4790-A638-3FD54B2DB7A6}" type="pres">
      <dgm:prSet presAssocID="{7C726FEA-9D45-48D3-8D68-C535C7158151}" presName="bgRect" presStyleLbl="bgShp" presStyleIdx="0" presStyleCnt="5"/>
      <dgm:spPr/>
    </dgm:pt>
    <dgm:pt modelId="{61DA9DFB-DD17-4662-B24B-9F8722251CAF}" type="pres">
      <dgm:prSet presAssocID="{7C726FEA-9D45-48D3-8D68-C535C7158151}" presName="iconRect" presStyleLbl="node1" presStyleIdx="0"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dgm:spPr>
      <dgm:extLst>
        <a:ext uri="{E40237B7-FDA0-4F09-8148-C483321AD2D9}">
          <dgm14:cNvPr xmlns:dgm14="http://schemas.microsoft.com/office/drawing/2010/diagram" id="0" name="" descr="Classroom"/>
        </a:ext>
      </dgm:extLst>
    </dgm:pt>
    <dgm:pt modelId="{CF1ED65B-131E-4215-93F3-37CE04B6C2E3}" type="pres">
      <dgm:prSet presAssocID="{7C726FEA-9D45-48D3-8D68-C535C7158151}" presName="spaceRect" presStyleCnt="0"/>
      <dgm:spPr/>
    </dgm:pt>
    <dgm:pt modelId="{31BFB15A-3BB6-420D-90CB-CDA52900CDE7}" type="pres">
      <dgm:prSet presAssocID="{7C726FEA-9D45-48D3-8D68-C535C7158151}" presName="parTx" presStyleLbl="revTx" presStyleIdx="0" presStyleCnt="5">
        <dgm:presLayoutVars>
          <dgm:chMax val="0"/>
          <dgm:chPref val="0"/>
        </dgm:presLayoutVars>
      </dgm:prSet>
      <dgm:spPr/>
    </dgm:pt>
    <dgm:pt modelId="{B07B9FEB-D70B-4B5D-AA79-21312D07E221}" type="pres">
      <dgm:prSet presAssocID="{8E7C9B90-1421-4139-A091-D248F5B64DB2}" presName="sibTrans" presStyleCnt="0"/>
      <dgm:spPr/>
    </dgm:pt>
    <dgm:pt modelId="{FD315AD5-0AC1-438C-B546-1DF18B2F5FDD}" type="pres">
      <dgm:prSet presAssocID="{C9A69306-4368-427B-B2B2-955AB38AE021}" presName="compNode" presStyleCnt="0"/>
      <dgm:spPr/>
    </dgm:pt>
    <dgm:pt modelId="{1C039FEA-3923-4FF8-9361-F6DE2AF53E6D}" type="pres">
      <dgm:prSet presAssocID="{C9A69306-4368-427B-B2B2-955AB38AE021}" presName="bgRect" presStyleLbl="bgShp" presStyleIdx="1" presStyleCnt="5"/>
      <dgm:spPr/>
    </dgm:pt>
    <dgm:pt modelId="{13DEA0D8-80A1-4672-8342-15FF3F096BA1}" type="pres">
      <dgm:prSet presAssocID="{C9A69306-4368-427B-B2B2-955AB38AE021}" presName="iconRect" presStyleLbl="node1" presStyleIdx="1"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Venn Diagram"/>
        </a:ext>
      </dgm:extLst>
    </dgm:pt>
    <dgm:pt modelId="{C15A8BFC-BDCD-4F70-A469-9D0FDD3ABA5A}" type="pres">
      <dgm:prSet presAssocID="{C9A69306-4368-427B-B2B2-955AB38AE021}" presName="spaceRect" presStyleCnt="0"/>
      <dgm:spPr/>
    </dgm:pt>
    <dgm:pt modelId="{54EBA970-CBE9-40C4-BEA6-2764233509B4}" type="pres">
      <dgm:prSet presAssocID="{C9A69306-4368-427B-B2B2-955AB38AE021}" presName="parTx" presStyleLbl="revTx" presStyleIdx="1" presStyleCnt="5">
        <dgm:presLayoutVars>
          <dgm:chMax val="0"/>
          <dgm:chPref val="0"/>
        </dgm:presLayoutVars>
      </dgm:prSet>
      <dgm:spPr/>
    </dgm:pt>
    <dgm:pt modelId="{F0BD989B-587F-480B-B488-74BA72C523B3}" type="pres">
      <dgm:prSet presAssocID="{01E93715-17FB-4FC6-91EE-E87FEB2512F5}" presName="sibTrans" presStyleCnt="0"/>
      <dgm:spPr/>
    </dgm:pt>
    <dgm:pt modelId="{13F00556-2CE8-4F77-8DD2-3588AAB58883}" type="pres">
      <dgm:prSet presAssocID="{6667AD49-5C1D-4543-8A02-EAEB86690C33}" presName="compNode" presStyleCnt="0"/>
      <dgm:spPr/>
    </dgm:pt>
    <dgm:pt modelId="{1D1804B7-D744-4EB0-AFB2-4E253A32C6EE}" type="pres">
      <dgm:prSet presAssocID="{6667AD49-5C1D-4543-8A02-EAEB86690C33}" presName="bgRect" presStyleLbl="bgShp" presStyleIdx="2" presStyleCnt="5"/>
      <dgm:spPr/>
    </dgm:pt>
    <dgm:pt modelId="{86160E05-1D40-44AA-9651-AF86B6043FD7}" type="pres">
      <dgm:prSet presAssocID="{6667AD49-5C1D-4543-8A02-EAEB86690C33}" presName="iconRect" presStyleLbl="node1" presStyleIdx="2"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dgm:spPr>
      <dgm:extLst>
        <a:ext uri="{E40237B7-FDA0-4F09-8148-C483321AD2D9}">
          <dgm14:cNvPr xmlns:dgm14="http://schemas.microsoft.com/office/drawing/2010/diagram" id="0" name="" descr="Playbook"/>
        </a:ext>
      </dgm:extLst>
    </dgm:pt>
    <dgm:pt modelId="{A4495C1D-8743-43C3-BE1B-69D08294DE66}" type="pres">
      <dgm:prSet presAssocID="{6667AD49-5C1D-4543-8A02-EAEB86690C33}" presName="spaceRect" presStyleCnt="0"/>
      <dgm:spPr/>
    </dgm:pt>
    <dgm:pt modelId="{B1D9C94B-9C0E-4363-94F0-CABA017156CB}" type="pres">
      <dgm:prSet presAssocID="{6667AD49-5C1D-4543-8A02-EAEB86690C33}" presName="parTx" presStyleLbl="revTx" presStyleIdx="2" presStyleCnt="5">
        <dgm:presLayoutVars>
          <dgm:chMax val="0"/>
          <dgm:chPref val="0"/>
        </dgm:presLayoutVars>
      </dgm:prSet>
      <dgm:spPr/>
    </dgm:pt>
    <dgm:pt modelId="{0BF246D5-EA4F-411B-9CA6-E06A1B71C56F}" type="pres">
      <dgm:prSet presAssocID="{9716D02B-CFD8-4BA2-8A08-0822CF2AA4A1}" presName="sibTrans" presStyleCnt="0"/>
      <dgm:spPr/>
    </dgm:pt>
    <dgm:pt modelId="{57827138-729B-4DE8-B08A-CFC678FA1D10}" type="pres">
      <dgm:prSet presAssocID="{BB85F790-D32D-4780-A8B0-18653B6C33BD}" presName="compNode" presStyleCnt="0"/>
      <dgm:spPr/>
    </dgm:pt>
    <dgm:pt modelId="{8A70E62E-733E-4EAC-BE53-FC365F5E6C51}" type="pres">
      <dgm:prSet presAssocID="{BB85F790-D32D-4780-A8B0-18653B6C33BD}" presName="bgRect" presStyleLbl="bgShp" presStyleIdx="3" presStyleCnt="5"/>
      <dgm:spPr/>
    </dgm:pt>
    <dgm:pt modelId="{11410B95-BB0C-4AAE-B7E7-6851231A4E67}" type="pres">
      <dgm:prSet presAssocID="{BB85F790-D32D-4780-A8B0-18653B6C33BD}" presName="iconRect" presStyleLbl="node1" presStyleIdx="3"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Questions"/>
        </a:ext>
      </dgm:extLst>
    </dgm:pt>
    <dgm:pt modelId="{15807395-6585-490F-A243-525D361EA2FB}" type="pres">
      <dgm:prSet presAssocID="{BB85F790-D32D-4780-A8B0-18653B6C33BD}" presName="spaceRect" presStyleCnt="0"/>
      <dgm:spPr/>
    </dgm:pt>
    <dgm:pt modelId="{7D2552A1-ABDC-45E7-89BA-AE1055E8E761}" type="pres">
      <dgm:prSet presAssocID="{BB85F790-D32D-4780-A8B0-18653B6C33BD}" presName="parTx" presStyleLbl="revTx" presStyleIdx="3" presStyleCnt="5">
        <dgm:presLayoutVars>
          <dgm:chMax val="0"/>
          <dgm:chPref val="0"/>
        </dgm:presLayoutVars>
      </dgm:prSet>
      <dgm:spPr/>
    </dgm:pt>
    <dgm:pt modelId="{5DF3B4D3-51A7-42D8-8462-181A326D6C58}" type="pres">
      <dgm:prSet presAssocID="{99CE79F9-1143-4461-86FC-07CF7B18D1A8}" presName="sibTrans" presStyleCnt="0"/>
      <dgm:spPr/>
    </dgm:pt>
    <dgm:pt modelId="{BB9C08CF-EF80-4E60-A8FF-CDA298F175DD}" type="pres">
      <dgm:prSet presAssocID="{EAE700E4-8DCE-4E74-9015-7203AC266E40}" presName="compNode" presStyleCnt="0"/>
      <dgm:spPr/>
    </dgm:pt>
    <dgm:pt modelId="{005F29FB-9710-4466-B2AA-0F26A0855E38}" type="pres">
      <dgm:prSet presAssocID="{EAE700E4-8DCE-4E74-9015-7203AC266E40}" presName="bgRect" presStyleLbl="bgShp" presStyleIdx="4" presStyleCnt="5"/>
      <dgm:spPr/>
    </dgm:pt>
    <dgm:pt modelId="{D694D5AA-EEE6-4C20-95C0-EA51B72930BA}" type="pres">
      <dgm:prSet presAssocID="{EAE700E4-8DCE-4E74-9015-7203AC266E40}" presName="iconRect" presStyleLbl="node1" presStyleIdx="4"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Questions"/>
        </a:ext>
      </dgm:extLst>
    </dgm:pt>
    <dgm:pt modelId="{F8F4417A-2905-4CCF-B619-5DF013902042}" type="pres">
      <dgm:prSet presAssocID="{EAE700E4-8DCE-4E74-9015-7203AC266E40}" presName="spaceRect" presStyleCnt="0"/>
      <dgm:spPr/>
    </dgm:pt>
    <dgm:pt modelId="{A3C31E6B-D1E8-47C9-93FB-B2A8E43659E4}" type="pres">
      <dgm:prSet presAssocID="{EAE700E4-8DCE-4E74-9015-7203AC266E40}" presName="parTx" presStyleLbl="revTx" presStyleIdx="4" presStyleCnt="5">
        <dgm:presLayoutVars>
          <dgm:chMax val="0"/>
          <dgm:chPref val="0"/>
        </dgm:presLayoutVars>
      </dgm:prSet>
      <dgm:spPr/>
    </dgm:pt>
  </dgm:ptLst>
  <dgm:cxnLst>
    <dgm:cxn modelId="{FE29AA12-350C-46D9-99C4-4996431C4CB0}" type="presOf" srcId="{7C726FEA-9D45-48D3-8D68-C535C7158151}" destId="{31BFB15A-3BB6-420D-90CB-CDA52900CDE7}" srcOrd="0" destOrd="0" presId="urn:microsoft.com/office/officeart/2018/2/layout/IconVerticalSolidList"/>
    <dgm:cxn modelId="{DA9BBB31-8282-40CF-B0FB-99012C29F391}" srcId="{4581FDFB-E6D2-4D09-BCCE-7E1CF8538B1C}" destId="{6667AD49-5C1D-4543-8A02-EAEB86690C33}" srcOrd="2" destOrd="0" parTransId="{A3A99F48-511B-45DC-9370-95AD04E1190F}" sibTransId="{9716D02B-CFD8-4BA2-8A08-0822CF2AA4A1}"/>
    <dgm:cxn modelId="{65358338-3250-420E-8039-05A0C24DB3EF}" srcId="{4581FDFB-E6D2-4D09-BCCE-7E1CF8538B1C}" destId="{C9A69306-4368-427B-B2B2-955AB38AE021}" srcOrd="1" destOrd="0" parTransId="{EE525334-C422-42EF-B03A-83CB4563238B}" sibTransId="{01E93715-17FB-4FC6-91EE-E87FEB2512F5}"/>
    <dgm:cxn modelId="{CAD1973D-2FEC-498B-A998-9415FC4B0C1B}" type="presOf" srcId="{C9A69306-4368-427B-B2B2-955AB38AE021}" destId="{54EBA970-CBE9-40C4-BEA6-2764233509B4}" srcOrd="0" destOrd="0" presId="urn:microsoft.com/office/officeart/2018/2/layout/IconVerticalSolidList"/>
    <dgm:cxn modelId="{DAA0D473-7379-46C4-9E36-CD7FED44B339}" type="presOf" srcId="{4581FDFB-E6D2-4D09-BCCE-7E1CF8538B1C}" destId="{53F984BE-3AC6-4D75-98CF-ACE9AEB25525}" srcOrd="0" destOrd="0" presId="urn:microsoft.com/office/officeart/2018/2/layout/IconVerticalSolidList"/>
    <dgm:cxn modelId="{3976648C-47E3-42A4-B8C2-41BD9196B5A4}" srcId="{4581FDFB-E6D2-4D09-BCCE-7E1CF8538B1C}" destId="{EAE700E4-8DCE-4E74-9015-7203AC266E40}" srcOrd="4" destOrd="0" parTransId="{10973BB9-EA67-47A8-86ED-32A3E4B75514}" sibTransId="{9D9552B2-B9BA-4E0F-8D32-30715913017E}"/>
    <dgm:cxn modelId="{B453E7B0-9C8B-4A78-908B-A0951B168AE3}" type="presOf" srcId="{6667AD49-5C1D-4543-8A02-EAEB86690C33}" destId="{B1D9C94B-9C0E-4363-94F0-CABA017156CB}" srcOrd="0" destOrd="0" presId="urn:microsoft.com/office/officeart/2018/2/layout/IconVerticalSolidList"/>
    <dgm:cxn modelId="{DD2DF8BD-2175-45E4-A4E6-09B93E8448C6}" type="presOf" srcId="{BB85F790-D32D-4780-A8B0-18653B6C33BD}" destId="{7D2552A1-ABDC-45E7-89BA-AE1055E8E761}" srcOrd="0" destOrd="0" presId="urn:microsoft.com/office/officeart/2018/2/layout/IconVerticalSolidList"/>
    <dgm:cxn modelId="{EE363FC4-2FFF-4228-BF11-90BA45340AE3}" type="presOf" srcId="{EAE700E4-8DCE-4E74-9015-7203AC266E40}" destId="{A3C31E6B-D1E8-47C9-93FB-B2A8E43659E4}" srcOrd="0" destOrd="0" presId="urn:microsoft.com/office/officeart/2018/2/layout/IconVerticalSolidList"/>
    <dgm:cxn modelId="{A2E1F8DC-0C8A-4723-AECC-1DE796FD8286}" srcId="{4581FDFB-E6D2-4D09-BCCE-7E1CF8538B1C}" destId="{7C726FEA-9D45-48D3-8D68-C535C7158151}" srcOrd="0" destOrd="0" parTransId="{3F1F25BC-853C-41E3-A035-BF6A7DD294C6}" sibTransId="{8E7C9B90-1421-4139-A091-D248F5B64DB2}"/>
    <dgm:cxn modelId="{B5BF06FE-8DF0-4683-B64B-1D1285E88712}" srcId="{4581FDFB-E6D2-4D09-BCCE-7E1CF8538B1C}" destId="{BB85F790-D32D-4780-A8B0-18653B6C33BD}" srcOrd="3" destOrd="0" parTransId="{10FD795B-D021-4ECB-919B-F167720D9049}" sibTransId="{99CE79F9-1143-4461-86FC-07CF7B18D1A8}"/>
    <dgm:cxn modelId="{DC56FB54-B84F-42EE-8458-2EEAA42D729C}" type="presParOf" srcId="{53F984BE-3AC6-4D75-98CF-ACE9AEB25525}" destId="{BC714240-2C45-4150-A070-3B86056DB0BE}" srcOrd="0" destOrd="0" presId="urn:microsoft.com/office/officeart/2018/2/layout/IconVerticalSolidList"/>
    <dgm:cxn modelId="{72594210-7F11-49A4-A436-2B3A6F69F2E4}" type="presParOf" srcId="{BC714240-2C45-4150-A070-3B86056DB0BE}" destId="{F04AC886-F8AE-4790-A638-3FD54B2DB7A6}" srcOrd="0" destOrd="0" presId="urn:microsoft.com/office/officeart/2018/2/layout/IconVerticalSolidList"/>
    <dgm:cxn modelId="{6CAD54D7-8459-4C5C-BCA9-7913F5EDB3AE}" type="presParOf" srcId="{BC714240-2C45-4150-A070-3B86056DB0BE}" destId="{61DA9DFB-DD17-4662-B24B-9F8722251CAF}" srcOrd="1" destOrd="0" presId="urn:microsoft.com/office/officeart/2018/2/layout/IconVerticalSolidList"/>
    <dgm:cxn modelId="{5915E425-AE47-4402-9B5F-C0CAF08E9C54}" type="presParOf" srcId="{BC714240-2C45-4150-A070-3B86056DB0BE}" destId="{CF1ED65B-131E-4215-93F3-37CE04B6C2E3}" srcOrd="2" destOrd="0" presId="urn:microsoft.com/office/officeart/2018/2/layout/IconVerticalSolidList"/>
    <dgm:cxn modelId="{CC38488D-F52A-403E-984A-187158E1B7D7}" type="presParOf" srcId="{BC714240-2C45-4150-A070-3B86056DB0BE}" destId="{31BFB15A-3BB6-420D-90CB-CDA52900CDE7}" srcOrd="3" destOrd="0" presId="urn:microsoft.com/office/officeart/2018/2/layout/IconVerticalSolidList"/>
    <dgm:cxn modelId="{91A382CA-9623-42B7-BBC1-535C3990AA91}" type="presParOf" srcId="{53F984BE-3AC6-4D75-98CF-ACE9AEB25525}" destId="{B07B9FEB-D70B-4B5D-AA79-21312D07E221}" srcOrd="1" destOrd="0" presId="urn:microsoft.com/office/officeart/2018/2/layout/IconVerticalSolidList"/>
    <dgm:cxn modelId="{EC3AF806-E1F0-487A-B03F-D8EE28C3BECB}" type="presParOf" srcId="{53F984BE-3AC6-4D75-98CF-ACE9AEB25525}" destId="{FD315AD5-0AC1-438C-B546-1DF18B2F5FDD}" srcOrd="2" destOrd="0" presId="urn:microsoft.com/office/officeart/2018/2/layout/IconVerticalSolidList"/>
    <dgm:cxn modelId="{F59FB582-CF80-4718-B335-4772A34B35D6}" type="presParOf" srcId="{FD315AD5-0AC1-438C-B546-1DF18B2F5FDD}" destId="{1C039FEA-3923-4FF8-9361-F6DE2AF53E6D}" srcOrd="0" destOrd="0" presId="urn:microsoft.com/office/officeart/2018/2/layout/IconVerticalSolidList"/>
    <dgm:cxn modelId="{0E7E98F2-9E91-42B7-BDD0-BF5F4FE00E9A}" type="presParOf" srcId="{FD315AD5-0AC1-438C-B546-1DF18B2F5FDD}" destId="{13DEA0D8-80A1-4672-8342-15FF3F096BA1}" srcOrd="1" destOrd="0" presId="urn:microsoft.com/office/officeart/2018/2/layout/IconVerticalSolidList"/>
    <dgm:cxn modelId="{18A9DF57-52B6-4E07-A75C-B863BBD232C1}" type="presParOf" srcId="{FD315AD5-0AC1-438C-B546-1DF18B2F5FDD}" destId="{C15A8BFC-BDCD-4F70-A469-9D0FDD3ABA5A}" srcOrd="2" destOrd="0" presId="urn:microsoft.com/office/officeart/2018/2/layout/IconVerticalSolidList"/>
    <dgm:cxn modelId="{C8BC9A5D-8EAA-4A68-AC60-8CA8F4474E9E}" type="presParOf" srcId="{FD315AD5-0AC1-438C-B546-1DF18B2F5FDD}" destId="{54EBA970-CBE9-40C4-BEA6-2764233509B4}" srcOrd="3" destOrd="0" presId="urn:microsoft.com/office/officeart/2018/2/layout/IconVerticalSolidList"/>
    <dgm:cxn modelId="{8FB0CCBE-68EA-405A-8087-D333D396F252}" type="presParOf" srcId="{53F984BE-3AC6-4D75-98CF-ACE9AEB25525}" destId="{F0BD989B-587F-480B-B488-74BA72C523B3}" srcOrd="3" destOrd="0" presId="urn:microsoft.com/office/officeart/2018/2/layout/IconVerticalSolidList"/>
    <dgm:cxn modelId="{0C5254D1-8E8C-4922-98A2-0C72D453E9B3}" type="presParOf" srcId="{53F984BE-3AC6-4D75-98CF-ACE9AEB25525}" destId="{13F00556-2CE8-4F77-8DD2-3588AAB58883}" srcOrd="4" destOrd="0" presId="urn:microsoft.com/office/officeart/2018/2/layout/IconVerticalSolidList"/>
    <dgm:cxn modelId="{2A5F894F-FD39-4736-BCB4-23DC044AD765}" type="presParOf" srcId="{13F00556-2CE8-4F77-8DD2-3588AAB58883}" destId="{1D1804B7-D744-4EB0-AFB2-4E253A32C6EE}" srcOrd="0" destOrd="0" presId="urn:microsoft.com/office/officeart/2018/2/layout/IconVerticalSolidList"/>
    <dgm:cxn modelId="{6C950C74-FE37-478F-A8B8-B96C8ED23D7B}" type="presParOf" srcId="{13F00556-2CE8-4F77-8DD2-3588AAB58883}" destId="{86160E05-1D40-44AA-9651-AF86B6043FD7}" srcOrd="1" destOrd="0" presId="urn:microsoft.com/office/officeart/2018/2/layout/IconVerticalSolidList"/>
    <dgm:cxn modelId="{93A0AEF1-A68E-4ACC-916A-5859B7E27E2F}" type="presParOf" srcId="{13F00556-2CE8-4F77-8DD2-3588AAB58883}" destId="{A4495C1D-8743-43C3-BE1B-69D08294DE66}" srcOrd="2" destOrd="0" presId="urn:microsoft.com/office/officeart/2018/2/layout/IconVerticalSolidList"/>
    <dgm:cxn modelId="{75E6E604-853D-4E66-850C-5300B26091D6}" type="presParOf" srcId="{13F00556-2CE8-4F77-8DD2-3588AAB58883}" destId="{B1D9C94B-9C0E-4363-94F0-CABA017156CB}" srcOrd="3" destOrd="0" presId="urn:microsoft.com/office/officeart/2018/2/layout/IconVerticalSolidList"/>
    <dgm:cxn modelId="{FB02EECF-EACD-4750-9FB1-AEDD10A13F42}" type="presParOf" srcId="{53F984BE-3AC6-4D75-98CF-ACE9AEB25525}" destId="{0BF246D5-EA4F-411B-9CA6-E06A1B71C56F}" srcOrd="5" destOrd="0" presId="urn:microsoft.com/office/officeart/2018/2/layout/IconVerticalSolidList"/>
    <dgm:cxn modelId="{2803C677-533D-4186-998C-EB8D373E8EF6}" type="presParOf" srcId="{53F984BE-3AC6-4D75-98CF-ACE9AEB25525}" destId="{57827138-729B-4DE8-B08A-CFC678FA1D10}" srcOrd="6" destOrd="0" presId="urn:microsoft.com/office/officeart/2018/2/layout/IconVerticalSolidList"/>
    <dgm:cxn modelId="{DC55AE05-F383-4AB5-9DFE-05C13CC0A4C2}" type="presParOf" srcId="{57827138-729B-4DE8-B08A-CFC678FA1D10}" destId="{8A70E62E-733E-4EAC-BE53-FC365F5E6C51}" srcOrd="0" destOrd="0" presId="urn:microsoft.com/office/officeart/2018/2/layout/IconVerticalSolidList"/>
    <dgm:cxn modelId="{26EE8A4F-D0BE-4C00-8C89-849EB879D42B}" type="presParOf" srcId="{57827138-729B-4DE8-B08A-CFC678FA1D10}" destId="{11410B95-BB0C-4AAE-B7E7-6851231A4E67}" srcOrd="1" destOrd="0" presId="urn:microsoft.com/office/officeart/2018/2/layout/IconVerticalSolidList"/>
    <dgm:cxn modelId="{1A50388C-170C-464F-BE83-CD2A757EAE78}" type="presParOf" srcId="{57827138-729B-4DE8-B08A-CFC678FA1D10}" destId="{15807395-6585-490F-A243-525D361EA2FB}" srcOrd="2" destOrd="0" presId="urn:microsoft.com/office/officeart/2018/2/layout/IconVerticalSolidList"/>
    <dgm:cxn modelId="{33D68570-9904-4A2F-ADC9-02792150160A}" type="presParOf" srcId="{57827138-729B-4DE8-B08A-CFC678FA1D10}" destId="{7D2552A1-ABDC-45E7-89BA-AE1055E8E761}" srcOrd="3" destOrd="0" presId="urn:microsoft.com/office/officeart/2018/2/layout/IconVerticalSolidList"/>
    <dgm:cxn modelId="{F5F2C81C-19CE-4D17-A574-FC7422377333}" type="presParOf" srcId="{53F984BE-3AC6-4D75-98CF-ACE9AEB25525}" destId="{5DF3B4D3-51A7-42D8-8462-181A326D6C58}" srcOrd="7" destOrd="0" presId="urn:microsoft.com/office/officeart/2018/2/layout/IconVerticalSolidList"/>
    <dgm:cxn modelId="{1755CCA9-ECF1-468E-84E3-A945B5D9DA50}" type="presParOf" srcId="{53F984BE-3AC6-4D75-98CF-ACE9AEB25525}" destId="{BB9C08CF-EF80-4E60-A8FF-CDA298F175DD}" srcOrd="8" destOrd="0" presId="urn:microsoft.com/office/officeart/2018/2/layout/IconVerticalSolidList"/>
    <dgm:cxn modelId="{E35DF5B9-AE2D-4E1B-AB55-33FCC599BDE2}" type="presParOf" srcId="{BB9C08CF-EF80-4E60-A8FF-CDA298F175DD}" destId="{005F29FB-9710-4466-B2AA-0F26A0855E38}" srcOrd="0" destOrd="0" presId="urn:microsoft.com/office/officeart/2018/2/layout/IconVerticalSolidList"/>
    <dgm:cxn modelId="{993077E5-B119-47A6-B4E2-3B9C089F1ED3}" type="presParOf" srcId="{BB9C08CF-EF80-4E60-A8FF-CDA298F175DD}" destId="{D694D5AA-EEE6-4C20-95C0-EA51B72930BA}" srcOrd="1" destOrd="0" presId="urn:microsoft.com/office/officeart/2018/2/layout/IconVerticalSolidList"/>
    <dgm:cxn modelId="{32288A37-113A-45AA-ADD8-FAB0500A2B55}" type="presParOf" srcId="{BB9C08CF-EF80-4E60-A8FF-CDA298F175DD}" destId="{F8F4417A-2905-4CCF-B619-5DF013902042}" srcOrd="2" destOrd="0" presId="urn:microsoft.com/office/officeart/2018/2/layout/IconVerticalSolidList"/>
    <dgm:cxn modelId="{2FD75AD4-FC25-4147-890D-DF481DCCCAB3}" type="presParOf" srcId="{BB9C08CF-EF80-4E60-A8FF-CDA298F175DD}" destId="{A3C31E6B-D1E8-47C9-93FB-B2A8E43659E4}"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13E1C725-F2A9-46D3-BA63-1F01CCF583DA}"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FCF3A4C0-2BFA-44A4-9257-7D986ED6BAB3}">
      <dgm:prSet/>
      <dgm:spPr/>
      <dgm:t>
        <a:bodyPr/>
        <a:lstStyle/>
        <a:p>
          <a:pPr>
            <a:lnSpc>
              <a:spcPct val="100000"/>
            </a:lnSpc>
          </a:pPr>
          <a:r>
            <a:rPr lang="en-US"/>
            <a:t>• Example: leader in restructure feels successful but disconnected</a:t>
          </a:r>
        </a:p>
      </dgm:t>
    </dgm:pt>
    <dgm:pt modelId="{5815969D-8553-4D96-85FE-88FDC8DC75B4}" type="parTrans" cxnId="{8A9511FB-C561-40C4-A576-56E04FEA4E1F}">
      <dgm:prSet/>
      <dgm:spPr/>
      <dgm:t>
        <a:bodyPr/>
        <a:lstStyle/>
        <a:p>
          <a:endParaRPr lang="en-US"/>
        </a:p>
      </dgm:t>
    </dgm:pt>
    <dgm:pt modelId="{85E54067-51D2-4D78-B4CD-64CA9F344A71}" type="sibTrans" cxnId="{8A9511FB-C561-40C4-A576-56E04FEA4E1F}">
      <dgm:prSet/>
      <dgm:spPr/>
      <dgm:t>
        <a:bodyPr/>
        <a:lstStyle/>
        <a:p>
          <a:endParaRPr lang="en-US"/>
        </a:p>
      </dgm:t>
    </dgm:pt>
    <dgm:pt modelId="{D2C83657-4CEC-4A53-B12A-56C7FA18E8E0}">
      <dgm:prSet/>
      <dgm:spPr/>
      <dgm:t>
        <a:bodyPr/>
        <a:lstStyle/>
        <a:p>
          <a:pPr>
            <a:lnSpc>
              <a:spcPct val="100000"/>
            </a:lnSpc>
          </a:pPr>
          <a:r>
            <a:rPr lang="en-US"/>
            <a:t>• Coaching explores what feels inauthentic</a:t>
          </a:r>
        </a:p>
      </dgm:t>
    </dgm:pt>
    <dgm:pt modelId="{0DCBEE36-9D58-4421-99D3-0D015FD4BA27}" type="parTrans" cxnId="{4F1237B9-0AE7-4EA5-AD27-B01F6C41954D}">
      <dgm:prSet/>
      <dgm:spPr/>
      <dgm:t>
        <a:bodyPr/>
        <a:lstStyle/>
        <a:p>
          <a:endParaRPr lang="en-US"/>
        </a:p>
      </dgm:t>
    </dgm:pt>
    <dgm:pt modelId="{2E4A8C30-8889-48EB-87BD-440DAF7E1990}" type="sibTrans" cxnId="{4F1237B9-0AE7-4EA5-AD27-B01F6C41954D}">
      <dgm:prSet/>
      <dgm:spPr/>
      <dgm:t>
        <a:bodyPr/>
        <a:lstStyle/>
        <a:p>
          <a:endParaRPr lang="en-US"/>
        </a:p>
      </dgm:t>
    </dgm:pt>
    <dgm:pt modelId="{579FBF5E-373B-4657-AB8F-4D079B7E527B}">
      <dgm:prSet/>
      <dgm:spPr/>
      <dgm:t>
        <a:bodyPr/>
        <a:lstStyle/>
        <a:p>
          <a:pPr>
            <a:lnSpc>
              <a:spcPct val="100000"/>
            </a:lnSpc>
          </a:pPr>
          <a:r>
            <a:rPr lang="en-US"/>
            <a:t>• Identifies hidden tensions and suppressed values</a:t>
          </a:r>
        </a:p>
      </dgm:t>
    </dgm:pt>
    <dgm:pt modelId="{839F7D99-4F05-4B01-8489-222F10FECBB0}" type="parTrans" cxnId="{BFC8AA83-4955-4E29-A111-B80F0275381F}">
      <dgm:prSet/>
      <dgm:spPr/>
      <dgm:t>
        <a:bodyPr/>
        <a:lstStyle/>
        <a:p>
          <a:endParaRPr lang="en-US"/>
        </a:p>
      </dgm:t>
    </dgm:pt>
    <dgm:pt modelId="{262AB141-6707-404F-A05F-FBA726451296}" type="sibTrans" cxnId="{BFC8AA83-4955-4E29-A111-B80F0275381F}">
      <dgm:prSet/>
      <dgm:spPr/>
      <dgm:t>
        <a:bodyPr/>
        <a:lstStyle/>
        <a:p>
          <a:endParaRPr lang="en-US"/>
        </a:p>
      </dgm:t>
    </dgm:pt>
    <dgm:pt modelId="{2A1E26F3-1938-48EC-90B6-23802F072E79}">
      <dgm:prSet/>
      <dgm:spPr/>
      <dgm:t>
        <a:bodyPr/>
        <a:lstStyle/>
        <a:p>
          <a:pPr>
            <a:lnSpc>
              <a:spcPct val="100000"/>
            </a:lnSpc>
          </a:pPr>
          <a:r>
            <a:rPr lang="en-US"/>
            <a:t>• Clarifies future identity and purpose</a:t>
          </a:r>
        </a:p>
      </dgm:t>
    </dgm:pt>
    <dgm:pt modelId="{C07FAD3D-9FCC-4BA9-BA7E-B0E28633354A}" type="parTrans" cxnId="{EDDB97BE-24F0-4954-B4BE-DAE4587E0342}">
      <dgm:prSet/>
      <dgm:spPr/>
      <dgm:t>
        <a:bodyPr/>
        <a:lstStyle/>
        <a:p>
          <a:endParaRPr lang="en-US"/>
        </a:p>
      </dgm:t>
    </dgm:pt>
    <dgm:pt modelId="{907DE469-ECE0-4089-A5DA-7740626008D9}" type="sibTrans" cxnId="{EDDB97BE-24F0-4954-B4BE-DAE4587E0342}">
      <dgm:prSet/>
      <dgm:spPr/>
      <dgm:t>
        <a:bodyPr/>
        <a:lstStyle/>
        <a:p>
          <a:endParaRPr lang="en-US"/>
        </a:p>
      </dgm:t>
    </dgm:pt>
    <dgm:pt modelId="{7E34E132-B468-4DFF-BD16-B944CD0DC685}">
      <dgm:prSet/>
      <dgm:spPr/>
      <dgm:t>
        <a:bodyPr/>
        <a:lstStyle/>
        <a:p>
          <a:pPr>
            <a:lnSpc>
              <a:spcPct val="100000"/>
            </a:lnSpc>
          </a:pPr>
          <a:r>
            <a:rPr lang="en-US"/>
            <a:t>• Question: Which parts of yourself are being expressed?</a:t>
          </a:r>
        </a:p>
      </dgm:t>
    </dgm:pt>
    <dgm:pt modelId="{B1984880-CC8A-4859-BB5A-71045F1604AA}" type="parTrans" cxnId="{E5155AAA-0B5C-48E3-B803-7AA6D56EF6AD}">
      <dgm:prSet/>
      <dgm:spPr/>
      <dgm:t>
        <a:bodyPr/>
        <a:lstStyle/>
        <a:p>
          <a:endParaRPr lang="en-US"/>
        </a:p>
      </dgm:t>
    </dgm:pt>
    <dgm:pt modelId="{96CEAFE5-C77F-4386-9B3E-B28DE9CE953B}" type="sibTrans" cxnId="{E5155AAA-0B5C-48E3-B803-7AA6D56EF6AD}">
      <dgm:prSet/>
      <dgm:spPr/>
      <dgm:t>
        <a:bodyPr/>
        <a:lstStyle/>
        <a:p>
          <a:endParaRPr lang="en-US"/>
        </a:p>
      </dgm:t>
    </dgm:pt>
    <dgm:pt modelId="{E41B67D4-61A2-4B48-AB6F-02B12B86AFC7}" type="pres">
      <dgm:prSet presAssocID="{13E1C725-F2A9-46D3-BA63-1F01CCF583DA}" presName="root" presStyleCnt="0">
        <dgm:presLayoutVars>
          <dgm:dir/>
          <dgm:resizeHandles val="exact"/>
        </dgm:presLayoutVars>
      </dgm:prSet>
      <dgm:spPr/>
    </dgm:pt>
    <dgm:pt modelId="{53042622-6372-4592-8A3F-435578A9B8BF}" type="pres">
      <dgm:prSet presAssocID="{FCF3A4C0-2BFA-44A4-9257-7D986ED6BAB3}" presName="compNode" presStyleCnt="0"/>
      <dgm:spPr/>
    </dgm:pt>
    <dgm:pt modelId="{9149D935-89DD-473F-A56F-223352C19661}" type="pres">
      <dgm:prSet presAssocID="{FCF3A4C0-2BFA-44A4-9257-7D986ED6BAB3}" presName="bgRect" presStyleLbl="bgShp" presStyleIdx="0" presStyleCnt="5"/>
      <dgm:spPr/>
    </dgm:pt>
    <dgm:pt modelId="{1BC9CB52-C053-4C5C-9E83-F40CA3E04E02}" type="pres">
      <dgm:prSet presAssocID="{FCF3A4C0-2BFA-44A4-9257-7D986ED6BAB3}" presName="iconRect" presStyleLbl="node1" presStyleIdx="0"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dgm:spPr>
      <dgm:extLst>
        <a:ext uri="{E40237B7-FDA0-4F09-8148-C483321AD2D9}">
          <dgm14:cNvPr xmlns:dgm14="http://schemas.microsoft.com/office/drawing/2010/diagram" id="0" name="" descr="Hierarchy"/>
        </a:ext>
      </dgm:extLst>
    </dgm:pt>
    <dgm:pt modelId="{33EF8240-4164-46E8-88F1-E2D4CC17597B}" type="pres">
      <dgm:prSet presAssocID="{FCF3A4C0-2BFA-44A4-9257-7D986ED6BAB3}" presName="spaceRect" presStyleCnt="0"/>
      <dgm:spPr/>
    </dgm:pt>
    <dgm:pt modelId="{93E54503-C795-4E54-A0C7-31223523E0D7}" type="pres">
      <dgm:prSet presAssocID="{FCF3A4C0-2BFA-44A4-9257-7D986ED6BAB3}" presName="parTx" presStyleLbl="revTx" presStyleIdx="0" presStyleCnt="5">
        <dgm:presLayoutVars>
          <dgm:chMax val="0"/>
          <dgm:chPref val="0"/>
        </dgm:presLayoutVars>
      </dgm:prSet>
      <dgm:spPr/>
    </dgm:pt>
    <dgm:pt modelId="{C4F1D982-C25C-4C30-8A21-BEE75BA50650}" type="pres">
      <dgm:prSet presAssocID="{85E54067-51D2-4D78-B4CD-64CA9F344A71}" presName="sibTrans" presStyleCnt="0"/>
      <dgm:spPr/>
    </dgm:pt>
    <dgm:pt modelId="{57E5528A-DBF0-460F-BA8A-D7078A20FF0B}" type="pres">
      <dgm:prSet presAssocID="{D2C83657-4CEC-4A53-B12A-56C7FA18E8E0}" presName="compNode" presStyleCnt="0"/>
      <dgm:spPr/>
    </dgm:pt>
    <dgm:pt modelId="{4728BBA1-AE8A-429B-BD10-5047E6337D50}" type="pres">
      <dgm:prSet presAssocID="{D2C83657-4CEC-4A53-B12A-56C7FA18E8E0}" presName="bgRect" presStyleLbl="bgShp" presStyleIdx="1" presStyleCnt="5"/>
      <dgm:spPr/>
    </dgm:pt>
    <dgm:pt modelId="{274ED36F-A119-4FB5-851A-1D4FB2FBE909}" type="pres">
      <dgm:prSet presAssocID="{D2C83657-4CEC-4A53-B12A-56C7FA18E8E0}" presName="iconRect" presStyleLbl="node1" presStyleIdx="1"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Plant"/>
        </a:ext>
      </dgm:extLst>
    </dgm:pt>
    <dgm:pt modelId="{A843A6B2-20CF-4603-BFE6-4C00F49D2B83}" type="pres">
      <dgm:prSet presAssocID="{D2C83657-4CEC-4A53-B12A-56C7FA18E8E0}" presName="spaceRect" presStyleCnt="0"/>
      <dgm:spPr/>
    </dgm:pt>
    <dgm:pt modelId="{AED06759-3741-4096-A48D-6E8CD4B1E004}" type="pres">
      <dgm:prSet presAssocID="{D2C83657-4CEC-4A53-B12A-56C7FA18E8E0}" presName="parTx" presStyleLbl="revTx" presStyleIdx="1" presStyleCnt="5">
        <dgm:presLayoutVars>
          <dgm:chMax val="0"/>
          <dgm:chPref val="0"/>
        </dgm:presLayoutVars>
      </dgm:prSet>
      <dgm:spPr/>
    </dgm:pt>
    <dgm:pt modelId="{02E1E709-15B7-47CA-B607-9B51AC62C4E3}" type="pres">
      <dgm:prSet presAssocID="{2E4A8C30-8889-48EB-87BD-440DAF7E1990}" presName="sibTrans" presStyleCnt="0"/>
      <dgm:spPr/>
    </dgm:pt>
    <dgm:pt modelId="{849999A6-6F12-46AB-A5F0-A9BD9C09400D}" type="pres">
      <dgm:prSet presAssocID="{579FBF5E-373B-4657-AB8F-4D079B7E527B}" presName="compNode" presStyleCnt="0"/>
      <dgm:spPr/>
    </dgm:pt>
    <dgm:pt modelId="{8F6AA167-5FC0-4A63-9E8E-5EDE9290D99F}" type="pres">
      <dgm:prSet presAssocID="{579FBF5E-373B-4657-AB8F-4D079B7E527B}" presName="bgRect" presStyleLbl="bgShp" presStyleIdx="2" presStyleCnt="5"/>
      <dgm:spPr/>
    </dgm:pt>
    <dgm:pt modelId="{4F9CDE9F-743A-4288-997B-DEDD3E5B6728}" type="pres">
      <dgm:prSet presAssocID="{579FBF5E-373B-4657-AB8F-4D079B7E527B}" presName="iconRect" presStyleLbl="node1" presStyleIdx="2" presStyleCnt="5"/>
      <dgm:spPr>
        <a:blipFill>
          <a:blip xmlns:r="http://schemas.openxmlformats.org/officeDocument/2006/relationships">
            <a:extLst>
              <a:ext uri="{96DAC541-7B7A-43D3-8B79-37D633B846F1}">
                <asvg:svgBlip xmlns:asvg="http://schemas.microsoft.com/office/drawing/2016/SVG/main" r:embed="rId3"/>
              </a:ext>
            </a:extLst>
          </a:blip>
          <a:srcRect/>
          <a:stretch>
            <a:fillRect/>
          </a:stretch>
        </a:blipFill>
      </dgm:spPr>
      <dgm:extLst>
        <a:ext uri="{E40237B7-FDA0-4F09-8148-C483321AD2D9}">
          <dgm14:cNvPr xmlns:dgm14="http://schemas.microsoft.com/office/drawing/2010/diagram" id="0" name="" descr="Full Brick Wall with solid fill"/>
        </a:ext>
      </dgm:extLst>
    </dgm:pt>
    <dgm:pt modelId="{B6A2F490-D0B4-4301-9852-630D0F6BE676}" type="pres">
      <dgm:prSet presAssocID="{579FBF5E-373B-4657-AB8F-4D079B7E527B}" presName="spaceRect" presStyleCnt="0"/>
      <dgm:spPr/>
    </dgm:pt>
    <dgm:pt modelId="{F754FFB7-7FA9-435A-BC0D-86C46150387B}" type="pres">
      <dgm:prSet presAssocID="{579FBF5E-373B-4657-AB8F-4D079B7E527B}" presName="parTx" presStyleLbl="revTx" presStyleIdx="2" presStyleCnt="5">
        <dgm:presLayoutVars>
          <dgm:chMax val="0"/>
          <dgm:chPref val="0"/>
        </dgm:presLayoutVars>
      </dgm:prSet>
      <dgm:spPr/>
    </dgm:pt>
    <dgm:pt modelId="{A3C4B4AC-F68A-4110-A7B8-BC3204402BC4}" type="pres">
      <dgm:prSet presAssocID="{262AB141-6707-404F-A05F-FBA726451296}" presName="sibTrans" presStyleCnt="0"/>
      <dgm:spPr/>
    </dgm:pt>
    <dgm:pt modelId="{35285290-0D31-41A7-99D3-9800AB1ADEF3}" type="pres">
      <dgm:prSet presAssocID="{2A1E26F3-1938-48EC-90B6-23802F072E79}" presName="compNode" presStyleCnt="0"/>
      <dgm:spPr/>
    </dgm:pt>
    <dgm:pt modelId="{E239360B-95E3-4D54-9C49-B2FFE63F8891}" type="pres">
      <dgm:prSet presAssocID="{2A1E26F3-1938-48EC-90B6-23802F072E79}" presName="bgRect" presStyleLbl="bgShp" presStyleIdx="3" presStyleCnt="5"/>
      <dgm:spPr/>
    </dgm:pt>
    <dgm:pt modelId="{3E855430-5AC1-4902-AD9B-BE37E0E5597A}" type="pres">
      <dgm:prSet presAssocID="{2A1E26F3-1938-48EC-90B6-23802F072E79}" presName="iconRect" presStyleLbl="node1" presStyleIdx="3"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Employee Badge"/>
        </a:ext>
      </dgm:extLst>
    </dgm:pt>
    <dgm:pt modelId="{DE3ED13B-912C-4D01-8239-8FF2D4F92269}" type="pres">
      <dgm:prSet presAssocID="{2A1E26F3-1938-48EC-90B6-23802F072E79}" presName="spaceRect" presStyleCnt="0"/>
      <dgm:spPr/>
    </dgm:pt>
    <dgm:pt modelId="{1E46AEA6-40E5-4443-A2FF-C749CE1462CE}" type="pres">
      <dgm:prSet presAssocID="{2A1E26F3-1938-48EC-90B6-23802F072E79}" presName="parTx" presStyleLbl="revTx" presStyleIdx="3" presStyleCnt="5">
        <dgm:presLayoutVars>
          <dgm:chMax val="0"/>
          <dgm:chPref val="0"/>
        </dgm:presLayoutVars>
      </dgm:prSet>
      <dgm:spPr/>
    </dgm:pt>
    <dgm:pt modelId="{56AF26DF-06C4-4354-B4DD-2830800FE576}" type="pres">
      <dgm:prSet presAssocID="{907DE469-ECE0-4089-A5DA-7740626008D9}" presName="sibTrans" presStyleCnt="0"/>
      <dgm:spPr/>
    </dgm:pt>
    <dgm:pt modelId="{C41687D5-F4E5-4440-969E-D6D4B7E9FB77}" type="pres">
      <dgm:prSet presAssocID="{7E34E132-B468-4DFF-BD16-B944CD0DC685}" presName="compNode" presStyleCnt="0"/>
      <dgm:spPr/>
    </dgm:pt>
    <dgm:pt modelId="{5DB5A644-3806-46FB-8922-7830F6F67EE3}" type="pres">
      <dgm:prSet presAssocID="{7E34E132-B468-4DFF-BD16-B944CD0DC685}" presName="bgRect" presStyleLbl="bgShp" presStyleIdx="4" presStyleCnt="5"/>
      <dgm:spPr/>
    </dgm:pt>
    <dgm:pt modelId="{D85B9EC5-48D6-4ED1-A0ED-79E8D7D12E36}" type="pres">
      <dgm:prSet presAssocID="{7E34E132-B468-4DFF-BD16-B944CD0DC685}" presName="iconRect" presStyleLbl="node1" presStyleIdx="4"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dgm:spPr>
      <dgm:extLst>
        <a:ext uri="{E40237B7-FDA0-4F09-8148-C483321AD2D9}">
          <dgm14:cNvPr xmlns:dgm14="http://schemas.microsoft.com/office/drawing/2010/diagram" id="0" name="" descr="Checkmark"/>
        </a:ext>
      </dgm:extLst>
    </dgm:pt>
    <dgm:pt modelId="{62C1AB45-08A6-4F37-9527-197F49EB8CF6}" type="pres">
      <dgm:prSet presAssocID="{7E34E132-B468-4DFF-BD16-B944CD0DC685}" presName="spaceRect" presStyleCnt="0"/>
      <dgm:spPr/>
    </dgm:pt>
    <dgm:pt modelId="{51CA2970-B454-40DA-912C-0C9508097252}" type="pres">
      <dgm:prSet presAssocID="{7E34E132-B468-4DFF-BD16-B944CD0DC685}" presName="parTx" presStyleLbl="revTx" presStyleIdx="4" presStyleCnt="5">
        <dgm:presLayoutVars>
          <dgm:chMax val="0"/>
          <dgm:chPref val="0"/>
        </dgm:presLayoutVars>
      </dgm:prSet>
      <dgm:spPr/>
    </dgm:pt>
  </dgm:ptLst>
  <dgm:cxnLst>
    <dgm:cxn modelId="{6DD45C10-89C3-4A51-BC7A-417D2CAC0DD8}" type="presOf" srcId="{2A1E26F3-1938-48EC-90B6-23802F072E79}" destId="{1E46AEA6-40E5-4443-A2FF-C749CE1462CE}" srcOrd="0" destOrd="0" presId="urn:microsoft.com/office/officeart/2018/2/layout/IconVerticalSolidList"/>
    <dgm:cxn modelId="{285EBA3E-32C8-4F1D-AE99-D4E1C74A5FD9}" type="presOf" srcId="{D2C83657-4CEC-4A53-B12A-56C7FA18E8E0}" destId="{AED06759-3741-4096-A48D-6E8CD4B1E004}" srcOrd="0" destOrd="0" presId="urn:microsoft.com/office/officeart/2018/2/layout/IconVerticalSolidList"/>
    <dgm:cxn modelId="{13491C57-9F4E-433D-B76E-0D95E278EDD0}" type="presOf" srcId="{13E1C725-F2A9-46D3-BA63-1F01CCF583DA}" destId="{E41B67D4-61A2-4B48-AB6F-02B12B86AFC7}" srcOrd="0" destOrd="0" presId="urn:microsoft.com/office/officeart/2018/2/layout/IconVerticalSolidList"/>
    <dgm:cxn modelId="{5BEAF859-2A03-4175-A159-0566EFDA4CE7}" type="presOf" srcId="{579FBF5E-373B-4657-AB8F-4D079B7E527B}" destId="{F754FFB7-7FA9-435A-BC0D-86C46150387B}" srcOrd="0" destOrd="0" presId="urn:microsoft.com/office/officeart/2018/2/layout/IconVerticalSolidList"/>
    <dgm:cxn modelId="{BFC8AA83-4955-4E29-A111-B80F0275381F}" srcId="{13E1C725-F2A9-46D3-BA63-1F01CCF583DA}" destId="{579FBF5E-373B-4657-AB8F-4D079B7E527B}" srcOrd="2" destOrd="0" parTransId="{839F7D99-4F05-4B01-8489-222F10FECBB0}" sibTransId="{262AB141-6707-404F-A05F-FBA726451296}"/>
    <dgm:cxn modelId="{11D11D98-8DED-496E-AE06-757D3DCD6AEE}" type="presOf" srcId="{7E34E132-B468-4DFF-BD16-B944CD0DC685}" destId="{51CA2970-B454-40DA-912C-0C9508097252}" srcOrd="0" destOrd="0" presId="urn:microsoft.com/office/officeart/2018/2/layout/IconVerticalSolidList"/>
    <dgm:cxn modelId="{E5155AAA-0B5C-48E3-B803-7AA6D56EF6AD}" srcId="{13E1C725-F2A9-46D3-BA63-1F01CCF583DA}" destId="{7E34E132-B468-4DFF-BD16-B944CD0DC685}" srcOrd="4" destOrd="0" parTransId="{B1984880-CC8A-4859-BB5A-71045F1604AA}" sibTransId="{96CEAFE5-C77F-4386-9B3E-B28DE9CE953B}"/>
    <dgm:cxn modelId="{4F1237B9-0AE7-4EA5-AD27-B01F6C41954D}" srcId="{13E1C725-F2A9-46D3-BA63-1F01CCF583DA}" destId="{D2C83657-4CEC-4A53-B12A-56C7FA18E8E0}" srcOrd="1" destOrd="0" parTransId="{0DCBEE36-9D58-4421-99D3-0D015FD4BA27}" sibTransId="{2E4A8C30-8889-48EB-87BD-440DAF7E1990}"/>
    <dgm:cxn modelId="{EDDB97BE-24F0-4954-B4BE-DAE4587E0342}" srcId="{13E1C725-F2A9-46D3-BA63-1F01CCF583DA}" destId="{2A1E26F3-1938-48EC-90B6-23802F072E79}" srcOrd="3" destOrd="0" parTransId="{C07FAD3D-9FCC-4BA9-BA7E-B0E28633354A}" sibTransId="{907DE469-ECE0-4089-A5DA-7740626008D9}"/>
    <dgm:cxn modelId="{946BFDD7-914E-425D-82E9-C85F22524337}" type="presOf" srcId="{FCF3A4C0-2BFA-44A4-9257-7D986ED6BAB3}" destId="{93E54503-C795-4E54-A0C7-31223523E0D7}" srcOrd="0" destOrd="0" presId="urn:microsoft.com/office/officeart/2018/2/layout/IconVerticalSolidList"/>
    <dgm:cxn modelId="{8A9511FB-C561-40C4-A576-56E04FEA4E1F}" srcId="{13E1C725-F2A9-46D3-BA63-1F01CCF583DA}" destId="{FCF3A4C0-2BFA-44A4-9257-7D986ED6BAB3}" srcOrd="0" destOrd="0" parTransId="{5815969D-8553-4D96-85FE-88FDC8DC75B4}" sibTransId="{85E54067-51D2-4D78-B4CD-64CA9F344A71}"/>
    <dgm:cxn modelId="{67603CE2-7A53-49A1-AAA2-50450782AEF4}" type="presParOf" srcId="{E41B67D4-61A2-4B48-AB6F-02B12B86AFC7}" destId="{53042622-6372-4592-8A3F-435578A9B8BF}" srcOrd="0" destOrd="0" presId="urn:microsoft.com/office/officeart/2018/2/layout/IconVerticalSolidList"/>
    <dgm:cxn modelId="{91D02A48-6D6A-4228-833C-B3B7F96EA034}" type="presParOf" srcId="{53042622-6372-4592-8A3F-435578A9B8BF}" destId="{9149D935-89DD-473F-A56F-223352C19661}" srcOrd="0" destOrd="0" presId="urn:microsoft.com/office/officeart/2018/2/layout/IconVerticalSolidList"/>
    <dgm:cxn modelId="{991048F1-8029-451F-9C98-4992C18EBC13}" type="presParOf" srcId="{53042622-6372-4592-8A3F-435578A9B8BF}" destId="{1BC9CB52-C053-4C5C-9E83-F40CA3E04E02}" srcOrd="1" destOrd="0" presId="urn:microsoft.com/office/officeart/2018/2/layout/IconVerticalSolidList"/>
    <dgm:cxn modelId="{D579D262-B960-4E5D-9557-1F1BFD88A2E9}" type="presParOf" srcId="{53042622-6372-4592-8A3F-435578A9B8BF}" destId="{33EF8240-4164-46E8-88F1-E2D4CC17597B}" srcOrd="2" destOrd="0" presId="urn:microsoft.com/office/officeart/2018/2/layout/IconVerticalSolidList"/>
    <dgm:cxn modelId="{5D7B32BA-C5ED-43DB-82FF-9495D9633D4D}" type="presParOf" srcId="{53042622-6372-4592-8A3F-435578A9B8BF}" destId="{93E54503-C795-4E54-A0C7-31223523E0D7}" srcOrd="3" destOrd="0" presId="urn:microsoft.com/office/officeart/2018/2/layout/IconVerticalSolidList"/>
    <dgm:cxn modelId="{81AED620-8E28-4865-8AEA-85174A6C06E4}" type="presParOf" srcId="{E41B67D4-61A2-4B48-AB6F-02B12B86AFC7}" destId="{C4F1D982-C25C-4C30-8A21-BEE75BA50650}" srcOrd="1" destOrd="0" presId="urn:microsoft.com/office/officeart/2018/2/layout/IconVerticalSolidList"/>
    <dgm:cxn modelId="{2628D0C7-BCD8-4185-8762-0E260ED84189}" type="presParOf" srcId="{E41B67D4-61A2-4B48-AB6F-02B12B86AFC7}" destId="{57E5528A-DBF0-460F-BA8A-D7078A20FF0B}" srcOrd="2" destOrd="0" presId="urn:microsoft.com/office/officeart/2018/2/layout/IconVerticalSolidList"/>
    <dgm:cxn modelId="{0E3B4F02-B590-45E2-8AAB-B4362B1D6A09}" type="presParOf" srcId="{57E5528A-DBF0-460F-BA8A-D7078A20FF0B}" destId="{4728BBA1-AE8A-429B-BD10-5047E6337D50}" srcOrd="0" destOrd="0" presId="urn:microsoft.com/office/officeart/2018/2/layout/IconVerticalSolidList"/>
    <dgm:cxn modelId="{8C7C3D82-BF34-4E72-A6EF-66FCBAE2746A}" type="presParOf" srcId="{57E5528A-DBF0-460F-BA8A-D7078A20FF0B}" destId="{274ED36F-A119-4FB5-851A-1D4FB2FBE909}" srcOrd="1" destOrd="0" presId="urn:microsoft.com/office/officeart/2018/2/layout/IconVerticalSolidList"/>
    <dgm:cxn modelId="{E16C7F99-7658-451E-80F8-FEBEE42493A6}" type="presParOf" srcId="{57E5528A-DBF0-460F-BA8A-D7078A20FF0B}" destId="{A843A6B2-20CF-4603-BFE6-4C00F49D2B83}" srcOrd="2" destOrd="0" presId="urn:microsoft.com/office/officeart/2018/2/layout/IconVerticalSolidList"/>
    <dgm:cxn modelId="{4B1B32C3-7DB3-4828-B4B6-FED3BE827C8C}" type="presParOf" srcId="{57E5528A-DBF0-460F-BA8A-D7078A20FF0B}" destId="{AED06759-3741-4096-A48D-6E8CD4B1E004}" srcOrd="3" destOrd="0" presId="urn:microsoft.com/office/officeart/2018/2/layout/IconVerticalSolidList"/>
    <dgm:cxn modelId="{1906618B-9F7D-4570-B6C2-A34A07C23EE4}" type="presParOf" srcId="{E41B67D4-61A2-4B48-AB6F-02B12B86AFC7}" destId="{02E1E709-15B7-47CA-B607-9B51AC62C4E3}" srcOrd="3" destOrd="0" presId="urn:microsoft.com/office/officeart/2018/2/layout/IconVerticalSolidList"/>
    <dgm:cxn modelId="{1891F89A-7791-40CB-8D87-0A898437A28F}" type="presParOf" srcId="{E41B67D4-61A2-4B48-AB6F-02B12B86AFC7}" destId="{849999A6-6F12-46AB-A5F0-A9BD9C09400D}" srcOrd="4" destOrd="0" presId="urn:microsoft.com/office/officeart/2018/2/layout/IconVerticalSolidList"/>
    <dgm:cxn modelId="{3379C4AC-70B3-406D-B1C5-E1CAD8B61442}" type="presParOf" srcId="{849999A6-6F12-46AB-A5F0-A9BD9C09400D}" destId="{8F6AA167-5FC0-4A63-9E8E-5EDE9290D99F}" srcOrd="0" destOrd="0" presId="urn:microsoft.com/office/officeart/2018/2/layout/IconVerticalSolidList"/>
    <dgm:cxn modelId="{DD91BFAD-515D-4DCE-9CAB-55354A637653}" type="presParOf" srcId="{849999A6-6F12-46AB-A5F0-A9BD9C09400D}" destId="{4F9CDE9F-743A-4288-997B-DEDD3E5B6728}" srcOrd="1" destOrd="0" presId="urn:microsoft.com/office/officeart/2018/2/layout/IconVerticalSolidList"/>
    <dgm:cxn modelId="{F754FE37-ECA6-4827-AC21-A98299087175}" type="presParOf" srcId="{849999A6-6F12-46AB-A5F0-A9BD9C09400D}" destId="{B6A2F490-D0B4-4301-9852-630D0F6BE676}" srcOrd="2" destOrd="0" presId="urn:microsoft.com/office/officeart/2018/2/layout/IconVerticalSolidList"/>
    <dgm:cxn modelId="{5A91E29B-1C64-46C3-B098-5291D8394BC4}" type="presParOf" srcId="{849999A6-6F12-46AB-A5F0-A9BD9C09400D}" destId="{F754FFB7-7FA9-435A-BC0D-86C46150387B}" srcOrd="3" destOrd="0" presId="urn:microsoft.com/office/officeart/2018/2/layout/IconVerticalSolidList"/>
    <dgm:cxn modelId="{0437FE9F-6691-4BC2-9410-055A6BF02E41}" type="presParOf" srcId="{E41B67D4-61A2-4B48-AB6F-02B12B86AFC7}" destId="{A3C4B4AC-F68A-4110-A7B8-BC3204402BC4}" srcOrd="5" destOrd="0" presId="urn:microsoft.com/office/officeart/2018/2/layout/IconVerticalSolidList"/>
    <dgm:cxn modelId="{C40F9777-C33F-4EE6-A234-2C5416E87561}" type="presParOf" srcId="{E41B67D4-61A2-4B48-AB6F-02B12B86AFC7}" destId="{35285290-0D31-41A7-99D3-9800AB1ADEF3}" srcOrd="6" destOrd="0" presId="urn:microsoft.com/office/officeart/2018/2/layout/IconVerticalSolidList"/>
    <dgm:cxn modelId="{7555ECE0-36CB-49C6-A19C-80F3E1CE403A}" type="presParOf" srcId="{35285290-0D31-41A7-99D3-9800AB1ADEF3}" destId="{E239360B-95E3-4D54-9C49-B2FFE63F8891}" srcOrd="0" destOrd="0" presId="urn:microsoft.com/office/officeart/2018/2/layout/IconVerticalSolidList"/>
    <dgm:cxn modelId="{8AA7ABC4-8E8A-4C8E-B7C3-47D130E6FCE4}" type="presParOf" srcId="{35285290-0D31-41A7-99D3-9800AB1ADEF3}" destId="{3E855430-5AC1-4902-AD9B-BE37E0E5597A}" srcOrd="1" destOrd="0" presId="urn:microsoft.com/office/officeart/2018/2/layout/IconVerticalSolidList"/>
    <dgm:cxn modelId="{2638BABB-4664-44CA-9447-03A4EA001D52}" type="presParOf" srcId="{35285290-0D31-41A7-99D3-9800AB1ADEF3}" destId="{DE3ED13B-912C-4D01-8239-8FF2D4F92269}" srcOrd="2" destOrd="0" presId="urn:microsoft.com/office/officeart/2018/2/layout/IconVerticalSolidList"/>
    <dgm:cxn modelId="{7A0D7C88-CEDF-4FF4-9DB1-E51F89698923}" type="presParOf" srcId="{35285290-0D31-41A7-99D3-9800AB1ADEF3}" destId="{1E46AEA6-40E5-4443-A2FF-C749CE1462CE}" srcOrd="3" destOrd="0" presId="urn:microsoft.com/office/officeart/2018/2/layout/IconVerticalSolidList"/>
    <dgm:cxn modelId="{82BBECE8-D0D5-4574-B261-DBA363636963}" type="presParOf" srcId="{E41B67D4-61A2-4B48-AB6F-02B12B86AFC7}" destId="{56AF26DF-06C4-4354-B4DD-2830800FE576}" srcOrd="7" destOrd="0" presId="urn:microsoft.com/office/officeart/2018/2/layout/IconVerticalSolidList"/>
    <dgm:cxn modelId="{0A2C871E-354A-47E5-AC50-D1CE025E60FC}" type="presParOf" srcId="{E41B67D4-61A2-4B48-AB6F-02B12B86AFC7}" destId="{C41687D5-F4E5-4440-969E-D6D4B7E9FB77}" srcOrd="8" destOrd="0" presId="urn:microsoft.com/office/officeart/2018/2/layout/IconVerticalSolidList"/>
    <dgm:cxn modelId="{003D8A98-09F7-4D4D-906B-51FFFEE5E59A}" type="presParOf" srcId="{C41687D5-F4E5-4440-969E-D6D4B7E9FB77}" destId="{5DB5A644-3806-46FB-8922-7830F6F67EE3}" srcOrd="0" destOrd="0" presId="urn:microsoft.com/office/officeart/2018/2/layout/IconVerticalSolidList"/>
    <dgm:cxn modelId="{6E977A20-FEBC-46F3-A4ED-1D6D29684AB1}" type="presParOf" srcId="{C41687D5-F4E5-4440-969E-D6D4B7E9FB77}" destId="{D85B9EC5-48D6-4ED1-A0ED-79E8D7D12E36}" srcOrd="1" destOrd="0" presId="urn:microsoft.com/office/officeart/2018/2/layout/IconVerticalSolidList"/>
    <dgm:cxn modelId="{929D0462-204B-445A-80E9-861EC8A78E88}" type="presParOf" srcId="{C41687D5-F4E5-4440-969E-D6D4B7E9FB77}" destId="{62C1AB45-08A6-4F37-9527-197F49EB8CF6}" srcOrd="2" destOrd="0" presId="urn:microsoft.com/office/officeart/2018/2/layout/IconVerticalSolidList"/>
    <dgm:cxn modelId="{E7D51840-DADC-4098-9FCB-4934F0F024D6}" type="presParOf" srcId="{C41687D5-F4E5-4440-969E-D6D4B7E9FB77}" destId="{51CA2970-B454-40DA-912C-0C9508097252}"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06C0E0D2-28D8-4C10-ABEE-2918CA7AB85E}" type="doc">
      <dgm:prSet loTypeId="urn:microsoft.com/office/officeart/2005/8/layout/default" loCatId="list" qsTypeId="urn:microsoft.com/office/officeart/2005/8/quickstyle/simple1" qsCatId="simple" csTypeId="urn:microsoft.com/office/officeart/2005/8/colors/accent1_2" csCatId="accent1"/>
      <dgm:spPr/>
      <dgm:t>
        <a:bodyPr/>
        <a:lstStyle/>
        <a:p>
          <a:endParaRPr lang="en-US"/>
        </a:p>
      </dgm:t>
    </dgm:pt>
    <dgm:pt modelId="{DDD5276D-71F1-483E-8D71-3A13835D1975}">
      <dgm:prSet/>
      <dgm:spPr/>
      <dgm:t>
        <a:bodyPr/>
        <a:lstStyle/>
        <a:p>
          <a:r>
            <a:rPr lang="en-US"/>
            <a:t>• Strengths: deep self-awareness and transformation</a:t>
          </a:r>
        </a:p>
      </dgm:t>
    </dgm:pt>
    <dgm:pt modelId="{898732CB-1466-4627-A64F-4EB7CF7EC589}" type="parTrans" cxnId="{E0BE8CF2-CE89-483C-97E1-C696E6555D7E}">
      <dgm:prSet/>
      <dgm:spPr/>
      <dgm:t>
        <a:bodyPr/>
        <a:lstStyle/>
        <a:p>
          <a:endParaRPr lang="en-US"/>
        </a:p>
      </dgm:t>
    </dgm:pt>
    <dgm:pt modelId="{344C6EC0-C003-4A38-AAF6-9F8C8594725D}" type="sibTrans" cxnId="{E0BE8CF2-CE89-483C-97E1-C696E6555D7E}">
      <dgm:prSet/>
      <dgm:spPr/>
      <dgm:t>
        <a:bodyPr/>
        <a:lstStyle/>
        <a:p>
          <a:endParaRPr lang="en-US"/>
        </a:p>
      </dgm:t>
    </dgm:pt>
    <dgm:pt modelId="{AECCAD29-C273-430F-9516-A0797AD4F0A0}">
      <dgm:prSet/>
      <dgm:spPr/>
      <dgm:t>
        <a:bodyPr/>
        <a:lstStyle/>
        <a:p>
          <a:r>
            <a:rPr lang="en-US"/>
            <a:t>• Supports values-based leadership</a:t>
          </a:r>
        </a:p>
      </dgm:t>
    </dgm:pt>
    <dgm:pt modelId="{521EE2F6-6000-4A2F-9719-C3687F3B9C53}" type="parTrans" cxnId="{951B21A5-B0D5-4B17-B90B-A5FA888914F0}">
      <dgm:prSet/>
      <dgm:spPr/>
      <dgm:t>
        <a:bodyPr/>
        <a:lstStyle/>
        <a:p>
          <a:endParaRPr lang="en-US"/>
        </a:p>
      </dgm:t>
    </dgm:pt>
    <dgm:pt modelId="{823A171B-3890-4F68-9FD9-098BAA18819D}" type="sibTrans" cxnId="{951B21A5-B0D5-4B17-B90B-A5FA888914F0}">
      <dgm:prSet/>
      <dgm:spPr/>
      <dgm:t>
        <a:bodyPr/>
        <a:lstStyle/>
        <a:p>
          <a:endParaRPr lang="en-US"/>
        </a:p>
      </dgm:t>
    </dgm:pt>
    <dgm:pt modelId="{9D870C61-0714-4ACA-8EFC-5ACFA8740FE0}">
      <dgm:prSet/>
      <dgm:spPr/>
      <dgm:t>
        <a:bodyPr/>
        <a:lstStyle/>
        <a:p>
          <a:r>
            <a:rPr lang="en-US"/>
            <a:t>• Useful during career transitions and change</a:t>
          </a:r>
        </a:p>
      </dgm:t>
    </dgm:pt>
    <dgm:pt modelId="{BAFF4C72-F00D-4DBA-973B-D1C07309895D}" type="parTrans" cxnId="{12C09C19-2955-40DC-ADB7-12A610AFADFF}">
      <dgm:prSet/>
      <dgm:spPr/>
      <dgm:t>
        <a:bodyPr/>
        <a:lstStyle/>
        <a:p>
          <a:endParaRPr lang="en-US"/>
        </a:p>
      </dgm:t>
    </dgm:pt>
    <dgm:pt modelId="{45C86D84-A04D-4D37-B1FC-58017225F0D0}" type="sibTrans" cxnId="{12C09C19-2955-40DC-ADB7-12A610AFADFF}">
      <dgm:prSet/>
      <dgm:spPr/>
      <dgm:t>
        <a:bodyPr/>
        <a:lstStyle/>
        <a:p>
          <a:endParaRPr lang="en-US"/>
        </a:p>
      </dgm:t>
    </dgm:pt>
    <dgm:pt modelId="{195F8B66-D0BA-407E-B116-6A1C47570686}">
      <dgm:prSet/>
      <dgm:spPr/>
      <dgm:t>
        <a:bodyPr/>
        <a:lstStyle/>
        <a:p>
          <a:r>
            <a:rPr lang="en-US"/>
            <a:t>• Limitations: can feel abstract or philosophical</a:t>
          </a:r>
        </a:p>
      </dgm:t>
    </dgm:pt>
    <dgm:pt modelId="{30865628-6BE9-4741-9745-2D657A7265C4}" type="parTrans" cxnId="{5591375C-B326-4A1B-A16F-E8C633C8EA24}">
      <dgm:prSet/>
      <dgm:spPr/>
      <dgm:t>
        <a:bodyPr/>
        <a:lstStyle/>
        <a:p>
          <a:endParaRPr lang="en-US"/>
        </a:p>
      </dgm:t>
    </dgm:pt>
    <dgm:pt modelId="{7BBFF35F-2D9E-4540-B995-E47B546F3392}" type="sibTrans" cxnId="{5591375C-B326-4A1B-A16F-E8C633C8EA24}">
      <dgm:prSet/>
      <dgm:spPr/>
      <dgm:t>
        <a:bodyPr/>
        <a:lstStyle/>
        <a:p>
          <a:endParaRPr lang="en-US"/>
        </a:p>
      </dgm:t>
    </dgm:pt>
    <dgm:pt modelId="{380B43AA-59F6-43F5-8B40-F62D6905B53E}">
      <dgm:prSet/>
      <dgm:spPr/>
      <dgm:t>
        <a:bodyPr/>
        <a:lstStyle/>
        <a:p>
          <a:r>
            <a:rPr lang="en-US"/>
            <a:t>• Less suited to urgent, measurable performance issues</a:t>
          </a:r>
        </a:p>
      </dgm:t>
    </dgm:pt>
    <dgm:pt modelId="{B5765EC3-365A-45B4-BBA8-3AB28C7DA901}" type="parTrans" cxnId="{63A2898A-AC99-4556-8F93-7AA75CD491A1}">
      <dgm:prSet/>
      <dgm:spPr/>
      <dgm:t>
        <a:bodyPr/>
        <a:lstStyle/>
        <a:p>
          <a:endParaRPr lang="en-US"/>
        </a:p>
      </dgm:t>
    </dgm:pt>
    <dgm:pt modelId="{6E0DF7E6-0226-4E68-9838-0DFBE7D27CF6}" type="sibTrans" cxnId="{63A2898A-AC99-4556-8F93-7AA75CD491A1}">
      <dgm:prSet/>
      <dgm:spPr/>
      <dgm:t>
        <a:bodyPr/>
        <a:lstStyle/>
        <a:p>
          <a:endParaRPr lang="en-US"/>
        </a:p>
      </dgm:t>
    </dgm:pt>
    <dgm:pt modelId="{094E938D-F9E2-426A-A242-DFDE5A10B76A}" type="pres">
      <dgm:prSet presAssocID="{06C0E0D2-28D8-4C10-ABEE-2918CA7AB85E}" presName="diagram" presStyleCnt="0">
        <dgm:presLayoutVars>
          <dgm:dir/>
          <dgm:resizeHandles val="exact"/>
        </dgm:presLayoutVars>
      </dgm:prSet>
      <dgm:spPr/>
    </dgm:pt>
    <dgm:pt modelId="{09F2769C-C1D4-4BCA-BBA0-E43B2F1A813B}" type="pres">
      <dgm:prSet presAssocID="{DDD5276D-71F1-483E-8D71-3A13835D1975}" presName="node" presStyleLbl="node1" presStyleIdx="0" presStyleCnt="5">
        <dgm:presLayoutVars>
          <dgm:bulletEnabled val="1"/>
        </dgm:presLayoutVars>
      </dgm:prSet>
      <dgm:spPr/>
    </dgm:pt>
    <dgm:pt modelId="{E6440A48-684B-49DE-A90C-2DDE2EE7DF14}" type="pres">
      <dgm:prSet presAssocID="{344C6EC0-C003-4A38-AAF6-9F8C8594725D}" presName="sibTrans" presStyleCnt="0"/>
      <dgm:spPr/>
    </dgm:pt>
    <dgm:pt modelId="{75028321-1C34-4B45-A61A-6AC66F416992}" type="pres">
      <dgm:prSet presAssocID="{AECCAD29-C273-430F-9516-A0797AD4F0A0}" presName="node" presStyleLbl="node1" presStyleIdx="1" presStyleCnt="5">
        <dgm:presLayoutVars>
          <dgm:bulletEnabled val="1"/>
        </dgm:presLayoutVars>
      </dgm:prSet>
      <dgm:spPr/>
    </dgm:pt>
    <dgm:pt modelId="{5B7FA54E-0ABA-4F35-8DD7-2AD8AB03B0EB}" type="pres">
      <dgm:prSet presAssocID="{823A171B-3890-4F68-9FD9-098BAA18819D}" presName="sibTrans" presStyleCnt="0"/>
      <dgm:spPr/>
    </dgm:pt>
    <dgm:pt modelId="{C498FA0F-317D-479B-89EA-04B0E33A2BC6}" type="pres">
      <dgm:prSet presAssocID="{9D870C61-0714-4ACA-8EFC-5ACFA8740FE0}" presName="node" presStyleLbl="node1" presStyleIdx="2" presStyleCnt="5">
        <dgm:presLayoutVars>
          <dgm:bulletEnabled val="1"/>
        </dgm:presLayoutVars>
      </dgm:prSet>
      <dgm:spPr/>
    </dgm:pt>
    <dgm:pt modelId="{329F8DE7-52D0-4FE0-B072-6DEB60A5E416}" type="pres">
      <dgm:prSet presAssocID="{45C86D84-A04D-4D37-B1FC-58017225F0D0}" presName="sibTrans" presStyleCnt="0"/>
      <dgm:spPr/>
    </dgm:pt>
    <dgm:pt modelId="{E757F061-5191-44D9-A858-B50A0A4C803A}" type="pres">
      <dgm:prSet presAssocID="{195F8B66-D0BA-407E-B116-6A1C47570686}" presName="node" presStyleLbl="node1" presStyleIdx="3" presStyleCnt="5">
        <dgm:presLayoutVars>
          <dgm:bulletEnabled val="1"/>
        </dgm:presLayoutVars>
      </dgm:prSet>
      <dgm:spPr/>
    </dgm:pt>
    <dgm:pt modelId="{D3A48127-94A3-480A-86EC-47F64A7190E8}" type="pres">
      <dgm:prSet presAssocID="{7BBFF35F-2D9E-4540-B995-E47B546F3392}" presName="sibTrans" presStyleCnt="0"/>
      <dgm:spPr/>
    </dgm:pt>
    <dgm:pt modelId="{E3E92309-2B37-4140-A798-FCDEF65F7B83}" type="pres">
      <dgm:prSet presAssocID="{380B43AA-59F6-43F5-8B40-F62D6905B53E}" presName="node" presStyleLbl="node1" presStyleIdx="4" presStyleCnt="5">
        <dgm:presLayoutVars>
          <dgm:bulletEnabled val="1"/>
        </dgm:presLayoutVars>
      </dgm:prSet>
      <dgm:spPr/>
    </dgm:pt>
  </dgm:ptLst>
  <dgm:cxnLst>
    <dgm:cxn modelId="{B2F8410B-B645-406F-A5EE-347EDD898012}" type="presOf" srcId="{AECCAD29-C273-430F-9516-A0797AD4F0A0}" destId="{75028321-1C34-4B45-A61A-6AC66F416992}" srcOrd="0" destOrd="0" presId="urn:microsoft.com/office/officeart/2005/8/layout/default"/>
    <dgm:cxn modelId="{CCEF7B0D-6EC1-46C7-9A25-6D745340A529}" type="presOf" srcId="{9D870C61-0714-4ACA-8EFC-5ACFA8740FE0}" destId="{C498FA0F-317D-479B-89EA-04B0E33A2BC6}" srcOrd="0" destOrd="0" presId="urn:microsoft.com/office/officeart/2005/8/layout/default"/>
    <dgm:cxn modelId="{12C09C19-2955-40DC-ADB7-12A610AFADFF}" srcId="{06C0E0D2-28D8-4C10-ABEE-2918CA7AB85E}" destId="{9D870C61-0714-4ACA-8EFC-5ACFA8740FE0}" srcOrd="2" destOrd="0" parTransId="{BAFF4C72-F00D-4DBA-973B-D1C07309895D}" sibTransId="{45C86D84-A04D-4D37-B1FC-58017225F0D0}"/>
    <dgm:cxn modelId="{5591375C-B326-4A1B-A16F-E8C633C8EA24}" srcId="{06C0E0D2-28D8-4C10-ABEE-2918CA7AB85E}" destId="{195F8B66-D0BA-407E-B116-6A1C47570686}" srcOrd="3" destOrd="0" parTransId="{30865628-6BE9-4741-9745-2D657A7265C4}" sibTransId="{7BBFF35F-2D9E-4540-B995-E47B546F3392}"/>
    <dgm:cxn modelId="{CDFFEE7E-671F-4785-AE4B-3E3BA37F69C4}" type="presOf" srcId="{380B43AA-59F6-43F5-8B40-F62D6905B53E}" destId="{E3E92309-2B37-4140-A798-FCDEF65F7B83}" srcOrd="0" destOrd="0" presId="urn:microsoft.com/office/officeart/2005/8/layout/default"/>
    <dgm:cxn modelId="{63A2898A-AC99-4556-8F93-7AA75CD491A1}" srcId="{06C0E0D2-28D8-4C10-ABEE-2918CA7AB85E}" destId="{380B43AA-59F6-43F5-8B40-F62D6905B53E}" srcOrd="4" destOrd="0" parTransId="{B5765EC3-365A-45B4-BBA8-3AB28C7DA901}" sibTransId="{6E0DF7E6-0226-4E68-9838-0DFBE7D27CF6}"/>
    <dgm:cxn modelId="{951B21A5-B0D5-4B17-B90B-A5FA888914F0}" srcId="{06C0E0D2-28D8-4C10-ABEE-2918CA7AB85E}" destId="{AECCAD29-C273-430F-9516-A0797AD4F0A0}" srcOrd="1" destOrd="0" parTransId="{521EE2F6-6000-4A2F-9719-C3687F3B9C53}" sibTransId="{823A171B-3890-4F68-9FD9-098BAA18819D}"/>
    <dgm:cxn modelId="{D28356A5-7647-4064-9C2D-4C7FAF66E991}" type="presOf" srcId="{06C0E0D2-28D8-4C10-ABEE-2918CA7AB85E}" destId="{094E938D-F9E2-426A-A242-DFDE5A10B76A}" srcOrd="0" destOrd="0" presId="urn:microsoft.com/office/officeart/2005/8/layout/default"/>
    <dgm:cxn modelId="{8DE164CB-D4AB-4BD8-9AC5-BCAE2A5153BB}" type="presOf" srcId="{195F8B66-D0BA-407E-B116-6A1C47570686}" destId="{E757F061-5191-44D9-A858-B50A0A4C803A}" srcOrd="0" destOrd="0" presId="urn:microsoft.com/office/officeart/2005/8/layout/default"/>
    <dgm:cxn modelId="{14F14FE9-33B9-45C5-AB14-C98E82CE535F}" type="presOf" srcId="{DDD5276D-71F1-483E-8D71-3A13835D1975}" destId="{09F2769C-C1D4-4BCA-BBA0-E43B2F1A813B}" srcOrd="0" destOrd="0" presId="urn:microsoft.com/office/officeart/2005/8/layout/default"/>
    <dgm:cxn modelId="{E0BE8CF2-CE89-483C-97E1-C696E6555D7E}" srcId="{06C0E0D2-28D8-4C10-ABEE-2918CA7AB85E}" destId="{DDD5276D-71F1-483E-8D71-3A13835D1975}" srcOrd="0" destOrd="0" parTransId="{898732CB-1466-4627-A64F-4EB7CF7EC589}" sibTransId="{344C6EC0-C003-4A38-AAF6-9F8C8594725D}"/>
    <dgm:cxn modelId="{6E9CCBDB-950E-449D-8F6D-53F63BF7D527}" type="presParOf" srcId="{094E938D-F9E2-426A-A242-DFDE5A10B76A}" destId="{09F2769C-C1D4-4BCA-BBA0-E43B2F1A813B}" srcOrd="0" destOrd="0" presId="urn:microsoft.com/office/officeart/2005/8/layout/default"/>
    <dgm:cxn modelId="{0A7FB0A1-55BF-4BB5-9765-0106CF260DB0}" type="presParOf" srcId="{094E938D-F9E2-426A-A242-DFDE5A10B76A}" destId="{E6440A48-684B-49DE-A90C-2DDE2EE7DF14}" srcOrd="1" destOrd="0" presId="urn:microsoft.com/office/officeart/2005/8/layout/default"/>
    <dgm:cxn modelId="{54EA5949-42FE-4639-9D6B-6CCA6142AD02}" type="presParOf" srcId="{094E938D-F9E2-426A-A242-DFDE5A10B76A}" destId="{75028321-1C34-4B45-A61A-6AC66F416992}" srcOrd="2" destOrd="0" presId="urn:microsoft.com/office/officeart/2005/8/layout/default"/>
    <dgm:cxn modelId="{F0BD39A9-4F1F-4524-8455-857F88E3907A}" type="presParOf" srcId="{094E938D-F9E2-426A-A242-DFDE5A10B76A}" destId="{5B7FA54E-0ABA-4F35-8DD7-2AD8AB03B0EB}" srcOrd="3" destOrd="0" presId="urn:microsoft.com/office/officeart/2005/8/layout/default"/>
    <dgm:cxn modelId="{FD9F8E31-244B-4F8E-A6A6-4CCBD1C52C95}" type="presParOf" srcId="{094E938D-F9E2-426A-A242-DFDE5A10B76A}" destId="{C498FA0F-317D-479B-89EA-04B0E33A2BC6}" srcOrd="4" destOrd="0" presId="urn:microsoft.com/office/officeart/2005/8/layout/default"/>
    <dgm:cxn modelId="{4167B34E-D9B9-4EC5-843E-C7713BC2ED46}" type="presParOf" srcId="{094E938D-F9E2-426A-A242-DFDE5A10B76A}" destId="{329F8DE7-52D0-4FE0-B072-6DEB60A5E416}" srcOrd="5" destOrd="0" presId="urn:microsoft.com/office/officeart/2005/8/layout/default"/>
    <dgm:cxn modelId="{47814E2F-D2BC-47F4-9C53-7CB76C40378C}" type="presParOf" srcId="{094E938D-F9E2-426A-A242-DFDE5A10B76A}" destId="{E757F061-5191-44D9-A858-B50A0A4C803A}" srcOrd="6" destOrd="0" presId="urn:microsoft.com/office/officeart/2005/8/layout/default"/>
    <dgm:cxn modelId="{9F6E19D8-D472-4D6C-9F59-F22E4209C69A}" type="presParOf" srcId="{094E938D-F9E2-426A-A242-DFDE5A10B76A}" destId="{D3A48127-94A3-480A-86EC-47F64A7190E8}" srcOrd="7" destOrd="0" presId="urn:microsoft.com/office/officeart/2005/8/layout/default"/>
    <dgm:cxn modelId="{CCDD6A9F-D4CB-48A0-B774-1F59436A7D78}" type="presParOf" srcId="{094E938D-F9E2-426A-A242-DFDE5A10B76A}" destId="{E3E92309-2B37-4140-A798-FCDEF65F7B83}" srcOrd="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7D0EDFF-7172-4E67-93C3-46E1F42BE9AC}">
      <dsp:nvSpPr>
        <dsp:cNvPr id="0" name=""/>
        <dsp:cNvSpPr/>
      </dsp:nvSpPr>
      <dsp:spPr>
        <a:xfrm>
          <a:off x="0" y="832103"/>
          <a:ext cx="7315200" cy="153619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F01EBD1-0628-4D98-A633-160B7D854F37}">
      <dsp:nvSpPr>
        <dsp:cNvPr id="0" name=""/>
        <dsp:cNvSpPr/>
      </dsp:nvSpPr>
      <dsp:spPr>
        <a:xfrm>
          <a:off x="464698" y="1177747"/>
          <a:ext cx="844905" cy="844905"/>
        </a:xfrm>
        <a:prstGeom prst="rect">
          <a:avLst/>
        </a:prstGeom>
        <a:blipFill>
          <a:blip xmlns:r="http://schemas.openxmlformats.org/officeDocument/2006/relationships">
            <a:extLst>
              <a:ext uri="{96DAC541-7B7A-43D3-8B79-37D633B846F1}">
                <asvg:svgBlip xmlns:asvg="http://schemas.microsoft.com/office/drawing/2016/SVG/main" r:embed="rId1"/>
              </a:ext>
            </a:extLst>
          </a:blip>
          <a:srcRect/>
          <a:stretch>
            <a:fillRect/>
          </a:stretch>
        </a:blip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82170B8-8863-4228-9D1E-23D6C30BA8DD}">
      <dsp:nvSpPr>
        <dsp:cNvPr id="0" name=""/>
        <dsp:cNvSpPr/>
      </dsp:nvSpPr>
      <dsp:spPr>
        <a:xfrm>
          <a:off x="1774301" y="832103"/>
          <a:ext cx="5540898" cy="15361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2580" tIns="162580" rIns="162580" bIns="162580" numCol="1" spcCol="1270" anchor="ctr" anchorCtr="0">
          <a:noAutofit/>
        </a:bodyPr>
        <a:lstStyle/>
        <a:p>
          <a:pPr marL="0" lvl="0" indent="0" algn="l" defTabSz="844550">
            <a:lnSpc>
              <a:spcPct val="100000"/>
            </a:lnSpc>
            <a:spcBef>
              <a:spcPct val="0"/>
            </a:spcBef>
            <a:spcAft>
              <a:spcPct val="35000"/>
            </a:spcAft>
            <a:buNone/>
          </a:pPr>
          <a:r>
            <a:rPr lang="en-GB" sz="1900" kern="1200"/>
            <a:t>“The privilege of a lifetime is to become who you truly are.”</a:t>
          </a:r>
          <a:br>
            <a:rPr lang="en-GB" sz="1900" kern="1200"/>
          </a:br>
          <a:r>
            <a:rPr lang="en-GB" sz="1900" kern="1200"/>
            <a:t> Carl Jung</a:t>
          </a:r>
          <a:endParaRPr lang="en-US" sz="1900" kern="1200"/>
        </a:p>
      </dsp:txBody>
      <dsp:txXfrm>
        <a:off x="1774301" y="832103"/>
        <a:ext cx="5540898" cy="1536192"/>
      </dsp:txXfrm>
    </dsp:sp>
    <dsp:sp modelId="{8B2703AA-B819-4E9A-9E43-42FFFE910859}">
      <dsp:nvSpPr>
        <dsp:cNvPr id="0" name=""/>
        <dsp:cNvSpPr/>
      </dsp:nvSpPr>
      <dsp:spPr>
        <a:xfrm>
          <a:off x="0" y="2752344"/>
          <a:ext cx="7315200" cy="153619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4139F97-E2B8-4AE9-9659-35316684EE08}">
      <dsp:nvSpPr>
        <dsp:cNvPr id="0" name=""/>
        <dsp:cNvSpPr/>
      </dsp:nvSpPr>
      <dsp:spPr>
        <a:xfrm>
          <a:off x="464698" y="3097987"/>
          <a:ext cx="844905" cy="844905"/>
        </a:xfrm>
        <a:prstGeom prst="rect">
          <a:avLst/>
        </a:prstGeom>
        <a:blipFill>
          <a:blip xmlns:r="http://schemas.openxmlformats.org/officeDocument/2006/relationships">
            <a:extLst>
              <a:ext uri="{96DAC541-7B7A-43D3-8B79-37D633B846F1}">
                <asvg:svgBlip xmlns:asvg="http://schemas.microsoft.com/office/drawing/2016/SVG/main" r:embed="rId2"/>
              </a:ext>
            </a:extLst>
          </a:blip>
          <a:srcRect/>
          <a:stretch>
            <a:fillRect/>
          </a:stretch>
        </a:blip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68BC4AE-9E8D-48CE-8497-329613F2BA77}">
      <dsp:nvSpPr>
        <dsp:cNvPr id="0" name=""/>
        <dsp:cNvSpPr/>
      </dsp:nvSpPr>
      <dsp:spPr>
        <a:xfrm>
          <a:off x="1774301" y="2752344"/>
          <a:ext cx="5540898" cy="15361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2580" tIns="162580" rIns="162580" bIns="162580" numCol="1" spcCol="1270" anchor="ctr" anchorCtr="0">
          <a:noAutofit/>
        </a:bodyPr>
        <a:lstStyle/>
        <a:p>
          <a:pPr marL="0" lvl="0" indent="0" algn="l" defTabSz="844550">
            <a:lnSpc>
              <a:spcPct val="100000"/>
            </a:lnSpc>
            <a:spcBef>
              <a:spcPct val="0"/>
            </a:spcBef>
            <a:spcAft>
              <a:spcPct val="35000"/>
            </a:spcAft>
            <a:buNone/>
          </a:pPr>
          <a:r>
            <a:rPr lang="en-GB" sz="1900" kern="1200" dirty="0"/>
            <a:t>“In any given moment we have two options: to step forward into growth or step back into safety.” </a:t>
          </a:r>
        </a:p>
        <a:p>
          <a:pPr marL="0" lvl="0" indent="0" algn="l" defTabSz="844550">
            <a:lnSpc>
              <a:spcPct val="100000"/>
            </a:lnSpc>
            <a:spcBef>
              <a:spcPct val="0"/>
            </a:spcBef>
            <a:spcAft>
              <a:spcPct val="35000"/>
            </a:spcAft>
            <a:buNone/>
          </a:pPr>
          <a:r>
            <a:rPr lang="en-GB" sz="1900" kern="1200" dirty="0"/>
            <a:t>Abraham Maslow</a:t>
          </a:r>
          <a:endParaRPr lang="en-US" sz="1900" kern="1200" dirty="0"/>
        </a:p>
      </dsp:txBody>
      <dsp:txXfrm>
        <a:off x="1774301" y="2752344"/>
        <a:ext cx="5540898" cy="153619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296169E-A8AF-4E71-AA0C-5EC53E156AFF}">
      <dsp:nvSpPr>
        <dsp:cNvPr id="0" name=""/>
        <dsp:cNvSpPr/>
      </dsp:nvSpPr>
      <dsp:spPr>
        <a:xfrm>
          <a:off x="0" y="873899"/>
          <a:ext cx="10789920" cy="815490"/>
        </a:xfrm>
        <a:prstGeom prst="round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US" sz="3400" kern="1200" dirty="0"/>
            <a:t>• Identify growth, supports reflection and transformation</a:t>
          </a:r>
        </a:p>
      </dsp:txBody>
      <dsp:txXfrm>
        <a:off x="39809" y="913708"/>
        <a:ext cx="10710302" cy="735872"/>
      </dsp:txXfrm>
    </dsp:sp>
    <dsp:sp modelId="{46032068-7890-4C75-947D-7D8B0A67EE63}">
      <dsp:nvSpPr>
        <dsp:cNvPr id="0" name=""/>
        <dsp:cNvSpPr/>
      </dsp:nvSpPr>
      <dsp:spPr>
        <a:xfrm>
          <a:off x="0" y="1787309"/>
          <a:ext cx="10789920" cy="815490"/>
        </a:xfrm>
        <a:prstGeom prst="round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US" sz="3400" kern="1200"/>
            <a:t>• Explores the whole person: mind, values, identity</a:t>
          </a:r>
        </a:p>
      </dsp:txBody>
      <dsp:txXfrm>
        <a:off x="39809" y="1827118"/>
        <a:ext cx="10710302" cy="735872"/>
      </dsp:txXfrm>
    </dsp:sp>
    <dsp:sp modelId="{E96FFBDD-9707-4A94-8F45-306447D87655}">
      <dsp:nvSpPr>
        <dsp:cNvPr id="0" name=""/>
        <dsp:cNvSpPr/>
      </dsp:nvSpPr>
      <dsp:spPr>
        <a:xfrm>
          <a:off x="0" y="2700720"/>
          <a:ext cx="10789920" cy="815490"/>
        </a:xfrm>
        <a:prstGeom prst="round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US" sz="3400" kern="1200"/>
            <a:t>• Focuses on meaning, purpose and transformation</a:t>
          </a:r>
        </a:p>
      </dsp:txBody>
      <dsp:txXfrm>
        <a:off x="39809" y="2740529"/>
        <a:ext cx="10710302" cy="735872"/>
      </dsp:txXfrm>
    </dsp:sp>
    <dsp:sp modelId="{986260DA-9DCF-445F-A173-FC4F9A73CA9D}">
      <dsp:nvSpPr>
        <dsp:cNvPr id="0" name=""/>
        <dsp:cNvSpPr/>
      </dsp:nvSpPr>
      <dsp:spPr>
        <a:xfrm>
          <a:off x="0" y="3614130"/>
          <a:ext cx="10789920" cy="815490"/>
        </a:xfrm>
        <a:prstGeom prst="round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US" sz="3400" kern="1200"/>
            <a:t>• Looks beyond short-term performance goals</a:t>
          </a:r>
        </a:p>
      </dsp:txBody>
      <dsp:txXfrm>
        <a:off x="39809" y="3653939"/>
        <a:ext cx="10710302" cy="73587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CA24893-A6F5-466F-BD50-574FFAB9236F}">
      <dsp:nvSpPr>
        <dsp:cNvPr id="0" name=""/>
        <dsp:cNvSpPr/>
      </dsp:nvSpPr>
      <dsp:spPr>
        <a:xfrm>
          <a:off x="0" y="2651760"/>
          <a:ext cx="10789920" cy="0"/>
        </a:xfrm>
        <a:prstGeom prst="line">
          <a:avLst/>
        </a:prstGeom>
        <a:solidFill>
          <a:schemeClr val="accent1">
            <a:alpha val="90000"/>
            <a:tint val="40000"/>
            <a:hueOff val="0"/>
            <a:satOff val="0"/>
            <a:lumOff val="0"/>
            <a:alphaOff val="0"/>
          </a:schemeClr>
        </a:solidFill>
        <a:ln w="10795" cap="flat" cmpd="sng" algn="ctr">
          <a:solidFill>
            <a:schemeClr val="accent1">
              <a:alpha val="90000"/>
              <a:tint val="40000"/>
              <a:hueOff val="0"/>
              <a:satOff val="0"/>
              <a:lumOff val="0"/>
              <a:alphaOff val="0"/>
            </a:schemeClr>
          </a:solidFill>
          <a:prstDash val="solid"/>
          <a:tailEnd type="triangle" w="lg" len="lg"/>
        </a:ln>
        <a:effectLst/>
      </dsp:spPr>
      <dsp:style>
        <a:lnRef idx="2">
          <a:scrgbClr r="0" g="0" b="0"/>
        </a:lnRef>
        <a:fillRef idx="1">
          <a:scrgbClr r="0" g="0" b="0"/>
        </a:fillRef>
        <a:effectRef idx="0">
          <a:scrgbClr r="0" g="0" b="0"/>
        </a:effectRef>
        <a:fontRef idx="minor"/>
      </dsp:style>
    </dsp:sp>
    <dsp:sp modelId="{B6E37E1F-20E0-4B6F-AD89-1637AF5FD502}">
      <dsp:nvSpPr>
        <dsp:cNvPr id="0" name=""/>
        <dsp:cNvSpPr/>
      </dsp:nvSpPr>
      <dsp:spPr>
        <a:xfrm>
          <a:off x="202310" y="2847990"/>
          <a:ext cx="2855956" cy="5992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1">
          <a:noAutofit/>
        </a:bodyPr>
        <a:lstStyle/>
        <a:p>
          <a:pPr marL="0" lvl="0" indent="0" algn="ctr" defTabSz="844550">
            <a:lnSpc>
              <a:spcPct val="90000"/>
            </a:lnSpc>
            <a:spcBef>
              <a:spcPct val="0"/>
            </a:spcBef>
            <a:spcAft>
              <a:spcPct val="35000"/>
            </a:spcAft>
            <a:buNone/>
            <a:defRPr b="1"/>
          </a:pPr>
          <a:r>
            <a:rPr lang="en-US" sz="1900" kern="1200" dirty="0"/>
            <a:t>1900’s</a:t>
          </a:r>
        </a:p>
      </dsp:txBody>
      <dsp:txXfrm>
        <a:off x="202310" y="2847990"/>
        <a:ext cx="2855956" cy="599297"/>
      </dsp:txXfrm>
    </dsp:sp>
    <dsp:sp modelId="{E44463A8-4F24-4829-BBF6-27581C066111}">
      <dsp:nvSpPr>
        <dsp:cNvPr id="0" name=""/>
        <dsp:cNvSpPr/>
      </dsp:nvSpPr>
      <dsp:spPr>
        <a:xfrm>
          <a:off x="7586" y="739841"/>
          <a:ext cx="3245405" cy="904250"/>
        </a:xfrm>
        <a:prstGeom prst="roundRect">
          <a:avLst/>
        </a:prstGeom>
        <a:solidFill>
          <a:schemeClr val="lt1">
            <a:alpha val="90000"/>
            <a:hueOff val="0"/>
            <a:satOff val="0"/>
            <a:lumOff val="0"/>
            <a:alphaOff val="0"/>
          </a:schemeClr>
        </a:solidFill>
        <a:ln w="1079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42240" tIns="142240" rIns="142240" bIns="142240" numCol="1" spcCol="1270" anchor="ctr" anchorCtr="0">
          <a:noAutofit/>
        </a:bodyPr>
        <a:lstStyle/>
        <a:p>
          <a:pPr marL="0" lvl="0" indent="0" algn="l" defTabSz="711200">
            <a:lnSpc>
              <a:spcPct val="90000"/>
            </a:lnSpc>
            <a:spcBef>
              <a:spcPct val="0"/>
            </a:spcBef>
            <a:spcAft>
              <a:spcPct val="35000"/>
            </a:spcAft>
            <a:buNone/>
          </a:pPr>
          <a:r>
            <a:rPr lang="en-US" sz="1600" kern="1200"/>
            <a:t>Carl Jung: individuation, unconscious, wholeness</a:t>
          </a:r>
        </a:p>
      </dsp:txBody>
      <dsp:txXfrm>
        <a:off x="51728" y="783983"/>
        <a:ext cx="3157121" cy="815966"/>
      </dsp:txXfrm>
    </dsp:sp>
    <dsp:sp modelId="{A49F1670-A311-4125-9D43-F24EF80269D4}">
      <dsp:nvSpPr>
        <dsp:cNvPr id="0" name=""/>
        <dsp:cNvSpPr/>
      </dsp:nvSpPr>
      <dsp:spPr>
        <a:xfrm>
          <a:off x="1630289" y="1644091"/>
          <a:ext cx="0" cy="1007668"/>
        </a:xfrm>
        <a:prstGeom prst="line">
          <a:avLst/>
        </a:prstGeom>
        <a:noFill/>
        <a:ln w="9525" cap="flat" cmpd="sng" algn="ctr">
          <a:solidFill>
            <a:schemeClr val="accent1">
              <a:hueOff val="0"/>
              <a:satOff val="0"/>
              <a:lumOff val="0"/>
              <a:alphaOff val="0"/>
            </a:schemeClr>
          </a:solidFill>
          <a:prstDash val="dash"/>
        </a:ln>
        <a:effectLst/>
      </dsp:spPr>
      <dsp:style>
        <a:lnRef idx="1">
          <a:scrgbClr r="0" g="0" b="0"/>
        </a:lnRef>
        <a:fillRef idx="0">
          <a:scrgbClr r="0" g="0" b="0"/>
        </a:fillRef>
        <a:effectRef idx="0">
          <a:scrgbClr r="0" g="0" b="0"/>
        </a:effectRef>
        <a:fontRef idx="minor"/>
      </dsp:style>
    </dsp:sp>
    <dsp:sp modelId="{E533E0F4-D4C0-4B48-A178-25AB468B5988}">
      <dsp:nvSpPr>
        <dsp:cNvPr id="0" name=""/>
        <dsp:cNvSpPr/>
      </dsp:nvSpPr>
      <dsp:spPr>
        <a:xfrm>
          <a:off x="2084646" y="1856231"/>
          <a:ext cx="2855956" cy="5992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b" anchorCtr="1">
          <a:noAutofit/>
        </a:bodyPr>
        <a:lstStyle/>
        <a:p>
          <a:pPr marL="0" lvl="0" indent="0" algn="ctr" defTabSz="844550">
            <a:lnSpc>
              <a:spcPct val="90000"/>
            </a:lnSpc>
            <a:spcBef>
              <a:spcPct val="0"/>
            </a:spcBef>
            <a:spcAft>
              <a:spcPct val="35000"/>
            </a:spcAft>
            <a:buNone/>
            <a:defRPr b="1"/>
          </a:pPr>
          <a:r>
            <a:rPr lang="en-US" sz="1900" kern="1200" dirty="0"/>
            <a:t>1910’s</a:t>
          </a:r>
        </a:p>
      </dsp:txBody>
      <dsp:txXfrm>
        <a:off x="2084646" y="1856231"/>
        <a:ext cx="2855956" cy="599297"/>
      </dsp:txXfrm>
    </dsp:sp>
    <dsp:sp modelId="{18F55D36-AB5F-4AA8-B924-9A175B97DA6D}">
      <dsp:nvSpPr>
        <dsp:cNvPr id="0" name=""/>
        <dsp:cNvSpPr/>
      </dsp:nvSpPr>
      <dsp:spPr>
        <a:xfrm>
          <a:off x="1590513" y="2611983"/>
          <a:ext cx="79552" cy="79552"/>
        </a:xfrm>
        <a:prstGeom prst="ellipse">
          <a:avLst/>
        </a:prstGeom>
        <a:solidFill>
          <a:schemeClr val="accent1">
            <a:hueOff val="0"/>
            <a:satOff val="0"/>
            <a:lumOff val="0"/>
            <a:alphaOff val="0"/>
          </a:schemeClr>
        </a:solidFill>
        <a:ln w="1079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3FAD00A-9683-460E-BCDC-44FECE8EE359}">
      <dsp:nvSpPr>
        <dsp:cNvPr id="0" name=""/>
        <dsp:cNvSpPr/>
      </dsp:nvSpPr>
      <dsp:spPr>
        <a:xfrm>
          <a:off x="1889921" y="3659428"/>
          <a:ext cx="3245405" cy="904250"/>
        </a:xfrm>
        <a:prstGeom prst="roundRect">
          <a:avLst/>
        </a:prstGeom>
        <a:solidFill>
          <a:schemeClr val="lt1">
            <a:alpha val="90000"/>
            <a:hueOff val="0"/>
            <a:satOff val="0"/>
            <a:lumOff val="0"/>
            <a:alphaOff val="0"/>
          </a:schemeClr>
        </a:solidFill>
        <a:ln w="1079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42240" tIns="142240" rIns="142240" bIns="142240" numCol="1" spcCol="1270" anchor="ctr" anchorCtr="0">
          <a:noAutofit/>
        </a:bodyPr>
        <a:lstStyle/>
        <a:p>
          <a:pPr marL="0" lvl="0" indent="0" algn="l" defTabSz="711200">
            <a:lnSpc>
              <a:spcPct val="90000"/>
            </a:lnSpc>
            <a:spcBef>
              <a:spcPct val="0"/>
            </a:spcBef>
            <a:spcAft>
              <a:spcPct val="35000"/>
            </a:spcAft>
            <a:buNone/>
          </a:pPr>
          <a:r>
            <a:rPr lang="en-US" sz="1600" kern="1200"/>
            <a:t>Roberto Assagioli: psychosynthesis</a:t>
          </a:r>
        </a:p>
      </dsp:txBody>
      <dsp:txXfrm>
        <a:off x="1934063" y="3703570"/>
        <a:ext cx="3157121" cy="815966"/>
      </dsp:txXfrm>
    </dsp:sp>
    <dsp:sp modelId="{20BFD86D-2B21-4CE4-B83C-10AC44B19134}">
      <dsp:nvSpPr>
        <dsp:cNvPr id="0" name=""/>
        <dsp:cNvSpPr/>
      </dsp:nvSpPr>
      <dsp:spPr>
        <a:xfrm>
          <a:off x="3512624" y="2651759"/>
          <a:ext cx="0" cy="1007668"/>
        </a:xfrm>
        <a:prstGeom prst="line">
          <a:avLst/>
        </a:prstGeom>
        <a:noFill/>
        <a:ln w="9525" cap="flat" cmpd="sng" algn="ctr">
          <a:solidFill>
            <a:schemeClr val="accent1">
              <a:hueOff val="0"/>
              <a:satOff val="0"/>
              <a:lumOff val="0"/>
              <a:alphaOff val="0"/>
            </a:schemeClr>
          </a:solidFill>
          <a:prstDash val="dash"/>
        </a:ln>
        <a:effectLst/>
      </dsp:spPr>
      <dsp:style>
        <a:lnRef idx="1">
          <a:scrgbClr r="0" g="0" b="0"/>
        </a:lnRef>
        <a:fillRef idx="0">
          <a:scrgbClr r="0" g="0" b="0"/>
        </a:fillRef>
        <a:effectRef idx="0">
          <a:scrgbClr r="0" g="0" b="0"/>
        </a:effectRef>
        <a:fontRef idx="minor"/>
      </dsp:style>
    </dsp:sp>
    <dsp:sp modelId="{0D37EA36-6CE9-4E9C-97B5-FA54859AB709}">
      <dsp:nvSpPr>
        <dsp:cNvPr id="0" name=""/>
        <dsp:cNvSpPr/>
      </dsp:nvSpPr>
      <dsp:spPr>
        <a:xfrm>
          <a:off x="3966981" y="2847990"/>
          <a:ext cx="2855956" cy="5992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1">
          <a:noAutofit/>
        </a:bodyPr>
        <a:lstStyle/>
        <a:p>
          <a:pPr marL="0" lvl="0" indent="0" algn="ctr" defTabSz="844550">
            <a:lnSpc>
              <a:spcPct val="90000"/>
            </a:lnSpc>
            <a:spcBef>
              <a:spcPct val="0"/>
            </a:spcBef>
            <a:spcAft>
              <a:spcPct val="35000"/>
            </a:spcAft>
            <a:buNone/>
            <a:defRPr b="1"/>
          </a:pPr>
          <a:r>
            <a:rPr lang="en-US" sz="1900" kern="1200" dirty="0"/>
            <a:t>1950s–60’s</a:t>
          </a:r>
        </a:p>
      </dsp:txBody>
      <dsp:txXfrm>
        <a:off x="3966981" y="2847990"/>
        <a:ext cx="2855956" cy="599297"/>
      </dsp:txXfrm>
    </dsp:sp>
    <dsp:sp modelId="{A6AE9070-75D3-47C3-8432-5C8A6BF8E3E5}">
      <dsp:nvSpPr>
        <dsp:cNvPr id="0" name=""/>
        <dsp:cNvSpPr/>
      </dsp:nvSpPr>
      <dsp:spPr>
        <a:xfrm>
          <a:off x="3472848" y="2611983"/>
          <a:ext cx="79552" cy="79552"/>
        </a:xfrm>
        <a:prstGeom prst="ellipse">
          <a:avLst/>
        </a:prstGeom>
        <a:solidFill>
          <a:schemeClr val="accent1">
            <a:hueOff val="0"/>
            <a:satOff val="0"/>
            <a:lumOff val="0"/>
            <a:alphaOff val="0"/>
          </a:schemeClr>
        </a:solidFill>
        <a:ln w="1079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DA59C75-84DE-4F64-BF26-4E65D4CE63D4}">
      <dsp:nvSpPr>
        <dsp:cNvPr id="0" name=""/>
        <dsp:cNvSpPr/>
      </dsp:nvSpPr>
      <dsp:spPr>
        <a:xfrm>
          <a:off x="3772257" y="739841"/>
          <a:ext cx="3245405" cy="904250"/>
        </a:xfrm>
        <a:prstGeom prst="roundRect">
          <a:avLst/>
        </a:prstGeom>
        <a:solidFill>
          <a:schemeClr val="lt1">
            <a:alpha val="90000"/>
            <a:hueOff val="0"/>
            <a:satOff val="0"/>
            <a:lumOff val="0"/>
            <a:alphaOff val="0"/>
          </a:schemeClr>
        </a:solidFill>
        <a:ln w="1079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42240" tIns="142240" rIns="142240" bIns="142240" numCol="1" spcCol="1270" anchor="ctr" anchorCtr="0">
          <a:noAutofit/>
        </a:bodyPr>
        <a:lstStyle/>
        <a:p>
          <a:pPr marL="0" lvl="0" indent="0" algn="l" defTabSz="711200">
            <a:lnSpc>
              <a:spcPct val="90000"/>
            </a:lnSpc>
            <a:spcBef>
              <a:spcPct val="0"/>
            </a:spcBef>
            <a:spcAft>
              <a:spcPct val="35000"/>
            </a:spcAft>
            <a:buNone/>
          </a:pPr>
          <a:r>
            <a:rPr lang="en-US" sz="1600" kern="1200"/>
            <a:t>Abraham Maslow: self-actualisation / self-transcendence</a:t>
          </a:r>
        </a:p>
      </dsp:txBody>
      <dsp:txXfrm>
        <a:off x="3816399" y="783983"/>
        <a:ext cx="3157121" cy="815966"/>
      </dsp:txXfrm>
    </dsp:sp>
    <dsp:sp modelId="{2C95DE2B-0400-4FB5-A826-81EA8BFE7753}">
      <dsp:nvSpPr>
        <dsp:cNvPr id="0" name=""/>
        <dsp:cNvSpPr/>
      </dsp:nvSpPr>
      <dsp:spPr>
        <a:xfrm>
          <a:off x="5394960" y="1644091"/>
          <a:ext cx="0" cy="1007668"/>
        </a:xfrm>
        <a:prstGeom prst="line">
          <a:avLst/>
        </a:prstGeom>
        <a:noFill/>
        <a:ln w="9525" cap="flat" cmpd="sng" algn="ctr">
          <a:solidFill>
            <a:schemeClr val="accent1">
              <a:hueOff val="0"/>
              <a:satOff val="0"/>
              <a:lumOff val="0"/>
              <a:alphaOff val="0"/>
            </a:schemeClr>
          </a:solidFill>
          <a:prstDash val="dash"/>
        </a:ln>
        <a:effectLst/>
      </dsp:spPr>
      <dsp:style>
        <a:lnRef idx="1">
          <a:scrgbClr r="0" g="0" b="0"/>
        </a:lnRef>
        <a:fillRef idx="0">
          <a:scrgbClr r="0" g="0" b="0"/>
        </a:fillRef>
        <a:effectRef idx="0">
          <a:scrgbClr r="0" g="0" b="0"/>
        </a:effectRef>
        <a:fontRef idx="minor"/>
      </dsp:style>
    </dsp:sp>
    <dsp:sp modelId="{8260E628-A4EC-4F5D-888C-86DBC006C3E9}">
      <dsp:nvSpPr>
        <dsp:cNvPr id="0" name=""/>
        <dsp:cNvSpPr/>
      </dsp:nvSpPr>
      <dsp:spPr>
        <a:xfrm>
          <a:off x="5849316" y="1856231"/>
          <a:ext cx="2855956" cy="5992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b" anchorCtr="1">
          <a:noAutofit/>
        </a:bodyPr>
        <a:lstStyle/>
        <a:p>
          <a:pPr marL="0" lvl="0" indent="0" algn="ctr" defTabSz="844550">
            <a:lnSpc>
              <a:spcPct val="90000"/>
            </a:lnSpc>
            <a:spcBef>
              <a:spcPct val="0"/>
            </a:spcBef>
            <a:spcAft>
              <a:spcPct val="35000"/>
            </a:spcAft>
            <a:buNone/>
            <a:defRPr b="1"/>
          </a:pPr>
          <a:r>
            <a:rPr lang="en-US" sz="1900" kern="1200"/>
            <a:t>1969</a:t>
          </a:r>
        </a:p>
      </dsp:txBody>
      <dsp:txXfrm>
        <a:off x="5849316" y="1856231"/>
        <a:ext cx="2855956" cy="599297"/>
      </dsp:txXfrm>
    </dsp:sp>
    <dsp:sp modelId="{967AEF08-DEA0-47E5-9AD2-F3D5887A56DC}">
      <dsp:nvSpPr>
        <dsp:cNvPr id="0" name=""/>
        <dsp:cNvSpPr/>
      </dsp:nvSpPr>
      <dsp:spPr>
        <a:xfrm>
          <a:off x="5355183" y="2611983"/>
          <a:ext cx="79552" cy="79552"/>
        </a:xfrm>
        <a:prstGeom prst="ellipse">
          <a:avLst/>
        </a:prstGeom>
        <a:solidFill>
          <a:schemeClr val="accent1">
            <a:hueOff val="0"/>
            <a:satOff val="0"/>
            <a:lumOff val="0"/>
            <a:alphaOff val="0"/>
          </a:schemeClr>
        </a:solidFill>
        <a:ln w="1079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1F1D047-9DEE-458E-978F-0768CFA08C80}">
      <dsp:nvSpPr>
        <dsp:cNvPr id="0" name=""/>
        <dsp:cNvSpPr/>
      </dsp:nvSpPr>
      <dsp:spPr>
        <a:xfrm>
          <a:off x="5654592" y="3659428"/>
          <a:ext cx="3245405" cy="904250"/>
        </a:xfrm>
        <a:prstGeom prst="roundRect">
          <a:avLst/>
        </a:prstGeom>
        <a:solidFill>
          <a:schemeClr val="lt1">
            <a:alpha val="90000"/>
            <a:hueOff val="0"/>
            <a:satOff val="0"/>
            <a:lumOff val="0"/>
            <a:alphaOff val="0"/>
          </a:schemeClr>
        </a:solidFill>
        <a:ln w="1079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42240" tIns="142240" rIns="142240" bIns="142240" numCol="1" spcCol="1270" anchor="ctr" anchorCtr="0">
          <a:noAutofit/>
        </a:bodyPr>
        <a:lstStyle/>
        <a:p>
          <a:pPr marL="0" lvl="0" indent="0" algn="l" defTabSz="711200">
            <a:lnSpc>
              <a:spcPct val="90000"/>
            </a:lnSpc>
            <a:spcBef>
              <a:spcPct val="0"/>
            </a:spcBef>
            <a:spcAft>
              <a:spcPct val="35000"/>
            </a:spcAft>
            <a:buNone/>
          </a:pPr>
          <a:r>
            <a:rPr lang="en-US" sz="1600" kern="1200"/>
            <a:t>Journal of Transpersonal Psychology launched</a:t>
          </a:r>
        </a:p>
      </dsp:txBody>
      <dsp:txXfrm>
        <a:off x="5698734" y="3703570"/>
        <a:ext cx="3157121" cy="815966"/>
      </dsp:txXfrm>
    </dsp:sp>
    <dsp:sp modelId="{22F60A3E-8F66-41C2-B405-0EFD68F91F3A}">
      <dsp:nvSpPr>
        <dsp:cNvPr id="0" name=""/>
        <dsp:cNvSpPr/>
      </dsp:nvSpPr>
      <dsp:spPr>
        <a:xfrm>
          <a:off x="7277295" y="2651759"/>
          <a:ext cx="0" cy="1007668"/>
        </a:xfrm>
        <a:prstGeom prst="line">
          <a:avLst/>
        </a:prstGeom>
        <a:noFill/>
        <a:ln w="9525" cap="flat" cmpd="sng" algn="ctr">
          <a:solidFill>
            <a:schemeClr val="accent1">
              <a:hueOff val="0"/>
              <a:satOff val="0"/>
              <a:lumOff val="0"/>
              <a:alphaOff val="0"/>
            </a:schemeClr>
          </a:solidFill>
          <a:prstDash val="dash"/>
        </a:ln>
        <a:effectLst/>
      </dsp:spPr>
      <dsp:style>
        <a:lnRef idx="1">
          <a:scrgbClr r="0" g="0" b="0"/>
        </a:lnRef>
        <a:fillRef idx="0">
          <a:scrgbClr r="0" g="0" b="0"/>
        </a:fillRef>
        <a:effectRef idx="0">
          <a:scrgbClr r="0" g="0" b="0"/>
        </a:effectRef>
        <a:fontRef idx="minor"/>
      </dsp:style>
    </dsp:sp>
    <dsp:sp modelId="{ED2585AC-49B1-40BF-80F9-68B7E10E8030}">
      <dsp:nvSpPr>
        <dsp:cNvPr id="0" name=""/>
        <dsp:cNvSpPr/>
      </dsp:nvSpPr>
      <dsp:spPr>
        <a:xfrm>
          <a:off x="7731652" y="2847990"/>
          <a:ext cx="2855956" cy="5992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1">
          <a:noAutofit/>
        </a:bodyPr>
        <a:lstStyle/>
        <a:p>
          <a:pPr marL="0" lvl="0" indent="0" algn="ctr" defTabSz="844550">
            <a:lnSpc>
              <a:spcPct val="90000"/>
            </a:lnSpc>
            <a:spcBef>
              <a:spcPct val="0"/>
            </a:spcBef>
            <a:spcAft>
              <a:spcPct val="35000"/>
            </a:spcAft>
            <a:buNone/>
            <a:defRPr b="1"/>
          </a:pPr>
          <a:r>
            <a:rPr lang="en-US" sz="1900" kern="1200" dirty="0"/>
            <a:t>2000’s</a:t>
          </a:r>
        </a:p>
      </dsp:txBody>
      <dsp:txXfrm>
        <a:off x="7731652" y="2847990"/>
        <a:ext cx="2855956" cy="599297"/>
      </dsp:txXfrm>
    </dsp:sp>
    <dsp:sp modelId="{DDAE1C46-89DA-4439-9A31-41575B39CE9A}">
      <dsp:nvSpPr>
        <dsp:cNvPr id="0" name=""/>
        <dsp:cNvSpPr/>
      </dsp:nvSpPr>
      <dsp:spPr>
        <a:xfrm>
          <a:off x="7237518" y="2611983"/>
          <a:ext cx="79552" cy="79552"/>
        </a:xfrm>
        <a:prstGeom prst="ellipse">
          <a:avLst/>
        </a:prstGeom>
        <a:solidFill>
          <a:schemeClr val="accent1">
            <a:hueOff val="0"/>
            <a:satOff val="0"/>
            <a:lumOff val="0"/>
            <a:alphaOff val="0"/>
          </a:schemeClr>
        </a:solidFill>
        <a:ln w="1079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47D2F32-1295-4552-B28D-FCED07896326}">
      <dsp:nvSpPr>
        <dsp:cNvPr id="0" name=""/>
        <dsp:cNvSpPr/>
      </dsp:nvSpPr>
      <dsp:spPr>
        <a:xfrm>
          <a:off x="7536927" y="739841"/>
          <a:ext cx="3245405" cy="904250"/>
        </a:xfrm>
        <a:prstGeom prst="roundRect">
          <a:avLst/>
        </a:prstGeom>
        <a:solidFill>
          <a:schemeClr val="lt1">
            <a:alpha val="90000"/>
            <a:hueOff val="0"/>
            <a:satOff val="0"/>
            <a:lumOff val="0"/>
            <a:alphaOff val="0"/>
          </a:schemeClr>
        </a:solidFill>
        <a:ln w="1079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42240" tIns="142240" rIns="142240" bIns="142240" numCol="1" spcCol="1270" anchor="ctr" anchorCtr="0">
          <a:noAutofit/>
        </a:bodyPr>
        <a:lstStyle/>
        <a:p>
          <a:pPr marL="0" lvl="0" indent="0" algn="l" defTabSz="711200">
            <a:lnSpc>
              <a:spcPct val="90000"/>
            </a:lnSpc>
            <a:spcBef>
              <a:spcPct val="0"/>
            </a:spcBef>
            <a:spcAft>
              <a:spcPct val="35000"/>
            </a:spcAft>
            <a:buNone/>
          </a:pPr>
          <a:r>
            <a:rPr lang="en-US" sz="1600" kern="1200"/>
            <a:t>transpersonal coaching becomes established</a:t>
          </a:r>
        </a:p>
      </dsp:txBody>
      <dsp:txXfrm>
        <a:off x="7581069" y="783983"/>
        <a:ext cx="3157121" cy="815966"/>
      </dsp:txXfrm>
    </dsp:sp>
    <dsp:sp modelId="{357FA70B-B968-4667-91A1-B16613E6DA58}">
      <dsp:nvSpPr>
        <dsp:cNvPr id="0" name=""/>
        <dsp:cNvSpPr/>
      </dsp:nvSpPr>
      <dsp:spPr>
        <a:xfrm>
          <a:off x="9159630" y="1644091"/>
          <a:ext cx="0" cy="1007668"/>
        </a:xfrm>
        <a:prstGeom prst="line">
          <a:avLst/>
        </a:prstGeom>
        <a:noFill/>
        <a:ln w="9525" cap="flat" cmpd="sng" algn="ctr">
          <a:solidFill>
            <a:schemeClr val="accent1">
              <a:hueOff val="0"/>
              <a:satOff val="0"/>
              <a:lumOff val="0"/>
              <a:alphaOff val="0"/>
            </a:schemeClr>
          </a:solidFill>
          <a:prstDash val="dash"/>
        </a:ln>
        <a:effectLst/>
      </dsp:spPr>
      <dsp:style>
        <a:lnRef idx="1">
          <a:scrgbClr r="0" g="0" b="0"/>
        </a:lnRef>
        <a:fillRef idx="0">
          <a:scrgbClr r="0" g="0" b="0"/>
        </a:fillRef>
        <a:effectRef idx="0">
          <a:scrgbClr r="0" g="0" b="0"/>
        </a:effectRef>
        <a:fontRef idx="minor"/>
      </dsp:style>
    </dsp:sp>
    <dsp:sp modelId="{B5CB6A79-8CE6-4A6A-BC93-F5D7201823D2}">
      <dsp:nvSpPr>
        <dsp:cNvPr id="0" name=""/>
        <dsp:cNvSpPr/>
      </dsp:nvSpPr>
      <dsp:spPr>
        <a:xfrm>
          <a:off x="9119854" y="2611983"/>
          <a:ext cx="79552" cy="79552"/>
        </a:xfrm>
        <a:prstGeom prst="ellipse">
          <a:avLst/>
        </a:prstGeom>
        <a:solidFill>
          <a:schemeClr val="accent1">
            <a:hueOff val="0"/>
            <a:satOff val="0"/>
            <a:lumOff val="0"/>
            <a:alphaOff val="0"/>
          </a:schemeClr>
        </a:solidFill>
        <a:ln w="1079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04AC886-F8AE-4790-A638-3FD54B2DB7A6}">
      <dsp:nvSpPr>
        <dsp:cNvPr id="0" name=""/>
        <dsp:cNvSpPr/>
      </dsp:nvSpPr>
      <dsp:spPr>
        <a:xfrm>
          <a:off x="0" y="4143"/>
          <a:ext cx="10789920" cy="88253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1DA9DFB-DD17-4662-B24B-9F8722251CAF}">
      <dsp:nvSpPr>
        <dsp:cNvPr id="0" name=""/>
        <dsp:cNvSpPr/>
      </dsp:nvSpPr>
      <dsp:spPr>
        <a:xfrm>
          <a:off x="266968" y="202714"/>
          <a:ext cx="485396" cy="48539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1BFB15A-3BB6-420D-90CB-CDA52900CDE7}">
      <dsp:nvSpPr>
        <dsp:cNvPr id="0" name=""/>
        <dsp:cNvSpPr/>
      </dsp:nvSpPr>
      <dsp:spPr>
        <a:xfrm>
          <a:off x="1019332" y="4143"/>
          <a:ext cx="9770587" cy="8825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3402" tIns="93402" rIns="93402" bIns="93402" numCol="1" spcCol="1270" anchor="ctr" anchorCtr="0">
          <a:noAutofit/>
        </a:bodyPr>
        <a:lstStyle/>
        <a:p>
          <a:pPr marL="0" lvl="0" indent="0" algn="l" defTabSz="844550">
            <a:lnSpc>
              <a:spcPct val="100000"/>
            </a:lnSpc>
            <a:spcBef>
              <a:spcPct val="0"/>
            </a:spcBef>
            <a:spcAft>
              <a:spcPct val="35000"/>
            </a:spcAft>
            <a:buNone/>
          </a:pPr>
          <a:r>
            <a:rPr lang="en-US" sz="1900" kern="1200"/>
            <a:t>• Traditional coaching – goals and actions </a:t>
          </a:r>
        </a:p>
      </dsp:txBody>
      <dsp:txXfrm>
        <a:off x="1019332" y="4143"/>
        <a:ext cx="9770587" cy="882538"/>
      </dsp:txXfrm>
    </dsp:sp>
    <dsp:sp modelId="{1C039FEA-3923-4FF8-9361-F6DE2AF53E6D}">
      <dsp:nvSpPr>
        <dsp:cNvPr id="0" name=""/>
        <dsp:cNvSpPr/>
      </dsp:nvSpPr>
      <dsp:spPr>
        <a:xfrm>
          <a:off x="0" y="1107316"/>
          <a:ext cx="10789920" cy="88253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3DEA0D8-80A1-4672-8342-15FF3F096BA1}">
      <dsp:nvSpPr>
        <dsp:cNvPr id="0" name=""/>
        <dsp:cNvSpPr/>
      </dsp:nvSpPr>
      <dsp:spPr>
        <a:xfrm>
          <a:off x="266968" y="1305888"/>
          <a:ext cx="485396" cy="48539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4EBA970-CBE9-40C4-BEA6-2764233509B4}">
      <dsp:nvSpPr>
        <dsp:cNvPr id="0" name=""/>
        <dsp:cNvSpPr/>
      </dsp:nvSpPr>
      <dsp:spPr>
        <a:xfrm>
          <a:off x="1019332" y="1107316"/>
          <a:ext cx="9770587" cy="8825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3402" tIns="93402" rIns="93402" bIns="93402" numCol="1" spcCol="1270" anchor="ctr" anchorCtr="0">
          <a:noAutofit/>
        </a:bodyPr>
        <a:lstStyle/>
        <a:p>
          <a:pPr marL="0" lvl="0" indent="0" algn="l" defTabSz="844550">
            <a:lnSpc>
              <a:spcPct val="100000"/>
            </a:lnSpc>
            <a:spcBef>
              <a:spcPct val="0"/>
            </a:spcBef>
            <a:spcAft>
              <a:spcPct val="35000"/>
            </a:spcAft>
            <a:buNone/>
          </a:pPr>
          <a:r>
            <a:rPr lang="en-US" sz="1900" kern="1200"/>
            <a:t>• Transpersonal adds deeper questions</a:t>
          </a:r>
        </a:p>
      </dsp:txBody>
      <dsp:txXfrm>
        <a:off x="1019332" y="1107316"/>
        <a:ext cx="9770587" cy="882538"/>
      </dsp:txXfrm>
    </dsp:sp>
    <dsp:sp modelId="{1D1804B7-D744-4EB0-AFB2-4E253A32C6EE}">
      <dsp:nvSpPr>
        <dsp:cNvPr id="0" name=""/>
        <dsp:cNvSpPr/>
      </dsp:nvSpPr>
      <dsp:spPr>
        <a:xfrm>
          <a:off x="0" y="2210490"/>
          <a:ext cx="10789920" cy="88253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6160E05-1D40-44AA-9651-AF86B6043FD7}">
      <dsp:nvSpPr>
        <dsp:cNvPr id="0" name=""/>
        <dsp:cNvSpPr/>
      </dsp:nvSpPr>
      <dsp:spPr>
        <a:xfrm>
          <a:off x="266968" y="2409061"/>
          <a:ext cx="485396" cy="48539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1D9C94B-9C0E-4363-94F0-CABA017156CB}">
      <dsp:nvSpPr>
        <dsp:cNvPr id="0" name=""/>
        <dsp:cNvSpPr/>
      </dsp:nvSpPr>
      <dsp:spPr>
        <a:xfrm>
          <a:off x="1019332" y="2210490"/>
          <a:ext cx="9770587" cy="8825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3402" tIns="93402" rIns="93402" bIns="93402" numCol="1" spcCol="1270" anchor="ctr" anchorCtr="0">
          <a:noAutofit/>
        </a:bodyPr>
        <a:lstStyle/>
        <a:p>
          <a:pPr marL="0" lvl="0" indent="0" algn="l" defTabSz="844550">
            <a:lnSpc>
              <a:spcPct val="100000"/>
            </a:lnSpc>
            <a:spcBef>
              <a:spcPct val="0"/>
            </a:spcBef>
            <a:spcAft>
              <a:spcPct val="35000"/>
            </a:spcAft>
            <a:buNone/>
          </a:pPr>
          <a:r>
            <a:rPr lang="en-US" sz="1900" kern="1200"/>
            <a:t>• Who are you becoming?</a:t>
          </a:r>
        </a:p>
      </dsp:txBody>
      <dsp:txXfrm>
        <a:off x="1019332" y="2210490"/>
        <a:ext cx="9770587" cy="882538"/>
      </dsp:txXfrm>
    </dsp:sp>
    <dsp:sp modelId="{8A70E62E-733E-4EAC-BE53-FC365F5E6C51}">
      <dsp:nvSpPr>
        <dsp:cNvPr id="0" name=""/>
        <dsp:cNvSpPr/>
      </dsp:nvSpPr>
      <dsp:spPr>
        <a:xfrm>
          <a:off x="0" y="3313664"/>
          <a:ext cx="10789920" cy="88253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1410B95-BB0C-4AAE-B7E7-6851231A4E67}">
      <dsp:nvSpPr>
        <dsp:cNvPr id="0" name=""/>
        <dsp:cNvSpPr/>
      </dsp:nvSpPr>
      <dsp:spPr>
        <a:xfrm>
          <a:off x="266968" y="3512235"/>
          <a:ext cx="485396" cy="48539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D2552A1-ABDC-45E7-89BA-AE1055E8E761}">
      <dsp:nvSpPr>
        <dsp:cNvPr id="0" name=""/>
        <dsp:cNvSpPr/>
      </dsp:nvSpPr>
      <dsp:spPr>
        <a:xfrm>
          <a:off x="1019332" y="3313664"/>
          <a:ext cx="9770587" cy="8825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3402" tIns="93402" rIns="93402" bIns="93402" numCol="1" spcCol="1270" anchor="ctr" anchorCtr="0">
          <a:noAutofit/>
        </a:bodyPr>
        <a:lstStyle/>
        <a:p>
          <a:pPr marL="0" lvl="0" indent="0" algn="l" defTabSz="844550">
            <a:lnSpc>
              <a:spcPct val="100000"/>
            </a:lnSpc>
            <a:spcBef>
              <a:spcPct val="0"/>
            </a:spcBef>
            <a:spcAft>
              <a:spcPct val="35000"/>
            </a:spcAft>
            <a:buNone/>
          </a:pPr>
          <a:r>
            <a:rPr lang="en-US" sz="1900" kern="1200"/>
            <a:t>• Does this align with your values?</a:t>
          </a:r>
        </a:p>
      </dsp:txBody>
      <dsp:txXfrm>
        <a:off x="1019332" y="3313664"/>
        <a:ext cx="9770587" cy="882538"/>
      </dsp:txXfrm>
    </dsp:sp>
    <dsp:sp modelId="{005F29FB-9710-4466-B2AA-0F26A0855E38}">
      <dsp:nvSpPr>
        <dsp:cNvPr id="0" name=""/>
        <dsp:cNvSpPr/>
      </dsp:nvSpPr>
      <dsp:spPr>
        <a:xfrm>
          <a:off x="0" y="4416837"/>
          <a:ext cx="10789920" cy="88253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694D5AA-EEE6-4C20-95C0-EA51B72930BA}">
      <dsp:nvSpPr>
        <dsp:cNvPr id="0" name=""/>
        <dsp:cNvSpPr/>
      </dsp:nvSpPr>
      <dsp:spPr>
        <a:xfrm>
          <a:off x="266968" y="4615408"/>
          <a:ext cx="485396" cy="48539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3C31E6B-D1E8-47C9-93FB-B2A8E43659E4}">
      <dsp:nvSpPr>
        <dsp:cNvPr id="0" name=""/>
        <dsp:cNvSpPr/>
      </dsp:nvSpPr>
      <dsp:spPr>
        <a:xfrm>
          <a:off x="1019332" y="4416837"/>
          <a:ext cx="9770587" cy="8825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3402" tIns="93402" rIns="93402" bIns="93402" numCol="1" spcCol="1270" anchor="ctr" anchorCtr="0">
          <a:noAutofit/>
        </a:bodyPr>
        <a:lstStyle/>
        <a:p>
          <a:pPr marL="0" lvl="0" indent="0" algn="l" defTabSz="844550">
            <a:lnSpc>
              <a:spcPct val="100000"/>
            </a:lnSpc>
            <a:spcBef>
              <a:spcPct val="0"/>
            </a:spcBef>
            <a:spcAft>
              <a:spcPct val="35000"/>
            </a:spcAft>
            <a:buNone/>
          </a:pPr>
          <a:r>
            <a:rPr lang="en-US" sz="1900" kern="1200"/>
            <a:t>• Why does this matter?</a:t>
          </a:r>
        </a:p>
      </dsp:txBody>
      <dsp:txXfrm>
        <a:off x="1019332" y="4416837"/>
        <a:ext cx="9770587" cy="882538"/>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149D935-89DD-473F-A56F-223352C19661}">
      <dsp:nvSpPr>
        <dsp:cNvPr id="0" name=""/>
        <dsp:cNvSpPr/>
      </dsp:nvSpPr>
      <dsp:spPr>
        <a:xfrm>
          <a:off x="0" y="4143"/>
          <a:ext cx="10789920" cy="88253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BC9CB52-C053-4C5C-9E83-F40CA3E04E02}">
      <dsp:nvSpPr>
        <dsp:cNvPr id="0" name=""/>
        <dsp:cNvSpPr/>
      </dsp:nvSpPr>
      <dsp:spPr>
        <a:xfrm>
          <a:off x="266968" y="202714"/>
          <a:ext cx="485396" cy="48539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3E54503-C795-4E54-A0C7-31223523E0D7}">
      <dsp:nvSpPr>
        <dsp:cNvPr id="0" name=""/>
        <dsp:cNvSpPr/>
      </dsp:nvSpPr>
      <dsp:spPr>
        <a:xfrm>
          <a:off x="1019332" y="4143"/>
          <a:ext cx="9770587" cy="8825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3402" tIns="93402" rIns="93402" bIns="93402" numCol="1" spcCol="1270" anchor="ctr" anchorCtr="0">
          <a:noAutofit/>
        </a:bodyPr>
        <a:lstStyle/>
        <a:p>
          <a:pPr marL="0" lvl="0" indent="0" algn="l" defTabSz="844550">
            <a:lnSpc>
              <a:spcPct val="100000"/>
            </a:lnSpc>
            <a:spcBef>
              <a:spcPct val="0"/>
            </a:spcBef>
            <a:spcAft>
              <a:spcPct val="35000"/>
            </a:spcAft>
            <a:buNone/>
          </a:pPr>
          <a:r>
            <a:rPr lang="en-US" sz="1900" kern="1200"/>
            <a:t>• Example: leader in restructure feels successful but disconnected</a:t>
          </a:r>
        </a:p>
      </dsp:txBody>
      <dsp:txXfrm>
        <a:off x="1019332" y="4143"/>
        <a:ext cx="9770587" cy="882538"/>
      </dsp:txXfrm>
    </dsp:sp>
    <dsp:sp modelId="{4728BBA1-AE8A-429B-BD10-5047E6337D50}">
      <dsp:nvSpPr>
        <dsp:cNvPr id="0" name=""/>
        <dsp:cNvSpPr/>
      </dsp:nvSpPr>
      <dsp:spPr>
        <a:xfrm>
          <a:off x="0" y="1107316"/>
          <a:ext cx="10789920" cy="88253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74ED36F-A119-4FB5-851A-1D4FB2FBE909}">
      <dsp:nvSpPr>
        <dsp:cNvPr id="0" name=""/>
        <dsp:cNvSpPr/>
      </dsp:nvSpPr>
      <dsp:spPr>
        <a:xfrm>
          <a:off x="266968" y="1305888"/>
          <a:ext cx="485396" cy="48539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ED06759-3741-4096-A48D-6E8CD4B1E004}">
      <dsp:nvSpPr>
        <dsp:cNvPr id="0" name=""/>
        <dsp:cNvSpPr/>
      </dsp:nvSpPr>
      <dsp:spPr>
        <a:xfrm>
          <a:off x="1019332" y="1107316"/>
          <a:ext cx="9770587" cy="8825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3402" tIns="93402" rIns="93402" bIns="93402" numCol="1" spcCol="1270" anchor="ctr" anchorCtr="0">
          <a:noAutofit/>
        </a:bodyPr>
        <a:lstStyle/>
        <a:p>
          <a:pPr marL="0" lvl="0" indent="0" algn="l" defTabSz="844550">
            <a:lnSpc>
              <a:spcPct val="100000"/>
            </a:lnSpc>
            <a:spcBef>
              <a:spcPct val="0"/>
            </a:spcBef>
            <a:spcAft>
              <a:spcPct val="35000"/>
            </a:spcAft>
            <a:buNone/>
          </a:pPr>
          <a:r>
            <a:rPr lang="en-US" sz="1900" kern="1200"/>
            <a:t>• Coaching explores what feels inauthentic</a:t>
          </a:r>
        </a:p>
      </dsp:txBody>
      <dsp:txXfrm>
        <a:off x="1019332" y="1107316"/>
        <a:ext cx="9770587" cy="882538"/>
      </dsp:txXfrm>
    </dsp:sp>
    <dsp:sp modelId="{8F6AA167-5FC0-4A63-9E8E-5EDE9290D99F}">
      <dsp:nvSpPr>
        <dsp:cNvPr id="0" name=""/>
        <dsp:cNvSpPr/>
      </dsp:nvSpPr>
      <dsp:spPr>
        <a:xfrm>
          <a:off x="0" y="2210490"/>
          <a:ext cx="10789920" cy="88253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F9CDE9F-743A-4288-997B-DEDD3E5B6728}">
      <dsp:nvSpPr>
        <dsp:cNvPr id="0" name=""/>
        <dsp:cNvSpPr/>
      </dsp:nvSpPr>
      <dsp:spPr>
        <a:xfrm>
          <a:off x="266968" y="2409061"/>
          <a:ext cx="485396" cy="485396"/>
        </a:xfrm>
        <a:prstGeom prst="rect">
          <a:avLst/>
        </a:prstGeom>
        <a:blipFill>
          <a:blip xmlns:r="http://schemas.openxmlformats.org/officeDocument/2006/relationships">
            <a:extLst>
              <a:ext uri="{96DAC541-7B7A-43D3-8B79-37D633B846F1}">
                <asvg:svgBlip xmlns:asvg="http://schemas.microsoft.com/office/drawing/2016/SVG/main" r:embed="rId3"/>
              </a:ext>
            </a:extLst>
          </a:blip>
          <a:srcRect/>
          <a:stretch>
            <a:fillRect/>
          </a:stretch>
        </a:blip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754FFB7-7FA9-435A-BC0D-86C46150387B}">
      <dsp:nvSpPr>
        <dsp:cNvPr id="0" name=""/>
        <dsp:cNvSpPr/>
      </dsp:nvSpPr>
      <dsp:spPr>
        <a:xfrm>
          <a:off x="1019332" y="2210490"/>
          <a:ext cx="9770587" cy="8825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3402" tIns="93402" rIns="93402" bIns="93402" numCol="1" spcCol="1270" anchor="ctr" anchorCtr="0">
          <a:noAutofit/>
        </a:bodyPr>
        <a:lstStyle/>
        <a:p>
          <a:pPr marL="0" lvl="0" indent="0" algn="l" defTabSz="844550">
            <a:lnSpc>
              <a:spcPct val="100000"/>
            </a:lnSpc>
            <a:spcBef>
              <a:spcPct val="0"/>
            </a:spcBef>
            <a:spcAft>
              <a:spcPct val="35000"/>
            </a:spcAft>
            <a:buNone/>
          </a:pPr>
          <a:r>
            <a:rPr lang="en-US" sz="1900" kern="1200"/>
            <a:t>• Identifies hidden tensions and suppressed values</a:t>
          </a:r>
        </a:p>
      </dsp:txBody>
      <dsp:txXfrm>
        <a:off x="1019332" y="2210490"/>
        <a:ext cx="9770587" cy="882538"/>
      </dsp:txXfrm>
    </dsp:sp>
    <dsp:sp modelId="{E239360B-95E3-4D54-9C49-B2FFE63F8891}">
      <dsp:nvSpPr>
        <dsp:cNvPr id="0" name=""/>
        <dsp:cNvSpPr/>
      </dsp:nvSpPr>
      <dsp:spPr>
        <a:xfrm>
          <a:off x="0" y="3313664"/>
          <a:ext cx="10789920" cy="88253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E855430-5AC1-4902-AD9B-BE37E0E5597A}">
      <dsp:nvSpPr>
        <dsp:cNvPr id="0" name=""/>
        <dsp:cNvSpPr/>
      </dsp:nvSpPr>
      <dsp:spPr>
        <a:xfrm>
          <a:off x="266968" y="3512235"/>
          <a:ext cx="485396" cy="48539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E46AEA6-40E5-4443-A2FF-C749CE1462CE}">
      <dsp:nvSpPr>
        <dsp:cNvPr id="0" name=""/>
        <dsp:cNvSpPr/>
      </dsp:nvSpPr>
      <dsp:spPr>
        <a:xfrm>
          <a:off x="1019332" y="3313664"/>
          <a:ext cx="9770587" cy="8825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3402" tIns="93402" rIns="93402" bIns="93402" numCol="1" spcCol="1270" anchor="ctr" anchorCtr="0">
          <a:noAutofit/>
        </a:bodyPr>
        <a:lstStyle/>
        <a:p>
          <a:pPr marL="0" lvl="0" indent="0" algn="l" defTabSz="844550">
            <a:lnSpc>
              <a:spcPct val="100000"/>
            </a:lnSpc>
            <a:spcBef>
              <a:spcPct val="0"/>
            </a:spcBef>
            <a:spcAft>
              <a:spcPct val="35000"/>
            </a:spcAft>
            <a:buNone/>
          </a:pPr>
          <a:r>
            <a:rPr lang="en-US" sz="1900" kern="1200"/>
            <a:t>• Clarifies future identity and purpose</a:t>
          </a:r>
        </a:p>
      </dsp:txBody>
      <dsp:txXfrm>
        <a:off x="1019332" y="3313664"/>
        <a:ext cx="9770587" cy="882538"/>
      </dsp:txXfrm>
    </dsp:sp>
    <dsp:sp modelId="{5DB5A644-3806-46FB-8922-7830F6F67EE3}">
      <dsp:nvSpPr>
        <dsp:cNvPr id="0" name=""/>
        <dsp:cNvSpPr/>
      </dsp:nvSpPr>
      <dsp:spPr>
        <a:xfrm>
          <a:off x="0" y="4416837"/>
          <a:ext cx="10789920" cy="88253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85B9EC5-48D6-4ED1-A0ED-79E8D7D12E36}">
      <dsp:nvSpPr>
        <dsp:cNvPr id="0" name=""/>
        <dsp:cNvSpPr/>
      </dsp:nvSpPr>
      <dsp:spPr>
        <a:xfrm>
          <a:off x="266968" y="4615408"/>
          <a:ext cx="485396" cy="48539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1CA2970-B454-40DA-912C-0C9508097252}">
      <dsp:nvSpPr>
        <dsp:cNvPr id="0" name=""/>
        <dsp:cNvSpPr/>
      </dsp:nvSpPr>
      <dsp:spPr>
        <a:xfrm>
          <a:off x="1019332" y="4416837"/>
          <a:ext cx="9770587" cy="8825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3402" tIns="93402" rIns="93402" bIns="93402" numCol="1" spcCol="1270" anchor="ctr" anchorCtr="0">
          <a:noAutofit/>
        </a:bodyPr>
        <a:lstStyle/>
        <a:p>
          <a:pPr marL="0" lvl="0" indent="0" algn="l" defTabSz="844550">
            <a:lnSpc>
              <a:spcPct val="100000"/>
            </a:lnSpc>
            <a:spcBef>
              <a:spcPct val="0"/>
            </a:spcBef>
            <a:spcAft>
              <a:spcPct val="35000"/>
            </a:spcAft>
            <a:buNone/>
          </a:pPr>
          <a:r>
            <a:rPr lang="en-US" sz="1900" kern="1200"/>
            <a:t>• Question: Which parts of yourself are being expressed?</a:t>
          </a:r>
        </a:p>
      </dsp:txBody>
      <dsp:txXfrm>
        <a:off x="1019332" y="4416837"/>
        <a:ext cx="9770587" cy="882538"/>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9F2769C-C1D4-4BCA-BBA0-E43B2F1A813B}">
      <dsp:nvSpPr>
        <dsp:cNvPr id="0" name=""/>
        <dsp:cNvSpPr/>
      </dsp:nvSpPr>
      <dsp:spPr>
        <a:xfrm>
          <a:off x="0" y="460057"/>
          <a:ext cx="3371850" cy="2023110"/>
        </a:xfrm>
        <a:prstGeom prst="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US" sz="3000" kern="1200"/>
            <a:t>• Strengths: deep self-awareness and transformation</a:t>
          </a:r>
        </a:p>
      </dsp:txBody>
      <dsp:txXfrm>
        <a:off x="0" y="460057"/>
        <a:ext cx="3371850" cy="2023110"/>
      </dsp:txXfrm>
    </dsp:sp>
    <dsp:sp modelId="{75028321-1C34-4B45-A61A-6AC66F416992}">
      <dsp:nvSpPr>
        <dsp:cNvPr id="0" name=""/>
        <dsp:cNvSpPr/>
      </dsp:nvSpPr>
      <dsp:spPr>
        <a:xfrm>
          <a:off x="3709035" y="460057"/>
          <a:ext cx="3371850" cy="2023110"/>
        </a:xfrm>
        <a:prstGeom prst="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US" sz="3000" kern="1200"/>
            <a:t>• Supports values-based leadership</a:t>
          </a:r>
        </a:p>
      </dsp:txBody>
      <dsp:txXfrm>
        <a:off x="3709035" y="460057"/>
        <a:ext cx="3371850" cy="2023110"/>
      </dsp:txXfrm>
    </dsp:sp>
    <dsp:sp modelId="{C498FA0F-317D-479B-89EA-04B0E33A2BC6}">
      <dsp:nvSpPr>
        <dsp:cNvPr id="0" name=""/>
        <dsp:cNvSpPr/>
      </dsp:nvSpPr>
      <dsp:spPr>
        <a:xfrm>
          <a:off x="7418070" y="460057"/>
          <a:ext cx="3371850" cy="2023110"/>
        </a:xfrm>
        <a:prstGeom prst="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US" sz="3000" kern="1200"/>
            <a:t>• Useful during career transitions and change</a:t>
          </a:r>
        </a:p>
      </dsp:txBody>
      <dsp:txXfrm>
        <a:off x="7418070" y="460057"/>
        <a:ext cx="3371850" cy="2023110"/>
      </dsp:txXfrm>
    </dsp:sp>
    <dsp:sp modelId="{E757F061-5191-44D9-A858-B50A0A4C803A}">
      <dsp:nvSpPr>
        <dsp:cNvPr id="0" name=""/>
        <dsp:cNvSpPr/>
      </dsp:nvSpPr>
      <dsp:spPr>
        <a:xfrm>
          <a:off x="1854517" y="2820352"/>
          <a:ext cx="3371850" cy="2023110"/>
        </a:xfrm>
        <a:prstGeom prst="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US" sz="3000" kern="1200"/>
            <a:t>• Limitations: can feel abstract or philosophical</a:t>
          </a:r>
        </a:p>
      </dsp:txBody>
      <dsp:txXfrm>
        <a:off x="1854517" y="2820352"/>
        <a:ext cx="3371850" cy="2023110"/>
      </dsp:txXfrm>
    </dsp:sp>
    <dsp:sp modelId="{E3E92309-2B37-4140-A798-FCDEF65F7B83}">
      <dsp:nvSpPr>
        <dsp:cNvPr id="0" name=""/>
        <dsp:cNvSpPr/>
      </dsp:nvSpPr>
      <dsp:spPr>
        <a:xfrm>
          <a:off x="5563552" y="2820352"/>
          <a:ext cx="3371850" cy="2023110"/>
        </a:xfrm>
        <a:prstGeom prst="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US" sz="3000" kern="1200"/>
            <a:t>• Less suited to urgent, measurable performance issues</a:t>
          </a:r>
        </a:p>
      </dsp:txBody>
      <dsp:txXfrm>
        <a:off x="5563552" y="2820352"/>
        <a:ext cx="3371850" cy="2023110"/>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16/7/layout/BasicTimeline">
  <dgm:title val="Basic Timeline"/>
  <dgm:desc val="Use to show a list of events in chronological order. The rounded rectangular shape contains the description while the date is shown below on the time line. It's the perfect SmartArt for displaying large amount of text with a medium date format."/>
  <dgm:catLst>
    <dgm:cat type="timeline" pri="500"/>
    <dgm:cat type="process" pri="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
    <dgm:varLst>
      <dgm:chMax/>
      <dgm:chPref/>
      <dgm:animLvl val="lvl"/>
    </dgm:varLst>
    <dgm:alg type="composite"/>
    <dgm:shape xmlns:r="http://schemas.openxmlformats.org/officeDocument/2006/relationships" r:blip="">
      <dgm:adjLst/>
    </dgm:shape>
    <dgm:constrLst>
      <dgm:constr type="w" for="ch" forName="divider" refType="w"/>
      <dgm:constr type="h" for="ch" forName="divider"/>
      <dgm:constr type="ctrY" for="ch" forName="divider" refType="h" fact="0.5"/>
      <dgm:constr type="l" for="ch" forName="divider"/>
      <dgm:constr type="w" for="ch" forName="nodes" refType="w"/>
      <dgm:constr type="h" for="ch" forName="nodes" refType="h"/>
    </dgm:constrLst>
    <dgm:layoutNode name="divider" styleLbl="fgAccFollowNode1">
      <dgm:alg type="sp"/>
      <dgm:choose name="ArrowShape">
        <dgm:if name="ArrowShapeLTR" func="var" arg="dir" op="equ" val="norm">
          <dgm:shape xmlns:r="http://schemas.openxmlformats.org/officeDocument/2006/relationships" type="line" r:blip="" zOrderOff="-1">
            <dgm:adjLst/>
            <dgm:extLst>
              <a:ext uri="{B698B0E9-8C71-41B9-8309-B3DCBF30829C}">
                <dgm1612:spPr xmlns:dgm1612="http://schemas.microsoft.com/office/drawing/2016/12/diagram">
                  <a:ln>
                    <a:tailEnd type="triangle" w="lg" len="lg"/>
                  </a:ln>
                </dgm1612:spPr>
              </a:ext>
            </dgm:extLst>
          </dgm:shape>
        </dgm:if>
        <dgm:else name="ArrowShapeRTL">
          <dgm:shape xmlns:r="http://schemas.openxmlformats.org/officeDocument/2006/relationships" type="line" r:blip="" zOrderOff="-1">
            <dgm:adjLst/>
            <dgm:extLst>
              <a:ext uri="{B698B0E9-8C71-41B9-8309-B3DCBF30829C}">
                <dgm1612:spPr xmlns:dgm1612="http://schemas.microsoft.com/office/drawing/2016/12/diagram">
                  <a:ln>
                    <a:headEnd type="triangle" w="lg" len="lg"/>
                  </a:ln>
                </dgm1612:spPr>
              </a:ext>
            </dgm:extLst>
          </dgm:shape>
        </dgm:else>
      </dgm:choose>
      <dgm:presOf/>
      <dgm:constrLst/>
      <dgm:ruleLst/>
    </dgm:layoutNode>
    <dgm:layoutNode name="nodes">
      <dgm:varLst>
        <dgm:chMax/>
        <dgm:chPref/>
        <dgm:animLvl val="lvl"/>
      </dgm:varLst>
      <dgm:choose name="Name1">
        <dgm:if name="Name2" func="var" arg="dir" op="equ" val="norm">
          <dgm:alg type="lin"/>
        </dgm:if>
        <dgm:else name="Name3">
          <dgm:alg type="lin">
            <dgm:param type="linDir" val="fromR"/>
          </dgm:alg>
        </dgm:else>
      </dgm:choose>
      <dgm:presOf/>
      <dgm:shape xmlns:r="http://schemas.openxmlformats.org/officeDocument/2006/relationships" r:blip="">
        <dgm:adjLst/>
      </dgm:shape>
      <dgm:choose name="constrBasedOnChildrenCount">
        <dgm:if name="constrForTwoChildren" axis="ch" ptType="node" func="cnt" op="lte" val="2">
          <dgm:constrLst>
            <dgm:constr type="primFontSz" for="des" forName="L1TextContainer" val="20"/>
            <dgm:constr type="primFontSz" for="des" forName="L2TextContainer" refType="primFontSz" refFor="des" refForName="L1TextContainer" op="equ" fact="0.85"/>
            <dgm:constr type="w" for="ch" forName="composite" refType="w"/>
            <dgm:constr type="h" for="ch" forName="composite" refType="h"/>
            <dgm:constr type="w" for="ch" forName="spaceBetweenRectangles" refType="w" refFor="ch" refForName="composite" fact="0.16"/>
            <dgm:constr type="w" for="ch" ptType="sibTrans" op="equ"/>
            <dgm:constr type="primFontSz" for="des" forName="L1TextContainer" op="equ"/>
            <dgm:constr type="primFontSz" for="des" forName="L2TextContainer" op="equ"/>
          </dgm:constrLst>
        </dgm:if>
        <dgm:else name="constrForRest">
          <dgm:constrLst>
            <dgm:constr type="primFontSz" for="des" forName="L1TextContainer" val="20"/>
            <dgm:constr type="primFontSz" for="des" forName="L2TextContainer" refType="primFontSz" refFor="des" refForName="L1TextContainer" op="equ" fact="0.85"/>
            <dgm:constr type="w" for="ch" forName="composite" refType="w"/>
            <dgm:constr type="h" for="ch" forName="composite" refType="h"/>
            <dgm:constr type="w" for="ch" forName="spaceBetweenRectangles" refType="w" refFor="ch" refForName="composite" fact="-0.42"/>
            <dgm:constr type="w" for="ch" ptType="sibTrans" op="equ"/>
            <dgm:constr type="primFontSz" for="des" forName="L1TextContainer" op="equ"/>
            <dgm:constr type="primFontSz" for="des" forName="L2TextContainer" op="equ"/>
          </dgm:constrLst>
        </dgm:else>
      </dgm:choose>
      <dgm:forEach name="nodesForEach" axis="ch" ptType="node">
        <dgm:layoutNode name="composite">
          <dgm:alg type="composite"/>
          <dgm:shape xmlns:r="http://schemas.openxmlformats.org/officeDocument/2006/relationships" r:blip="">
            <dgm:adjLst/>
          </dgm:shape>
          <dgm:choose name="CaseForPlacingNodesAboveAndBelowDivider">
            <dgm:if name="CaseForPlacingNodeAboveDivider" axis="self" ptType="node" func="posOdd" op="equ" val="1">
              <dgm:constrLst>
                <dgm:constr type="w" for="ch" forName="L1TextContainer" refType="w" fact="0.88"/>
                <dgm:constr type="l" for="ch" forName="L1TextContainer" refType="w" fact="0.06"/>
                <dgm:constr type="t" for="ch" forName="L1TextContainer" refType="h" fact="0.537"/>
                <dgm:constr type="h" for="ch" forName="L1TextContainer" refType="h" fact="0.113"/>
                <dgm:constr type="w" for="ch" forName="L2TextContainerWrapper" refType="w"/>
                <dgm:constr type="h" for="ch" forName="L2TextContainerWrapper" refType="h" fact="0.31"/>
                <dgm:constr type="b" for="ch" forName="L2TextContainerWrapper" refType="h" fact="0.31"/>
                <dgm:constr type="w" for="ch" forName="ConnectLine"/>
                <dgm:constr type="l" for="ch" forName="ConnectLine" refType="w" fact="0.5"/>
                <dgm:constr type="h" for="ch" forName="ConnectLine" refType="h" fact="0.19"/>
                <dgm:constr type="t" for="ch" forName="ConnectLine" refType="h" fact="0.31"/>
                <dgm:constr type="w" for="ch" forName="ConnectorPoint" refType="h" fact="0.015"/>
                <dgm:constr type="h" for="ch" forName="ConnectorPoint" refType="h" fact="0.015"/>
                <dgm:constr type="ctrX" for="ch" forName="ConnectorPoint" refType="w" fact="0.5"/>
                <dgm:constr type="ctrY" for="ch" forName="ConnectorPoint" refType="h" fact="0.5"/>
                <dgm:constr type="w" for="ch" forName="EmptyPlaceHolder" refType="w"/>
                <dgm:constr type="t" for="ch" forName="EmptyPlaceHolder" refType="h" fact="0.65"/>
                <dgm:constr type="h" for="ch" forName="EmptyPlaceHolder" refType="h" fact="0.35"/>
              </dgm:constrLst>
            </dgm:if>
            <dgm:else name="CaseForPlacingNodeBelowDivider">
              <dgm:constrLst>
                <dgm:constr type="w" for="ch" forName="L1TextContainer" refType="w" fact="0.88"/>
                <dgm:constr type="l" for="ch" forName="L1TextContainer" refType="w" fact="0.06"/>
                <dgm:constr type="t" for="ch" forName="L1TextContainer" refType="h" fact="0.35"/>
                <dgm:constr type="h" for="ch" forName="L1TextContainer" refType="h" fact="0.113"/>
                <dgm:constr type="w" for="ch" forName="L2TextContainerWrapper" refType="w"/>
                <dgm:constr type="h" for="ch" forName="L2TextContainerWrapper" refType="h" fact="0.31"/>
                <dgm:constr type="t" for="ch" forName="L2TextContainerWrapper" refType="h" fact="0.69"/>
                <dgm:constr type="w" for="ch" forName="ConnectLine"/>
                <dgm:constr type="l" for="ch" forName="ConnectLine" refType="w" fact="0.5"/>
                <dgm:constr type="h" for="ch" forName="ConnectLine" refType="h" fact="0.19"/>
                <dgm:constr type="t" for="ch" forName="ConnectLine" refType="h" fact="0.5"/>
                <dgm:constr type="w" for="ch" forName="ConnectorPoint" refType="h" fact="0.015"/>
                <dgm:constr type="h" for="ch" forName="ConnectorPoint" refType="h" fact="0.015"/>
                <dgm:constr type="ctrX" for="ch" forName="ConnectorPoint" refType="w" fact="0.5"/>
                <dgm:constr type="ctrY" for="ch" forName="ConnectorPoint" refType="h" fact="0.5"/>
                <dgm:constr type="w" for="ch" forName="EmptyPlaceHolder" refType="w"/>
                <dgm:constr type="h" for="ch" forName="EmptyPlaceHolder" refType="h" fact="0.35"/>
                <dgm:constr type="t" for="ch" forName="EmptyPlaceHolder" refType="h" fact="0"/>
              </dgm:constrLst>
            </dgm:else>
          </dgm:choose>
          <dgm:layoutNode name="L1TextContainer" styleLbl="revTx">
            <dgm:varLst>
              <dgm:chMax val="1"/>
              <dgm:chPref val="1"/>
              <dgm:bulletEnabled val="1"/>
            </dgm:varLst>
            <dgm:choose name="casesForTxtDirLogic">
              <dgm:if name="Name78" axis="self" ptType="node" func="posOdd" op="equ" val="1">
                <dgm:alg type="tx">
                  <dgm:param type="txAnchorHorz" val="ctr"/>
                  <dgm:param type="txAnchorVert" val="t"/>
                  <dgm:param type="parTxLTRAlign" val="ctr"/>
                  <dgm:param type="parTxRTLAlign" val="ctr"/>
                </dgm:alg>
              </dgm:if>
              <dgm:else name="Name89">
                <dgm:alg type="tx">
                  <dgm:param type="txAnchorHorz" val="ctr"/>
                  <dgm:param type="txAnchorVert" val="b"/>
                  <dgm:param type="parTxLTRAlign" val="ctr"/>
                  <dgm:param type="parTxRTLAlign" val="ctr"/>
                </dgm:alg>
              </dgm:else>
            </dgm:choose>
            <dgm:shape xmlns:r="http://schemas.openxmlformats.org/officeDocument/2006/relationships" type="rect" r:blip="">
              <dgm:adjLst/>
            </dgm:shape>
            <dgm:presOf axis="self"/>
            <dgm:constrLst>
              <dgm:constr type="lMarg"/>
              <dgm:constr type="rMarg"/>
              <dgm:constr type="tMarg"/>
              <dgm:constr type="bMarg"/>
            </dgm:constrLst>
            <dgm:ruleLst>
              <dgm:rule type="primFontSz" val="14" fact="NaN" max="NaN"/>
            </dgm:ruleLst>
          </dgm:layoutNode>
          <dgm:layoutNode name="L2TextContainerWrapper">
            <dgm:varLst>
              <dgm:chMax val="0"/>
              <dgm:chPref val="0"/>
              <dgm:bulletEnabled val="1"/>
            </dgm:varLst>
            <dgm:alg type="composite"/>
            <dgm:choose name="L2TextContainerConstr">
              <dgm:if name="CaseForPlacingL2TextContaineAboveDivider" axis="self" ptType="node" func="posOdd" op="equ" val="1">
                <dgm:constrLst>
                  <dgm:constr type="h" for="ch" forName="L2TextContainer" refType="h" fact="0.55"/>
                  <dgm:constr type="b" for="ch" forName="L2TextContainer" refType="h"/>
                  <dgm:constr type="h" for="ch" forName="FlexibleEmptyPlaceHolder" refType="h" fact="0.45"/>
                </dgm:constrLst>
              </dgm:if>
              <dgm:else name="CaseForPlacingL2TextContaineBelowDivider">
                <dgm:constrLst>
                  <dgm:constr type="h" for="ch" forName="L2TextContainer" refType="h" fact="0.55"/>
                  <dgm:constr type="h" for="ch" forName="FlexibleEmptyPlaceHolder" refType="h" fact="0.45"/>
                  <dgm:constr type="b" for="ch" forName="FlexibleEmptyPlaceHolder" refType="h"/>
                </dgm:constrLst>
              </dgm:else>
            </dgm:choose>
            <dgm:layoutNode name="L2TextContainer" styleLbl="bgAcc1">
              <dgm:choose name="L2TextContainerAlgo">
                <dgm:if name="L2TextContainerAlgoLTR" func="var" arg="dir" op="equ" val="norm">
                  <dgm:alg type="tx">
                    <dgm:param type="txAnchorVert" val="mid"/>
                    <dgm:param type="parTxRTLAlign" val="l"/>
                    <dgm:param type="parTxLTRAlign" val="l"/>
                    <dgm:param type="txAnchorVertCh" val="mid"/>
                    <dgm:param type="shpTxRTLAlignCh" val="l"/>
                    <dgm:param type="shpTxLTRAlignCh" val="l"/>
                  </dgm:alg>
                </dgm:if>
                <dgm:else name="L2TextContainerAlgoRTL">
                  <dgm:alg type="tx">
                    <dgm:param type="txAnchorVert" val="mid"/>
                    <dgm:param type="parTxRTLAlign" val="r"/>
                    <dgm:param type="parTxLTRAlign" val="r"/>
                    <dgm:param type="txAnchorVertCh" val="mid"/>
                    <dgm:param type="shpTxRTLAlignCh" val="r"/>
                    <dgm:param type="shpTxLTRAlignCh" val="r"/>
                  </dgm:alg>
                </dgm:else>
              </dgm:choose>
              <dgm:shape xmlns:r="http://schemas.openxmlformats.org/officeDocument/2006/relationships" type="roundRect" r:blip="">
                <dgm:adjLst/>
              </dgm:shape>
              <dgm:presOf axis="des" ptType="node"/>
              <dgm:constrLst>
                <dgm:constr type="primFontSz" val="17"/>
                <dgm:constr type="lMarg" refType="primFontSz" fact="0.7"/>
                <dgm:constr type="rMarg" refType="primFontSz" fact="0.7"/>
                <dgm:constr type="tMarg" refType="primFontSz" fact="0.7"/>
                <dgm:constr type="bMarg" refType="primFontSz" fact="0.7"/>
              </dgm:constrLst>
              <dgm:ruleLst>
                <dgm:rule type="primFontSz" val="12" fact="NaN" max="NaN"/>
                <dgm:rule type="secFontSz" val="10" fact="NaN" max="NaN"/>
                <dgm:rule type="h" val="INF" fact="NaN" max="NaN"/>
              </dgm:ruleLst>
            </dgm:layoutNode>
            <dgm:layoutNode name="FlexibleEmptyPlaceHolder">
              <dgm:alg type="sp"/>
              <dgm:shape xmlns:r="http://schemas.openxmlformats.org/officeDocument/2006/relationships" r:blip="">
                <dgm:adjLst/>
              </dgm:shape>
              <dgm:presOf/>
              <dgm:constrLst/>
            </dgm:layoutNode>
          </dgm:layoutNode>
          <dgm:layoutNode name="ConnectLine" styleLbl="sibTrans1D1" moveWith="L2TextContainer">
            <dgm:alg type="sp"/>
            <dgm:shape xmlns:r="http://schemas.openxmlformats.org/officeDocument/2006/relationships" type="line" r:blip="">
              <dgm:adjLst/>
              <dgm:extLst>
                <a:ext uri="{B698B0E9-8C71-41B9-8309-B3DCBF30829C}">
                  <dgm1612:spPr xmlns:dgm1612="http://schemas.microsoft.com/office/drawing/2016/12/diagram">
                    <a:ln>
                      <a:prstDash val="dash"/>
                    </a:ln>
                  </dgm1612:spPr>
                </a:ext>
              </dgm:extLst>
            </dgm:shape>
            <dgm:presOf/>
            <dgm:constrLst/>
          </dgm:layoutNode>
          <dgm:layoutNode name="ConnectorPoint" styleLbl="alignNode1" moveWith="L2TextContainer">
            <dgm:alg type="sp"/>
            <dgm:shape xmlns:r="http://schemas.openxmlformats.org/officeDocument/2006/relationships" type="ellipse" r:blip="" zOrderOff="1">
              <dgm:adjLst/>
            </dgm:shape>
            <dgm:presOf/>
            <dgm:constrLst/>
          </dgm:layoutNode>
          <dgm:layoutNode name="EmptyPlaceHolder">
            <dgm:alg type="sp"/>
            <dgm:shape xmlns:r="http://schemas.openxmlformats.org/officeDocument/2006/relationships" r:blip="">
              <dgm:adjLst/>
            </dgm:shape>
            <dgm:presOf/>
            <dgm:constrLst/>
          </dgm:layoutNode>
        </dgm:layoutNode>
        <dgm:forEach name="Name28"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Node>
  <dgm:extLst>
    <a:ext uri="{68A01E43-0DF5-4B5B-8FA6-DAF915123BFB}">
      <dgm1612:lstStyle xmlns:dgm1612="http://schemas.microsoft.com/office/drawing/2016/12/diagram">
        <a:lvl1pPr>
          <a:defRPr b="1"/>
        </a:lvl1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9270263" y="761999"/>
            <a:ext cx="2925318" cy="5334001"/>
          </a:xfrm>
          <a:prstGeom prst="rect">
            <a:avLst/>
          </a:prstGeom>
          <a:solidFill>
            <a:srgbClr val="C8C8C8">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69848" y="1298448"/>
            <a:ext cx="7315200" cy="3255264"/>
          </a:xfrm>
        </p:spPr>
        <p:txBody>
          <a:bodyPr anchor="b">
            <a:normAutofit/>
          </a:bodyPr>
          <a:lstStyle>
            <a:lvl1pPr algn="l">
              <a:defRPr sz="5900" spc="-100" baseline="0">
                <a:solidFill>
                  <a:srgbClr val="FFFFFF"/>
                </a:solidFill>
              </a:defRPr>
            </a:lvl1pPr>
          </a:lstStyle>
          <a:p>
            <a:r>
              <a:rPr lang="en-US"/>
              <a:t>Click to edit Master title style</a:t>
            </a:r>
            <a:endParaRPr lang="en-US" dirty="0"/>
          </a:p>
        </p:txBody>
      </p:sp>
      <p:sp>
        <p:nvSpPr>
          <p:cNvPr id="3" name="Subtitle 2"/>
          <p:cNvSpPr>
            <a:spLocks noGrp="1"/>
          </p:cNvSpPr>
          <p:nvPr>
            <p:ph type="subTitle" idx="1"/>
          </p:nvPr>
        </p:nvSpPr>
        <p:spPr>
          <a:xfrm>
            <a:off x="1100015" y="4670246"/>
            <a:ext cx="7315200" cy="914400"/>
          </a:xfrm>
        </p:spPr>
        <p:txBody>
          <a:bodyPr anchor="t">
            <a:normAutofit/>
          </a:bodyPr>
          <a:lstStyle>
            <a:lvl1pPr marL="0" indent="0" algn="l">
              <a:buNone/>
              <a:defRPr sz="2200" cap="none" spc="0" baseline="0">
                <a:solidFill>
                  <a:schemeClr val="accent1">
                    <a:lumMod val="20000"/>
                    <a:lumOff val="80000"/>
                  </a:schemeClr>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4/22/2026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76757190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4/22/2026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4720264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3867912" y="1298448"/>
            <a:ext cx="7315200" cy="3255264"/>
          </a:xfrm>
        </p:spPr>
        <p:txBody>
          <a:bodyPr anchor="b">
            <a:normAutofit/>
          </a:bodyPr>
          <a:lstStyle>
            <a:lvl1pPr>
              <a:defRPr sz="5900" b="0" spc="-100" baseline="0">
                <a:solidFill>
                  <a:schemeClr val="tx2">
                    <a:lumMod val="7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3886200" y="4672584"/>
            <a:ext cx="7315200" cy="914400"/>
          </a:xfrm>
        </p:spPr>
        <p:txBody>
          <a:bodyPr anchor="t">
            <a:normAutofit/>
          </a:bodyPr>
          <a:lstStyle>
            <a:lvl1pPr marL="0" indent="0">
              <a:buNone/>
              <a:defRPr sz="2200" cap="none" spc="0" baseline="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4/22/2026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66184940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3867912"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818120"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p:cNvSpPr>
            <a:spLocks noGrp="1"/>
          </p:cNvSpPr>
          <p:nvPr>
            <p:ph type="dt" sz="half" idx="10"/>
          </p:nvPr>
        </p:nvSpPr>
        <p:spPr/>
        <p:txBody>
          <a:bodyPr/>
          <a:lstStyle/>
          <a:p>
            <a:fld id="{5BCAD085-E8A6-8845-BD4E-CB4CCA059FC4}" type="datetimeFigureOut">
              <a:rPr lang="en-US" smtClean="0"/>
              <a:t>4/22/2026</a:t>
            </a:fld>
            <a:endParaRPr lang="en-US"/>
          </a:p>
        </p:txBody>
      </p:sp>
      <p:sp>
        <p:nvSpPr>
          <p:cNvPr id="9" name="Footer Placeholder 8"/>
          <p:cNvSpPr>
            <a:spLocks noGrp="1"/>
          </p:cNvSpPr>
          <p:nvPr>
            <p:ph type="ftr" sz="quarter" idx="11"/>
          </p:nvPr>
        </p:nvSpPr>
        <p:spPr/>
        <p:txBody>
          <a:bodyPr/>
          <a:lstStyle/>
          <a:p>
            <a:endParaRPr lang="en-US"/>
          </a:p>
        </p:txBody>
      </p:sp>
      <p:sp>
        <p:nvSpPr>
          <p:cNvPr id="10" name="Slide Number Placeholder 9"/>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78324788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3867912" y="1023586"/>
            <a:ext cx="3474720" cy="807720"/>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3867912"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818463" y="1023586"/>
            <a:ext cx="3474720" cy="813171"/>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818463"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p:cNvSpPr>
            <a:spLocks noGrp="1"/>
          </p:cNvSpPr>
          <p:nvPr>
            <p:ph type="dt" sz="half" idx="10"/>
          </p:nvPr>
        </p:nvSpPr>
        <p:spPr/>
        <p:txBody>
          <a:bodyPr/>
          <a:lstStyle/>
          <a:p>
            <a:fld id="{5BCAD085-E8A6-8845-BD4E-CB4CCA059FC4}" type="datetimeFigureOut">
              <a:rPr lang="en-US" smtClean="0"/>
              <a:t>4/22/2026</a:t>
            </a:fld>
            <a:endParaRPr lang="en-US"/>
          </a:p>
        </p:txBody>
      </p:sp>
      <p:sp>
        <p:nvSpPr>
          <p:cNvPr id="11" name="Footer Placeholder 10"/>
          <p:cNvSpPr>
            <a:spLocks noGrp="1"/>
          </p:cNvSpPr>
          <p:nvPr>
            <p:ph type="ftr" sz="quarter" idx="11"/>
          </p:nvPr>
        </p:nvSpPr>
        <p:spPr/>
        <p:txBody>
          <a:bodyPr/>
          <a:lstStyle/>
          <a:p>
            <a:endParaRPr lang="en-US"/>
          </a:p>
        </p:txBody>
      </p:sp>
      <p:sp>
        <p:nvSpPr>
          <p:cNvPr id="12" name="Slide Number Placeholder 11"/>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5269094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2" name="Date Placeholder 1"/>
          <p:cNvSpPr>
            <a:spLocks noGrp="1"/>
          </p:cNvSpPr>
          <p:nvPr>
            <p:ph type="dt" sz="half" idx="10"/>
          </p:nvPr>
        </p:nvSpPr>
        <p:spPr/>
        <p:txBody>
          <a:bodyPr/>
          <a:lstStyle/>
          <a:p>
            <a:fld id="{5BCAD085-E8A6-8845-BD4E-CB4CCA059FC4}" type="datetimeFigureOut">
              <a:rPr lang="en-US" smtClean="0"/>
              <a:t>4/22/2026</a:t>
            </a:fld>
            <a:endParaRPr lang="en-US"/>
          </a:p>
        </p:txBody>
      </p:sp>
      <p:sp>
        <p:nvSpPr>
          <p:cNvPr id="7" name="Footer Placeholder 6"/>
          <p:cNvSpPr>
            <a:spLocks noGrp="1"/>
          </p:cNvSpPr>
          <p:nvPr>
            <p:ph type="ftr" sz="quarter" idx="11"/>
          </p:nvPr>
        </p:nvSpPr>
        <p:spPr/>
        <p:txBody>
          <a:bodyPr/>
          <a:lstStyle/>
          <a:p>
            <a:endParaRPr lang="en-US"/>
          </a:p>
        </p:txBody>
      </p:sp>
      <p:sp>
        <p:nvSpPr>
          <p:cNvPr id="8" name="Slide Number Placeholder 7"/>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56919704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5BCAD085-E8A6-8845-BD4E-CB4CCA059FC4}" type="datetimeFigureOut">
              <a:rPr lang="en-US" smtClean="0"/>
              <a:t>4/22/2026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1904071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baseline="0"/>
            </a:lvl1pPr>
          </a:lstStyle>
          <a:p>
            <a:r>
              <a:rPr lang="en-US"/>
              <a:t>Click to edit Master title style</a:t>
            </a:r>
            <a:endParaRPr lang="en-US" dirty="0"/>
          </a:p>
        </p:txBody>
      </p:sp>
      <p:sp>
        <p:nvSpPr>
          <p:cNvPr id="3" name="Content Placeholder 2"/>
          <p:cNvSpPr>
            <a:spLocks noGrp="1"/>
          </p:cNvSpPr>
          <p:nvPr>
            <p:ph idx="1"/>
          </p:nvPr>
        </p:nvSpPr>
        <p:spPr>
          <a:xfrm>
            <a:off x="3867912" y="868680"/>
            <a:ext cx="731520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6032" y="3494176"/>
            <a:ext cx="2834640" cy="2321990"/>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5BCAD085-E8A6-8845-BD4E-CB4CCA059FC4}" type="datetimeFigureOut">
              <a:rPr lang="en-US" smtClean="0"/>
              <a:t>4/22/2026</a:t>
            </a:fld>
            <a:endParaRPr lang="en-US"/>
          </a:p>
        </p:txBody>
      </p:sp>
      <p:sp>
        <p:nvSpPr>
          <p:cNvPr id="9" name="Footer Placeholder 8"/>
          <p:cNvSpPr>
            <a:spLocks noGrp="1"/>
          </p:cNvSpPr>
          <p:nvPr>
            <p:ph type="ftr" sz="quarter" idx="11"/>
          </p:nvPr>
        </p:nvSpPr>
        <p:spPr/>
        <p:txBody>
          <a:bodyPr/>
          <a:lstStyle/>
          <a:p>
            <a:endParaRPr lang="en-US"/>
          </a:p>
        </p:txBody>
      </p:sp>
      <p:sp>
        <p:nvSpPr>
          <p:cNvPr id="10" name="Slide Number Placeholder 9"/>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0472628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3570644" y="767419"/>
            <a:ext cx="8115230" cy="5330952"/>
          </a:xfrm>
          <a:solidFill>
            <a:schemeClr val="bg1">
              <a:lumMod val="75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256032" y="3493008"/>
            <a:ext cx="2834640" cy="2322576"/>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5BCAD085-E8A6-8845-BD4E-CB4CCA059FC4}" type="datetimeFigureOut">
              <a:rPr lang="en-US" smtClean="0"/>
              <a:t>4/22/2026</a:t>
            </a:fld>
            <a:endParaRPr lang="en-US"/>
          </a:p>
        </p:txBody>
      </p:sp>
      <p:sp>
        <p:nvSpPr>
          <p:cNvPr id="9" name="Footer Placeholder 8"/>
          <p:cNvSpPr>
            <a:spLocks noGrp="1"/>
          </p:cNvSpPr>
          <p:nvPr>
            <p:ph type="ftr" sz="quarter" idx="11"/>
          </p:nvPr>
        </p:nvSpPr>
        <p:spPr>
          <a:xfrm>
            <a:off x="3499101" y="6356350"/>
            <a:ext cx="5911517" cy="365125"/>
          </a:xfrm>
        </p:spPr>
        <p:txBody>
          <a:bodyPr/>
          <a:lstStyle/>
          <a:p>
            <a:endParaRPr lang="en-US"/>
          </a:p>
        </p:txBody>
      </p:sp>
      <p:sp>
        <p:nvSpPr>
          <p:cNvPr id="10" name="Slide Number Placeholder 9"/>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00356759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BCAD085-E8A6-8845-BD4E-CB4CCA059FC4}" type="datetimeFigureOut">
              <a:rPr lang="en-US" smtClean="0"/>
              <a:t>4/22/2026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36815172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81000" y="990600"/>
            <a:ext cx="2819400" cy="49530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3867912" y="868680"/>
            <a:ext cx="7315200" cy="512064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BCAD085-E8A6-8845-BD4E-CB4CCA059FC4}" type="datetimeFigureOut">
              <a:rPr lang="en-US" smtClean="0"/>
              <a:t>4/22/2026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97463535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252919" y="1123837"/>
            <a:ext cx="2947482" cy="460118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8" name="Rectangle 37"/>
          <p:cNvSpPr/>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3" name="Text Placeholder 2"/>
          <p:cNvSpPr>
            <a:spLocks noGrp="1"/>
          </p:cNvSpPr>
          <p:nvPr>
            <p:ph type="body" idx="1"/>
          </p:nvPr>
        </p:nvSpPr>
        <p:spPr>
          <a:xfrm>
            <a:off x="3869268" y="864108"/>
            <a:ext cx="7315200" cy="5120640"/>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262465" y="6356350"/>
            <a:ext cx="2743200"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fld id="{5BCAD085-E8A6-8845-BD4E-CB4CCA059FC4}" type="datetimeFigureOut">
              <a:rPr lang="en-US" smtClean="0"/>
              <a:t>4/22/2026</a:t>
            </a:fld>
            <a:endParaRPr lang="en-US"/>
          </a:p>
        </p:txBody>
      </p:sp>
      <p:sp>
        <p:nvSpPr>
          <p:cNvPr id="5" name="Footer Placeholder 4"/>
          <p:cNvSpPr>
            <a:spLocks noGrp="1"/>
          </p:cNvSpPr>
          <p:nvPr>
            <p:ph type="ftr" sz="quarter" idx="3"/>
          </p:nvPr>
        </p:nvSpPr>
        <p:spPr>
          <a:xfrm>
            <a:off x="3869268" y="6356350"/>
            <a:ext cx="5911517"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endParaRPr lang="en-US"/>
          </a:p>
        </p:txBody>
      </p:sp>
      <p:sp>
        <p:nvSpPr>
          <p:cNvPr id="6" name="Slide Number Placeholder 5"/>
          <p:cNvSpPr>
            <a:spLocks noGrp="1"/>
          </p:cNvSpPr>
          <p:nvPr>
            <p:ph type="sldNum" sz="quarter" idx="4"/>
          </p:nvPr>
        </p:nvSpPr>
        <p:spPr>
          <a:xfrm>
            <a:off x="10634135" y="6356350"/>
            <a:ext cx="1530927" cy="365125"/>
          </a:xfrm>
          <a:prstGeom prst="rect">
            <a:avLst/>
          </a:prstGeom>
        </p:spPr>
        <p:txBody>
          <a:bodyPr vert="horz" lIns="91440" tIns="45720" rIns="91440" bIns="45720" rtlCol="0" anchor="ctr"/>
          <a:lstStyle>
            <a:lvl1pPr algn="r">
              <a:defRPr sz="1200" b="1">
                <a:solidFill>
                  <a:schemeClr val="accent1"/>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615834695"/>
      </p:ext>
    </p:extLst>
  </p:cSld>
  <p:clrMap bg1="lt1" tx1="dk1" bg2="lt2" tx2="dk2" accent1="accent1" accent2="accent2" accent3="accent3" accent4="accent4" accent5="accent5" accent6="accent6" hlink="hlink" folHlink="folHlink"/>
  <p:sldLayoutIdLst>
    <p:sldLayoutId id="2147483785" r:id="rId1"/>
    <p:sldLayoutId id="2147483786" r:id="rId2"/>
    <p:sldLayoutId id="2147483787" r:id="rId3"/>
    <p:sldLayoutId id="2147483788" r:id="rId4"/>
    <p:sldLayoutId id="2147483789" r:id="rId5"/>
    <p:sldLayoutId id="2147483790" r:id="rId6"/>
    <p:sldLayoutId id="2147483791" r:id="rId7"/>
    <p:sldLayoutId id="2147483792" r:id="rId8"/>
    <p:sldLayoutId id="2147483793" r:id="rId9"/>
    <p:sldLayoutId id="2147483794" r:id="rId10"/>
    <p:sldLayoutId id="2147483795" r:id="rId11"/>
  </p:sldLayoutIdLst>
  <p:txStyles>
    <p:titleStyle>
      <a:lvl1pPr algn="l" defTabSz="914400" rtl="0" eaLnBrk="1" latinLnBrk="0" hangingPunct="1">
        <a:lnSpc>
          <a:spcPct val="90000"/>
        </a:lnSpc>
        <a:spcBef>
          <a:spcPct val="0"/>
        </a:spcBef>
        <a:buNone/>
        <a:defRPr sz="3600" kern="1200" spc="-60" baseline="0">
          <a:solidFill>
            <a:srgbClr val="FFFFFF"/>
          </a:solid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buClr>
        <a:buFont typeface="Wingdings 2" pitchFamily="18" charset="2"/>
        <a:buChar char=""/>
        <a:defRPr sz="2000" kern="1200">
          <a:solidFill>
            <a:schemeClr val="tx1">
              <a:lumMod val="75000"/>
              <a:lumOff val="25000"/>
            </a:schemeClr>
          </a:solidFill>
          <a:latin typeface="+mn-lt"/>
          <a:ea typeface="+mn-ea"/>
          <a:cs typeface="+mn-cs"/>
        </a:defRPr>
      </a:lvl1pPr>
      <a:lvl2pPr marL="6858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800" kern="1200">
          <a:solidFill>
            <a:schemeClr val="tx1">
              <a:lumMod val="75000"/>
              <a:lumOff val="25000"/>
            </a:schemeClr>
          </a:solidFill>
          <a:latin typeface="+mn-lt"/>
          <a:ea typeface="+mn-ea"/>
          <a:cs typeface="+mn-cs"/>
        </a:defRPr>
      </a:lvl2pPr>
      <a:lvl3pPr marL="11430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600" kern="1200">
          <a:solidFill>
            <a:schemeClr val="tx1">
              <a:lumMod val="75000"/>
              <a:lumOff val="25000"/>
            </a:schemeClr>
          </a:solidFill>
          <a:latin typeface="+mn-lt"/>
          <a:ea typeface="+mn-ea"/>
          <a:cs typeface="+mn-cs"/>
        </a:defRPr>
      </a:lvl3pPr>
      <a:lvl4pPr marL="16002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75000"/>
              <a:lumOff val="25000"/>
            </a:schemeClr>
          </a:solidFill>
          <a:latin typeface="+mn-lt"/>
          <a:ea typeface="+mn-ea"/>
          <a:cs typeface="+mn-cs"/>
        </a:defRPr>
      </a:lvl4pPr>
      <a:lvl5pPr marL="20574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75000"/>
              <a:lumOff val="25000"/>
            </a:schemeClr>
          </a:solidFill>
          <a:latin typeface="+mn-lt"/>
          <a:ea typeface="+mn-ea"/>
          <a:cs typeface="+mn-cs"/>
        </a:defRPr>
      </a:lvl6pPr>
      <a:lvl7pPr marL="29718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75000"/>
              <a:lumOff val="25000"/>
            </a:schemeClr>
          </a:solidFill>
          <a:latin typeface="+mn-lt"/>
          <a:ea typeface="+mn-ea"/>
          <a:cs typeface="+mn-cs"/>
        </a:defRPr>
      </a:lvl7pPr>
      <a:lvl8pPr marL="34290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75000"/>
              <a:lumOff val="25000"/>
            </a:schemeClr>
          </a:solidFill>
          <a:latin typeface="+mn-lt"/>
          <a:ea typeface="+mn-ea"/>
          <a:cs typeface="+mn-cs"/>
        </a:defRPr>
      </a:lvl8pPr>
      <a:lvl9pPr marL="38862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8.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7.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7.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7.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7.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7.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DC3A14-3795-FF02-684B-F7D9F42E8ED7}"/>
              </a:ext>
            </a:extLst>
          </p:cNvPr>
          <p:cNvSpPr>
            <a:spLocks noGrp="1"/>
          </p:cNvSpPr>
          <p:nvPr>
            <p:ph type="title"/>
          </p:nvPr>
        </p:nvSpPr>
        <p:spPr/>
        <p:txBody>
          <a:bodyPr/>
          <a:lstStyle/>
          <a:p>
            <a:r>
              <a:rPr lang="en-GB" dirty="0"/>
              <a:t>Brief overview of transpersonal coaching</a:t>
            </a:r>
          </a:p>
        </p:txBody>
      </p:sp>
      <p:graphicFrame>
        <p:nvGraphicFramePr>
          <p:cNvPr id="6" name="Content Placeholder 2">
            <a:extLst>
              <a:ext uri="{FF2B5EF4-FFF2-40B4-BE49-F238E27FC236}">
                <a16:creationId xmlns:a16="http://schemas.microsoft.com/office/drawing/2014/main" id="{3C26D739-2E42-96DC-913C-418B4CC89A7D}"/>
              </a:ext>
            </a:extLst>
          </p:cNvPr>
          <p:cNvGraphicFramePr>
            <a:graphicFrameLocks noGrp="1"/>
          </p:cNvGraphicFramePr>
          <p:nvPr>
            <p:ph idx="1"/>
            <p:extLst>
              <p:ext uri="{D42A27DB-BD31-4B8C-83A1-F6EECF244321}">
                <p14:modId xmlns:p14="http://schemas.microsoft.com/office/powerpoint/2010/main" val="2246475805"/>
              </p:ext>
            </p:extLst>
          </p:nvPr>
        </p:nvGraphicFramePr>
        <p:xfrm>
          <a:off x="3867912" y="868680"/>
          <a:ext cx="7315200" cy="512064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 Placeholder 3">
            <a:extLst>
              <a:ext uri="{FF2B5EF4-FFF2-40B4-BE49-F238E27FC236}">
                <a16:creationId xmlns:a16="http://schemas.microsoft.com/office/drawing/2014/main" id="{56BFC967-0F0A-7C14-7085-8D90C4EFBEB1}"/>
              </a:ext>
            </a:extLst>
          </p:cNvPr>
          <p:cNvSpPr>
            <a:spLocks noGrp="1"/>
          </p:cNvSpPr>
          <p:nvPr>
            <p:ph type="body" sz="half" idx="2"/>
          </p:nvPr>
        </p:nvSpPr>
        <p:spPr/>
        <p:txBody>
          <a:bodyPr/>
          <a:lstStyle/>
          <a:p>
            <a:r>
              <a:rPr lang="en-GB" dirty="0"/>
              <a:t>Sam Brinkworth</a:t>
            </a:r>
          </a:p>
          <a:p>
            <a:endParaRPr lang="en-GB" dirty="0"/>
          </a:p>
          <a:p>
            <a:r>
              <a:rPr lang="en-GB" dirty="0"/>
              <a:t>BMPF7303D	</a:t>
            </a:r>
          </a:p>
          <a:p>
            <a:r>
              <a:rPr lang="en-GB" dirty="0"/>
              <a:t>Coaching and Mentoring</a:t>
            </a:r>
          </a:p>
          <a:p>
            <a:endParaRPr lang="en-GB" dirty="0"/>
          </a:p>
          <a:p>
            <a:endParaRPr lang="en-GB" dirty="0"/>
          </a:p>
          <a:p>
            <a:endParaRPr lang="en-GB" dirty="0"/>
          </a:p>
        </p:txBody>
      </p:sp>
    </p:spTree>
    <p:extLst>
      <p:ext uri="{BB962C8B-B14F-4D97-AF65-F5344CB8AC3E}">
        <p14:creationId xmlns:p14="http://schemas.microsoft.com/office/powerpoint/2010/main" val="63295175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2191695" cy="6858000"/>
          </a:xfrm>
          <a:prstGeom prst="rect">
            <a:avLst/>
          </a:prstGeom>
          <a:solidFill>
            <a:srgbClr val="F5F7FA"/>
          </a:solidFill>
          <a:ln>
            <a:solidFill>
              <a:srgbClr val="F5F7FA"/>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Rectangle 2"/>
          <p:cNvSpPr/>
          <p:nvPr/>
        </p:nvSpPr>
        <p:spPr>
          <a:xfrm>
            <a:off x="0" y="0"/>
            <a:ext cx="12191695" cy="594360"/>
          </a:xfrm>
          <a:prstGeom prst="rect">
            <a:avLst/>
          </a:prstGeom>
          <a:solidFill>
            <a:srgbClr val="192D50"/>
          </a:solidFill>
          <a:ln>
            <a:solidFill>
              <a:srgbClr val="192D50"/>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TextBox 3"/>
          <p:cNvSpPr txBox="1"/>
          <p:nvPr/>
        </p:nvSpPr>
        <p:spPr>
          <a:xfrm>
            <a:off x="228600" y="73152"/>
            <a:ext cx="10515600" cy="365760"/>
          </a:xfrm>
          <a:prstGeom prst="rect">
            <a:avLst/>
          </a:prstGeom>
          <a:noFill/>
        </p:spPr>
        <p:txBody>
          <a:bodyPr wrap="none">
            <a:spAutoFit/>
          </a:bodyPr>
          <a:lstStyle/>
          <a:p>
            <a:r>
              <a:rPr sz="2600" b="1">
                <a:solidFill>
                  <a:srgbClr val="FFFFFF"/>
                </a:solidFill>
              </a:rPr>
              <a:t>What is Transpersonal Coaching?</a:t>
            </a:r>
          </a:p>
        </p:txBody>
      </p:sp>
      <p:sp>
        <p:nvSpPr>
          <p:cNvPr id="5" name="Rectangle 4"/>
          <p:cNvSpPr/>
          <p:nvPr/>
        </p:nvSpPr>
        <p:spPr>
          <a:xfrm>
            <a:off x="274320" y="822960"/>
            <a:ext cx="73152" cy="5303520"/>
          </a:xfrm>
          <a:prstGeom prst="rect">
            <a:avLst/>
          </a:prstGeom>
          <a:solidFill>
            <a:srgbClr val="C49B3C"/>
          </a:solidFill>
          <a:ln>
            <a:solidFill>
              <a:srgbClr val="C49B3C"/>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TextBox 6"/>
          <p:cNvSpPr txBox="1"/>
          <p:nvPr/>
        </p:nvSpPr>
        <p:spPr>
          <a:xfrm>
            <a:off x="10789920" y="6400800"/>
            <a:ext cx="914400" cy="182880"/>
          </a:xfrm>
          <a:prstGeom prst="rect">
            <a:avLst/>
          </a:prstGeom>
          <a:noFill/>
        </p:spPr>
        <p:txBody>
          <a:bodyPr wrap="none">
            <a:spAutoFit/>
          </a:bodyPr>
          <a:lstStyle/>
          <a:p>
            <a:pPr algn="r"/>
            <a:r>
              <a:rPr sz="1000">
                <a:solidFill>
                  <a:srgbClr val="C49B3C"/>
                </a:solidFill>
              </a:rPr>
              <a:t>Slide 1</a:t>
            </a:r>
          </a:p>
        </p:txBody>
      </p:sp>
      <p:graphicFrame>
        <p:nvGraphicFramePr>
          <p:cNvPr id="9" name="TextBox 5">
            <a:extLst>
              <a:ext uri="{FF2B5EF4-FFF2-40B4-BE49-F238E27FC236}">
                <a16:creationId xmlns:a16="http://schemas.microsoft.com/office/drawing/2014/main" id="{CE9A5432-1D70-30F0-04AC-01EB1A075014}"/>
              </a:ext>
            </a:extLst>
          </p:cNvPr>
          <p:cNvGraphicFramePr/>
          <p:nvPr>
            <p:extLst>
              <p:ext uri="{D42A27DB-BD31-4B8C-83A1-F6EECF244321}">
                <p14:modId xmlns:p14="http://schemas.microsoft.com/office/powerpoint/2010/main" val="1205283798"/>
              </p:ext>
            </p:extLst>
          </p:nvPr>
        </p:nvGraphicFramePr>
        <p:xfrm>
          <a:off x="502920" y="914400"/>
          <a:ext cx="10789920" cy="53035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2191695" cy="6858000"/>
          </a:xfrm>
          <a:prstGeom prst="rect">
            <a:avLst/>
          </a:prstGeom>
          <a:solidFill>
            <a:srgbClr val="F5F7FA"/>
          </a:solidFill>
          <a:ln>
            <a:solidFill>
              <a:srgbClr val="F5F7FA"/>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Rectangle 2"/>
          <p:cNvSpPr/>
          <p:nvPr/>
        </p:nvSpPr>
        <p:spPr>
          <a:xfrm>
            <a:off x="0" y="0"/>
            <a:ext cx="12191695" cy="594360"/>
          </a:xfrm>
          <a:prstGeom prst="rect">
            <a:avLst/>
          </a:prstGeom>
          <a:solidFill>
            <a:srgbClr val="192D50"/>
          </a:solidFill>
          <a:ln>
            <a:solidFill>
              <a:srgbClr val="192D50"/>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TextBox 3"/>
          <p:cNvSpPr txBox="1"/>
          <p:nvPr/>
        </p:nvSpPr>
        <p:spPr>
          <a:xfrm>
            <a:off x="228600" y="73152"/>
            <a:ext cx="10515600" cy="365760"/>
          </a:xfrm>
          <a:prstGeom prst="rect">
            <a:avLst/>
          </a:prstGeom>
          <a:noFill/>
        </p:spPr>
        <p:txBody>
          <a:bodyPr wrap="none">
            <a:spAutoFit/>
          </a:bodyPr>
          <a:lstStyle/>
          <a:p>
            <a:r>
              <a:rPr sz="2600" b="1">
                <a:solidFill>
                  <a:srgbClr val="FFFFFF"/>
                </a:solidFill>
              </a:rPr>
              <a:t>Theoretical Roots &amp; Timeline</a:t>
            </a:r>
          </a:p>
        </p:txBody>
      </p:sp>
      <p:sp>
        <p:nvSpPr>
          <p:cNvPr id="5" name="Rectangle 4"/>
          <p:cNvSpPr/>
          <p:nvPr/>
        </p:nvSpPr>
        <p:spPr>
          <a:xfrm>
            <a:off x="274320" y="822960"/>
            <a:ext cx="73152" cy="5303520"/>
          </a:xfrm>
          <a:prstGeom prst="rect">
            <a:avLst/>
          </a:prstGeom>
          <a:solidFill>
            <a:srgbClr val="C49B3C"/>
          </a:solidFill>
          <a:ln>
            <a:solidFill>
              <a:srgbClr val="C49B3C"/>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TextBox 6"/>
          <p:cNvSpPr txBox="1"/>
          <p:nvPr/>
        </p:nvSpPr>
        <p:spPr>
          <a:xfrm>
            <a:off x="10789920" y="6400800"/>
            <a:ext cx="914400" cy="182880"/>
          </a:xfrm>
          <a:prstGeom prst="rect">
            <a:avLst/>
          </a:prstGeom>
          <a:noFill/>
        </p:spPr>
        <p:txBody>
          <a:bodyPr wrap="none">
            <a:spAutoFit/>
          </a:bodyPr>
          <a:lstStyle/>
          <a:p>
            <a:pPr algn="r"/>
            <a:r>
              <a:rPr sz="1000">
                <a:solidFill>
                  <a:srgbClr val="C49B3C"/>
                </a:solidFill>
              </a:rPr>
              <a:t>Slide 2</a:t>
            </a:r>
          </a:p>
        </p:txBody>
      </p:sp>
      <p:graphicFrame>
        <p:nvGraphicFramePr>
          <p:cNvPr id="9" name="TextBox 5">
            <a:extLst>
              <a:ext uri="{FF2B5EF4-FFF2-40B4-BE49-F238E27FC236}">
                <a16:creationId xmlns:a16="http://schemas.microsoft.com/office/drawing/2014/main" id="{C89D9224-AE9E-42F9-A7EB-4BF01AB83354}"/>
              </a:ext>
            </a:extLst>
          </p:cNvPr>
          <p:cNvGraphicFramePr/>
          <p:nvPr>
            <p:extLst>
              <p:ext uri="{D42A27DB-BD31-4B8C-83A1-F6EECF244321}">
                <p14:modId xmlns:p14="http://schemas.microsoft.com/office/powerpoint/2010/main" val="2449824898"/>
              </p:ext>
            </p:extLst>
          </p:nvPr>
        </p:nvGraphicFramePr>
        <p:xfrm>
          <a:off x="502920" y="914400"/>
          <a:ext cx="10789920" cy="53035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C088D4D-CD1D-062A-3DF7-CED70509B602}"/>
            </a:ext>
          </a:extLst>
        </p:cNvPr>
        <p:cNvGrpSpPr/>
        <p:nvPr/>
      </p:nvGrpSpPr>
      <p:grpSpPr>
        <a:xfrm>
          <a:off x="0" y="0"/>
          <a:ext cx="0" cy="0"/>
          <a:chOff x="0" y="0"/>
          <a:chExt cx="0" cy="0"/>
        </a:xfrm>
      </p:grpSpPr>
      <p:sp>
        <p:nvSpPr>
          <p:cNvPr id="2" name="Rectangle 1">
            <a:extLst>
              <a:ext uri="{FF2B5EF4-FFF2-40B4-BE49-F238E27FC236}">
                <a16:creationId xmlns:a16="http://schemas.microsoft.com/office/drawing/2014/main" id="{14BE4BE7-E964-B501-B26B-A9CB60890F7E}"/>
              </a:ext>
            </a:extLst>
          </p:cNvPr>
          <p:cNvSpPr/>
          <p:nvPr/>
        </p:nvSpPr>
        <p:spPr>
          <a:xfrm>
            <a:off x="0" y="0"/>
            <a:ext cx="12191695" cy="6858000"/>
          </a:xfrm>
          <a:prstGeom prst="rect">
            <a:avLst/>
          </a:prstGeom>
          <a:solidFill>
            <a:srgbClr val="F5F7FA"/>
          </a:solidFill>
          <a:ln>
            <a:solidFill>
              <a:srgbClr val="F5F7FA"/>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Rectangle 2">
            <a:extLst>
              <a:ext uri="{FF2B5EF4-FFF2-40B4-BE49-F238E27FC236}">
                <a16:creationId xmlns:a16="http://schemas.microsoft.com/office/drawing/2014/main" id="{94DDCA97-13C8-18A7-3B66-BEA6616496A6}"/>
              </a:ext>
            </a:extLst>
          </p:cNvPr>
          <p:cNvSpPr/>
          <p:nvPr/>
        </p:nvSpPr>
        <p:spPr>
          <a:xfrm>
            <a:off x="0" y="0"/>
            <a:ext cx="12191695" cy="594360"/>
          </a:xfrm>
          <a:prstGeom prst="rect">
            <a:avLst/>
          </a:prstGeom>
          <a:solidFill>
            <a:srgbClr val="192D50"/>
          </a:solidFill>
          <a:ln>
            <a:solidFill>
              <a:srgbClr val="192D50"/>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TextBox 3">
            <a:extLst>
              <a:ext uri="{FF2B5EF4-FFF2-40B4-BE49-F238E27FC236}">
                <a16:creationId xmlns:a16="http://schemas.microsoft.com/office/drawing/2014/main" id="{D6C8E1F8-AF89-78BA-1150-4ED97B594599}"/>
              </a:ext>
            </a:extLst>
          </p:cNvPr>
          <p:cNvSpPr txBox="1"/>
          <p:nvPr/>
        </p:nvSpPr>
        <p:spPr>
          <a:xfrm>
            <a:off x="228600" y="73152"/>
            <a:ext cx="2390270" cy="492443"/>
          </a:xfrm>
          <a:prstGeom prst="rect">
            <a:avLst/>
          </a:prstGeom>
          <a:noFill/>
        </p:spPr>
        <p:txBody>
          <a:bodyPr wrap="none">
            <a:spAutoFit/>
          </a:bodyPr>
          <a:lstStyle/>
          <a:p>
            <a:r>
              <a:rPr lang="en-GB" sz="2600" b="1" dirty="0">
                <a:solidFill>
                  <a:srgbClr val="FFFFFF"/>
                </a:solidFill>
              </a:rPr>
              <a:t>Key differences</a:t>
            </a:r>
            <a:endParaRPr sz="2600" b="1" dirty="0">
              <a:solidFill>
                <a:srgbClr val="FFFFFF"/>
              </a:solidFill>
            </a:endParaRPr>
          </a:p>
        </p:txBody>
      </p:sp>
      <p:sp>
        <p:nvSpPr>
          <p:cNvPr id="5" name="Rectangle 4">
            <a:extLst>
              <a:ext uri="{FF2B5EF4-FFF2-40B4-BE49-F238E27FC236}">
                <a16:creationId xmlns:a16="http://schemas.microsoft.com/office/drawing/2014/main" id="{738A0483-27EF-FCFA-6BD9-1E1DF8D87CA6}"/>
              </a:ext>
            </a:extLst>
          </p:cNvPr>
          <p:cNvSpPr/>
          <p:nvPr/>
        </p:nvSpPr>
        <p:spPr>
          <a:xfrm>
            <a:off x="274320" y="822960"/>
            <a:ext cx="73152" cy="5303520"/>
          </a:xfrm>
          <a:prstGeom prst="rect">
            <a:avLst/>
          </a:prstGeom>
          <a:solidFill>
            <a:srgbClr val="C49B3C"/>
          </a:solidFill>
          <a:ln>
            <a:solidFill>
              <a:srgbClr val="C49B3C"/>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TextBox 6">
            <a:extLst>
              <a:ext uri="{FF2B5EF4-FFF2-40B4-BE49-F238E27FC236}">
                <a16:creationId xmlns:a16="http://schemas.microsoft.com/office/drawing/2014/main" id="{4593312C-C107-8B29-E070-963D7A65B5E4}"/>
              </a:ext>
            </a:extLst>
          </p:cNvPr>
          <p:cNvSpPr txBox="1"/>
          <p:nvPr/>
        </p:nvSpPr>
        <p:spPr>
          <a:xfrm>
            <a:off x="10789920" y="6400800"/>
            <a:ext cx="914400" cy="182880"/>
          </a:xfrm>
          <a:prstGeom prst="rect">
            <a:avLst/>
          </a:prstGeom>
          <a:noFill/>
        </p:spPr>
        <p:txBody>
          <a:bodyPr wrap="none">
            <a:spAutoFit/>
          </a:bodyPr>
          <a:lstStyle/>
          <a:p>
            <a:pPr algn="r"/>
            <a:r>
              <a:rPr sz="1000">
                <a:solidFill>
                  <a:srgbClr val="C49B3C"/>
                </a:solidFill>
              </a:rPr>
              <a:t>Slide 1</a:t>
            </a:r>
          </a:p>
        </p:txBody>
      </p:sp>
      <p:graphicFrame>
        <p:nvGraphicFramePr>
          <p:cNvPr id="9" name="TextBox 5">
            <a:extLst>
              <a:ext uri="{FF2B5EF4-FFF2-40B4-BE49-F238E27FC236}">
                <a16:creationId xmlns:a16="http://schemas.microsoft.com/office/drawing/2014/main" id="{281EDF3E-36E6-E84F-875B-E0B24A9B5300}"/>
              </a:ext>
            </a:extLst>
          </p:cNvPr>
          <p:cNvGraphicFramePr/>
          <p:nvPr>
            <p:extLst>
              <p:ext uri="{D42A27DB-BD31-4B8C-83A1-F6EECF244321}">
                <p14:modId xmlns:p14="http://schemas.microsoft.com/office/powerpoint/2010/main" val="3424410931"/>
              </p:ext>
            </p:extLst>
          </p:nvPr>
        </p:nvGraphicFramePr>
        <p:xfrm>
          <a:off x="502920" y="914400"/>
          <a:ext cx="10789920" cy="53035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44602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2191695" cy="6858000"/>
          </a:xfrm>
          <a:prstGeom prst="rect">
            <a:avLst/>
          </a:prstGeom>
          <a:solidFill>
            <a:srgbClr val="F5F7FA"/>
          </a:solidFill>
          <a:ln>
            <a:solidFill>
              <a:srgbClr val="F5F7FA"/>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Rectangle 2"/>
          <p:cNvSpPr/>
          <p:nvPr/>
        </p:nvSpPr>
        <p:spPr>
          <a:xfrm>
            <a:off x="0" y="0"/>
            <a:ext cx="12191695" cy="594360"/>
          </a:xfrm>
          <a:prstGeom prst="rect">
            <a:avLst/>
          </a:prstGeom>
          <a:solidFill>
            <a:srgbClr val="192D50"/>
          </a:solidFill>
          <a:ln>
            <a:solidFill>
              <a:srgbClr val="192D50"/>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TextBox 3"/>
          <p:cNvSpPr txBox="1"/>
          <p:nvPr/>
        </p:nvSpPr>
        <p:spPr>
          <a:xfrm>
            <a:off x="228600" y="73152"/>
            <a:ext cx="10515600" cy="365760"/>
          </a:xfrm>
          <a:prstGeom prst="rect">
            <a:avLst/>
          </a:prstGeom>
          <a:noFill/>
        </p:spPr>
        <p:txBody>
          <a:bodyPr wrap="none">
            <a:spAutoFit/>
          </a:bodyPr>
          <a:lstStyle/>
          <a:p>
            <a:r>
              <a:rPr sz="2600" b="1">
                <a:solidFill>
                  <a:srgbClr val="FFFFFF"/>
                </a:solidFill>
              </a:rPr>
              <a:t>How it Works in Coaching</a:t>
            </a:r>
          </a:p>
        </p:txBody>
      </p:sp>
      <p:sp>
        <p:nvSpPr>
          <p:cNvPr id="5" name="Rectangle 4"/>
          <p:cNvSpPr/>
          <p:nvPr/>
        </p:nvSpPr>
        <p:spPr>
          <a:xfrm>
            <a:off x="274320" y="822960"/>
            <a:ext cx="73152" cy="5303520"/>
          </a:xfrm>
          <a:prstGeom prst="rect">
            <a:avLst/>
          </a:prstGeom>
          <a:solidFill>
            <a:srgbClr val="C49B3C"/>
          </a:solidFill>
          <a:ln>
            <a:solidFill>
              <a:srgbClr val="C49B3C"/>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TextBox 6"/>
          <p:cNvSpPr txBox="1"/>
          <p:nvPr/>
        </p:nvSpPr>
        <p:spPr>
          <a:xfrm>
            <a:off x="10789920" y="6400800"/>
            <a:ext cx="914400" cy="182880"/>
          </a:xfrm>
          <a:prstGeom prst="rect">
            <a:avLst/>
          </a:prstGeom>
          <a:noFill/>
        </p:spPr>
        <p:txBody>
          <a:bodyPr wrap="none">
            <a:spAutoFit/>
          </a:bodyPr>
          <a:lstStyle/>
          <a:p>
            <a:pPr algn="r"/>
            <a:r>
              <a:rPr sz="1000">
                <a:solidFill>
                  <a:srgbClr val="C49B3C"/>
                </a:solidFill>
              </a:rPr>
              <a:t>Slide 4</a:t>
            </a:r>
          </a:p>
        </p:txBody>
      </p:sp>
      <p:graphicFrame>
        <p:nvGraphicFramePr>
          <p:cNvPr id="11" name="TextBox 5">
            <a:extLst>
              <a:ext uri="{FF2B5EF4-FFF2-40B4-BE49-F238E27FC236}">
                <a16:creationId xmlns:a16="http://schemas.microsoft.com/office/drawing/2014/main" id="{FC2B0DEF-5E89-B6A0-B310-3109DDF9EAC4}"/>
              </a:ext>
            </a:extLst>
          </p:cNvPr>
          <p:cNvGraphicFramePr/>
          <p:nvPr>
            <p:extLst>
              <p:ext uri="{D42A27DB-BD31-4B8C-83A1-F6EECF244321}">
                <p14:modId xmlns:p14="http://schemas.microsoft.com/office/powerpoint/2010/main" val="1901287190"/>
              </p:ext>
            </p:extLst>
          </p:nvPr>
        </p:nvGraphicFramePr>
        <p:xfrm>
          <a:off x="502920" y="914400"/>
          <a:ext cx="10789920" cy="53035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2191695" cy="6858000"/>
          </a:xfrm>
          <a:prstGeom prst="rect">
            <a:avLst/>
          </a:prstGeom>
          <a:solidFill>
            <a:srgbClr val="F5F7FA"/>
          </a:solidFill>
          <a:ln>
            <a:solidFill>
              <a:srgbClr val="F5F7FA"/>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Rectangle 2"/>
          <p:cNvSpPr/>
          <p:nvPr/>
        </p:nvSpPr>
        <p:spPr>
          <a:xfrm>
            <a:off x="0" y="0"/>
            <a:ext cx="12191695" cy="594360"/>
          </a:xfrm>
          <a:prstGeom prst="rect">
            <a:avLst/>
          </a:prstGeom>
          <a:solidFill>
            <a:srgbClr val="192D50"/>
          </a:solidFill>
          <a:ln>
            <a:solidFill>
              <a:srgbClr val="192D50"/>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TextBox 3"/>
          <p:cNvSpPr txBox="1"/>
          <p:nvPr/>
        </p:nvSpPr>
        <p:spPr>
          <a:xfrm>
            <a:off x="228600" y="73152"/>
            <a:ext cx="10515600" cy="365760"/>
          </a:xfrm>
          <a:prstGeom prst="rect">
            <a:avLst/>
          </a:prstGeom>
          <a:noFill/>
        </p:spPr>
        <p:txBody>
          <a:bodyPr wrap="none">
            <a:spAutoFit/>
          </a:bodyPr>
          <a:lstStyle/>
          <a:p>
            <a:r>
              <a:rPr sz="2600" b="1">
                <a:solidFill>
                  <a:srgbClr val="FFFFFF"/>
                </a:solidFill>
              </a:rPr>
              <a:t>Critical Reflection</a:t>
            </a:r>
          </a:p>
        </p:txBody>
      </p:sp>
      <p:sp>
        <p:nvSpPr>
          <p:cNvPr id="5" name="Rectangle 4"/>
          <p:cNvSpPr/>
          <p:nvPr/>
        </p:nvSpPr>
        <p:spPr>
          <a:xfrm>
            <a:off x="274320" y="822960"/>
            <a:ext cx="73152" cy="5303520"/>
          </a:xfrm>
          <a:prstGeom prst="rect">
            <a:avLst/>
          </a:prstGeom>
          <a:solidFill>
            <a:srgbClr val="C49B3C"/>
          </a:solidFill>
          <a:ln>
            <a:solidFill>
              <a:srgbClr val="C49B3C"/>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TextBox 6"/>
          <p:cNvSpPr txBox="1"/>
          <p:nvPr/>
        </p:nvSpPr>
        <p:spPr>
          <a:xfrm>
            <a:off x="10789920" y="6400800"/>
            <a:ext cx="914400" cy="182880"/>
          </a:xfrm>
          <a:prstGeom prst="rect">
            <a:avLst/>
          </a:prstGeom>
          <a:noFill/>
        </p:spPr>
        <p:txBody>
          <a:bodyPr wrap="none">
            <a:spAutoFit/>
          </a:bodyPr>
          <a:lstStyle/>
          <a:p>
            <a:pPr algn="r"/>
            <a:r>
              <a:rPr sz="1000">
                <a:solidFill>
                  <a:srgbClr val="C49B3C"/>
                </a:solidFill>
              </a:rPr>
              <a:t>Slide 5</a:t>
            </a:r>
          </a:p>
        </p:txBody>
      </p:sp>
      <p:graphicFrame>
        <p:nvGraphicFramePr>
          <p:cNvPr id="9" name="TextBox 5">
            <a:extLst>
              <a:ext uri="{FF2B5EF4-FFF2-40B4-BE49-F238E27FC236}">
                <a16:creationId xmlns:a16="http://schemas.microsoft.com/office/drawing/2014/main" id="{F8A08F21-BCF7-1BE9-4E47-9B6E8658A729}"/>
              </a:ext>
            </a:extLst>
          </p:cNvPr>
          <p:cNvGraphicFramePr/>
          <p:nvPr>
            <p:extLst>
              <p:ext uri="{D42A27DB-BD31-4B8C-83A1-F6EECF244321}">
                <p14:modId xmlns:p14="http://schemas.microsoft.com/office/powerpoint/2010/main" val="2371244136"/>
              </p:ext>
            </p:extLst>
          </p:nvPr>
        </p:nvGraphicFramePr>
        <p:xfrm>
          <a:off x="502920" y="914400"/>
          <a:ext cx="10789920" cy="53035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theme/theme1.xml><?xml version="1.0" encoding="utf-8"?>
<a:theme xmlns:a="http://schemas.openxmlformats.org/drawingml/2006/main" name="Frame">
  <a:themeElements>
    <a:clrScheme name="Frame">
      <a:dk1>
        <a:srgbClr val="2F2B20"/>
      </a:dk1>
      <a:lt1>
        <a:srgbClr val="FFFFFF"/>
      </a:lt1>
      <a:dk2>
        <a:srgbClr val="675E47"/>
      </a:dk2>
      <a:lt2>
        <a:srgbClr val="DFDCB7"/>
      </a:lt2>
      <a:accent1>
        <a:srgbClr val="A9A57C"/>
      </a:accent1>
      <a:accent2>
        <a:srgbClr val="9CBEBD"/>
      </a:accent2>
      <a:accent3>
        <a:srgbClr val="D2CB6C"/>
      </a:accent3>
      <a:accent4>
        <a:srgbClr val="95A39D"/>
      </a:accent4>
      <a:accent5>
        <a:srgbClr val="C89F5D"/>
      </a:accent5>
      <a:accent6>
        <a:srgbClr val="B1A089"/>
      </a:accent6>
      <a:hlink>
        <a:srgbClr val="D25814"/>
      </a:hlink>
      <a:folHlink>
        <a:srgbClr val="849A0A"/>
      </a:folHlink>
    </a:clrScheme>
    <a:fontScheme name="Frame">
      <a:maj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Frame">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20000"/>
                <a:lumMod val="102000"/>
              </a:schemeClr>
            </a:gs>
            <a:gs pos="48000">
              <a:schemeClr val="phClr">
                <a:tint val="98000"/>
                <a:shade val="90000"/>
                <a:satMod val="110000"/>
                <a:lumMod val="103000"/>
              </a:schemeClr>
            </a:gs>
            <a:gs pos="100000">
              <a:schemeClr val="phClr">
                <a:tint val="98000"/>
                <a:shade val="8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Frame" id="{F226E7A2-7162-461C-9490-D27D9DC04E43}" vid="{18A1B607-7BAE-46D6-8090-545AC7BDD739}"/>
    </a:ext>
  </a:extLst>
</a:theme>
</file>

<file path=docProps/app.xml><?xml version="1.0" encoding="utf-8"?>
<Properties xmlns="http://schemas.openxmlformats.org/officeDocument/2006/extended-properties" xmlns:vt="http://schemas.openxmlformats.org/officeDocument/2006/docPropsVTypes">
  <Template>TM03457475[[fn=Frame]]</Template>
  <TotalTime>2019</TotalTime>
  <Words>255</Words>
  <Application>Microsoft Office PowerPoint</Application>
  <PresentationFormat>Widescreen</PresentationFormat>
  <Paragraphs>48</Paragraphs>
  <Slides>6</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6</vt:i4>
      </vt:variant>
    </vt:vector>
  </HeadingPairs>
  <TitlesOfParts>
    <vt:vector size="9" baseType="lpstr">
      <vt:lpstr>Corbel</vt:lpstr>
      <vt:lpstr>Wingdings 2</vt:lpstr>
      <vt:lpstr>Frame</vt:lpstr>
      <vt:lpstr>Brief overview of transpersonal coaching</vt:lpstr>
      <vt:lpstr>PowerPoint Presentation</vt:lpstr>
      <vt:lpstr>PowerPoint Presentation</vt:lpstr>
      <vt:lpstr>PowerPoint Presentation</vt:lpstr>
      <vt:lpstr>PowerPoint Presentation</vt:lpstr>
      <vt:lpstr>PowerPoint Presentation</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keywords/>
  <dc:description>generated using python-pptx</dc:description>
  <cp:lastModifiedBy>Samantha Brinkworth</cp:lastModifiedBy>
  <cp:revision>4</cp:revision>
  <dcterms:created xsi:type="dcterms:W3CDTF">2013-01-27T09:14:16Z</dcterms:created>
  <dcterms:modified xsi:type="dcterms:W3CDTF">2026-04-23T08:52:01Z</dcterms:modified>
  <cp:category/>
</cp:coreProperties>
</file>