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  <p:sldMasterId id="2147483661" r:id="rId5"/>
  </p:sldMasterIdLst>
  <p:notesMasterIdLst>
    <p:notesMasterId r:id="rId32"/>
  </p:notesMasterIdLst>
  <p:sldIdLst>
    <p:sldId id="403" r:id="rId6"/>
    <p:sldId id="404" r:id="rId7"/>
    <p:sldId id="406" r:id="rId8"/>
    <p:sldId id="410" r:id="rId9"/>
    <p:sldId id="408" r:id="rId10"/>
    <p:sldId id="409" r:id="rId11"/>
    <p:sldId id="411" r:id="rId12"/>
    <p:sldId id="412" r:id="rId13"/>
    <p:sldId id="417" r:id="rId14"/>
    <p:sldId id="413" r:id="rId15"/>
    <p:sldId id="418" r:id="rId16"/>
    <p:sldId id="419" r:id="rId17"/>
    <p:sldId id="420" r:id="rId18"/>
    <p:sldId id="421" r:id="rId19"/>
    <p:sldId id="422" r:id="rId20"/>
    <p:sldId id="423" r:id="rId21"/>
    <p:sldId id="297" r:id="rId22"/>
    <p:sldId id="425" r:id="rId23"/>
    <p:sldId id="426" r:id="rId24"/>
    <p:sldId id="427" r:id="rId25"/>
    <p:sldId id="433" r:id="rId26"/>
    <p:sldId id="437" r:id="rId27"/>
    <p:sldId id="434" r:id="rId28"/>
    <p:sldId id="435" r:id="rId29"/>
    <p:sldId id="424" r:id="rId30"/>
    <p:sldId id="405" r:id="rId31"/>
  </p:sldIdLst>
  <p:sldSz cx="12192000" cy="6858000"/>
  <p:notesSz cx="6858000" cy="9144000"/>
  <p:custDataLst>
    <p:tags r:id="rId3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CAF771"/>
    <a:srgbClr val="91D70C"/>
    <a:srgbClr val="1C2E54"/>
    <a:srgbClr val="FFA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926CB8B-895A-4FD4-B3E1-9D7865DED28B}" v="13" dt="2024-03-15T13:04:15.01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75486" autoAdjust="0"/>
  </p:normalViewPr>
  <p:slideViewPr>
    <p:cSldViewPr snapToGrid="0">
      <p:cViewPr varScale="1">
        <p:scale>
          <a:sx n="52" d="100"/>
          <a:sy n="52" d="100"/>
        </p:scale>
        <p:origin x="1434" y="60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microsoft.com/office/2015/10/relationships/revisionInfo" Target="revisionInfo.xml"/><Relationship Id="rId3" Type="http://schemas.openxmlformats.org/officeDocument/2006/relationships/customXml" Target="../customXml/item3.xml"/><Relationship Id="rId21" Type="http://schemas.openxmlformats.org/officeDocument/2006/relationships/slide" Target="slides/slide16.xml"/><Relationship Id="rId34" Type="http://schemas.openxmlformats.org/officeDocument/2006/relationships/presProps" Target="presProps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tags" Target="tags/tag1.xml"/><Relationship Id="rId38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slide" Target="slides/slide24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notesMaster" Target="notesMasters/notesMaster1.xml"/><Relationship Id="rId37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theme" Target="theme/theme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arl Daniels" userId="db626765-a67d-419c-bcb9-89616545bb24" providerId="ADAL" clId="{202885C7-9FA4-4ECA-9968-0A6869CC1914}"/>
    <pc:docChg chg="undo redo custSel addSld delSld modSld sldOrd">
      <pc:chgData name="Carl Daniels" userId="db626765-a67d-419c-bcb9-89616545bb24" providerId="ADAL" clId="{202885C7-9FA4-4ECA-9968-0A6869CC1914}" dt="2024-02-27T09:45:31.981" v="9750" actId="2710"/>
      <pc:docMkLst>
        <pc:docMk/>
      </pc:docMkLst>
      <pc:sldChg chg="del">
        <pc:chgData name="Carl Daniels" userId="db626765-a67d-419c-bcb9-89616545bb24" providerId="ADAL" clId="{202885C7-9FA4-4ECA-9968-0A6869CC1914}" dt="2024-02-16T12:48:28.187" v="192" actId="47"/>
        <pc:sldMkLst>
          <pc:docMk/>
          <pc:sldMk cId="347002352" sldId="256"/>
        </pc:sldMkLst>
      </pc:sldChg>
      <pc:sldChg chg="del">
        <pc:chgData name="Carl Daniels" userId="db626765-a67d-419c-bcb9-89616545bb24" providerId="ADAL" clId="{202885C7-9FA4-4ECA-9968-0A6869CC1914}" dt="2024-02-16T12:48:01.083" v="181" actId="47"/>
        <pc:sldMkLst>
          <pc:docMk/>
          <pc:sldMk cId="319882103" sldId="257"/>
        </pc:sldMkLst>
      </pc:sldChg>
      <pc:sldChg chg="del">
        <pc:chgData name="Carl Daniels" userId="db626765-a67d-419c-bcb9-89616545bb24" providerId="ADAL" clId="{202885C7-9FA4-4ECA-9968-0A6869CC1914}" dt="2024-02-16T12:48:38.316" v="197" actId="47"/>
        <pc:sldMkLst>
          <pc:docMk/>
          <pc:sldMk cId="3623479382" sldId="258"/>
        </pc:sldMkLst>
      </pc:sldChg>
      <pc:sldChg chg="del">
        <pc:chgData name="Carl Daniels" userId="db626765-a67d-419c-bcb9-89616545bb24" providerId="ADAL" clId="{202885C7-9FA4-4ECA-9968-0A6869CC1914}" dt="2024-02-16T12:49:02.083" v="202" actId="47"/>
        <pc:sldMkLst>
          <pc:docMk/>
          <pc:sldMk cId="810015925" sldId="262"/>
        </pc:sldMkLst>
      </pc:sldChg>
      <pc:sldChg chg="del">
        <pc:chgData name="Carl Daniels" userId="db626765-a67d-419c-bcb9-89616545bb24" providerId="ADAL" clId="{202885C7-9FA4-4ECA-9968-0A6869CC1914}" dt="2024-02-16T12:49:00.865" v="201" actId="47"/>
        <pc:sldMkLst>
          <pc:docMk/>
          <pc:sldMk cId="3381528245" sldId="263"/>
        </pc:sldMkLst>
      </pc:sldChg>
      <pc:sldChg chg="del">
        <pc:chgData name="Carl Daniels" userId="db626765-a67d-419c-bcb9-89616545bb24" providerId="ADAL" clId="{202885C7-9FA4-4ECA-9968-0A6869CC1914}" dt="2024-02-24T23:36:27.334" v="295" actId="47"/>
        <pc:sldMkLst>
          <pc:docMk/>
          <pc:sldMk cId="2352778399" sldId="264"/>
        </pc:sldMkLst>
      </pc:sldChg>
      <pc:sldChg chg="del">
        <pc:chgData name="Carl Daniels" userId="db626765-a67d-419c-bcb9-89616545bb24" providerId="ADAL" clId="{202885C7-9FA4-4ECA-9968-0A6869CC1914}" dt="2024-02-16T12:48:58.636" v="200" actId="47"/>
        <pc:sldMkLst>
          <pc:docMk/>
          <pc:sldMk cId="1273746527" sldId="265"/>
        </pc:sldMkLst>
      </pc:sldChg>
      <pc:sldChg chg="modSp del mod">
        <pc:chgData name="Carl Daniels" userId="db626765-a67d-419c-bcb9-89616545bb24" providerId="ADAL" clId="{202885C7-9FA4-4ECA-9968-0A6869CC1914}" dt="2024-02-16T12:50:11.326" v="212" actId="47"/>
        <pc:sldMkLst>
          <pc:docMk/>
          <pc:sldMk cId="3899314898" sldId="276"/>
        </pc:sldMkLst>
        <pc:spChg chg="mod">
          <ac:chgData name="Carl Daniels" userId="db626765-a67d-419c-bcb9-89616545bb24" providerId="ADAL" clId="{202885C7-9FA4-4ECA-9968-0A6869CC1914}" dt="2024-02-16T12:46:24.703" v="163" actId="14100"/>
          <ac:spMkLst>
            <pc:docMk/>
            <pc:sldMk cId="3899314898" sldId="276"/>
            <ac:spMk id="4" creationId="{092A84E3-DF34-6C6C-11B9-A25FBEB80D06}"/>
          </ac:spMkLst>
        </pc:spChg>
        <pc:spChg chg="mod">
          <ac:chgData name="Carl Daniels" userId="db626765-a67d-419c-bcb9-89616545bb24" providerId="ADAL" clId="{202885C7-9FA4-4ECA-9968-0A6869CC1914}" dt="2024-02-16T12:47:18.066" v="171" actId="14100"/>
          <ac:spMkLst>
            <pc:docMk/>
            <pc:sldMk cId="3899314898" sldId="276"/>
            <ac:spMk id="5" creationId="{D7355628-8684-D5FA-B6D0-0C449BDEEAA5}"/>
          </ac:spMkLst>
        </pc:spChg>
        <pc:spChg chg="mod">
          <ac:chgData name="Carl Daniels" userId="db626765-a67d-419c-bcb9-89616545bb24" providerId="ADAL" clId="{202885C7-9FA4-4ECA-9968-0A6869CC1914}" dt="2024-02-16T12:47:34.382" v="178" actId="1076"/>
          <ac:spMkLst>
            <pc:docMk/>
            <pc:sldMk cId="3899314898" sldId="276"/>
            <ac:spMk id="7" creationId="{026321A8-1F04-BCF6-F4CF-974C3A2518FB}"/>
          </ac:spMkLst>
        </pc:spChg>
        <pc:spChg chg="mod">
          <ac:chgData name="Carl Daniels" userId="db626765-a67d-419c-bcb9-89616545bb24" providerId="ADAL" clId="{202885C7-9FA4-4ECA-9968-0A6869CC1914}" dt="2024-02-16T12:47:41.021" v="180" actId="1076"/>
          <ac:spMkLst>
            <pc:docMk/>
            <pc:sldMk cId="3899314898" sldId="276"/>
            <ac:spMk id="9" creationId="{F72BCCDF-47B9-F50B-DF49-89156616A57C}"/>
          </ac:spMkLst>
        </pc:spChg>
      </pc:sldChg>
      <pc:sldChg chg="del">
        <pc:chgData name="Carl Daniels" userId="db626765-a67d-419c-bcb9-89616545bb24" providerId="ADAL" clId="{202885C7-9FA4-4ECA-9968-0A6869CC1914}" dt="2024-02-16T12:49:28.734" v="209" actId="47"/>
        <pc:sldMkLst>
          <pc:docMk/>
          <pc:sldMk cId="1599884757" sldId="277"/>
        </pc:sldMkLst>
      </pc:sldChg>
      <pc:sldChg chg="del">
        <pc:chgData name="Carl Daniels" userId="db626765-a67d-419c-bcb9-89616545bb24" providerId="ADAL" clId="{202885C7-9FA4-4ECA-9968-0A6869CC1914}" dt="2024-02-16T12:48:51.590" v="199" actId="47"/>
        <pc:sldMkLst>
          <pc:docMk/>
          <pc:sldMk cId="3161530535" sldId="278"/>
        </pc:sldMkLst>
      </pc:sldChg>
      <pc:sldChg chg="del">
        <pc:chgData name="Carl Daniels" userId="db626765-a67d-419c-bcb9-89616545bb24" providerId="ADAL" clId="{202885C7-9FA4-4ECA-9968-0A6869CC1914}" dt="2024-02-16T12:48:58.636" v="200" actId="47"/>
        <pc:sldMkLst>
          <pc:docMk/>
          <pc:sldMk cId="1723138168" sldId="279"/>
        </pc:sldMkLst>
      </pc:sldChg>
      <pc:sldChg chg="delSp del mod">
        <pc:chgData name="Carl Daniels" userId="db626765-a67d-419c-bcb9-89616545bb24" providerId="ADAL" clId="{202885C7-9FA4-4ECA-9968-0A6869CC1914}" dt="2024-02-16T13:25:00.779" v="268" actId="47"/>
        <pc:sldMkLst>
          <pc:docMk/>
          <pc:sldMk cId="587523500" sldId="280"/>
        </pc:sldMkLst>
        <pc:spChg chg="del">
          <ac:chgData name="Carl Daniels" userId="db626765-a67d-419c-bcb9-89616545bb24" providerId="ADAL" clId="{202885C7-9FA4-4ECA-9968-0A6869CC1914}" dt="2024-02-16T12:48:17.045" v="183" actId="478"/>
          <ac:spMkLst>
            <pc:docMk/>
            <pc:sldMk cId="587523500" sldId="280"/>
            <ac:spMk id="6" creationId="{86705CAA-E207-2DD3-D8AD-C03352FFF4E7}"/>
          </ac:spMkLst>
        </pc:spChg>
        <pc:picChg chg="del">
          <ac:chgData name="Carl Daniels" userId="db626765-a67d-419c-bcb9-89616545bb24" providerId="ADAL" clId="{202885C7-9FA4-4ECA-9968-0A6869CC1914}" dt="2024-02-16T12:48:12.608" v="182" actId="478"/>
          <ac:picMkLst>
            <pc:docMk/>
            <pc:sldMk cId="587523500" sldId="280"/>
            <ac:picMk id="3" creationId="{2D6D6572-875F-F75B-9C0A-D138837F5C52}"/>
          </ac:picMkLst>
        </pc:picChg>
      </pc:sldChg>
      <pc:sldChg chg="addSp delSp modSp mod modNotesTx">
        <pc:chgData name="Carl Daniels" userId="db626765-a67d-419c-bcb9-89616545bb24" providerId="ADAL" clId="{202885C7-9FA4-4ECA-9968-0A6869CC1914}" dt="2024-02-27T09:45:31.981" v="9750" actId="2710"/>
        <pc:sldMkLst>
          <pc:docMk/>
          <pc:sldMk cId="1253644840" sldId="297"/>
        </pc:sldMkLst>
        <pc:spChg chg="del">
          <ac:chgData name="Carl Daniels" userId="db626765-a67d-419c-bcb9-89616545bb24" providerId="ADAL" clId="{202885C7-9FA4-4ECA-9968-0A6869CC1914}" dt="2024-02-27T09:36:47.170" v="9518" actId="478"/>
          <ac:spMkLst>
            <pc:docMk/>
            <pc:sldMk cId="1253644840" sldId="297"/>
            <ac:spMk id="2" creationId="{42352F66-CD7D-EAB8-C7DD-D082AC486B59}"/>
          </ac:spMkLst>
        </pc:spChg>
        <pc:spChg chg="del">
          <ac:chgData name="Carl Daniels" userId="db626765-a67d-419c-bcb9-89616545bb24" providerId="ADAL" clId="{202885C7-9FA4-4ECA-9968-0A6869CC1914}" dt="2024-02-27T09:36:44.003" v="9517" actId="478"/>
          <ac:spMkLst>
            <pc:docMk/>
            <pc:sldMk cId="1253644840" sldId="297"/>
            <ac:spMk id="3" creationId="{8EA65EAE-9686-012D-5045-8470EB5CC783}"/>
          </ac:spMkLst>
        </pc:spChg>
        <pc:spChg chg="add mod">
          <ac:chgData name="Carl Daniels" userId="db626765-a67d-419c-bcb9-89616545bb24" providerId="ADAL" clId="{202885C7-9FA4-4ECA-9968-0A6869CC1914}" dt="2024-02-27T09:36:52.864" v="9527" actId="20577"/>
          <ac:spMkLst>
            <pc:docMk/>
            <pc:sldMk cId="1253644840" sldId="297"/>
            <ac:spMk id="4" creationId="{F18164D0-5C94-BE62-D869-F28DADAD8610}"/>
          </ac:spMkLst>
        </pc:spChg>
        <pc:spChg chg="add mod">
          <ac:chgData name="Carl Daniels" userId="db626765-a67d-419c-bcb9-89616545bb24" providerId="ADAL" clId="{202885C7-9FA4-4ECA-9968-0A6869CC1914}" dt="2024-02-27T09:45:31.981" v="9750" actId="2710"/>
          <ac:spMkLst>
            <pc:docMk/>
            <pc:sldMk cId="1253644840" sldId="297"/>
            <ac:spMk id="6" creationId="{C5472689-EA02-E250-E8BA-9F4BC927D8B6}"/>
          </ac:spMkLst>
        </pc:spChg>
      </pc:sldChg>
      <pc:sldChg chg="del">
        <pc:chgData name="Carl Daniels" userId="db626765-a67d-419c-bcb9-89616545bb24" providerId="ADAL" clId="{202885C7-9FA4-4ECA-9968-0A6869CC1914}" dt="2024-02-16T12:48:26.927" v="190" actId="47"/>
        <pc:sldMkLst>
          <pc:docMk/>
          <pc:sldMk cId="1052683116" sldId="348"/>
        </pc:sldMkLst>
      </pc:sldChg>
      <pc:sldChg chg="del">
        <pc:chgData name="Carl Daniels" userId="db626765-a67d-419c-bcb9-89616545bb24" providerId="ADAL" clId="{202885C7-9FA4-4ECA-9968-0A6869CC1914}" dt="2024-02-16T12:48:28.734" v="193" actId="47"/>
        <pc:sldMkLst>
          <pc:docMk/>
          <pc:sldMk cId="237797392" sldId="351"/>
        </pc:sldMkLst>
      </pc:sldChg>
      <pc:sldChg chg="del">
        <pc:chgData name="Carl Daniels" userId="db626765-a67d-419c-bcb9-89616545bb24" providerId="ADAL" clId="{202885C7-9FA4-4ECA-9968-0A6869CC1914}" dt="2024-02-16T12:48:29.857" v="195" actId="47"/>
        <pc:sldMkLst>
          <pc:docMk/>
          <pc:sldMk cId="3363146928" sldId="356"/>
        </pc:sldMkLst>
      </pc:sldChg>
      <pc:sldChg chg="del">
        <pc:chgData name="Carl Daniels" userId="db626765-a67d-419c-bcb9-89616545bb24" providerId="ADAL" clId="{202885C7-9FA4-4ECA-9968-0A6869CC1914}" dt="2024-02-16T12:48:30.390" v="196" actId="47"/>
        <pc:sldMkLst>
          <pc:docMk/>
          <pc:sldMk cId="626992616" sldId="359"/>
        </pc:sldMkLst>
      </pc:sldChg>
      <pc:sldChg chg="del">
        <pc:chgData name="Carl Daniels" userId="db626765-a67d-419c-bcb9-89616545bb24" providerId="ADAL" clId="{202885C7-9FA4-4ECA-9968-0A6869CC1914}" dt="2024-02-16T12:48:26.338" v="189" actId="47"/>
        <pc:sldMkLst>
          <pc:docMk/>
          <pc:sldMk cId="1761323246" sldId="364"/>
        </pc:sldMkLst>
      </pc:sldChg>
      <pc:sldChg chg="del">
        <pc:chgData name="Carl Daniels" userId="db626765-a67d-419c-bcb9-89616545bb24" providerId="ADAL" clId="{202885C7-9FA4-4ECA-9968-0A6869CC1914}" dt="2024-02-16T12:48:23.152" v="184" actId="47"/>
        <pc:sldMkLst>
          <pc:docMk/>
          <pc:sldMk cId="3219935135" sldId="366"/>
        </pc:sldMkLst>
      </pc:sldChg>
      <pc:sldChg chg="del">
        <pc:chgData name="Carl Daniels" userId="db626765-a67d-419c-bcb9-89616545bb24" providerId="ADAL" clId="{202885C7-9FA4-4ECA-9968-0A6869CC1914}" dt="2024-02-16T12:48:24.034" v="185" actId="47"/>
        <pc:sldMkLst>
          <pc:docMk/>
          <pc:sldMk cId="2760425209" sldId="367"/>
        </pc:sldMkLst>
      </pc:sldChg>
      <pc:sldChg chg="del">
        <pc:chgData name="Carl Daniels" userId="db626765-a67d-419c-bcb9-89616545bb24" providerId="ADAL" clId="{202885C7-9FA4-4ECA-9968-0A6869CC1914}" dt="2024-02-16T12:48:24.524" v="186" actId="47"/>
        <pc:sldMkLst>
          <pc:docMk/>
          <pc:sldMk cId="3869669926" sldId="368"/>
        </pc:sldMkLst>
      </pc:sldChg>
      <pc:sldChg chg="del">
        <pc:chgData name="Carl Daniels" userId="db626765-a67d-419c-bcb9-89616545bb24" providerId="ADAL" clId="{202885C7-9FA4-4ECA-9968-0A6869CC1914}" dt="2024-02-16T12:48:38.316" v="197" actId="47"/>
        <pc:sldMkLst>
          <pc:docMk/>
          <pc:sldMk cId="3428593379" sldId="369"/>
        </pc:sldMkLst>
      </pc:sldChg>
      <pc:sldChg chg="del">
        <pc:chgData name="Carl Daniels" userId="db626765-a67d-419c-bcb9-89616545bb24" providerId="ADAL" clId="{202885C7-9FA4-4ECA-9968-0A6869CC1914}" dt="2024-02-16T12:48:38.316" v="197" actId="47"/>
        <pc:sldMkLst>
          <pc:docMk/>
          <pc:sldMk cId="1335300168" sldId="370"/>
        </pc:sldMkLst>
      </pc:sldChg>
      <pc:sldChg chg="del">
        <pc:chgData name="Carl Daniels" userId="db626765-a67d-419c-bcb9-89616545bb24" providerId="ADAL" clId="{202885C7-9FA4-4ECA-9968-0A6869CC1914}" dt="2024-02-16T12:48:38.316" v="197" actId="47"/>
        <pc:sldMkLst>
          <pc:docMk/>
          <pc:sldMk cId="66978933" sldId="371"/>
        </pc:sldMkLst>
      </pc:sldChg>
      <pc:sldChg chg="del">
        <pc:chgData name="Carl Daniels" userId="db626765-a67d-419c-bcb9-89616545bb24" providerId="ADAL" clId="{202885C7-9FA4-4ECA-9968-0A6869CC1914}" dt="2024-02-16T12:48:38.316" v="197" actId="47"/>
        <pc:sldMkLst>
          <pc:docMk/>
          <pc:sldMk cId="3787340760" sldId="372"/>
        </pc:sldMkLst>
      </pc:sldChg>
      <pc:sldChg chg="del">
        <pc:chgData name="Carl Daniels" userId="db626765-a67d-419c-bcb9-89616545bb24" providerId="ADAL" clId="{202885C7-9FA4-4ECA-9968-0A6869CC1914}" dt="2024-02-16T12:48:38.316" v="197" actId="47"/>
        <pc:sldMkLst>
          <pc:docMk/>
          <pc:sldMk cId="2398633241" sldId="373"/>
        </pc:sldMkLst>
      </pc:sldChg>
      <pc:sldChg chg="del">
        <pc:chgData name="Carl Daniels" userId="db626765-a67d-419c-bcb9-89616545bb24" providerId="ADAL" clId="{202885C7-9FA4-4ECA-9968-0A6869CC1914}" dt="2024-02-16T12:48:38.316" v="197" actId="47"/>
        <pc:sldMkLst>
          <pc:docMk/>
          <pc:sldMk cId="1222599878" sldId="386"/>
        </pc:sldMkLst>
      </pc:sldChg>
      <pc:sldChg chg="del">
        <pc:chgData name="Carl Daniels" userId="db626765-a67d-419c-bcb9-89616545bb24" providerId="ADAL" clId="{202885C7-9FA4-4ECA-9968-0A6869CC1914}" dt="2024-02-16T12:48:25.157" v="187" actId="47"/>
        <pc:sldMkLst>
          <pc:docMk/>
          <pc:sldMk cId="3317053883" sldId="387"/>
        </pc:sldMkLst>
      </pc:sldChg>
      <pc:sldChg chg="del">
        <pc:chgData name="Carl Daniels" userId="db626765-a67d-419c-bcb9-89616545bb24" providerId="ADAL" clId="{202885C7-9FA4-4ECA-9968-0A6869CC1914}" dt="2024-02-16T12:48:27.527" v="191" actId="47"/>
        <pc:sldMkLst>
          <pc:docMk/>
          <pc:sldMk cId="3008601901" sldId="389"/>
        </pc:sldMkLst>
      </pc:sldChg>
      <pc:sldChg chg="del">
        <pc:chgData name="Carl Daniels" userId="db626765-a67d-419c-bcb9-89616545bb24" providerId="ADAL" clId="{202885C7-9FA4-4ECA-9968-0A6869CC1914}" dt="2024-02-16T12:48:25.729" v="188" actId="47"/>
        <pc:sldMkLst>
          <pc:docMk/>
          <pc:sldMk cId="1705681388" sldId="390"/>
        </pc:sldMkLst>
      </pc:sldChg>
      <pc:sldChg chg="del">
        <pc:chgData name="Carl Daniels" userId="db626765-a67d-419c-bcb9-89616545bb24" providerId="ADAL" clId="{202885C7-9FA4-4ECA-9968-0A6869CC1914}" dt="2024-02-16T12:48:29.302" v="194" actId="47"/>
        <pc:sldMkLst>
          <pc:docMk/>
          <pc:sldMk cId="1089766728" sldId="393"/>
        </pc:sldMkLst>
      </pc:sldChg>
      <pc:sldChg chg="del">
        <pc:chgData name="Carl Daniels" userId="db626765-a67d-419c-bcb9-89616545bb24" providerId="ADAL" clId="{202885C7-9FA4-4ECA-9968-0A6869CC1914}" dt="2024-02-16T12:48:38.316" v="197" actId="47"/>
        <pc:sldMkLst>
          <pc:docMk/>
          <pc:sldMk cId="771206371" sldId="394"/>
        </pc:sldMkLst>
      </pc:sldChg>
      <pc:sldChg chg="del">
        <pc:chgData name="Carl Daniels" userId="db626765-a67d-419c-bcb9-89616545bb24" providerId="ADAL" clId="{202885C7-9FA4-4ECA-9968-0A6869CC1914}" dt="2024-02-16T12:48:38.316" v="197" actId="47"/>
        <pc:sldMkLst>
          <pc:docMk/>
          <pc:sldMk cId="620558123" sldId="396"/>
        </pc:sldMkLst>
      </pc:sldChg>
      <pc:sldChg chg="del">
        <pc:chgData name="Carl Daniels" userId="db626765-a67d-419c-bcb9-89616545bb24" providerId="ADAL" clId="{202885C7-9FA4-4ECA-9968-0A6869CC1914}" dt="2024-02-16T12:48:38.316" v="197" actId="47"/>
        <pc:sldMkLst>
          <pc:docMk/>
          <pc:sldMk cId="1029395178" sldId="398"/>
        </pc:sldMkLst>
      </pc:sldChg>
      <pc:sldChg chg="del">
        <pc:chgData name="Carl Daniels" userId="db626765-a67d-419c-bcb9-89616545bb24" providerId="ADAL" clId="{202885C7-9FA4-4ECA-9968-0A6869CC1914}" dt="2024-02-16T12:48:38.316" v="197" actId="47"/>
        <pc:sldMkLst>
          <pc:docMk/>
          <pc:sldMk cId="4108018016" sldId="399"/>
        </pc:sldMkLst>
      </pc:sldChg>
      <pc:sldChg chg="del">
        <pc:chgData name="Carl Daniels" userId="db626765-a67d-419c-bcb9-89616545bb24" providerId="ADAL" clId="{202885C7-9FA4-4ECA-9968-0A6869CC1914}" dt="2024-02-16T12:48:38.316" v="197" actId="47"/>
        <pc:sldMkLst>
          <pc:docMk/>
          <pc:sldMk cId="268364997" sldId="400"/>
        </pc:sldMkLst>
      </pc:sldChg>
      <pc:sldChg chg="del">
        <pc:chgData name="Carl Daniels" userId="db626765-a67d-419c-bcb9-89616545bb24" providerId="ADAL" clId="{202885C7-9FA4-4ECA-9968-0A6869CC1914}" dt="2024-02-16T12:48:38.316" v="197" actId="47"/>
        <pc:sldMkLst>
          <pc:docMk/>
          <pc:sldMk cId="895624310" sldId="401"/>
        </pc:sldMkLst>
      </pc:sldChg>
      <pc:sldChg chg="addSp delSp modSp mod modAnim modNotesTx">
        <pc:chgData name="Carl Daniels" userId="db626765-a67d-419c-bcb9-89616545bb24" providerId="ADAL" clId="{202885C7-9FA4-4ECA-9968-0A6869CC1914}" dt="2024-02-26T21:23:26.798" v="6910" actId="20577"/>
        <pc:sldMkLst>
          <pc:docMk/>
          <pc:sldMk cId="1308516382" sldId="403"/>
        </pc:sldMkLst>
        <pc:spChg chg="add mod">
          <ac:chgData name="Carl Daniels" userId="db626765-a67d-419c-bcb9-89616545bb24" providerId="ADAL" clId="{202885C7-9FA4-4ECA-9968-0A6869CC1914}" dt="2024-02-25T20:38:07.448" v="394" actId="1036"/>
          <ac:spMkLst>
            <pc:docMk/>
            <pc:sldMk cId="1308516382" sldId="403"/>
            <ac:spMk id="2" creationId="{62F2A115-29E7-3BF1-62E3-79FA67FA9AD1}"/>
          </ac:spMkLst>
        </pc:spChg>
        <pc:spChg chg="add mod">
          <ac:chgData name="Carl Daniels" userId="db626765-a67d-419c-bcb9-89616545bb24" providerId="ADAL" clId="{202885C7-9FA4-4ECA-9968-0A6869CC1914}" dt="2024-02-25T20:37:41.818" v="376" actId="1076"/>
          <ac:spMkLst>
            <pc:docMk/>
            <pc:sldMk cId="1308516382" sldId="403"/>
            <ac:spMk id="3" creationId="{BE973D5E-013C-0227-4C6E-6C78DADEE538}"/>
          </ac:spMkLst>
        </pc:spChg>
        <pc:spChg chg="del">
          <ac:chgData name="Carl Daniels" userId="db626765-a67d-419c-bcb9-89616545bb24" providerId="ADAL" clId="{202885C7-9FA4-4ECA-9968-0A6869CC1914}" dt="2024-02-16T12:49:57.074" v="210" actId="478"/>
          <ac:spMkLst>
            <pc:docMk/>
            <pc:sldMk cId="1308516382" sldId="403"/>
            <ac:spMk id="4" creationId="{092A84E3-DF34-6C6C-11B9-A25FBEB80D06}"/>
          </ac:spMkLst>
        </pc:spChg>
        <pc:spChg chg="del">
          <ac:chgData name="Carl Daniels" userId="db626765-a67d-419c-bcb9-89616545bb24" providerId="ADAL" clId="{202885C7-9FA4-4ECA-9968-0A6869CC1914}" dt="2024-02-16T12:49:57.074" v="210" actId="478"/>
          <ac:spMkLst>
            <pc:docMk/>
            <pc:sldMk cId="1308516382" sldId="403"/>
            <ac:spMk id="5" creationId="{D7355628-8684-D5FA-B6D0-0C449BDEEAA5}"/>
          </ac:spMkLst>
        </pc:spChg>
        <pc:spChg chg="del">
          <ac:chgData name="Carl Daniels" userId="db626765-a67d-419c-bcb9-89616545bb24" providerId="ADAL" clId="{202885C7-9FA4-4ECA-9968-0A6869CC1914}" dt="2024-02-16T12:49:57.074" v="210" actId="478"/>
          <ac:spMkLst>
            <pc:docMk/>
            <pc:sldMk cId="1308516382" sldId="403"/>
            <ac:spMk id="7" creationId="{026321A8-1F04-BCF6-F4CF-974C3A2518FB}"/>
          </ac:spMkLst>
        </pc:spChg>
        <pc:spChg chg="add mod">
          <ac:chgData name="Carl Daniels" userId="db626765-a67d-419c-bcb9-89616545bb24" providerId="ADAL" clId="{202885C7-9FA4-4ECA-9968-0A6869CC1914}" dt="2024-02-25T20:37:41.818" v="376" actId="1076"/>
          <ac:spMkLst>
            <pc:docMk/>
            <pc:sldMk cId="1308516382" sldId="403"/>
            <ac:spMk id="8" creationId="{610A5BBD-5C13-9738-B58F-9613E5648A9F}"/>
          </ac:spMkLst>
        </pc:spChg>
        <pc:spChg chg="del">
          <ac:chgData name="Carl Daniels" userId="db626765-a67d-419c-bcb9-89616545bb24" providerId="ADAL" clId="{202885C7-9FA4-4ECA-9968-0A6869CC1914}" dt="2024-02-16T12:49:57.074" v="210" actId="478"/>
          <ac:spMkLst>
            <pc:docMk/>
            <pc:sldMk cId="1308516382" sldId="403"/>
            <ac:spMk id="9" creationId="{F72BCCDF-47B9-F50B-DF49-89156616A57C}"/>
          </ac:spMkLst>
        </pc:spChg>
        <pc:spChg chg="add mod">
          <ac:chgData name="Carl Daniels" userId="db626765-a67d-419c-bcb9-89616545bb24" providerId="ADAL" clId="{202885C7-9FA4-4ECA-9968-0A6869CC1914}" dt="2024-02-25T20:38:07.448" v="394" actId="1036"/>
          <ac:spMkLst>
            <pc:docMk/>
            <pc:sldMk cId="1308516382" sldId="403"/>
            <ac:spMk id="10" creationId="{AD16F4DB-2EDB-01DE-8B1E-98D8DCC49A81}"/>
          </ac:spMkLst>
        </pc:spChg>
      </pc:sldChg>
      <pc:sldChg chg="addSp delSp modSp add mod modNotesTx">
        <pc:chgData name="Carl Daniels" userId="db626765-a67d-419c-bcb9-89616545bb24" providerId="ADAL" clId="{202885C7-9FA4-4ECA-9968-0A6869CC1914}" dt="2024-02-26T22:27:31.730" v="9365" actId="1076"/>
        <pc:sldMkLst>
          <pc:docMk/>
          <pc:sldMk cId="941839486" sldId="404"/>
        </pc:sldMkLst>
        <pc:spChg chg="add mod">
          <ac:chgData name="Carl Daniels" userId="db626765-a67d-419c-bcb9-89616545bb24" providerId="ADAL" clId="{202885C7-9FA4-4ECA-9968-0A6869CC1914}" dt="2024-02-25T21:07:39.205" v="1252" actId="20577"/>
          <ac:spMkLst>
            <pc:docMk/>
            <pc:sldMk cId="941839486" sldId="404"/>
            <ac:spMk id="2" creationId="{1835F5BD-47DA-E5E7-ACC9-E234FFC2A64D}"/>
          </ac:spMkLst>
        </pc:spChg>
        <pc:spChg chg="del">
          <ac:chgData name="Carl Daniels" userId="db626765-a67d-419c-bcb9-89616545bb24" providerId="ADAL" clId="{202885C7-9FA4-4ECA-9968-0A6869CC1914}" dt="2024-02-16T13:24:56.076" v="266" actId="478"/>
          <ac:spMkLst>
            <pc:docMk/>
            <pc:sldMk cId="941839486" sldId="404"/>
            <ac:spMk id="2" creationId="{42352F66-CD7D-EAB8-C7DD-D082AC486B59}"/>
          </ac:spMkLst>
        </pc:spChg>
        <pc:spChg chg="del mod">
          <ac:chgData name="Carl Daniels" userId="db626765-a67d-419c-bcb9-89616545bb24" providerId="ADAL" clId="{202885C7-9FA4-4ECA-9968-0A6869CC1914}" dt="2024-02-16T13:24:53.853" v="265" actId="478"/>
          <ac:spMkLst>
            <pc:docMk/>
            <pc:sldMk cId="941839486" sldId="404"/>
            <ac:spMk id="3" creationId="{8EA65EAE-9686-012D-5045-8470EB5CC783}"/>
          </ac:spMkLst>
        </pc:spChg>
        <pc:spChg chg="add mod">
          <ac:chgData name="Carl Daniels" userId="db626765-a67d-419c-bcb9-89616545bb24" providerId="ADAL" clId="{202885C7-9FA4-4ECA-9968-0A6869CC1914}" dt="2024-02-26T22:27:31.730" v="9365" actId="1076"/>
          <ac:spMkLst>
            <pc:docMk/>
            <pc:sldMk cId="941839486" sldId="404"/>
            <ac:spMk id="4" creationId="{85F53C96-C35F-F96B-7C92-9EAB3576950D}"/>
          </ac:spMkLst>
        </pc:spChg>
      </pc:sldChg>
      <pc:sldChg chg="del">
        <pc:chgData name="Carl Daniels" userId="db626765-a67d-419c-bcb9-89616545bb24" providerId="ADAL" clId="{202885C7-9FA4-4ECA-9968-0A6869CC1914}" dt="2024-02-16T12:49:28.734" v="209" actId="47"/>
        <pc:sldMkLst>
          <pc:docMk/>
          <pc:sldMk cId="2526564545" sldId="404"/>
        </pc:sldMkLst>
      </pc:sldChg>
      <pc:sldChg chg="addSp delSp modSp mod modNotesTx">
        <pc:chgData name="Carl Daniels" userId="db626765-a67d-419c-bcb9-89616545bb24" providerId="ADAL" clId="{202885C7-9FA4-4ECA-9968-0A6869CC1914}" dt="2024-02-26T22:26:12.748" v="9364" actId="1038"/>
        <pc:sldMkLst>
          <pc:docMk/>
          <pc:sldMk cId="1299323454" sldId="405"/>
        </pc:sldMkLst>
        <pc:spChg chg="add">
          <ac:chgData name="Carl Daniels" userId="db626765-a67d-419c-bcb9-89616545bb24" providerId="ADAL" clId="{202885C7-9FA4-4ECA-9968-0A6869CC1914}" dt="2024-02-25T23:55:24.189" v="6845"/>
          <ac:spMkLst>
            <pc:docMk/>
            <pc:sldMk cId="1299323454" sldId="405"/>
            <ac:spMk id="2" creationId="{39F145D8-0880-B033-EC75-E8B330B6F33A}"/>
          </ac:spMkLst>
        </pc:spChg>
        <pc:spChg chg="del">
          <ac:chgData name="Carl Daniels" userId="db626765-a67d-419c-bcb9-89616545bb24" providerId="ADAL" clId="{202885C7-9FA4-4ECA-9968-0A6869CC1914}" dt="2024-02-16T13:29:56.950" v="270" actId="478"/>
          <ac:spMkLst>
            <pc:docMk/>
            <pc:sldMk cId="1299323454" sldId="405"/>
            <ac:spMk id="2" creationId="{42352F66-CD7D-EAB8-C7DD-D082AC486B59}"/>
          </ac:spMkLst>
        </pc:spChg>
        <pc:spChg chg="del">
          <ac:chgData name="Carl Daniels" userId="db626765-a67d-419c-bcb9-89616545bb24" providerId="ADAL" clId="{202885C7-9FA4-4ECA-9968-0A6869CC1914}" dt="2024-02-16T13:29:54.975" v="269" actId="478"/>
          <ac:spMkLst>
            <pc:docMk/>
            <pc:sldMk cId="1299323454" sldId="405"/>
            <ac:spMk id="3" creationId="{8EA65EAE-9686-012D-5045-8470EB5CC783}"/>
          </ac:spMkLst>
        </pc:spChg>
        <pc:spChg chg="add del mod">
          <ac:chgData name="Carl Daniels" userId="db626765-a67d-419c-bcb9-89616545bb24" providerId="ADAL" clId="{202885C7-9FA4-4ECA-9968-0A6869CC1914}" dt="2024-02-25T23:57:28.548" v="6859" actId="478"/>
          <ac:spMkLst>
            <pc:docMk/>
            <pc:sldMk cId="1299323454" sldId="405"/>
            <ac:spMk id="4" creationId="{A117C4BC-9E97-7494-2021-A999286E56FE}"/>
          </ac:spMkLst>
        </pc:spChg>
        <pc:spChg chg="add">
          <ac:chgData name="Carl Daniels" userId="db626765-a67d-419c-bcb9-89616545bb24" providerId="ADAL" clId="{202885C7-9FA4-4ECA-9968-0A6869CC1914}" dt="2024-02-26T00:03:03.142" v="6869"/>
          <ac:spMkLst>
            <pc:docMk/>
            <pc:sldMk cId="1299323454" sldId="405"/>
            <ac:spMk id="8" creationId="{03CC6D30-E9A0-189E-FD17-8E9916EE7FFE}"/>
          </ac:spMkLst>
        </pc:spChg>
        <pc:picChg chg="add mod">
          <ac:chgData name="Carl Daniels" userId="db626765-a67d-419c-bcb9-89616545bb24" providerId="ADAL" clId="{202885C7-9FA4-4ECA-9968-0A6869CC1914}" dt="2024-02-26T22:26:12.748" v="9364" actId="1038"/>
          <ac:picMkLst>
            <pc:docMk/>
            <pc:sldMk cId="1299323454" sldId="405"/>
            <ac:picMk id="2" creationId="{5367ACC1-C6DA-66AE-E26E-C4BEC5CC2E17}"/>
          </ac:picMkLst>
        </pc:picChg>
        <pc:picChg chg="add mod">
          <ac:chgData name="Carl Daniels" userId="db626765-a67d-419c-bcb9-89616545bb24" providerId="ADAL" clId="{202885C7-9FA4-4ECA-9968-0A6869CC1914}" dt="2024-02-25T23:56:22.048" v="6855" actId="14100"/>
          <ac:picMkLst>
            <pc:docMk/>
            <pc:sldMk cId="1299323454" sldId="405"/>
            <ac:picMk id="3" creationId="{F41F26AC-B3AC-E6F6-83CC-7233812F911B}"/>
          </ac:picMkLst>
        </pc:picChg>
        <pc:picChg chg="add del">
          <ac:chgData name="Carl Daniels" userId="db626765-a67d-419c-bcb9-89616545bb24" providerId="ADAL" clId="{202885C7-9FA4-4ECA-9968-0A6869CC1914}" dt="2024-02-25T23:59:06.561" v="6860" actId="478"/>
          <ac:picMkLst>
            <pc:docMk/>
            <pc:sldMk cId="1299323454" sldId="405"/>
            <ac:picMk id="6" creationId="{2CCC012D-E98C-32D4-6EB7-124D2D7803DB}"/>
          </ac:picMkLst>
        </pc:picChg>
        <pc:picChg chg="add del mod">
          <ac:chgData name="Carl Daniels" userId="db626765-a67d-419c-bcb9-89616545bb24" providerId="ADAL" clId="{202885C7-9FA4-4ECA-9968-0A6869CC1914}" dt="2024-02-26T00:03:02.034" v="6868" actId="478"/>
          <ac:picMkLst>
            <pc:docMk/>
            <pc:sldMk cId="1299323454" sldId="405"/>
            <ac:picMk id="7" creationId="{7AE36EC5-70DA-59F4-AE8C-667839EF08DC}"/>
          </ac:picMkLst>
        </pc:picChg>
        <pc:picChg chg="add del mod">
          <ac:chgData name="Carl Daniels" userId="db626765-a67d-419c-bcb9-89616545bb24" providerId="ADAL" clId="{202885C7-9FA4-4ECA-9968-0A6869CC1914}" dt="2024-02-26T22:25:25.113" v="9341" actId="478"/>
          <ac:picMkLst>
            <pc:docMk/>
            <pc:sldMk cId="1299323454" sldId="405"/>
            <ac:picMk id="9" creationId="{435C3EB7-643E-18D5-B383-538CAF697359}"/>
          </ac:picMkLst>
        </pc:picChg>
      </pc:sldChg>
      <pc:sldChg chg="del">
        <pc:chgData name="Carl Daniels" userId="db626765-a67d-419c-bcb9-89616545bb24" providerId="ADAL" clId="{202885C7-9FA4-4ECA-9968-0A6869CC1914}" dt="2024-02-16T12:50:30.181" v="213" actId="47"/>
        <pc:sldMkLst>
          <pc:docMk/>
          <pc:sldMk cId="1536335217" sldId="405"/>
        </pc:sldMkLst>
      </pc:sldChg>
      <pc:sldChg chg="modSp del mod">
        <pc:chgData name="Carl Daniels" userId="db626765-a67d-419c-bcb9-89616545bb24" providerId="ADAL" clId="{202885C7-9FA4-4ECA-9968-0A6869CC1914}" dt="2024-02-25T20:45:57.356" v="781" actId="47"/>
        <pc:sldMkLst>
          <pc:docMk/>
          <pc:sldMk cId="497284020" sldId="406"/>
        </pc:sldMkLst>
        <pc:spChg chg="mod">
          <ac:chgData name="Carl Daniels" userId="db626765-a67d-419c-bcb9-89616545bb24" providerId="ADAL" clId="{202885C7-9FA4-4ECA-9968-0A6869CC1914}" dt="2024-02-25T20:44:54.654" v="772" actId="6549"/>
          <ac:spMkLst>
            <pc:docMk/>
            <pc:sldMk cId="497284020" sldId="406"/>
            <ac:spMk id="4" creationId="{85F53C96-C35F-F96B-7C92-9EAB3576950D}"/>
          </ac:spMkLst>
        </pc:spChg>
      </pc:sldChg>
      <pc:sldChg chg="addSp delSp modSp add mod setBg modAnim modNotesTx">
        <pc:chgData name="Carl Daniels" userId="db626765-a67d-419c-bcb9-89616545bb24" providerId="ADAL" clId="{202885C7-9FA4-4ECA-9968-0A6869CC1914}" dt="2024-02-26T23:31:45.248" v="9512" actId="20577"/>
        <pc:sldMkLst>
          <pc:docMk/>
          <pc:sldMk cId="3062424972" sldId="406"/>
        </pc:sldMkLst>
        <pc:spChg chg="del mod">
          <ac:chgData name="Carl Daniels" userId="db626765-a67d-419c-bcb9-89616545bb24" providerId="ADAL" clId="{202885C7-9FA4-4ECA-9968-0A6869CC1914}" dt="2024-02-25T20:49:35.641" v="805" actId="478"/>
          <ac:spMkLst>
            <pc:docMk/>
            <pc:sldMk cId="3062424972" sldId="406"/>
            <ac:spMk id="2" creationId="{1835F5BD-47DA-E5E7-ACC9-E234FFC2A64D}"/>
          </ac:spMkLst>
        </pc:spChg>
        <pc:spChg chg="add mod">
          <ac:chgData name="Carl Daniels" userId="db626765-a67d-419c-bcb9-89616545bb24" providerId="ADAL" clId="{202885C7-9FA4-4ECA-9968-0A6869CC1914}" dt="2024-02-26T22:28:02.963" v="9367"/>
          <ac:spMkLst>
            <pc:docMk/>
            <pc:sldMk cId="3062424972" sldId="406"/>
            <ac:spMk id="2" creationId="{30DBB78B-F011-F284-CE23-22E29F30E7B9}"/>
          </ac:spMkLst>
        </pc:spChg>
        <pc:spChg chg="mod">
          <ac:chgData name="Carl Daniels" userId="db626765-a67d-419c-bcb9-89616545bb24" providerId="ADAL" clId="{202885C7-9FA4-4ECA-9968-0A6869CC1914}" dt="2024-02-26T22:27:40.429" v="9366" actId="1076"/>
          <ac:spMkLst>
            <pc:docMk/>
            <pc:sldMk cId="3062424972" sldId="406"/>
            <ac:spMk id="4" creationId="{85F53C96-C35F-F96B-7C92-9EAB3576950D}"/>
          </ac:spMkLst>
        </pc:spChg>
        <pc:spChg chg="add del">
          <ac:chgData name="Carl Daniels" userId="db626765-a67d-419c-bcb9-89616545bb24" providerId="ADAL" clId="{202885C7-9FA4-4ECA-9968-0A6869CC1914}" dt="2024-02-25T20:47:04.275" v="788" actId="26606"/>
          <ac:spMkLst>
            <pc:docMk/>
            <pc:sldMk cId="3062424972" sldId="406"/>
            <ac:spMk id="10" creationId="{8761DDFE-071F-4200-B0AA-394476C2D2D6}"/>
          </ac:spMkLst>
        </pc:spChg>
        <pc:graphicFrameChg chg="add mod modGraphic">
          <ac:chgData name="Carl Daniels" userId="db626765-a67d-419c-bcb9-89616545bb24" providerId="ADAL" clId="{202885C7-9FA4-4ECA-9968-0A6869CC1914}" dt="2024-02-25T21:09:29.218" v="1270" actId="1035"/>
          <ac:graphicFrameMkLst>
            <pc:docMk/>
            <pc:sldMk cId="3062424972" sldId="406"/>
            <ac:graphicFrameMk id="3" creationId="{FE0FF870-7162-F53D-5685-D2DB222A29E4}"/>
          </ac:graphicFrameMkLst>
        </pc:graphicFrameChg>
        <pc:picChg chg="mod ord">
          <ac:chgData name="Carl Daniels" userId="db626765-a67d-419c-bcb9-89616545bb24" providerId="ADAL" clId="{202885C7-9FA4-4ECA-9968-0A6869CC1914}" dt="2024-02-25T20:47:04.275" v="788" actId="26606"/>
          <ac:picMkLst>
            <pc:docMk/>
            <pc:sldMk cId="3062424972" sldId="406"/>
            <ac:picMk id="5" creationId="{1520B85D-532E-35E4-8FA7-5A2C64B47290}"/>
          </ac:picMkLst>
        </pc:picChg>
      </pc:sldChg>
      <pc:sldChg chg="addSp add del">
        <pc:chgData name="Carl Daniels" userId="db626765-a67d-419c-bcb9-89616545bb24" providerId="ADAL" clId="{202885C7-9FA4-4ECA-9968-0A6869CC1914}" dt="2024-02-25T20:54:21.247" v="820" actId="47"/>
        <pc:sldMkLst>
          <pc:docMk/>
          <pc:sldMk cId="253624082" sldId="407"/>
        </pc:sldMkLst>
        <pc:graphicFrameChg chg="add">
          <ac:chgData name="Carl Daniels" userId="db626765-a67d-419c-bcb9-89616545bb24" providerId="ADAL" clId="{202885C7-9FA4-4ECA-9968-0A6869CC1914}" dt="2024-02-25T20:49:17.975" v="802"/>
          <ac:graphicFrameMkLst>
            <pc:docMk/>
            <pc:sldMk cId="253624082" sldId="407"/>
            <ac:graphicFrameMk id="3" creationId="{3F1ECD91-B1FA-CE09-B711-F074E59492BE}"/>
          </ac:graphicFrameMkLst>
        </pc:graphicFrameChg>
      </pc:sldChg>
      <pc:sldChg chg="add del">
        <pc:chgData name="Carl Daniels" userId="db626765-a67d-419c-bcb9-89616545bb24" providerId="ADAL" clId="{202885C7-9FA4-4ECA-9968-0A6869CC1914}" dt="2024-02-25T20:45:57.356" v="781" actId="47"/>
        <pc:sldMkLst>
          <pc:docMk/>
          <pc:sldMk cId="827619988" sldId="407"/>
        </pc:sldMkLst>
      </pc:sldChg>
      <pc:sldChg chg="addSp delSp modSp add mod modNotesTx">
        <pc:chgData name="Carl Daniels" userId="db626765-a67d-419c-bcb9-89616545bb24" providerId="ADAL" clId="{202885C7-9FA4-4ECA-9968-0A6869CC1914}" dt="2024-02-26T22:29:14.673" v="9385" actId="1037"/>
        <pc:sldMkLst>
          <pc:docMk/>
          <pc:sldMk cId="1044217517" sldId="408"/>
        </pc:sldMkLst>
        <pc:spChg chg="mod">
          <ac:chgData name="Carl Daniels" userId="db626765-a67d-419c-bcb9-89616545bb24" providerId="ADAL" clId="{202885C7-9FA4-4ECA-9968-0A6869CC1914}" dt="2024-02-25T21:12:58.922" v="1454" actId="1035"/>
          <ac:spMkLst>
            <pc:docMk/>
            <pc:sldMk cId="1044217517" sldId="408"/>
            <ac:spMk id="2" creationId="{1835F5BD-47DA-E5E7-ACC9-E234FFC2A64D}"/>
          </ac:spMkLst>
        </pc:spChg>
        <pc:spChg chg="add mod">
          <ac:chgData name="Carl Daniels" userId="db626765-a67d-419c-bcb9-89616545bb24" providerId="ADAL" clId="{202885C7-9FA4-4ECA-9968-0A6869CC1914}" dt="2024-02-26T22:29:14.673" v="9385" actId="1037"/>
          <ac:spMkLst>
            <pc:docMk/>
            <pc:sldMk cId="1044217517" sldId="408"/>
            <ac:spMk id="3" creationId="{6C258607-1A7A-4645-CD1C-4EF1DC2A44D5}"/>
          </ac:spMkLst>
        </pc:spChg>
        <pc:spChg chg="del mod">
          <ac:chgData name="Carl Daniels" userId="db626765-a67d-419c-bcb9-89616545bb24" providerId="ADAL" clId="{202885C7-9FA4-4ECA-9968-0A6869CC1914}" dt="2024-02-25T21:12:35.046" v="1402" actId="478"/>
          <ac:spMkLst>
            <pc:docMk/>
            <pc:sldMk cId="1044217517" sldId="408"/>
            <ac:spMk id="4" creationId="{85F53C96-C35F-F96B-7C92-9EAB3576950D}"/>
          </ac:spMkLst>
        </pc:spChg>
      </pc:sldChg>
      <pc:sldChg chg="add del">
        <pc:chgData name="Carl Daniels" userId="db626765-a67d-419c-bcb9-89616545bb24" providerId="ADAL" clId="{202885C7-9FA4-4ECA-9968-0A6869CC1914}" dt="2024-02-25T20:45:57.356" v="781" actId="47"/>
        <pc:sldMkLst>
          <pc:docMk/>
          <pc:sldMk cId="2971645757" sldId="408"/>
        </pc:sldMkLst>
      </pc:sldChg>
      <pc:sldChg chg="add del">
        <pc:chgData name="Carl Daniels" userId="db626765-a67d-419c-bcb9-89616545bb24" providerId="ADAL" clId="{202885C7-9FA4-4ECA-9968-0A6869CC1914}" dt="2024-02-25T20:45:57.356" v="781" actId="47"/>
        <pc:sldMkLst>
          <pc:docMk/>
          <pc:sldMk cId="2163672698" sldId="409"/>
        </pc:sldMkLst>
      </pc:sldChg>
      <pc:sldChg chg="modSp add mod modNotesTx">
        <pc:chgData name="Carl Daniels" userId="db626765-a67d-419c-bcb9-89616545bb24" providerId="ADAL" clId="{202885C7-9FA4-4ECA-9968-0A6869CC1914}" dt="2024-02-26T22:29:24.194" v="9386" actId="1076"/>
        <pc:sldMkLst>
          <pc:docMk/>
          <pc:sldMk cId="3676977193" sldId="409"/>
        </pc:sldMkLst>
        <pc:spChg chg="mod">
          <ac:chgData name="Carl Daniels" userId="db626765-a67d-419c-bcb9-89616545bb24" providerId="ADAL" clId="{202885C7-9FA4-4ECA-9968-0A6869CC1914}" dt="2024-02-25T21:14:54.200" v="1514" actId="1076"/>
          <ac:spMkLst>
            <pc:docMk/>
            <pc:sldMk cId="3676977193" sldId="409"/>
            <ac:spMk id="2" creationId="{1835F5BD-47DA-E5E7-ACC9-E234FFC2A64D}"/>
          </ac:spMkLst>
        </pc:spChg>
        <pc:spChg chg="mod">
          <ac:chgData name="Carl Daniels" userId="db626765-a67d-419c-bcb9-89616545bb24" providerId="ADAL" clId="{202885C7-9FA4-4ECA-9968-0A6869CC1914}" dt="2024-02-26T22:29:24.194" v="9386" actId="1076"/>
          <ac:spMkLst>
            <pc:docMk/>
            <pc:sldMk cId="3676977193" sldId="409"/>
            <ac:spMk id="4" creationId="{85F53C96-C35F-F96B-7C92-9EAB3576950D}"/>
          </ac:spMkLst>
        </pc:spChg>
      </pc:sldChg>
      <pc:sldChg chg="addSp delSp modSp add mod modNotesTx">
        <pc:chgData name="Carl Daniels" userId="db626765-a67d-419c-bcb9-89616545bb24" providerId="ADAL" clId="{202885C7-9FA4-4ECA-9968-0A6869CC1914}" dt="2024-02-26T22:28:38.762" v="9373" actId="1038"/>
        <pc:sldMkLst>
          <pc:docMk/>
          <pc:sldMk cId="1184838112" sldId="410"/>
        </pc:sldMkLst>
        <pc:spChg chg="add mod">
          <ac:chgData name="Carl Daniels" userId="db626765-a67d-419c-bcb9-89616545bb24" providerId="ADAL" clId="{202885C7-9FA4-4ECA-9968-0A6869CC1914}" dt="2024-02-26T22:28:38.762" v="9373" actId="1038"/>
          <ac:spMkLst>
            <pc:docMk/>
            <pc:sldMk cId="1184838112" sldId="410"/>
            <ac:spMk id="2" creationId="{948A768B-FAC9-A46D-B509-AFEF83AD08A7}"/>
          </ac:spMkLst>
        </pc:spChg>
        <pc:spChg chg="del">
          <ac:chgData name="Carl Daniels" userId="db626765-a67d-419c-bcb9-89616545bb24" providerId="ADAL" clId="{202885C7-9FA4-4ECA-9968-0A6869CC1914}" dt="2024-02-25T21:11:32.553" v="1327" actId="478"/>
          <ac:spMkLst>
            <pc:docMk/>
            <pc:sldMk cId="1184838112" sldId="410"/>
            <ac:spMk id="4" creationId="{85F53C96-C35F-F96B-7C92-9EAB3576950D}"/>
          </ac:spMkLst>
        </pc:spChg>
        <pc:spChg chg="add mod">
          <ac:chgData name="Carl Daniels" userId="db626765-a67d-419c-bcb9-89616545bb24" providerId="ADAL" clId="{202885C7-9FA4-4ECA-9968-0A6869CC1914}" dt="2024-02-26T21:52:24.140" v="8472" actId="1076"/>
          <ac:spMkLst>
            <pc:docMk/>
            <pc:sldMk cId="1184838112" sldId="410"/>
            <ac:spMk id="6" creationId="{EDB99752-23C9-F3D2-503C-64F2780CC7CE}"/>
          </ac:spMkLst>
        </pc:spChg>
        <pc:graphicFrameChg chg="mod modGraphic">
          <ac:chgData name="Carl Daniels" userId="db626765-a67d-419c-bcb9-89616545bb24" providerId="ADAL" clId="{202885C7-9FA4-4ECA-9968-0A6869CC1914}" dt="2024-02-25T20:58:59.163" v="983" actId="14734"/>
          <ac:graphicFrameMkLst>
            <pc:docMk/>
            <pc:sldMk cId="1184838112" sldId="410"/>
            <ac:graphicFrameMk id="3" creationId="{FE0FF870-7162-F53D-5685-D2DB222A29E4}"/>
          </ac:graphicFrameMkLst>
        </pc:graphicFrameChg>
      </pc:sldChg>
      <pc:sldChg chg="add del">
        <pc:chgData name="Carl Daniels" userId="db626765-a67d-419c-bcb9-89616545bb24" providerId="ADAL" clId="{202885C7-9FA4-4ECA-9968-0A6869CC1914}" dt="2024-02-25T20:45:57.356" v="781" actId="47"/>
        <pc:sldMkLst>
          <pc:docMk/>
          <pc:sldMk cId="4189177319" sldId="410"/>
        </pc:sldMkLst>
      </pc:sldChg>
      <pc:sldChg chg="del">
        <pc:chgData name="Carl Daniels" userId="db626765-a67d-419c-bcb9-89616545bb24" providerId="ADAL" clId="{202885C7-9FA4-4ECA-9968-0A6869CC1914}" dt="2024-02-16T12:49:20.324" v="208" actId="47"/>
        <pc:sldMkLst>
          <pc:docMk/>
          <pc:sldMk cId="301152442" sldId="411"/>
        </pc:sldMkLst>
      </pc:sldChg>
      <pc:sldChg chg="modSp add mod modNotesTx">
        <pc:chgData name="Carl Daniels" userId="db626765-a67d-419c-bcb9-89616545bb24" providerId="ADAL" clId="{202885C7-9FA4-4ECA-9968-0A6869CC1914}" dt="2024-02-26T22:29:42.512" v="9398" actId="1035"/>
        <pc:sldMkLst>
          <pc:docMk/>
          <pc:sldMk cId="457846205" sldId="411"/>
        </pc:sldMkLst>
        <pc:spChg chg="mod">
          <ac:chgData name="Carl Daniels" userId="db626765-a67d-419c-bcb9-89616545bb24" providerId="ADAL" clId="{202885C7-9FA4-4ECA-9968-0A6869CC1914}" dt="2024-02-26T10:42:43.679" v="6888" actId="6549"/>
          <ac:spMkLst>
            <pc:docMk/>
            <pc:sldMk cId="457846205" sldId="411"/>
            <ac:spMk id="2" creationId="{1835F5BD-47DA-E5E7-ACC9-E234FFC2A64D}"/>
          </ac:spMkLst>
        </pc:spChg>
        <pc:spChg chg="mod">
          <ac:chgData name="Carl Daniels" userId="db626765-a67d-419c-bcb9-89616545bb24" providerId="ADAL" clId="{202885C7-9FA4-4ECA-9968-0A6869CC1914}" dt="2024-02-26T22:29:42.512" v="9398" actId="1035"/>
          <ac:spMkLst>
            <pc:docMk/>
            <pc:sldMk cId="457846205" sldId="411"/>
            <ac:spMk id="4" creationId="{85F53C96-C35F-F96B-7C92-9EAB3576950D}"/>
          </ac:spMkLst>
        </pc:spChg>
        <pc:picChg chg="mod">
          <ac:chgData name="Carl Daniels" userId="db626765-a67d-419c-bcb9-89616545bb24" providerId="ADAL" clId="{202885C7-9FA4-4ECA-9968-0A6869CC1914}" dt="2024-02-26T21:36:51.954" v="7870" actId="1035"/>
          <ac:picMkLst>
            <pc:docMk/>
            <pc:sldMk cId="457846205" sldId="411"/>
            <ac:picMk id="5" creationId="{1520B85D-532E-35E4-8FA7-5A2C64B47290}"/>
          </ac:picMkLst>
        </pc:picChg>
      </pc:sldChg>
      <pc:sldChg chg="addSp delSp modSp add mod modNotesTx">
        <pc:chgData name="Carl Daniels" userId="db626765-a67d-419c-bcb9-89616545bb24" providerId="ADAL" clId="{202885C7-9FA4-4ECA-9968-0A6869CC1914}" dt="2024-02-26T22:30:07.534" v="9408" actId="1036"/>
        <pc:sldMkLst>
          <pc:docMk/>
          <pc:sldMk cId="2631208926" sldId="412"/>
        </pc:sldMkLst>
        <pc:spChg chg="del">
          <ac:chgData name="Carl Daniels" userId="db626765-a67d-419c-bcb9-89616545bb24" providerId="ADAL" clId="{202885C7-9FA4-4ECA-9968-0A6869CC1914}" dt="2024-02-25T21:25:17.326" v="2106" actId="478"/>
          <ac:spMkLst>
            <pc:docMk/>
            <pc:sldMk cId="2631208926" sldId="412"/>
            <ac:spMk id="2" creationId="{1835F5BD-47DA-E5E7-ACC9-E234FFC2A64D}"/>
          </ac:spMkLst>
        </pc:spChg>
        <pc:spChg chg="mod">
          <ac:chgData name="Carl Daniels" userId="db626765-a67d-419c-bcb9-89616545bb24" providerId="ADAL" clId="{202885C7-9FA4-4ECA-9968-0A6869CC1914}" dt="2024-02-26T22:30:07.534" v="9408" actId="1036"/>
          <ac:spMkLst>
            <pc:docMk/>
            <pc:sldMk cId="2631208926" sldId="412"/>
            <ac:spMk id="4" creationId="{85F53C96-C35F-F96B-7C92-9EAB3576950D}"/>
          </ac:spMkLst>
        </pc:spChg>
        <pc:graphicFrameChg chg="add mod modGraphic">
          <ac:chgData name="Carl Daniels" userId="db626765-a67d-419c-bcb9-89616545bb24" providerId="ADAL" clId="{202885C7-9FA4-4ECA-9968-0A6869CC1914}" dt="2024-02-25T22:01:49.407" v="2820" actId="207"/>
          <ac:graphicFrameMkLst>
            <pc:docMk/>
            <pc:sldMk cId="2631208926" sldId="412"/>
            <ac:graphicFrameMk id="3" creationId="{E79D0214-BB15-B226-22D8-4FDC2807FE88}"/>
          </ac:graphicFrameMkLst>
        </pc:graphicFrameChg>
      </pc:sldChg>
      <pc:sldChg chg="del">
        <pc:chgData name="Carl Daniels" userId="db626765-a67d-419c-bcb9-89616545bb24" providerId="ADAL" clId="{202885C7-9FA4-4ECA-9968-0A6869CC1914}" dt="2024-02-16T12:48:58.636" v="200" actId="47"/>
        <pc:sldMkLst>
          <pc:docMk/>
          <pc:sldMk cId="3540005322" sldId="412"/>
        </pc:sldMkLst>
      </pc:sldChg>
      <pc:sldChg chg="addSp delSp modSp add mod modNotesTx">
        <pc:chgData name="Carl Daniels" userId="db626765-a67d-419c-bcb9-89616545bb24" providerId="ADAL" clId="{202885C7-9FA4-4ECA-9968-0A6869CC1914}" dt="2024-02-26T22:32:23.331" v="9450" actId="1076"/>
        <pc:sldMkLst>
          <pc:docMk/>
          <pc:sldMk cId="1367414632" sldId="413"/>
        </pc:sldMkLst>
        <pc:spChg chg="del">
          <ac:chgData name="Carl Daniels" userId="db626765-a67d-419c-bcb9-89616545bb24" providerId="ADAL" clId="{202885C7-9FA4-4ECA-9968-0A6869CC1914}" dt="2024-02-25T21:57:38.255" v="2737" actId="478"/>
          <ac:spMkLst>
            <pc:docMk/>
            <pc:sldMk cId="1367414632" sldId="413"/>
            <ac:spMk id="2" creationId="{1835F5BD-47DA-E5E7-ACC9-E234FFC2A64D}"/>
          </ac:spMkLst>
        </pc:spChg>
        <pc:spChg chg="add mod">
          <ac:chgData name="Carl Daniels" userId="db626765-a67d-419c-bcb9-89616545bb24" providerId="ADAL" clId="{202885C7-9FA4-4ECA-9968-0A6869CC1914}" dt="2024-02-25T21:57:47.963" v="2740" actId="1076"/>
          <ac:spMkLst>
            <pc:docMk/>
            <pc:sldMk cId="1367414632" sldId="413"/>
            <ac:spMk id="3" creationId="{4DBCA588-4FB4-B45F-EF67-A66A289B35D7}"/>
          </ac:spMkLst>
        </pc:spChg>
        <pc:spChg chg="mod">
          <ac:chgData name="Carl Daniels" userId="db626765-a67d-419c-bcb9-89616545bb24" providerId="ADAL" clId="{202885C7-9FA4-4ECA-9968-0A6869CC1914}" dt="2024-02-26T22:31:14.765" v="9429" actId="1038"/>
          <ac:spMkLst>
            <pc:docMk/>
            <pc:sldMk cId="1367414632" sldId="413"/>
            <ac:spMk id="4" creationId="{85F53C96-C35F-F96B-7C92-9EAB3576950D}"/>
          </ac:spMkLst>
        </pc:spChg>
        <pc:spChg chg="add mod">
          <ac:chgData name="Carl Daniels" userId="db626765-a67d-419c-bcb9-89616545bb24" providerId="ADAL" clId="{202885C7-9FA4-4ECA-9968-0A6869CC1914}" dt="2024-02-25T21:57:47.963" v="2740" actId="1076"/>
          <ac:spMkLst>
            <pc:docMk/>
            <pc:sldMk cId="1367414632" sldId="413"/>
            <ac:spMk id="6" creationId="{9EF7B1D2-7DFE-CF4C-9613-AA3DC3F6D959}"/>
          </ac:spMkLst>
        </pc:spChg>
        <pc:spChg chg="add del mod">
          <ac:chgData name="Carl Daniels" userId="db626765-a67d-419c-bcb9-89616545bb24" providerId="ADAL" clId="{202885C7-9FA4-4ECA-9968-0A6869CC1914}" dt="2024-02-25T21:59:23.670" v="2788"/>
          <ac:spMkLst>
            <pc:docMk/>
            <pc:sldMk cId="1367414632" sldId="413"/>
            <ac:spMk id="8" creationId="{8E8F348E-FD79-9F80-AC31-6306FA36F273}"/>
          </ac:spMkLst>
        </pc:spChg>
        <pc:spChg chg="add del mod">
          <ac:chgData name="Carl Daniels" userId="db626765-a67d-419c-bcb9-89616545bb24" providerId="ADAL" clId="{202885C7-9FA4-4ECA-9968-0A6869CC1914}" dt="2024-02-25T22:04:06.364" v="2834"/>
          <ac:spMkLst>
            <pc:docMk/>
            <pc:sldMk cId="1367414632" sldId="413"/>
            <ac:spMk id="9" creationId="{F17CCEAD-89FF-C1D5-8DE0-8DDA07FF6B46}"/>
          </ac:spMkLst>
        </pc:spChg>
        <pc:spChg chg="add mod">
          <ac:chgData name="Carl Daniels" userId="db626765-a67d-419c-bcb9-89616545bb24" providerId="ADAL" clId="{202885C7-9FA4-4ECA-9968-0A6869CC1914}" dt="2024-02-26T22:32:23.331" v="9450" actId="1076"/>
          <ac:spMkLst>
            <pc:docMk/>
            <pc:sldMk cId="1367414632" sldId="413"/>
            <ac:spMk id="10" creationId="{352FDD5C-E93A-D37D-51AF-B4BD66BF40D2}"/>
          </ac:spMkLst>
        </pc:spChg>
        <pc:spChg chg="add del mod">
          <ac:chgData name="Carl Daniels" userId="db626765-a67d-419c-bcb9-89616545bb24" providerId="ADAL" clId="{202885C7-9FA4-4ECA-9968-0A6869CC1914}" dt="2024-02-26T21:55:20.088" v="8482" actId="478"/>
          <ac:spMkLst>
            <pc:docMk/>
            <pc:sldMk cId="1367414632" sldId="413"/>
            <ac:spMk id="11" creationId="{A7C6F18B-A090-2866-42C9-2929C15985BD}"/>
          </ac:spMkLst>
        </pc:spChg>
        <pc:picChg chg="add mod">
          <ac:chgData name="Carl Daniels" userId="db626765-a67d-419c-bcb9-89616545bb24" providerId="ADAL" clId="{202885C7-9FA4-4ECA-9968-0A6869CC1914}" dt="2024-02-26T22:31:48.710" v="9434" actId="1076"/>
          <ac:picMkLst>
            <pc:docMk/>
            <pc:sldMk cId="1367414632" sldId="413"/>
            <ac:picMk id="2049" creationId="{A620D9D1-EC2B-847B-0FE4-F647F86AEA9F}"/>
          </ac:picMkLst>
        </pc:picChg>
      </pc:sldChg>
      <pc:sldChg chg="del">
        <pc:chgData name="Carl Daniels" userId="db626765-a67d-419c-bcb9-89616545bb24" providerId="ADAL" clId="{202885C7-9FA4-4ECA-9968-0A6869CC1914}" dt="2024-02-16T12:48:51.590" v="199" actId="47"/>
        <pc:sldMkLst>
          <pc:docMk/>
          <pc:sldMk cId="3036953522" sldId="413"/>
        </pc:sldMkLst>
      </pc:sldChg>
      <pc:sldChg chg="modSp add del mod">
        <pc:chgData name="Carl Daniels" userId="db626765-a67d-419c-bcb9-89616545bb24" providerId="ADAL" clId="{202885C7-9FA4-4ECA-9968-0A6869CC1914}" dt="2024-02-25T22:27:25.328" v="3332" actId="47"/>
        <pc:sldMkLst>
          <pc:docMk/>
          <pc:sldMk cId="688779278" sldId="414"/>
        </pc:sldMkLst>
        <pc:spChg chg="mod">
          <ac:chgData name="Carl Daniels" userId="db626765-a67d-419c-bcb9-89616545bb24" providerId="ADAL" clId="{202885C7-9FA4-4ECA-9968-0A6869CC1914}" dt="2024-02-25T22:27:12.787" v="3331" actId="14100"/>
          <ac:spMkLst>
            <pc:docMk/>
            <pc:sldMk cId="688779278" sldId="414"/>
            <ac:spMk id="4" creationId="{85F53C96-C35F-F96B-7C92-9EAB3576950D}"/>
          </ac:spMkLst>
        </pc:spChg>
      </pc:sldChg>
      <pc:sldChg chg="del">
        <pc:chgData name="Carl Daniels" userId="db626765-a67d-419c-bcb9-89616545bb24" providerId="ADAL" clId="{202885C7-9FA4-4ECA-9968-0A6869CC1914}" dt="2024-02-16T12:48:51.590" v="199" actId="47"/>
        <pc:sldMkLst>
          <pc:docMk/>
          <pc:sldMk cId="2309413124" sldId="414"/>
        </pc:sldMkLst>
      </pc:sldChg>
      <pc:sldChg chg="add del">
        <pc:chgData name="Carl Daniels" userId="db626765-a67d-419c-bcb9-89616545bb24" providerId="ADAL" clId="{202885C7-9FA4-4ECA-9968-0A6869CC1914}" dt="2024-02-25T22:27:25.328" v="3332" actId="47"/>
        <pc:sldMkLst>
          <pc:docMk/>
          <pc:sldMk cId="2346254378" sldId="415"/>
        </pc:sldMkLst>
      </pc:sldChg>
      <pc:sldChg chg="del">
        <pc:chgData name="Carl Daniels" userId="db626765-a67d-419c-bcb9-89616545bb24" providerId="ADAL" clId="{202885C7-9FA4-4ECA-9968-0A6869CC1914}" dt="2024-02-16T12:49:12.164" v="207" actId="47"/>
        <pc:sldMkLst>
          <pc:docMk/>
          <pc:sldMk cId="4124258603" sldId="415"/>
        </pc:sldMkLst>
      </pc:sldChg>
      <pc:sldChg chg="del">
        <pc:chgData name="Carl Daniels" userId="db626765-a67d-419c-bcb9-89616545bb24" providerId="ADAL" clId="{202885C7-9FA4-4ECA-9968-0A6869CC1914}" dt="2024-02-16T12:49:10.967" v="206" actId="47"/>
        <pc:sldMkLst>
          <pc:docMk/>
          <pc:sldMk cId="197019169" sldId="416"/>
        </pc:sldMkLst>
      </pc:sldChg>
      <pc:sldChg chg="add del">
        <pc:chgData name="Carl Daniels" userId="db626765-a67d-419c-bcb9-89616545bb24" providerId="ADAL" clId="{202885C7-9FA4-4ECA-9968-0A6869CC1914}" dt="2024-02-25T22:27:25.328" v="3332" actId="47"/>
        <pc:sldMkLst>
          <pc:docMk/>
          <pc:sldMk cId="475229449" sldId="416"/>
        </pc:sldMkLst>
      </pc:sldChg>
      <pc:sldChg chg="addSp modSp add mod modNotesTx">
        <pc:chgData name="Carl Daniels" userId="db626765-a67d-419c-bcb9-89616545bb24" providerId="ADAL" clId="{202885C7-9FA4-4ECA-9968-0A6869CC1914}" dt="2024-02-26T22:30:58.354" v="9422" actId="1037"/>
        <pc:sldMkLst>
          <pc:docMk/>
          <pc:sldMk cId="2769560344" sldId="417"/>
        </pc:sldMkLst>
        <pc:spChg chg="mod">
          <ac:chgData name="Carl Daniels" userId="db626765-a67d-419c-bcb9-89616545bb24" providerId="ADAL" clId="{202885C7-9FA4-4ECA-9968-0A6869CC1914}" dt="2024-02-26T22:30:58.354" v="9422" actId="1037"/>
          <ac:spMkLst>
            <pc:docMk/>
            <pc:sldMk cId="2769560344" sldId="417"/>
            <ac:spMk id="4" creationId="{85F53C96-C35F-F96B-7C92-9EAB3576950D}"/>
          </ac:spMkLst>
        </pc:spChg>
        <pc:spChg chg="add mod">
          <ac:chgData name="Carl Daniels" userId="db626765-a67d-419c-bcb9-89616545bb24" providerId="ADAL" clId="{202885C7-9FA4-4ECA-9968-0A6869CC1914}" dt="2024-02-26T21:51:10.181" v="8457" actId="1036"/>
          <ac:spMkLst>
            <pc:docMk/>
            <pc:sldMk cId="2769560344" sldId="417"/>
            <ac:spMk id="6" creationId="{C74622B4-6927-28B5-77E4-4BB4A0C96C85}"/>
          </ac:spMkLst>
        </pc:spChg>
        <pc:graphicFrameChg chg="mod modGraphic">
          <ac:chgData name="Carl Daniels" userId="db626765-a67d-419c-bcb9-89616545bb24" providerId="ADAL" clId="{202885C7-9FA4-4ECA-9968-0A6869CC1914}" dt="2024-02-25T22:02:06.287" v="2822" actId="207"/>
          <ac:graphicFrameMkLst>
            <pc:docMk/>
            <pc:sldMk cId="2769560344" sldId="417"/>
            <ac:graphicFrameMk id="3" creationId="{E79D0214-BB15-B226-22D8-4FDC2807FE88}"/>
          </ac:graphicFrameMkLst>
        </pc:graphicFrameChg>
        <pc:picChg chg="mod">
          <ac:chgData name="Carl Daniels" userId="db626765-a67d-419c-bcb9-89616545bb24" providerId="ADAL" clId="{202885C7-9FA4-4ECA-9968-0A6869CC1914}" dt="2024-02-25T23:06:17.886" v="4431" actId="1036"/>
          <ac:picMkLst>
            <pc:docMk/>
            <pc:sldMk cId="2769560344" sldId="417"/>
            <ac:picMk id="5" creationId="{1520B85D-532E-35E4-8FA7-5A2C64B47290}"/>
          </ac:picMkLst>
        </pc:picChg>
      </pc:sldChg>
      <pc:sldChg chg="del">
        <pc:chgData name="Carl Daniels" userId="db626765-a67d-419c-bcb9-89616545bb24" providerId="ADAL" clId="{202885C7-9FA4-4ECA-9968-0A6869CC1914}" dt="2024-02-16T12:49:04.399" v="205" actId="47"/>
        <pc:sldMkLst>
          <pc:docMk/>
          <pc:sldMk cId="3248822182" sldId="417"/>
        </pc:sldMkLst>
      </pc:sldChg>
      <pc:sldChg chg="delSp modSp add mod modNotesTx">
        <pc:chgData name="Carl Daniels" userId="db626765-a67d-419c-bcb9-89616545bb24" providerId="ADAL" clId="{202885C7-9FA4-4ECA-9968-0A6869CC1914}" dt="2024-02-26T22:33:06.698" v="9458" actId="1038"/>
        <pc:sldMkLst>
          <pc:docMk/>
          <pc:sldMk cId="895451930" sldId="418"/>
        </pc:sldMkLst>
        <pc:spChg chg="mod">
          <ac:chgData name="Carl Daniels" userId="db626765-a67d-419c-bcb9-89616545bb24" providerId="ADAL" clId="{202885C7-9FA4-4ECA-9968-0A6869CC1914}" dt="2024-02-26T22:33:06.698" v="9458" actId="1038"/>
          <ac:spMkLst>
            <pc:docMk/>
            <pc:sldMk cId="895451930" sldId="418"/>
            <ac:spMk id="4" creationId="{85F53C96-C35F-F96B-7C92-9EAB3576950D}"/>
          </ac:spMkLst>
        </pc:spChg>
        <pc:spChg chg="del">
          <ac:chgData name="Carl Daniels" userId="db626765-a67d-419c-bcb9-89616545bb24" providerId="ADAL" clId="{202885C7-9FA4-4ECA-9968-0A6869CC1914}" dt="2024-02-25T22:27:40.396" v="3337" actId="478"/>
          <ac:spMkLst>
            <pc:docMk/>
            <pc:sldMk cId="895451930" sldId="418"/>
            <ac:spMk id="6" creationId="{C74622B4-6927-28B5-77E4-4BB4A0C96C85}"/>
          </ac:spMkLst>
        </pc:spChg>
        <pc:graphicFrameChg chg="mod modGraphic">
          <ac:chgData name="Carl Daniels" userId="db626765-a67d-419c-bcb9-89616545bb24" providerId="ADAL" clId="{202885C7-9FA4-4ECA-9968-0A6869CC1914}" dt="2024-02-26T22:24:34.250" v="9340" actId="20577"/>
          <ac:graphicFrameMkLst>
            <pc:docMk/>
            <pc:sldMk cId="895451930" sldId="418"/>
            <ac:graphicFrameMk id="3" creationId="{E79D0214-BB15-B226-22D8-4FDC2807FE88}"/>
          </ac:graphicFrameMkLst>
        </pc:graphicFrameChg>
        <pc:picChg chg="mod">
          <ac:chgData name="Carl Daniels" userId="db626765-a67d-419c-bcb9-89616545bb24" providerId="ADAL" clId="{202885C7-9FA4-4ECA-9968-0A6869CC1914}" dt="2024-02-25T23:05:51.723" v="4427" actId="1076"/>
          <ac:picMkLst>
            <pc:docMk/>
            <pc:sldMk cId="895451930" sldId="418"/>
            <ac:picMk id="5" creationId="{1520B85D-532E-35E4-8FA7-5A2C64B47290}"/>
          </ac:picMkLst>
        </pc:picChg>
      </pc:sldChg>
      <pc:sldChg chg="del">
        <pc:chgData name="Carl Daniels" userId="db626765-a67d-419c-bcb9-89616545bb24" providerId="ADAL" clId="{202885C7-9FA4-4ECA-9968-0A6869CC1914}" dt="2024-02-16T12:49:03.675" v="204" actId="47"/>
        <pc:sldMkLst>
          <pc:docMk/>
          <pc:sldMk cId="2763559505" sldId="418"/>
        </pc:sldMkLst>
      </pc:sldChg>
      <pc:sldChg chg="delSp modSp add del mod">
        <pc:chgData name="Carl Daniels" userId="db626765-a67d-419c-bcb9-89616545bb24" providerId="ADAL" clId="{202885C7-9FA4-4ECA-9968-0A6869CC1914}" dt="2024-02-25T23:07:53.302" v="4451" actId="47"/>
        <pc:sldMkLst>
          <pc:docMk/>
          <pc:sldMk cId="314948513" sldId="419"/>
        </pc:sldMkLst>
        <pc:spChg chg="del">
          <ac:chgData name="Carl Daniels" userId="db626765-a67d-419c-bcb9-89616545bb24" providerId="ADAL" clId="{202885C7-9FA4-4ECA-9968-0A6869CC1914}" dt="2024-02-25T22:27:44.479" v="3338" actId="478"/>
          <ac:spMkLst>
            <pc:docMk/>
            <pc:sldMk cId="314948513" sldId="419"/>
            <ac:spMk id="6" creationId="{C74622B4-6927-28B5-77E4-4BB4A0C96C85}"/>
          </ac:spMkLst>
        </pc:spChg>
        <pc:picChg chg="mod">
          <ac:chgData name="Carl Daniels" userId="db626765-a67d-419c-bcb9-89616545bb24" providerId="ADAL" clId="{202885C7-9FA4-4ECA-9968-0A6869CC1914}" dt="2024-02-25T23:06:43.057" v="4440" actId="1036"/>
          <ac:picMkLst>
            <pc:docMk/>
            <pc:sldMk cId="314948513" sldId="419"/>
            <ac:picMk id="5" creationId="{1520B85D-532E-35E4-8FA7-5A2C64B47290}"/>
          </ac:picMkLst>
        </pc:picChg>
      </pc:sldChg>
      <pc:sldChg chg="del">
        <pc:chgData name="Carl Daniels" userId="db626765-a67d-419c-bcb9-89616545bb24" providerId="ADAL" clId="{202885C7-9FA4-4ECA-9968-0A6869CC1914}" dt="2024-02-16T12:49:02.921" v="203" actId="47"/>
        <pc:sldMkLst>
          <pc:docMk/>
          <pc:sldMk cId="1381154833" sldId="419"/>
        </pc:sldMkLst>
      </pc:sldChg>
      <pc:sldChg chg="modSp add mod modNotesTx">
        <pc:chgData name="Carl Daniels" userId="db626765-a67d-419c-bcb9-89616545bb24" providerId="ADAL" clId="{202885C7-9FA4-4ECA-9968-0A6869CC1914}" dt="2024-02-26T22:33:38.619" v="9470" actId="1037"/>
        <pc:sldMkLst>
          <pc:docMk/>
          <pc:sldMk cId="3307833990" sldId="419"/>
        </pc:sldMkLst>
        <pc:spChg chg="mod">
          <ac:chgData name="Carl Daniels" userId="db626765-a67d-419c-bcb9-89616545bb24" providerId="ADAL" clId="{202885C7-9FA4-4ECA-9968-0A6869CC1914}" dt="2024-02-26T22:33:38.619" v="9470" actId="1037"/>
          <ac:spMkLst>
            <pc:docMk/>
            <pc:sldMk cId="3307833990" sldId="419"/>
            <ac:spMk id="4" creationId="{85F53C96-C35F-F96B-7C92-9EAB3576950D}"/>
          </ac:spMkLst>
        </pc:spChg>
        <pc:graphicFrameChg chg="mod modGraphic">
          <ac:chgData name="Carl Daniels" userId="db626765-a67d-419c-bcb9-89616545bb24" providerId="ADAL" clId="{202885C7-9FA4-4ECA-9968-0A6869CC1914}" dt="2024-02-26T22:17:13.982" v="9219" actId="1076"/>
          <ac:graphicFrameMkLst>
            <pc:docMk/>
            <pc:sldMk cId="3307833990" sldId="419"/>
            <ac:graphicFrameMk id="3" creationId="{E79D0214-BB15-B226-22D8-4FDC2807FE88}"/>
          </ac:graphicFrameMkLst>
        </pc:graphicFrameChg>
      </pc:sldChg>
      <pc:sldChg chg="modSp add mod modNotesTx">
        <pc:chgData name="Carl Daniels" userId="db626765-a67d-419c-bcb9-89616545bb24" providerId="ADAL" clId="{202885C7-9FA4-4ECA-9968-0A6869CC1914}" dt="2024-02-26T22:33:56.828" v="9477" actId="1035"/>
        <pc:sldMkLst>
          <pc:docMk/>
          <pc:sldMk cId="1059095811" sldId="420"/>
        </pc:sldMkLst>
        <pc:spChg chg="mod">
          <ac:chgData name="Carl Daniels" userId="db626765-a67d-419c-bcb9-89616545bb24" providerId="ADAL" clId="{202885C7-9FA4-4ECA-9968-0A6869CC1914}" dt="2024-02-26T22:33:56.828" v="9477" actId="1035"/>
          <ac:spMkLst>
            <pc:docMk/>
            <pc:sldMk cId="1059095811" sldId="420"/>
            <ac:spMk id="4" creationId="{85F53C96-C35F-F96B-7C92-9EAB3576950D}"/>
          </ac:spMkLst>
        </pc:spChg>
        <pc:graphicFrameChg chg="mod modGraphic">
          <ac:chgData name="Carl Daniels" userId="db626765-a67d-419c-bcb9-89616545bb24" providerId="ADAL" clId="{202885C7-9FA4-4ECA-9968-0A6869CC1914}" dt="2024-02-26T22:17:23.887" v="9220" actId="1076"/>
          <ac:graphicFrameMkLst>
            <pc:docMk/>
            <pc:sldMk cId="1059095811" sldId="420"/>
            <ac:graphicFrameMk id="3" creationId="{E79D0214-BB15-B226-22D8-4FDC2807FE88}"/>
          </ac:graphicFrameMkLst>
        </pc:graphicFrameChg>
      </pc:sldChg>
      <pc:sldChg chg="del">
        <pc:chgData name="Carl Daniels" userId="db626765-a67d-419c-bcb9-89616545bb24" providerId="ADAL" clId="{202885C7-9FA4-4ECA-9968-0A6869CC1914}" dt="2024-02-16T12:48:51.590" v="199" actId="47"/>
        <pc:sldMkLst>
          <pc:docMk/>
          <pc:sldMk cId="1808892199" sldId="420"/>
        </pc:sldMkLst>
      </pc:sldChg>
      <pc:sldChg chg="delSp modSp add del mod">
        <pc:chgData name="Carl Daniels" userId="db626765-a67d-419c-bcb9-89616545bb24" providerId="ADAL" clId="{202885C7-9FA4-4ECA-9968-0A6869CC1914}" dt="2024-02-25T23:07:54.071" v="4452" actId="47"/>
        <pc:sldMkLst>
          <pc:docMk/>
          <pc:sldMk cId="2708682463" sldId="420"/>
        </pc:sldMkLst>
        <pc:spChg chg="del">
          <ac:chgData name="Carl Daniels" userId="db626765-a67d-419c-bcb9-89616545bb24" providerId="ADAL" clId="{202885C7-9FA4-4ECA-9968-0A6869CC1914}" dt="2024-02-25T22:27:47.237" v="3339" actId="478"/>
          <ac:spMkLst>
            <pc:docMk/>
            <pc:sldMk cId="2708682463" sldId="420"/>
            <ac:spMk id="6" creationId="{C74622B4-6927-28B5-77E4-4BB4A0C96C85}"/>
          </ac:spMkLst>
        </pc:spChg>
        <pc:picChg chg="mod">
          <ac:chgData name="Carl Daniels" userId="db626765-a67d-419c-bcb9-89616545bb24" providerId="ADAL" clId="{202885C7-9FA4-4ECA-9968-0A6869CC1914}" dt="2024-02-25T23:06:47.046" v="4443" actId="1036"/>
          <ac:picMkLst>
            <pc:docMk/>
            <pc:sldMk cId="2708682463" sldId="420"/>
            <ac:picMk id="5" creationId="{1520B85D-532E-35E4-8FA7-5A2C64B47290}"/>
          </ac:picMkLst>
        </pc:picChg>
      </pc:sldChg>
      <pc:sldChg chg="add del">
        <pc:chgData name="Carl Daniels" userId="db626765-a67d-419c-bcb9-89616545bb24" providerId="ADAL" clId="{202885C7-9FA4-4ECA-9968-0A6869CC1914}" dt="2024-02-25T23:19:15.752" v="4873"/>
        <pc:sldMkLst>
          <pc:docMk/>
          <pc:sldMk cId="719846303" sldId="421"/>
        </pc:sldMkLst>
      </pc:sldChg>
      <pc:sldChg chg="addSp modSp add mod modNotesTx">
        <pc:chgData name="Carl Daniels" userId="db626765-a67d-419c-bcb9-89616545bb24" providerId="ADAL" clId="{202885C7-9FA4-4ECA-9968-0A6869CC1914}" dt="2024-02-26T23:25:59.590" v="9499" actId="6549"/>
        <pc:sldMkLst>
          <pc:docMk/>
          <pc:sldMk cId="834496133" sldId="421"/>
        </pc:sldMkLst>
        <pc:spChg chg="mod">
          <ac:chgData name="Carl Daniels" userId="db626765-a67d-419c-bcb9-89616545bb24" providerId="ADAL" clId="{202885C7-9FA4-4ECA-9968-0A6869CC1914}" dt="2024-02-26T23:25:59.590" v="9499" actId="6549"/>
          <ac:spMkLst>
            <pc:docMk/>
            <pc:sldMk cId="834496133" sldId="421"/>
            <ac:spMk id="2" creationId="{1835F5BD-47DA-E5E7-ACC9-E234FFC2A64D}"/>
          </ac:spMkLst>
        </pc:spChg>
        <pc:spChg chg="add">
          <ac:chgData name="Carl Daniels" userId="db626765-a67d-419c-bcb9-89616545bb24" providerId="ADAL" clId="{202885C7-9FA4-4ECA-9968-0A6869CC1914}" dt="2024-02-25T23:20:18.650" v="4906"/>
          <ac:spMkLst>
            <pc:docMk/>
            <pc:sldMk cId="834496133" sldId="421"/>
            <ac:spMk id="3" creationId="{7E36F95F-0CCE-4048-475C-DF4775B9B9DB}"/>
          </ac:spMkLst>
        </pc:spChg>
        <pc:spChg chg="mod">
          <ac:chgData name="Carl Daniels" userId="db626765-a67d-419c-bcb9-89616545bb24" providerId="ADAL" clId="{202885C7-9FA4-4ECA-9968-0A6869CC1914}" dt="2024-02-26T22:34:12.188" v="9481" actId="1037"/>
          <ac:spMkLst>
            <pc:docMk/>
            <pc:sldMk cId="834496133" sldId="421"/>
            <ac:spMk id="4" creationId="{85F53C96-C35F-F96B-7C92-9EAB3576950D}"/>
          </ac:spMkLst>
        </pc:spChg>
        <pc:spChg chg="add">
          <ac:chgData name="Carl Daniels" userId="db626765-a67d-419c-bcb9-89616545bb24" providerId="ADAL" clId="{202885C7-9FA4-4ECA-9968-0A6869CC1914}" dt="2024-02-25T23:20:33.205" v="4907"/>
          <ac:spMkLst>
            <pc:docMk/>
            <pc:sldMk cId="834496133" sldId="421"/>
            <ac:spMk id="6" creationId="{B3D8D8A6-D93C-67CD-A794-0B0BE32F66D4}"/>
          </ac:spMkLst>
        </pc:spChg>
      </pc:sldChg>
      <pc:sldChg chg="del">
        <pc:chgData name="Carl Daniels" userId="db626765-a67d-419c-bcb9-89616545bb24" providerId="ADAL" clId="{202885C7-9FA4-4ECA-9968-0A6869CC1914}" dt="2024-02-16T12:48:45.649" v="198" actId="47"/>
        <pc:sldMkLst>
          <pc:docMk/>
          <pc:sldMk cId="1462168312" sldId="421"/>
        </pc:sldMkLst>
      </pc:sldChg>
      <pc:sldChg chg="delSp modSp add del mod">
        <pc:chgData name="Carl Daniels" userId="db626765-a67d-419c-bcb9-89616545bb24" providerId="ADAL" clId="{202885C7-9FA4-4ECA-9968-0A6869CC1914}" dt="2024-02-25T23:07:55.109" v="4453" actId="47"/>
        <pc:sldMkLst>
          <pc:docMk/>
          <pc:sldMk cId="1761630390" sldId="421"/>
        </pc:sldMkLst>
        <pc:spChg chg="del">
          <ac:chgData name="Carl Daniels" userId="db626765-a67d-419c-bcb9-89616545bb24" providerId="ADAL" clId="{202885C7-9FA4-4ECA-9968-0A6869CC1914}" dt="2024-02-25T22:27:49.457" v="3340" actId="478"/>
          <ac:spMkLst>
            <pc:docMk/>
            <pc:sldMk cId="1761630390" sldId="421"/>
            <ac:spMk id="6" creationId="{C74622B4-6927-28B5-77E4-4BB4A0C96C85}"/>
          </ac:spMkLst>
        </pc:spChg>
        <pc:picChg chg="mod">
          <ac:chgData name="Carl Daniels" userId="db626765-a67d-419c-bcb9-89616545bb24" providerId="ADAL" clId="{202885C7-9FA4-4ECA-9968-0A6869CC1914}" dt="2024-02-25T23:06:50.707" v="4446" actId="1036"/>
          <ac:picMkLst>
            <pc:docMk/>
            <pc:sldMk cId="1761630390" sldId="421"/>
            <ac:picMk id="5" creationId="{1520B85D-532E-35E4-8FA7-5A2C64B47290}"/>
          </ac:picMkLst>
        </pc:picChg>
      </pc:sldChg>
      <pc:sldChg chg="modSp add del mod">
        <pc:chgData name="Carl Daniels" userId="db626765-a67d-419c-bcb9-89616545bb24" providerId="ADAL" clId="{202885C7-9FA4-4ECA-9968-0A6869CC1914}" dt="2024-02-25T23:07:44.812" v="4449" actId="47"/>
        <pc:sldMkLst>
          <pc:docMk/>
          <pc:sldMk cId="2205559006" sldId="422"/>
        </pc:sldMkLst>
        <pc:picChg chg="mod">
          <ac:chgData name="Carl Daniels" userId="db626765-a67d-419c-bcb9-89616545bb24" providerId="ADAL" clId="{202885C7-9FA4-4ECA-9968-0A6869CC1914}" dt="2024-02-25T23:06:34.717" v="4434" actId="1036"/>
          <ac:picMkLst>
            <pc:docMk/>
            <pc:sldMk cId="2205559006" sldId="422"/>
            <ac:picMk id="5" creationId="{1520B85D-532E-35E4-8FA7-5A2C64B47290}"/>
          </ac:picMkLst>
        </pc:picChg>
      </pc:sldChg>
      <pc:sldChg chg="addSp modSp add mod modAnim modNotesTx">
        <pc:chgData name="Carl Daniels" userId="db626765-a67d-419c-bcb9-89616545bb24" providerId="ADAL" clId="{202885C7-9FA4-4ECA-9968-0A6869CC1914}" dt="2024-02-26T22:34:40.781" v="9496" actId="1037"/>
        <pc:sldMkLst>
          <pc:docMk/>
          <pc:sldMk cId="2437604838" sldId="422"/>
        </pc:sldMkLst>
        <pc:spChg chg="mod">
          <ac:chgData name="Carl Daniels" userId="db626765-a67d-419c-bcb9-89616545bb24" providerId="ADAL" clId="{202885C7-9FA4-4ECA-9968-0A6869CC1914}" dt="2024-02-26T22:17:56.691" v="9232" actId="1038"/>
          <ac:spMkLst>
            <pc:docMk/>
            <pc:sldMk cId="2437604838" sldId="422"/>
            <ac:spMk id="2" creationId="{1835F5BD-47DA-E5E7-ACC9-E234FFC2A64D}"/>
          </ac:spMkLst>
        </pc:spChg>
        <pc:spChg chg="mod">
          <ac:chgData name="Carl Daniels" userId="db626765-a67d-419c-bcb9-89616545bb24" providerId="ADAL" clId="{202885C7-9FA4-4ECA-9968-0A6869CC1914}" dt="2024-02-26T22:34:40.781" v="9496" actId="1037"/>
          <ac:spMkLst>
            <pc:docMk/>
            <pc:sldMk cId="2437604838" sldId="422"/>
            <ac:spMk id="4" creationId="{85F53C96-C35F-F96B-7C92-9EAB3576950D}"/>
          </ac:spMkLst>
        </pc:spChg>
        <pc:spChg chg="add mod">
          <ac:chgData name="Carl Daniels" userId="db626765-a67d-419c-bcb9-89616545bb24" providerId="ADAL" clId="{202885C7-9FA4-4ECA-9968-0A6869CC1914}" dt="2024-02-25T23:46:44.441" v="6670" actId="1035"/>
          <ac:spMkLst>
            <pc:docMk/>
            <pc:sldMk cId="2437604838" sldId="422"/>
            <ac:spMk id="7" creationId="{597B9227-F236-64CF-27FE-EDDDB1DEEF6D}"/>
          </ac:spMkLst>
        </pc:spChg>
        <pc:spChg chg="add mod">
          <ac:chgData name="Carl Daniels" userId="db626765-a67d-419c-bcb9-89616545bb24" providerId="ADAL" clId="{202885C7-9FA4-4ECA-9968-0A6869CC1914}" dt="2024-02-26T22:18:09.825" v="9238" actId="1035"/>
          <ac:spMkLst>
            <pc:docMk/>
            <pc:sldMk cId="2437604838" sldId="422"/>
            <ac:spMk id="9" creationId="{43E4A420-A55D-38CF-7798-D1E70F6A700F}"/>
          </ac:spMkLst>
        </pc:spChg>
        <pc:spChg chg="add mod">
          <ac:chgData name="Carl Daniels" userId="db626765-a67d-419c-bcb9-89616545bb24" providerId="ADAL" clId="{202885C7-9FA4-4ECA-9968-0A6869CC1914}" dt="2024-02-26T22:18:09.825" v="9238" actId="1035"/>
          <ac:spMkLst>
            <pc:docMk/>
            <pc:sldMk cId="2437604838" sldId="422"/>
            <ac:spMk id="10" creationId="{3EB3E0F9-771B-ABEC-D98D-C93BDAEAB179}"/>
          </ac:spMkLst>
        </pc:spChg>
        <pc:picChg chg="add mod">
          <ac:chgData name="Carl Daniels" userId="db626765-a67d-419c-bcb9-89616545bb24" providerId="ADAL" clId="{202885C7-9FA4-4ECA-9968-0A6869CC1914}" dt="2024-02-26T22:17:56.691" v="9232" actId="1038"/>
          <ac:picMkLst>
            <pc:docMk/>
            <pc:sldMk cId="2437604838" sldId="422"/>
            <ac:picMk id="3" creationId="{AE53BCC7-DB12-50F4-42E6-53CCB94A1D11}"/>
          </ac:picMkLst>
        </pc:picChg>
      </pc:sldChg>
      <pc:sldChg chg="modSp add del mod">
        <pc:chgData name="Carl Daniels" userId="db626765-a67d-419c-bcb9-89616545bb24" providerId="ADAL" clId="{202885C7-9FA4-4ECA-9968-0A6869CC1914}" dt="2024-02-25T23:07:46.524" v="4450" actId="47"/>
        <pc:sldMkLst>
          <pc:docMk/>
          <pc:sldMk cId="399798561" sldId="423"/>
        </pc:sldMkLst>
        <pc:picChg chg="mod">
          <ac:chgData name="Carl Daniels" userId="db626765-a67d-419c-bcb9-89616545bb24" providerId="ADAL" clId="{202885C7-9FA4-4ECA-9968-0A6869CC1914}" dt="2024-02-25T23:06:39.017" v="4437" actId="1036"/>
          <ac:picMkLst>
            <pc:docMk/>
            <pc:sldMk cId="399798561" sldId="423"/>
            <ac:picMk id="5" creationId="{1520B85D-532E-35E4-8FA7-5A2C64B47290}"/>
          </ac:picMkLst>
        </pc:picChg>
      </pc:sldChg>
      <pc:sldChg chg="addSp delSp modSp add mod modAnim modNotesTx">
        <pc:chgData name="Carl Daniels" userId="db626765-a67d-419c-bcb9-89616545bb24" providerId="ADAL" clId="{202885C7-9FA4-4ECA-9968-0A6869CC1914}" dt="2024-02-26T22:34:53.796" v="9498"/>
        <pc:sldMkLst>
          <pc:docMk/>
          <pc:sldMk cId="4120416809" sldId="423"/>
        </pc:sldMkLst>
        <pc:spChg chg="del mod">
          <ac:chgData name="Carl Daniels" userId="db626765-a67d-419c-bcb9-89616545bb24" providerId="ADAL" clId="{202885C7-9FA4-4ECA-9968-0A6869CC1914}" dt="2024-02-25T23:50:24.251" v="6699"/>
          <ac:spMkLst>
            <pc:docMk/>
            <pc:sldMk cId="4120416809" sldId="423"/>
            <ac:spMk id="2" creationId="{1835F5BD-47DA-E5E7-ACC9-E234FFC2A64D}"/>
          </ac:spMkLst>
        </pc:spChg>
        <pc:spChg chg="add mod">
          <ac:chgData name="Carl Daniels" userId="db626765-a67d-419c-bcb9-89616545bb24" providerId="ADAL" clId="{202885C7-9FA4-4ECA-9968-0A6869CC1914}" dt="2024-02-26T22:34:53.796" v="9498"/>
          <ac:spMkLst>
            <pc:docMk/>
            <pc:sldMk cId="4120416809" sldId="423"/>
            <ac:spMk id="2" creationId="{5E5A008F-D4FB-1530-4C63-8744A75D5CEF}"/>
          </ac:spMkLst>
        </pc:spChg>
        <pc:spChg chg="del mod">
          <ac:chgData name="Carl Daniels" userId="db626765-a67d-419c-bcb9-89616545bb24" providerId="ADAL" clId="{202885C7-9FA4-4ECA-9968-0A6869CC1914}" dt="2024-02-26T22:34:52.875" v="9497" actId="478"/>
          <ac:spMkLst>
            <pc:docMk/>
            <pc:sldMk cId="4120416809" sldId="423"/>
            <ac:spMk id="4" creationId="{85F53C96-C35F-F96B-7C92-9EAB3576950D}"/>
          </ac:spMkLst>
        </pc:spChg>
        <pc:spChg chg="add del mod">
          <ac:chgData name="Carl Daniels" userId="db626765-a67d-419c-bcb9-89616545bb24" providerId="ADAL" clId="{202885C7-9FA4-4ECA-9968-0A6869CC1914}" dt="2024-02-25T23:50:24.248" v="6697" actId="478"/>
          <ac:spMkLst>
            <pc:docMk/>
            <pc:sldMk cId="4120416809" sldId="423"/>
            <ac:spMk id="6" creationId="{D05432C5-0411-7865-7A1A-035B0A158179}"/>
          </ac:spMkLst>
        </pc:spChg>
        <pc:spChg chg="add mod">
          <ac:chgData name="Carl Daniels" userId="db626765-a67d-419c-bcb9-89616545bb24" providerId="ADAL" clId="{202885C7-9FA4-4ECA-9968-0A6869CC1914}" dt="2024-02-25T23:52:59.576" v="6780" actId="1076"/>
          <ac:spMkLst>
            <pc:docMk/>
            <pc:sldMk cId="4120416809" sldId="423"/>
            <ac:spMk id="7" creationId="{46EFCB80-99C5-D71F-BCD1-88CCB3C3AE84}"/>
          </ac:spMkLst>
        </pc:spChg>
        <pc:spChg chg="add mod">
          <ac:chgData name="Carl Daniels" userId="db626765-a67d-419c-bcb9-89616545bb24" providerId="ADAL" clId="{202885C7-9FA4-4ECA-9968-0A6869CC1914}" dt="2024-02-25T23:56:24.247" v="6857" actId="1076"/>
          <ac:spMkLst>
            <pc:docMk/>
            <pc:sldMk cId="4120416809" sldId="423"/>
            <ac:spMk id="9" creationId="{8FFED468-A593-E46F-3565-2F51589A309D}"/>
          </ac:spMkLst>
        </pc:spChg>
        <pc:picChg chg="add mod modCrop">
          <ac:chgData name="Carl Daniels" userId="db626765-a67d-419c-bcb9-89616545bb24" providerId="ADAL" clId="{202885C7-9FA4-4ECA-9968-0A6869CC1914}" dt="2024-02-25T23:53:02.876" v="6781" actId="1076"/>
          <ac:picMkLst>
            <pc:docMk/>
            <pc:sldMk cId="4120416809" sldId="423"/>
            <ac:picMk id="3" creationId="{3CA6967D-E9C7-CDF4-B838-B29EC5BB6969}"/>
          </ac:picMkLst>
        </pc:picChg>
        <pc:picChg chg="add mod">
          <ac:chgData name="Carl Daniels" userId="db626765-a67d-419c-bcb9-89616545bb24" providerId="ADAL" clId="{202885C7-9FA4-4ECA-9968-0A6869CC1914}" dt="2024-02-25T23:53:57.647" v="6843" actId="1076"/>
          <ac:picMkLst>
            <pc:docMk/>
            <pc:sldMk cId="4120416809" sldId="423"/>
            <ac:picMk id="8" creationId="{F3B7DA6E-9B7B-6DF2-D0F1-276DBBEC4743}"/>
          </ac:picMkLst>
        </pc:picChg>
      </pc:sldChg>
      <pc:sldChg chg="add ord">
        <pc:chgData name="Carl Daniels" userId="db626765-a67d-419c-bcb9-89616545bb24" providerId="ADAL" clId="{202885C7-9FA4-4ECA-9968-0A6869CC1914}" dt="2024-02-27T09:36:31.933" v="9515"/>
        <pc:sldMkLst>
          <pc:docMk/>
          <pc:sldMk cId="1258440812" sldId="424"/>
        </pc:sldMkLst>
      </pc:sldChg>
    </pc:docChg>
  </pc:docChgLst>
  <pc:docChgLst>
    <pc:chgData name="Carl Daniels" userId="db626765-a67d-419c-bcb9-89616545bb24" providerId="ADAL" clId="{3926CB8B-895A-4FD4-B3E1-9D7865DED28B}"/>
    <pc:docChg chg="undo custSel addSld delSld modSld">
      <pc:chgData name="Carl Daniels" userId="db626765-a67d-419c-bcb9-89616545bb24" providerId="ADAL" clId="{3926CB8B-895A-4FD4-B3E1-9D7865DED28B}" dt="2024-03-15T13:06:11.176" v="99" actId="47"/>
      <pc:docMkLst>
        <pc:docMk/>
      </pc:docMkLst>
      <pc:sldChg chg="new del">
        <pc:chgData name="Carl Daniels" userId="db626765-a67d-419c-bcb9-89616545bb24" providerId="ADAL" clId="{3926CB8B-895A-4FD4-B3E1-9D7865DED28B}" dt="2024-03-15T12:54:06.339" v="1" actId="680"/>
        <pc:sldMkLst>
          <pc:docMk/>
          <pc:sldMk cId="699294810" sldId="425"/>
        </pc:sldMkLst>
      </pc:sldChg>
      <pc:sldChg chg="addSp modSp mod">
        <pc:chgData name="Carl Daniels" userId="db626765-a67d-419c-bcb9-89616545bb24" providerId="ADAL" clId="{3926CB8B-895A-4FD4-B3E1-9D7865DED28B}" dt="2024-03-15T12:57:04.392" v="39" actId="1076"/>
        <pc:sldMkLst>
          <pc:docMk/>
          <pc:sldMk cId="3910689011" sldId="425"/>
        </pc:sldMkLst>
        <pc:spChg chg="mod">
          <ac:chgData name="Carl Daniels" userId="db626765-a67d-419c-bcb9-89616545bb24" providerId="ADAL" clId="{3926CB8B-895A-4FD4-B3E1-9D7865DED28B}" dt="2024-03-15T12:56:26.387" v="33" actId="20577"/>
          <ac:spMkLst>
            <pc:docMk/>
            <pc:sldMk cId="3910689011" sldId="425"/>
            <ac:spMk id="6" creationId="{C5472689-EA02-E250-E8BA-9F4BC927D8B6}"/>
          </ac:spMkLst>
        </pc:spChg>
        <pc:picChg chg="add mod">
          <ac:chgData name="Carl Daniels" userId="db626765-a67d-419c-bcb9-89616545bb24" providerId="ADAL" clId="{3926CB8B-895A-4FD4-B3E1-9D7865DED28B}" dt="2024-03-15T12:56:39.960" v="37" actId="1076"/>
          <ac:picMkLst>
            <pc:docMk/>
            <pc:sldMk cId="3910689011" sldId="425"/>
            <ac:picMk id="3" creationId="{D2F2C989-733A-96B8-025A-2CCFC976AC29}"/>
          </ac:picMkLst>
        </pc:picChg>
        <pc:picChg chg="add mod">
          <ac:chgData name="Carl Daniels" userId="db626765-a67d-419c-bcb9-89616545bb24" providerId="ADAL" clId="{3926CB8B-895A-4FD4-B3E1-9D7865DED28B}" dt="2024-03-15T12:57:04.392" v="39" actId="1076"/>
          <ac:picMkLst>
            <pc:docMk/>
            <pc:sldMk cId="3910689011" sldId="425"/>
            <ac:picMk id="8" creationId="{9371D876-F04D-CC9F-D58A-911BC57B8322}"/>
          </ac:picMkLst>
        </pc:picChg>
      </pc:sldChg>
      <pc:sldChg chg="addSp delSp modSp add mod">
        <pc:chgData name="Carl Daniels" userId="db626765-a67d-419c-bcb9-89616545bb24" providerId="ADAL" clId="{3926CB8B-895A-4FD4-B3E1-9D7865DED28B}" dt="2024-03-15T12:59:31.421" v="52" actId="1076"/>
        <pc:sldMkLst>
          <pc:docMk/>
          <pc:sldMk cId="1188945307" sldId="426"/>
        </pc:sldMkLst>
        <pc:spChg chg="mod">
          <ac:chgData name="Carl Daniels" userId="db626765-a67d-419c-bcb9-89616545bb24" providerId="ADAL" clId="{3926CB8B-895A-4FD4-B3E1-9D7865DED28B}" dt="2024-03-15T12:57:34.323" v="44" actId="20577"/>
          <ac:spMkLst>
            <pc:docMk/>
            <pc:sldMk cId="1188945307" sldId="426"/>
            <ac:spMk id="6" creationId="{C5472689-EA02-E250-E8BA-9F4BC927D8B6}"/>
          </ac:spMkLst>
        </pc:spChg>
        <pc:picChg chg="del">
          <ac:chgData name="Carl Daniels" userId="db626765-a67d-419c-bcb9-89616545bb24" providerId="ADAL" clId="{3926CB8B-895A-4FD4-B3E1-9D7865DED28B}" dt="2024-03-15T12:57:29.391" v="41" actId="478"/>
          <ac:picMkLst>
            <pc:docMk/>
            <pc:sldMk cId="1188945307" sldId="426"/>
            <ac:picMk id="3" creationId="{D2F2C989-733A-96B8-025A-2CCFC976AC29}"/>
          </ac:picMkLst>
        </pc:picChg>
        <pc:picChg chg="add mod">
          <ac:chgData name="Carl Daniels" userId="db626765-a67d-419c-bcb9-89616545bb24" providerId="ADAL" clId="{3926CB8B-895A-4FD4-B3E1-9D7865DED28B}" dt="2024-03-15T12:59:02.555" v="49" actId="14100"/>
          <ac:picMkLst>
            <pc:docMk/>
            <pc:sldMk cId="1188945307" sldId="426"/>
            <ac:picMk id="7" creationId="{15DD0952-6F7B-11D4-03D1-15051FE9CFBE}"/>
          </ac:picMkLst>
        </pc:picChg>
        <pc:picChg chg="del">
          <ac:chgData name="Carl Daniels" userId="db626765-a67d-419c-bcb9-89616545bb24" providerId="ADAL" clId="{3926CB8B-895A-4FD4-B3E1-9D7865DED28B}" dt="2024-03-15T12:57:31.206" v="42" actId="478"/>
          <ac:picMkLst>
            <pc:docMk/>
            <pc:sldMk cId="1188945307" sldId="426"/>
            <ac:picMk id="8" creationId="{9371D876-F04D-CC9F-D58A-911BC57B8322}"/>
          </ac:picMkLst>
        </pc:picChg>
        <pc:picChg chg="add mod">
          <ac:chgData name="Carl Daniels" userId="db626765-a67d-419c-bcb9-89616545bb24" providerId="ADAL" clId="{3926CB8B-895A-4FD4-B3E1-9D7865DED28B}" dt="2024-03-15T12:59:31.421" v="52" actId="1076"/>
          <ac:picMkLst>
            <pc:docMk/>
            <pc:sldMk cId="1188945307" sldId="426"/>
            <ac:picMk id="10" creationId="{67C51B43-EDE9-2458-7E4A-F44D295FE0B8}"/>
          </ac:picMkLst>
        </pc:picChg>
      </pc:sldChg>
      <pc:sldChg chg="addSp delSp modSp add mod">
        <pc:chgData name="Carl Daniels" userId="db626765-a67d-419c-bcb9-89616545bb24" providerId="ADAL" clId="{3926CB8B-895A-4FD4-B3E1-9D7865DED28B}" dt="2024-03-15T13:00:49.881" v="61" actId="1076"/>
        <pc:sldMkLst>
          <pc:docMk/>
          <pc:sldMk cId="1062665257" sldId="427"/>
        </pc:sldMkLst>
        <pc:spChg chg="mod">
          <ac:chgData name="Carl Daniels" userId="db626765-a67d-419c-bcb9-89616545bb24" providerId="ADAL" clId="{3926CB8B-895A-4FD4-B3E1-9D7865DED28B}" dt="2024-03-15T12:59:46.294" v="57" actId="20577"/>
          <ac:spMkLst>
            <pc:docMk/>
            <pc:sldMk cId="1062665257" sldId="427"/>
            <ac:spMk id="6" creationId="{C5472689-EA02-E250-E8BA-9F4BC927D8B6}"/>
          </ac:spMkLst>
        </pc:spChg>
        <pc:picChg chg="del">
          <ac:chgData name="Carl Daniels" userId="db626765-a67d-419c-bcb9-89616545bb24" providerId="ADAL" clId="{3926CB8B-895A-4FD4-B3E1-9D7865DED28B}" dt="2024-03-15T12:59:41.668" v="54" actId="478"/>
          <ac:picMkLst>
            <pc:docMk/>
            <pc:sldMk cId="1062665257" sldId="427"/>
            <ac:picMk id="3" creationId="{D2F2C989-733A-96B8-025A-2CCFC976AC29}"/>
          </ac:picMkLst>
        </pc:picChg>
        <pc:picChg chg="add mod">
          <ac:chgData name="Carl Daniels" userId="db626765-a67d-419c-bcb9-89616545bb24" providerId="ADAL" clId="{3926CB8B-895A-4FD4-B3E1-9D7865DED28B}" dt="2024-03-15T13:00:49.881" v="61" actId="1076"/>
          <ac:picMkLst>
            <pc:docMk/>
            <pc:sldMk cId="1062665257" sldId="427"/>
            <ac:picMk id="7" creationId="{DACF773C-00C6-2B26-07C2-BCEEB0481D1A}"/>
          </ac:picMkLst>
        </pc:picChg>
        <pc:picChg chg="del">
          <ac:chgData name="Carl Daniels" userId="db626765-a67d-419c-bcb9-89616545bb24" providerId="ADAL" clId="{3926CB8B-895A-4FD4-B3E1-9D7865DED28B}" dt="2024-03-15T12:59:43.155" v="55" actId="478"/>
          <ac:picMkLst>
            <pc:docMk/>
            <pc:sldMk cId="1062665257" sldId="427"/>
            <ac:picMk id="8" creationId="{9371D876-F04D-CC9F-D58A-911BC57B8322}"/>
          </ac:picMkLst>
        </pc:picChg>
      </pc:sldChg>
      <pc:sldChg chg="add del">
        <pc:chgData name="Carl Daniels" userId="db626765-a67d-419c-bcb9-89616545bb24" providerId="ADAL" clId="{3926CB8B-895A-4FD4-B3E1-9D7865DED28B}" dt="2024-03-15T13:01:30.874" v="71" actId="47"/>
        <pc:sldMkLst>
          <pc:docMk/>
          <pc:sldMk cId="1635182620" sldId="428"/>
        </pc:sldMkLst>
      </pc:sldChg>
      <pc:sldChg chg="add del">
        <pc:chgData name="Carl Daniels" userId="db626765-a67d-419c-bcb9-89616545bb24" providerId="ADAL" clId="{3926CB8B-895A-4FD4-B3E1-9D7865DED28B}" dt="2024-03-15T13:01:30.874" v="71" actId="47"/>
        <pc:sldMkLst>
          <pc:docMk/>
          <pc:sldMk cId="4206114100" sldId="429"/>
        </pc:sldMkLst>
      </pc:sldChg>
      <pc:sldChg chg="add del">
        <pc:chgData name="Carl Daniels" userId="db626765-a67d-419c-bcb9-89616545bb24" providerId="ADAL" clId="{3926CB8B-895A-4FD4-B3E1-9D7865DED28B}" dt="2024-03-15T13:01:30.874" v="71" actId="47"/>
        <pc:sldMkLst>
          <pc:docMk/>
          <pc:sldMk cId="2834009437" sldId="430"/>
        </pc:sldMkLst>
      </pc:sldChg>
      <pc:sldChg chg="add del">
        <pc:chgData name="Carl Daniels" userId="db626765-a67d-419c-bcb9-89616545bb24" providerId="ADAL" clId="{3926CB8B-895A-4FD4-B3E1-9D7865DED28B}" dt="2024-03-15T13:01:30.874" v="71" actId="47"/>
        <pc:sldMkLst>
          <pc:docMk/>
          <pc:sldMk cId="3323398236" sldId="431"/>
        </pc:sldMkLst>
      </pc:sldChg>
      <pc:sldChg chg="add del">
        <pc:chgData name="Carl Daniels" userId="db626765-a67d-419c-bcb9-89616545bb24" providerId="ADAL" clId="{3926CB8B-895A-4FD4-B3E1-9D7865DED28B}" dt="2024-03-15T13:01:30.874" v="71" actId="47"/>
        <pc:sldMkLst>
          <pc:docMk/>
          <pc:sldMk cId="1772181308" sldId="432"/>
        </pc:sldMkLst>
      </pc:sldChg>
      <pc:sldChg chg="addSp modSp add mod">
        <pc:chgData name="Carl Daniels" userId="db626765-a67d-419c-bcb9-89616545bb24" providerId="ADAL" clId="{3926CB8B-895A-4FD4-B3E1-9D7865DED28B}" dt="2024-03-15T13:04:08.891" v="86" actId="1076"/>
        <pc:sldMkLst>
          <pc:docMk/>
          <pc:sldMk cId="820950794" sldId="433"/>
        </pc:sldMkLst>
        <pc:spChg chg="mod">
          <ac:chgData name="Carl Daniels" userId="db626765-a67d-419c-bcb9-89616545bb24" providerId="ADAL" clId="{3926CB8B-895A-4FD4-B3E1-9D7865DED28B}" dt="2024-03-15T13:01:54.052" v="75" actId="20577"/>
          <ac:spMkLst>
            <pc:docMk/>
            <pc:sldMk cId="820950794" sldId="433"/>
            <ac:spMk id="6" creationId="{C5472689-EA02-E250-E8BA-9F4BC927D8B6}"/>
          </ac:spMkLst>
        </pc:spChg>
        <pc:picChg chg="add mod">
          <ac:chgData name="Carl Daniels" userId="db626765-a67d-419c-bcb9-89616545bb24" providerId="ADAL" clId="{3926CB8B-895A-4FD4-B3E1-9D7865DED28B}" dt="2024-03-15T13:03:11.199" v="84" actId="1076"/>
          <ac:picMkLst>
            <pc:docMk/>
            <pc:sldMk cId="820950794" sldId="433"/>
            <ac:picMk id="3" creationId="{0F91A921-B104-E575-1896-5D1EE8CE723E}"/>
          </ac:picMkLst>
        </pc:picChg>
        <pc:picChg chg="add mod">
          <ac:chgData name="Carl Daniels" userId="db626765-a67d-419c-bcb9-89616545bb24" providerId="ADAL" clId="{3926CB8B-895A-4FD4-B3E1-9D7865DED28B}" dt="2024-03-15T13:04:08.891" v="86" actId="1076"/>
          <ac:picMkLst>
            <pc:docMk/>
            <pc:sldMk cId="820950794" sldId="433"/>
            <ac:picMk id="8" creationId="{DE7D9BCC-2839-9EC5-4067-D6DB647D6766}"/>
          </ac:picMkLst>
        </pc:picChg>
      </pc:sldChg>
      <pc:sldChg chg="addSp modSp add mod">
        <pc:chgData name="Carl Daniels" userId="db626765-a67d-419c-bcb9-89616545bb24" providerId="ADAL" clId="{3926CB8B-895A-4FD4-B3E1-9D7865DED28B}" dt="2024-03-15T13:05:24.310" v="96" actId="1076"/>
        <pc:sldMkLst>
          <pc:docMk/>
          <pc:sldMk cId="3057509800" sldId="434"/>
        </pc:sldMkLst>
        <pc:spChg chg="mod">
          <ac:chgData name="Carl Daniels" userId="db626765-a67d-419c-bcb9-89616545bb24" providerId="ADAL" clId="{3926CB8B-895A-4FD4-B3E1-9D7865DED28B}" dt="2024-03-15T13:02:05.270" v="79" actId="20577"/>
          <ac:spMkLst>
            <pc:docMk/>
            <pc:sldMk cId="3057509800" sldId="434"/>
            <ac:spMk id="6" creationId="{C5472689-EA02-E250-E8BA-9F4BC927D8B6}"/>
          </ac:spMkLst>
        </pc:spChg>
        <pc:picChg chg="add mod">
          <ac:chgData name="Carl Daniels" userId="db626765-a67d-419c-bcb9-89616545bb24" providerId="ADAL" clId="{3926CB8B-895A-4FD4-B3E1-9D7865DED28B}" dt="2024-03-15T13:05:24.310" v="96" actId="1076"/>
          <ac:picMkLst>
            <pc:docMk/>
            <pc:sldMk cId="3057509800" sldId="434"/>
            <ac:picMk id="3" creationId="{745197F6-4BEE-573B-EF80-8DD7C76B3AFC}"/>
          </ac:picMkLst>
        </pc:picChg>
      </pc:sldChg>
      <pc:sldChg chg="addSp modSp add mod">
        <pc:chgData name="Carl Daniels" userId="db626765-a67d-419c-bcb9-89616545bb24" providerId="ADAL" clId="{3926CB8B-895A-4FD4-B3E1-9D7865DED28B}" dt="2024-03-15T13:06:07.614" v="98" actId="1076"/>
        <pc:sldMkLst>
          <pc:docMk/>
          <pc:sldMk cId="275405553" sldId="435"/>
        </pc:sldMkLst>
        <pc:spChg chg="mod">
          <ac:chgData name="Carl Daniels" userId="db626765-a67d-419c-bcb9-89616545bb24" providerId="ADAL" clId="{3926CB8B-895A-4FD4-B3E1-9D7865DED28B}" dt="2024-03-15T13:02:16.395" v="81" actId="20577"/>
          <ac:spMkLst>
            <pc:docMk/>
            <pc:sldMk cId="275405553" sldId="435"/>
            <ac:spMk id="6" creationId="{C5472689-EA02-E250-E8BA-9F4BC927D8B6}"/>
          </ac:spMkLst>
        </pc:spChg>
        <pc:picChg chg="add mod">
          <ac:chgData name="Carl Daniels" userId="db626765-a67d-419c-bcb9-89616545bb24" providerId="ADAL" clId="{3926CB8B-895A-4FD4-B3E1-9D7865DED28B}" dt="2024-03-15T13:06:07.614" v="98" actId="1076"/>
          <ac:picMkLst>
            <pc:docMk/>
            <pc:sldMk cId="275405553" sldId="435"/>
            <ac:picMk id="3" creationId="{89A5AC44-D005-6BA5-3762-AFF5B244FC45}"/>
          </ac:picMkLst>
        </pc:picChg>
      </pc:sldChg>
      <pc:sldChg chg="add del">
        <pc:chgData name="Carl Daniels" userId="db626765-a67d-419c-bcb9-89616545bb24" providerId="ADAL" clId="{3926CB8B-895A-4FD4-B3E1-9D7865DED28B}" dt="2024-03-15T13:06:11.176" v="99" actId="47"/>
        <pc:sldMkLst>
          <pc:docMk/>
          <pc:sldMk cId="2615949985" sldId="436"/>
        </pc:sldMkLst>
      </pc:sldChg>
      <pc:sldChg chg="addSp delSp modSp add mod">
        <pc:chgData name="Carl Daniels" userId="db626765-a67d-419c-bcb9-89616545bb24" providerId="ADAL" clId="{3926CB8B-895A-4FD4-B3E1-9D7865DED28B}" dt="2024-03-15T13:04:52.505" v="93" actId="1076"/>
        <pc:sldMkLst>
          <pc:docMk/>
          <pc:sldMk cId="1340485010" sldId="437"/>
        </pc:sldMkLst>
        <pc:spChg chg="mod">
          <ac:chgData name="Carl Daniels" userId="db626765-a67d-419c-bcb9-89616545bb24" providerId="ADAL" clId="{3926CB8B-895A-4FD4-B3E1-9D7865DED28B}" dt="2024-03-15T13:04:23.723" v="91" actId="20577"/>
          <ac:spMkLst>
            <pc:docMk/>
            <pc:sldMk cId="1340485010" sldId="437"/>
            <ac:spMk id="6" creationId="{C5472689-EA02-E250-E8BA-9F4BC927D8B6}"/>
          </ac:spMkLst>
        </pc:spChg>
        <pc:picChg chg="del">
          <ac:chgData name="Carl Daniels" userId="db626765-a67d-419c-bcb9-89616545bb24" providerId="ADAL" clId="{3926CB8B-895A-4FD4-B3E1-9D7865DED28B}" dt="2024-03-15T13:04:18.505" v="89" actId="478"/>
          <ac:picMkLst>
            <pc:docMk/>
            <pc:sldMk cId="1340485010" sldId="437"/>
            <ac:picMk id="3" creationId="{0F91A921-B104-E575-1896-5D1EE8CE723E}"/>
          </ac:picMkLst>
        </pc:picChg>
        <pc:picChg chg="add mod">
          <ac:chgData name="Carl Daniels" userId="db626765-a67d-419c-bcb9-89616545bb24" providerId="ADAL" clId="{3926CB8B-895A-4FD4-B3E1-9D7865DED28B}" dt="2024-03-15T13:04:52.505" v="93" actId="1076"/>
          <ac:picMkLst>
            <pc:docMk/>
            <pc:sldMk cId="1340485010" sldId="437"/>
            <ac:picMk id="7" creationId="{EA1EE68F-BD39-1850-1269-1A35FC4EC1A4}"/>
          </ac:picMkLst>
        </pc:picChg>
        <pc:picChg chg="del">
          <ac:chgData name="Carl Daniels" userId="db626765-a67d-419c-bcb9-89616545bb24" providerId="ADAL" clId="{3926CB8B-895A-4FD4-B3E1-9D7865DED28B}" dt="2024-03-15T13:04:17.028" v="88" actId="478"/>
          <ac:picMkLst>
            <pc:docMk/>
            <pc:sldMk cId="1340485010" sldId="437"/>
            <ac:picMk id="8" creationId="{DE7D9BCC-2839-9EC5-4067-D6DB647D6766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491E7E2-71D6-4950-9C2A-97F63760F97E}" type="datetimeFigureOut">
              <a:rPr lang="en-GB" smtClean="0"/>
              <a:t>15/03/2024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03071CA-267D-4FF0-A8F2-086488EDA9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15780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Good afternoon all. I’m Carl Daniels and I have the pleasure and privilege of being the Senior Sport &amp; Leisure Manager for Carmarthenshire County Council, a position I’ve held since 2013.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 introduced and have been developing the ‘Actif’ brand and portfolio for the last decade, and, given the current and foreseeable climate I’ve set my change project as (CLICK):</a:t>
            </a:r>
          </a:p>
          <a:p>
            <a:r>
              <a:rPr lang="en-GB" sz="1800" b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To elevate Actif’s PROFILE, IMPACT and VALUE to the Council and amongst key partner organisations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03071CA-267D-4FF0-A8F2-086488EDA960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157226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Slide content then…</a:t>
            </a:r>
          </a:p>
          <a:p>
            <a:endParaRPr lang="en-GB" dirty="0"/>
          </a:p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And </a:t>
            </a:r>
            <a:r>
              <a:rPr lang="en-GB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WHY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its </a:t>
            </a:r>
            <a:r>
              <a:rPr lang="en-GB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PROFILE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IMPACT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and </a:t>
            </a:r>
            <a:r>
              <a:rPr lang="en-GB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VALUE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needs to be elevated will become clear as I illustrate its Strengths, Weaknesses, Opportunities and Threats via the following SWOT analysis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1E5986-14D8-4748-B140-E05A2FBC4AFC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489676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Sweep briefly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1E5986-14D8-4748-B140-E05A2FBC4AFC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714979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 order to complete the SWOT analysis, I used a PESTLE analysis to dive deeper into the opportunities and threats </a:t>
            </a:r>
            <a:r>
              <a:rPr lang="en-GB" sz="1800" dirty="0">
                <a:effectLst/>
                <a:highlight>
                  <a:srgbClr val="FFFF00"/>
                </a:highligh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(Appendix A)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and a selection of these points are laid out in here with reference to their PESTLE themes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1E5986-14D8-4748-B140-E05A2FBC4AFC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778624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Of all of these points, the key drivers to emerge are listed here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1E5986-14D8-4748-B140-E05A2FBC4AFC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424003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1E5986-14D8-4748-B140-E05A2FBC4AFC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69470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Beer &amp; Nohria, ‘Cracking the code of change’ in Harvard Bus Review, 2000.</a:t>
            </a:r>
          </a:p>
          <a:p>
            <a:r>
              <a:rPr lang="en-GB" sz="1200" kern="100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Nikolauo</a:t>
            </a:r>
            <a:r>
              <a:rPr lang="en-GB" sz="12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sz="1200" kern="100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Gouras</a:t>
            </a:r>
            <a:r>
              <a:rPr lang="en-GB" sz="12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sz="1200" kern="100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Vakola</a:t>
            </a:r>
            <a:r>
              <a:rPr lang="en-GB" sz="12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sz="1200" kern="100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Bourantas</a:t>
            </a:r>
            <a:r>
              <a:rPr lang="en-GB" sz="12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‘Selecting change agents’ in Journal of change </a:t>
            </a:r>
            <a:r>
              <a:rPr lang="en-GB" sz="1200" kern="100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mngmnt</a:t>
            </a:r>
            <a:r>
              <a:rPr lang="en-GB" sz="12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2007.</a:t>
            </a:r>
          </a:p>
          <a:p>
            <a:r>
              <a:rPr lang="en-GB" sz="1200" kern="100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Hallencreutz</a:t>
            </a:r>
            <a:r>
              <a:rPr lang="en-GB" sz="12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&amp; Turner, Article: ‘Exploring organisational change best practice: are there any clear-cut models and definitions?’, International journal of quality and service sciences, 2011.</a:t>
            </a:r>
          </a:p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…outlined how leaders look to increase their chance of success in terms of implementing change by looking toward best practices or ‘silver bullets’ as the solutions.</a:t>
            </a:r>
            <a:endParaRPr lang="en-GB" sz="1200" kern="1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2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10’s of thousands of search returns – two conflicting beliefs emerged: org change can be planned and managed through set of sequential steps OR that it is organic process which cannot be managed.</a:t>
            </a:r>
          </a:p>
          <a:p>
            <a:r>
              <a:rPr lang="en-GB" sz="12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Majority of articles were research, review and viewpoint based rather than actual case studies (10%) thus general absence of demonstrated and documented practical application of models and methodologies. (Final 2 bullet points)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1E5986-14D8-4748-B140-E05A2FBC4AFC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908904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This led me to scour ‘common’ change management models/methodologies and in the interest of time, I summarise my analysis and conclusions as follows:</a:t>
            </a:r>
          </a:p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Kurt Lewin’s…Unfreeze – Change – Refreeze (4 steps per = 12 steps) likened to melting and refreezing of ice.</a:t>
            </a:r>
          </a:p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7-S: Strategy, Structure, Systems, Staff, Style, Skills, Shared Values.</a:t>
            </a:r>
          </a:p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ADKAR: Jeff Hiatt, Awareness, Desire, Knowledge, Ability, Reinforcement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1E5986-14D8-4748-B140-E05A2FBC4AFC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84794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Nudge: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Richard Thaler &amp; Cass Sunstein</a:t>
            </a:r>
          </a:p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William Bridges, 3 = Endings / Neutral Zone / New Beginnings</a:t>
            </a:r>
          </a:p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Kubler-Ross, Stemmed from psychological model relating to grief/loss, 5 = Denial, Anger, Bargaining, Depression and Acceptance</a:t>
            </a:r>
          </a:p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Virginia Satir, Based on trends of how families experience change, 5 = Late Status Quo, Resistance, Chaos, Integration, New Status Quo.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1E5986-14D8-4748-B140-E05A2FBC4AFC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23749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To conclude, I will primarily use Kotter’s eight step change management model for my change project.</a:t>
            </a:r>
          </a:p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Many iterations of diagrams to illustrate model – whilst I have spent countless hours researching and seeking to understand models through literary reviews, etc. I will be engaging with a range of employees who will be encountering the model for the first time and don’t necessarily have the same appetite for learning that I do, thus I sought to locate a practical toolkit, which I found in a web article by James Freeman-Gray on the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Mutomorro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website; London-based Change and Org dev specialists. Expanded definitions of each stage, plus examples of application and case studies.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1E5986-14D8-4748-B140-E05A2FBC4AFC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693325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1E5986-14D8-4748-B140-E05A2FBC4AFC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311696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1E5986-14D8-4748-B140-E05A2FBC4AFC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265631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1E5986-14D8-4748-B140-E05A2FBC4AFC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358858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1E5986-14D8-4748-B140-E05A2FBC4AFC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558120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1E5986-14D8-4748-B140-E05A2FBC4AFC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465665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1E5986-14D8-4748-B140-E05A2FBC4AFC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439916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1E5986-14D8-4748-B140-E05A2FBC4AFC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2103948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1E5986-14D8-4748-B140-E05A2FBC4AFC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9240512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1E5986-14D8-4748-B140-E05A2FBC4AFC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0255372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1E5986-14D8-4748-B140-E05A2FBC4AFC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2187982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1E5986-14D8-4748-B140-E05A2FBC4AFC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027862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1E5986-14D8-4748-B140-E05A2FBC4AFC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5776787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1E5986-14D8-4748-B140-E05A2FBC4AFC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614444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1E5986-14D8-4748-B140-E05A2FBC4AFC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6067417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1E5986-14D8-4748-B140-E05A2FBC4AFC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0946096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1E5986-14D8-4748-B140-E05A2FBC4AFC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870550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9064C4-2506-D30B-1C75-30F10EC98DB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FF9C5B0-0301-2BEA-8DA6-424C72F0D8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AF4BC1-C158-2553-61EB-D224FA66F0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7E79A4-06D4-4731-94B8-384EFCA3909C}" type="datetimeFigureOut">
              <a:rPr lang="en-GB" smtClean="0"/>
              <a:t>15/03/2024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CF016B-9243-C196-82E2-81F3BAB33E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C8E5B3-B2D4-9139-FB3C-F69E9566C2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5D931-A3F1-48F2-AC54-CF99DE63CA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38518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5E3E5E-253F-6097-7990-171321F5B4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1C1131-7428-B44F-093F-420924FAE3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8D9B8C-7E38-DD6D-2AC2-2669CA73C7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7E79A4-06D4-4731-94B8-384EFCA3909C}" type="datetimeFigureOut">
              <a:rPr lang="en-GB" smtClean="0"/>
              <a:t>15/03/2024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236FB9-1D0B-087D-60B3-A0882BA3BB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4D41BA-322F-B1CE-98B1-7B1FC535C6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5D931-A3F1-48F2-AC54-CF99DE63CA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59793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0B7BA1-82BD-F1CA-4E70-ACD963C25F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8878505-55E9-6A1B-325D-AF854EAB001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C5C43B-88DB-AC5D-FF85-B6A0ADCBEE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7E79A4-06D4-4731-94B8-384EFCA3909C}" type="datetimeFigureOut">
              <a:rPr lang="en-GB" smtClean="0"/>
              <a:t>15/03/2024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D4692F-7004-36C1-DB1F-4CD2E22029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E1E351-B020-35B3-B6E7-E19F24FE79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5D931-A3F1-48F2-AC54-CF99DE63CA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0039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82E1E0-73F0-ECBA-73A3-28B5DF25E8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210A64-A37F-58FE-6726-1A5D7E64F49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C63B55C-D061-ACC6-A5C8-6EED8D4559E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1087184-633F-2C2E-9141-3069564D6A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7E79A4-06D4-4731-94B8-384EFCA3909C}" type="datetimeFigureOut">
              <a:rPr lang="en-GB" smtClean="0"/>
              <a:t>15/03/2024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E8CC33-EFFE-5FAD-15D4-E98ED39CFA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337649C-F02A-6C30-436B-E4561E0C9C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5D931-A3F1-48F2-AC54-CF99DE63CA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29244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23C4EE-0F2F-29FB-419C-5DFF2F52EE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0C1C97-5828-02D9-BF07-A65F2D834BC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ABF396A-0811-FE04-CE30-38426253EBF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40890FE-4644-C91C-3F0E-446A7AF738E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3528068-1C3D-01A8-1172-EAEEDCC40A8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4C937E7-565C-904B-1FC5-0A522B618E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7E79A4-06D4-4731-94B8-384EFCA3909C}" type="datetimeFigureOut">
              <a:rPr lang="en-GB" smtClean="0"/>
              <a:t>15/03/2024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B267CF8-B3ED-9BAC-EC3D-FAAF8E6DCC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901FBC5-0D34-D503-F9C9-3C45080F79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5D931-A3F1-48F2-AC54-CF99DE63CA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15315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64DE8B-C50F-89B3-2507-9A41CFA174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9EE94E9-5EC7-3685-A752-EFEF272D44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7E79A4-06D4-4731-94B8-384EFCA3909C}" type="datetimeFigureOut">
              <a:rPr lang="en-GB" smtClean="0"/>
              <a:t>15/03/2024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C90E6F-A71F-5034-4CA8-CB6420081D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1B3179B-929A-76EA-2520-F3D3B69BC3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5D931-A3F1-48F2-AC54-CF99DE63CA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51529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5172BAA-7EE1-F57B-BE25-BDD5CDFFC5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7E79A4-06D4-4731-94B8-384EFCA3909C}" type="datetimeFigureOut">
              <a:rPr lang="en-GB" smtClean="0"/>
              <a:t>15/03/2024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21BB737-7870-F197-0FB3-5520BFFF2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B3265E9-BF5F-D6AE-245A-2E0B2AB243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5D931-A3F1-48F2-AC54-CF99DE63CA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63205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0C4A90-CBB7-48E5-72EA-04910D1F6E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AF8C34-5D68-F40C-D2DA-61632DADAE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BB87368-04D2-231A-BB66-2A0D1148C64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5858FC-4C20-B00A-D7D2-0D1E416FCA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7E79A4-06D4-4731-94B8-384EFCA3909C}" type="datetimeFigureOut">
              <a:rPr lang="en-GB" smtClean="0"/>
              <a:t>15/03/2024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E5B5615-FCA7-542B-104C-2CDBCF2B77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EDE6391-9F51-FDFC-8679-DFD9AE90DC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5D931-A3F1-48F2-AC54-CF99DE63CA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96776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0EAB90-7FE9-4CC7-9C3D-B71FF9AB1E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EA4BAD0-780E-B5B9-AB4A-6F6FDFFFBDF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46ADADE-7733-A2BB-F4A7-7C97088CF9F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F721595-1081-70A7-572E-54D01B39BE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7E79A4-06D4-4731-94B8-384EFCA3909C}" type="datetimeFigureOut">
              <a:rPr lang="en-GB" smtClean="0"/>
              <a:t>15/03/2024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3C1CCBB-59C1-4009-C645-AE9AACCF07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9BF0CAD-E14F-DEE8-BC41-7E18E26F80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5D931-A3F1-48F2-AC54-CF99DE63CA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37757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2F52D5-50BD-A351-1680-66F45471C1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7C88E73-6E9A-B8B2-AD6C-EACD4258186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8D8B70-A3E2-10CA-B7D2-9638DFAAD3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7E79A4-06D4-4731-94B8-384EFCA3909C}" type="datetimeFigureOut">
              <a:rPr lang="en-GB" smtClean="0"/>
              <a:t>15/03/2024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823ECD-D0DD-48F9-658E-DEBA7C73F6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634747-5245-4448-2AAF-A02B6DF064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5D931-A3F1-48F2-AC54-CF99DE63CA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49152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5EEE045-4517-524B-4B27-EF43F7D76BB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C9207D5-C206-8610-94FA-2FBC1663BB8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4CBA33-4611-7257-8E0D-A1CAFD2676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7E79A4-06D4-4731-94B8-384EFCA3909C}" type="datetimeFigureOut">
              <a:rPr lang="en-GB" smtClean="0"/>
              <a:t>15/03/2024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06BC74-533F-9537-E272-DCFE1E8402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C5CEFA-D5A2-3D9B-D169-E9F1058277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5D931-A3F1-48F2-AC54-CF99DE63CA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281376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3491786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1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7BDF0F6-AFFC-0C8E-C7CD-0032676393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36AC609-B262-45F9-2688-562E4FF9715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1A5E07-A627-EAFD-D07C-8C2D6751C69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7E79A4-06D4-4731-94B8-384EFCA3909C}" type="datetimeFigureOut">
              <a:rPr lang="en-GB" smtClean="0"/>
              <a:t>15/03/2024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73083D-58A1-D256-98D5-06FA5EF9951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74DC82-5790-2B04-8CAB-55112F5EA01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75D931-A3F1-48F2-AC54-CF99DE63CA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78532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con&#10;&#10;Description automatically generated">
            <a:extLst>
              <a:ext uri="{FF2B5EF4-FFF2-40B4-BE49-F238E27FC236}">
                <a16:creationId xmlns:a16="http://schemas.microsoft.com/office/drawing/2014/main" id="{02EF1046-B6A3-A05E-19CB-5B42749AFCC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1872" y="0"/>
            <a:ext cx="12160250" cy="68759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28354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armarthenshire-my.sharepoint.com/personal/cadaniels_carmarthenshire_gov_uk/Documents/Documents/Masters/Yr%202/Assignment/Appendix%20A%20-%20PESTLE-Opps-Threats.docx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hyperlink" Target="https://www.zendesk.co.uk/blog/change-management-models/#ADKAR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zendesk.co.uk/blog/change-management-models/#Kotter%E2%80%99s" TargetMode="External"/><Relationship Id="rId5" Type="http://schemas.openxmlformats.org/officeDocument/2006/relationships/hyperlink" Target="https://www.zendesk.co.uk/blog/change-management-models/#McKinsey" TargetMode="External"/><Relationship Id="rId4" Type="http://schemas.openxmlformats.org/officeDocument/2006/relationships/hyperlink" Target="https://www.zendesk.co.uk/blog/change-management-models/#Lewin" TargetMode="Externa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zendesk.co.uk/blog/change-management-models/#georedirect" TargetMode="External"/><Relationship Id="rId3" Type="http://schemas.openxmlformats.org/officeDocument/2006/relationships/image" Target="../media/image3.png"/><Relationship Id="rId7" Type="http://schemas.openxmlformats.org/officeDocument/2006/relationships/hyperlink" Target="https://www.zendesk.co.uk/blog/change-management-models/#Satir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zendesk.co.uk/blog/change-management-models/#K%C3%BCbler-Ross" TargetMode="External"/><Relationship Id="rId5" Type="http://schemas.openxmlformats.org/officeDocument/2006/relationships/hyperlink" Target="https://www.zendesk.co.uk/blog/change-management-models/#Bridges" TargetMode="External"/><Relationship Id="rId4" Type="http://schemas.openxmlformats.org/officeDocument/2006/relationships/hyperlink" Target="https://www.zendesk.co.uk/blog/change-management-models/#Nudge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carmarthenshire-my.sharepoint.com/personal/cadaniels_carmarthenshire_gov_uk/Documents/Documents/Masters/Yr%202/Assignment/Appendix%20F%20-%20Connect%20Well%20Action%20Plan%202020-24.xlsx" TargetMode="External"/><Relationship Id="rId3" Type="http://schemas.openxmlformats.org/officeDocument/2006/relationships/image" Target="../media/image3.png"/><Relationship Id="rId7" Type="http://schemas.openxmlformats.org/officeDocument/2006/relationships/hyperlink" Target="https://carmarthenshire-my.sharepoint.com/personal/cadaniels_carmarthenshire_gov_uk/Documents/Documents/Masters/Yr%202/Assignment/Appendix%20E%20-%20ForceField%20Analysis.pdf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armarthenshire-my.sharepoint.com/personal/cadaniels_carmarthenshire_gov_uk/Documents/Documents/Masters/Yr%202/Assignment/Appendix%20D%20-%20Stakeholder%20Analysis%20Grid.docx" TargetMode="External"/><Relationship Id="rId5" Type="http://schemas.openxmlformats.org/officeDocument/2006/relationships/hyperlink" Target="https://carmarthenshire-my.sharepoint.com/personal/cadaniels_carmarthenshire_gov_uk/Documents/Documents/Masters/Yr%202/Assignment/Appendix%20C%20-%20'The%20need%20for%20change'%20brief.docx" TargetMode="External"/><Relationship Id="rId4" Type="http://schemas.openxmlformats.org/officeDocument/2006/relationships/hyperlink" Target="https://carmarthenshire-my.sharepoint.com/personal/cadaniels_carmarthenshire_gov_uk/Documents/Documents/Masters/Yr%202/Assignment/Appedix%20B%20-%20Actif%202020-30%20Strategy%20Final%20-%20micro%20version_eng.pdf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collage of people in different poses&#10;&#10;Description automatically generated">
            <a:extLst>
              <a:ext uri="{FF2B5EF4-FFF2-40B4-BE49-F238E27FC236}">
                <a16:creationId xmlns:a16="http://schemas.microsoft.com/office/drawing/2014/main" id="{F9EB5BCF-23EF-B00C-DD73-C2207E64564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62F2A115-29E7-3BF1-62E3-79FA67FA9AD1}"/>
              </a:ext>
            </a:extLst>
          </p:cNvPr>
          <p:cNvSpPr/>
          <p:nvPr/>
        </p:nvSpPr>
        <p:spPr>
          <a:xfrm>
            <a:off x="27430" y="2415978"/>
            <a:ext cx="7077458" cy="2144971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BE973D5E-013C-0227-4C6E-6C78DADEE538}"/>
              </a:ext>
            </a:extLst>
          </p:cNvPr>
          <p:cNvSpPr/>
          <p:nvPr/>
        </p:nvSpPr>
        <p:spPr>
          <a:xfrm>
            <a:off x="27430" y="5445253"/>
            <a:ext cx="6592826" cy="941832"/>
          </a:xfrm>
          <a:prstGeom prst="rect">
            <a:avLst/>
          </a:prstGeom>
          <a:solidFill>
            <a:srgbClr val="91D70C"/>
          </a:solidFill>
          <a:ln>
            <a:solidFill>
              <a:srgbClr val="91D70C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10A5BBD-5C13-9738-B58F-9613E5648A9F}"/>
              </a:ext>
            </a:extLst>
          </p:cNvPr>
          <p:cNvSpPr txBox="1"/>
          <p:nvPr/>
        </p:nvSpPr>
        <p:spPr>
          <a:xfrm>
            <a:off x="27430" y="5669947"/>
            <a:ext cx="6671047" cy="4924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600" b="1" i="0" dirty="0">
                <a:solidFill>
                  <a:srgbClr val="1C2E54"/>
                </a:solidFill>
                <a:effectLst/>
                <a:latin typeface="FS Aldrin" panose="020F0603040202060202" pitchFamily="34" charset="0"/>
              </a:rPr>
              <a:t>Carl Daniels, Senior Sport &amp; Leisure Manager</a:t>
            </a:r>
            <a:endParaRPr lang="en-GB" sz="2600" b="1" dirty="0">
              <a:latin typeface="FS Aldrin" panose="020F0603040202060202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D16F4DB-2EDB-01DE-8B1E-98D8DCC49A81}"/>
              </a:ext>
            </a:extLst>
          </p:cNvPr>
          <p:cNvSpPr txBox="1"/>
          <p:nvPr/>
        </p:nvSpPr>
        <p:spPr>
          <a:xfrm>
            <a:off x="27430" y="2498847"/>
            <a:ext cx="7077458" cy="206210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rgbClr val="1C2E54"/>
                </a:solidFill>
                <a:latin typeface="FS Aldrin" panose="020F0603040202060202" pitchFamily="34" charset="0"/>
              </a:rPr>
              <a:t>Change Project: Elevating the </a:t>
            </a:r>
            <a:r>
              <a:rPr lang="en-GB" sz="3200" b="1" dirty="0">
                <a:solidFill>
                  <a:srgbClr val="FF0000"/>
                </a:solidFill>
                <a:latin typeface="FS Aldrin" panose="020F0603040202060202" pitchFamily="34" charset="0"/>
              </a:rPr>
              <a:t>PROFILE</a:t>
            </a:r>
            <a:r>
              <a:rPr lang="en-GB" sz="3200" b="1" dirty="0">
                <a:solidFill>
                  <a:srgbClr val="1C2E54"/>
                </a:solidFill>
                <a:latin typeface="FS Aldrin" panose="020F0603040202060202" pitchFamily="34" charset="0"/>
              </a:rPr>
              <a:t>, </a:t>
            </a:r>
            <a:r>
              <a:rPr lang="en-GB" sz="3200" b="1" dirty="0">
                <a:solidFill>
                  <a:srgbClr val="FF0000"/>
                </a:solidFill>
                <a:latin typeface="FS Aldrin" panose="020F0603040202060202" pitchFamily="34" charset="0"/>
              </a:rPr>
              <a:t>VALUE</a:t>
            </a:r>
            <a:r>
              <a:rPr lang="en-GB" sz="3200" b="1" dirty="0">
                <a:solidFill>
                  <a:srgbClr val="1C2E54"/>
                </a:solidFill>
                <a:latin typeface="FS Aldrin" panose="020F0603040202060202" pitchFamily="34" charset="0"/>
              </a:rPr>
              <a:t> and </a:t>
            </a:r>
            <a:r>
              <a:rPr lang="en-GB" sz="3200" b="1" dirty="0">
                <a:solidFill>
                  <a:srgbClr val="FF0000"/>
                </a:solidFill>
                <a:latin typeface="FS Aldrin" panose="020F0603040202060202" pitchFamily="34" charset="0"/>
              </a:rPr>
              <a:t>IMPACT</a:t>
            </a:r>
            <a:r>
              <a:rPr lang="en-GB" sz="3200" b="1" dirty="0">
                <a:solidFill>
                  <a:srgbClr val="1C2E54"/>
                </a:solidFill>
                <a:latin typeface="FS Aldrin" panose="020F0603040202060202" pitchFamily="34" charset="0"/>
              </a:rPr>
              <a:t> of Actif in the wider organisation and amongst key partner organisations.</a:t>
            </a:r>
          </a:p>
        </p:txBody>
      </p:sp>
    </p:spTree>
    <p:extLst>
      <p:ext uri="{BB962C8B-B14F-4D97-AF65-F5344CB8AC3E}">
        <p14:creationId xmlns:p14="http://schemas.microsoft.com/office/powerpoint/2010/main" val="13085163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10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Shape&#10;&#10;Description automatically generated">
            <a:extLst>
              <a:ext uri="{FF2B5EF4-FFF2-40B4-BE49-F238E27FC236}">
                <a16:creationId xmlns:a16="http://schemas.microsoft.com/office/drawing/2014/main" id="{1520B85D-532E-35E4-8FA7-5A2C64B4729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5F53C96-C35F-F96B-7C92-9EAB3576950D}"/>
              </a:ext>
            </a:extLst>
          </p:cNvPr>
          <p:cNvSpPr txBox="1"/>
          <p:nvPr/>
        </p:nvSpPr>
        <p:spPr>
          <a:xfrm>
            <a:off x="2831689" y="487575"/>
            <a:ext cx="6528622" cy="65883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600" b="1" kern="100" dirty="0">
                <a:solidFill>
                  <a:srgbClr val="91D70C"/>
                </a:solidFill>
                <a:effectLst/>
                <a:latin typeface="FS Aldrin" panose="020F0603040202060202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Who is Actif Sport &amp; Leisure?</a:t>
            </a:r>
            <a:endParaRPr lang="en-GB" sz="3600" kern="100" dirty="0">
              <a:solidFill>
                <a:srgbClr val="91D70C"/>
              </a:solidFill>
              <a:effectLst/>
              <a:latin typeface="FS Aldrin" panose="020F0603040202060202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835F5BD-47DA-E5E7-ACC9-E234FFC2A64D}"/>
              </a:ext>
            </a:extLst>
          </p:cNvPr>
          <p:cNvSpPr txBox="1"/>
          <p:nvPr/>
        </p:nvSpPr>
        <p:spPr>
          <a:xfrm>
            <a:off x="740665" y="2025029"/>
            <a:ext cx="10515600" cy="39543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kern="100" dirty="0">
                <a:solidFill>
                  <a:schemeClr val="bg1">
                    <a:lumMod val="95000"/>
                  </a:schemeClr>
                </a:solidFill>
                <a:effectLst/>
                <a:latin typeface="FS Aldrin" panose="020F0603040202060202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Carmarthenshire County Council’s Sport &amp; Leisure section.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2400" kern="100" dirty="0">
              <a:solidFill>
                <a:schemeClr val="bg1">
                  <a:lumMod val="95000"/>
                </a:schemeClr>
              </a:solidFill>
              <a:latin typeface="FS Aldrin" panose="020F0603040202060202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kern="100" dirty="0">
                <a:solidFill>
                  <a:schemeClr val="bg1">
                    <a:lumMod val="95000"/>
                  </a:schemeClr>
                </a:solidFill>
                <a:effectLst/>
                <a:latin typeface="FS Aldrin" panose="020F0603040202060202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Mission: To improve wellbeing by inspiring the population to be active for life.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2400" kern="100" dirty="0">
              <a:solidFill>
                <a:schemeClr val="bg1">
                  <a:lumMod val="95000"/>
                </a:schemeClr>
              </a:solidFill>
              <a:effectLst/>
              <a:latin typeface="FS Aldrin" panose="020F0603040202060202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kern="100" dirty="0">
                <a:solidFill>
                  <a:schemeClr val="bg1">
                    <a:lumMod val="95000"/>
                  </a:schemeClr>
                </a:solidFill>
                <a:latin typeface="FS Aldrin" panose="020F0603040202060202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Consists of: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400" b="1" kern="100" dirty="0">
                <a:solidFill>
                  <a:schemeClr val="bg1">
                    <a:lumMod val="95000"/>
                  </a:schemeClr>
                </a:solidFill>
                <a:effectLst/>
                <a:latin typeface="FS Aldrin" panose="020F0603040202060202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Facility operations</a:t>
            </a:r>
            <a:endParaRPr lang="en-GB" sz="2400" kern="100" dirty="0">
              <a:solidFill>
                <a:schemeClr val="bg1">
                  <a:lumMod val="95000"/>
                </a:schemeClr>
              </a:solidFill>
              <a:effectLst/>
              <a:latin typeface="FS Aldrin" panose="020F0603040202060202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400" b="1" kern="100" dirty="0">
                <a:solidFill>
                  <a:schemeClr val="bg1">
                    <a:lumMod val="95000"/>
                  </a:schemeClr>
                </a:solidFill>
                <a:latin typeface="FS Aldrin" panose="020F0603040202060202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Community development and activity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400" b="1" kern="100" dirty="0">
                <a:solidFill>
                  <a:schemeClr val="bg1">
                    <a:lumMod val="95000"/>
                  </a:schemeClr>
                </a:solidFill>
                <a:effectLst/>
                <a:latin typeface="FS Aldrin" panose="020F0603040202060202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Health-related programmes</a:t>
            </a:r>
            <a:endParaRPr lang="en-GB" sz="2400" kern="100" dirty="0">
              <a:solidFill>
                <a:schemeClr val="bg1">
                  <a:lumMod val="95000"/>
                </a:schemeClr>
              </a:solidFill>
              <a:effectLst/>
              <a:latin typeface="FS Aldrin" panose="020F0603040202060202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418394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Shape&#10;&#10;Description automatically generated">
            <a:extLst>
              <a:ext uri="{FF2B5EF4-FFF2-40B4-BE49-F238E27FC236}">
                <a16:creationId xmlns:a16="http://schemas.microsoft.com/office/drawing/2014/main" id="{1520B85D-532E-35E4-8FA7-5A2C64B4729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5F53C96-C35F-F96B-7C92-9EAB3576950D}"/>
              </a:ext>
            </a:extLst>
          </p:cNvPr>
          <p:cNvSpPr txBox="1"/>
          <p:nvPr/>
        </p:nvSpPr>
        <p:spPr>
          <a:xfrm>
            <a:off x="2808421" y="507306"/>
            <a:ext cx="8583135" cy="65883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600" b="1" kern="100" dirty="0">
                <a:solidFill>
                  <a:srgbClr val="91D70C"/>
                </a:solidFill>
                <a:effectLst/>
                <a:latin typeface="FS Aldrin" panose="020F0603040202060202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SWOT Analysis (Strengths and Weaknesses)</a:t>
            </a:r>
            <a:endParaRPr lang="en-GB" sz="3600" kern="100" dirty="0">
              <a:solidFill>
                <a:srgbClr val="91D70C"/>
              </a:solidFill>
              <a:effectLst/>
              <a:latin typeface="FS Aldrin" panose="020F0603040202060202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FE0FF870-7162-F53D-5685-D2DB222A29E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04091984"/>
              </p:ext>
            </p:extLst>
          </p:nvPr>
        </p:nvGraphicFramePr>
        <p:xfrm>
          <a:off x="73152" y="1673447"/>
          <a:ext cx="12051792" cy="3611785"/>
        </p:xfrm>
        <a:graphic>
          <a:graphicData uri="http://schemas.openxmlformats.org/drawingml/2006/table">
            <a:tbl>
              <a:tblPr firstRow="1" firstCol="1" bandRow="1"/>
              <a:tblGrid>
                <a:gridCol w="5753219">
                  <a:extLst>
                    <a:ext uri="{9D8B030D-6E8A-4147-A177-3AD203B41FA5}">
                      <a16:colId xmlns:a16="http://schemas.microsoft.com/office/drawing/2014/main" val="36498070"/>
                    </a:ext>
                  </a:extLst>
                </a:gridCol>
                <a:gridCol w="6298573">
                  <a:extLst>
                    <a:ext uri="{9D8B030D-6E8A-4147-A177-3AD203B41FA5}">
                      <a16:colId xmlns:a16="http://schemas.microsoft.com/office/drawing/2014/main" val="1157092215"/>
                    </a:ext>
                  </a:extLst>
                </a:gridCol>
              </a:tblGrid>
              <a:tr h="37365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400" kern="100" dirty="0">
                          <a:effectLst/>
                        </a:rPr>
                        <a:t>Strengths</a:t>
                      </a:r>
                      <a:endParaRPr lang="en-GB" sz="2400" b="0" kern="100" dirty="0">
                        <a:effectLst/>
                        <a:latin typeface="FS Aldrin" panose="020F0603040202060202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018" marR="62018" marT="0" marB="0">
                    <a:solidFill>
                      <a:srgbClr val="91D70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400" kern="100" dirty="0">
                          <a:effectLst/>
                        </a:rPr>
                        <a:t>Weaknesses</a:t>
                      </a:r>
                      <a:endParaRPr lang="en-GB" sz="2400" b="0" kern="100" dirty="0">
                        <a:effectLst/>
                        <a:latin typeface="FS Aldrin" panose="020F0603040202060202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018" marR="62018" marT="0" marB="0">
                    <a:solidFill>
                      <a:srgbClr val="91D70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89147119"/>
                  </a:ext>
                </a:extLst>
              </a:tr>
              <a:tr h="3237770">
                <a:tc>
                  <a:txBody>
                    <a:bodyPr/>
                    <a:lstStyle/>
                    <a:p>
                      <a:pPr marL="342900" lvl="0" indent="-342900">
                        <a:lnSpc>
                          <a:spcPct val="107000"/>
                        </a:lnSpc>
                        <a:buFont typeface="Calibri" panose="020F0502020204030204" pitchFamily="34" charset="0"/>
                        <a:buChar char="-"/>
                      </a:pPr>
                      <a:r>
                        <a:rPr lang="en-GB" sz="2400" kern="100" dirty="0">
                          <a:effectLst/>
                        </a:rPr>
                        <a:t>Clear Mission, Vision, Strategy</a:t>
                      </a:r>
                    </a:p>
                    <a:p>
                      <a:pPr marL="342900" lvl="0" indent="-342900">
                        <a:lnSpc>
                          <a:spcPct val="107000"/>
                        </a:lnSpc>
                        <a:buFont typeface="Calibri" panose="020F0502020204030204" pitchFamily="34" charset="0"/>
                        <a:buChar char="-"/>
                      </a:pPr>
                      <a:r>
                        <a:rPr lang="en-GB" sz="2400" kern="100" dirty="0">
                          <a:effectLst/>
                        </a:rPr>
                        <a:t>300 staff – dedicated and innovative – 1m+ activity attendances pa.</a:t>
                      </a:r>
                    </a:p>
                    <a:p>
                      <a:pPr marL="342900" lvl="0" indent="-342900">
                        <a:lnSpc>
                          <a:spcPct val="107000"/>
                        </a:lnSpc>
                        <a:buFont typeface="Calibri" panose="020F0502020204030204" pitchFamily="34" charset="0"/>
                        <a:buChar char="-"/>
                      </a:pPr>
                      <a:r>
                        <a:rPr lang="en-GB" sz="2400" kern="100" dirty="0">
                          <a:effectLst/>
                        </a:rPr>
                        <a:t>Income almost doubled in a decade; fitness (7.5k members) learn-to-swim (3k members).</a:t>
                      </a:r>
                    </a:p>
                    <a:p>
                      <a:pPr marL="342900" lvl="0" indent="-342900">
                        <a:lnSpc>
                          <a:spcPct val="107000"/>
                        </a:lnSpc>
                        <a:buFont typeface="Calibri" panose="020F0502020204030204" pitchFamily="34" charset="0"/>
                        <a:buChar char="-"/>
                      </a:pPr>
                      <a:r>
                        <a:rPr lang="en-GB" sz="2400" kern="100" dirty="0">
                          <a:effectLst/>
                        </a:rPr>
                        <a:t>Great relationships that result in successful programmes and activities.</a:t>
                      </a:r>
                      <a:endParaRPr lang="en-GB" sz="2400" b="0" kern="100" dirty="0">
                        <a:effectLst/>
                        <a:latin typeface="FS Aldrin" panose="020F0603040202060202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018" marR="62018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lvl="0" indent="-342900">
                        <a:lnSpc>
                          <a:spcPct val="107000"/>
                        </a:lnSpc>
                        <a:buFont typeface="Calibri" panose="020F0502020204030204" pitchFamily="34" charset="0"/>
                        <a:buChar char="-"/>
                      </a:pPr>
                      <a:r>
                        <a:rPr lang="en-GB" sz="2400" kern="100" dirty="0">
                          <a:effectLst/>
                        </a:rPr>
                        <a:t>Complex planning: time and effort to move forward cohesively.</a:t>
                      </a:r>
                    </a:p>
                    <a:p>
                      <a:pPr marL="342900" lvl="0" indent="-342900">
                        <a:lnSpc>
                          <a:spcPct val="107000"/>
                        </a:lnSpc>
                        <a:buFont typeface="Calibri" panose="020F0502020204030204" pitchFamily="34" charset="0"/>
                        <a:buChar char="-"/>
                      </a:pPr>
                      <a:r>
                        <a:rPr lang="en-GB" sz="2400" kern="100" dirty="0">
                          <a:effectLst/>
                        </a:rPr>
                        <a:t>Collaboration blurs roles, responsibilities and accountability.</a:t>
                      </a:r>
                    </a:p>
                    <a:p>
                      <a:pPr marL="342900" lvl="0" indent="-342900">
                        <a:lnSpc>
                          <a:spcPct val="107000"/>
                        </a:lnSpc>
                        <a:buFont typeface="Calibri" panose="020F0502020204030204" pitchFamily="34" charset="0"/>
                        <a:buChar char="-"/>
                      </a:pPr>
                      <a:r>
                        <a:rPr lang="en-GB" sz="2400" kern="100" dirty="0">
                          <a:effectLst/>
                        </a:rPr>
                        <a:t>Workforce weak at promotion – result is limited awareness of provision/impact.</a:t>
                      </a:r>
                    </a:p>
                    <a:p>
                      <a:pPr marL="342900" lvl="0" indent="-342900">
                        <a:lnSpc>
                          <a:spcPct val="107000"/>
                        </a:lnSpc>
                        <a:spcAft>
                          <a:spcPts val="800"/>
                        </a:spcAft>
                        <a:buFont typeface="Calibri" panose="020F0502020204030204" pitchFamily="34" charset="0"/>
                        <a:buChar char="-"/>
                      </a:pPr>
                      <a:r>
                        <a:rPr lang="en-GB" sz="2400" kern="100" dirty="0">
                          <a:effectLst/>
                        </a:rPr>
                        <a:t>Reliance on ‘support services’ which do not appear to see/treat Actif as a high priority.</a:t>
                      </a:r>
                      <a:endParaRPr lang="en-GB" sz="2400" b="0" kern="100" dirty="0">
                        <a:effectLst/>
                        <a:latin typeface="FS Aldrin" panose="020F0603040202060202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018" marR="62018" marT="0" marB="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763704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624249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Shape&#10;&#10;Description automatically generated">
            <a:extLst>
              <a:ext uri="{FF2B5EF4-FFF2-40B4-BE49-F238E27FC236}">
                <a16:creationId xmlns:a16="http://schemas.microsoft.com/office/drawing/2014/main" id="{1520B85D-532E-35E4-8FA7-5A2C64B4729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FE0FF870-7162-F53D-5685-D2DB222A29E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59980915"/>
              </p:ext>
            </p:extLst>
          </p:nvPr>
        </p:nvGraphicFramePr>
        <p:xfrm>
          <a:off x="80707" y="1682591"/>
          <a:ext cx="12030585" cy="3878834"/>
        </p:xfrm>
        <a:graphic>
          <a:graphicData uri="http://schemas.openxmlformats.org/drawingml/2006/table">
            <a:tbl>
              <a:tblPr firstRow="1" firstCol="1" bandRow="1"/>
              <a:tblGrid>
                <a:gridCol w="4809744">
                  <a:extLst>
                    <a:ext uri="{9D8B030D-6E8A-4147-A177-3AD203B41FA5}">
                      <a16:colId xmlns:a16="http://schemas.microsoft.com/office/drawing/2014/main" val="36498070"/>
                    </a:ext>
                  </a:extLst>
                </a:gridCol>
                <a:gridCol w="7220841">
                  <a:extLst>
                    <a:ext uri="{9D8B030D-6E8A-4147-A177-3AD203B41FA5}">
                      <a16:colId xmlns:a16="http://schemas.microsoft.com/office/drawing/2014/main" val="1157092215"/>
                    </a:ext>
                  </a:extLst>
                </a:gridCol>
              </a:tblGrid>
              <a:tr h="37365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400" b="0" kern="100" dirty="0">
                          <a:effectLst/>
                          <a:latin typeface="FS Aldrin" panose="020F0603040202060202"/>
                        </a:rPr>
                        <a:t>Opportunities</a:t>
                      </a:r>
                      <a:endParaRPr lang="en-GB" sz="2400" b="0" kern="100" dirty="0">
                        <a:effectLst/>
                        <a:latin typeface="FS Aldrin" panose="020F0603040202060202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018" marR="62018" marT="0" marB="0">
                    <a:solidFill>
                      <a:srgbClr val="91D70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400" b="0" kern="100" dirty="0">
                          <a:effectLst/>
                          <a:latin typeface="FS Aldrin" panose="020F0603040202060202"/>
                        </a:rPr>
                        <a:t>Threats</a:t>
                      </a:r>
                      <a:endParaRPr lang="en-GB" sz="2400" b="0" kern="100" dirty="0">
                        <a:effectLst/>
                        <a:latin typeface="FS Aldrin" panose="020F0603040202060202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018" marR="62018" marT="0" marB="0">
                    <a:solidFill>
                      <a:srgbClr val="91D70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89147119"/>
                  </a:ext>
                </a:extLst>
              </a:tr>
              <a:tr h="3290761">
                <a:tc>
                  <a:txBody>
                    <a:bodyPr/>
                    <a:lstStyle/>
                    <a:p>
                      <a:pPr marL="342900" lvl="0" indent="-342900">
                        <a:lnSpc>
                          <a:spcPct val="107000"/>
                        </a:lnSpc>
                        <a:buFont typeface="Calibri" panose="020F0502020204030204" pitchFamily="34" charset="0"/>
                        <a:buChar char="-"/>
                      </a:pPr>
                      <a:r>
                        <a:rPr lang="en-GB" sz="2400" b="0" kern="100" dirty="0">
                          <a:effectLst/>
                          <a:latin typeface="FS Aldrin" panose="020F0603040202060202"/>
                        </a:rPr>
                        <a:t>Well placed to deliver on key national and local agendas (P, Env)</a:t>
                      </a:r>
                    </a:p>
                    <a:p>
                      <a:pPr marL="342900" lvl="0" indent="-342900">
                        <a:lnSpc>
                          <a:spcPct val="107000"/>
                        </a:lnSpc>
                        <a:buFont typeface="Calibri" panose="020F0502020204030204" pitchFamily="34" charset="0"/>
                        <a:buChar char="-"/>
                      </a:pPr>
                      <a:r>
                        <a:rPr lang="en-GB" sz="2400" b="0" kern="100" dirty="0">
                          <a:effectLst/>
                          <a:latin typeface="FS Aldrin" panose="020F0603040202060202"/>
                        </a:rPr>
                        <a:t>Well connected to key partners/sectors (P)</a:t>
                      </a:r>
                    </a:p>
                    <a:p>
                      <a:pPr marL="342900" lvl="0" indent="-342900">
                        <a:lnSpc>
                          <a:spcPct val="107000"/>
                        </a:lnSpc>
                        <a:buFont typeface="Calibri" panose="020F0502020204030204" pitchFamily="34" charset="0"/>
                        <a:buChar char="-"/>
                      </a:pPr>
                      <a:r>
                        <a:rPr lang="en-GB" sz="2400" b="0" kern="100" dirty="0">
                          <a:effectLst/>
                          <a:latin typeface="FS Aldrin" panose="020F0603040202060202"/>
                        </a:rPr>
                        <a:t>Key development thrusting Actif into prominent position (</a:t>
                      </a:r>
                      <a:r>
                        <a:rPr lang="en-GB" sz="2400" b="0" kern="100" dirty="0" err="1">
                          <a:effectLst/>
                          <a:latin typeface="FS Aldrin" panose="020F0603040202060202"/>
                        </a:rPr>
                        <a:t>Ec</a:t>
                      </a:r>
                      <a:r>
                        <a:rPr lang="en-GB" sz="2400" b="0" kern="100" dirty="0">
                          <a:effectLst/>
                          <a:latin typeface="FS Aldrin" panose="020F0603040202060202"/>
                        </a:rPr>
                        <a:t>)</a:t>
                      </a:r>
                    </a:p>
                    <a:p>
                      <a:pPr marL="342900" lvl="0" indent="-342900">
                        <a:lnSpc>
                          <a:spcPct val="107000"/>
                        </a:lnSpc>
                        <a:buFont typeface="Calibri" panose="020F0502020204030204" pitchFamily="34" charset="0"/>
                        <a:buChar char="-"/>
                      </a:pPr>
                      <a:r>
                        <a:rPr lang="en-GB" sz="2400" b="0" kern="100" dirty="0">
                          <a:effectLst/>
                          <a:latin typeface="FS Aldrin" panose="020F0603040202060202"/>
                        </a:rPr>
                        <a:t>Validated research tools value Actif’s ‘Social Return on Investment’ at around £5m. (</a:t>
                      </a:r>
                      <a:r>
                        <a:rPr lang="en-GB" sz="2400" b="0" kern="100" dirty="0" err="1">
                          <a:effectLst/>
                          <a:latin typeface="FS Aldrin" panose="020F0603040202060202"/>
                        </a:rPr>
                        <a:t>Ec</a:t>
                      </a:r>
                      <a:r>
                        <a:rPr lang="en-GB" sz="2400" b="0" kern="100" dirty="0">
                          <a:effectLst/>
                          <a:latin typeface="FS Aldrin" panose="020F0603040202060202"/>
                        </a:rPr>
                        <a:t>, T)</a:t>
                      </a:r>
                      <a:endParaRPr lang="en-GB" sz="2400" b="0" kern="100" dirty="0">
                        <a:effectLst/>
                        <a:latin typeface="FS Aldrin" panose="020F0603040202060202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018" marR="62018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lvl="0" indent="-342900">
                        <a:lnSpc>
                          <a:spcPct val="107000"/>
                        </a:lnSpc>
                        <a:buFont typeface="Calibri" panose="020F0502020204030204" pitchFamily="34" charset="0"/>
                        <a:buChar char="-"/>
                      </a:pPr>
                      <a:r>
                        <a:rPr lang="en-GB" sz="2400" b="0" kern="100" dirty="0">
                          <a:effectLst/>
                          <a:latin typeface="FS Aldrin" panose="020F0603040202060202"/>
                        </a:rPr>
                        <a:t>Non-statutory service with continuously increasing budget requirement from Health/Education). (P, L)</a:t>
                      </a:r>
                    </a:p>
                    <a:p>
                      <a:pPr marL="342900" lvl="0" indent="-342900">
                        <a:lnSpc>
                          <a:spcPct val="107000"/>
                        </a:lnSpc>
                        <a:buFont typeface="Calibri" panose="020F0502020204030204" pitchFamily="34" charset="0"/>
                        <a:buChar char="-"/>
                      </a:pPr>
                      <a:r>
                        <a:rPr lang="en-GB" sz="2400" b="0" kern="100" dirty="0">
                          <a:effectLst/>
                          <a:latin typeface="FS Aldrin" panose="020F0603040202060202"/>
                        </a:rPr>
                        <a:t>Distribution of efficiencies/cuts is decided upon by the Council’s Cabinet. (</a:t>
                      </a:r>
                      <a:r>
                        <a:rPr lang="en-GB" sz="2400" b="0" kern="100" dirty="0" err="1">
                          <a:effectLst/>
                          <a:latin typeface="FS Aldrin" panose="020F0603040202060202"/>
                        </a:rPr>
                        <a:t>Ec</a:t>
                      </a:r>
                      <a:r>
                        <a:rPr lang="en-GB" sz="2400" b="0" kern="100" dirty="0">
                          <a:effectLst/>
                          <a:latin typeface="FS Aldrin" panose="020F0603040202060202"/>
                        </a:rPr>
                        <a:t>, S)</a:t>
                      </a:r>
                    </a:p>
                    <a:p>
                      <a:pPr marL="342900" lvl="0" indent="-342900">
                        <a:lnSpc>
                          <a:spcPct val="107000"/>
                        </a:lnSpc>
                        <a:buFont typeface="Calibri" panose="020F0502020204030204" pitchFamily="34" charset="0"/>
                        <a:buChar char="-"/>
                      </a:pPr>
                      <a:r>
                        <a:rPr lang="en-GB" sz="2400" b="0" kern="100" dirty="0">
                          <a:effectLst/>
                          <a:latin typeface="FS Aldrin" panose="020F0603040202060202"/>
                        </a:rPr>
                        <a:t>Actif’s £3m budget position = £8.7m expenditure (mainly staff and facility costs) minus £5.7m income (mainly from customers and short-term grants). (P, </a:t>
                      </a:r>
                      <a:r>
                        <a:rPr lang="en-GB" sz="2400" b="0" kern="100" dirty="0" err="1">
                          <a:effectLst/>
                          <a:latin typeface="FS Aldrin" panose="020F0603040202060202"/>
                        </a:rPr>
                        <a:t>Ec</a:t>
                      </a:r>
                      <a:r>
                        <a:rPr lang="en-GB" sz="2400" b="0" kern="100" dirty="0">
                          <a:effectLst/>
                          <a:latin typeface="FS Aldrin" panose="020F0603040202060202"/>
                        </a:rPr>
                        <a:t>)</a:t>
                      </a:r>
                    </a:p>
                    <a:p>
                      <a:pPr marL="342900" lvl="0" indent="-342900">
                        <a:lnSpc>
                          <a:spcPct val="107000"/>
                        </a:lnSpc>
                        <a:spcAft>
                          <a:spcPts val="800"/>
                        </a:spcAft>
                        <a:buFont typeface="Calibri" panose="020F0502020204030204" pitchFamily="34" charset="0"/>
                        <a:buChar char="-"/>
                      </a:pPr>
                      <a:r>
                        <a:rPr lang="en-GB" sz="2400" b="0" kern="100" dirty="0">
                          <a:effectLst/>
                          <a:latin typeface="FS Aldrin" panose="020F0603040202060202"/>
                        </a:rPr>
                        <a:t>Life is more sedentary and isolated. Difficult to get people to spend time/money on physical activity. (S, T)</a:t>
                      </a:r>
                      <a:endParaRPr lang="en-GB" sz="2400" b="0" kern="100" dirty="0">
                        <a:effectLst/>
                        <a:latin typeface="FS Aldrin" panose="020F0603040202060202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018" marR="62018" marT="0" marB="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7637047"/>
                  </a:ext>
                </a:extLst>
              </a:tr>
            </a:tbl>
          </a:graphicData>
        </a:graphic>
      </p:graphicFrame>
      <p:sp>
        <p:nvSpPr>
          <p:cNvPr id="2" name="TextBox 1">
            <a:extLst>
              <a:ext uri="{FF2B5EF4-FFF2-40B4-BE49-F238E27FC236}">
                <a16:creationId xmlns:a16="http://schemas.microsoft.com/office/drawing/2014/main" id="{948A768B-FAC9-A46D-B509-AFEF83AD08A7}"/>
              </a:ext>
            </a:extLst>
          </p:cNvPr>
          <p:cNvSpPr txBox="1"/>
          <p:nvPr/>
        </p:nvSpPr>
        <p:spPr>
          <a:xfrm>
            <a:off x="2809130" y="511878"/>
            <a:ext cx="8583135" cy="65883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600" b="1" kern="100" dirty="0">
                <a:solidFill>
                  <a:srgbClr val="91D70C"/>
                </a:solidFill>
                <a:effectLst/>
                <a:latin typeface="FS Aldrin" panose="020F0603040202060202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SWOT Analysis (Opportunities and Threats)</a:t>
            </a:r>
            <a:endParaRPr lang="en-GB" sz="3600" kern="100" dirty="0">
              <a:solidFill>
                <a:srgbClr val="91D70C"/>
              </a:solidFill>
              <a:effectLst/>
              <a:latin typeface="FS Aldrin" panose="020F0603040202060202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hlinkClick r:id="rId4"/>
            <a:extLst>
              <a:ext uri="{FF2B5EF4-FFF2-40B4-BE49-F238E27FC236}">
                <a16:creationId xmlns:a16="http://schemas.microsoft.com/office/drawing/2014/main" id="{EDB99752-23C9-F3D2-503C-64F2780CC7CE}"/>
              </a:ext>
            </a:extLst>
          </p:cNvPr>
          <p:cNvSpPr txBox="1"/>
          <p:nvPr/>
        </p:nvSpPr>
        <p:spPr>
          <a:xfrm>
            <a:off x="2112451" y="5639274"/>
            <a:ext cx="596740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Click here for full PESTLE analysis (Appendix A)</a:t>
            </a:r>
          </a:p>
        </p:txBody>
      </p:sp>
    </p:spTree>
    <p:extLst>
      <p:ext uri="{BB962C8B-B14F-4D97-AF65-F5344CB8AC3E}">
        <p14:creationId xmlns:p14="http://schemas.microsoft.com/office/powerpoint/2010/main" val="11848381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Shape&#10;&#10;Description automatically generated">
            <a:extLst>
              <a:ext uri="{FF2B5EF4-FFF2-40B4-BE49-F238E27FC236}">
                <a16:creationId xmlns:a16="http://schemas.microsoft.com/office/drawing/2014/main" id="{1520B85D-532E-35E4-8FA7-5A2C64B4729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1835F5BD-47DA-E5E7-ACC9-E234FFC2A64D}"/>
              </a:ext>
            </a:extLst>
          </p:cNvPr>
          <p:cNvSpPr txBox="1"/>
          <p:nvPr/>
        </p:nvSpPr>
        <p:spPr>
          <a:xfrm>
            <a:off x="73152" y="1882240"/>
            <a:ext cx="12118848" cy="37630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</a:pPr>
            <a:r>
              <a:rPr lang="en-GB" sz="2400" b="1" kern="100" dirty="0">
                <a:solidFill>
                  <a:schemeClr val="bg1">
                    <a:lumMod val="95000"/>
                  </a:schemeClr>
                </a:solidFill>
                <a:latin typeface="FS Aldrin" panose="020F0603040202060202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Weaknesses:</a:t>
            </a:r>
            <a:r>
              <a:rPr lang="en-GB" sz="2400" kern="100" dirty="0">
                <a:solidFill>
                  <a:schemeClr val="bg1">
                    <a:lumMod val="95000"/>
                  </a:schemeClr>
                </a:solidFill>
                <a:latin typeface="FS Aldrin" panose="020F0603040202060202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	  Reliance on ‘support services’ which do not appear to see/treat Actif </a:t>
            </a:r>
          </a:p>
          <a:p>
            <a:pPr>
              <a:lnSpc>
                <a:spcPct val="107000"/>
              </a:lnSpc>
            </a:pPr>
            <a:r>
              <a:rPr lang="en-GB" sz="2400" kern="100" dirty="0">
                <a:solidFill>
                  <a:schemeClr val="bg1">
                    <a:lumMod val="95000"/>
                  </a:schemeClr>
                </a:solidFill>
                <a:latin typeface="FS Aldrin" panose="020F0603040202060202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	  as a high priority.</a:t>
            </a:r>
          </a:p>
          <a:p>
            <a:pPr>
              <a:lnSpc>
                <a:spcPct val="107000"/>
              </a:lnSpc>
            </a:pPr>
            <a:endParaRPr lang="en-GB" sz="800" kern="100" dirty="0">
              <a:solidFill>
                <a:schemeClr val="bg1">
                  <a:lumMod val="95000"/>
                </a:schemeClr>
              </a:solidFill>
              <a:latin typeface="FS Aldrin" panose="020F0603040202060202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</a:pPr>
            <a:r>
              <a:rPr lang="en-GB" sz="2400" b="1" kern="100" dirty="0">
                <a:solidFill>
                  <a:schemeClr val="bg1">
                    <a:lumMod val="95000"/>
                  </a:schemeClr>
                </a:solidFill>
                <a:latin typeface="FS Aldrin" panose="020F0603040202060202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Opportunities:</a:t>
            </a:r>
            <a:r>
              <a:rPr lang="en-GB" sz="2400" kern="100" dirty="0">
                <a:solidFill>
                  <a:schemeClr val="bg1">
                    <a:lumMod val="95000"/>
                  </a:schemeClr>
                </a:solidFill>
                <a:latin typeface="FS Aldrin" panose="020F0603040202060202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Well placed to deliver on key national and local agendas (P, Env)</a:t>
            </a:r>
          </a:p>
          <a:p>
            <a:pPr>
              <a:lnSpc>
                <a:spcPct val="107000"/>
              </a:lnSpc>
            </a:pPr>
            <a:endParaRPr lang="en-GB" sz="800" kern="100" dirty="0">
              <a:solidFill>
                <a:schemeClr val="bg1">
                  <a:lumMod val="95000"/>
                </a:schemeClr>
              </a:solidFill>
              <a:latin typeface="FS Aldrin" panose="020F0603040202060202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>
              <a:lnSpc>
                <a:spcPct val="107000"/>
              </a:lnSpc>
            </a:pPr>
            <a:r>
              <a:rPr lang="en-GB" sz="2400" b="1" kern="100" dirty="0">
                <a:solidFill>
                  <a:schemeClr val="bg1">
                    <a:lumMod val="95000"/>
                  </a:schemeClr>
                </a:solidFill>
                <a:latin typeface="FS Aldrin" panose="020F0603040202060202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Threats:</a:t>
            </a:r>
            <a:r>
              <a:rPr lang="en-GB" sz="2400" kern="100" dirty="0">
                <a:solidFill>
                  <a:schemeClr val="bg1">
                    <a:lumMod val="95000"/>
                  </a:schemeClr>
                </a:solidFill>
                <a:latin typeface="FS Aldrin" panose="020F0603040202060202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  Sport &amp; Leisure is non-statutory (continuously increasing budget requirement </a:t>
            </a:r>
          </a:p>
          <a:p>
            <a:pPr lvl="0">
              <a:lnSpc>
                <a:spcPct val="107000"/>
              </a:lnSpc>
            </a:pPr>
            <a:r>
              <a:rPr lang="en-GB" sz="2400" kern="100" dirty="0">
                <a:solidFill>
                  <a:schemeClr val="bg1">
                    <a:lumMod val="95000"/>
                  </a:schemeClr>
                </a:solidFill>
                <a:latin typeface="FS Aldrin" panose="020F0603040202060202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	  from Health and Education). (P, L)</a:t>
            </a:r>
          </a:p>
          <a:p>
            <a:pPr lvl="0">
              <a:lnSpc>
                <a:spcPct val="107000"/>
              </a:lnSpc>
            </a:pPr>
            <a:endParaRPr lang="en-GB" sz="800" kern="100" dirty="0">
              <a:solidFill>
                <a:schemeClr val="bg1">
                  <a:lumMod val="95000"/>
                </a:schemeClr>
              </a:solidFill>
              <a:latin typeface="FS Aldrin" panose="020F0603040202060202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>
              <a:lnSpc>
                <a:spcPct val="107000"/>
              </a:lnSpc>
            </a:pPr>
            <a:r>
              <a:rPr lang="en-GB" sz="2400" kern="100" dirty="0">
                <a:solidFill>
                  <a:schemeClr val="bg1">
                    <a:lumMod val="95000"/>
                  </a:schemeClr>
                </a:solidFill>
                <a:latin typeface="FS Aldrin" panose="020F0603040202060202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	  Distribution of efficiencies/cuts is decided upon by the Council’s Cabinet. (</a:t>
            </a:r>
            <a:r>
              <a:rPr lang="en-GB" sz="2400" kern="100" dirty="0" err="1">
                <a:solidFill>
                  <a:schemeClr val="bg1">
                    <a:lumMod val="95000"/>
                  </a:schemeClr>
                </a:solidFill>
                <a:latin typeface="FS Aldrin" panose="020F0603040202060202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Ec</a:t>
            </a:r>
            <a:r>
              <a:rPr lang="en-GB" sz="2400" kern="100" dirty="0">
                <a:solidFill>
                  <a:schemeClr val="bg1">
                    <a:lumMod val="95000"/>
                  </a:schemeClr>
                </a:solidFill>
                <a:latin typeface="FS Aldrin" panose="020F0603040202060202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S)</a:t>
            </a:r>
          </a:p>
          <a:p>
            <a:pPr lvl="0">
              <a:lnSpc>
                <a:spcPct val="107000"/>
              </a:lnSpc>
            </a:pPr>
            <a:endParaRPr lang="en-GB" sz="800" kern="100" dirty="0">
              <a:solidFill>
                <a:schemeClr val="bg1">
                  <a:lumMod val="95000"/>
                </a:schemeClr>
              </a:solidFill>
              <a:latin typeface="FS Aldrin" panose="020F0603040202060202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>
              <a:lnSpc>
                <a:spcPct val="107000"/>
              </a:lnSpc>
            </a:pPr>
            <a:r>
              <a:rPr lang="en-GB" sz="2400" kern="100" dirty="0">
                <a:solidFill>
                  <a:schemeClr val="bg1">
                    <a:lumMod val="95000"/>
                  </a:schemeClr>
                </a:solidFill>
                <a:latin typeface="FS Aldrin" panose="020F0603040202060202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	  Actif’s £3m budget position = £8.7m expenditure (mainly staff and facility costs) </a:t>
            </a:r>
          </a:p>
          <a:p>
            <a:pPr lvl="0">
              <a:lnSpc>
                <a:spcPct val="107000"/>
              </a:lnSpc>
            </a:pPr>
            <a:r>
              <a:rPr lang="en-GB" sz="2400" kern="100" dirty="0">
                <a:solidFill>
                  <a:schemeClr val="bg1">
                    <a:lumMod val="95000"/>
                  </a:schemeClr>
                </a:solidFill>
                <a:latin typeface="FS Aldrin" panose="020F0603040202060202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	  minus £5.7m income (mainly paying customers and short-term grants). (P, </a:t>
            </a:r>
            <a:r>
              <a:rPr lang="en-GB" sz="2400" kern="100" dirty="0" err="1">
                <a:solidFill>
                  <a:schemeClr val="bg1">
                    <a:lumMod val="95000"/>
                  </a:schemeClr>
                </a:solidFill>
                <a:latin typeface="FS Aldrin" panose="020F0603040202060202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Ec</a:t>
            </a:r>
            <a:r>
              <a:rPr lang="en-GB" sz="2400" kern="100" dirty="0">
                <a:solidFill>
                  <a:schemeClr val="bg1">
                    <a:lumMod val="95000"/>
                  </a:schemeClr>
                </a:solidFill>
                <a:latin typeface="FS Aldrin" panose="020F0603040202060202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C258607-1A7A-4645-CD1C-4EF1DC2A44D5}"/>
              </a:ext>
            </a:extLst>
          </p:cNvPr>
          <p:cNvSpPr txBox="1"/>
          <p:nvPr/>
        </p:nvSpPr>
        <p:spPr>
          <a:xfrm>
            <a:off x="2809129" y="507607"/>
            <a:ext cx="8583135" cy="65883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600" b="1" kern="100" dirty="0">
                <a:solidFill>
                  <a:srgbClr val="91D70C"/>
                </a:solidFill>
                <a:effectLst/>
                <a:latin typeface="FS Aldrin" panose="020F0603040202060202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SWOT Analysis – Drivers for change</a:t>
            </a:r>
            <a:endParaRPr lang="en-GB" sz="3600" kern="100" dirty="0">
              <a:solidFill>
                <a:srgbClr val="91D70C"/>
              </a:solidFill>
              <a:effectLst/>
              <a:latin typeface="FS Aldrin" panose="020F0603040202060202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442175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Shape&#10;&#10;Description automatically generated">
            <a:extLst>
              <a:ext uri="{FF2B5EF4-FFF2-40B4-BE49-F238E27FC236}">
                <a16:creationId xmlns:a16="http://schemas.microsoft.com/office/drawing/2014/main" id="{1520B85D-532E-35E4-8FA7-5A2C64B4729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5F53C96-C35F-F96B-7C92-9EAB3576950D}"/>
              </a:ext>
            </a:extLst>
          </p:cNvPr>
          <p:cNvSpPr txBox="1"/>
          <p:nvPr/>
        </p:nvSpPr>
        <p:spPr>
          <a:xfrm>
            <a:off x="2831688" y="525567"/>
            <a:ext cx="6528622" cy="65883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600" b="1" kern="100" dirty="0">
                <a:solidFill>
                  <a:srgbClr val="91D70C"/>
                </a:solidFill>
                <a:effectLst/>
                <a:latin typeface="FS Aldrin" panose="020F0603040202060202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Change project objectives</a:t>
            </a:r>
            <a:endParaRPr lang="en-GB" sz="3600" kern="100" dirty="0">
              <a:solidFill>
                <a:srgbClr val="91D70C"/>
              </a:solidFill>
              <a:effectLst/>
              <a:latin typeface="FS Aldrin" panose="020F0603040202060202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835F5BD-47DA-E5E7-ACC9-E234FFC2A64D}"/>
              </a:ext>
            </a:extLst>
          </p:cNvPr>
          <p:cNvSpPr txBox="1"/>
          <p:nvPr/>
        </p:nvSpPr>
        <p:spPr>
          <a:xfrm>
            <a:off x="463296" y="2172957"/>
            <a:ext cx="11265407" cy="32362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>
              <a:lnSpc>
                <a:spcPct val="107000"/>
              </a:lnSpc>
              <a:buFont typeface="Wingdings" panose="05000000000000000000" pitchFamily="2" charset="2"/>
              <a:buChar char=""/>
            </a:pPr>
            <a:r>
              <a:rPr lang="en-GB" sz="24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To elevate Actif’s profile; we will make ourselves and our strategic intent more visible.</a:t>
            </a:r>
          </a:p>
          <a:p>
            <a:pPr lvl="0">
              <a:lnSpc>
                <a:spcPct val="107000"/>
              </a:lnSpc>
            </a:pPr>
            <a:endParaRPr lang="en-GB" sz="2400" kern="1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Wingdings" panose="05000000000000000000" pitchFamily="2" charset="2"/>
              <a:buChar char=""/>
            </a:pPr>
            <a:r>
              <a:rPr lang="en-GB" sz="24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To elevate Actif’s impact; people will know what we do and the significant difference we make to people’s lives.</a:t>
            </a:r>
          </a:p>
          <a:p>
            <a:pPr lvl="0">
              <a:lnSpc>
                <a:spcPct val="107000"/>
              </a:lnSpc>
            </a:pPr>
            <a:endParaRPr lang="en-GB" sz="2400" kern="1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"/>
            </a:pPr>
            <a:r>
              <a:rPr lang="en-GB" sz="24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To elevate Actif’s value; people will understand that we make a far greater financial contribution to society than the budget we require, hopefully increasing the security of current and future funding.</a:t>
            </a:r>
          </a:p>
        </p:txBody>
      </p:sp>
    </p:spTree>
    <p:extLst>
      <p:ext uri="{BB962C8B-B14F-4D97-AF65-F5344CB8AC3E}">
        <p14:creationId xmlns:p14="http://schemas.microsoft.com/office/powerpoint/2010/main" val="36769771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Shape&#10;&#10;Description automatically generated">
            <a:extLst>
              <a:ext uri="{FF2B5EF4-FFF2-40B4-BE49-F238E27FC236}">
                <a16:creationId xmlns:a16="http://schemas.microsoft.com/office/drawing/2014/main" id="{1520B85D-532E-35E4-8FA7-5A2C64B4729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3671"/>
            <a:ext cx="12192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5F53C96-C35F-F96B-7C92-9EAB3576950D}"/>
              </a:ext>
            </a:extLst>
          </p:cNvPr>
          <p:cNvSpPr txBox="1"/>
          <p:nvPr/>
        </p:nvSpPr>
        <p:spPr>
          <a:xfrm>
            <a:off x="2848718" y="537142"/>
            <a:ext cx="8244807" cy="65883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600" b="1" kern="100" dirty="0">
                <a:solidFill>
                  <a:srgbClr val="91D70C"/>
                </a:solidFill>
                <a:effectLst/>
                <a:latin typeface="FS Aldrin" panose="020F0603040202060202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search for the ‘silver bullet’ model</a:t>
            </a:r>
            <a:endParaRPr lang="en-GB" sz="3600" kern="100" dirty="0">
              <a:solidFill>
                <a:srgbClr val="91D70C"/>
              </a:solidFill>
              <a:effectLst/>
              <a:latin typeface="FS Aldrin" panose="020F0603040202060202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835F5BD-47DA-E5E7-ACC9-E234FFC2A64D}"/>
              </a:ext>
            </a:extLst>
          </p:cNvPr>
          <p:cNvSpPr txBox="1"/>
          <p:nvPr/>
        </p:nvSpPr>
        <p:spPr>
          <a:xfrm>
            <a:off x="463296" y="2172957"/>
            <a:ext cx="11265407" cy="32362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>
              <a:lnSpc>
                <a:spcPct val="107000"/>
              </a:lnSpc>
              <a:buFont typeface="Arial" panose="020B0604020202020204" pitchFamily="34" charset="0"/>
              <a:buChar char="•"/>
            </a:pPr>
            <a:r>
              <a:rPr lang="en-GB" sz="24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Is there a ‘best ‘ change management model?</a:t>
            </a:r>
          </a:p>
          <a:p>
            <a:pPr marL="342900" lvl="0" indent="-342900">
              <a:lnSpc>
                <a:spcPct val="107000"/>
              </a:lnSpc>
              <a:buFont typeface="Arial" panose="020B0604020202020204" pitchFamily="34" charset="0"/>
              <a:buChar char="•"/>
            </a:pPr>
            <a:r>
              <a:rPr lang="en-GB" sz="2400" kern="1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70% of organisational change initiatives fail completely! (Beer &amp; Nohria, 2000)</a:t>
            </a:r>
          </a:p>
          <a:p>
            <a:pPr marL="342900" lvl="0" indent="-342900">
              <a:lnSpc>
                <a:spcPct val="107000"/>
              </a:lnSpc>
              <a:buFont typeface="Arial" panose="020B0604020202020204" pitchFamily="34" charset="0"/>
              <a:buChar char="•"/>
            </a:pPr>
            <a:r>
              <a:rPr lang="en-GB" sz="24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75% of ‘successful’ change initiatives fail to achieve intended result! (</a:t>
            </a:r>
            <a:r>
              <a:rPr lang="en-GB" sz="2400" kern="100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Nikolauo</a:t>
            </a:r>
            <a:r>
              <a:rPr lang="en-GB" sz="24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sz="2400" kern="100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Gouras</a:t>
            </a:r>
            <a:r>
              <a:rPr lang="en-GB" sz="24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sz="2400" kern="100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Vakola</a:t>
            </a:r>
            <a:r>
              <a:rPr lang="en-GB" sz="24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sz="2400" kern="100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Bourantas</a:t>
            </a:r>
            <a:r>
              <a:rPr lang="en-GB" sz="24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2007)</a:t>
            </a:r>
            <a:endParaRPr lang="en-GB" sz="2400" kern="100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Arial" panose="020B0604020202020204" pitchFamily="34" charset="0"/>
              <a:buChar char="•"/>
            </a:pPr>
            <a:r>
              <a:rPr lang="en-GB" sz="24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Not me!?</a:t>
            </a:r>
          </a:p>
          <a:p>
            <a:pPr marL="342900" lvl="0" indent="-342900">
              <a:lnSpc>
                <a:spcPct val="107000"/>
              </a:lnSpc>
              <a:buFont typeface="Arial" panose="020B0604020202020204" pitchFamily="34" charset="0"/>
              <a:buChar char="•"/>
            </a:pPr>
            <a:r>
              <a:rPr lang="en-GB" sz="24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But I’m not the first to ask the question (</a:t>
            </a:r>
            <a:r>
              <a:rPr lang="en-GB" sz="2400" kern="100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Hallencreutz</a:t>
            </a:r>
            <a:r>
              <a:rPr lang="en-GB" sz="24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&amp; Turner, 2011)</a:t>
            </a:r>
          </a:p>
          <a:p>
            <a:pPr marL="342900" lvl="0" indent="-342900">
              <a:lnSpc>
                <a:spcPct val="107000"/>
              </a:lnSpc>
              <a:buFont typeface="Arial" panose="020B0604020202020204" pitchFamily="34" charset="0"/>
              <a:buChar char="•"/>
            </a:pPr>
            <a:r>
              <a:rPr lang="en-GB" sz="2400" kern="1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Concluded no single ‘best’ change practice</a:t>
            </a:r>
          </a:p>
          <a:p>
            <a:pPr marL="342900" lvl="0" indent="-342900">
              <a:lnSpc>
                <a:spcPct val="107000"/>
              </a:lnSpc>
              <a:buFont typeface="Arial" panose="020B0604020202020204" pitchFamily="34" charset="0"/>
              <a:buChar char="•"/>
            </a:pPr>
            <a:r>
              <a:rPr lang="en-GB" sz="24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Identify empirically grounded practices successfully applied in practice</a:t>
            </a:r>
          </a:p>
        </p:txBody>
      </p:sp>
    </p:spTree>
    <p:extLst>
      <p:ext uri="{BB962C8B-B14F-4D97-AF65-F5344CB8AC3E}">
        <p14:creationId xmlns:p14="http://schemas.microsoft.com/office/powerpoint/2010/main" val="45784620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Shape&#10;&#10;Description automatically generated">
            <a:extLst>
              <a:ext uri="{FF2B5EF4-FFF2-40B4-BE49-F238E27FC236}">
                <a16:creationId xmlns:a16="http://schemas.microsoft.com/office/drawing/2014/main" id="{1520B85D-532E-35E4-8FA7-5A2C64B4729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5F53C96-C35F-F96B-7C92-9EAB3576950D}"/>
              </a:ext>
            </a:extLst>
          </p:cNvPr>
          <p:cNvSpPr txBox="1"/>
          <p:nvPr/>
        </p:nvSpPr>
        <p:spPr>
          <a:xfrm>
            <a:off x="2876726" y="504724"/>
            <a:ext cx="9019001" cy="65883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600" b="1" kern="100" dirty="0">
                <a:solidFill>
                  <a:srgbClr val="91D70C"/>
                </a:solidFill>
                <a:effectLst/>
                <a:latin typeface="FS Aldrin" panose="020F0603040202060202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Analysis of models and methodologies (part 1)</a:t>
            </a:r>
            <a:endParaRPr lang="en-GB" sz="3600" kern="100" dirty="0">
              <a:solidFill>
                <a:srgbClr val="91D70C"/>
              </a:solidFill>
              <a:effectLst/>
              <a:latin typeface="FS Aldrin" panose="020F0603040202060202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E79D0214-BB15-B226-22D8-4FDC2807FE8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23382052"/>
              </p:ext>
            </p:extLst>
          </p:nvPr>
        </p:nvGraphicFramePr>
        <p:xfrm>
          <a:off x="51817" y="1634965"/>
          <a:ext cx="12073127" cy="391001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08631">
                  <a:extLst>
                    <a:ext uri="{9D8B030D-6E8A-4147-A177-3AD203B41FA5}">
                      <a16:colId xmlns:a16="http://schemas.microsoft.com/office/drawing/2014/main" val="3045526023"/>
                    </a:ext>
                  </a:extLst>
                </a:gridCol>
                <a:gridCol w="10064496">
                  <a:extLst>
                    <a:ext uri="{9D8B030D-6E8A-4147-A177-3AD203B41FA5}">
                      <a16:colId xmlns:a16="http://schemas.microsoft.com/office/drawing/2014/main" val="20488231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2400" kern="10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Model</a:t>
                      </a:r>
                    </a:p>
                  </a:txBody>
                  <a:tcPr>
                    <a:solidFill>
                      <a:srgbClr val="91D70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kern="10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Summary of Analysis</a:t>
                      </a:r>
                    </a:p>
                  </a:txBody>
                  <a:tcPr>
                    <a:solidFill>
                      <a:srgbClr val="91D70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9988775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400" kern="10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  <a:hlinkClick r:id="rId4">
                            <a:extLst>
                              <a:ext uri="{A12FA001-AC4F-418D-AE19-62706E023703}">
                                <ahyp:hlinkClr xmlns:ahyp="http://schemas.microsoft.com/office/drawing/2018/hyperlinkcolor" val="tx"/>
                              </a:ext>
                            </a:extLst>
                          </a:hlinkClick>
                        </a:rPr>
                        <a:t>Lewin’s 3 step model</a:t>
                      </a:r>
                      <a:endParaRPr lang="en-GB" sz="2400" kern="10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rgbClr val="CAF77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400" kern="100" dirty="0">
                          <a:solidFill>
                            <a:schemeClr val="bg1"/>
                          </a:solidFill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Appropriate for organisational change but not a good match with change project, requiring small cohort of Actif employees to affect non-Actif employees.</a:t>
                      </a:r>
                    </a:p>
                  </a:txBody>
                  <a:tcPr marL="68580" marR="68580" marT="0" marB="0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12089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400" kern="10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  <a:hlinkClick r:id="rId5">
                            <a:extLst>
                              <a:ext uri="{A12FA001-AC4F-418D-AE19-62706E023703}">
                                <ahyp:hlinkClr xmlns:ahyp="http://schemas.microsoft.com/office/drawing/2018/hyperlinkcolor" val="tx"/>
                              </a:ext>
                            </a:extLst>
                          </a:hlinkClick>
                        </a:rPr>
                        <a:t>The McKinsey 7-S model</a:t>
                      </a:r>
                      <a:endParaRPr lang="en-GB" sz="2400" kern="10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rgbClr val="CAF77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400" kern="100" dirty="0">
                          <a:solidFill>
                            <a:schemeClr val="bg1"/>
                          </a:solidFill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Appropriate for reviewing organisation and catalysing change. However, this change project is not a good match as per description above (Lewin).</a:t>
                      </a:r>
                    </a:p>
                  </a:txBody>
                  <a:tcPr marL="68580" marR="68580" marT="0" marB="0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370557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400" kern="10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  <a:hlinkClick r:id="rId6">
                            <a:extLst>
                              <a:ext uri="{A12FA001-AC4F-418D-AE19-62706E023703}">
                                <ahyp:hlinkClr xmlns:ahyp="http://schemas.microsoft.com/office/drawing/2018/hyperlinkcolor" val="tx"/>
                              </a:ext>
                            </a:extLst>
                          </a:hlinkClick>
                        </a:rPr>
                        <a:t>Kotter’s 8 step model</a:t>
                      </a:r>
                      <a:endParaRPr lang="en-GB" sz="2400" kern="10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rgbClr val="CAF77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400" kern="100" dirty="0">
                          <a:solidFill>
                            <a:schemeClr val="bg1"/>
                          </a:solidFill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Highly appropriate and accessible. Good match with change project’s scope and objectives. Also considers the empowerment of staff, aligning well to desired culture of Actif emanating from intent-based leadership (</a:t>
                      </a:r>
                      <a:r>
                        <a:rPr lang="en-GB" sz="2400" kern="100" dirty="0" err="1">
                          <a:solidFill>
                            <a:schemeClr val="bg1"/>
                          </a:solidFill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Marquet</a:t>
                      </a:r>
                      <a:r>
                        <a:rPr lang="en-GB" sz="2400" kern="100" dirty="0">
                          <a:solidFill>
                            <a:schemeClr val="bg1"/>
                          </a:solidFill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, 2015)</a:t>
                      </a:r>
                    </a:p>
                  </a:txBody>
                  <a:tcPr marL="68580" marR="68580" marT="0" marB="0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01000571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400" kern="10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  <a:hlinkClick r:id="rId7">
                            <a:extLst>
                              <a:ext uri="{A12FA001-AC4F-418D-AE19-62706E023703}">
                                <ahyp:hlinkClr xmlns:ahyp="http://schemas.microsoft.com/office/drawing/2018/hyperlinkcolor" val="tx"/>
                              </a:ext>
                            </a:extLst>
                          </a:hlinkClick>
                        </a:rPr>
                        <a:t>ADKAR model</a:t>
                      </a:r>
                      <a:endParaRPr lang="en-GB" sz="2400" kern="10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rgbClr val="CAF77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400" kern="100" dirty="0">
                          <a:solidFill>
                            <a:schemeClr val="bg1"/>
                          </a:solidFill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Highly appropriate but use of model seems commercialised through ‘</a:t>
                      </a:r>
                      <a:r>
                        <a:rPr lang="en-GB" sz="2400" kern="100" dirty="0" err="1">
                          <a:solidFill>
                            <a:schemeClr val="bg1"/>
                          </a:solidFill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Prosci</a:t>
                      </a:r>
                      <a:r>
                        <a:rPr lang="en-GB" sz="2400" kern="100" dirty="0">
                          <a:solidFill>
                            <a:schemeClr val="bg1"/>
                          </a:solidFill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’. However, framework principles could arguably be used.</a:t>
                      </a:r>
                    </a:p>
                  </a:txBody>
                  <a:tcPr marL="68580" marR="68580" marT="0" marB="0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4012791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312089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Shape&#10;&#10;Description automatically generated">
            <a:extLst>
              <a:ext uri="{FF2B5EF4-FFF2-40B4-BE49-F238E27FC236}">
                <a16:creationId xmlns:a16="http://schemas.microsoft.com/office/drawing/2014/main" id="{1520B85D-532E-35E4-8FA7-5A2C64B4729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891"/>
            <a:ext cx="12192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5F53C96-C35F-F96B-7C92-9EAB3576950D}"/>
              </a:ext>
            </a:extLst>
          </p:cNvPr>
          <p:cNvSpPr txBox="1"/>
          <p:nvPr/>
        </p:nvSpPr>
        <p:spPr>
          <a:xfrm>
            <a:off x="2874837" y="509104"/>
            <a:ext cx="9019001" cy="65883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600" b="1" kern="100" dirty="0">
                <a:solidFill>
                  <a:srgbClr val="91D70C"/>
                </a:solidFill>
                <a:effectLst/>
                <a:latin typeface="FS Aldrin" panose="020F0603040202060202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Analysis of models and methodologies (part 2)</a:t>
            </a:r>
            <a:endParaRPr lang="en-GB" sz="3600" kern="100" dirty="0">
              <a:solidFill>
                <a:srgbClr val="91D70C"/>
              </a:solidFill>
              <a:effectLst/>
              <a:latin typeface="FS Aldrin" panose="020F0603040202060202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E79D0214-BB15-B226-22D8-4FDC2807FE8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54016962"/>
              </p:ext>
            </p:extLst>
          </p:nvPr>
        </p:nvGraphicFramePr>
        <p:xfrm>
          <a:off x="51817" y="1625821"/>
          <a:ext cx="12073127" cy="351866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08631">
                  <a:extLst>
                    <a:ext uri="{9D8B030D-6E8A-4147-A177-3AD203B41FA5}">
                      <a16:colId xmlns:a16="http://schemas.microsoft.com/office/drawing/2014/main" val="3045526023"/>
                    </a:ext>
                  </a:extLst>
                </a:gridCol>
                <a:gridCol w="10064496">
                  <a:extLst>
                    <a:ext uri="{9D8B030D-6E8A-4147-A177-3AD203B41FA5}">
                      <a16:colId xmlns:a16="http://schemas.microsoft.com/office/drawing/2014/main" val="20488231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2400" kern="10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Model</a:t>
                      </a:r>
                    </a:p>
                  </a:txBody>
                  <a:tcPr>
                    <a:solidFill>
                      <a:srgbClr val="91D70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kern="10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Summary of Analysis</a:t>
                      </a:r>
                    </a:p>
                  </a:txBody>
                  <a:tcPr>
                    <a:solidFill>
                      <a:srgbClr val="91D70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9988775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400" kern="10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  <a:hlinkClick r:id="rId4">
                            <a:extLst>
                              <a:ext uri="{A12FA001-AC4F-418D-AE19-62706E023703}">
                                <ahyp:hlinkClr xmlns:ahyp="http://schemas.microsoft.com/office/drawing/2018/hyperlinkcolor" val="tx"/>
                              </a:ext>
                            </a:extLst>
                          </a:hlinkClick>
                        </a:rPr>
                        <a:t>Nudge theory</a:t>
                      </a:r>
                      <a:endParaRPr lang="en-GB" sz="2400" kern="10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rgbClr val="CAF77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400" kern="100" dirty="0">
                          <a:solidFill>
                            <a:schemeClr val="bg1"/>
                          </a:solidFill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Too subtle to be used to achieve objectives holistically and efficiently. However, elements of nudge theory could be incorporated into other change process.</a:t>
                      </a:r>
                    </a:p>
                  </a:txBody>
                  <a:tcPr marL="68580" marR="68580" marT="0" marB="0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660778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400" kern="10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  <a:hlinkClick r:id="rId5">
                            <a:extLst>
                              <a:ext uri="{A12FA001-AC4F-418D-AE19-62706E023703}">
                                <ahyp:hlinkClr xmlns:ahyp="http://schemas.microsoft.com/office/drawing/2018/hyperlinkcolor" val="tx"/>
                              </a:ext>
                            </a:extLst>
                          </a:hlinkClick>
                        </a:rPr>
                        <a:t>Bridges model</a:t>
                      </a:r>
                      <a:endParaRPr lang="en-GB" sz="2400" kern="10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rgbClr val="CAF77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400" kern="100" dirty="0">
                          <a:solidFill>
                            <a:schemeClr val="bg1"/>
                          </a:solidFill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Inappropriate for this change project as it is not focused on change to employees’ situation.</a:t>
                      </a:r>
                    </a:p>
                  </a:txBody>
                  <a:tcPr marL="68580" marR="68580" marT="0" marB="0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0748287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400" kern="10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  <a:hlinkClick r:id="rId6">
                            <a:extLst>
                              <a:ext uri="{A12FA001-AC4F-418D-AE19-62706E023703}">
                                <ahyp:hlinkClr xmlns:ahyp="http://schemas.microsoft.com/office/drawing/2018/hyperlinkcolor" val="tx"/>
                              </a:ext>
                            </a:extLst>
                          </a:hlinkClick>
                        </a:rPr>
                        <a:t>Kübler-Ross framework</a:t>
                      </a:r>
                      <a:endParaRPr lang="en-GB" sz="2400" kern="10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rgbClr val="CAF77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400" kern="100" dirty="0">
                          <a:solidFill>
                            <a:schemeClr val="bg1"/>
                          </a:solidFill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Inappropriate for this change project as it is not focused on change to employees’ situation.</a:t>
                      </a:r>
                    </a:p>
                  </a:txBody>
                  <a:tcPr marL="68580" marR="68580" marT="0" marB="0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6962524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400" kern="10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  <a:hlinkClick r:id="rId7">
                            <a:extLst>
                              <a:ext uri="{A12FA001-AC4F-418D-AE19-62706E023703}">
                                <ahyp:hlinkClr xmlns:ahyp="http://schemas.microsoft.com/office/drawing/2018/hyperlinkcolor" val="tx"/>
                              </a:ext>
                            </a:extLst>
                          </a:hlinkClick>
                        </a:rPr>
                        <a:t>The Satir methodology</a:t>
                      </a:r>
                      <a:endParaRPr lang="en-GB" sz="2400" kern="10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rgbClr val="CAF77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400" kern="100" dirty="0">
                          <a:solidFill>
                            <a:schemeClr val="bg1"/>
                          </a:solidFill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Inappropriate for this change project as it is not focused on change to employees’ situation.</a:t>
                      </a:r>
                    </a:p>
                  </a:txBody>
                  <a:tcPr marL="68580" marR="68580" marT="0" marB="0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58914604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C74622B4-6927-28B5-77E4-4BB4A0C96C85}"/>
              </a:ext>
            </a:extLst>
          </p:cNvPr>
          <p:cNvSpPr txBox="1"/>
          <p:nvPr/>
        </p:nvSpPr>
        <p:spPr>
          <a:xfrm>
            <a:off x="0" y="5447715"/>
            <a:ext cx="11789663" cy="470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107000"/>
              </a:lnSpc>
              <a:spcAft>
                <a:spcPts val="800"/>
              </a:spcAft>
            </a:pPr>
            <a:r>
              <a:rPr lang="en-GB" sz="2400" u="sng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Top 8 change management models: a comparison guide (zendesk.co.uk)</a:t>
            </a:r>
            <a:r>
              <a:rPr lang="en-GB" sz="24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(Hicks, 2024)</a:t>
            </a:r>
          </a:p>
        </p:txBody>
      </p:sp>
    </p:spTree>
    <p:extLst>
      <p:ext uri="{BB962C8B-B14F-4D97-AF65-F5344CB8AC3E}">
        <p14:creationId xmlns:p14="http://schemas.microsoft.com/office/powerpoint/2010/main" val="276956034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Shape&#10;&#10;Description automatically generated">
            <a:extLst>
              <a:ext uri="{FF2B5EF4-FFF2-40B4-BE49-F238E27FC236}">
                <a16:creationId xmlns:a16="http://schemas.microsoft.com/office/drawing/2014/main" id="{1520B85D-532E-35E4-8FA7-5A2C64B4729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5F53C96-C35F-F96B-7C92-9EAB3576950D}"/>
              </a:ext>
            </a:extLst>
          </p:cNvPr>
          <p:cNvSpPr txBox="1"/>
          <p:nvPr/>
        </p:nvSpPr>
        <p:spPr>
          <a:xfrm>
            <a:off x="2853578" y="511324"/>
            <a:ext cx="8061927" cy="65883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600" b="1" kern="100" dirty="0">
                <a:solidFill>
                  <a:srgbClr val="91D70C"/>
                </a:solidFill>
                <a:effectLst/>
                <a:latin typeface="FS Aldrin" panose="020F0603040202060202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Selected change management model</a:t>
            </a:r>
            <a:endParaRPr lang="en-GB" sz="3600" kern="100" dirty="0">
              <a:solidFill>
                <a:srgbClr val="91D70C"/>
              </a:solidFill>
              <a:effectLst/>
              <a:latin typeface="FS Aldrin" panose="020F0603040202060202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4DBCA588-4FB4-B45F-EF67-A66A289B35D7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4048" y="1078992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2049" name="Picture 2" descr="A diagram of a step change model&#10;&#10;Description automatically generated">
            <a:extLst>
              <a:ext uri="{FF2B5EF4-FFF2-40B4-BE49-F238E27FC236}">
                <a16:creationId xmlns:a16="http://schemas.microsoft.com/office/drawing/2014/main" id="{A620D9D1-EC2B-847B-0FE4-F647F86AEA9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02878" y="1134983"/>
            <a:ext cx="6154340" cy="43550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3">
            <a:extLst>
              <a:ext uri="{FF2B5EF4-FFF2-40B4-BE49-F238E27FC236}">
                <a16:creationId xmlns:a16="http://schemas.microsoft.com/office/drawing/2014/main" id="{9EF7B1D2-7DFE-CF4C-9613-AA3DC3F6D959}"/>
              </a:ext>
            </a:extLst>
          </p:cNvPr>
          <p:cNvSpPr>
            <a:spLocks noChangeArrowheads="1"/>
          </p:cNvSpPr>
          <p:nvPr/>
        </p:nvSpPr>
        <p:spPr bwMode="auto">
          <a:xfrm>
            <a:off x="612648" y="5600192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52FDD5C-E93A-D37D-51AF-B4BD66BF40D2}"/>
              </a:ext>
            </a:extLst>
          </p:cNvPr>
          <p:cNvSpPr txBox="1"/>
          <p:nvPr/>
        </p:nvSpPr>
        <p:spPr>
          <a:xfrm>
            <a:off x="3233349" y="5532325"/>
            <a:ext cx="6493397" cy="470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u="sng" kern="1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Kotter's 8 Step Change Model </a:t>
            </a:r>
            <a:r>
              <a:rPr lang="en-GB" sz="2400" u="none" strike="noStrike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(Freeman-Gray, n.d.)</a:t>
            </a:r>
            <a:endParaRPr lang="en-GB" sz="2400" kern="1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6741463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Shape&#10;&#10;Description automatically generated">
            <a:extLst>
              <a:ext uri="{FF2B5EF4-FFF2-40B4-BE49-F238E27FC236}">
                <a16:creationId xmlns:a16="http://schemas.microsoft.com/office/drawing/2014/main" id="{1520B85D-532E-35E4-8FA7-5A2C64B4729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5F53C96-C35F-F96B-7C92-9EAB3576950D}"/>
              </a:ext>
            </a:extLst>
          </p:cNvPr>
          <p:cNvSpPr txBox="1"/>
          <p:nvPr/>
        </p:nvSpPr>
        <p:spPr>
          <a:xfrm>
            <a:off x="2837142" y="508607"/>
            <a:ext cx="9241504" cy="65883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600" b="1" kern="100" dirty="0">
                <a:solidFill>
                  <a:srgbClr val="91D70C"/>
                </a:solidFill>
                <a:effectLst/>
                <a:latin typeface="FS Aldrin" panose="020F0603040202060202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Phase 1: Creating the climate for change</a:t>
            </a:r>
            <a:endParaRPr lang="en-GB" sz="3600" kern="100" dirty="0">
              <a:solidFill>
                <a:srgbClr val="91D70C"/>
              </a:solidFill>
              <a:effectLst/>
              <a:latin typeface="FS Aldrin" panose="020F0603040202060202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E79D0214-BB15-B226-22D8-4FDC2807FE8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97297678"/>
              </p:ext>
            </p:extLst>
          </p:nvPr>
        </p:nvGraphicFramePr>
        <p:xfrm>
          <a:off x="36576" y="1379320"/>
          <a:ext cx="12106656" cy="501637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80191">
                  <a:extLst>
                    <a:ext uri="{9D8B030D-6E8A-4147-A177-3AD203B41FA5}">
                      <a16:colId xmlns:a16="http://schemas.microsoft.com/office/drawing/2014/main" val="3045526023"/>
                    </a:ext>
                  </a:extLst>
                </a:gridCol>
                <a:gridCol w="10526465">
                  <a:extLst>
                    <a:ext uri="{9D8B030D-6E8A-4147-A177-3AD203B41FA5}">
                      <a16:colId xmlns:a16="http://schemas.microsoft.com/office/drawing/2014/main" val="2048823102"/>
                    </a:ext>
                  </a:extLst>
                </a:gridCol>
              </a:tblGrid>
              <a:tr h="317400">
                <a:tc>
                  <a:txBody>
                    <a:bodyPr/>
                    <a:lstStyle/>
                    <a:p>
                      <a:r>
                        <a:rPr lang="en-GB" sz="2400" kern="10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Step</a:t>
                      </a:r>
                    </a:p>
                  </a:txBody>
                  <a:tcPr>
                    <a:solidFill>
                      <a:srgbClr val="91D70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kern="10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Action</a:t>
                      </a:r>
                    </a:p>
                  </a:txBody>
                  <a:tcPr>
                    <a:solidFill>
                      <a:srgbClr val="91D70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9988775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1. Establish urgency </a:t>
                      </a:r>
                      <a:endParaRPr lang="en-GB" sz="2400" kern="10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rgbClr val="CAF77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GB" sz="2400" kern="1200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Prepare project brief: need for change. Refer to Actif Strategy (</a:t>
                      </a:r>
                      <a:r>
                        <a:rPr lang="en-GB" sz="2400" kern="1200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4"/>
                        </a:rPr>
                        <a:t>Appendix B</a:t>
                      </a:r>
                      <a:r>
                        <a:rPr lang="en-GB" sz="2400" kern="1200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) for objective 13 – ‘…achieve reputation as successful and trusted service.’ Include SWOT and PESTLE analysis, urgency stemming from opportunities and threats particularly. (</a:t>
                      </a:r>
                      <a:r>
                        <a:rPr lang="en-GB" sz="2400" kern="1200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5"/>
                        </a:rPr>
                        <a:t>Appendix C</a:t>
                      </a:r>
                      <a:r>
                        <a:rPr lang="en-GB" sz="2400" kern="1200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)</a:t>
                      </a:r>
                    </a:p>
                  </a:txBody>
                  <a:tcPr marL="68580" marR="68580" marT="0" marB="0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660778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2. Build coalition </a:t>
                      </a:r>
                      <a:endParaRPr lang="en-GB" sz="2400" kern="10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rgbClr val="CAF77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400" kern="1200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Actif Management Team (AMT). Present project brief and Eden &amp; Ackermann’s ‘Power versus Interest’ stakeholder grid (1998, p.122). Populate template (Z-Tech, </a:t>
                      </a:r>
                      <a:r>
                        <a:rPr lang="en-GB" sz="2400" kern="1200" dirty="0" err="1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n.d</a:t>
                      </a:r>
                      <a:r>
                        <a:rPr lang="en-GB" sz="2400" kern="1200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) (</a:t>
                      </a:r>
                      <a:r>
                        <a:rPr lang="en-GB" sz="2400" kern="1200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6"/>
                        </a:rPr>
                        <a:t>Appendix D</a:t>
                      </a:r>
                      <a:r>
                        <a:rPr lang="en-GB" sz="2400" kern="1200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). Also discuss and populate template (MindTools, </a:t>
                      </a:r>
                      <a:r>
                        <a:rPr lang="en-GB" sz="2400" kern="1200" dirty="0" err="1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n.d</a:t>
                      </a:r>
                      <a:r>
                        <a:rPr lang="en-GB" sz="2400" kern="1200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) from Lewin’s </a:t>
                      </a:r>
                      <a:r>
                        <a:rPr lang="en-GB" sz="2400" kern="1200" dirty="0" err="1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ForceField</a:t>
                      </a:r>
                      <a:r>
                        <a:rPr lang="en-GB" sz="2400" kern="1200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Analysis (1951) (</a:t>
                      </a:r>
                      <a:r>
                        <a:rPr lang="en-GB" sz="2400" kern="1200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7"/>
                        </a:rPr>
                        <a:t>Appendix E</a:t>
                      </a:r>
                      <a:r>
                        <a:rPr lang="en-GB" sz="2400" kern="1200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). Note: Appendices D and E include draft stakeholders and forces in preparation; to be removed prior to session.</a:t>
                      </a:r>
                    </a:p>
                  </a:txBody>
                  <a:tcPr marL="68580" marR="68580" marT="0" marB="0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0748287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400" kern="10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3. Develop vision</a:t>
                      </a:r>
                    </a:p>
                  </a:txBody>
                  <a:tcPr marL="68580" marR="68580" marT="0" marB="0">
                    <a:solidFill>
                      <a:srgbClr val="CAF77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400" kern="100" dirty="0">
                          <a:solidFill>
                            <a:schemeClr val="bg1"/>
                          </a:solidFill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Coalition (AMT) to utilise work done in Steps 1 and 2 to set the actions and sub-actions and embed within the 2024-27 ‘Connect Well’ action plan.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400" kern="100" dirty="0">
                          <a:solidFill>
                            <a:schemeClr val="bg1"/>
                          </a:solidFill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(2020-24 found as </a:t>
                      </a:r>
                      <a:r>
                        <a:rPr lang="en-GB" sz="2400" kern="100" dirty="0">
                          <a:solidFill>
                            <a:schemeClr val="bg1"/>
                          </a:solidFill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  <a:hlinkClick r:id="rId8"/>
                        </a:rPr>
                        <a:t>Appendix F</a:t>
                      </a:r>
                      <a:r>
                        <a:rPr lang="en-GB" sz="2400" kern="100" dirty="0">
                          <a:solidFill>
                            <a:schemeClr val="bg1"/>
                          </a:solidFill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). </a:t>
                      </a:r>
                    </a:p>
                  </a:txBody>
                  <a:tcPr marL="68580" marR="68580" marT="0" marB="0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6962524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9545193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Shape&#10;&#10;Description automatically generated">
            <a:extLst>
              <a:ext uri="{FF2B5EF4-FFF2-40B4-BE49-F238E27FC236}">
                <a16:creationId xmlns:a16="http://schemas.microsoft.com/office/drawing/2014/main" id="{1520B85D-532E-35E4-8FA7-5A2C64B4729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5F53C96-C35F-F96B-7C92-9EAB3576950D}"/>
              </a:ext>
            </a:extLst>
          </p:cNvPr>
          <p:cNvSpPr txBox="1"/>
          <p:nvPr/>
        </p:nvSpPr>
        <p:spPr>
          <a:xfrm>
            <a:off x="2838374" y="511424"/>
            <a:ext cx="9241504" cy="65883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600" b="1" kern="100" dirty="0">
                <a:solidFill>
                  <a:srgbClr val="91D70C"/>
                </a:solidFill>
                <a:effectLst/>
                <a:latin typeface="FS Aldrin" panose="020F0603040202060202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Phase 2: Engaging &amp; </a:t>
            </a:r>
            <a:r>
              <a:rPr lang="en-GB" sz="3600" b="1" kern="100" dirty="0">
                <a:solidFill>
                  <a:srgbClr val="91D70C"/>
                </a:solidFill>
                <a:latin typeface="FS Aldrin" panose="020F0603040202060202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</a:t>
            </a:r>
            <a:r>
              <a:rPr lang="en-GB" sz="3600" b="1" kern="100" dirty="0">
                <a:solidFill>
                  <a:srgbClr val="91D70C"/>
                </a:solidFill>
                <a:effectLst/>
                <a:latin typeface="FS Aldrin" panose="020F0603040202060202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nabling the organisation</a:t>
            </a:r>
            <a:endParaRPr lang="en-GB" sz="3600" kern="100" dirty="0">
              <a:solidFill>
                <a:srgbClr val="91D70C"/>
              </a:solidFill>
              <a:effectLst/>
              <a:latin typeface="FS Aldrin" panose="020F0603040202060202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E79D0214-BB15-B226-22D8-4FDC2807FE8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38037779"/>
              </p:ext>
            </p:extLst>
          </p:nvPr>
        </p:nvGraphicFramePr>
        <p:xfrm>
          <a:off x="42672" y="1565932"/>
          <a:ext cx="12106656" cy="431869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83664">
                  <a:extLst>
                    <a:ext uri="{9D8B030D-6E8A-4147-A177-3AD203B41FA5}">
                      <a16:colId xmlns:a16="http://schemas.microsoft.com/office/drawing/2014/main" val="3045526023"/>
                    </a:ext>
                  </a:extLst>
                </a:gridCol>
                <a:gridCol w="10222992">
                  <a:extLst>
                    <a:ext uri="{9D8B030D-6E8A-4147-A177-3AD203B41FA5}">
                      <a16:colId xmlns:a16="http://schemas.microsoft.com/office/drawing/2014/main" val="2048823102"/>
                    </a:ext>
                  </a:extLst>
                </a:gridCol>
              </a:tblGrid>
              <a:tr h="317400">
                <a:tc>
                  <a:txBody>
                    <a:bodyPr/>
                    <a:lstStyle/>
                    <a:p>
                      <a:r>
                        <a:rPr lang="en-GB" sz="2400" kern="10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Step</a:t>
                      </a:r>
                    </a:p>
                  </a:txBody>
                  <a:tcPr>
                    <a:solidFill>
                      <a:srgbClr val="91D70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kern="10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Action</a:t>
                      </a:r>
                    </a:p>
                  </a:txBody>
                  <a:tcPr>
                    <a:solidFill>
                      <a:srgbClr val="91D70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9988775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4. Communicate the vision</a:t>
                      </a:r>
                      <a:endParaRPr lang="en-GB" sz="2400" kern="10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rgbClr val="CAF77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GB" sz="2400" kern="1200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Element of covertness required - to be managed sensitively. Communicate vision to AMT and Connect Well Steering Group, and additional staff as appropriate. Communication to stakeholders in accordance with stakeholder mapping.</a:t>
                      </a:r>
                    </a:p>
                  </a:txBody>
                  <a:tcPr marL="68580" marR="68580" marT="0" marB="0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660778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5. Empower others to act</a:t>
                      </a:r>
                      <a:endParaRPr lang="en-GB" sz="2400" kern="10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rgbClr val="CAF77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400" kern="1200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As Steps 1 to 4 are progressed, identify and provide the necessary resources and support to enable employees to contribute to implementation. Desire to embed intent-based leadership approach (</a:t>
                      </a:r>
                      <a:r>
                        <a:rPr lang="en-GB" sz="2400" kern="1200" dirty="0" err="1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Marquet</a:t>
                      </a:r>
                      <a:r>
                        <a:rPr lang="en-GB" sz="2400" kern="1200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2015) so empowerment is key.</a:t>
                      </a:r>
                    </a:p>
                  </a:txBody>
                  <a:tcPr marL="68580" marR="68580" marT="0" marB="0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0748287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400" kern="10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6. Short-term wins</a:t>
                      </a:r>
                    </a:p>
                  </a:txBody>
                  <a:tcPr marL="68580" marR="68580" marT="0" marB="0">
                    <a:solidFill>
                      <a:srgbClr val="CAF77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400" kern="1200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Identify quick wins as a result of above steps, e.g. promotion – particularly of strategy, along with projects and programmes and their outputs and outcomes; invites/attendances at sessions and celebrations so that stakeholders gain first-hand experience of programmes and participants, etc.</a:t>
                      </a:r>
                      <a:endParaRPr lang="en-GB" sz="2400" kern="100" dirty="0">
                        <a:solidFill>
                          <a:schemeClr val="bg1"/>
                        </a:solidFill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6962524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0783399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Shape&#10;&#10;Description automatically generated">
            <a:extLst>
              <a:ext uri="{FF2B5EF4-FFF2-40B4-BE49-F238E27FC236}">
                <a16:creationId xmlns:a16="http://schemas.microsoft.com/office/drawing/2014/main" id="{1520B85D-532E-35E4-8FA7-5A2C64B4729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5F53C96-C35F-F96B-7C92-9EAB3576950D}"/>
              </a:ext>
            </a:extLst>
          </p:cNvPr>
          <p:cNvSpPr txBox="1"/>
          <p:nvPr/>
        </p:nvSpPr>
        <p:spPr>
          <a:xfrm>
            <a:off x="2837142" y="504538"/>
            <a:ext cx="9241504" cy="65883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600" b="1" kern="100" dirty="0">
                <a:solidFill>
                  <a:srgbClr val="91D70C"/>
                </a:solidFill>
                <a:effectLst/>
                <a:latin typeface="FS Aldrin" panose="020F0603040202060202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Phase 3: Implementing and sustaining change</a:t>
            </a:r>
            <a:endParaRPr lang="en-GB" sz="3600" kern="100" dirty="0">
              <a:solidFill>
                <a:srgbClr val="91D70C"/>
              </a:solidFill>
              <a:effectLst/>
              <a:latin typeface="FS Aldrin" panose="020F0603040202060202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E79D0214-BB15-B226-22D8-4FDC2807FE8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42345411"/>
              </p:ext>
            </p:extLst>
          </p:nvPr>
        </p:nvGraphicFramePr>
        <p:xfrm>
          <a:off x="42672" y="1737360"/>
          <a:ext cx="12106656" cy="3383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00784">
                  <a:extLst>
                    <a:ext uri="{9D8B030D-6E8A-4147-A177-3AD203B41FA5}">
                      <a16:colId xmlns:a16="http://schemas.microsoft.com/office/drawing/2014/main" val="3045526023"/>
                    </a:ext>
                  </a:extLst>
                </a:gridCol>
                <a:gridCol w="10405872">
                  <a:extLst>
                    <a:ext uri="{9D8B030D-6E8A-4147-A177-3AD203B41FA5}">
                      <a16:colId xmlns:a16="http://schemas.microsoft.com/office/drawing/2014/main" val="2048823102"/>
                    </a:ext>
                  </a:extLst>
                </a:gridCol>
              </a:tblGrid>
              <a:tr h="317400">
                <a:tc>
                  <a:txBody>
                    <a:bodyPr/>
                    <a:lstStyle/>
                    <a:p>
                      <a:r>
                        <a:rPr lang="en-GB" sz="2400" kern="10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Step</a:t>
                      </a:r>
                    </a:p>
                  </a:txBody>
                  <a:tcPr>
                    <a:solidFill>
                      <a:srgbClr val="91D70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kern="10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Action</a:t>
                      </a:r>
                    </a:p>
                  </a:txBody>
                  <a:tcPr>
                    <a:solidFill>
                      <a:srgbClr val="91D70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9988775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7. Consolidate</a:t>
                      </a:r>
                      <a:endParaRPr lang="en-GB" sz="2400" kern="10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rgbClr val="CAF77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GB" sz="2400" kern="1200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Build on momentum created by short-term wins and continue to make progress towards the vision. Details of medium-term plans are to be determined collaboratively later in the process.</a:t>
                      </a:r>
                    </a:p>
                  </a:txBody>
                  <a:tcPr marL="68580" marR="68580" marT="0" marB="0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660778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8. Anchor change</a:t>
                      </a:r>
                      <a:endParaRPr lang="en-GB" sz="2400" kern="10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rgbClr val="CAF77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GB" sz="2400" kern="1200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Incorporate ‘new way of working’ into ongoing employee training and support, and into plans, policies, procedures, etc. to effectively and consistently:</a:t>
                      </a:r>
                    </a:p>
                    <a:p>
                      <a:endParaRPr lang="en-GB" sz="2400" b="1" kern="1200" dirty="0">
                        <a:solidFill>
                          <a:schemeClr val="bg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2400" b="0" kern="1200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Elevate Actif’s </a:t>
                      </a:r>
                      <a:r>
                        <a:rPr lang="en-GB" sz="2400" b="1" kern="1200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PROFILE, IMPACT </a:t>
                      </a:r>
                      <a:r>
                        <a:rPr lang="en-GB" sz="2400" b="0" kern="1200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and</a:t>
                      </a:r>
                      <a:r>
                        <a:rPr lang="en-GB" sz="2400" b="1" kern="1200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VALUE </a:t>
                      </a:r>
                      <a:r>
                        <a:rPr lang="en-GB" sz="2400" b="0" kern="1200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to the Council and amongst key partner organisations.</a:t>
                      </a:r>
                    </a:p>
                  </a:txBody>
                  <a:tcPr marL="68580" marR="68580" marT="0" marB="0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07482874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5909581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Shape&#10;&#10;Description automatically generated">
            <a:extLst>
              <a:ext uri="{FF2B5EF4-FFF2-40B4-BE49-F238E27FC236}">
                <a16:creationId xmlns:a16="http://schemas.microsoft.com/office/drawing/2014/main" id="{1520B85D-532E-35E4-8FA7-5A2C64B4729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5F53C96-C35F-F96B-7C92-9EAB3576950D}"/>
              </a:ext>
            </a:extLst>
          </p:cNvPr>
          <p:cNvSpPr txBox="1"/>
          <p:nvPr/>
        </p:nvSpPr>
        <p:spPr>
          <a:xfrm>
            <a:off x="2871865" y="518490"/>
            <a:ext cx="8244807" cy="65883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600" b="1" kern="100" dirty="0">
                <a:solidFill>
                  <a:srgbClr val="91D70C"/>
                </a:solidFill>
                <a:effectLst/>
                <a:latin typeface="FS Aldrin" panose="020F0603040202060202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Conclusion</a:t>
            </a:r>
            <a:endParaRPr lang="en-GB" sz="3600" kern="100" dirty="0">
              <a:solidFill>
                <a:srgbClr val="91D70C"/>
              </a:solidFill>
              <a:effectLst/>
              <a:latin typeface="FS Aldrin" panose="020F0603040202060202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835F5BD-47DA-E5E7-ACC9-E234FFC2A64D}"/>
              </a:ext>
            </a:extLst>
          </p:cNvPr>
          <p:cNvSpPr txBox="1"/>
          <p:nvPr/>
        </p:nvSpPr>
        <p:spPr>
          <a:xfrm>
            <a:off x="74676" y="1695815"/>
            <a:ext cx="12042648" cy="38622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lnSpc>
                <a:spcPct val="107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kern="1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Research (</a:t>
            </a:r>
            <a:r>
              <a:rPr lang="en-GB" sz="2400" kern="100" dirty="0" err="1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Hallencreutz</a:t>
            </a:r>
            <a:r>
              <a:rPr lang="en-GB" sz="2400" kern="1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&amp; Turner, 2011) found there to be no generically ‘best’ change management model or methodology, which led to my own analysis of 8 popular models.</a:t>
            </a:r>
          </a:p>
          <a:p>
            <a:pPr marL="342900" lvl="0" indent="-342900">
              <a:lnSpc>
                <a:spcPct val="107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kern="1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 decided to use Kotter’s eight step change model (Kotter, 1997, p.21) due to appropriateness for project and objectives, accessibility and explicit inclusion of staff empowerment, aligning with Actif’s intent-based leadership approach (</a:t>
            </a:r>
            <a:r>
              <a:rPr lang="en-GB" sz="2400" kern="100" dirty="0" err="1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Marquet</a:t>
            </a:r>
            <a:r>
              <a:rPr lang="en-GB" sz="2400" kern="1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2015).</a:t>
            </a:r>
          </a:p>
          <a:p>
            <a:pPr marL="342900" lvl="0" indent="-342900">
              <a:lnSpc>
                <a:spcPct val="107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Not yet engaged with ‘guiding coalition’ therefore no significant challenges met, albeit ‘For’ and ‘Against’ forces drafted, using Lewin’s </a:t>
            </a:r>
            <a:r>
              <a:rPr lang="en-GB" sz="2400" kern="100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ForceField</a:t>
            </a:r>
            <a:r>
              <a:rPr lang="en-GB" sz="24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Analysis (MindTools, n.d.).</a:t>
            </a:r>
          </a:p>
          <a:p>
            <a:pPr marL="342900" lvl="0" indent="-342900">
              <a:lnSpc>
                <a:spcPct val="107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kern="1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Limited personal learning due to early stage of project. Simplistic reflection model appropriate: Experience-Reflection-Action (ERA) Cycle (Jasper, 2003).</a:t>
            </a:r>
          </a:p>
        </p:txBody>
      </p:sp>
    </p:spTree>
    <p:extLst>
      <p:ext uri="{BB962C8B-B14F-4D97-AF65-F5344CB8AC3E}">
        <p14:creationId xmlns:p14="http://schemas.microsoft.com/office/powerpoint/2010/main" val="83449613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Shape&#10;&#10;Description automatically generated">
            <a:extLst>
              <a:ext uri="{FF2B5EF4-FFF2-40B4-BE49-F238E27FC236}">
                <a16:creationId xmlns:a16="http://schemas.microsoft.com/office/drawing/2014/main" id="{1520B85D-532E-35E4-8FA7-5A2C64B4729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5F53C96-C35F-F96B-7C92-9EAB3576950D}"/>
              </a:ext>
            </a:extLst>
          </p:cNvPr>
          <p:cNvSpPr txBox="1"/>
          <p:nvPr/>
        </p:nvSpPr>
        <p:spPr>
          <a:xfrm>
            <a:off x="2871863" y="525752"/>
            <a:ext cx="8244807" cy="65883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600" b="1" kern="100" dirty="0">
                <a:solidFill>
                  <a:srgbClr val="91D70C"/>
                </a:solidFill>
                <a:effectLst/>
                <a:latin typeface="FS Aldrin" panose="020F0603040202060202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Conclusion (Continued)</a:t>
            </a:r>
            <a:endParaRPr lang="en-GB" sz="3600" kern="100" dirty="0">
              <a:solidFill>
                <a:srgbClr val="91D70C"/>
              </a:solidFill>
              <a:effectLst/>
              <a:latin typeface="FS Aldrin" panose="020F0603040202060202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835F5BD-47DA-E5E7-ACC9-E234FFC2A64D}"/>
              </a:ext>
            </a:extLst>
          </p:cNvPr>
          <p:cNvSpPr txBox="1"/>
          <p:nvPr/>
        </p:nvSpPr>
        <p:spPr>
          <a:xfrm>
            <a:off x="2478719" y="1380620"/>
            <a:ext cx="7360920" cy="8651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07000"/>
              </a:lnSpc>
            </a:pPr>
            <a:r>
              <a:rPr lang="en-GB" sz="2400" b="1" kern="1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Experience:</a:t>
            </a:r>
            <a:r>
              <a:rPr lang="en-GB" sz="2400" kern="1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Lonely &amp; Unstructured attempts to raise profile and achieve financial stability prior to this module. </a:t>
            </a:r>
          </a:p>
        </p:txBody>
      </p:sp>
      <p:pic>
        <p:nvPicPr>
          <p:cNvPr id="3" name="Picture 2" descr="A diagram of a triangle with red arrows&#10;&#10;Description automatically generated">
            <a:extLst>
              <a:ext uri="{FF2B5EF4-FFF2-40B4-BE49-F238E27FC236}">
                <a16:creationId xmlns:a16="http://schemas.microsoft.com/office/drawing/2014/main" id="{AE53BCC7-DB12-50F4-42E6-53CCB94A1D1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20412" y="2291513"/>
            <a:ext cx="5677535" cy="2333625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97B9227-F236-64CF-27FE-EDDDB1DEEF6D}"/>
              </a:ext>
            </a:extLst>
          </p:cNvPr>
          <p:cNvSpPr txBox="1"/>
          <p:nvPr/>
        </p:nvSpPr>
        <p:spPr>
          <a:xfrm>
            <a:off x="4824379" y="4754465"/>
            <a:ext cx="2371027" cy="6701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ERA Cycle Diagram (Jasper, 2003, p. 2)</a:t>
            </a:r>
            <a:endParaRPr lang="en-GB" sz="1800" kern="1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3E4A420-A55D-38CF-7798-D1E70F6A700F}"/>
              </a:ext>
            </a:extLst>
          </p:cNvPr>
          <p:cNvSpPr txBox="1"/>
          <p:nvPr/>
        </p:nvSpPr>
        <p:spPr>
          <a:xfrm>
            <a:off x="9082976" y="2879153"/>
            <a:ext cx="3387788" cy="30469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kern="1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Reflection:</a:t>
            </a:r>
            <a:r>
              <a:rPr lang="en-GB" sz="2400" kern="1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Ineffective previously, guarding vulnerable programmes/staff. Engaging and using established model gives greatest chance of success.</a:t>
            </a:r>
            <a:endParaRPr lang="en-GB" sz="24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EB3E0F9-771B-ABEC-D98D-C93BDAEAB179}"/>
              </a:ext>
            </a:extLst>
          </p:cNvPr>
          <p:cNvSpPr txBox="1"/>
          <p:nvPr/>
        </p:nvSpPr>
        <p:spPr>
          <a:xfrm>
            <a:off x="149288" y="2879153"/>
            <a:ext cx="3171124" cy="26776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kern="1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Action:</a:t>
            </a:r>
            <a:r>
              <a:rPr lang="en-GB" sz="2400" kern="1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Project mapped and underway. Management team and wider staff to be engaged to move forward positively together. 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4376048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Shape&#10;&#10;Description automatically generated">
            <a:extLst>
              <a:ext uri="{FF2B5EF4-FFF2-40B4-BE49-F238E27FC236}">
                <a16:creationId xmlns:a16="http://schemas.microsoft.com/office/drawing/2014/main" id="{1520B85D-532E-35E4-8FA7-5A2C64B4729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3CA6967D-E9C7-CDF4-B838-B29EC5BB6969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4886" t="26036" r="23604" b="18633"/>
          <a:stretch/>
        </p:blipFill>
        <p:spPr>
          <a:xfrm>
            <a:off x="393048" y="2230016"/>
            <a:ext cx="4086808" cy="239796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6EFCB80-99C5-D71F-BCD1-88CCB3C3AE84}"/>
              </a:ext>
            </a:extLst>
          </p:cNvPr>
          <p:cNvSpPr txBox="1"/>
          <p:nvPr/>
        </p:nvSpPr>
        <p:spPr>
          <a:xfrm>
            <a:off x="208744" y="1653996"/>
            <a:ext cx="4455417" cy="470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07000"/>
              </a:lnSpc>
            </a:pPr>
            <a:r>
              <a:rPr lang="en-GB" sz="2400" kern="1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It’s not going to be as simple as…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3B7DA6E-9B7B-6DF2-D0F1-276DBBEC474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47851" y="2123996"/>
            <a:ext cx="6351101" cy="3572494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8FFED468-A593-E46F-3565-2F51589A309D}"/>
              </a:ext>
            </a:extLst>
          </p:cNvPr>
          <p:cNvSpPr txBox="1"/>
          <p:nvPr/>
        </p:nvSpPr>
        <p:spPr>
          <a:xfrm>
            <a:off x="6245961" y="1653996"/>
            <a:ext cx="5258684" cy="470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07000"/>
              </a:lnSpc>
            </a:pPr>
            <a:r>
              <a:rPr lang="en-GB" sz="2400" kern="1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…but I’d like to think it’s a case of…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E5A008F-D4FB-1530-4C63-8744A75D5CEF}"/>
              </a:ext>
            </a:extLst>
          </p:cNvPr>
          <p:cNvSpPr txBox="1"/>
          <p:nvPr/>
        </p:nvSpPr>
        <p:spPr>
          <a:xfrm>
            <a:off x="2871863" y="525752"/>
            <a:ext cx="8244807" cy="65883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600" b="1" kern="100" dirty="0">
                <a:solidFill>
                  <a:srgbClr val="91D70C"/>
                </a:solidFill>
                <a:effectLst/>
                <a:latin typeface="FS Aldrin" panose="020F0603040202060202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Conclusion (Continued)</a:t>
            </a:r>
            <a:endParaRPr lang="en-GB" sz="3600" kern="100" dirty="0">
              <a:solidFill>
                <a:srgbClr val="91D70C"/>
              </a:solidFill>
              <a:effectLst/>
              <a:latin typeface="FS Aldrin" panose="020F0603040202060202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204168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Shape&#10;&#10;Description automatically generated">
            <a:extLst>
              <a:ext uri="{FF2B5EF4-FFF2-40B4-BE49-F238E27FC236}">
                <a16:creationId xmlns:a16="http://schemas.microsoft.com/office/drawing/2014/main" id="{1520B85D-532E-35E4-8FA7-5A2C64B4729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18164D0-5C94-BE62-D869-F28DADAD8610}"/>
              </a:ext>
            </a:extLst>
          </p:cNvPr>
          <p:cNvSpPr txBox="1"/>
          <p:nvPr/>
        </p:nvSpPr>
        <p:spPr>
          <a:xfrm>
            <a:off x="2871863" y="525752"/>
            <a:ext cx="8244807" cy="65883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600" b="1" kern="100" dirty="0" err="1">
                <a:solidFill>
                  <a:srgbClr val="91D70C"/>
                </a:solidFill>
                <a:effectLst/>
                <a:latin typeface="FS Aldrin" panose="020F0603040202060202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Apendices</a:t>
            </a:r>
            <a:endParaRPr lang="en-GB" sz="3600" kern="100" dirty="0">
              <a:solidFill>
                <a:srgbClr val="91D70C"/>
              </a:solidFill>
              <a:effectLst/>
              <a:latin typeface="FS Aldrin" panose="020F0603040202060202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5472689-EA02-E250-E8BA-9F4BC927D8B6}"/>
              </a:ext>
            </a:extLst>
          </p:cNvPr>
          <p:cNvSpPr txBox="1"/>
          <p:nvPr/>
        </p:nvSpPr>
        <p:spPr>
          <a:xfrm>
            <a:off x="74676" y="1695815"/>
            <a:ext cx="12042648" cy="37437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kern="1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Appendix A – PESTLE Analysis</a:t>
            </a:r>
          </a:p>
          <a:p>
            <a:pPr marL="342900" indent="-3429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kern="1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Appendix B – Actif Strategy 2020-30</a:t>
            </a:r>
          </a:p>
          <a:p>
            <a:pPr marL="342900" indent="-3429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kern="1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Appendix C – Change project brief</a:t>
            </a:r>
          </a:p>
          <a:p>
            <a:pPr marL="342900" indent="-3429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kern="1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Appendix D – Stakeholder Power – Interest Grid</a:t>
            </a:r>
          </a:p>
          <a:p>
            <a:pPr marL="342900" indent="-3429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kern="1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Appendix E – </a:t>
            </a:r>
            <a:r>
              <a:rPr lang="en-GB" sz="2400" kern="100" dirty="0" err="1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ForceField</a:t>
            </a:r>
            <a:r>
              <a:rPr lang="en-GB" sz="2400" kern="1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Analysis</a:t>
            </a:r>
          </a:p>
          <a:p>
            <a:pPr marL="342900" indent="-3429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kern="1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Appendix F – Strategic ‘Connect Well’ action plan</a:t>
            </a:r>
          </a:p>
        </p:txBody>
      </p:sp>
    </p:spTree>
    <p:extLst>
      <p:ext uri="{BB962C8B-B14F-4D97-AF65-F5344CB8AC3E}">
        <p14:creationId xmlns:p14="http://schemas.microsoft.com/office/powerpoint/2010/main" val="125364484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Shape&#10;&#10;Description automatically generated">
            <a:extLst>
              <a:ext uri="{FF2B5EF4-FFF2-40B4-BE49-F238E27FC236}">
                <a16:creationId xmlns:a16="http://schemas.microsoft.com/office/drawing/2014/main" id="{1520B85D-532E-35E4-8FA7-5A2C64B4729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18164D0-5C94-BE62-D869-F28DADAD8610}"/>
              </a:ext>
            </a:extLst>
          </p:cNvPr>
          <p:cNvSpPr txBox="1"/>
          <p:nvPr/>
        </p:nvSpPr>
        <p:spPr>
          <a:xfrm>
            <a:off x="2871863" y="525752"/>
            <a:ext cx="8244807" cy="65883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600" b="1" kern="100" dirty="0" err="1">
                <a:solidFill>
                  <a:srgbClr val="91D70C"/>
                </a:solidFill>
                <a:effectLst/>
                <a:latin typeface="FS Aldrin" panose="020F0603040202060202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Apendices</a:t>
            </a:r>
            <a:endParaRPr lang="en-GB" sz="3600" kern="100" dirty="0">
              <a:solidFill>
                <a:srgbClr val="91D70C"/>
              </a:solidFill>
              <a:effectLst/>
              <a:latin typeface="FS Aldrin" panose="020F0603040202060202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5472689-EA02-E250-E8BA-9F4BC927D8B6}"/>
              </a:ext>
            </a:extLst>
          </p:cNvPr>
          <p:cNvSpPr txBox="1"/>
          <p:nvPr/>
        </p:nvSpPr>
        <p:spPr>
          <a:xfrm>
            <a:off x="74676" y="1695815"/>
            <a:ext cx="12042648" cy="5890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kern="1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Appendix A – PESTLE Analysis (Screenshot)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2F2C989-733A-96B8-025A-2CCFC976AC2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7231" y="2284887"/>
            <a:ext cx="5189264" cy="3922593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9371D876-F04D-CC9F-D58A-911BC57B832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43726" y="2393312"/>
            <a:ext cx="5944430" cy="37057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068901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Shape&#10;&#10;Description automatically generated">
            <a:extLst>
              <a:ext uri="{FF2B5EF4-FFF2-40B4-BE49-F238E27FC236}">
                <a16:creationId xmlns:a16="http://schemas.microsoft.com/office/drawing/2014/main" id="{1520B85D-532E-35E4-8FA7-5A2C64B4729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18164D0-5C94-BE62-D869-F28DADAD8610}"/>
              </a:ext>
            </a:extLst>
          </p:cNvPr>
          <p:cNvSpPr txBox="1"/>
          <p:nvPr/>
        </p:nvSpPr>
        <p:spPr>
          <a:xfrm>
            <a:off x="2871863" y="525752"/>
            <a:ext cx="8244807" cy="65883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600" b="1" kern="100" dirty="0" err="1">
                <a:solidFill>
                  <a:srgbClr val="91D70C"/>
                </a:solidFill>
                <a:effectLst/>
                <a:latin typeface="FS Aldrin" panose="020F0603040202060202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Apendices</a:t>
            </a:r>
            <a:endParaRPr lang="en-GB" sz="3600" kern="100" dirty="0">
              <a:solidFill>
                <a:srgbClr val="91D70C"/>
              </a:solidFill>
              <a:effectLst/>
              <a:latin typeface="FS Aldrin" panose="020F0603040202060202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5472689-EA02-E250-E8BA-9F4BC927D8B6}"/>
              </a:ext>
            </a:extLst>
          </p:cNvPr>
          <p:cNvSpPr txBox="1"/>
          <p:nvPr/>
        </p:nvSpPr>
        <p:spPr>
          <a:xfrm>
            <a:off x="74676" y="1695815"/>
            <a:ext cx="12042648" cy="5890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kern="1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Appendix A – PESTLE Analysis (Screenshot 2)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5DD0952-6F7B-11D4-03D1-15051FE9CFB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4875" y="2284887"/>
            <a:ext cx="4998220" cy="3847261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67C51B43-EDE9-2458-7E4A-F44D295FE0B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13294" y="2284887"/>
            <a:ext cx="4998221" cy="39306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894530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Shape&#10;&#10;Description automatically generated">
            <a:extLst>
              <a:ext uri="{FF2B5EF4-FFF2-40B4-BE49-F238E27FC236}">
                <a16:creationId xmlns:a16="http://schemas.microsoft.com/office/drawing/2014/main" id="{1520B85D-532E-35E4-8FA7-5A2C64B4729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18164D0-5C94-BE62-D869-F28DADAD8610}"/>
              </a:ext>
            </a:extLst>
          </p:cNvPr>
          <p:cNvSpPr txBox="1"/>
          <p:nvPr/>
        </p:nvSpPr>
        <p:spPr>
          <a:xfrm>
            <a:off x="2871863" y="525752"/>
            <a:ext cx="8244807" cy="65883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600" b="1" kern="100" dirty="0" err="1">
                <a:solidFill>
                  <a:srgbClr val="91D70C"/>
                </a:solidFill>
                <a:effectLst/>
                <a:latin typeface="FS Aldrin" panose="020F0603040202060202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Apendices</a:t>
            </a:r>
            <a:endParaRPr lang="en-GB" sz="3600" kern="100" dirty="0">
              <a:solidFill>
                <a:srgbClr val="91D70C"/>
              </a:solidFill>
              <a:effectLst/>
              <a:latin typeface="FS Aldrin" panose="020F0603040202060202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5472689-EA02-E250-E8BA-9F4BC927D8B6}"/>
              </a:ext>
            </a:extLst>
          </p:cNvPr>
          <p:cNvSpPr txBox="1"/>
          <p:nvPr/>
        </p:nvSpPr>
        <p:spPr>
          <a:xfrm>
            <a:off x="74676" y="1695815"/>
            <a:ext cx="12042648" cy="5890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kern="1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Appendix A – PESTLE Analysis (Screenshot 3)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ACF773C-00C6-2B26-07C2-BCEEB0481D1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72024" y="2284887"/>
            <a:ext cx="4567146" cy="40907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266525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Shape&#10;&#10;Description automatically generated">
            <a:extLst>
              <a:ext uri="{FF2B5EF4-FFF2-40B4-BE49-F238E27FC236}">
                <a16:creationId xmlns:a16="http://schemas.microsoft.com/office/drawing/2014/main" id="{1520B85D-532E-35E4-8FA7-5A2C64B4729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18164D0-5C94-BE62-D869-F28DADAD8610}"/>
              </a:ext>
            </a:extLst>
          </p:cNvPr>
          <p:cNvSpPr txBox="1"/>
          <p:nvPr/>
        </p:nvSpPr>
        <p:spPr>
          <a:xfrm>
            <a:off x="2871863" y="525752"/>
            <a:ext cx="8244807" cy="65883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600" b="1" kern="100" dirty="0" err="1">
                <a:solidFill>
                  <a:srgbClr val="91D70C"/>
                </a:solidFill>
                <a:effectLst/>
                <a:latin typeface="FS Aldrin" panose="020F0603040202060202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Apendices</a:t>
            </a:r>
            <a:endParaRPr lang="en-GB" sz="3600" kern="100" dirty="0">
              <a:solidFill>
                <a:srgbClr val="91D70C"/>
              </a:solidFill>
              <a:effectLst/>
              <a:latin typeface="FS Aldrin" panose="020F0603040202060202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5472689-EA02-E250-E8BA-9F4BC927D8B6}"/>
              </a:ext>
            </a:extLst>
          </p:cNvPr>
          <p:cNvSpPr txBox="1"/>
          <p:nvPr/>
        </p:nvSpPr>
        <p:spPr>
          <a:xfrm>
            <a:off x="74676" y="1695815"/>
            <a:ext cx="12042648" cy="5890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kern="1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Appendix C – Change project brief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F91A921-B104-E575-1896-5D1EE8CE723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1893" y="2265113"/>
            <a:ext cx="4199940" cy="406713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E7D9BCC-2839-9EC5-4067-D6DB647D676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67427" y="1165661"/>
            <a:ext cx="4658375" cy="47250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095079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Shape&#10;&#10;Description automatically generated">
            <a:extLst>
              <a:ext uri="{FF2B5EF4-FFF2-40B4-BE49-F238E27FC236}">
                <a16:creationId xmlns:a16="http://schemas.microsoft.com/office/drawing/2014/main" id="{1520B85D-532E-35E4-8FA7-5A2C64B4729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18164D0-5C94-BE62-D869-F28DADAD8610}"/>
              </a:ext>
            </a:extLst>
          </p:cNvPr>
          <p:cNvSpPr txBox="1"/>
          <p:nvPr/>
        </p:nvSpPr>
        <p:spPr>
          <a:xfrm>
            <a:off x="2871863" y="525752"/>
            <a:ext cx="8244807" cy="65883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600" b="1" kern="100" dirty="0" err="1">
                <a:solidFill>
                  <a:srgbClr val="91D70C"/>
                </a:solidFill>
                <a:effectLst/>
                <a:latin typeface="FS Aldrin" panose="020F0603040202060202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Apendices</a:t>
            </a:r>
            <a:endParaRPr lang="en-GB" sz="3600" kern="100" dirty="0">
              <a:solidFill>
                <a:srgbClr val="91D70C"/>
              </a:solidFill>
              <a:effectLst/>
              <a:latin typeface="FS Aldrin" panose="020F0603040202060202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5472689-EA02-E250-E8BA-9F4BC927D8B6}"/>
              </a:ext>
            </a:extLst>
          </p:cNvPr>
          <p:cNvSpPr txBox="1"/>
          <p:nvPr/>
        </p:nvSpPr>
        <p:spPr>
          <a:xfrm>
            <a:off x="74676" y="1695815"/>
            <a:ext cx="12042648" cy="5890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kern="1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Appendix C – Change project brief 2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A1EE68F-BD39-1850-1269-1A35FC4EC1A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21630" y="2284887"/>
            <a:ext cx="4791744" cy="37438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048501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Shape&#10;&#10;Description automatically generated">
            <a:extLst>
              <a:ext uri="{FF2B5EF4-FFF2-40B4-BE49-F238E27FC236}">
                <a16:creationId xmlns:a16="http://schemas.microsoft.com/office/drawing/2014/main" id="{1520B85D-532E-35E4-8FA7-5A2C64B4729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18164D0-5C94-BE62-D869-F28DADAD8610}"/>
              </a:ext>
            </a:extLst>
          </p:cNvPr>
          <p:cNvSpPr txBox="1"/>
          <p:nvPr/>
        </p:nvSpPr>
        <p:spPr>
          <a:xfrm>
            <a:off x="2871863" y="525752"/>
            <a:ext cx="8244807" cy="65883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600" b="1" kern="100" dirty="0" err="1">
                <a:solidFill>
                  <a:srgbClr val="91D70C"/>
                </a:solidFill>
                <a:effectLst/>
                <a:latin typeface="FS Aldrin" panose="020F0603040202060202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Apendices</a:t>
            </a:r>
            <a:endParaRPr lang="en-GB" sz="3600" kern="100" dirty="0">
              <a:solidFill>
                <a:srgbClr val="91D70C"/>
              </a:solidFill>
              <a:effectLst/>
              <a:latin typeface="FS Aldrin" panose="020F0603040202060202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5472689-EA02-E250-E8BA-9F4BC927D8B6}"/>
              </a:ext>
            </a:extLst>
          </p:cNvPr>
          <p:cNvSpPr txBox="1"/>
          <p:nvPr/>
        </p:nvSpPr>
        <p:spPr>
          <a:xfrm>
            <a:off x="74676" y="1695815"/>
            <a:ext cx="12042648" cy="5890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kern="1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Appendix D – Stakeholder Power – Interest Grid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45197F6-4BEE-573B-EF80-8DD7C76B3AF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82818" y="2228807"/>
            <a:ext cx="7168037" cy="41034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750980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Shape&#10;&#10;Description automatically generated">
            <a:extLst>
              <a:ext uri="{FF2B5EF4-FFF2-40B4-BE49-F238E27FC236}">
                <a16:creationId xmlns:a16="http://schemas.microsoft.com/office/drawing/2014/main" id="{1520B85D-532E-35E4-8FA7-5A2C64B4729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18164D0-5C94-BE62-D869-F28DADAD8610}"/>
              </a:ext>
            </a:extLst>
          </p:cNvPr>
          <p:cNvSpPr txBox="1"/>
          <p:nvPr/>
        </p:nvSpPr>
        <p:spPr>
          <a:xfrm>
            <a:off x="2871863" y="525752"/>
            <a:ext cx="8244807" cy="65883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600" b="1" kern="100" dirty="0" err="1">
                <a:solidFill>
                  <a:srgbClr val="91D70C"/>
                </a:solidFill>
                <a:effectLst/>
                <a:latin typeface="FS Aldrin" panose="020F0603040202060202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Apendices</a:t>
            </a:r>
            <a:endParaRPr lang="en-GB" sz="3600" kern="100" dirty="0">
              <a:solidFill>
                <a:srgbClr val="91D70C"/>
              </a:solidFill>
              <a:effectLst/>
              <a:latin typeface="FS Aldrin" panose="020F0603040202060202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5472689-EA02-E250-E8BA-9F4BC927D8B6}"/>
              </a:ext>
            </a:extLst>
          </p:cNvPr>
          <p:cNvSpPr txBox="1"/>
          <p:nvPr/>
        </p:nvSpPr>
        <p:spPr>
          <a:xfrm>
            <a:off x="74676" y="1695815"/>
            <a:ext cx="12042648" cy="5890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kern="1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Appendix E – </a:t>
            </a:r>
            <a:r>
              <a:rPr lang="en-GB" sz="2400" kern="100" dirty="0" err="1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ForceField</a:t>
            </a:r>
            <a:r>
              <a:rPr lang="en-GB" sz="2400" kern="1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Analysis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9A5AC44-D005-6BA5-3762-AFF5B244FC4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38378" y="202639"/>
            <a:ext cx="4210638" cy="57062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40555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Shape&#10;&#10;Description automatically generated">
            <a:extLst>
              <a:ext uri="{FF2B5EF4-FFF2-40B4-BE49-F238E27FC236}">
                <a16:creationId xmlns:a16="http://schemas.microsoft.com/office/drawing/2014/main" id="{1520B85D-532E-35E4-8FA7-5A2C64B4729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42352F66-CD7D-EAB8-C7DD-D082AC486B59}"/>
              </a:ext>
            </a:extLst>
          </p:cNvPr>
          <p:cNvSpPr txBox="1"/>
          <p:nvPr/>
        </p:nvSpPr>
        <p:spPr>
          <a:xfrm>
            <a:off x="3719444" y="1002891"/>
            <a:ext cx="3920219" cy="30375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endParaRPr lang="en-GB" sz="3600" kern="100" dirty="0">
              <a:solidFill>
                <a:schemeClr val="bg1">
                  <a:lumMod val="95000"/>
                </a:schemeClr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9600" b="1" kern="100" dirty="0" err="1">
                <a:solidFill>
                  <a:schemeClr val="bg1">
                    <a:lumMod val="95000"/>
                  </a:schemeClr>
                </a:solidFill>
                <a:effectLst/>
                <a:latin typeface="FS Aldrin" panose="020F0603040202060202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Diolch</a:t>
            </a:r>
            <a:endParaRPr lang="en-GB" sz="9600" kern="100" dirty="0">
              <a:solidFill>
                <a:schemeClr val="bg1">
                  <a:lumMod val="95000"/>
                </a:schemeClr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endParaRPr lang="en-GB" sz="3600" kern="100" dirty="0">
              <a:solidFill>
                <a:schemeClr val="bg1">
                  <a:lumMod val="95000"/>
                </a:schemeClr>
              </a:solidFill>
              <a:effectLst/>
              <a:latin typeface="FS Aldrin" panose="020F0603040202060202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EA65EAE-9686-012D-5045-8470EB5CC783}"/>
              </a:ext>
            </a:extLst>
          </p:cNvPr>
          <p:cNvSpPr txBox="1"/>
          <p:nvPr/>
        </p:nvSpPr>
        <p:spPr>
          <a:xfrm>
            <a:off x="1929972" y="2649490"/>
            <a:ext cx="7499161" cy="30375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endParaRPr lang="en-GB" sz="3600" kern="100" dirty="0">
              <a:solidFill>
                <a:schemeClr val="bg1">
                  <a:lumMod val="95000"/>
                </a:schemeClr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9600" b="1" kern="100" dirty="0">
                <a:solidFill>
                  <a:schemeClr val="bg1">
                    <a:lumMod val="95000"/>
                  </a:schemeClr>
                </a:solidFill>
                <a:effectLst/>
                <a:latin typeface="FS Aldrin" panose="020F0603040202060202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Thank you</a:t>
            </a:r>
            <a:endParaRPr lang="en-GB" sz="9600" kern="100" dirty="0">
              <a:solidFill>
                <a:schemeClr val="bg1">
                  <a:lumMod val="95000"/>
                </a:schemeClr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endParaRPr lang="en-GB" sz="3600" kern="100" dirty="0">
              <a:solidFill>
                <a:schemeClr val="bg1">
                  <a:lumMod val="95000"/>
                </a:schemeClr>
              </a:solidFill>
              <a:effectLst/>
              <a:latin typeface="FS Aldrin" panose="020F0603040202060202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5844081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Shape&#10;&#10;Description automatically generated">
            <a:extLst>
              <a:ext uri="{FF2B5EF4-FFF2-40B4-BE49-F238E27FC236}">
                <a16:creationId xmlns:a16="http://schemas.microsoft.com/office/drawing/2014/main" id="{1520B85D-532E-35E4-8FA7-5A2C64B4729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5367ACC1-C6DA-66AE-E26E-C4BEC5CC2E1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72159" y="429208"/>
            <a:ext cx="7534107" cy="60776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9323454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ENTIMETER_SERIES_ID_KEY" val="aldnebxd3ox5httfmujw9su1b3pxwtxf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Questions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7C02B496BF8A54B9A40661C132AF0BA" ma:contentTypeVersion="17" ma:contentTypeDescription="Create a new document." ma:contentTypeScope="" ma:versionID="11c524c60dbb654048efff9de7b80b40">
  <xsd:schema xmlns:xsd="http://www.w3.org/2001/XMLSchema" xmlns:xs="http://www.w3.org/2001/XMLSchema" xmlns:p="http://schemas.microsoft.com/office/2006/metadata/properties" xmlns:ns2="6b7aa115-5c17-47a2-b1c0-27d116a45acf" xmlns:ns3="aeed5314-0acd-441a-9f15-5d3e10613d12" xmlns:ns4="2fc2a8c7-3b3f-4409-bc78-aa40538e7eb1" targetNamespace="http://schemas.microsoft.com/office/2006/metadata/properties" ma:root="true" ma:fieldsID="6419ae74f15a8066e13b8c3cbbb8bd5d" ns2:_="" ns3:_="" ns4:_="">
    <xsd:import namespace="6b7aa115-5c17-47a2-b1c0-27d116a45acf"/>
    <xsd:import namespace="aeed5314-0acd-441a-9f15-5d3e10613d12"/>
    <xsd:import namespace="2fc2a8c7-3b3f-4409-bc78-aa40538e7eb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3:SharedWithUsers" minOccurs="0"/>
                <xsd:element ref="ns3:SharedWithDetails" minOccurs="0"/>
                <xsd:element ref="ns2:MediaLengthInSeconds" minOccurs="0"/>
                <xsd:element ref="ns2:MediaServiceLocation" minOccurs="0"/>
                <xsd:element ref="ns2:lcf76f155ced4ddcb4097134ff3c332f" minOccurs="0"/>
                <xsd:element ref="ns4:TaxCatchAll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b7aa115-5c17-47a2-b1c0-27d116a45ac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9" nillable="true" ma:displayName="Length (seconds)" ma:internalName="MediaLengthInSeconds" ma:readOnly="true">
      <xsd:simpleType>
        <xsd:restriction base="dms:Unknown"/>
      </xsd:simpleType>
    </xsd:element>
    <xsd:element name="MediaServiceLocation" ma:index="20" nillable="true" ma:displayName="Location" ma:internalName="MediaServiceLocation" ma:readOnly="true">
      <xsd:simpleType>
        <xsd:restriction base="dms:Text"/>
      </xsd:simpleType>
    </xsd:element>
    <xsd:element name="lcf76f155ced4ddcb4097134ff3c332f" ma:index="22" nillable="true" ma:taxonomy="true" ma:internalName="lcf76f155ced4ddcb4097134ff3c332f" ma:taxonomyFieldName="MediaServiceImageTags" ma:displayName="Image Tags" ma:readOnly="false" ma:fieldId="{5cf76f15-5ced-4ddc-b409-7134ff3c332f}" ma:taxonomyMulti="true" ma:sspId="4b820720-3cae-4e0f-87a0-a0b1591a738f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24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eed5314-0acd-441a-9f15-5d3e10613d12" elementFormDefault="qualified">
    <xsd:import namespace="http://schemas.microsoft.com/office/2006/documentManagement/types"/>
    <xsd:import namespace="http://schemas.microsoft.com/office/infopath/2007/PartnerControls"/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fc2a8c7-3b3f-4409-bc78-aa40538e7eb1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4d1667ef-f75d-46e2-bb2b-26ec21b093d2}" ma:internalName="TaxCatchAll" ma:showField="CatchAllData" ma:web="aeed5314-0acd-441a-9f15-5d3e10613d12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2fc2a8c7-3b3f-4409-bc78-aa40538e7eb1" xsi:nil="true"/>
    <lcf76f155ced4ddcb4097134ff3c332f xmlns="6b7aa115-5c17-47a2-b1c0-27d116a45acf">
      <Terms xmlns="http://schemas.microsoft.com/office/infopath/2007/PartnerControls"/>
    </lcf76f155ced4ddcb4097134ff3c332f>
    <SharedWithUsers xmlns="aeed5314-0acd-441a-9f15-5d3e10613d12">
      <UserInfo>
        <DisplayName>Sarah Jones (Leisure)</DisplayName>
        <AccountId>49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0C17F800-216F-4FDF-A00D-982745DFB52F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11F06572-20FC-4E73-BE94-37187621B0AB}">
  <ds:schemaRefs>
    <ds:schemaRef ds:uri="2fc2a8c7-3b3f-4409-bc78-aa40538e7eb1"/>
    <ds:schemaRef ds:uri="6b7aa115-5c17-47a2-b1c0-27d116a45acf"/>
    <ds:schemaRef ds:uri="aeed5314-0acd-441a-9f15-5d3e10613d12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0F236BCA-75F6-4D2E-9014-59CC09725AAC}">
  <ds:schemaRefs>
    <ds:schemaRef ds:uri="http://schemas.microsoft.com/office/infopath/2007/PartnerControls"/>
    <ds:schemaRef ds:uri="2fc2a8c7-3b3f-4409-bc78-aa40538e7eb1"/>
    <ds:schemaRef ds:uri="http://schemas.microsoft.com/office/2006/documentManagement/types"/>
    <ds:schemaRef ds:uri="http://schemas.microsoft.com/office/2006/metadata/properties"/>
    <ds:schemaRef ds:uri="6b7aa115-5c17-47a2-b1c0-27d116a45acf"/>
    <ds:schemaRef ds:uri="http://purl.org/dc/terms/"/>
    <ds:schemaRef ds:uri="http://schemas.openxmlformats.org/package/2006/metadata/core-properties"/>
    <ds:schemaRef ds:uri="http://purl.org/dc/dcmitype/"/>
    <ds:schemaRef ds:uri="aeed5314-0acd-441a-9f15-5d3e10613d12"/>
    <ds:schemaRef ds:uri="http://www.w3.org/XML/1998/namespace"/>
    <ds:schemaRef ds:uri="http://purl.org/dc/elements/1.1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3026</TotalTime>
  <Words>2353</Words>
  <Application>Microsoft Office PowerPoint</Application>
  <PresentationFormat>Widescreen</PresentationFormat>
  <Paragraphs>204</Paragraphs>
  <Slides>26</Slides>
  <Notes>26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26</vt:i4>
      </vt:variant>
    </vt:vector>
  </HeadingPairs>
  <TitlesOfParts>
    <vt:vector size="33" baseType="lpstr">
      <vt:lpstr>Arial</vt:lpstr>
      <vt:lpstr>Calibri</vt:lpstr>
      <vt:lpstr>Calibri Light</vt:lpstr>
      <vt:lpstr>FS Aldrin</vt:lpstr>
      <vt:lpstr>Wingdings</vt:lpstr>
      <vt:lpstr>Office Theme</vt:lpstr>
      <vt:lpstr>QuestionsPage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Rhoswen Jones</dc:creator>
  <cp:lastModifiedBy>Carl Daniels</cp:lastModifiedBy>
  <cp:revision>2</cp:revision>
  <dcterms:created xsi:type="dcterms:W3CDTF">2023-01-06T15:26:36Z</dcterms:created>
  <dcterms:modified xsi:type="dcterms:W3CDTF">2024-03-15T13:06:21Z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0x01010097C02B496BF8A54B9A40661C132AF0BA</vt:lpwstr>
  </property>
  <property fmtid="{D5CDD505-2E9C-101B-9397-08002B2CF9AE}" pid="3" name="MediaServiceImageTags">
    <vt:lpwstr/>
  </property>
</Properties>
</file>