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6"/>
  </p:notesMasterIdLst>
  <p:sldIdLst>
    <p:sldId id="256" r:id="rId2"/>
    <p:sldId id="264" r:id="rId3"/>
    <p:sldId id="257" r:id="rId4"/>
    <p:sldId id="262" r:id="rId5"/>
    <p:sldId id="275" r:id="rId6"/>
    <p:sldId id="276" r:id="rId7"/>
    <p:sldId id="292" r:id="rId8"/>
    <p:sldId id="265" r:id="rId9"/>
    <p:sldId id="280" r:id="rId10"/>
    <p:sldId id="284" r:id="rId11"/>
    <p:sldId id="290" r:id="rId12"/>
    <p:sldId id="289" r:id="rId13"/>
    <p:sldId id="293" r:id="rId14"/>
    <p:sldId id="285" r:id="rId15"/>
    <p:sldId id="287" r:id="rId16"/>
    <p:sldId id="259" r:id="rId17"/>
    <p:sldId id="263" r:id="rId18"/>
    <p:sldId id="294" r:id="rId19"/>
    <p:sldId id="291" r:id="rId20"/>
    <p:sldId id="269" r:id="rId21"/>
    <p:sldId id="260" r:id="rId22"/>
    <p:sldId id="295" r:id="rId23"/>
    <p:sldId id="279" r:id="rId24"/>
    <p:sldId id="297"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F4EA12-4F7F-28AB-F6EC-F59A0100AFF1}" v="1252" dt="2020-01-19T17:01:15.539"/>
    <p1510:client id="{03931C1E-7832-AF8A-8082-42083F9F11F7}" v="529" dt="2020-01-19T14:57:31.120"/>
    <p1510:client id="{1A62492A-9DF3-5455-C0C1-916C56F54755}" v="281" dt="2020-01-19T14:26:47.991"/>
    <p1510:client id="{28AA5815-A9C6-7C66-1286-4F6DECE9D340}" v="2834" dt="2020-01-19T21:42:58.563"/>
    <p1510:client id="{63AAB049-8D88-309E-5716-3F8C133EBDBB}" v="96" dt="2020-01-22T20:12:16.585"/>
    <p1510:client id="{66B606D4-E750-68F7-3D25-2A27693F6BA6}" v="83" dt="2020-01-19T13:55:59.665"/>
    <p1510:client id="{67B2F155-9F4B-6A01-D005-6017629C949C}" v="24" dt="2020-01-15T19:16:03.279"/>
    <p1510:client id="{6858E959-F555-868C-1A94-814E8DDB01CF}" v="450" dt="2020-01-23T18:40:17.250"/>
    <p1510:client id="{702B56B3-E373-D06C-56A4-18BA303ABF55}" v="586" dt="2020-01-19T19:17:37.175"/>
    <p1510:client id="{7FFF2408-259E-CCE5-F1AB-837D18D0665F}" v="304" dt="2020-01-15T22:08:58.475"/>
    <p1510:client id="{958B8A54-6247-8377-B594-D86847C2A7C1}" v="574" dt="2020-01-14T19:42:08.106"/>
    <p1510:client id="{B10F6569-9629-FB72-4B17-BC62F4FBBA6B}" v="131" dt="2020-01-21T19:26:05.181"/>
    <p1510:client id="{D78F2668-1EDE-9AF4-7B5C-CB3748378F2E}" v="70" dt="2020-01-23T18:15:17.096"/>
    <p1510:client id="{DAEDCA6D-4FB8-FCC5-85BE-301DB9F0B7F5}" v="588" dt="2020-01-15T21:04:24.162"/>
    <p1510:client id="{EB687756-1755-06D0-7601-5E72BDF5DA4F}" v="728" dt="2020-01-18T16:50:21.1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rin Appleby (0950136)" userId="S::0950136@student.uwtsd.ac.uk::a4374433-4bcb-4a3c-98d1-cec3967ba2e0" providerId="AD" clId="Web-{6858E959-F555-868C-1A94-814E8DDB01CF}"/>
    <pc:docChg chg="addSld delSld modSld sldOrd">
      <pc:chgData name="Catrin Appleby (0950136)" userId="S::0950136@student.uwtsd.ac.uk::a4374433-4bcb-4a3c-98d1-cec3967ba2e0" providerId="AD" clId="Web-{6858E959-F555-868C-1A94-814E8DDB01CF}" dt="2020-01-23T18:40:14.843" v="506"/>
      <pc:docMkLst>
        <pc:docMk/>
      </pc:docMkLst>
      <pc:sldChg chg="modSp add del modNotes">
        <pc:chgData name="Catrin Appleby (0950136)" userId="S::0950136@student.uwtsd.ac.uk::a4374433-4bcb-4a3c-98d1-cec3967ba2e0" providerId="AD" clId="Web-{6858E959-F555-868C-1A94-814E8DDB01CF}" dt="2020-01-23T18:23:53.515" v="113" actId="20577"/>
        <pc:sldMkLst>
          <pc:docMk/>
          <pc:sldMk cId="1550384082" sldId="259"/>
        </pc:sldMkLst>
        <pc:spChg chg="mod">
          <ac:chgData name="Catrin Appleby (0950136)" userId="S::0950136@student.uwtsd.ac.uk::a4374433-4bcb-4a3c-98d1-cec3967ba2e0" providerId="AD" clId="Web-{6858E959-F555-868C-1A94-814E8DDB01CF}" dt="2020-01-23T18:17:58.376" v="20" actId="20577"/>
          <ac:spMkLst>
            <pc:docMk/>
            <pc:sldMk cId="1550384082" sldId="259"/>
            <ac:spMk id="2" creationId="{45B2B6CA-A930-4946-8781-A0428605DF8E}"/>
          </ac:spMkLst>
        </pc:spChg>
        <pc:spChg chg="mod">
          <ac:chgData name="Catrin Appleby (0950136)" userId="S::0950136@student.uwtsd.ac.uk::a4374433-4bcb-4a3c-98d1-cec3967ba2e0" providerId="AD" clId="Web-{6858E959-F555-868C-1A94-814E8DDB01CF}" dt="2020-01-23T18:23:53.515" v="113" actId="20577"/>
          <ac:spMkLst>
            <pc:docMk/>
            <pc:sldMk cId="1550384082" sldId="259"/>
            <ac:spMk id="3" creationId="{BA15C675-79C6-824A-A1F6-DA0F9D857574}"/>
          </ac:spMkLst>
        </pc:spChg>
      </pc:sldChg>
      <pc:sldChg chg="modNotes">
        <pc:chgData name="Catrin Appleby (0950136)" userId="S::0950136@student.uwtsd.ac.uk::a4374433-4bcb-4a3c-98d1-cec3967ba2e0" providerId="AD" clId="Web-{6858E959-F555-868C-1A94-814E8DDB01CF}" dt="2020-01-23T18:39:37.921" v="500"/>
        <pc:sldMkLst>
          <pc:docMk/>
          <pc:sldMk cId="3786754646" sldId="260"/>
        </pc:sldMkLst>
      </pc:sldChg>
      <pc:sldChg chg="del">
        <pc:chgData name="Catrin Appleby (0950136)" userId="S::0950136@student.uwtsd.ac.uk::a4374433-4bcb-4a3c-98d1-cec3967ba2e0" providerId="AD" clId="Web-{6858E959-F555-868C-1A94-814E8DDB01CF}" dt="2020-01-23T18:18:06.641" v="23"/>
        <pc:sldMkLst>
          <pc:docMk/>
          <pc:sldMk cId="1131279051" sldId="261"/>
        </pc:sldMkLst>
      </pc:sldChg>
      <pc:sldChg chg="addSp delSp modSp modNotes">
        <pc:chgData name="Catrin Appleby (0950136)" userId="S::0950136@student.uwtsd.ac.uk::a4374433-4bcb-4a3c-98d1-cec3967ba2e0" providerId="AD" clId="Web-{6858E959-F555-868C-1A94-814E8DDB01CF}" dt="2020-01-23T18:38:05.469" v="498" actId="20577"/>
        <pc:sldMkLst>
          <pc:docMk/>
          <pc:sldMk cId="1908660575" sldId="263"/>
        </pc:sldMkLst>
        <pc:spChg chg="mod">
          <ac:chgData name="Catrin Appleby (0950136)" userId="S::0950136@student.uwtsd.ac.uk::a4374433-4bcb-4a3c-98d1-cec3967ba2e0" providerId="AD" clId="Web-{6858E959-F555-868C-1A94-814E8DDB01CF}" dt="2020-01-23T18:38:05.469" v="498" actId="20577"/>
          <ac:spMkLst>
            <pc:docMk/>
            <pc:sldMk cId="1908660575" sldId="263"/>
            <ac:spMk id="2" creationId="{6C54CE14-DB67-A347-AF78-6EAC93178EB7}"/>
          </ac:spMkLst>
        </pc:spChg>
        <pc:spChg chg="mod">
          <ac:chgData name="Catrin Appleby (0950136)" userId="S::0950136@student.uwtsd.ac.uk::a4374433-4bcb-4a3c-98d1-cec3967ba2e0" providerId="AD" clId="Web-{6858E959-F555-868C-1A94-814E8DDB01CF}" dt="2020-01-23T18:37:48.610" v="487" actId="20577"/>
          <ac:spMkLst>
            <pc:docMk/>
            <pc:sldMk cId="1908660575" sldId="263"/>
            <ac:spMk id="3" creationId="{5F9FCA29-888F-564B-B196-29501596E18F}"/>
          </ac:spMkLst>
        </pc:spChg>
        <pc:spChg chg="add del mod">
          <ac:chgData name="Catrin Appleby (0950136)" userId="S::0950136@student.uwtsd.ac.uk::a4374433-4bcb-4a3c-98d1-cec3967ba2e0" providerId="AD" clId="Web-{6858E959-F555-868C-1A94-814E8DDB01CF}" dt="2020-01-23T18:21:08.437" v="50"/>
          <ac:spMkLst>
            <pc:docMk/>
            <pc:sldMk cId="1908660575" sldId="263"/>
            <ac:spMk id="4" creationId="{FDFDDD16-3091-4C6D-A419-5DCD8EA9869F}"/>
          </ac:spMkLst>
        </pc:spChg>
      </pc:sldChg>
      <pc:sldChg chg="modNotes">
        <pc:chgData name="Catrin Appleby (0950136)" userId="S::0950136@student.uwtsd.ac.uk::a4374433-4bcb-4a3c-98d1-cec3967ba2e0" providerId="AD" clId="Web-{6858E959-F555-868C-1A94-814E8DDB01CF}" dt="2020-01-23T18:40:14.843" v="506"/>
        <pc:sldMkLst>
          <pc:docMk/>
          <pc:sldMk cId="232497819" sldId="265"/>
        </pc:sldMkLst>
      </pc:sldChg>
      <pc:sldChg chg="del">
        <pc:chgData name="Catrin Appleby (0950136)" userId="S::0950136@student.uwtsd.ac.uk::a4374433-4bcb-4a3c-98d1-cec3967ba2e0" providerId="AD" clId="Web-{6858E959-F555-868C-1A94-814E8DDB01CF}" dt="2020-01-23T18:17:05.892" v="2"/>
        <pc:sldMkLst>
          <pc:docMk/>
          <pc:sldMk cId="1853602657" sldId="268"/>
        </pc:sldMkLst>
      </pc:sldChg>
      <pc:sldChg chg="modNotes">
        <pc:chgData name="Catrin Appleby (0950136)" userId="S::0950136@student.uwtsd.ac.uk::a4374433-4bcb-4a3c-98d1-cec3967ba2e0" providerId="AD" clId="Web-{6858E959-F555-868C-1A94-814E8DDB01CF}" dt="2020-01-23T18:40:01.218" v="504"/>
        <pc:sldMkLst>
          <pc:docMk/>
          <pc:sldMk cId="713212252" sldId="269"/>
        </pc:sldMkLst>
      </pc:sldChg>
      <pc:sldChg chg="del">
        <pc:chgData name="Catrin Appleby (0950136)" userId="S::0950136@student.uwtsd.ac.uk::a4374433-4bcb-4a3c-98d1-cec3967ba2e0" providerId="AD" clId="Web-{6858E959-F555-868C-1A94-814E8DDB01CF}" dt="2020-01-23T18:16:58.564" v="0"/>
        <pc:sldMkLst>
          <pc:docMk/>
          <pc:sldMk cId="2716870857" sldId="270"/>
        </pc:sldMkLst>
      </pc:sldChg>
      <pc:sldChg chg="del">
        <pc:chgData name="Catrin Appleby (0950136)" userId="S::0950136@student.uwtsd.ac.uk::a4374433-4bcb-4a3c-98d1-cec3967ba2e0" providerId="AD" clId="Web-{6858E959-F555-868C-1A94-814E8DDB01CF}" dt="2020-01-23T18:37:21.094" v="483"/>
        <pc:sldMkLst>
          <pc:docMk/>
          <pc:sldMk cId="2677349889" sldId="271"/>
        </pc:sldMkLst>
      </pc:sldChg>
      <pc:sldChg chg="del">
        <pc:chgData name="Catrin Appleby (0950136)" userId="S::0950136@student.uwtsd.ac.uk::a4374433-4bcb-4a3c-98d1-cec3967ba2e0" providerId="AD" clId="Web-{6858E959-F555-868C-1A94-814E8DDB01CF}" dt="2020-01-23T18:17:01.970" v="1"/>
        <pc:sldMkLst>
          <pc:docMk/>
          <pc:sldMk cId="1036991193" sldId="274"/>
        </pc:sldMkLst>
      </pc:sldChg>
      <pc:sldChg chg="modSp">
        <pc:chgData name="Catrin Appleby (0950136)" userId="S::0950136@student.uwtsd.ac.uk::a4374433-4bcb-4a3c-98d1-cec3967ba2e0" providerId="AD" clId="Web-{6858E959-F555-868C-1A94-814E8DDB01CF}" dt="2020-01-23T18:37:30.594" v="484" actId="20577"/>
        <pc:sldMkLst>
          <pc:docMk/>
          <pc:sldMk cId="476689613" sldId="279"/>
        </pc:sldMkLst>
        <pc:spChg chg="mod">
          <ac:chgData name="Catrin Appleby (0950136)" userId="S::0950136@student.uwtsd.ac.uk::a4374433-4bcb-4a3c-98d1-cec3967ba2e0" providerId="AD" clId="Web-{6858E959-F555-868C-1A94-814E8DDB01CF}" dt="2020-01-23T18:37:30.594" v="484" actId="20577"/>
          <ac:spMkLst>
            <pc:docMk/>
            <pc:sldMk cId="476689613" sldId="279"/>
            <ac:spMk id="3" creationId="{54D47053-D4A6-4007-B0A4-73B47CAAF182}"/>
          </ac:spMkLst>
        </pc:spChg>
      </pc:sldChg>
      <pc:sldChg chg="ord">
        <pc:chgData name="Catrin Appleby (0950136)" userId="S::0950136@student.uwtsd.ac.uk::a4374433-4bcb-4a3c-98d1-cec3967ba2e0" providerId="AD" clId="Web-{6858E959-F555-868C-1A94-814E8DDB01CF}" dt="2020-01-23T18:21:21.844" v="52"/>
        <pc:sldMkLst>
          <pc:docMk/>
          <pc:sldMk cId="1041185047" sldId="285"/>
        </pc:sldMkLst>
      </pc:sldChg>
      <pc:sldChg chg="addSp modSp mod setBg modNotes">
        <pc:chgData name="Catrin Appleby (0950136)" userId="S::0950136@student.uwtsd.ac.uk::a4374433-4bcb-4a3c-98d1-cec3967ba2e0" providerId="AD" clId="Web-{6858E959-F555-868C-1A94-814E8DDB01CF}" dt="2020-01-23T18:36:26.891" v="482"/>
        <pc:sldMkLst>
          <pc:docMk/>
          <pc:sldMk cId="1213427047" sldId="291"/>
        </pc:sldMkLst>
        <pc:spChg chg="mod">
          <ac:chgData name="Catrin Appleby (0950136)" userId="S::0950136@student.uwtsd.ac.uk::a4374433-4bcb-4a3c-98d1-cec3967ba2e0" providerId="AD" clId="Web-{6858E959-F555-868C-1A94-814E8DDB01CF}" dt="2020-01-23T18:36:26.891" v="482"/>
          <ac:spMkLst>
            <pc:docMk/>
            <pc:sldMk cId="1213427047" sldId="291"/>
            <ac:spMk id="2" creationId="{D8747C5A-68EF-4E19-98C7-61A99157F955}"/>
          </ac:spMkLst>
        </pc:spChg>
        <pc:spChg chg="mod">
          <ac:chgData name="Catrin Appleby (0950136)" userId="S::0950136@student.uwtsd.ac.uk::a4374433-4bcb-4a3c-98d1-cec3967ba2e0" providerId="AD" clId="Web-{6858E959-F555-868C-1A94-814E8DDB01CF}" dt="2020-01-23T18:36:26.891" v="482"/>
          <ac:spMkLst>
            <pc:docMk/>
            <pc:sldMk cId="1213427047" sldId="291"/>
            <ac:spMk id="3" creationId="{B6EAFD40-5F46-4B00-A4DF-B1A309AA75FA}"/>
          </ac:spMkLst>
        </pc:spChg>
        <pc:spChg chg="add">
          <ac:chgData name="Catrin Appleby (0950136)" userId="S::0950136@student.uwtsd.ac.uk::a4374433-4bcb-4a3c-98d1-cec3967ba2e0" providerId="AD" clId="Web-{6858E959-F555-868C-1A94-814E8DDB01CF}" dt="2020-01-23T18:36:26.891" v="482"/>
          <ac:spMkLst>
            <pc:docMk/>
            <pc:sldMk cId="1213427047" sldId="291"/>
            <ac:spMk id="8" creationId="{D75627FE-0AC5-4349-AC08-45A58BEC9B8C}"/>
          </ac:spMkLst>
        </pc:spChg>
        <pc:spChg chg="add">
          <ac:chgData name="Catrin Appleby (0950136)" userId="S::0950136@student.uwtsd.ac.uk::a4374433-4bcb-4a3c-98d1-cec3967ba2e0" providerId="AD" clId="Web-{6858E959-F555-868C-1A94-814E8DDB01CF}" dt="2020-01-23T18:36:26.891" v="482"/>
          <ac:spMkLst>
            <pc:docMk/>
            <pc:sldMk cId="1213427047" sldId="291"/>
            <ac:spMk id="33" creationId="{BC2574CF-1D35-4994-87BD-5A3378E1AB34}"/>
          </ac:spMkLst>
        </pc:spChg>
        <pc:grpChg chg="add">
          <ac:chgData name="Catrin Appleby (0950136)" userId="S::0950136@student.uwtsd.ac.uk::a4374433-4bcb-4a3c-98d1-cec3967ba2e0" providerId="AD" clId="Web-{6858E959-F555-868C-1A94-814E8DDB01CF}" dt="2020-01-23T18:36:26.891" v="482"/>
          <ac:grpSpMkLst>
            <pc:docMk/>
            <pc:sldMk cId="1213427047" sldId="291"/>
            <ac:grpSpMk id="10" creationId="{F87AAF7B-2090-475D-9C3E-FDC03DD87A88}"/>
          </ac:grpSpMkLst>
        </pc:grpChg>
        <pc:cxnChg chg="add">
          <ac:chgData name="Catrin Appleby (0950136)" userId="S::0950136@student.uwtsd.ac.uk::a4374433-4bcb-4a3c-98d1-cec3967ba2e0" providerId="AD" clId="Web-{6858E959-F555-868C-1A94-814E8DDB01CF}" dt="2020-01-23T18:36:26.891" v="482"/>
          <ac:cxnSpMkLst>
            <pc:docMk/>
            <pc:sldMk cId="1213427047" sldId="291"/>
            <ac:cxnSpMk id="35" creationId="{68B6AB33-DFE6-4FE4-94FE-C9E25424AD16}"/>
          </ac:cxnSpMkLst>
        </pc:cxnChg>
      </pc:sldChg>
      <pc:sldChg chg="modSp del">
        <pc:chgData name="Catrin Appleby (0950136)" userId="S::0950136@student.uwtsd.ac.uk::a4374433-4bcb-4a3c-98d1-cec3967ba2e0" providerId="AD" clId="Web-{6858E959-F555-868C-1A94-814E8DDB01CF}" dt="2020-01-23T18:18:51.547" v="33"/>
        <pc:sldMkLst>
          <pc:docMk/>
          <pc:sldMk cId="587314110" sldId="296"/>
        </pc:sldMkLst>
        <pc:spChg chg="mod">
          <ac:chgData name="Catrin Appleby (0950136)" userId="S::0950136@student.uwtsd.ac.uk::a4374433-4bcb-4a3c-98d1-cec3967ba2e0" providerId="AD" clId="Web-{6858E959-F555-868C-1A94-814E8DDB01CF}" dt="2020-01-23T18:18:40.563" v="24" actId="20577"/>
          <ac:spMkLst>
            <pc:docMk/>
            <pc:sldMk cId="587314110" sldId="296"/>
            <ac:spMk id="3" creationId="{FFABF8D7-1784-4896-9193-9FF77BB2E5BD}"/>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4.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image" Target="../media/image19.svg"/><Relationship Id="rId16" Type="http://schemas.openxmlformats.org/officeDocument/2006/relationships/image" Target="../media/image33.svg"/><Relationship Id="rId1" Type="http://schemas.openxmlformats.org/officeDocument/2006/relationships/image" Target="../media/image18.png"/><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 Id="rId14" Type="http://schemas.openxmlformats.org/officeDocument/2006/relationships/image" Target="../media/image31.svg"/></Relationships>
</file>

<file path=ppt/diagrams/_rels/data6.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43.svg"/><Relationship Id="rId4" Type="http://schemas.openxmlformats.org/officeDocument/2006/relationships/image" Target="../media/image39.svg"/><Relationship Id="rId9" Type="http://schemas.openxmlformats.org/officeDocument/2006/relationships/image" Target="../media/image42.png"/></Relationships>
</file>

<file path=ppt/diagrams/_rels/drawing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image" Target="../media/image19.svg"/><Relationship Id="rId16" Type="http://schemas.openxmlformats.org/officeDocument/2006/relationships/image" Target="../media/image33.svg"/><Relationship Id="rId1" Type="http://schemas.openxmlformats.org/officeDocument/2006/relationships/image" Target="../media/image18.png"/><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 Id="rId14" Type="http://schemas.openxmlformats.org/officeDocument/2006/relationships/image" Target="../media/image31.svg"/></Relationships>
</file>

<file path=ppt/diagrams/_rels/drawing6.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8.png"/><Relationship Id="rId7" Type="http://schemas.openxmlformats.org/officeDocument/2006/relationships/image" Target="../media/image40.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43.svg"/><Relationship Id="rId4" Type="http://schemas.openxmlformats.org/officeDocument/2006/relationships/image" Target="../media/image39.svg"/><Relationship Id="rId9" Type="http://schemas.openxmlformats.org/officeDocument/2006/relationships/image" Target="../media/image42.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dgm:fillClrLst>
    <dgm:linClrLst meth="repeat">
      <a:schemeClr val="lt1">
        <a:alpha val="0"/>
      </a:schemeClr>
    </dgm:linClrLst>
    <dgm:effectClrLst/>
    <dgm:txLinClrLst/>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2A4C5F10-4D23-4BE9-A9D2-4C2B38D618BB}" type="doc">
      <dgm:prSet loTypeId="urn:microsoft.com/office/officeart/2017/3/layout/HorizontalPathTimeline" loCatId="process" qsTypeId="urn:microsoft.com/office/officeart/2005/8/quickstyle/simple1" qsCatId="simple" csTypeId="urn:microsoft.com/office/officeart/2005/8/colors/colorful5" csCatId="colorful" phldr="1"/>
      <dgm:spPr/>
      <dgm:t>
        <a:bodyPr/>
        <a:lstStyle/>
        <a:p>
          <a:endParaRPr lang="en-US"/>
        </a:p>
      </dgm:t>
    </dgm:pt>
    <dgm:pt modelId="{A2721B21-2557-4747-BD05-E608397F111C}">
      <dgm:prSet/>
      <dgm:spPr/>
      <dgm:t>
        <a:bodyPr/>
        <a:lstStyle/>
        <a:p>
          <a:pPr>
            <a:defRPr b="1"/>
          </a:pPr>
          <a:r>
            <a:rPr lang="en-US"/>
            <a:t>1798</a:t>
          </a:r>
        </a:p>
      </dgm:t>
    </dgm:pt>
    <dgm:pt modelId="{686D4EDD-DCF6-4DAD-9509-40A228AB3823}" type="parTrans" cxnId="{EB4DA1D8-F72B-4301-99FB-4A93749B14D4}">
      <dgm:prSet/>
      <dgm:spPr/>
      <dgm:t>
        <a:bodyPr/>
        <a:lstStyle/>
        <a:p>
          <a:endParaRPr lang="en-US"/>
        </a:p>
      </dgm:t>
    </dgm:pt>
    <dgm:pt modelId="{D1B420CA-4527-4C05-A2DF-3FE5E8A05729}" type="sibTrans" cxnId="{EB4DA1D8-F72B-4301-99FB-4A93749B14D4}">
      <dgm:prSet/>
      <dgm:spPr/>
      <dgm:t>
        <a:bodyPr/>
        <a:lstStyle/>
        <a:p>
          <a:endParaRPr lang="en-US"/>
        </a:p>
      </dgm:t>
    </dgm:pt>
    <dgm:pt modelId="{B01C4B8F-0AFE-436F-97E3-23F77604EB10}">
      <dgm:prSet/>
      <dgm:spPr/>
      <dgm:t>
        <a:bodyPr/>
        <a:lstStyle/>
        <a:p>
          <a:r>
            <a:rPr lang="en-US"/>
            <a:t>Alexander Crichton in 1798. “the incapacity of attending with a necessary degree of constancy to any one object” </a:t>
          </a:r>
        </a:p>
      </dgm:t>
    </dgm:pt>
    <dgm:pt modelId="{CEBD1233-ABE5-4E12-948D-8E29D5983CB5}" type="parTrans" cxnId="{AD011D98-7E73-4C22-93D9-F7E91D86DA42}">
      <dgm:prSet/>
      <dgm:spPr/>
      <dgm:t>
        <a:bodyPr/>
        <a:lstStyle/>
        <a:p>
          <a:endParaRPr lang="en-US"/>
        </a:p>
      </dgm:t>
    </dgm:pt>
    <dgm:pt modelId="{E3FE6CBF-7BF4-473B-88C6-85F448C51268}" type="sibTrans" cxnId="{AD011D98-7E73-4C22-93D9-F7E91D86DA42}">
      <dgm:prSet/>
      <dgm:spPr/>
      <dgm:t>
        <a:bodyPr/>
        <a:lstStyle/>
        <a:p>
          <a:endParaRPr lang="en-US"/>
        </a:p>
      </dgm:t>
    </dgm:pt>
    <dgm:pt modelId="{B7DCF1C4-EBEB-47E8-85E2-5A9B48D8A0DD}">
      <dgm:prSet/>
      <dgm:spPr/>
      <dgm:t>
        <a:bodyPr/>
        <a:lstStyle/>
        <a:p>
          <a:pPr>
            <a:defRPr b="1"/>
          </a:pPr>
          <a:r>
            <a:rPr lang="en-US"/>
            <a:t>1809–1894</a:t>
          </a:r>
        </a:p>
      </dgm:t>
    </dgm:pt>
    <dgm:pt modelId="{5ADEE8E8-31F8-478E-AF6A-18873AD6FD22}" type="parTrans" cxnId="{01FCC2CD-262A-416A-939F-0F87E763C5C0}">
      <dgm:prSet/>
      <dgm:spPr/>
      <dgm:t>
        <a:bodyPr/>
        <a:lstStyle/>
        <a:p>
          <a:endParaRPr lang="en-US"/>
        </a:p>
      </dgm:t>
    </dgm:pt>
    <dgm:pt modelId="{981CACBC-2AB6-4BD3-897D-BB82CD32268A}" type="sibTrans" cxnId="{01FCC2CD-262A-416A-939F-0F87E763C5C0}">
      <dgm:prSet/>
      <dgm:spPr/>
      <dgm:t>
        <a:bodyPr/>
        <a:lstStyle/>
        <a:p>
          <a:endParaRPr lang="en-US"/>
        </a:p>
      </dgm:t>
    </dgm:pt>
    <dgm:pt modelId="{CB8D2907-C85B-466E-9E88-13F209EDDF79}">
      <dgm:prSet/>
      <dgm:spPr/>
      <dgm:t>
        <a:bodyPr/>
        <a:lstStyle/>
        <a:p>
          <a:r>
            <a:rPr lang="en-US"/>
            <a:t>Fidgety Phil (Heinrich Hoffmann 1809–1894)</a:t>
          </a:r>
        </a:p>
      </dgm:t>
    </dgm:pt>
    <dgm:pt modelId="{87DBF2FA-7ACF-4D8C-9F0F-286A9B8AD6A5}" type="parTrans" cxnId="{9ABC6478-03E6-48CD-8B63-3B9B7FFA7754}">
      <dgm:prSet/>
      <dgm:spPr/>
      <dgm:t>
        <a:bodyPr/>
        <a:lstStyle/>
        <a:p>
          <a:endParaRPr lang="en-US"/>
        </a:p>
      </dgm:t>
    </dgm:pt>
    <dgm:pt modelId="{2B0FB6E1-8C15-4C3A-90A3-E6AEACF421BF}" type="sibTrans" cxnId="{9ABC6478-03E6-48CD-8B63-3B9B7FFA7754}">
      <dgm:prSet/>
      <dgm:spPr/>
      <dgm:t>
        <a:bodyPr/>
        <a:lstStyle/>
        <a:p>
          <a:endParaRPr lang="en-US"/>
        </a:p>
      </dgm:t>
    </dgm:pt>
    <dgm:pt modelId="{B2111776-FE2C-4C0A-B2C2-1605C4B1D06D}">
      <dgm:prSet/>
      <dgm:spPr/>
      <dgm:t>
        <a:bodyPr/>
        <a:lstStyle/>
        <a:p>
          <a:pPr>
            <a:defRPr b="1"/>
          </a:pPr>
          <a:r>
            <a:rPr lang="en-US"/>
            <a:t>1878–1967</a:t>
          </a:r>
        </a:p>
      </dgm:t>
    </dgm:pt>
    <dgm:pt modelId="{1952A2F6-4FA7-47CA-A49A-9C7122267EFC}" type="parTrans" cxnId="{4DA8C63B-BD28-4392-A4EB-B230B9E19337}">
      <dgm:prSet/>
      <dgm:spPr/>
      <dgm:t>
        <a:bodyPr/>
        <a:lstStyle/>
        <a:p>
          <a:endParaRPr lang="en-US"/>
        </a:p>
      </dgm:t>
    </dgm:pt>
    <dgm:pt modelId="{785B2C31-72B1-4CDD-94DF-390437B44F9F}" type="sibTrans" cxnId="{4DA8C63B-BD28-4392-A4EB-B230B9E19337}">
      <dgm:prSet/>
      <dgm:spPr/>
      <dgm:t>
        <a:bodyPr/>
        <a:lstStyle/>
        <a:p>
          <a:endParaRPr lang="en-US"/>
        </a:p>
      </dgm:t>
    </dgm:pt>
    <dgm:pt modelId="{FE754F12-5481-40C6-BE5C-18D9400ED376}">
      <dgm:prSet/>
      <dgm:spPr/>
      <dgm:t>
        <a:bodyPr/>
        <a:lstStyle/>
        <a:p>
          <a:r>
            <a:rPr lang="en-US"/>
            <a:t>Hyperkinetic disease of infancy (Franz Kramer 1878–1967, and Hans Pollnow 1902–1943)</a:t>
          </a:r>
        </a:p>
      </dgm:t>
    </dgm:pt>
    <dgm:pt modelId="{48B234F4-78D0-4EB4-839A-BA24F8B061C5}" type="parTrans" cxnId="{81676B44-EE95-4191-AB0F-94F7279EC8AF}">
      <dgm:prSet/>
      <dgm:spPr/>
      <dgm:t>
        <a:bodyPr/>
        <a:lstStyle/>
        <a:p>
          <a:endParaRPr lang="en-US"/>
        </a:p>
      </dgm:t>
    </dgm:pt>
    <dgm:pt modelId="{6DB0C9AC-1F3F-4776-9079-E35251B90B7D}" type="sibTrans" cxnId="{81676B44-EE95-4191-AB0F-94F7279EC8AF}">
      <dgm:prSet/>
      <dgm:spPr/>
      <dgm:t>
        <a:bodyPr/>
        <a:lstStyle/>
        <a:p>
          <a:endParaRPr lang="en-US"/>
        </a:p>
      </dgm:t>
    </dgm:pt>
    <dgm:pt modelId="{6D041D2B-FE18-415B-92E7-D7AEA9C465AE}">
      <dgm:prSet/>
      <dgm:spPr/>
      <dgm:t>
        <a:bodyPr/>
        <a:lstStyle/>
        <a:p>
          <a:pPr>
            <a:defRPr b="1"/>
          </a:pPr>
          <a:r>
            <a:rPr lang="en-US"/>
            <a:t>1970s</a:t>
          </a:r>
        </a:p>
      </dgm:t>
    </dgm:pt>
    <dgm:pt modelId="{655F8262-14BC-40CE-8A85-D1779E2AC95F}" type="parTrans" cxnId="{FDF61830-8302-464B-8937-3147760410EF}">
      <dgm:prSet/>
      <dgm:spPr/>
      <dgm:t>
        <a:bodyPr/>
        <a:lstStyle/>
        <a:p>
          <a:endParaRPr lang="en-US"/>
        </a:p>
      </dgm:t>
    </dgm:pt>
    <dgm:pt modelId="{09B8BC95-C547-4F83-93DD-C337AE0E31D9}" type="sibTrans" cxnId="{FDF61830-8302-464B-8937-3147760410EF}">
      <dgm:prSet/>
      <dgm:spPr/>
      <dgm:t>
        <a:bodyPr/>
        <a:lstStyle/>
        <a:p>
          <a:endParaRPr lang="en-US"/>
        </a:p>
      </dgm:t>
    </dgm:pt>
    <dgm:pt modelId="{22777881-4D27-48FB-890E-B807E5924F16}">
      <dgm:prSet/>
      <dgm:spPr/>
      <dgm:t>
        <a:bodyPr/>
        <a:lstStyle/>
        <a:p>
          <a:r>
            <a:rPr lang="en-US"/>
            <a:t>In the 1970s  emphasis on the attention deficit in affected children.</a:t>
          </a:r>
        </a:p>
      </dgm:t>
    </dgm:pt>
    <dgm:pt modelId="{B1C9B18F-A848-4F04-95C3-D50F6706EBFE}" type="parTrans" cxnId="{409F6647-E702-4D1F-96B1-DD8A59A323ED}">
      <dgm:prSet/>
      <dgm:spPr/>
      <dgm:t>
        <a:bodyPr/>
        <a:lstStyle/>
        <a:p>
          <a:endParaRPr lang="en-US"/>
        </a:p>
      </dgm:t>
    </dgm:pt>
    <dgm:pt modelId="{592B829E-2E59-481A-9644-B9B6628D6E78}" type="sibTrans" cxnId="{409F6647-E702-4D1F-96B1-DD8A59A323ED}">
      <dgm:prSet/>
      <dgm:spPr/>
      <dgm:t>
        <a:bodyPr/>
        <a:lstStyle/>
        <a:p>
          <a:endParaRPr lang="en-US"/>
        </a:p>
      </dgm:t>
    </dgm:pt>
    <dgm:pt modelId="{FE789F73-E51C-45DF-8B46-7729C3D803AB}">
      <dgm:prSet/>
      <dgm:spPr/>
      <dgm:t>
        <a:bodyPr/>
        <a:lstStyle/>
        <a:p>
          <a:pPr>
            <a:defRPr b="1"/>
          </a:pPr>
          <a:r>
            <a:rPr lang="en-US"/>
            <a:t>1987</a:t>
          </a:r>
        </a:p>
      </dgm:t>
    </dgm:pt>
    <dgm:pt modelId="{6ACD99EC-A0F7-400F-97B6-F6777CF6CC7C}" type="parTrans" cxnId="{2E24EF98-0A54-464B-BF9F-C4FFC143D64A}">
      <dgm:prSet/>
      <dgm:spPr/>
      <dgm:t>
        <a:bodyPr/>
        <a:lstStyle/>
        <a:p>
          <a:endParaRPr lang="en-US"/>
        </a:p>
      </dgm:t>
    </dgm:pt>
    <dgm:pt modelId="{7ADE28B4-5237-43A8-BF07-8A046E24C862}" type="sibTrans" cxnId="{2E24EF98-0A54-464B-BF9F-C4FFC143D64A}">
      <dgm:prSet/>
      <dgm:spPr/>
      <dgm:t>
        <a:bodyPr/>
        <a:lstStyle/>
        <a:p>
          <a:endParaRPr lang="en-US"/>
        </a:p>
      </dgm:t>
    </dgm:pt>
    <dgm:pt modelId="{5586D717-011A-4DF0-B062-96C164D93F13}">
      <dgm:prSet/>
      <dgm:spPr/>
      <dgm:t>
        <a:bodyPr/>
        <a:lstStyle/>
        <a:p>
          <a:r>
            <a:rPr lang="en-US"/>
            <a:t>Attention deficit hyperactivity disorder (1987: DSM-III-R)</a:t>
          </a:r>
        </a:p>
      </dgm:t>
    </dgm:pt>
    <dgm:pt modelId="{D6BEACFC-81C0-4295-8DC0-E22430FBEDBC}" type="parTrans" cxnId="{BCCF10E7-83A6-43A9-A2DF-FAD95780EC1B}">
      <dgm:prSet/>
      <dgm:spPr/>
      <dgm:t>
        <a:bodyPr/>
        <a:lstStyle/>
        <a:p>
          <a:endParaRPr lang="en-US"/>
        </a:p>
      </dgm:t>
    </dgm:pt>
    <dgm:pt modelId="{BB9D048C-D757-4A8D-BF4D-BA6A0103FCFD}" type="sibTrans" cxnId="{BCCF10E7-83A6-43A9-A2DF-FAD95780EC1B}">
      <dgm:prSet/>
      <dgm:spPr/>
      <dgm:t>
        <a:bodyPr/>
        <a:lstStyle/>
        <a:p>
          <a:endParaRPr lang="en-US"/>
        </a:p>
      </dgm:t>
    </dgm:pt>
    <dgm:pt modelId="{3F59E0C2-4A64-49EC-A7E6-F4BF8A71C9CA}">
      <dgm:prSet/>
      <dgm:spPr/>
      <dgm:t>
        <a:bodyPr/>
        <a:lstStyle/>
        <a:p>
          <a:pPr>
            <a:defRPr b="1"/>
          </a:pPr>
          <a:r>
            <a:rPr lang="en-US"/>
            <a:t>1994</a:t>
          </a:r>
        </a:p>
      </dgm:t>
    </dgm:pt>
    <dgm:pt modelId="{F080334B-9B26-4C0E-A55C-FA43CF6F2AD9}" type="parTrans" cxnId="{C371ACD0-99DE-4D50-BEE4-5C8A0353550D}">
      <dgm:prSet/>
      <dgm:spPr/>
      <dgm:t>
        <a:bodyPr/>
        <a:lstStyle/>
        <a:p>
          <a:endParaRPr lang="en-US"/>
        </a:p>
      </dgm:t>
    </dgm:pt>
    <dgm:pt modelId="{2DC7F40F-7D81-4685-9B84-BDFC547DBECA}" type="sibTrans" cxnId="{C371ACD0-99DE-4D50-BEE4-5C8A0353550D}">
      <dgm:prSet/>
      <dgm:spPr/>
      <dgm:t>
        <a:bodyPr/>
        <a:lstStyle/>
        <a:p>
          <a:endParaRPr lang="en-US"/>
        </a:p>
      </dgm:t>
    </dgm:pt>
    <dgm:pt modelId="{EE33023E-473A-48A4-A64A-8AE950B96E2D}">
      <dgm:prSet/>
      <dgm:spPr/>
      <dgm:t>
        <a:bodyPr/>
        <a:lstStyle/>
        <a:p>
          <a:r>
            <a:rPr lang="en-US"/>
            <a:t>Attention deficit hyperactivity disorder (1994: DSM-IV)</a:t>
          </a:r>
        </a:p>
      </dgm:t>
    </dgm:pt>
    <dgm:pt modelId="{A818A281-9CE8-4C9F-A74D-F6030B683693}" type="parTrans" cxnId="{394A8E38-FCFD-4FFD-8ED7-DB30F26CAB9F}">
      <dgm:prSet/>
      <dgm:spPr/>
      <dgm:t>
        <a:bodyPr/>
        <a:lstStyle/>
        <a:p>
          <a:endParaRPr lang="en-US"/>
        </a:p>
      </dgm:t>
    </dgm:pt>
    <dgm:pt modelId="{DE9B580F-9054-489B-9E01-B669CA028DD9}" type="sibTrans" cxnId="{394A8E38-FCFD-4FFD-8ED7-DB30F26CAB9F}">
      <dgm:prSet/>
      <dgm:spPr/>
      <dgm:t>
        <a:bodyPr/>
        <a:lstStyle/>
        <a:p>
          <a:endParaRPr lang="en-US"/>
        </a:p>
      </dgm:t>
    </dgm:pt>
    <dgm:pt modelId="{5B2C0573-D938-4774-B15C-6F8F20276ACE}" type="pres">
      <dgm:prSet presAssocID="{2A4C5F10-4D23-4BE9-A9D2-4C2B38D618BB}" presName="root" presStyleCnt="0">
        <dgm:presLayoutVars>
          <dgm:chMax/>
          <dgm:chPref/>
          <dgm:animLvl val="lvl"/>
        </dgm:presLayoutVars>
      </dgm:prSet>
      <dgm:spPr/>
    </dgm:pt>
    <dgm:pt modelId="{990AF4FB-276F-415C-8E4B-AEEE69E393D4}" type="pres">
      <dgm:prSet presAssocID="{2A4C5F10-4D23-4BE9-A9D2-4C2B38D618BB}" presName="divider" presStyleLbl="node1" presStyleIdx="0" presStyleCnt="1"/>
      <dgm:spPr/>
    </dgm:pt>
    <dgm:pt modelId="{03966F83-BE70-4B73-AECF-A47130411149}" type="pres">
      <dgm:prSet presAssocID="{2A4C5F10-4D23-4BE9-A9D2-4C2B38D618BB}" presName="nodes" presStyleCnt="0">
        <dgm:presLayoutVars>
          <dgm:chMax/>
          <dgm:chPref/>
          <dgm:animLvl val="lvl"/>
        </dgm:presLayoutVars>
      </dgm:prSet>
      <dgm:spPr/>
    </dgm:pt>
    <dgm:pt modelId="{11D70FF5-71BB-4A10-BEAA-997A84A51513}" type="pres">
      <dgm:prSet presAssocID="{A2721B21-2557-4747-BD05-E608397F111C}" presName="composite" presStyleCnt="0"/>
      <dgm:spPr/>
    </dgm:pt>
    <dgm:pt modelId="{68B19520-B72B-484A-BDCC-DB30E8E2A2DC}" type="pres">
      <dgm:prSet presAssocID="{A2721B21-2557-4747-BD05-E608397F111C}" presName="L1TextContainer" presStyleLbl="revTx" presStyleIdx="0" presStyleCnt="6">
        <dgm:presLayoutVars>
          <dgm:chMax val="1"/>
          <dgm:chPref val="1"/>
          <dgm:bulletEnabled val="1"/>
        </dgm:presLayoutVars>
      </dgm:prSet>
      <dgm:spPr/>
    </dgm:pt>
    <dgm:pt modelId="{66556F73-AC53-44FA-A684-1B8E6D0CAE4F}" type="pres">
      <dgm:prSet presAssocID="{A2721B21-2557-4747-BD05-E608397F111C}" presName="L2TextContainerWrapper" presStyleCnt="0">
        <dgm:presLayoutVars>
          <dgm:chMax val="0"/>
          <dgm:chPref val="0"/>
          <dgm:bulletEnabled val="1"/>
        </dgm:presLayoutVars>
      </dgm:prSet>
      <dgm:spPr/>
    </dgm:pt>
    <dgm:pt modelId="{8B03A41F-5CCD-43CD-9578-CA799E017AA0}" type="pres">
      <dgm:prSet presAssocID="{A2721B21-2557-4747-BD05-E608397F111C}" presName="L2TextContainer" presStyleLbl="bgAccFollowNode1" presStyleIdx="0" presStyleCnt="6"/>
      <dgm:spPr/>
    </dgm:pt>
    <dgm:pt modelId="{5F499B79-8CC5-47CD-A85C-7D1C4E561307}" type="pres">
      <dgm:prSet presAssocID="{A2721B21-2557-4747-BD05-E608397F111C}" presName="FlexibleEmptyPlaceHolder" presStyleCnt="0"/>
      <dgm:spPr/>
    </dgm:pt>
    <dgm:pt modelId="{E6788BBE-1EB1-4887-8CD1-81BCD1A92DE3}" type="pres">
      <dgm:prSet presAssocID="{A2721B21-2557-4747-BD05-E608397F111C}" presName="ConnectLine" presStyleLbl="alignNode1" presStyleIdx="0" presStyleCnt="6"/>
      <dgm:spPr>
        <a:solidFill>
          <a:schemeClr val="accent5">
            <a:hueOff val="0"/>
            <a:satOff val="0"/>
            <a:lumOff val="0"/>
            <a:alphaOff val="0"/>
          </a:schemeClr>
        </a:solidFill>
        <a:ln w="6350" cap="flat" cmpd="sng" algn="ctr">
          <a:solidFill>
            <a:schemeClr val="accent5">
              <a:hueOff val="0"/>
              <a:satOff val="0"/>
              <a:lumOff val="0"/>
              <a:alphaOff val="0"/>
            </a:schemeClr>
          </a:solidFill>
          <a:prstDash val="dash"/>
        </a:ln>
        <a:effectLst/>
      </dgm:spPr>
    </dgm:pt>
    <dgm:pt modelId="{F853FDC5-8FA2-4443-BCC3-D4F540AAA537}" type="pres">
      <dgm:prSet presAssocID="{A2721B21-2557-4747-BD05-E608397F111C}" presName="ConnectorPoint" presStyleLbl="fgAcc1" presStyleIdx="0" presStyleCnt="6"/>
      <dgm:spPr>
        <a:solidFill>
          <a:schemeClr val="lt1">
            <a:alpha val="90000"/>
            <a:hueOff val="0"/>
            <a:satOff val="0"/>
            <a:lumOff val="0"/>
            <a:alphaOff val="0"/>
          </a:schemeClr>
        </a:solidFill>
        <a:ln w="15875" cap="flat" cmpd="sng" algn="ctr">
          <a:noFill/>
          <a:prstDash val="solid"/>
        </a:ln>
        <a:effectLst/>
      </dgm:spPr>
    </dgm:pt>
    <dgm:pt modelId="{0F699D70-262D-45AB-857B-40F7F1D61D2F}" type="pres">
      <dgm:prSet presAssocID="{A2721B21-2557-4747-BD05-E608397F111C}" presName="EmptyPlaceHolder" presStyleCnt="0"/>
      <dgm:spPr/>
    </dgm:pt>
    <dgm:pt modelId="{E278D189-6A89-4CF8-A9FC-F26C13481372}" type="pres">
      <dgm:prSet presAssocID="{D1B420CA-4527-4C05-A2DF-3FE5E8A05729}" presName="spaceBetweenRectangles" presStyleCnt="0"/>
      <dgm:spPr/>
    </dgm:pt>
    <dgm:pt modelId="{9EC362A4-2BB1-43CA-AC56-102F308E2C76}" type="pres">
      <dgm:prSet presAssocID="{B7DCF1C4-EBEB-47E8-85E2-5A9B48D8A0DD}" presName="composite" presStyleCnt="0"/>
      <dgm:spPr/>
    </dgm:pt>
    <dgm:pt modelId="{539F5608-0F04-47AE-B88D-F66CEC99520B}" type="pres">
      <dgm:prSet presAssocID="{B7DCF1C4-EBEB-47E8-85E2-5A9B48D8A0DD}" presName="L1TextContainer" presStyleLbl="revTx" presStyleIdx="1" presStyleCnt="6">
        <dgm:presLayoutVars>
          <dgm:chMax val="1"/>
          <dgm:chPref val="1"/>
          <dgm:bulletEnabled val="1"/>
        </dgm:presLayoutVars>
      </dgm:prSet>
      <dgm:spPr/>
    </dgm:pt>
    <dgm:pt modelId="{1926E75C-0A12-428D-847F-A85AE2764802}" type="pres">
      <dgm:prSet presAssocID="{B7DCF1C4-EBEB-47E8-85E2-5A9B48D8A0DD}" presName="L2TextContainerWrapper" presStyleCnt="0">
        <dgm:presLayoutVars>
          <dgm:chMax val="0"/>
          <dgm:chPref val="0"/>
          <dgm:bulletEnabled val="1"/>
        </dgm:presLayoutVars>
      </dgm:prSet>
      <dgm:spPr/>
    </dgm:pt>
    <dgm:pt modelId="{42E084D3-3E94-48A8-B1B1-CB70BE9C991F}" type="pres">
      <dgm:prSet presAssocID="{B7DCF1C4-EBEB-47E8-85E2-5A9B48D8A0DD}" presName="L2TextContainer" presStyleLbl="bgAccFollowNode1" presStyleIdx="1" presStyleCnt="6"/>
      <dgm:spPr/>
    </dgm:pt>
    <dgm:pt modelId="{72DA1B24-EE3B-42DD-A402-BA791AA2D879}" type="pres">
      <dgm:prSet presAssocID="{B7DCF1C4-EBEB-47E8-85E2-5A9B48D8A0DD}" presName="FlexibleEmptyPlaceHolder" presStyleCnt="0"/>
      <dgm:spPr/>
    </dgm:pt>
    <dgm:pt modelId="{CB064ED9-67DE-4D31-89C1-87B500E39897}" type="pres">
      <dgm:prSet presAssocID="{B7DCF1C4-EBEB-47E8-85E2-5A9B48D8A0DD}" presName="ConnectLine" presStyleLbl="alignNode1" presStyleIdx="1" presStyleCnt="6"/>
      <dgm:spPr>
        <a:solidFill>
          <a:schemeClr val="accent5">
            <a:hueOff val="1000576"/>
            <a:satOff val="740"/>
            <a:lumOff val="2078"/>
            <a:alphaOff val="0"/>
          </a:schemeClr>
        </a:solidFill>
        <a:ln w="6350" cap="flat" cmpd="sng" algn="ctr">
          <a:solidFill>
            <a:schemeClr val="accent5">
              <a:hueOff val="1000576"/>
              <a:satOff val="740"/>
              <a:lumOff val="2078"/>
              <a:alphaOff val="0"/>
            </a:schemeClr>
          </a:solidFill>
          <a:prstDash val="dash"/>
        </a:ln>
        <a:effectLst/>
      </dgm:spPr>
    </dgm:pt>
    <dgm:pt modelId="{8F3B1CA1-D54A-4A58-9943-3145D58908F5}" type="pres">
      <dgm:prSet presAssocID="{B7DCF1C4-EBEB-47E8-85E2-5A9B48D8A0DD}" presName="ConnectorPoint" presStyleLbl="fgAcc1" presStyleIdx="1" presStyleCnt="6"/>
      <dgm:spPr>
        <a:solidFill>
          <a:schemeClr val="lt1">
            <a:alpha val="90000"/>
            <a:hueOff val="0"/>
            <a:satOff val="0"/>
            <a:lumOff val="0"/>
            <a:alphaOff val="0"/>
          </a:schemeClr>
        </a:solidFill>
        <a:ln w="15875" cap="flat" cmpd="sng" algn="ctr">
          <a:noFill/>
          <a:prstDash val="solid"/>
        </a:ln>
        <a:effectLst/>
      </dgm:spPr>
    </dgm:pt>
    <dgm:pt modelId="{BCD339A2-DC71-48D5-A390-50B61BEC8405}" type="pres">
      <dgm:prSet presAssocID="{B7DCF1C4-EBEB-47E8-85E2-5A9B48D8A0DD}" presName="EmptyPlaceHolder" presStyleCnt="0"/>
      <dgm:spPr/>
    </dgm:pt>
    <dgm:pt modelId="{784E9570-B909-456B-88D4-AECBF51BC5D3}" type="pres">
      <dgm:prSet presAssocID="{981CACBC-2AB6-4BD3-897D-BB82CD32268A}" presName="spaceBetweenRectangles" presStyleCnt="0"/>
      <dgm:spPr/>
    </dgm:pt>
    <dgm:pt modelId="{9E986E26-4128-458D-9BD5-AD01F87FF239}" type="pres">
      <dgm:prSet presAssocID="{B2111776-FE2C-4C0A-B2C2-1605C4B1D06D}" presName="composite" presStyleCnt="0"/>
      <dgm:spPr/>
    </dgm:pt>
    <dgm:pt modelId="{DB18A94C-5403-4806-B55F-6B8C7C5AFA0D}" type="pres">
      <dgm:prSet presAssocID="{B2111776-FE2C-4C0A-B2C2-1605C4B1D06D}" presName="L1TextContainer" presStyleLbl="revTx" presStyleIdx="2" presStyleCnt="6">
        <dgm:presLayoutVars>
          <dgm:chMax val="1"/>
          <dgm:chPref val="1"/>
          <dgm:bulletEnabled val="1"/>
        </dgm:presLayoutVars>
      </dgm:prSet>
      <dgm:spPr/>
    </dgm:pt>
    <dgm:pt modelId="{52015D79-6B3B-497E-9699-DA7970F7E3E9}" type="pres">
      <dgm:prSet presAssocID="{B2111776-FE2C-4C0A-B2C2-1605C4B1D06D}" presName="L2TextContainerWrapper" presStyleCnt="0">
        <dgm:presLayoutVars>
          <dgm:chMax val="0"/>
          <dgm:chPref val="0"/>
          <dgm:bulletEnabled val="1"/>
        </dgm:presLayoutVars>
      </dgm:prSet>
      <dgm:spPr/>
    </dgm:pt>
    <dgm:pt modelId="{2E0C7637-931F-49F5-957C-D6607675EFFA}" type="pres">
      <dgm:prSet presAssocID="{B2111776-FE2C-4C0A-B2C2-1605C4B1D06D}" presName="L2TextContainer" presStyleLbl="bgAccFollowNode1" presStyleIdx="2" presStyleCnt="6"/>
      <dgm:spPr/>
    </dgm:pt>
    <dgm:pt modelId="{EF8FADF7-B8BB-4CD8-A6F2-1FAA0F8FD0DB}" type="pres">
      <dgm:prSet presAssocID="{B2111776-FE2C-4C0A-B2C2-1605C4B1D06D}" presName="FlexibleEmptyPlaceHolder" presStyleCnt="0"/>
      <dgm:spPr/>
    </dgm:pt>
    <dgm:pt modelId="{42ECDCCA-F857-4CE3-8F13-2234B8F34F04}" type="pres">
      <dgm:prSet presAssocID="{B2111776-FE2C-4C0A-B2C2-1605C4B1D06D}" presName="ConnectLine" presStyleLbl="alignNode1" presStyleIdx="2" presStyleCnt="6"/>
      <dgm:spPr>
        <a:solidFill>
          <a:schemeClr val="accent5">
            <a:hueOff val="2001152"/>
            <a:satOff val="1480"/>
            <a:lumOff val="4156"/>
            <a:alphaOff val="0"/>
          </a:schemeClr>
        </a:solidFill>
        <a:ln w="6350" cap="flat" cmpd="sng" algn="ctr">
          <a:solidFill>
            <a:schemeClr val="accent5">
              <a:hueOff val="2001152"/>
              <a:satOff val="1480"/>
              <a:lumOff val="4156"/>
              <a:alphaOff val="0"/>
            </a:schemeClr>
          </a:solidFill>
          <a:prstDash val="dash"/>
        </a:ln>
        <a:effectLst/>
      </dgm:spPr>
    </dgm:pt>
    <dgm:pt modelId="{76476A12-841A-4BCD-926F-73382A903626}" type="pres">
      <dgm:prSet presAssocID="{B2111776-FE2C-4C0A-B2C2-1605C4B1D06D}" presName="ConnectorPoint" presStyleLbl="fgAcc1" presStyleIdx="2" presStyleCnt="6"/>
      <dgm:spPr>
        <a:solidFill>
          <a:schemeClr val="lt1">
            <a:alpha val="90000"/>
            <a:hueOff val="0"/>
            <a:satOff val="0"/>
            <a:lumOff val="0"/>
            <a:alphaOff val="0"/>
          </a:schemeClr>
        </a:solidFill>
        <a:ln w="15875" cap="flat" cmpd="sng" algn="ctr">
          <a:noFill/>
          <a:prstDash val="solid"/>
        </a:ln>
        <a:effectLst/>
      </dgm:spPr>
    </dgm:pt>
    <dgm:pt modelId="{B1E1191A-2057-4FD0-8282-66E1ACC8BB1F}" type="pres">
      <dgm:prSet presAssocID="{B2111776-FE2C-4C0A-B2C2-1605C4B1D06D}" presName="EmptyPlaceHolder" presStyleCnt="0"/>
      <dgm:spPr/>
    </dgm:pt>
    <dgm:pt modelId="{8684161F-C4F8-45B5-92D6-1826255754BC}" type="pres">
      <dgm:prSet presAssocID="{785B2C31-72B1-4CDD-94DF-390437B44F9F}" presName="spaceBetweenRectangles" presStyleCnt="0"/>
      <dgm:spPr/>
    </dgm:pt>
    <dgm:pt modelId="{D8DBAE13-25DA-4E19-876C-1C661115284C}" type="pres">
      <dgm:prSet presAssocID="{6D041D2B-FE18-415B-92E7-D7AEA9C465AE}" presName="composite" presStyleCnt="0"/>
      <dgm:spPr/>
    </dgm:pt>
    <dgm:pt modelId="{DCCD5CD6-DEA0-42EF-8F30-5ED3EED8749A}" type="pres">
      <dgm:prSet presAssocID="{6D041D2B-FE18-415B-92E7-D7AEA9C465AE}" presName="L1TextContainer" presStyleLbl="revTx" presStyleIdx="3" presStyleCnt="6">
        <dgm:presLayoutVars>
          <dgm:chMax val="1"/>
          <dgm:chPref val="1"/>
          <dgm:bulletEnabled val="1"/>
        </dgm:presLayoutVars>
      </dgm:prSet>
      <dgm:spPr/>
    </dgm:pt>
    <dgm:pt modelId="{3FAFA66B-1CA1-4844-9771-3A67FB7D2B2D}" type="pres">
      <dgm:prSet presAssocID="{6D041D2B-FE18-415B-92E7-D7AEA9C465AE}" presName="L2TextContainerWrapper" presStyleCnt="0">
        <dgm:presLayoutVars>
          <dgm:chMax val="0"/>
          <dgm:chPref val="0"/>
          <dgm:bulletEnabled val="1"/>
        </dgm:presLayoutVars>
      </dgm:prSet>
      <dgm:spPr/>
    </dgm:pt>
    <dgm:pt modelId="{ADA1E22D-E6DC-4E7E-9C15-F13EEA94BCC4}" type="pres">
      <dgm:prSet presAssocID="{6D041D2B-FE18-415B-92E7-D7AEA9C465AE}" presName="L2TextContainer" presStyleLbl="bgAccFollowNode1" presStyleIdx="3" presStyleCnt="6"/>
      <dgm:spPr/>
    </dgm:pt>
    <dgm:pt modelId="{962A2D49-C2AA-4B14-9567-CB15B450ED3A}" type="pres">
      <dgm:prSet presAssocID="{6D041D2B-FE18-415B-92E7-D7AEA9C465AE}" presName="FlexibleEmptyPlaceHolder" presStyleCnt="0"/>
      <dgm:spPr/>
    </dgm:pt>
    <dgm:pt modelId="{DDA5396D-60D8-4C7B-91F4-01BBF07D20C5}" type="pres">
      <dgm:prSet presAssocID="{6D041D2B-FE18-415B-92E7-D7AEA9C465AE}" presName="ConnectLine" presStyleLbl="alignNode1" presStyleIdx="3" presStyleCnt="6"/>
      <dgm:spPr>
        <a:solidFill>
          <a:schemeClr val="accent5">
            <a:hueOff val="3001728"/>
            <a:satOff val="2220"/>
            <a:lumOff val="6235"/>
            <a:alphaOff val="0"/>
          </a:schemeClr>
        </a:solidFill>
        <a:ln w="6350" cap="flat" cmpd="sng" algn="ctr">
          <a:solidFill>
            <a:schemeClr val="accent5">
              <a:hueOff val="3001728"/>
              <a:satOff val="2220"/>
              <a:lumOff val="6235"/>
              <a:alphaOff val="0"/>
            </a:schemeClr>
          </a:solidFill>
          <a:prstDash val="dash"/>
        </a:ln>
        <a:effectLst/>
      </dgm:spPr>
    </dgm:pt>
    <dgm:pt modelId="{CC0894BA-1F5E-4A57-A2D2-67429BA7B1C9}" type="pres">
      <dgm:prSet presAssocID="{6D041D2B-FE18-415B-92E7-D7AEA9C465AE}" presName="ConnectorPoint" presStyleLbl="fgAcc1" presStyleIdx="3" presStyleCnt="6"/>
      <dgm:spPr>
        <a:solidFill>
          <a:schemeClr val="lt1">
            <a:alpha val="90000"/>
            <a:hueOff val="0"/>
            <a:satOff val="0"/>
            <a:lumOff val="0"/>
            <a:alphaOff val="0"/>
          </a:schemeClr>
        </a:solidFill>
        <a:ln w="15875" cap="flat" cmpd="sng" algn="ctr">
          <a:noFill/>
          <a:prstDash val="solid"/>
        </a:ln>
        <a:effectLst/>
      </dgm:spPr>
    </dgm:pt>
    <dgm:pt modelId="{888856A0-AC85-48F4-8D91-855D4C6B376D}" type="pres">
      <dgm:prSet presAssocID="{6D041D2B-FE18-415B-92E7-D7AEA9C465AE}" presName="EmptyPlaceHolder" presStyleCnt="0"/>
      <dgm:spPr/>
    </dgm:pt>
    <dgm:pt modelId="{8FDDA7A9-5CB3-4499-B213-21BDB15CC078}" type="pres">
      <dgm:prSet presAssocID="{09B8BC95-C547-4F83-93DD-C337AE0E31D9}" presName="spaceBetweenRectangles" presStyleCnt="0"/>
      <dgm:spPr/>
    </dgm:pt>
    <dgm:pt modelId="{DF28AD74-4E3F-4570-969E-7727E9FED320}" type="pres">
      <dgm:prSet presAssocID="{FE789F73-E51C-45DF-8B46-7729C3D803AB}" presName="composite" presStyleCnt="0"/>
      <dgm:spPr/>
    </dgm:pt>
    <dgm:pt modelId="{A43BF3FB-6A69-4985-8EAE-AA4CA6C81365}" type="pres">
      <dgm:prSet presAssocID="{FE789F73-E51C-45DF-8B46-7729C3D803AB}" presName="L1TextContainer" presStyleLbl="revTx" presStyleIdx="4" presStyleCnt="6">
        <dgm:presLayoutVars>
          <dgm:chMax val="1"/>
          <dgm:chPref val="1"/>
          <dgm:bulletEnabled val="1"/>
        </dgm:presLayoutVars>
      </dgm:prSet>
      <dgm:spPr/>
    </dgm:pt>
    <dgm:pt modelId="{EC33B864-5A30-4C3B-9C77-3E57ACDD840B}" type="pres">
      <dgm:prSet presAssocID="{FE789F73-E51C-45DF-8B46-7729C3D803AB}" presName="L2TextContainerWrapper" presStyleCnt="0">
        <dgm:presLayoutVars>
          <dgm:chMax val="0"/>
          <dgm:chPref val="0"/>
          <dgm:bulletEnabled val="1"/>
        </dgm:presLayoutVars>
      </dgm:prSet>
      <dgm:spPr/>
    </dgm:pt>
    <dgm:pt modelId="{DA6E24C9-D268-4501-9EA2-F8DFA3364DF1}" type="pres">
      <dgm:prSet presAssocID="{FE789F73-E51C-45DF-8B46-7729C3D803AB}" presName="L2TextContainer" presStyleLbl="bgAccFollowNode1" presStyleIdx="4" presStyleCnt="6"/>
      <dgm:spPr/>
    </dgm:pt>
    <dgm:pt modelId="{AC906A97-25B4-4EFB-8D33-48389EDD33B8}" type="pres">
      <dgm:prSet presAssocID="{FE789F73-E51C-45DF-8B46-7729C3D803AB}" presName="FlexibleEmptyPlaceHolder" presStyleCnt="0"/>
      <dgm:spPr/>
    </dgm:pt>
    <dgm:pt modelId="{2629ECF0-BEE5-4F4D-AC66-503F83768FB7}" type="pres">
      <dgm:prSet presAssocID="{FE789F73-E51C-45DF-8B46-7729C3D803AB}" presName="ConnectLine" presStyleLbl="alignNode1" presStyleIdx="4" presStyleCnt="6"/>
      <dgm:spPr>
        <a:solidFill>
          <a:schemeClr val="accent5">
            <a:hueOff val="4002303"/>
            <a:satOff val="2960"/>
            <a:lumOff val="8313"/>
            <a:alphaOff val="0"/>
          </a:schemeClr>
        </a:solidFill>
        <a:ln w="6350" cap="flat" cmpd="sng" algn="ctr">
          <a:solidFill>
            <a:schemeClr val="accent5">
              <a:hueOff val="4002303"/>
              <a:satOff val="2960"/>
              <a:lumOff val="8313"/>
              <a:alphaOff val="0"/>
            </a:schemeClr>
          </a:solidFill>
          <a:prstDash val="dash"/>
        </a:ln>
        <a:effectLst/>
      </dgm:spPr>
    </dgm:pt>
    <dgm:pt modelId="{DBEDC99E-6D92-405E-B623-38A2A5E3F1F0}" type="pres">
      <dgm:prSet presAssocID="{FE789F73-E51C-45DF-8B46-7729C3D803AB}" presName="ConnectorPoint" presStyleLbl="fgAcc1" presStyleIdx="4" presStyleCnt="6"/>
      <dgm:spPr>
        <a:solidFill>
          <a:schemeClr val="lt1">
            <a:alpha val="90000"/>
            <a:hueOff val="0"/>
            <a:satOff val="0"/>
            <a:lumOff val="0"/>
            <a:alphaOff val="0"/>
          </a:schemeClr>
        </a:solidFill>
        <a:ln w="15875" cap="flat" cmpd="sng" algn="ctr">
          <a:noFill/>
          <a:prstDash val="solid"/>
        </a:ln>
        <a:effectLst/>
      </dgm:spPr>
    </dgm:pt>
    <dgm:pt modelId="{62B1984C-51DF-4D1E-89C1-450AC78FC9DF}" type="pres">
      <dgm:prSet presAssocID="{FE789F73-E51C-45DF-8B46-7729C3D803AB}" presName="EmptyPlaceHolder" presStyleCnt="0"/>
      <dgm:spPr/>
    </dgm:pt>
    <dgm:pt modelId="{054FDE1A-31A0-4CC0-B05D-6FDB5F0C92CB}" type="pres">
      <dgm:prSet presAssocID="{7ADE28B4-5237-43A8-BF07-8A046E24C862}" presName="spaceBetweenRectangles" presStyleCnt="0"/>
      <dgm:spPr/>
    </dgm:pt>
    <dgm:pt modelId="{5B3F61CD-413A-4D03-A22C-1EF82386FD16}" type="pres">
      <dgm:prSet presAssocID="{3F59E0C2-4A64-49EC-A7E6-F4BF8A71C9CA}" presName="composite" presStyleCnt="0"/>
      <dgm:spPr/>
    </dgm:pt>
    <dgm:pt modelId="{7D85972A-9DCB-4B57-A6EE-7FB1D7F7A89C}" type="pres">
      <dgm:prSet presAssocID="{3F59E0C2-4A64-49EC-A7E6-F4BF8A71C9CA}" presName="L1TextContainer" presStyleLbl="revTx" presStyleIdx="5" presStyleCnt="6">
        <dgm:presLayoutVars>
          <dgm:chMax val="1"/>
          <dgm:chPref val="1"/>
          <dgm:bulletEnabled val="1"/>
        </dgm:presLayoutVars>
      </dgm:prSet>
      <dgm:spPr/>
    </dgm:pt>
    <dgm:pt modelId="{6AB9E20D-E280-4C2A-AD9D-EE6101A2BC17}" type="pres">
      <dgm:prSet presAssocID="{3F59E0C2-4A64-49EC-A7E6-F4BF8A71C9CA}" presName="L2TextContainerWrapper" presStyleCnt="0">
        <dgm:presLayoutVars>
          <dgm:chMax val="0"/>
          <dgm:chPref val="0"/>
          <dgm:bulletEnabled val="1"/>
        </dgm:presLayoutVars>
      </dgm:prSet>
      <dgm:spPr/>
    </dgm:pt>
    <dgm:pt modelId="{A3375B2F-41EC-4139-A7D1-D10D15E52562}" type="pres">
      <dgm:prSet presAssocID="{3F59E0C2-4A64-49EC-A7E6-F4BF8A71C9CA}" presName="L2TextContainer" presStyleLbl="bgAccFollowNode1" presStyleIdx="5" presStyleCnt="6"/>
      <dgm:spPr/>
    </dgm:pt>
    <dgm:pt modelId="{E730E1CC-9C41-4243-8A27-B1FCC8BFFB28}" type="pres">
      <dgm:prSet presAssocID="{3F59E0C2-4A64-49EC-A7E6-F4BF8A71C9CA}" presName="FlexibleEmptyPlaceHolder" presStyleCnt="0"/>
      <dgm:spPr/>
    </dgm:pt>
    <dgm:pt modelId="{9D9D283C-8191-41C6-8154-CF4D8F399B2A}" type="pres">
      <dgm:prSet presAssocID="{3F59E0C2-4A64-49EC-A7E6-F4BF8A71C9CA}" presName="ConnectLine" presStyleLbl="alignNode1" presStyleIdx="5" presStyleCnt="6"/>
      <dgm:spPr>
        <a:solidFill>
          <a:schemeClr val="accent5">
            <a:hueOff val="5002879"/>
            <a:satOff val="3700"/>
            <a:lumOff val="10391"/>
            <a:alphaOff val="0"/>
          </a:schemeClr>
        </a:solidFill>
        <a:ln w="6350" cap="flat" cmpd="sng" algn="ctr">
          <a:solidFill>
            <a:schemeClr val="accent5">
              <a:hueOff val="5002879"/>
              <a:satOff val="3700"/>
              <a:lumOff val="10391"/>
              <a:alphaOff val="0"/>
            </a:schemeClr>
          </a:solidFill>
          <a:prstDash val="dash"/>
        </a:ln>
        <a:effectLst/>
      </dgm:spPr>
    </dgm:pt>
    <dgm:pt modelId="{E5DB05D5-6A3D-4089-B93E-F192DA9134A7}" type="pres">
      <dgm:prSet presAssocID="{3F59E0C2-4A64-49EC-A7E6-F4BF8A71C9CA}" presName="ConnectorPoint" presStyleLbl="fgAcc1" presStyleIdx="5" presStyleCnt="6"/>
      <dgm:spPr>
        <a:solidFill>
          <a:schemeClr val="lt1">
            <a:alpha val="90000"/>
            <a:hueOff val="0"/>
            <a:satOff val="0"/>
            <a:lumOff val="0"/>
            <a:alphaOff val="0"/>
          </a:schemeClr>
        </a:solidFill>
        <a:ln w="15875" cap="flat" cmpd="sng" algn="ctr">
          <a:noFill/>
          <a:prstDash val="solid"/>
        </a:ln>
        <a:effectLst/>
      </dgm:spPr>
    </dgm:pt>
    <dgm:pt modelId="{2E4D37E8-2D60-42C8-A61A-193916E33842}" type="pres">
      <dgm:prSet presAssocID="{3F59E0C2-4A64-49EC-A7E6-F4BF8A71C9CA}" presName="EmptyPlaceHolder" presStyleCnt="0"/>
      <dgm:spPr/>
    </dgm:pt>
  </dgm:ptLst>
  <dgm:cxnLst>
    <dgm:cxn modelId="{7F523304-3725-49BF-81C9-05C9BED2E5BC}" type="presOf" srcId="{A2721B21-2557-4747-BD05-E608397F111C}" destId="{68B19520-B72B-484A-BDCC-DB30E8E2A2DC}" srcOrd="0" destOrd="0" presId="urn:microsoft.com/office/officeart/2017/3/layout/HorizontalPathTimeline"/>
    <dgm:cxn modelId="{564C3D0D-251C-47F6-937A-FE4B410F3ED9}" type="presOf" srcId="{CB8D2907-C85B-466E-9E88-13F209EDDF79}" destId="{42E084D3-3E94-48A8-B1B1-CB70BE9C991F}" srcOrd="0" destOrd="0" presId="urn:microsoft.com/office/officeart/2017/3/layout/HorizontalPathTimeline"/>
    <dgm:cxn modelId="{E989B219-B924-40AF-91D5-8C3D300747A5}" type="presOf" srcId="{5586D717-011A-4DF0-B062-96C164D93F13}" destId="{DA6E24C9-D268-4501-9EA2-F8DFA3364DF1}" srcOrd="0" destOrd="0" presId="urn:microsoft.com/office/officeart/2017/3/layout/HorizontalPathTimeline"/>
    <dgm:cxn modelId="{FDF61830-8302-464B-8937-3147760410EF}" srcId="{2A4C5F10-4D23-4BE9-A9D2-4C2B38D618BB}" destId="{6D041D2B-FE18-415B-92E7-D7AEA9C465AE}" srcOrd="3" destOrd="0" parTransId="{655F8262-14BC-40CE-8A85-D1779E2AC95F}" sibTransId="{09B8BC95-C547-4F83-93DD-C337AE0E31D9}"/>
    <dgm:cxn modelId="{A5C77938-EDD8-4BA7-B3F8-E408A8A3EFBE}" type="presOf" srcId="{FE754F12-5481-40C6-BE5C-18D9400ED376}" destId="{2E0C7637-931F-49F5-957C-D6607675EFFA}" srcOrd="0" destOrd="0" presId="urn:microsoft.com/office/officeart/2017/3/layout/HorizontalPathTimeline"/>
    <dgm:cxn modelId="{394A8E38-FCFD-4FFD-8ED7-DB30F26CAB9F}" srcId="{3F59E0C2-4A64-49EC-A7E6-F4BF8A71C9CA}" destId="{EE33023E-473A-48A4-A64A-8AE950B96E2D}" srcOrd="0" destOrd="0" parTransId="{A818A281-9CE8-4C9F-A74D-F6030B683693}" sibTransId="{DE9B580F-9054-489B-9E01-B669CA028DD9}"/>
    <dgm:cxn modelId="{4DA8C63B-BD28-4392-A4EB-B230B9E19337}" srcId="{2A4C5F10-4D23-4BE9-A9D2-4C2B38D618BB}" destId="{B2111776-FE2C-4C0A-B2C2-1605C4B1D06D}" srcOrd="2" destOrd="0" parTransId="{1952A2F6-4FA7-47CA-A49A-9C7122267EFC}" sibTransId="{785B2C31-72B1-4CDD-94DF-390437B44F9F}"/>
    <dgm:cxn modelId="{81676B44-EE95-4191-AB0F-94F7279EC8AF}" srcId="{B2111776-FE2C-4C0A-B2C2-1605C4B1D06D}" destId="{FE754F12-5481-40C6-BE5C-18D9400ED376}" srcOrd="0" destOrd="0" parTransId="{48B234F4-78D0-4EB4-839A-BA24F8B061C5}" sibTransId="{6DB0C9AC-1F3F-4776-9079-E35251B90B7D}"/>
    <dgm:cxn modelId="{409F6647-E702-4D1F-96B1-DD8A59A323ED}" srcId="{6D041D2B-FE18-415B-92E7-D7AEA9C465AE}" destId="{22777881-4D27-48FB-890E-B807E5924F16}" srcOrd="0" destOrd="0" parTransId="{B1C9B18F-A848-4F04-95C3-D50F6706EBFE}" sibTransId="{592B829E-2E59-481A-9644-B9B6628D6E78}"/>
    <dgm:cxn modelId="{C1C78655-712F-4E9E-8C31-ACAAC6D904C1}" type="presOf" srcId="{22777881-4D27-48FB-890E-B807E5924F16}" destId="{ADA1E22D-E6DC-4E7E-9C15-F13EEA94BCC4}" srcOrd="0" destOrd="0" presId="urn:microsoft.com/office/officeart/2017/3/layout/HorizontalPathTimeline"/>
    <dgm:cxn modelId="{9ABC6478-03E6-48CD-8B63-3B9B7FFA7754}" srcId="{B7DCF1C4-EBEB-47E8-85E2-5A9B48D8A0DD}" destId="{CB8D2907-C85B-466E-9E88-13F209EDDF79}" srcOrd="0" destOrd="0" parTransId="{87DBF2FA-7ACF-4D8C-9F0F-286A9B8AD6A5}" sibTransId="{2B0FB6E1-8C15-4C3A-90A3-E6AEACF421BF}"/>
    <dgm:cxn modelId="{4E622B7B-EB83-4684-99A0-B3DEEDBC75D2}" type="presOf" srcId="{B2111776-FE2C-4C0A-B2C2-1605C4B1D06D}" destId="{DB18A94C-5403-4806-B55F-6B8C7C5AFA0D}" srcOrd="0" destOrd="0" presId="urn:microsoft.com/office/officeart/2017/3/layout/HorizontalPathTimeline"/>
    <dgm:cxn modelId="{8B006F89-3CE0-47CF-A56E-24CE9B91B848}" type="presOf" srcId="{B01C4B8F-0AFE-436F-97E3-23F77604EB10}" destId="{8B03A41F-5CCD-43CD-9578-CA799E017AA0}" srcOrd="0" destOrd="0" presId="urn:microsoft.com/office/officeart/2017/3/layout/HorizontalPathTimeline"/>
    <dgm:cxn modelId="{AD011D98-7E73-4C22-93D9-F7E91D86DA42}" srcId="{A2721B21-2557-4747-BD05-E608397F111C}" destId="{B01C4B8F-0AFE-436F-97E3-23F77604EB10}" srcOrd="0" destOrd="0" parTransId="{CEBD1233-ABE5-4E12-948D-8E29D5983CB5}" sibTransId="{E3FE6CBF-7BF4-473B-88C6-85F448C51268}"/>
    <dgm:cxn modelId="{2E24EF98-0A54-464B-BF9F-C4FFC143D64A}" srcId="{2A4C5F10-4D23-4BE9-A9D2-4C2B38D618BB}" destId="{FE789F73-E51C-45DF-8B46-7729C3D803AB}" srcOrd="4" destOrd="0" parTransId="{6ACD99EC-A0F7-400F-97B6-F6777CF6CC7C}" sibTransId="{7ADE28B4-5237-43A8-BF07-8A046E24C862}"/>
    <dgm:cxn modelId="{C0F8069B-50BC-413E-8F44-934EF279D929}" type="presOf" srcId="{6D041D2B-FE18-415B-92E7-D7AEA9C465AE}" destId="{DCCD5CD6-DEA0-42EF-8F30-5ED3EED8749A}" srcOrd="0" destOrd="0" presId="urn:microsoft.com/office/officeart/2017/3/layout/HorizontalPathTimeline"/>
    <dgm:cxn modelId="{D27060A3-7B04-4DF3-95D0-E36B6EE41729}" type="presOf" srcId="{EE33023E-473A-48A4-A64A-8AE950B96E2D}" destId="{A3375B2F-41EC-4139-A7D1-D10D15E52562}" srcOrd="0" destOrd="0" presId="urn:microsoft.com/office/officeart/2017/3/layout/HorizontalPathTimeline"/>
    <dgm:cxn modelId="{27D11DB2-07F9-4B6E-B349-26B429314C7D}" type="presOf" srcId="{B7DCF1C4-EBEB-47E8-85E2-5A9B48D8A0DD}" destId="{539F5608-0F04-47AE-B88D-F66CEC99520B}" srcOrd="0" destOrd="0" presId="urn:microsoft.com/office/officeart/2017/3/layout/HorizontalPathTimeline"/>
    <dgm:cxn modelId="{CEA843C0-562D-4D47-A6AB-D54200A48EA2}" type="presOf" srcId="{FE789F73-E51C-45DF-8B46-7729C3D803AB}" destId="{A43BF3FB-6A69-4985-8EAE-AA4CA6C81365}" srcOrd="0" destOrd="0" presId="urn:microsoft.com/office/officeart/2017/3/layout/HorizontalPathTimeline"/>
    <dgm:cxn modelId="{D48A5CC9-BB76-4103-9406-CCB3C98E929A}" type="presOf" srcId="{3F59E0C2-4A64-49EC-A7E6-F4BF8A71C9CA}" destId="{7D85972A-9DCB-4B57-A6EE-7FB1D7F7A89C}" srcOrd="0" destOrd="0" presId="urn:microsoft.com/office/officeart/2017/3/layout/HorizontalPathTimeline"/>
    <dgm:cxn modelId="{01FCC2CD-262A-416A-939F-0F87E763C5C0}" srcId="{2A4C5F10-4D23-4BE9-A9D2-4C2B38D618BB}" destId="{B7DCF1C4-EBEB-47E8-85E2-5A9B48D8A0DD}" srcOrd="1" destOrd="0" parTransId="{5ADEE8E8-31F8-478E-AF6A-18873AD6FD22}" sibTransId="{981CACBC-2AB6-4BD3-897D-BB82CD32268A}"/>
    <dgm:cxn modelId="{C371ACD0-99DE-4D50-BEE4-5C8A0353550D}" srcId="{2A4C5F10-4D23-4BE9-A9D2-4C2B38D618BB}" destId="{3F59E0C2-4A64-49EC-A7E6-F4BF8A71C9CA}" srcOrd="5" destOrd="0" parTransId="{F080334B-9B26-4C0E-A55C-FA43CF6F2AD9}" sibTransId="{2DC7F40F-7D81-4685-9B84-BDFC547DBECA}"/>
    <dgm:cxn modelId="{EB4DA1D8-F72B-4301-99FB-4A93749B14D4}" srcId="{2A4C5F10-4D23-4BE9-A9D2-4C2B38D618BB}" destId="{A2721B21-2557-4747-BD05-E608397F111C}" srcOrd="0" destOrd="0" parTransId="{686D4EDD-DCF6-4DAD-9509-40A228AB3823}" sibTransId="{D1B420CA-4527-4C05-A2DF-3FE5E8A05729}"/>
    <dgm:cxn modelId="{BCCF10E7-83A6-43A9-A2DF-FAD95780EC1B}" srcId="{FE789F73-E51C-45DF-8B46-7729C3D803AB}" destId="{5586D717-011A-4DF0-B062-96C164D93F13}" srcOrd="0" destOrd="0" parTransId="{D6BEACFC-81C0-4295-8DC0-E22430FBEDBC}" sibTransId="{BB9D048C-D757-4A8D-BF4D-BA6A0103FCFD}"/>
    <dgm:cxn modelId="{553053EE-57CA-4486-8E88-C311B49F0CB6}" type="presOf" srcId="{2A4C5F10-4D23-4BE9-A9D2-4C2B38D618BB}" destId="{5B2C0573-D938-4774-B15C-6F8F20276ACE}" srcOrd="0" destOrd="0" presId="urn:microsoft.com/office/officeart/2017/3/layout/HorizontalPathTimeline"/>
    <dgm:cxn modelId="{0D74E101-9FA6-467B-BFA8-06DA14E63F89}" type="presParOf" srcId="{5B2C0573-D938-4774-B15C-6F8F20276ACE}" destId="{990AF4FB-276F-415C-8E4B-AEEE69E393D4}" srcOrd="0" destOrd="0" presId="urn:microsoft.com/office/officeart/2017/3/layout/HorizontalPathTimeline"/>
    <dgm:cxn modelId="{6DF84CA1-A264-4A00-8FD9-3FCA9FDAA20B}" type="presParOf" srcId="{5B2C0573-D938-4774-B15C-6F8F20276ACE}" destId="{03966F83-BE70-4B73-AECF-A47130411149}" srcOrd="1" destOrd="0" presId="urn:microsoft.com/office/officeart/2017/3/layout/HorizontalPathTimeline"/>
    <dgm:cxn modelId="{61BA4AC1-75A9-423A-953B-F5A24093A499}" type="presParOf" srcId="{03966F83-BE70-4B73-AECF-A47130411149}" destId="{11D70FF5-71BB-4A10-BEAA-997A84A51513}" srcOrd="0" destOrd="0" presId="urn:microsoft.com/office/officeart/2017/3/layout/HorizontalPathTimeline"/>
    <dgm:cxn modelId="{FFFFECD6-D98B-40BA-B3C5-C463A790D21E}" type="presParOf" srcId="{11D70FF5-71BB-4A10-BEAA-997A84A51513}" destId="{68B19520-B72B-484A-BDCC-DB30E8E2A2DC}" srcOrd="0" destOrd="0" presId="urn:microsoft.com/office/officeart/2017/3/layout/HorizontalPathTimeline"/>
    <dgm:cxn modelId="{0221919B-E877-4C5F-9DA5-7DA71539223A}" type="presParOf" srcId="{11D70FF5-71BB-4A10-BEAA-997A84A51513}" destId="{66556F73-AC53-44FA-A684-1B8E6D0CAE4F}" srcOrd="1" destOrd="0" presId="urn:microsoft.com/office/officeart/2017/3/layout/HorizontalPathTimeline"/>
    <dgm:cxn modelId="{06385AD5-BEED-4070-A83F-C25205EC532C}" type="presParOf" srcId="{66556F73-AC53-44FA-A684-1B8E6D0CAE4F}" destId="{8B03A41F-5CCD-43CD-9578-CA799E017AA0}" srcOrd="0" destOrd="0" presId="urn:microsoft.com/office/officeart/2017/3/layout/HorizontalPathTimeline"/>
    <dgm:cxn modelId="{9AB2891C-7532-444B-BED5-F6D11D2973A5}" type="presParOf" srcId="{66556F73-AC53-44FA-A684-1B8E6D0CAE4F}" destId="{5F499B79-8CC5-47CD-A85C-7D1C4E561307}" srcOrd="1" destOrd="0" presId="urn:microsoft.com/office/officeart/2017/3/layout/HorizontalPathTimeline"/>
    <dgm:cxn modelId="{3632185E-DEB2-4BFB-BA50-DEFD1C4470B0}" type="presParOf" srcId="{11D70FF5-71BB-4A10-BEAA-997A84A51513}" destId="{E6788BBE-1EB1-4887-8CD1-81BCD1A92DE3}" srcOrd="2" destOrd="0" presId="urn:microsoft.com/office/officeart/2017/3/layout/HorizontalPathTimeline"/>
    <dgm:cxn modelId="{200A421A-7A56-4093-93D1-51442352C7F5}" type="presParOf" srcId="{11D70FF5-71BB-4A10-BEAA-997A84A51513}" destId="{F853FDC5-8FA2-4443-BCC3-D4F540AAA537}" srcOrd="3" destOrd="0" presId="urn:microsoft.com/office/officeart/2017/3/layout/HorizontalPathTimeline"/>
    <dgm:cxn modelId="{7461E733-5ADD-4051-9CE8-B75DB8EA91BC}" type="presParOf" srcId="{11D70FF5-71BB-4A10-BEAA-997A84A51513}" destId="{0F699D70-262D-45AB-857B-40F7F1D61D2F}" srcOrd="4" destOrd="0" presId="urn:microsoft.com/office/officeart/2017/3/layout/HorizontalPathTimeline"/>
    <dgm:cxn modelId="{4822D99A-5BBB-40B4-B014-8D30E5DFBADF}" type="presParOf" srcId="{03966F83-BE70-4B73-AECF-A47130411149}" destId="{E278D189-6A89-4CF8-A9FC-F26C13481372}" srcOrd="1" destOrd="0" presId="urn:microsoft.com/office/officeart/2017/3/layout/HorizontalPathTimeline"/>
    <dgm:cxn modelId="{29BE9495-1579-41DA-8065-7FFBB0B926CC}" type="presParOf" srcId="{03966F83-BE70-4B73-AECF-A47130411149}" destId="{9EC362A4-2BB1-43CA-AC56-102F308E2C76}" srcOrd="2" destOrd="0" presId="urn:microsoft.com/office/officeart/2017/3/layout/HorizontalPathTimeline"/>
    <dgm:cxn modelId="{D94DFA93-7BDC-43A3-809B-BB8B29C67AC1}" type="presParOf" srcId="{9EC362A4-2BB1-43CA-AC56-102F308E2C76}" destId="{539F5608-0F04-47AE-B88D-F66CEC99520B}" srcOrd="0" destOrd="0" presId="urn:microsoft.com/office/officeart/2017/3/layout/HorizontalPathTimeline"/>
    <dgm:cxn modelId="{0B9BF883-370D-4801-BD54-39CBD9EE3CE2}" type="presParOf" srcId="{9EC362A4-2BB1-43CA-AC56-102F308E2C76}" destId="{1926E75C-0A12-428D-847F-A85AE2764802}" srcOrd="1" destOrd="0" presId="urn:microsoft.com/office/officeart/2017/3/layout/HorizontalPathTimeline"/>
    <dgm:cxn modelId="{815CBC26-8451-4F9E-BBCB-6678F716330C}" type="presParOf" srcId="{1926E75C-0A12-428D-847F-A85AE2764802}" destId="{42E084D3-3E94-48A8-B1B1-CB70BE9C991F}" srcOrd="0" destOrd="0" presId="urn:microsoft.com/office/officeart/2017/3/layout/HorizontalPathTimeline"/>
    <dgm:cxn modelId="{3C78A65D-F722-4153-8700-F734725BCE15}" type="presParOf" srcId="{1926E75C-0A12-428D-847F-A85AE2764802}" destId="{72DA1B24-EE3B-42DD-A402-BA791AA2D879}" srcOrd="1" destOrd="0" presId="urn:microsoft.com/office/officeart/2017/3/layout/HorizontalPathTimeline"/>
    <dgm:cxn modelId="{5FE9D9EC-72C8-401A-B611-756E56B28C45}" type="presParOf" srcId="{9EC362A4-2BB1-43CA-AC56-102F308E2C76}" destId="{CB064ED9-67DE-4D31-89C1-87B500E39897}" srcOrd="2" destOrd="0" presId="urn:microsoft.com/office/officeart/2017/3/layout/HorizontalPathTimeline"/>
    <dgm:cxn modelId="{3B3CC015-EF34-40C9-971B-EDE0D3803F67}" type="presParOf" srcId="{9EC362A4-2BB1-43CA-AC56-102F308E2C76}" destId="{8F3B1CA1-D54A-4A58-9943-3145D58908F5}" srcOrd="3" destOrd="0" presId="urn:microsoft.com/office/officeart/2017/3/layout/HorizontalPathTimeline"/>
    <dgm:cxn modelId="{AD113348-1BF4-4F9A-A412-F2DC4AAB2F7C}" type="presParOf" srcId="{9EC362A4-2BB1-43CA-AC56-102F308E2C76}" destId="{BCD339A2-DC71-48D5-A390-50B61BEC8405}" srcOrd="4" destOrd="0" presId="urn:microsoft.com/office/officeart/2017/3/layout/HorizontalPathTimeline"/>
    <dgm:cxn modelId="{9001ECFB-36B4-473F-9047-091073CFD8CE}" type="presParOf" srcId="{03966F83-BE70-4B73-AECF-A47130411149}" destId="{784E9570-B909-456B-88D4-AECBF51BC5D3}" srcOrd="3" destOrd="0" presId="urn:microsoft.com/office/officeart/2017/3/layout/HorizontalPathTimeline"/>
    <dgm:cxn modelId="{9F868A16-3ADF-4D69-8DF1-B1D6BC5F894E}" type="presParOf" srcId="{03966F83-BE70-4B73-AECF-A47130411149}" destId="{9E986E26-4128-458D-9BD5-AD01F87FF239}" srcOrd="4" destOrd="0" presId="urn:microsoft.com/office/officeart/2017/3/layout/HorizontalPathTimeline"/>
    <dgm:cxn modelId="{344B0FBE-F861-4908-8A94-577F4221AC48}" type="presParOf" srcId="{9E986E26-4128-458D-9BD5-AD01F87FF239}" destId="{DB18A94C-5403-4806-B55F-6B8C7C5AFA0D}" srcOrd="0" destOrd="0" presId="urn:microsoft.com/office/officeart/2017/3/layout/HorizontalPathTimeline"/>
    <dgm:cxn modelId="{ADB03F55-C0C9-49B5-AB95-5CC82D00BA87}" type="presParOf" srcId="{9E986E26-4128-458D-9BD5-AD01F87FF239}" destId="{52015D79-6B3B-497E-9699-DA7970F7E3E9}" srcOrd="1" destOrd="0" presId="urn:microsoft.com/office/officeart/2017/3/layout/HorizontalPathTimeline"/>
    <dgm:cxn modelId="{B4414BDB-08F7-4CF0-9764-9899EE71E76F}" type="presParOf" srcId="{52015D79-6B3B-497E-9699-DA7970F7E3E9}" destId="{2E0C7637-931F-49F5-957C-D6607675EFFA}" srcOrd="0" destOrd="0" presId="urn:microsoft.com/office/officeart/2017/3/layout/HorizontalPathTimeline"/>
    <dgm:cxn modelId="{300F52BA-8D94-40CF-ADB2-796F5BADED7F}" type="presParOf" srcId="{52015D79-6B3B-497E-9699-DA7970F7E3E9}" destId="{EF8FADF7-B8BB-4CD8-A6F2-1FAA0F8FD0DB}" srcOrd="1" destOrd="0" presId="urn:microsoft.com/office/officeart/2017/3/layout/HorizontalPathTimeline"/>
    <dgm:cxn modelId="{0F5EEFD8-B789-490F-BA0C-4C82575D20A2}" type="presParOf" srcId="{9E986E26-4128-458D-9BD5-AD01F87FF239}" destId="{42ECDCCA-F857-4CE3-8F13-2234B8F34F04}" srcOrd="2" destOrd="0" presId="urn:microsoft.com/office/officeart/2017/3/layout/HorizontalPathTimeline"/>
    <dgm:cxn modelId="{C65045A1-8383-4997-B3C7-F4EAD5D3599F}" type="presParOf" srcId="{9E986E26-4128-458D-9BD5-AD01F87FF239}" destId="{76476A12-841A-4BCD-926F-73382A903626}" srcOrd="3" destOrd="0" presId="urn:microsoft.com/office/officeart/2017/3/layout/HorizontalPathTimeline"/>
    <dgm:cxn modelId="{33DBABF6-0E95-4309-9D42-CE81457EBB6D}" type="presParOf" srcId="{9E986E26-4128-458D-9BD5-AD01F87FF239}" destId="{B1E1191A-2057-4FD0-8282-66E1ACC8BB1F}" srcOrd="4" destOrd="0" presId="urn:microsoft.com/office/officeart/2017/3/layout/HorizontalPathTimeline"/>
    <dgm:cxn modelId="{8593C89B-583C-4130-94F8-2C7DCDE3760B}" type="presParOf" srcId="{03966F83-BE70-4B73-AECF-A47130411149}" destId="{8684161F-C4F8-45B5-92D6-1826255754BC}" srcOrd="5" destOrd="0" presId="urn:microsoft.com/office/officeart/2017/3/layout/HorizontalPathTimeline"/>
    <dgm:cxn modelId="{FA150404-F86A-4957-8BAD-C4954D3EF4C4}" type="presParOf" srcId="{03966F83-BE70-4B73-AECF-A47130411149}" destId="{D8DBAE13-25DA-4E19-876C-1C661115284C}" srcOrd="6" destOrd="0" presId="urn:microsoft.com/office/officeart/2017/3/layout/HorizontalPathTimeline"/>
    <dgm:cxn modelId="{8E50E5A7-B99D-48F4-975F-FB0E5FB4763A}" type="presParOf" srcId="{D8DBAE13-25DA-4E19-876C-1C661115284C}" destId="{DCCD5CD6-DEA0-42EF-8F30-5ED3EED8749A}" srcOrd="0" destOrd="0" presId="urn:microsoft.com/office/officeart/2017/3/layout/HorizontalPathTimeline"/>
    <dgm:cxn modelId="{9A45617A-252F-4376-9108-005CD450773A}" type="presParOf" srcId="{D8DBAE13-25DA-4E19-876C-1C661115284C}" destId="{3FAFA66B-1CA1-4844-9771-3A67FB7D2B2D}" srcOrd="1" destOrd="0" presId="urn:microsoft.com/office/officeart/2017/3/layout/HorizontalPathTimeline"/>
    <dgm:cxn modelId="{3E0A8F94-92AC-4F5A-B081-D0594067B93D}" type="presParOf" srcId="{3FAFA66B-1CA1-4844-9771-3A67FB7D2B2D}" destId="{ADA1E22D-E6DC-4E7E-9C15-F13EEA94BCC4}" srcOrd="0" destOrd="0" presId="urn:microsoft.com/office/officeart/2017/3/layout/HorizontalPathTimeline"/>
    <dgm:cxn modelId="{26E97664-2F58-4435-A15E-5C008310832C}" type="presParOf" srcId="{3FAFA66B-1CA1-4844-9771-3A67FB7D2B2D}" destId="{962A2D49-C2AA-4B14-9567-CB15B450ED3A}" srcOrd="1" destOrd="0" presId="urn:microsoft.com/office/officeart/2017/3/layout/HorizontalPathTimeline"/>
    <dgm:cxn modelId="{D2DAB223-1ACD-499B-A855-0176AED3D5C3}" type="presParOf" srcId="{D8DBAE13-25DA-4E19-876C-1C661115284C}" destId="{DDA5396D-60D8-4C7B-91F4-01BBF07D20C5}" srcOrd="2" destOrd="0" presId="urn:microsoft.com/office/officeart/2017/3/layout/HorizontalPathTimeline"/>
    <dgm:cxn modelId="{13B15021-113D-40B1-BF45-5CE38256BF24}" type="presParOf" srcId="{D8DBAE13-25DA-4E19-876C-1C661115284C}" destId="{CC0894BA-1F5E-4A57-A2D2-67429BA7B1C9}" srcOrd="3" destOrd="0" presId="urn:microsoft.com/office/officeart/2017/3/layout/HorizontalPathTimeline"/>
    <dgm:cxn modelId="{3CAB7336-D71C-4D75-97D8-DCB66C5853F6}" type="presParOf" srcId="{D8DBAE13-25DA-4E19-876C-1C661115284C}" destId="{888856A0-AC85-48F4-8D91-855D4C6B376D}" srcOrd="4" destOrd="0" presId="urn:microsoft.com/office/officeart/2017/3/layout/HorizontalPathTimeline"/>
    <dgm:cxn modelId="{AF1DEA80-91DC-4EC7-AD5C-C73E55DD6F0D}" type="presParOf" srcId="{03966F83-BE70-4B73-AECF-A47130411149}" destId="{8FDDA7A9-5CB3-4499-B213-21BDB15CC078}" srcOrd="7" destOrd="0" presId="urn:microsoft.com/office/officeart/2017/3/layout/HorizontalPathTimeline"/>
    <dgm:cxn modelId="{16D5E255-2D3C-4FF2-972D-C3A90DDAA61A}" type="presParOf" srcId="{03966F83-BE70-4B73-AECF-A47130411149}" destId="{DF28AD74-4E3F-4570-969E-7727E9FED320}" srcOrd="8" destOrd="0" presId="urn:microsoft.com/office/officeart/2017/3/layout/HorizontalPathTimeline"/>
    <dgm:cxn modelId="{602A5500-4648-4D20-913C-C9511D49392A}" type="presParOf" srcId="{DF28AD74-4E3F-4570-969E-7727E9FED320}" destId="{A43BF3FB-6A69-4985-8EAE-AA4CA6C81365}" srcOrd="0" destOrd="0" presId="urn:microsoft.com/office/officeart/2017/3/layout/HorizontalPathTimeline"/>
    <dgm:cxn modelId="{2BBBD4CE-B979-40E4-ACE4-DFE7CC7B085D}" type="presParOf" srcId="{DF28AD74-4E3F-4570-969E-7727E9FED320}" destId="{EC33B864-5A30-4C3B-9C77-3E57ACDD840B}" srcOrd="1" destOrd="0" presId="urn:microsoft.com/office/officeart/2017/3/layout/HorizontalPathTimeline"/>
    <dgm:cxn modelId="{883CFEFB-40F3-49C3-99B2-3375FD00D392}" type="presParOf" srcId="{EC33B864-5A30-4C3B-9C77-3E57ACDD840B}" destId="{DA6E24C9-D268-4501-9EA2-F8DFA3364DF1}" srcOrd="0" destOrd="0" presId="urn:microsoft.com/office/officeart/2017/3/layout/HorizontalPathTimeline"/>
    <dgm:cxn modelId="{1C65F327-48EA-4762-83FD-0B4FFE6AD255}" type="presParOf" srcId="{EC33B864-5A30-4C3B-9C77-3E57ACDD840B}" destId="{AC906A97-25B4-4EFB-8D33-48389EDD33B8}" srcOrd="1" destOrd="0" presId="urn:microsoft.com/office/officeart/2017/3/layout/HorizontalPathTimeline"/>
    <dgm:cxn modelId="{DD59553E-3D2E-4978-944F-E94BFB877882}" type="presParOf" srcId="{DF28AD74-4E3F-4570-969E-7727E9FED320}" destId="{2629ECF0-BEE5-4F4D-AC66-503F83768FB7}" srcOrd="2" destOrd="0" presId="urn:microsoft.com/office/officeart/2017/3/layout/HorizontalPathTimeline"/>
    <dgm:cxn modelId="{2FF0D44F-E9AF-4E52-BA5F-A983DF29EC3F}" type="presParOf" srcId="{DF28AD74-4E3F-4570-969E-7727E9FED320}" destId="{DBEDC99E-6D92-405E-B623-38A2A5E3F1F0}" srcOrd="3" destOrd="0" presId="urn:microsoft.com/office/officeart/2017/3/layout/HorizontalPathTimeline"/>
    <dgm:cxn modelId="{0B29BE8F-B18C-4341-8553-CB4D770D41C8}" type="presParOf" srcId="{DF28AD74-4E3F-4570-969E-7727E9FED320}" destId="{62B1984C-51DF-4D1E-89C1-450AC78FC9DF}" srcOrd="4" destOrd="0" presId="urn:microsoft.com/office/officeart/2017/3/layout/HorizontalPathTimeline"/>
    <dgm:cxn modelId="{652D283A-7ADC-4450-B23E-0EB8A32B3F09}" type="presParOf" srcId="{03966F83-BE70-4B73-AECF-A47130411149}" destId="{054FDE1A-31A0-4CC0-B05D-6FDB5F0C92CB}" srcOrd="9" destOrd="0" presId="urn:microsoft.com/office/officeart/2017/3/layout/HorizontalPathTimeline"/>
    <dgm:cxn modelId="{37C1E35C-1704-4225-A157-A0BAECE89DDD}" type="presParOf" srcId="{03966F83-BE70-4B73-AECF-A47130411149}" destId="{5B3F61CD-413A-4D03-A22C-1EF82386FD16}" srcOrd="10" destOrd="0" presId="urn:microsoft.com/office/officeart/2017/3/layout/HorizontalPathTimeline"/>
    <dgm:cxn modelId="{2B52A073-3409-496F-B0CF-212C75AD9083}" type="presParOf" srcId="{5B3F61CD-413A-4D03-A22C-1EF82386FD16}" destId="{7D85972A-9DCB-4B57-A6EE-7FB1D7F7A89C}" srcOrd="0" destOrd="0" presId="urn:microsoft.com/office/officeart/2017/3/layout/HorizontalPathTimeline"/>
    <dgm:cxn modelId="{E1F65BE1-A8C8-4914-B216-3DC15565538C}" type="presParOf" srcId="{5B3F61CD-413A-4D03-A22C-1EF82386FD16}" destId="{6AB9E20D-E280-4C2A-AD9D-EE6101A2BC17}" srcOrd="1" destOrd="0" presId="urn:microsoft.com/office/officeart/2017/3/layout/HorizontalPathTimeline"/>
    <dgm:cxn modelId="{D8E1050B-8D1D-41EE-8E37-F238E4850B87}" type="presParOf" srcId="{6AB9E20D-E280-4C2A-AD9D-EE6101A2BC17}" destId="{A3375B2F-41EC-4139-A7D1-D10D15E52562}" srcOrd="0" destOrd="0" presId="urn:microsoft.com/office/officeart/2017/3/layout/HorizontalPathTimeline"/>
    <dgm:cxn modelId="{94330592-5292-417D-9C09-617736D2578A}" type="presParOf" srcId="{6AB9E20D-E280-4C2A-AD9D-EE6101A2BC17}" destId="{E730E1CC-9C41-4243-8A27-B1FCC8BFFB28}" srcOrd="1" destOrd="0" presId="urn:microsoft.com/office/officeart/2017/3/layout/HorizontalPathTimeline"/>
    <dgm:cxn modelId="{639776CF-6E2B-4D68-B6D0-1BD3641C4412}" type="presParOf" srcId="{5B3F61CD-413A-4D03-A22C-1EF82386FD16}" destId="{9D9D283C-8191-41C6-8154-CF4D8F399B2A}" srcOrd="2" destOrd="0" presId="urn:microsoft.com/office/officeart/2017/3/layout/HorizontalPathTimeline"/>
    <dgm:cxn modelId="{DE570F37-7642-40F5-A5C0-BFDC5FD2B711}" type="presParOf" srcId="{5B3F61CD-413A-4D03-A22C-1EF82386FD16}" destId="{E5DB05D5-6A3D-4089-B93E-F192DA9134A7}" srcOrd="3" destOrd="0" presId="urn:microsoft.com/office/officeart/2017/3/layout/HorizontalPathTimeline"/>
    <dgm:cxn modelId="{6EA6176A-AE46-4B2E-A7AD-5CBF83B1919C}" type="presParOf" srcId="{5B3F61CD-413A-4D03-A22C-1EF82386FD16}" destId="{2E4D37E8-2D60-42C8-A61A-193916E33842}" srcOrd="4" destOrd="0" presId="urn:microsoft.com/office/officeart/2017/3/layout/HorizontalPath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9BCC1E-000F-490D-9094-FC56BF34892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AAD17EF-6B92-4A41-9BFF-F1E3E3CA8F18}">
      <dgm:prSet/>
      <dgm:spPr/>
      <dgm:t>
        <a:bodyPr/>
        <a:lstStyle/>
        <a:p>
          <a:pPr>
            <a:lnSpc>
              <a:spcPct val="100000"/>
            </a:lnSpc>
          </a:pPr>
          <a:r>
            <a:rPr lang="en-US" b="1">
              <a:latin typeface="Calibri Light"/>
              <a:cs typeface="Calibri"/>
            </a:rPr>
            <a:t>Symtoms must be present in more than one setting. </a:t>
          </a:r>
          <a:endParaRPr lang="en-US" b="1" i="0" u="none" strike="noStrike" cap="none" baseline="0" noProof="0">
            <a:latin typeface="Calibri Light"/>
            <a:cs typeface="Calibri"/>
          </a:endParaRPr>
        </a:p>
      </dgm:t>
    </dgm:pt>
    <dgm:pt modelId="{85FBA4D1-1889-47AF-A258-EB150DBAC0B2}" type="parTrans" cxnId="{C7B837B9-B280-4F83-95F0-3D0AAACEBBD1}">
      <dgm:prSet/>
      <dgm:spPr/>
      <dgm:t>
        <a:bodyPr/>
        <a:lstStyle/>
        <a:p>
          <a:endParaRPr lang="en-US"/>
        </a:p>
      </dgm:t>
    </dgm:pt>
    <dgm:pt modelId="{5CA3BCEC-41E0-4A5E-9B2C-E7E7DDCDC821}" type="sibTrans" cxnId="{C7B837B9-B280-4F83-95F0-3D0AAACEBBD1}">
      <dgm:prSet/>
      <dgm:spPr/>
      <dgm:t>
        <a:bodyPr/>
        <a:lstStyle/>
        <a:p>
          <a:endParaRPr lang="en-US"/>
        </a:p>
      </dgm:t>
    </dgm:pt>
    <dgm:pt modelId="{582C307D-1A85-4604-96DD-584F344CB16F}">
      <dgm:prSet/>
      <dgm:spPr/>
      <dgm:t>
        <a:bodyPr/>
        <a:lstStyle/>
        <a:p>
          <a:pPr>
            <a:lnSpc>
              <a:spcPct val="100000"/>
            </a:lnSpc>
          </a:pPr>
          <a:r>
            <a:rPr lang="en-US" b="1">
              <a:latin typeface="Calibri Light"/>
              <a:cs typeface="Calibri"/>
            </a:rPr>
            <a:t>There are 3 types: Inattentive; Hyperactive and Combined. </a:t>
          </a:r>
          <a:endParaRPr lang="en-GB" b="1">
            <a:latin typeface="Calibri Light"/>
            <a:cs typeface="Calibri"/>
          </a:endParaRPr>
        </a:p>
      </dgm:t>
    </dgm:pt>
    <dgm:pt modelId="{4D865088-935C-4772-93B0-F78316D69760}" type="parTrans" cxnId="{0716F2EA-DA6B-4307-9143-3583775E63DB}">
      <dgm:prSet/>
      <dgm:spPr/>
      <dgm:t>
        <a:bodyPr/>
        <a:lstStyle/>
        <a:p>
          <a:endParaRPr lang="en-US"/>
        </a:p>
      </dgm:t>
    </dgm:pt>
    <dgm:pt modelId="{A2C82383-1358-4B39-A8E6-F9E3537654FA}" type="sibTrans" cxnId="{0716F2EA-DA6B-4307-9143-3583775E63DB}">
      <dgm:prSet/>
      <dgm:spPr/>
      <dgm:t>
        <a:bodyPr/>
        <a:lstStyle/>
        <a:p>
          <a:endParaRPr lang="en-US"/>
        </a:p>
      </dgm:t>
    </dgm:pt>
    <dgm:pt modelId="{B4674920-82DE-4BD4-9B50-0792F2430809}">
      <dgm:prSet/>
      <dgm:spPr/>
      <dgm:t>
        <a:bodyPr/>
        <a:lstStyle/>
        <a:p>
          <a:pPr>
            <a:lnSpc>
              <a:spcPct val="100000"/>
            </a:lnSpc>
          </a:pPr>
          <a:r>
            <a:rPr lang="en-US" b="1">
              <a:latin typeface="Calibri Light"/>
              <a:cs typeface="Calibri"/>
            </a:rPr>
            <a:t>It has to interfere with functioning and development.</a:t>
          </a:r>
        </a:p>
      </dgm:t>
    </dgm:pt>
    <dgm:pt modelId="{27A4B9D8-ADDD-43B6-80F2-BA9E1D9D43C0}" type="parTrans" cxnId="{F39C64B7-44FC-4AE2-8D99-A5BE622FA0C5}">
      <dgm:prSet/>
      <dgm:spPr/>
      <dgm:t>
        <a:bodyPr/>
        <a:lstStyle/>
        <a:p>
          <a:endParaRPr lang="en-US"/>
        </a:p>
      </dgm:t>
    </dgm:pt>
    <dgm:pt modelId="{1E656235-9567-41A0-A34D-38725CE2FEF2}" type="sibTrans" cxnId="{F39C64B7-44FC-4AE2-8D99-A5BE622FA0C5}">
      <dgm:prSet/>
      <dgm:spPr/>
      <dgm:t>
        <a:bodyPr/>
        <a:lstStyle/>
        <a:p>
          <a:endParaRPr lang="en-US"/>
        </a:p>
      </dgm:t>
    </dgm:pt>
    <dgm:pt modelId="{A8003649-18B2-437D-8B9E-05BE2627C07C}">
      <dgm:prSet phldr="0"/>
      <dgm:spPr/>
      <dgm:t>
        <a:bodyPr/>
        <a:lstStyle/>
        <a:p>
          <a:pPr>
            <a:lnSpc>
              <a:spcPct val="100000"/>
            </a:lnSpc>
          </a:pPr>
          <a:r>
            <a:rPr lang="en-US" b="1">
              <a:latin typeface="Calibri Light"/>
              <a:cs typeface="Calibri"/>
            </a:rPr>
            <a:t>In children </a:t>
          </a:r>
          <a:r>
            <a:rPr lang="en-US" b="1">
              <a:latin typeface="Calibri Light"/>
              <a:cs typeface="Calibri Light"/>
            </a:rPr>
            <a:t>6 or more symptoms must be present for at least 6 months</a:t>
          </a:r>
          <a:r>
            <a:rPr lang="en-GB" b="1">
              <a:latin typeface="Calibri Light"/>
              <a:cs typeface="Calibri"/>
            </a:rPr>
            <a:t> to an extent that is disruptive and inappropriate.     </a:t>
          </a:r>
          <a:endParaRPr lang="en-GB" b="1">
            <a:latin typeface="Calibri Light"/>
            <a:cs typeface="Calibri Light" panose="020F0302020204030204"/>
          </a:endParaRPr>
        </a:p>
      </dgm:t>
    </dgm:pt>
    <dgm:pt modelId="{F3822B95-C015-40EC-BF0C-CDA0EF5421FC}" type="parTrans" cxnId="{F7EE150B-897E-4654-9382-61187CCF93B6}">
      <dgm:prSet/>
      <dgm:spPr/>
    </dgm:pt>
    <dgm:pt modelId="{A06B0966-6423-4D83-979E-BF6397B3AD34}" type="sibTrans" cxnId="{F7EE150B-897E-4654-9382-61187CCF93B6}">
      <dgm:prSet/>
      <dgm:spPr/>
      <dgm:t>
        <a:bodyPr/>
        <a:lstStyle/>
        <a:p>
          <a:endParaRPr lang="en-GB"/>
        </a:p>
      </dgm:t>
    </dgm:pt>
    <dgm:pt modelId="{D7450C7A-5D13-4ACD-A493-38F1CDDE8538}" type="pres">
      <dgm:prSet presAssocID="{DF9BCC1E-000F-490D-9094-FC56BF348924}" presName="root" presStyleCnt="0">
        <dgm:presLayoutVars>
          <dgm:dir/>
          <dgm:resizeHandles val="exact"/>
        </dgm:presLayoutVars>
      </dgm:prSet>
      <dgm:spPr/>
    </dgm:pt>
    <dgm:pt modelId="{D1A990D4-6577-471E-AF80-8C0DC6E8DF7D}" type="pres">
      <dgm:prSet presAssocID="{AAAD17EF-6B92-4A41-9BFF-F1E3E3CA8F18}" presName="compNode" presStyleCnt="0"/>
      <dgm:spPr/>
    </dgm:pt>
    <dgm:pt modelId="{826395D4-A6ED-4E8A-B0BD-7B99481CB01A}" type="pres">
      <dgm:prSet presAssocID="{AAAD17EF-6B92-4A41-9BFF-F1E3E3CA8F18}" presName="bgRect" presStyleLbl="bgShp" presStyleIdx="0" presStyleCnt="4"/>
      <dgm:spPr/>
    </dgm:pt>
    <dgm:pt modelId="{D8BA3DC2-C954-4E45-AFC0-7A7063B436B9}" type="pres">
      <dgm:prSet presAssocID="{AAAD17EF-6B92-4A41-9BFF-F1E3E3CA8F1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32BC1286-9536-4BF8-B2BA-A546834664D4}" type="pres">
      <dgm:prSet presAssocID="{AAAD17EF-6B92-4A41-9BFF-F1E3E3CA8F18}" presName="spaceRect" presStyleCnt="0"/>
      <dgm:spPr/>
    </dgm:pt>
    <dgm:pt modelId="{6A2C528E-1B7F-4C39-A504-9B29B3FD102F}" type="pres">
      <dgm:prSet presAssocID="{AAAD17EF-6B92-4A41-9BFF-F1E3E3CA8F18}" presName="parTx" presStyleLbl="revTx" presStyleIdx="0" presStyleCnt="4">
        <dgm:presLayoutVars>
          <dgm:chMax val="0"/>
          <dgm:chPref val="0"/>
        </dgm:presLayoutVars>
      </dgm:prSet>
      <dgm:spPr/>
    </dgm:pt>
    <dgm:pt modelId="{DB53539D-A894-4320-BA67-6B34F04F90B6}" type="pres">
      <dgm:prSet presAssocID="{5CA3BCEC-41E0-4A5E-9B2C-E7E7DDCDC821}" presName="sibTrans" presStyleCnt="0"/>
      <dgm:spPr/>
    </dgm:pt>
    <dgm:pt modelId="{611DE811-D67A-4886-BDA9-75FCFF06230C}" type="pres">
      <dgm:prSet presAssocID="{A8003649-18B2-437D-8B9E-05BE2627C07C}" presName="compNode" presStyleCnt="0"/>
      <dgm:spPr/>
    </dgm:pt>
    <dgm:pt modelId="{33D8793D-6F16-4F6F-928A-CEFDD9443679}" type="pres">
      <dgm:prSet presAssocID="{A8003649-18B2-437D-8B9E-05BE2627C07C}" presName="bgRect" presStyleLbl="bgShp" presStyleIdx="1" presStyleCnt="4"/>
      <dgm:spPr/>
    </dgm:pt>
    <dgm:pt modelId="{E0B0196C-C7D3-42A7-B3C3-3E267B35FFF3}" type="pres">
      <dgm:prSet presAssocID="{A8003649-18B2-437D-8B9E-05BE2627C07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keleton"/>
        </a:ext>
      </dgm:extLst>
    </dgm:pt>
    <dgm:pt modelId="{BF3F00D0-FFFD-4C7D-B253-A04183796040}" type="pres">
      <dgm:prSet presAssocID="{A8003649-18B2-437D-8B9E-05BE2627C07C}" presName="spaceRect" presStyleCnt="0"/>
      <dgm:spPr/>
    </dgm:pt>
    <dgm:pt modelId="{6E71177A-9A60-426A-9B9D-40CB4001C0FA}" type="pres">
      <dgm:prSet presAssocID="{A8003649-18B2-437D-8B9E-05BE2627C07C}" presName="parTx" presStyleLbl="revTx" presStyleIdx="1" presStyleCnt="4">
        <dgm:presLayoutVars>
          <dgm:chMax val="0"/>
          <dgm:chPref val="0"/>
        </dgm:presLayoutVars>
      </dgm:prSet>
      <dgm:spPr/>
    </dgm:pt>
    <dgm:pt modelId="{B53EED2C-6284-4ED4-89B1-37A779B959B6}" type="pres">
      <dgm:prSet presAssocID="{A06B0966-6423-4D83-979E-BF6397B3AD34}" presName="sibTrans" presStyleCnt="0"/>
      <dgm:spPr/>
    </dgm:pt>
    <dgm:pt modelId="{E46A4EC7-7D99-4516-84FD-82AC31BBD041}" type="pres">
      <dgm:prSet presAssocID="{582C307D-1A85-4604-96DD-584F344CB16F}" presName="compNode" presStyleCnt="0"/>
      <dgm:spPr/>
    </dgm:pt>
    <dgm:pt modelId="{6EAD386D-AC8A-4EE1-9320-D1979A39A328}" type="pres">
      <dgm:prSet presAssocID="{582C307D-1A85-4604-96DD-584F344CB16F}" presName="bgRect" presStyleLbl="bgShp" presStyleIdx="2" presStyleCnt="4"/>
      <dgm:spPr/>
    </dgm:pt>
    <dgm:pt modelId="{10A3E659-A99B-4F76-8A35-BA5A2A567760}" type="pres">
      <dgm:prSet presAssocID="{582C307D-1A85-4604-96DD-584F344CB16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sconnected"/>
        </a:ext>
      </dgm:extLst>
    </dgm:pt>
    <dgm:pt modelId="{C09247B6-70EB-482F-B2F7-888559E504B3}" type="pres">
      <dgm:prSet presAssocID="{582C307D-1A85-4604-96DD-584F344CB16F}" presName="spaceRect" presStyleCnt="0"/>
      <dgm:spPr/>
    </dgm:pt>
    <dgm:pt modelId="{C53BBACC-5F93-4A09-8F43-0ECD0C2EBB6C}" type="pres">
      <dgm:prSet presAssocID="{582C307D-1A85-4604-96DD-584F344CB16F}" presName="parTx" presStyleLbl="revTx" presStyleIdx="2" presStyleCnt="4">
        <dgm:presLayoutVars>
          <dgm:chMax val="0"/>
          <dgm:chPref val="0"/>
        </dgm:presLayoutVars>
      </dgm:prSet>
      <dgm:spPr/>
    </dgm:pt>
    <dgm:pt modelId="{6A0063A7-2B01-4D1C-93F0-6A9DF0B51AFE}" type="pres">
      <dgm:prSet presAssocID="{A2C82383-1358-4B39-A8E6-F9E3537654FA}" presName="sibTrans" presStyleCnt="0"/>
      <dgm:spPr/>
    </dgm:pt>
    <dgm:pt modelId="{5E6B0B08-704E-41C5-ADFF-43307F7C5377}" type="pres">
      <dgm:prSet presAssocID="{B4674920-82DE-4BD4-9B50-0792F2430809}" presName="compNode" presStyleCnt="0"/>
      <dgm:spPr/>
    </dgm:pt>
    <dgm:pt modelId="{5FDE1778-1713-4E08-A20B-D24D00E274EF}" type="pres">
      <dgm:prSet presAssocID="{B4674920-82DE-4BD4-9B50-0792F2430809}" presName="bgRect" presStyleLbl="bgShp" presStyleIdx="3" presStyleCnt="4"/>
      <dgm:spPr/>
    </dgm:pt>
    <dgm:pt modelId="{E3FBB3C2-76EC-49DB-AFFD-563DAA549C8B}" type="pres">
      <dgm:prSet presAssocID="{B4674920-82DE-4BD4-9B50-0792F243080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arent and Child"/>
        </a:ext>
      </dgm:extLst>
    </dgm:pt>
    <dgm:pt modelId="{3A7AA81D-5E74-44B7-82D4-3FDDD8074754}" type="pres">
      <dgm:prSet presAssocID="{B4674920-82DE-4BD4-9B50-0792F2430809}" presName="spaceRect" presStyleCnt="0"/>
      <dgm:spPr/>
    </dgm:pt>
    <dgm:pt modelId="{C7D0CDAC-A3D5-461A-8674-AC178FBC6874}" type="pres">
      <dgm:prSet presAssocID="{B4674920-82DE-4BD4-9B50-0792F2430809}" presName="parTx" presStyleLbl="revTx" presStyleIdx="3" presStyleCnt="4">
        <dgm:presLayoutVars>
          <dgm:chMax val="0"/>
          <dgm:chPref val="0"/>
        </dgm:presLayoutVars>
      </dgm:prSet>
      <dgm:spPr/>
    </dgm:pt>
  </dgm:ptLst>
  <dgm:cxnLst>
    <dgm:cxn modelId="{355C2E01-7684-490A-8399-47C27B7C2A71}" type="presOf" srcId="{AAAD17EF-6B92-4A41-9BFF-F1E3E3CA8F18}" destId="{6A2C528E-1B7F-4C39-A504-9B29B3FD102F}" srcOrd="0" destOrd="0" presId="urn:microsoft.com/office/officeart/2018/2/layout/IconVerticalSolidList"/>
    <dgm:cxn modelId="{F7EE150B-897E-4654-9382-61187CCF93B6}" srcId="{DF9BCC1E-000F-490D-9094-FC56BF348924}" destId="{A8003649-18B2-437D-8B9E-05BE2627C07C}" srcOrd="1" destOrd="0" parTransId="{F3822B95-C015-40EC-BF0C-CDA0EF5421FC}" sibTransId="{A06B0966-6423-4D83-979E-BF6397B3AD34}"/>
    <dgm:cxn modelId="{E4A5820B-EAF7-466D-BFA6-62C44A89CBCE}" type="presOf" srcId="{A8003649-18B2-437D-8B9E-05BE2627C07C}" destId="{6E71177A-9A60-426A-9B9D-40CB4001C0FA}" srcOrd="0" destOrd="0" presId="urn:microsoft.com/office/officeart/2018/2/layout/IconVerticalSolidList"/>
    <dgm:cxn modelId="{05717C61-1F71-49F2-86F7-6AAA81594508}" type="presOf" srcId="{DF9BCC1E-000F-490D-9094-FC56BF348924}" destId="{D7450C7A-5D13-4ACD-A493-38F1CDDE8538}" srcOrd="0" destOrd="0" presId="urn:microsoft.com/office/officeart/2018/2/layout/IconVerticalSolidList"/>
    <dgm:cxn modelId="{E5B5A476-1E0B-4545-945F-29039864145D}" type="presOf" srcId="{582C307D-1A85-4604-96DD-584F344CB16F}" destId="{C53BBACC-5F93-4A09-8F43-0ECD0C2EBB6C}" srcOrd="0" destOrd="0" presId="urn:microsoft.com/office/officeart/2018/2/layout/IconVerticalSolidList"/>
    <dgm:cxn modelId="{6DAEF978-2E8E-4232-B62C-C9190D79AD3D}" type="presOf" srcId="{B4674920-82DE-4BD4-9B50-0792F2430809}" destId="{C7D0CDAC-A3D5-461A-8674-AC178FBC6874}" srcOrd="0" destOrd="0" presId="urn:microsoft.com/office/officeart/2018/2/layout/IconVerticalSolidList"/>
    <dgm:cxn modelId="{F39C64B7-44FC-4AE2-8D99-A5BE622FA0C5}" srcId="{DF9BCC1E-000F-490D-9094-FC56BF348924}" destId="{B4674920-82DE-4BD4-9B50-0792F2430809}" srcOrd="3" destOrd="0" parTransId="{27A4B9D8-ADDD-43B6-80F2-BA9E1D9D43C0}" sibTransId="{1E656235-9567-41A0-A34D-38725CE2FEF2}"/>
    <dgm:cxn modelId="{C7B837B9-B280-4F83-95F0-3D0AAACEBBD1}" srcId="{DF9BCC1E-000F-490D-9094-FC56BF348924}" destId="{AAAD17EF-6B92-4A41-9BFF-F1E3E3CA8F18}" srcOrd="0" destOrd="0" parTransId="{85FBA4D1-1889-47AF-A258-EB150DBAC0B2}" sibTransId="{5CA3BCEC-41E0-4A5E-9B2C-E7E7DDCDC821}"/>
    <dgm:cxn modelId="{0716F2EA-DA6B-4307-9143-3583775E63DB}" srcId="{DF9BCC1E-000F-490D-9094-FC56BF348924}" destId="{582C307D-1A85-4604-96DD-584F344CB16F}" srcOrd="2" destOrd="0" parTransId="{4D865088-935C-4772-93B0-F78316D69760}" sibTransId="{A2C82383-1358-4B39-A8E6-F9E3537654FA}"/>
    <dgm:cxn modelId="{FC32222E-B940-4E92-95E3-9453CAC46E0A}" type="presParOf" srcId="{D7450C7A-5D13-4ACD-A493-38F1CDDE8538}" destId="{D1A990D4-6577-471E-AF80-8C0DC6E8DF7D}" srcOrd="0" destOrd="0" presId="urn:microsoft.com/office/officeart/2018/2/layout/IconVerticalSolidList"/>
    <dgm:cxn modelId="{23ACDAE2-9B8F-4305-BFFA-359FA9A4298B}" type="presParOf" srcId="{D1A990D4-6577-471E-AF80-8C0DC6E8DF7D}" destId="{826395D4-A6ED-4E8A-B0BD-7B99481CB01A}" srcOrd="0" destOrd="0" presId="urn:microsoft.com/office/officeart/2018/2/layout/IconVerticalSolidList"/>
    <dgm:cxn modelId="{7FFD9587-8D10-4930-A1B7-542D240754F3}" type="presParOf" srcId="{D1A990D4-6577-471E-AF80-8C0DC6E8DF7D}" destId="{D8BA3DC2-C954-4E45-AFC0-7A7063B436B9}" srcOrd="1" destOrd="0" presId="urn:microsoft.com/office/officeart/2018/2/layout/IconVerticalSolidList"/>
    <dgm:cxn modelId="{FAAB75C3-57F0-4E33-A07F-426D6D701BBB}" type="presParOf" srcId="{D1A990D4-6577-471E-AF80-8C0DC6E8DF7D}" destId="{32BC1286-9536-4BF8-B2BA-A546834664D4}" srcOrd="2" destOrd="0" presId="urn:microsoft.com/office/officeart/2018/2/layout/IconVerticalSolidList"/>
    <dgm:cxn modelId="{BDB95A3D-BC77-411C-892E-4BB907D94467}" type="presParOf" srcId="{D1A990D4-6577-471E-AF80-8C0DC6E8DF7D}" destId="{6A2C528E-1B7F-4C39-A504-9B29B3FD102F}" srcOrd="3" destOrd="0" presId="urn:microsoft.com/office/officeart/2018/2/layout/IconVerticalSolidList"/>
    <dgm:cxn modelId="{BD1C720D-DA30-434C-B07A-9CB9F5A14DD5}" type="presParOf" srcId="{D7450C7A-5D13-4ACD-A493-38F1CDDE8538}" destId="{DB53539D-A894-4320-BA67-6B34F04F90B6}" srcOrd="1" destOrd="0" presId="urn:microsoft.com/office/officeart/2018/2/layout/IconVerticalSolidList"/>
    <dgm:cxn modelId="{06354CAC-3AF2-49F1-A446-C75F84F847DB}" type="presParOf" srcId="{D7450C7A-5D13-4ACD-A493-38F1CDDE8538}" destId="{611DE811-D67A-4886-BDA9-75FCFF06230C}" srcOrd="2" destOrd="0" presId="urn:microsoft.com/office/officeart/2018/2/layout/IconVerticalSolidList"/>
    <dgm:cxn modelId="{EC2E95CD-9F69-4D90-9C78-65F9E6DA80D2}" type="presParOf" srcId="{611DE811-D67A-4886-BDA9-75FCFF06230C}" destId="{33D8793D-6F16-4F6F-928A-CEFDD9443679}" srcOrd="0" destOrd="0" presId="urn:microsoft.com/office/officeart/2018/2/layout/IconVerticalSolidList"/>
    <dgm:cxn modelId="{EF5B4E95-6CC8-4B6B-A3C8-4405A0167D53}" type="presParOf" srcId="{611DE811-D67A-4886-BDA9-75FCFF06230C}" destId="{E0B0196C-C7D3-42A7-B3C3-3E267B35FFF3}" srcOrd="1" destOrd="0" presId="urn:microsoft.com/office/officeart/2018/2/layout/IconVerticalSolidList"/>
    <dgm:cxn modelId="{9AA74992-EC8C-408C-8A04-97A84CCF6B46}" type="presParOf" srcId="{611DE811-D67A-4886-BDA9-75FCFF06230C}" destId="{BF3F00D0-FFFD-4C7D-B253-A04183796040}" srcOrd="2" destOrd="0" presId="urn:microsoft.com/office/officeart/2018/2/layout/IconVerticalSolidList"/>
    <dgm:cxn modelId="{425AB152-E5D3-4BE8-99DB-37238301E16F}" type="presParOf" srcId="{611DE811-D67A-4886-BDA9-75FCFF06230C}" destId="{6E71177A-9A60-426A-9B9D-40CB4001C0FA}" srcOrd="3" destOrd="0" presId="urn:microsoft.com/office/officeart/2018/2/layout/IconVerticalSolidList"/>
    <dgm:cxn modelId="{0C0E39F4-5BE8-406A-AB63-BDB07C2825E5}" type="presParOf" srcId="{D7450C7A-5D13-4ACD-A493-38F1CDDE8538}" destId="{B53EED2C-6284-4ED4-89B1-37A779B959B6}" srcOrd="3" destOrd="0" presId="urn:microsoft.com/office/officeart/2018/2/layout/IconVerticalSolidList"/>
    <dgm:cxn modelId="{4DC4B054-E3D1-46AC-BB6B-E59C3312491B}" type="presParOf" srcId="{D7450C7A-5D13-4ACD-A493-38F1CDDE8538}" destId="{E46A4EC7-7D99-4516-84FD-82AC31BBD041}" srcOrd="4" destOrd="0" presId="urn:microsoft.com/office/officeart/2018/2/layout/IconVerticalSolidList"/>
    <dgm:cxn modelId="{15F190B2-3B40-4358-BD99-FA5FA3F3AB96}" type="presParOf" srcId="{E46A4EC7-7D99-4516-84FD-82AC31BBD041}" destId="{6EAD386D-AC8A-4EE1-9320-D1979A39A328}" srcOrd="0" destOrd="0" presId="urn:microsoft.com/office/officeart/2018/2/layout/IconVerticalSolidList"/>
    <dgm:cxn modelId="{CF8B0812-4A63-48C0-B89C-C3B276E00271}" type="presParOf" srcId="{E46A4EC7-7D99-4516-84FD-82AC31BBD041}" destId="{10A3E659-A99B-4F76-8A35-BA5A2A567760}" srcOrd="1" destOrd="0" presId="urn:microsoft.com/office/officeart/2018/2/layout/IconVerticalSolidList"/>
    <dgm:cxn modelId="{39EC53D3-256A-42D0-BD65-49A293B6CCBE}" type="presParOf" srcId="{E46A4EC7-7D99-4516-84FD-82AC31BBD041}" destId="{C09247B6-70EB-482F-B2F7-888559E504B3}" srcOrd="2" destOrd="0" presId="urn:microsoft.com/office/officeart/2018/2/layout/IconVerticalSolidList"/>
    <dgm:cxn modelId="{2D45E903-E676-4517-B899-B4365741A285}" type="presParOf" srcId="{E46A4EC7-7D99-4516-84FD-82AC31BBD041}" destId="{C53BBACC-5F93-4A09-8F43-0ECD0C2EBB6C}" srcOrd="3" destOrd="0" presId="urn:microsoft.com/office/officeart/2018/2/layout/IconVerticalSolidList"/>
    <dgm:cxn modelId="{EF259292-28B3-46EB-8586-57A75CD7B704}" type="presParOf" srcId="{D7450C7A-5D13-4ACD-A493-38F1CDDE8538}" destId="{6A0063A7-2B01-4D1C-93F0-6A9DF0B51AFE}" srcOrd="5" destOrd="0" presId="urn:microsoft.com/office/officeart/2018/2/layout/IconVerticalSolidList"/>
    <dgm:cxn modelId="{AF2CA59B-F22F-40E2-9CFA-BA6DC64DE873}" type="presParOf" srcId="{D7450C7A-5D13-4ACD-A493-38F1CDDE8538}" destId="{5E6B0B08-704E-41C5-ADFF-43307F7C5377}" srcOrd="6" destOrd="0" presId="urn:microsoft.com/office/officeart/2018/2/layout/IconVerticalSolidList"/>
    <dgm:cxn modelId="{13F5792B-3659-4D4C-B060-2FF7B9A742CE}" type="presParOf" srcId="{5E6B0B08-704E-41C5-ADFF-43307F7C5377}" destId="{5FDE1778-1713-4E08-A20B-D24D00E274EF}" srcOrd="0" destOrd="0" presId="urn:microsoft.com/office/officeart/2018/2/layout/IconVerticalSolidList"/>
    <dgm:cxn modelId="{7AF1F1C6-9AFA-46E4-B480-1BFFBE5B4D67}" type="presParOf" srcId="{5E6B0B08-704E-41C5-ADFF-43307F7C5377}" destId="{E3FBB3C2-76EC-49DB-AFFD-563DAA549C8B}" srcOrd="1" destOrd="0" presId="urn:microsoft.com/office/officeart/2018/2/layout/IconVerticalSolidList"/>
    <dgm:cxn modelId="{6EB199CB-F301-484A-BDEA-875D19DA1139}" type="presParOf" srcId="{5E6B0B08-704E-41C5-ADFF-43307F7C5377}" destId="{3A7AA81D-5E74-44B7-82D4-3FDDD8074754}" srcOrd="2" destOrd="0" presId="urn:microsoft.com/office/officeart/2018/2/layout/IconVerticalSolidList"/>
    <dgm:cxn modelId="{068265E8-6191-4439-AD6C-5F145E20DCBA}" type="presParOf" srcId="{5E6B0B08-704E-41C5-ADFF-43307F7C5377}" destId="{C7D0CDAC-A3D5-461A-8674-AC178FBC687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53B562-AC85-4F7C-912F-C2CB7770FC21}" type="doc">
      <dgm:prSet loTypeId="urn:microsoft.com/office/officeart/2018/5/layout/IconCircleLabelList" loCatId="icon" qsTypeId="urn:microsoft.com/office/officeart/2005/8/quickstyle/simple1" qsCatId="simple" csTypeId="urn:microsoft.com/office/officeart/2018/5/colors/Iconchunking_neutralicon_accent4_2" csCatId="accent4" phldr="1"/>
      <dgm:spPr/>
      <dgm:t>
        <a:bodyPr/>
        <a:lstStyle/>
        <a:p>
          <a:endParaRPr lang="en-US"/>
        </a:p>
      </dgm:t>
    </dgm:pt>
    <dgm:pt modelId="{475C3E34-2917-489C-A52A-22FA0FA4034E}">
      <dgm:prSet/>
      <dgm:spPr/>
      <dgm:t>
        <a:bodyPr/>
        <a:lstStyle/>
        <a:p>
          <a:pPr>
            <a:defRPr cap="all"/>
          </a:pPr>
          <a:r>
            <a:rPr lang="en-GB"/>
            <a:t>'Unhelpful classification'</a:t>
          </a:r>
          <a:endParaRPr lang="en-US"/>
        </a:p>
      </dgm:t>
    </dgm:pt>
    <dgm:pt modelId="{78367B3F-DE1F-4C38-B604-CCA0DC38EA57}" type="parTrans" cxnId="{0D860C0F-E237-4638-9900-082056A27FE2}">
      <dgm:prSet/>
      <dgm:spPr/>
      <dgm:t>
        <a:bodyPr/>
        <a:lstStyle/>
        <a:p>
          <a:endParaRPr lang="en-US"/>
        </a:p>
      </dgm:t>
    </dgm:pt>
    <dgm:pt modelId="{39A7D495-D54B-4E09-9AAE-854A0489FDE5}" type="sibTrans" cxnId="{0D860C0F-E237-4638-9900-082056A27FE2}">
      <dgm:prSet/>
      <dgm:spPr/>
      <dgm:t>
        <a:bodyPr/>
        <a:lstStyle/>
        <a:p>
          <a:endParaRPr lang="en-US"/>
        </a:p>
      </dgm:t>
    </dgm:pt>
    <dgm:pt modelId="{D7222384-8622-458F-8168-022821F8232C}">
      <dgm:prSet/>
      <dgm:spPr/>
      <dgm:t>
        <a:bodyPr/>
        <a:lstStyle/>
        <a:p>
          <a:pPr>
            <a:defRPr cap="all"/>
          </a:pPr>
          <a:r>
            <a:rPr lang="en-GB"/>
            <a:t>'Problems with assessment'  </a:t>
          </a:r>
          <a:endParaRPr lang="en-US"/>
        </a:p>
      </dgm:t>
    </dgm:pt>
    <dgm:pt modelId="{11594FA4-40C3-4731-9E39-EF4D3C2714CC}" type="parTrans" cxnId="{25C8967A-ABE9-414B-8454-8BA9F3057F5E}">
      <dgm:prSet/>
      <dgm:spPr/>
      <dgm:t>
        <a:bodyPr/>
        <a:lstStyle/>
        <a:p>
          <a:endParaRPr lang="en-US"/>
        </a:p>
      </dgm:t>
    </dgm:pt>
    <dgm:pt modelId="{0E841A09-DE1F-40F8-AEF2-24E90D68346A}" type="sibTrans" cxnId="{25C8967A-ABE9-414B-8454-8BA9F3057F5E}">
      <dgm:prSet/>
      <dgm:spPr/>
      <dgm:t>
        <a:bodyPr/>
        <a:lstStyle/>
        <a:p>
          <a:endParaRPr lang="en-US"/>
        </a:p>
      </dgm:t>
    </dgm:pt>
    <dgm:pt modelId="{6EFD9D7F-D246-4420-ABFB-A4BBEAF5B57A}">
      <dgm:prSet/>
      <dgm:spPr/>
      <dgm:t>
        <a:bodyPr/>
        <a:lstStyle/>
        <a:p>
          <a:pPr>
            <a:defRPr cap="all"/>
          </a:pPr>
          <a:r>
            <a:rPr lang="en-GB"/>
            <a:t>'Negative effects of labelling'</a:t>
          </a:r>
          <a:endParaRPr lang="en-US"/>
        </a:p>
      </dgm:t>
    </dgm:pt>
    <dgm:pt modelId="{80853B3E-6BE4-4ED4-898B-7B1E784EC576}" type="parTrans" cxnId="{76D580F7-0D71-4E09-A905-AD631C7362C2}">
      <dgm:prSet/>
      <dgm:spPr/>
      <dgm:t>
        <a:bodyPr/>
        <a:lstStyle/>
        <a:p>
          <a:endParaRPr lang="en-US"/>
        </a:p>
      </dgm:t>
    </dgm:pt>
    <dgm:pt modelId="{085C9E76-E651-4A88-BF88-28FCA05799BD}" type="sibTrans" cxnId="{76D580F7-0D71-4E09-A905-AD631C7362C2}">
      <dgm:prSet/>
      <dgm:spPr/>
      <dgm:t>
        <a:bodyPr/>
        <a:lstStyle/>
        <a:p>
          <a:endParaRPr lang="en-US"/>
        </a:p>
      </dgm:t>
    </dgm:pt>
    <dgm:pt modelId="{1164FB7A-FC3E-41F0-9DC2-E7F7FCC10A48}" type="pres">
      <dgm:prSet presAssocID="{7153B562-AC85-4F7C-912F-C2CB7770FC21}" presName="root" presStyleCnt="0">
        <dgm:presLayoutVars>
          <dgm:dir/>
          <dgm:resizeHandles val="exact"/>
        </dgm:presLayoutVars>
      </dgm:prSet>
      <dgm:spPr/>
    </dgm:pt>
    <dgm:pt modelId="{938A6932-E351-489C-ACE7-0AF13DFF9764}" type="pres">
      <dgm:prSet presAssocID="{475C3E34-2917-489C-A52A-22FA0FA4034E}" presName="compNode" presStyleCnt="0"/>
      <dgm:spPr/>
    </dgm:pt>
    <dgm:pt modelId="{B6A8EDFB-CAF0-447A-B349-9DAD46F96FD2}" type="pres">
      <dgm:prSet presAssocID="{475C3E34-2917-489C-A52A-22FA0FA4034E}" presName="iconBgRect" presStyleLbl="bgShp" presStyleIdx="0" presStyleCnt="3"/>
      <dgm:spPr/>
    </dgm:pt>
    <dgm:pt modelId="{C8292139-28B4-4639-8D94-72ADA84E1286}" type="pres">
      <dgm:prSet presAssocID="{475C3E34-2917-489C-A52A-22FA0FA4034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A7503EEF-A763-4508-9D52-779002AB4835}" type="pres">
      <dgm:prSet presAssocID="{475C3E34-2917-489C-A52A-22FA0FA4034E}" presName="spaceRect" presStyleCnt="0"/>
      <dgm:spPr/>
    </dgm:pt>
    <dgm:pt modelId="{19FDE1C2-5317-42BA-888E-4A0B5E36DE5A}" type="pres">
      <dgm:prSet presAssocID="{475C3E34-2917-489C-A52A-22FA0FA4034E}" presName="textRect" presStyleLbl="revTx" presStyleIdx="0" presStyleCnt="3">
        <dgm:presLayoutVars>
          <dgm:chMax val="1"/>
          <dgm:chPref val="1"/>
        </dgm:presLayoutVars>
      </dgm:prSet>
      <dgm:spPr/>
    </dgm:pt>
    <dgm:pt modelId="{E4A97B00-4C36-496B-BDA5-7B800F6AA956}" type="pres">
      <dgm:prSet presAssocID="{39A7D495-D54B-4E09-9AAE-854A0489FDE5}" presName="sibTrans" presStyleCnt="0"/>
      <dgm:spPr/>
    </dgm:pt>
    <dgm:pt modelId="{57B4863F-03CA-4800-B7FC-BB7414FCE30D}" type="pres">
      <dgm:prSet presAssocID="{D7222384-8622-458F-8168-022821F8232C}" presName="compNode" presStyleCnt="0"/>
      <dgm:spPr/>
    </dgm:pt>
    <dgm:pt modelId="{7D807098-3459-4731-8497-0BC9416727C9}" type="pres">
      <dgm:prSet presAssocID="{D7222384-8622-458F-8168-022821F8232C}" presName="iconBgRect" presStyleLbl="bgShp" presStyleIdx="1" presStyleCnt="3"/>
      <dgm:spPr/>
    </dgm:pt>
    <dgm:pt modelId="{DF5C6EFF-CA54-418A-AD6B-93AEA883B898}" type="pres">
      <dgm:prSet presAssocID="{D7222384-8622-458F-8168-022821F8232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FC87EACA-4FC7-460F-8038-6C2E347FF0B2}" type="pres">
      <dgm:prSet presAssocID="{D7222384-8622-458F-8168-022821F8232C}" presName="spaceRect" presStyleCnt="0"/>
      <dgm:spPr/>
    </dgm:pt>
    <dgm:pt modelId="{02010CB7-B45B-41C7-8CC5-9BF572820FA1}" type="pres">
      <dgm:prSet presAssocID="{D7222384-8622-458F-8168-022821F8232C}" presName="textRect" presStyleLbl="revTx" presStyleIdx="1" presStyleCnt="3">
        <dgm:presLayoutVars>
          <dgm:chMax val="1"/>
          <dgm:chPref val="1"/>
        </dgm:presLayoutVars>
      </dgm:prSet>
      <dgm:spPr/>
    </dgm:pt>
    <dgm:pt modelId="{AE26B26E-EBD6-43A8-A944-98B6990A10BE}" type="pres">
      <dgm:prSet presAssocID="{0E841A09-DE1F-40F8-AEF2-24E90D68346A}" presName="sibTrans" presStyleCnt="0"/>
      <dgm:spPr/>
    </dgm:pt>
    <dgm:pt modelId="{3DC75B4F-50DA-421D-A0B5-12824ED758D7}" type="pres">
      <dgm:prSet presAssocID="{6EFD9D7F-D246-4420-ABFB-A4BBEAF5B57A}" presName="compNode" presStyleCnt="0"/>
      <dgm:spPr/>
    </dgm:pt>
    <dgm:pt modelId="{9B58549C-24AA-47C2-9F6B-54B01C18C72A}" type="pres">
      <dgm:prSet presAssocID="{6EFD9D7F-D246-4420-ABFB-A4BBEAF5B57A}" presName="iconBgRect" presStyleLbl="bgShp" presStyleIdx="2" presStyleCnt="3"/>
      <dgm:spPr/>
    </dgm:pt>
    <dgm:pt modelId="{4AFF066D-01EE-4548-8A04-C7A0980335A9}" type="pres">
      <dgm:prSet presAssocID="{6EFD9D7F-D246-4420-ABFB-A4BBEAF5B57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ad Face with Solid Fill"/>
        </a:ext>
      </dgm:extLst>
    </dgm:pt>
    <dgm:pt modelId="{ED0180FB-201C-4A9F-A485-E6CDC487B33A}" type="pres">
      <dgm:prSet presAssocID="{6EFD9D7F-D246-4420-ABFB-A4BBEAF5B57A}" presName="spaceRect" presStyleCnt="0"/>
      <dgm:spPr/>
    </dgm:pt>
    <dgm:pt modelId="{DAC2CAA6-F2D9-4545-80AF-BF45428E59C1}" type="pres">
      <dgm:prSet presAssocID="{6EFD9D7F-D246-4420-ABFB-A4BBEAF5B57A}" presName="textRect" presStyleLbl="revTx" presStyleIdx="2" presStyleCnt="3">
        <dgm:presLayoutVars>
          <dgm:chMax val="1"/>
          <dgm:chPref val="1"/>
        </dgm:presLayoutVars>
      </dgm:prSet>
      <dgm:spPr/>
    </dgm:pt>
  </dgm:ptLst>
  <dgm:cxnLst>
    <dgm:cxn modelId="{0D860C0F-E237-4638-9900-082056A27FE2}" srcId="{7153B562-AC85-4F7C-912F-C2CB7770FC21}" destId="{475C3E34-2917-489C-A52A-22FA0FA4034E}" srcOrd="0" destOrd="0" parTransId="{78367B3F-DE1F-4C38-B604-CCA0DC38EA57}" sibTransId="{39A7D495-D54B-4E09-9AAE-854A0489FDE5}"/>
    <dgm:cxn modelId="{F00FA768-C6A4-40BB-AF20-EB99BD11889E}" type="presOf" srcId="{7153B562-AC85-4F7C-912F-C2CB7770FC21}" destId="{1164FB7A-FC3E-41F0-9DC2-E7F7FCC10A48}" srcOrd="0" destOrd="0" presId="urn:microsoft.com/office/officeart/2018/5/layout/IconCircleLabelList"/>
    <dgm:cxn modelId="{25C8967A-ABE9-414B-8454-8BA9F3057F5E}" srcId="{7153B562-AC85-4F7C-912F-C2CB7770FC21}" destId="{D7222384-8622-458F-8168-022821F8232C}" srcOrd="1" destOrd="0" parTransId="{11594FA4-40C3-4731-9E39-EF4D3C2714CC}" sibTransId="{0E841A09-DE1F-40F8-AEF2-24E90D68346A}"/>
    <dgm:cxn modelId="{1D980582-C5B7-4D2B-ADF1-E012D46A20E4}" type="presOf" srcId="{D7222384-8622-458F-8168-022821F8232C}" destId="{02010CB7-B45B-41C7-8CC5-9BF572820FA1}" srcOrd="0" destOrd="0" presId="urn:microsoft.com/office/officeart/2018/5/layout/IconCircleLabelList"/>
    <dgm:cxn modelId="{76989BE3-6AFC-456D-A4BB-A968D2FC48C8}" type="presOf" srcId="{475C3E34-2917-489C-A52A-22FA0FA4034E}" destId="{19FDE1C2-5317-42BA-888E-4A0B5E36DE5A}" srcOrd="0" destOrd="0" presId="urn:microsoft.com/office/officeart/2018/5/layout/IconCircleLabelList"/>
    <dgm:cxn modelId="{76D580F7-0D71-4E09-A905-AD631C7362C2}" srcId="{7153B562-AC85-4F7C-912F-C2CB7770FC21}" destId="{6EFD9D7F-D246-4420-ABFB-A4BBEAF5B57A}" srcOrd="2" destOrd="0" parTransId="{80853B3E-6BE4-4ED4-898B-7B1E784EC576}" sibTransId="{085C9E76-E651-4A88-BF88-28FCA05799BD}"/>
    <dgm:cxn modelId="{6410E6FB-A110-4769-9E7F-E93566CF032D}" type="presOf" srcId="{6EFD9D7F-D246-4420-ABFB-A4BBEAF5B57A}" destId="{DAC2CAA6-F2D9-4545-80AF-BF45428E59C1}" srcOrd="0" destOrd="0" presId="urn:microsoft.com/office/officeart/2018/5/layout/IconCircleLabelList"/>
    <dgm:cxn modelId="{0C36B10A-0D64-46DA-AC1E-05696FD70FD7}" type="presParOf" srcId="{1164FB7A-FC3E-41F0-9DC2-E7F7FCC10A48}" destId="{938A6932-E351-489C-ACE7-0AF13DFF9764}" srcOrd="0" destOrd="0" presId="urn:microsoft.com/office/officeart/2018/5/layout/IconCircleLabelList"/>
    <dgm:cxn modelId="{3A54E1E7-280E-46F3-9404-E83C83CB0CFC}" type="presParOf" srcId="{938A6932-E351-489C-ACE7-0AF13DFF9764}" destId="{B6A8EDFB-CAF0-447A-B349-9DAD46F96FD2}" srcOrd="0" destOrd="0" presId="urn:microsoft.com/office/officeart/2018/5/layout/IconCircleLabelList"/>
    <dgm:cxn modelId="{C6D4B587-F4D3-4301-AF14-6A669652837A}" type="presParOf" srcId="{938A6932-E351-489C-ACE7-0AF13DFF9764}" destId="{C8292139-28B4-4639-8D94-72ADA84E1286}" srcOrd="1" destOrd="0" presId="urn:microsoft.com/office/officeart/2018/5/layout/IconCircleLabelList"/>
    <dgm:cxn modelId="{2650001D-EFFD-48A1-BCB9-B33BD858E21E}" type="presParOf" srcId="{938A6932-E351-489C-ACE7-0AF13DFF9764}" destId="{A7503EEF-A763-4508-9D52-779002AB4835}" srcOrd="2" destOrd="0" presId="urn:microsoft.com/office/officeart/2018/5/layout/IconCircleLabelList"/>
    <dgm:cxn modelId="{870D3D0A-59D1-4FE8-B4DF-5AA2A0CADC6F}" type="presParOf" srcId="{938A6932-E351-489C-ACE7-0AF13DFF9764}" destId="{19FDE1C2-5317-42BA-888E-4A0B5E36DE5A}" srcOrd="3" destOrd="0" presId="urn:microsoft.com/office/officeart/2018/5/layout/IconCircleLabelList"/>
    <dgm:cxn modelId="{324B2061-4D82-4AFD-B328-7CAE92ED9FC3}" type="presParOf" srcId="{1164FB7A-FC3E-41F0-9DC2-E7F7FCC10A48}" destId="{E4A97B00-4C36-496B-BDA5-7B800F6AA956}" srcOrd="1" destOrd="0" presId="urn:microsoft.com/office/officeart/2018/5/layout/IconCircleLabelList"/>
    <dgm:cxn modelId="{D8789F5B-04A7-4535-86B1-B3D138B40FF8}" type="presParOf" srcId="{1164FB7A-FC3E-41F0-9DC2-E7F7FCC10A48}" destId="{57B4863F-03CA-4800-B7FC-BB7414FCE30D}" srcOrd="2" destOrd="0" presId="urn:microsoft.com/office/officeart/2018/5/layout/IconCircleLabelList"/>
    <dgm:cxn modelId="{D2882B56-886C-4969-A969-0BBAE36CD7EE}" type="presParOf" srcId="{57B4863F-03CA-4800-B7FC-BB7414FCE30D}" destId="{7D807098-3459-4731-8497-0BC9416727C9}" srcOrd="0" destOrd="0" presId="urn:microsoft.com/office/officeart/2018/5/layout/IconCircleLabelList"/>
    <dgm:cxn modelId="{D44BAB9E-A732-4AAB-8696-0EB8524AF440}" type="presParOf" srcId="{57B4863F-03CA-4800-B7FC-BB7414FCE30D}" destId="{DF5C6EFF-CA54-418A-AD6B-93AEA883B898}" srcOrd="1" destOrd="0" presId="urn:microsoft.com/office/officeart/2018/5/layout/IconCircleLabelList"/>
    <dgm:cxn modelId="{D1E0AC8B-2EF3-449B-8E72-8E3108CDB75A}" type="presParOf" srcId="{57B4863F-03CA-4800-B7FC-BB7414FCE30D}" destId="{FC87EACA-4FC7-460F-8038-6C2E347FF0B2}" srcOrd="2" destOrd="0" presId="urn:microsoft.com/office/officeart/2018/5/layout/IconCircleLabelList"/>
    <dgm:cxn modelId="{3E86A86B-7B4F-491C-8714-F7CD65488F51}" type="presParOf" srcId="{57B4863F-03CA-4800-B7FC-BB7414FCE30D}" destId="{02010CB7-B45B-41C7-8CC5-9BF572820FA1}" srcOrd="3" destOrd="0" presId="urn:microsoft.com/office/officeart/2018/5/layout/IconCircleLabelList"/>
    <dgm:cxn modelId="{C6355CF2-32B4-4537-A2DC-486AEE84C610}" type="presParOf" srcId="{1164FB7A-FC3E-41F0-9DC2-E7F7FCC10A48}" destId="{AE26B26E-EBD6-43A8-A944-98B6990A10BE}" srcOrd="3" destOrd="0" presId="urn:microsoft.com/office/officeart/2018/5/layout/IconCircleLabelList"/>
    <dgm:cxn modelId="{CD4A8E65-298A-45CF-8190-1D2A48681FF2}" type="presParOf" srcId="{1164FB7A-FC3E-41F0-9DC2-E7F7FCC10A48}" destId="{3DC75B4F-50DA-421D-A0B5-12824ED758D7}" srcOrd="4" destOrd="0" presId="urn:microsoft.com/office/officeart/2018/5/layout/IconCircleLabelList"/>
    <dgm:cxn modelId="{DD8DAFEF-3BE0-4B86-981A-5F93D59FEC36}" type="presParOf" srcId="{3DC75B4F-50DA-421D-A0B5-12824ED758D7}" destId="{9B58549C-24AA-47C2-9F6B-54B01C18C72A}" srcOrd="0" destOrd="0" presId="urn:microsoft.com/office/officeart/2018/5/layout/IconCircleLabelList"/>
    <dgm:cxn modelId="{840870EB-82BD-4B90-BF4D-470B800EA324}" type="presParOf" srcId="{3DC75B4F-50DA-421D-A0B5-12824ED758D7}" destId="{4AFF066D-01EE-4548-8A04-C7A0980335A9}" srcOrd="1" destOrd="0" presId="urn:microsoft.com/office/officeart/2018/5/layout/IconCircleLabelList"/>
    <dgm:cxn modelId="{EA1D9DA4-095E-4348-A2CB-3888D998049A}" type="presParOf" srcId="{3DC75B4F-50DA-421D-A0B5-12824ED758D7}" destId="{ED0180FB-201C-4A9F-A485-E6CDC487B33A}" srcOrd="2" destOrd="0" presId="urn:microsoft.com/office/officeart/2018/5/layout/IconCircleLabelList"/>
    <dgm:cxn modelId="{9754BD1F-CBB4-413C-95BD-6F01C7261981}" type="presParOf" srcId="{3DC75B4F-50DA-421D-A0B5-12824ED758D7}" destId="{DAC2CAA6-F2D9-4545-80AF-BF45428E59C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436D5CF-FAE2-4FCC-AAE5-B4213F11394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CD22816-FFC1-4D75-BDD1-140B6023A859}">
      <dgm:prSet/>
      <dgm:spPr/>
      <dgm:t>
        <a:bodyPr/>
        <a:lstStyle/>
        <a:p>
          <a:r>
            <a:rPr lang="en-GB"/>
            <a:t>ACEs</a:t>
          </a:r>
          <a:endParaRPr lang="en-US"/>
        </a:p>
      </dgm:t>
    </dgm:pt>
    <dgm:pt modelId="{412ADDB8-E9E6-491A-8BA1-38260A93AE99}" type="parTrans" cxnId="{408011C8-22EF-4287-BFAB-AEB0C836E2BF}">
      <dgm:prSet/>
      <dgm:spPr/>
      <dgm:t>
        <a:bodyPr/>
        <a:lstStyle/>
        <a:p>
          <a:endParaRPr lang="en-US"/>
        </a:p>
      </dgm:t>
    </dgm:pt>
    <dgm:pt modelId="{E018AD8E-63D0-4F27-90DF-E18241653A83}" type="sibTrans" cxnId="{408011C8-22EF-4287-BFAB-AEB0C836E2BF}">
      <dgm:prSet/>
      <dgm:spPr/>
      <dgm:t>
        <a:bodyPr/>
        <a:lstStyle/>
        <a:p>
          <a:endParaRPr lang="en-US"/>
        </a:p>
      </dgm:t>
    </dgm:pt>
    <dgm:pt modelId="{0BC70465-90FD-42F9-8AF5-5EA85E032D20}">
      <dgm:prSet/>
      <dgm:spPr/>
      <dgm:t>
        <a:bodyPr/>
        <a:lstStyle/>
        <a:p>
          <a:r>
            <a:rPr lang="en-GB"/>
            <a:t>Attachment</a:t>
          </a:r>
          <a:endParaRPr lang="en-US"/>
        </a:p>
      </dgm:t>
    </dgm:pt>
    <dgm:pt modelId="{62574255-3F6B-401F-8BE3-5430B51E7566}" type="parTrans" cxnId="{D289A712-2179-4E2E-9A1E-DD4278A66EB0}">
      <dgm:prSet/>
      <dgm:spPr/>
      <dgm:t>
        <a:bodyPr/>
        <a:lstStyle/>
        <a:p>
          <a:endParaRPr lang="en-US"/>
        </a:p>
      </dgm:t>
    </dgm:pt>
    <dgm:pt modelId="{7CD98392-7CAE-4F51-A980-C19DD0D4EF2C}" type="sibTrans" cxnId="{D289A712-2179-4E2E-9A1E-DD4278A66EB0}">
      <dgm:prSet/>
      <dgm:spPr/>
      <dgm:t>
        <a:bodyPr/>
        <a:lstStyle/>
        <a:p>
          <a:endParaRPr lang="en-US"/>
        </a:p>
      </dgm:t>
    </dgm:pt>
    <dgm:pt modelId="{BB913F84-5B84-4486-8364-D172B052F01F}">
      <dgm:prSet/>
      <dgm:spPr/>
      <dgm:t>
        <a:bodyPr/>
        <a:lstStyle/>
        <a:p>
          <a:r>
            <a:rPr lang="en-GB"/>
            <a:t>Sensory Processing Disorders</a:t>
          </a:r>
          <a:endParaRPr lang="en-US"/>
        </a:p>
      </dgm:t>
    </dgm:pt>
    <dgm:pt modelId="{1D70B2CA-7D99-4279-A575-B9A23A7512F5}" type="parTrans" cxnId="{65FE36BD-CDDB-4B8E-A491-6F25F316FDC5}">
      <dgm:prSet/>
      <dgm:spPr/>
      <dgm:t>
        <a:bodyPr/>
        <a:lstStyle/>
        <a:p>
          <a:endParaRPr lang="en-US"/>
        </a:p>
      </dgm:t>
    </dgm:pt>
    <dgm:pt modelId="{54FB3A85-1241-48CC-B322-D3DB47826242}" type="sibTrans" cxnId="{65FE36BD-CDDB-4B8E-A491-6F25F316FDC5}">
      <dgm:prSet/>
      <dgm:spPr/>
      <dgm:t>
        <a:bodyPr/>
        <a:lstStyle/>
        <a:p>
          <a:endParaRPr lang="en-US"/>
        </a:p>
      </dgm:t>
    </dgm:pt>
    <dgm:pt modelId="{4C7BB0E7-E963-4222-8170-8F4922ECF182}">
      <dgm:prSet/>
      <dgm:spPr/>
      <dgm:t>
        <a:bodyPr/>
        <a:lstStyle/>
        <a:p>
          <a:r>
            <a:rPr lang="en-GB"/>
            <a:t>Speech and Language difficulties</a:t>
          </a:r>
          <a:endParaRPr lang="en-US"/>
        </a:p>
      </dgm:t>
    </dgm:pt>
    <dgm:pt modelId="{E995900F-EB0D-46B1-9405-6926E4251D9F}" type="parTrans" cxnId="{C7AAA50F-AC55-466B-888F-300E0573851F}">
      <dgm:prSet/>
      <dgm:spPr/>
      <dgm:t>
        <a:bodyPr/>
        <a:lstStyle/>
        <a:p>
          <a:endParaRPr lang="en-US"/>
        </a:p>
      </dgm:t>
    </dgm:pt>
    <dgm:pt modelId="{A80E505D-1659-4C9F-8B4A-8C56D288C1AB}" type="sibTrans" cxnId="{C7AAA50F-AC55-466B-888F-300E0573851F}">
      <dgm:prSet/>
      <dgm:spPr/>
      <dgm:t>
        <a:bodyPr/>
        <a:lstStyle/>
        <a:p>
          <a:endParaRPr lang="en-US"/>
        </a:p>
      </dgm:t>
    </dgm:pt>
    <dgm:pt modelId="{FB031172-9B03-4BFF-BED2-26337036C62D}">
      <dgm:prSet/>
      <dgm:spPr/>
      <dgm:t>
        <a:bodyPr/>
        <a:lstStyle/>
        <a:p>
          <a:r>
            <a:rPr lang="en-GB"/>
            <a:t>Cross-categorisation with co-morbid conditions such as ODD,ASD, Dyslexia, Dyspraxia etc. </a:t>
          </a:r>
          <a:endParaRPr lang="en-US"/>
        </a:p>
      </dgm:t>
    </dgm:pt>
    <dgm:pt modelId="{3AB55823-B252-420C-BC39-1DD7577C847D}" type="parTrans" cxnId="{B0CAACB7-D132-44D2-A36E-E7F3F507208E}">
      <dgm:prSet/>
      <dgm:spPr/>
      <dgm:t>
        <a:bodyPr/>
        <a:lstStyle/>
        <a:p>
          <a:endParaRPr lang="en-US"/>
        </a:p>
      </dgm:t>
    </dgm:pt>
    <dgm:pt modelId="{0AEC6EAC-C731-49EE-AD3D-282FE4155D12}" type="sibTrans" cxnId="{B0CAACB7-D132-44D2-A36E-E7F3F507208E}">
      <dgm:prSet/>
      <dgm:spPr/>
      <dgm:t>
        <a:bodyPr/>
        <a:lstStyle/>
        <a:p>
          <a:endParaRPr lang="en-US"/>
        </a:p>
      </dgm:t>
    </dgm:pt>
    <dgm:pt modelId="{245CC0B0-F4ED-49F4-AB1A-0949AE812646}">
      <dgm:prSet/>
      <dgm:spPr/>
      <dgm:t>
        <a:bodyPr/>
        <a:lstStyle/>
        <a:p>
          <a:r>
            <a:rPr lang="en-GB"/>
            <a:t>Anxiety and depression</a:t>
          </a:r>
          <a:endParaRPr lang="en-US"/>
        </a:p>
      </dgm:t>
    </dgm:pt>
    <dgm:pt modelId="{A566642C-E2B3-4DEE-8F88-06626A4922AC}" type="parTrans" cxnId="{801FCBFF-4620-46CB-920A-B1DB862C584D}">
      <dgm:prSet/>
      <dgm:spPr/>
      <dgm:t>
        <a:bodyPr/>
        <a:lstStyle/>
        <a:p>
          <a:endParaRPr lang="en-US"/>
        </a:p>
      </dgm:t>
    </dgm:pt>
    <dgm:pt modelId="{BD7AAE7A-0BF0-4946-9BC4-8B92E4B4CB52}" type="sibTrans" cxnId="{801FCBFF-4620-46CB-920A-B1DB862C584D}">
      <dgm:prSet/>
      <dgm:spPr/>
      <dgm:t>
        <a:bodyPr/>
        <a:lstStyle/>
        <a:p>
          <a:endParaRPr lang="en-US"/>
        </a:p>
      </dgm:t>
    </dgm:pt>
    <dgm:pt modelId="{4166A584-1183-4A9F-AF70-E53A52034BBE}">
      <dgm:prSet/>
      <dgm:spPr/>
      <dgm:t>
        <a:bodyPr/>
        <a:lstStyle/>
        <a:p>
          <a:r>
            <a:rPr lang="en-GB"/>
            <a:t>Lack of social or school experience</a:t>
          </a:r>
          <a:endParaRPr lang="en-US"/>
        </a:p>
      </dgm:t>
    </dgm:pt>
    <dgm:pt modelId="{D4CFA8C7-708B-4E36-B1B7-C1CC01E41156}" type="parTrans" cxnId="{40E1A762-E234-4717-A958-236FE1FCA349}">
      <dgm:prSet/>
      <dgm:spPr/>
      <dgm:t>
        <a:bodyPr/>
        <a:lstStyle/>
        <a:p>
          <a:endParaRPr lang="en-US"/>
        </a:p>
      </dgm:t>
    </dgm:pt>
    <dgm:pt modelId="{4B444941-4EB9-45DC-BC5F-C15BCC667A14}" type="sibTrans" cxnId="{40E1A762-E234-4717-A958-236FE1FCA349}">
      <dgm:prSet/>
      <dgm:spPr/>
      <dgm:t>
        <a:bodyPr/>
        <a:lstStyle/>
        <a:p>
          <a:endParaRPr lang="en-US"/>
        </a:p>
      </dgm:t>
    </dgm:pt>
    <dgm:pt modelId="{7421941B-1C3F-4E1D-BD64-6B463378DFDD}">
      <dgm:prSet/>
      <dgm:spPr/>
      <dgm:t>
        <a:bodyPr/>
        <a:lstStyle/>
        <a:p>
          <a:r>
            <a:rPr lang="en-GB"/>
            <a:t>Or simply... poor parenting</a:t>
          </a:r>
          <a:endParaRPr lang="en-US"/>
        </a:p>
      </dgm:t>
    </dgm:pt>
    <dgm:pt modelId="{32698FE8-5857-4485-94A5-8E62E4857D2E}" type="parTrans" cxnId="{6B1CC957-6CC4-4C04-8BA1-6428977306AA}">
      <dgm:prSet/>
      <dgm:spPr/>
      <dgm:t>
        <a:bodyPr/>
        <a:lstStyle/>
        <a:p>
          <a:endParaRPr lang="en-US"/>
        </a:p>
      </dgm:t>
    </dgm:pt>
    <dgm:pt modelId="{FEAC3793-2464-42D9-97F4-B064357D201A}" type="sibTrans" cxnId="{6B1CC957-6CC4-4C04-8BA1-6428977306AA}">
      <dgm:prSet/>
      <dgm:spPr/>
      <dgm:t>
        <a:bodyPr/>
        <a:lstStyle/>
        <a:p>
          <a:endParaRPr lang="en-US"/>
        </a:p>
      </dgm:t>
    </dgm:pt>
    <dgm:pt modelId="{627ABA9B-3AB1-42E0-9482-3BD7B111134F}" type="pres">
      <dgm:prSet presAssocID="{0436D5CF-FAE2-4FCC-AAE5-B4213F113940}" presName="root" presStyleCnt="0">
        <dgm:presLayoutVars>
          <dgm:dir/>
          <dgm:resizeHandles val="exact"/>
        </dgm:presLayoutVars>
      </dgm:prSet>
      <dgm:spPr/>
    </dgm:pt>
    <dgm:pt modelId="{D716FFC8-9985-4658-9111-4B4D7749939F}" type="pres">
      <dgm:prSet presAssocID="{CCD22816-FFC1-4D75-BDD1-140B6023A859}" presName="compNode" presStyleCnt="0"/>
      <dgm:spPr/>
    </dgm:pt>
    <dgm:pt modelId="{F630C972-946F-4320-B4C1-9E275C580870}" type="pres">
      <dgm:prSet presAssocID="{CCD22816-FFC1-4D75-BDD1-140B6023A859}" presName="bgRect" presStyleLbl="bgShp" presStyleIdx="0" presStyleCnt="8"/>
      <dgm:spPr/>
    </dgm:pt>
    <dgm:pt modelId="{FAF281AC-0939-4D90-8BAF-56E7EBF48F0A}" type="pres">
      <dgm:prSet presAssocID="{CCD22816-FFC1-4D75-BDD1-140B6023A859}"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ildren"/>
        </a:ext>
      </dgm:extLst>
    </dgm:pt>
    <dgm:pt modelId="{232D5BF7-79B2-45BC-AE66-6E0C5FE51E42}" type="pres">
      <dgm:prSet presAssocID="{CCD22816-FFC1-4D75-BDD1-140B6023A859}" presName="spaceRect" presStyleCnt="0"/>
      <dgm:spPr/>
    </dgm:pt>
    <dgm:pt modelId="{936E9804-DE9E-4EEE-AF67-C4B10BE150AA}" type="pres">
      <dgm:prSet presAssocID="{CCD22816-FFC1-4D75-BDD1-140B6023A859}" presName="parTx" presStyleLbl="revTx" presStyleIdx="0" presStyleCnt="8">
        <dgm:presLayoutVars>
          <dgm:chMax val="0"/>
          <dgm:chPref val="0"/>
        </dgm:presLayoutVars>
      </dgm:prSet>
      <dgm:spPr/>
    </dgm:pt>
    <dgm:pt modelId="{D8E5C205-FC51-4904-9B7C-C887DEC28C87}" type="pres">
      <dgm:prSet presAssocID="{E018AD8E-63D0-4F27-90DF-E18241653A83}" presName="sibTrans" presStyleCnt="0"/>
      <dgm:spPr/>
    </dgm:pt>
    <dgm:pt modelId="{0541829D-2F4E-43BA-905F-9D95C55966BC}" type="pres">
      <dgm:prSet presAssocID="{0BC70465-90FD-42F9-8AF5-5EA85E032D20}" presName="compNode" presStyleCnt="0"/>
      <dgm:spPr/>
    </dgm:pt>
    <dgm:pt modelId="{24D0F91A-0D78-4FA9-AA2C-ABF0042463F1}" type="pres">
      <dgm:prSet presAssocID="{0BC70465-90FD-42F9-8AF5-5EA85E032D20}" presName="bgRect" presStyleLbl="bgShp" presStyleIdx="1" presStyleCnt="8"/>
      <dgm:spPr/>
    </dgm:pt>
    <dgm:pt modelId="{22624931-2BE1-46AA-A558-BC9B38802D11}" type="pres">
      <dgm:prSet presAssocID="{0BC70465-90FD-42F9-8AF5-5EA85E032D20}"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perclip"/>
        </a:ext>
      </dgm:extLst>
    </dgm:pt>
    <dgm:pt modelId="{E5BB2B3A-16E2-4192-8320-F3D091737D10}" type="pres">
      <dgm:prSet presAssocID="{0BC70465-90FD-42F9-8AF5-5EA85E032D20}" presName="spaceRect" presStyleCnt="0"/>
      <dgm:spPr/>
    </dgm:pt>
    <dgm:pt modelId="{53A2AC8E-85D6-40A3-AF53-591D7E343B60}" type="pres">
      <dgm:prSet presAssocID="{0BC70465-90FD-42F9-8AF5-5EA85E032D20}" presName="parTx" presStyleLbl="revTx" presStyleIdx="1" presStyleCnt="8">
        <dgm:presLayoutVars>
          <dgm:chMax val="0"/>
          <dgm:chPref val="0"/>
        </dgm:presLayoutVars>
      </dgm:prSet>
      <dgm:spPr/>
    </dgm:pt>
    <dgm:pt modelId="{1D5A19FA-F18A-44DB-AA80-4ABE76D08C6A}" type="pres">
      <dgm:prSet presAssocID="{7CD98392-7CAE-4F51-A980-C19DD0D4EF2C}" presName="sibTrans" presStyleCnt="0"/>
      <dgm:spPr/>
    </dgm:pt>
    <dgm:pt modelId="{F51D017C-3786-4FF5-AD29-C47FACA047AA}" type="pres">
      <dgm:prSet presAssocID="{BB913F84-5B84-4486-8364-D172B052F01F}" presName="compNode" presStyleCnt="0"/>
      <dgm:spPr/>
    </dgm:pt>
    <dgm:pt modelId="{EA90C0A7-6B13-4522-867A-6F97BCC80ACD}" type="pres">
      <dgm:prSet presAssocID="{BB913F84-5B84-4486-8364-D172B052F01F}" presName="bgRect" presStyleLbl="bgShp" presStyleIdx="2" presStyleCnt="8"/>
      <dgm:spPr/>
    </dgm:pt>
    <dgm:pt modelId="{1B893077-5085-4C54-8A2B-773FE18C368C}" type="pres">
      <dgm:prSet presAssocID="{BB913F84-5B84-4486-8364-D172B052F01F}"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a:ext>
      </dgm:extLst>
    </dgm:pt>
    <dgm:pt modelId="{05522792-CE1C-4D7F-8DE9-B7302E9639F9}" type="pres">
      <dgm:prSet presAssocID="{BB913F84-5B84-4486-8364-D172B052F01F}" presName="spaceRect" presStyleCnt="0"/>
      <dgm:spPr/>
    </dgm:pt>
    <dgm:pt modelId="{70DE3BD4-DF1D-459B-999A-6F56FB0F5DDD}" type="pres">
      <dgm:prSet presAssocID="{BB913F84-5B84-4486-8364-D172B052F01F}" presName="parTx" presStyleLbl="revTx" presStyleIdx="2" presStyleCnt="8">
        <dgm:presLayoutVars>
          <dgm:chMax val="0"/>
          <dgm:chPref val="0"/>
        </dgm:presLayoutVars>
      </dgm:prSet>
      <dgm:spPr/>
    </dgm:pt>
    <dgm:pt modelId="{BF22A991-B7E1-4CFC-A19C-DF514956E29F}" type="pres">
      <dgm:prSet presAssocID="{54FB3A85-1241-48CC-B322-D3DB47826242}" presName="sibTrans" presStyleCnt="0"/>
      <dgm:spPr/>
    </dgm:pt>
    <dgm:pt modelId="{63AF9FC7-C433-4B2D-8B4D-4EFA13173564}" type="pres">
      <dgm:prSet presAssocID="{4C7BB0E7-E963-4222-8170-8F4922ECF182}" presName="compNode" presStyleCnt="0"/>
      <dgm:spPr/>
    </dgm:pt>
    <dgm:pt modelId="{BA01D92F-3648-4365-8C1A-66E063F2B734}" type="pres">
      <dgm:prSet presAssocID="{4C7BB0E7-E963-4222-8170-8F4922ECF182}" presName="bgRect" presStyleLbl="bgShp" presStyleIdx="3" presStyleCnt="8"/>
      <dgm:spPr/>
    </dgm:pt>
    <dgm:pt modelId="{7FFDBBB2-443E-4AA4-A00A-5DE4E7806961}" type="pres">
      <dgm:prSet presAssocID="{4C7BB0E7-E963-4222-8170-8F4922ECF182}"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at"/>
        </a:ext>
      </dgm:extLst>
    </dgm:pt>
    <dgm:pt modelId="{3F1912E3-7EC5-41BA-8777-5689DC367D1A}" type="pres">
      <dgm:prSet presAssocID="{4C7BB0E7-E963-4222-8170-8F4922ECF182}" presName="spaceRect" presStyleCnt="0"/>
      <dgm:spPr/>
    </dgm:pt>
    <dgm:pt modelId="{6FE895F1-0A2C-4C1B-BFFF-6DBC02FCFA8A}" type="pres">
      <dgm:prSet presAssocID="{4C7BB0E7-E963-4222-8170-8F4922ECF182}" presName="parTx" presStyleLbl="revTx" presStyleIdx="3" presStyleCnt="8">
        <dgm:presLayoutVars>
          <dgm:chMax val="0"/>
          <dgm:chPref val="0"/>
        </dgm:presLayoutVars>
      </dgm:prSet>
      <dgm:spPr/>
    </dgm:pt>
    <dgm:pt modelId="{7B55DD4C-346E-454E-9986-CCA15251C754}" type="pres">
      <dgm:prSet presAssocID="{A80E505D-1659-4C9F-8B4A-8C56D288C1AB}" presName="sibTrans" presStyleCnt="0"/>
      <dgm:spPr/>
    </dgm:pt>
    <dgm:pt modelId="{013635C0-14D1-4AEC-9CE9-3AB8CEE89E45}" type="pres">
      <dgm:prSet presAssocID="{FB031172-9B03-4BFF-BED2-26337036C62D}" presName="compNode" presStyleCnt="0"/>
      <dgm:spPr/>
    </dgm:pt>
    <dgm:pt modelId="{BE8C5BD0-5E42-4C60-ADF3-E51B772208E7}" type="pres">
      <dgm:prSet presAssocID="{FB031172-9B03-4BFF-BED2-26337036C62D}" presName="bgRect" presStyleLbl="bgShp" presStyleIdx="4" presStyleCnt="8"/>
      <dgm:spPr/>
    </dgm:pt>
    <dgm:pt modelId="{8715A4D3-3B6A-4A9E-BB4A-0A5A7F6730E9}" type="pres">
      <dgm:prSet presAssocID="{FB031172-9B03-4BFF-BED2-26337036C62D}"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keleton"/>
        </a:ext>
      </dgm:extLst>
    </dgm:pt>
    <dgm:pt modelId="{61D5E229-B6C8-459C-9B2B-727E62D98E3E}" type="pres">
      <dgm:prSet presAssocID="{FB031172-9B03-4BFF-BED2-26337036C62D}" presName="spaceRect" presStyleCnt="0"/>
      <dgm:spPr/>
    </dgm:pt>
    <dgm:pt modelId="{95CEAEB4-5C98-4A35-B19F-65B635449519}" type="pres">
      <dgm:prSet presAssocID="{FB031172-9B03-4BFF-BED2-26337036C62D}" presName="parTx" presStyleLbl="revTx" presStyleIdx="4" presStyleCnt="8">
        <dgm:presLayoutVars>
          <dgm:chMax val="0"/>
          <dgm:chPref val="0"/>
        </dgm:presLayoutVars>
      </dgm:prSet>
      <dgm:spPr/>
    </dgm:pt>
    <dgm:pt modelId="{6DDC73E8-117F-4990-BB93-60571EF4BB5F}" type="pres">
      <dgm:prSet presAssocID="{0AEC6EAC-C731-49EE-AD3D-282FE4155D12}" presName="sibTrans" presStyleCnt="0"/>
      <dgm:spPr/>
    </dgm:pt>
    <dgm:pt modelId="{58CAE5E0-6A86-4211-B0B3-230E19B250D9}" type="pres">
      <dgm:prSet presAssocID="{245CC0B0-F4ED-49F4-AB1A-0949AE812646}" presName="compNode" presStyleCnt="0"/>
      <dgm:spPr/>
    </dgm:pt>
    <dgm:pt modelId="{0A62439E-6D14-40FA-82A5-1E0309D2448E}" type="pres">
      <dgm:prSet presAssocID="{245CC0B0-F4ED-49F4-AB1A-0949AE812646}" presName="bgRect" presStyleLbl="bgShp" presStyleIdx="5" presStyleCnt="8"/>
      <dgm:spPr/>
    </dgm:pt>
    <dgm:pt modelId="{7C7C4157-B4E5-453F-A801-781E670C6C96}" type="pres">
      <dgm:prSet presAssocID="{245CC0B0-F4ED-49F4-AB1A-0949AE812646}"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rain in head"/>
        </a:ext>
      </dgm:extLst>
    </dgm:pt>
    <dgm:pt modelId="{49C7767E-B5CF-4649-BDF8-3BF2FD569856}" type="pres">
      <dgm:prSet presAssocID="{245CC0B0-F4ED-49F4-AB1A-0949AE812646}" presName="spaceRect" presStyleCnt="0"/>
      <dgm:spPr/>
    </dgm:pt>
    <dgm:pt modelId="{6D9312C5-BC50-4B6E-8AFB-C15FCAE376FF}" type="pres">
      <dgm:prSet presAssocID="{245CC0B0-F4ED-49F4-AB1A-0949AE812646}" presName="parTx" presStyleLbl="revTx" presStyleIdx="5" presStyleCnt="8">
        <dgm:presLayoutVars>
          <dgm:chMax val="0"/>
          <dgm:chPref val="0"/>
        </dgm:presLayoutVars>
      </dgm:prSet>
      <dgm:spPr/>
    </dgm:pt>
    <dgm:pt modelId="{DD46A7B0-992B-40B9-8965-5ACC5A303C34}" type="pres">
      <dgm:prSet presAssocID="{BD7AAE7A-0BF0-4946-9BC4-8B92E4B4CB52}" presName="sibTrans" presStyleCnt="0"/>
      <dgm:spPr/>
    </dgm:pt>
    <dgm:pt modelId="{B51FEE52-6CD9-4E43-B172-2E309655AF92}" type="pres">
      <dgm:prSet presAssocID="{4166A584-1183-4A9F-AF70-E53A52034BBE}" presName="compNode" presStyleCnt="0"/>
      <dgm:spPr/>
    </dgm:pt>
    <dgm:pt modelId="{6B597CE2-61C8-46C8-9450-217A081448B7}" type="pres">
      <dgm:prSet presAssocID="{4166A584-1183-4A9F-AF70-E53A52034BBE}" presName="bgRect" presStyleLbl="bgShp" presStyleIdx="6" presStyleCnt="8"/>
      <dgm:spPr/>
    </dgm:pt>
    <dgm:pt modelId="{8CBEB050-6350-4F99-B3F5-B07CF59CFDA8}" type="pres">
      <dgm:prSet presAssocID="{4166A584-1183-4A9F-AF70-E53A52034BBE}"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ooks"/>
        </a:ext>
      </dgm:extLst>
    </dgm:pt>
    <dgm:pt modelId="{8C8DA0EC-5171-41C2-AB92-840514791CE7}" type="pres">
      <dgm:prSet presAssocID="{4166A584-1183-4A9F-AF70-E53A52034BBE}" presName="spaceRect" presStyleCnt="0"/>
      <dgm:spPr/>
    </dgm:pt>
    <dgm:pt modelId="{A194C77D-EAC1-4839-899E-07363256EB28}" type="pres">
      <dgm:prSet presAssocID="{4166A584-1183-4A9F-AF70-E53A52034BBE}" presName="parTx" presStyleLbl="revTx" presStyleIdx="6" presStyleCnt="8">
        <dgm:presLayoutVars>
          <dgm:chMax val="0"/>
          <dgm:chPref val="0"/>
        </dgm:presLayoutVars>
      </dgm:prSet>
      <dgm:spPr/>
    </dgm:pt>
    <dgm:pt modelId="{EC335499-9368-475B-95B7-E1974DB9A713}" type="pres">
      <dgm:prSet presAssocID="{4B444941-4EB9-45DC-BC5F-C15BCC667A14}" presName="sibTrans" presStyleCnt="0"/>
      <dgm:spPr/>
    </dgm:pt>
    <dgm:pt modelId="{CB0D0ADD-CA0F-46BD-8DC9-6D14752482AE}" type="pres">
      <dgm:prSet presAssocID="{7421941B-1C3F-4E1D-BD64-6B463378DFDD}" presName="compNode" presStyleCnt="0"/>
      <dgm:spPr/>
    </dgm:pt>
    <dgm:pt modelId="{9B3B25BF-42C2-415E-AF2A-924E7D0B04DD}" type="pres">
      <dgm:prSet presAssocID="{7421941B-1C3F-4E1D-BD64-6B463378DFDD}" presName="bgRect" presStyleLbl="bgShp" presStyleIdx="7" presStyleCnt="8"/>
      <dgm:spPr/>
    </dgm:pt>
    <dgm:pt modelId="{6F57BA5A-6F40-464C-B7A1-3489600A2A79}" type="pres">
      <dgm:prSet presAssocID="{7421941B-1C3F-4E1D-BD64-6B463378DFDD}"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Parent and Child"/>
        </a:ext>
      </dgm:extLst>
    </dgm:pt>
    <dgm:pt modelId="{F9FEF8B9-9CBB-4D37-9B5D-61CFE6D6853D}" type="pres">
      <dgm:prSet presAssocID="{7421941B-1C3F-4E1D-BD64-6B463378DFDD}" presName="spaceRect" presStyleCnt="0"/>
      <dgm:spPr/>
    </dgm:pt>
    <dgm:pt modelId="{69D29F16-536B-4C17-8A85-7F29BE3E0D0F}" type="pres">
      <dgm:prSet presAssocID="{7421941B-1C3F-4E1D-BD64-6B463378DFDD}" presName="parTx" presStyleLbl="revTx" presStyleIdx="7" presStyleCnt="8">
        <dgm:presLayoutVars>
          <dgm:chMax val="0"/>
          <dgm:chPref val="0"/>
        </dgm:presLayoutVars>
      </dgm:prSet>
      <dgm:spPr/>
    </dgm:pt>
  </dgm:ptLst>
  <dgm:cxnLst>
    <dgm:cxn modelId="{C7AAA50F-AC55-466B-888F-300E0573851F}" srcId="{0436D5CF-FAE2-4FCC-AAE5-B4213F113940}" destId="{4C7BB0E7-E963-4222-8170-8F4922ECF182}" srcOrd="3" destOrd="0" parTransId="{E995900F-EB0D-46B1-9405-6926E4251D9F}" sibTransId="{A80E505D-1659-4C9F-8B4A-8C56D288C1AB}"/>
    <dgm:cxn modelId="{AA1D4E10-71C0-468A-9D47-6D8D22C79B4C}" type="presOf" srcId="{4166A584-1183-4A9F-AF70-E53A52034BBE}" destId="{A194C77D-EAC1-4839-899E-07363256EB28}" srcOrd="0" destOrd="0" presId="urn:microsoft.com/office/officeart/2018/2/layout/IconVerticalSolidList"/>
    <dgm:cxn modelId="{D289A712-2179-4E2E-9A1E-DD4278A66EB0}" srcId="{0436D5CF-FAE2-4FCC-AAE5-B4213F113940}" destId="{0BC70465-90FD-42F9-8AF5-5EA85E032D20}" srcOrd="1" destOrd="0" parTransId="{62574255-3F6B-401F-8BE3-5430B51E7566}" sibTransId="{7CD98392-7CAE-4F51-A980-C19DD0D4EF2C}"/>
    <dgm:cxn modelId="{40E1A762-E234-4717-A958-236FE1FCA349}" srcId="{0436D5CF-FAE2-4FCC-AAE5-B4213F113940}" destId="{4166A584-1183-4A9F-AF70-E53A52034BBE}" srcOrd="6" destOrd="0" parTransId="{D4CFA8C7-708B-4E36-B1B7-C1CC01E41156}" sibTransId="{4B444941-4EB9-45DC-BC5F-C15BCC667A14}"/>
    <dgm:cxn modelId="{4E8CCC75-708B-4DB0-8803-D6F455CE14CC}" type="presOf" srcId="{7421941B-1C3F-4E1D-BD64-6B463378DFDD}" destId="{69D29F16-536B-4C17-8A85-7F29BE3E0D0F}" srcOrd="0" destOrd="0" presId="urn:microsoft.com/office/officeart/2018/2/layout/IconVerticalSolidList"/>
    <dgm:cxn modelId="{6B1CC957-6CC4-4C04-8BA1-6428977306AA}" srcId="{0436D5CF-FAE2-4FCC-AAE5-B4213F113940}" destId="{7421941B-1C3F-4E1D-BD64-6B463378DFDD}" srcOrd="7" destOrd="0" parTransId="{32698FE8-5857-4485-94A5-8E62E4857D2E}" sibTransId="{FEAC3793-2464-42D9-97F4-B064357D201A}"/>
    <dgm:cxn modelId="{928ABA99-0F46-4A8A-8F87-F8925357CA3A}" type="presOf" srcId="{0BC70465-90FD-42F9-8AF5-5EA85E032D20}" destId="{53A2AC8E-85D6-40A3-AF53-591D7E343B60}" srcOrd="0" destOrd="0" presId="urn:microsoft.com/office/officeart/2018/2/layout/IconVerticalSolidList"/>
    <dgm:cxn modelId="{333E599C-7C77-447D-BB6E-B22CF89DC752}" type="presOf" srcId="{4C7BB0E7-E963-4222-8170-8F4922ECF182}" destId="{6FE895F1-0A2C-4C1B-BFFF-6DBC02FCFA8A}" srcOrd="0" destOrd="0" presId="urn:microsoft.com/office/officeart/2018/2/layout/IconVerticalSolidList"/>
    <dgm:cxn modelId="{958A92AC-F43B-4AAA-A00A-72A8F1870283}" type="presOf" srcId="{CCD22816-FFC1-4D75-BDD1-140B6023A859}" destId="{936E9804-DE9E-4EEE-AF67-C4B10BE150AA}" srcOrd="0" destOrd="0" presId="urn:microsoft.com/office/officeart/2018/2/layout/IconVerticalSolidList"/>
    <dgm:cxn modelId="{7CE41FAE-5B5B-4FD6-91A0-EDFC965D23AC}" type="presOf" srcId="{0436D5CF-FAE2-4FCC-AAE5-B4213F113940}" destId="{627ABA9B-3AB1-42E0-9482-3BD7B111134F}" srcOrd="0" destOrd="0" presId="urn:microsoft.com/office/officeart/2018/2/layout/IconVerticalSolidList"/>
    <dgm:cxn modelId="{B0CAACB7-D132-44D2-A36E-E7F3F507208E}" srcId="{0436D5CF-FAE2-4FCC-AAE5-B4213F113940}" destId="{FB031172-9B03-4BFF-BED2-26337036C62D}" srcOrd="4" destOrd="0" parTransId="{3AB55823-B252-420C-BC39-1DD7577C847D}" sibTransId="{0AEC6EAC-C731-49EE-AD3D-282FE4155D12}"/>
    <dgm:cxn modelId="{65FE36BD-CDDB-4B8E-A491-6F25F316FDC5}" srcId="{0436D5CF-FAE2-4FCC-AAE5-B4213F113940}" destId="{BB913F84-5B84-4486-8364-D172B052F01F}" srcOrd="2" destOrd="0" parTransId="{1D70B2CA-7D99-4279-A575-B9A23A7512F5}" sibTransId="{54FB3A85-1241-48CC-B322-D3DB47826242}"/>
    <dgm:cxn modelId="{408011C8-22EF-4287-BFAB-AEB0C836E2BF}" srcId="{0436D5CF-FAE2-4FCC-AAE5-B4213F113940}" destId="{CCD22816-FFC1-4D75-BDD1-140B6023A859}" srcOrd="0" destOrd="0" parTransId="{412ADDB8-E9E6-491A-8BA1-38260A93AE99}" sibTransId="{E018AD8E-63D0-4F27-90DF-E18241653A83}"/>
    <dgm:cxn modelId="{189202E3-DF37-4562-B9A5-35167330ADBB}" type="presOf" srcId="{BB913F84-5B84-4486-8364-D172B052F01F}" destId="{70DE3BD4-DF1D-459B-999A-6F56FB0F5DDD}" srcOrd="0" destOrd="0" presId="urn:microsoft.com/office/officeart/2018/2/layout/IconVerticalSolidList"/>
    <dgm:cxn modelId="{0AB495E4-AB36-46BF-911D-6B4A5F295CF0}" type="presOf" srcId="{245CC0B0-F4ED-49F4-AB1A-0949AE812646}" destId="{6D9312C5-BC50-4B6E-8AFB-C15FCAE376FF}" srcOrd="0" destOrd="0" presId="urn:microsoft.com/office/officeart/2018/2/layout/IconVerticalSolidList"/>
    <dgm:cxn modelId="{C6F893EE-1E0B-49EC-A9BA-12378A02B283}" type="presOf" srcId="{FB031172-9B03-4BFF-BED2-26337036C62D}" destId="{95CEAEB4-5C98-4A35-B19F-65B635449519}" srcOrd="0" destOrd="0" presId="urn:microsoft.com/office/officeart/2018/2/layout/IconVerticalSolidList"/>
    <dgm:cxn modelId="{801FCBFF-4620-46CB-920A-B1DB862C584D}" srcId="{0436D5CF-FAE2-4FCC-AAE5-B4213F113940}" destId="{245CC0B0-F4ED-49F4-AB1A-0949AE812646}" srcOrd="5" destOrd="0" parTransId="{A566642C-E2B3-4DEE-8F88-06626A4922AC}" sibTransId="{BD7AAE7A-0BF0-4946-9BC4-8B92E4B4CB52}"/>
    <dgm:cxn modelId="{2D477303-945B-430F-90E4-8BCA902D45D9}" type="presParOf" srcId="{627ABA9B-3AB1-42E0-9482-3BD7B111134F}" destId="{D716FFC8-9985-4658-9111-4B4D7749939F}" srcOrd="0" destOrd="0" presId="urn:microsoft.com/office/officeart/2018/2/layout/IconVerticalSolidList"/>
    <dgm:cxn modelId="{4AA932E3-5F7D-47DD-8433-16BB996DE264}" type="presParOf" srcId="{D716FFC8-9985-4658-9111-4B4D7749939F}" destId="{F630C972-946F-4320-B4C1-9E275C580870}" srcOrd="0" destOrd="0" presId="urn:microsoft.com/office/officeart/2018/2/layout/IconVerticalSolidList"/>
    <dgm:cxn modelId="{A13C4227-2DB6-4336-AB88-636DDFDA2067}" type="presParOf" srcId="{D716FFC8-9985-4658-9111-4B4D7749939F}" destId="{FAF281AC-0939-4D90-8BAF-56E7EBF48F0A}" srcOrd="1" destOrd="0" presId="urn:microsoft.com/office/officeart/2018/2/layout/IconVerticalSolidList"/>
    <dgm:cxn modelId="{42C455BC-D9FA-4009-B184-515F9D0DD0ED}" type="presParOf" srcId="{D716FFC8-9985-4658-9111-4B4D7749939F}" destId="{232D5BF7-79B2-45BC-AE66-6E0C5FE51E42}" srcOrd="2" destOrd="0" presId="urn:microsoft.com/office/officeart/2018/2/layout/IconVerticalSolidList"/>
    <dgm:cxn modelId="{AAC4F473-89EF-4F33-AE76-C9ADA4F6332C}" type="presParOf" srcId="{D716FFC8-9985-4658-9111-4B4D7749939F}" destId="{936E9804-DE9E-4EEE-AF67-C4B10BE150AA}" srcOrd="3" destOrd="0" presId="urn:microsoft.com/office/officeart/2018/2/layout/IconVerticalSolidList"/>
    <dgm:cxn modelId="{C001838D-E091-4909-8F12-E4CDD9DFA245}" type="presParOf" srcId="{627ABA9B-3AB1-42E0-9482-3BD7B111134F}" destId="{D8E5C205-FC51-4904-9B7C-C887DEC28C87}" srcOrd="1" destOrd="0" presId="urn:microsoft.com/office/officeart/2018/2/layout/IconVerticalSolidList"/>
    <dgm:cxn modelId="{08108168-4F01-46EF-8679-F95277734368}" type="presParOf" srcId="{627ABA9B-3AB1-42E0-9482-3BD7B111134F}" destId="{0541829D-2F4E-43BA-905F-9D95C55966BC}" srcOrd="2" destOrd="0" presId="urn:microsoft.com/office/officeart/2018/2/layout/IconVerticalSolidList"/>
    <dgm:cxn modelId="{24B9930D-E383-483F-882E-4AD2F3921609}" type="presParOf" srcId="{0541829D-2F4E-43BA-905F-9D95C55966BC}" destId="{24D0F91A-0D78-4FA9-AA2C-ABF0042463F1}" srcOrd="0" destOrd="0" presId="urn:microsoft.com/office/officeart/2018/2/layout/IconVerticalSolidList"/>
    <dgm:cxn modelId="{C716785B-40AA-444F-8D76-09213A09B58D}" type="presParOf" srcId="{0541829D-2F4E-43BA-905F-9D95C55966BC}" destId="{22624931-2BE1-46AA-A558-BC9B38802D11}" srcOrd="1" destOrd="0" presId="urn:microsoft.com/office/officeart/2018/2/layout/IconVerticalSolidList"/>
    <dgm:cxn modelId="{EB974283-1B9F-4914-8C69-754E6571BE9C}" type="presParOf" srcId="{0541829D-2F4E-43BA-905F-9D95C55966BC}" destId="{E5BB2B3A-16E2-4192-8320-F3D091737D10}" srcOrd="2" destOrd="0" presId="urn:microsoft.com/office/officeart/2018/2/layout/IconVerticalSolidList"/>
    <dgm:cxn modelId="{289B9B98-0250-40B4-AF1E-14838CC9AEC3}" type="presParOf" srcId="{0541829D-2F4E-43BA-905F-9D95C55966BC}" destId="{53A2AC8E-85D6-40A3-AF53-591D7E343B60}" srcOrd="3" destOrd="0" presId="urn:microsoft.com/office/officeart/2018/2/layout/IconVerticalSolidList"/>
    <dgm:cxn modelId="{881D584A-06D5-49FE-9711-86AAE02C803D}" type="presParOf" srcId="{627ABA9B-3AB1-42E0-9482-3BD7B111134F}" destId="{1D5A19FA-F18A-44DB-AA80-4ABE76D08C6A}" srcOrd="3" destOrd="0" presId="urn:microsoft.com/office/officeart/2018/2/layout/IconVerticalSolidList"/>
    <dgm:cxn modelId="{9D9C0F5F-EA6A-418A-8123-7A1A7A5A01CD}" type="presParOf" srcId="{627ABA9B-3AB1-42E0-9482-3BD7B111134F}" destId="{F51D017C-3786-4FF5-AD29-C47FACA047AA}" srcOrd="4" destOrd="0" presId="urn:microsoft.com/office/officeart/2018/2/layout/IconVerticalSolidList"/>
    <dgm:cxn modelId="{73F23475-4CE7-4B68-BA5F-103998D2E9BD}" type="presParOf" srcId="{F51D017C-3786-4FF5-AD29-C47FACA047AA}" destId="{EA90C0A7-6B13-4522-867A-6F97BCC80ACD}" srcOrd="0" destOrd="0" presId="urn:microsoft.com/office/officeart/2018/2/layout/IconVerticalSolidList"/>
    <dgm:cxn modelId="{7B3BE2C9-DC48-4568-8CC0-BDB1017E9001}" type="presParOf" srcId="{F51D017C-3786-4FF5-AD29-C47FACA047AA}" destId="{1B893077-5085-4C54-8A2B-773FE18C368C}" srcOrd="1" destOrd="0" presId="urn:microsoft.com/office/officeart/2018/2/layout/IconVerticalSolidList"/>
    <dgm:cxn modelId="{CDFF2FA7-D9B7-4635-BA37-0D5509302E42}" type="presParOf" srcId="{F51D017C-3786-4FF5-AD29-C47FACA047AA}" destId="{05522792-CE1C-4D7F-8DE9-B7302E9639F9}" srcOrd="2" destOrd="0" presId="urn:microsoft.com/office/officeart/2018/2/layout/IconVerticalSolidList"/>
    <dgm:cxn modelId="{7063F98A-2FCF-4F28-AA1F-55C5817FB1E1}" type="presParOf" srcId="{F51D017C-3786-4FF5-AD29-C47FACA047AA}" destId="{70DE3BD4-DF1D-459B-999A-6F56FB0F5DDD}" srcOrd="3" destOrd="0" presId="urn:microsoft.com/office/officeart/2018/2/layout/IconVerticalSolidList"/>
    <dgm:cxn modelId="{C51E0BD2-268E-47D2-AC52-91D207024853}" type="presParOf" srcId="{627ABA9B-3AB1-42E0-9482-3BD7B111134F}" destId="{BF22A991-B7E1-4CFC-A19C-DF514956E29F}" srcOrd="5" destOrd="0" presId="urn:microsoft.com/office/officeart/2018/2/layout/IconVerticalSolidList"/>
    <dgm:cxn modelId="{D204AFCB-B483-4C85-9522-348C0E3DCE43}" type="presParOf" srcId="{627ABA9B-3AB1-42E0-9482-3BD7B111134F}" destId="{63AF9FC7-C433-4B2D-8B4D-4EFA13173564}" srcOrd="6" destOrd="0" presId="urn:microsoft.com/office/officeart/2018/2/layout/IconVerticalSolidList"/>
    <dgm:cxn modelId="{2231A360-5004-4D16-B79D-3851C3710E52}" type="presParOf" srcId="{63AF9FC7-C433-4B2D-8B4D-4EFA13173564}" destId="{BA01D92F-3648-4365-8C1A-66E063F2B734}" srcOrd="0" destOrd="0" presId="urn:microsoft.com/office/officeart/2018/2/layout/IconVerticalSolidList"/>
    <dgm:cxn modelId="{357A3690-8A96-45E9-9067-2EC44F2C49D5}" type="presParOf" srcId="{63AF9FC7-C433-4B2D-8B4D-4EFA13173564}" destId="{7FFDBBB2-443E-4AA4-A00A-5DE4E7806961}" srcOrd="1" destOrd="0" presId="urn:microsoft.com/office/officeart/2018/2/layout/IconVerticalSolidList"/>
    <dgm:cxn modelId="{5AFDA683-EE76-4B79-9D0E-C848885B5165}" type="presParOf" srcId="{63AF9FC7-C433-4B2D-8B4D-4EFA13173564}" destId="{3F1912E3-7EC5-41BA-8777-5689DC367D1A}" srcOrd="2" destOrd="0" presId="urn:microsoft.com/office/officeart/2018/2/layout/IconVerticalSolidList"/>
    <dgm:cxn modelId="{178865C7-8D9E-4ECD-BD3A-0541ABC8A265}" type="presParOf" srcId="{63AF9FC7-C433-4B2D-8B4D-4EFA13173564}" destId="{6FE895F1-0A2C-4C1B-BFFF-6DBC02FCFA8A}" srcOrd="3" destOrd="0" presId="urn:microsoft.com/office/officeart/2018/2/layout/IconVerticalSolidList"/>
    <dgm:cxn modelId="{FC6A21B1-B5CC-408E-BEB0-805A030A17E6}" type="presParOf" srcId="{627ABA9B-3AB1-42E0-9482-3BD7B111134F}" destId="{7B55DD4C-346E-454E-9986-CCA15251C754}" srcOrd="7" destOrd="0" presId="urn:microsoft.com/office/officeart/2018/2/layout/IconVerticalSolidList"/>
    <dgm:cxn modelId="{47A8BEC6-3B06-4D34-A7E3-53792DD84FE7}" type="presParOf" srcId="{627ABA9B-3AB1-42E0-9482-3BD7B111134F}" destId="{013635C0-14D1-4AEC-9CE9-3AB8CEE89E45}" srcOrd="8" destOrd="0" presId="urn:microsoft.com/office/officeart/2018/2/layout/IconVerticalSolidList"/>
    <dgm:cxn modelId="{18182BE4-9336-4786-A022-9B54D348C203}" type="presParOf" srcId="{013635C0-14D1-4AEC-9CE9-3AB8CEE89E45}" destId="{BE8C5BD0-5E42-4C60-ADF3-E51B772208E7}" srcOrd="0" destOrd="0" presId="urn:microsoft.com/office/officeart/2018/2/layout/IconVerticalSolidList"/>
    <dgm:cxn modelId="{6112510C-5B58-44CA-A1F7-4D7B1C4DBCB3}" type="presParOf" srcId="{013635C0-14D1-4AEC-9CE9-3AB8CEE89E45}" destId="{8715A4D3-3B6A-4A9E-BB4A-0A5A7F6730E9}" srcOrd="1" destOrd="0" presId="urn:microsoft.com/office/officeart/2018/2/layout/IconVerticalSolidList"/>
    <dgm:cxn modelId="{31CC6597-F5E4-48F2-B8CF-7D3060C9F41A}" type="presParOf" srcId="{013635C0-14D1-4AEC-9CE9-3AB8CEE89E45}" destId="{61D5E229-B6C8-459C-9B2B-727E62D98E3E}" srcOrd="2" destOrd="0" presId="urn:microsoft.com/office/officeart/2018/2/layout/IconVerticalSolidList"/>
    <dgm:cxn modelId="{56642702-C9AA-435F-A6C5-B4ED0F29DBDA}" type="presParOf" srcId="{013635C0-14D1-4AEC-9CE9-3AB8CEE89E45}" destId="{95CEAEB4-5C98-4A35-B19F-65B635449519}" srcOrd="3" destOrd="0" presId="urn:microsoft.com/office/officeart/2018/2/layout/IconVerticalSolidList"/>
    <dgm:cxn modelId="{49B99BAE-9849-4D75-A9EC-4EE9FD4CABA0}" type="presParOf" srcId="{627ABA9B-3AB1-42E0-9482-3BD7B111134F}" destId="{6DDC73E8-117F-4990-BB93-60571EF4BB5F}" srcOrd="9" destOrd="0" presId="urn:microsoft.com/office/officeart/2018/2/layout/IconVerticalSolidList"/>
    <dgm:cxn modelId="{5B5481A6-3A2D-4656-AD87-3C1B320734AD}" type="presParOf" srcId="{627ABA9B-3AB1-42E0-9482-3BD7B111134F}" destId="{58CAE5E0-6A86-4211-B0B3-230E19B250D9}" srcOrd="10" destOrd="0" presId="urn:microsoft.com/office/officeart/2018/2/layout/IconVerticalSolidList"/>
    <dgm:cxn modelId="{5181369A-141D-4850-8566-3490DA63CA1D}" type="presParOf" srcId="{58CAE5E0-6A86-4211-B0B3-230E19B250D9}" destId="{0A62439E-6D14-40FA-82A5-1E0309D2448E}" srcOrd="0" destOrd="0" presId="urn:microsoft.com/office/officeart/2018/2/layout/IconVerticalSolidList"/>
    <dgm:cxn modelId="{AADE9A89-E3B3-471E-BB74-9A3EBBD5DF2C}" type="presParOf" srcId="{58CAE5E0-6A86-4211-B0B3-230E19B250D9}" destId="{7C7C4157-B4E5-453F-A801-781E670C6C96}" srcOrd="1" destOrd="0" presId="urn:microsoft.com/office/officeart/2018/2/layout/IconVerticalSolidList"/>
    <dgm:cxn modelId="{4B2808B3-73D1-4704-829E-4F319EC19FAE}" type="presParOf" srcId="{58CAE5E0-6A86-4211-B0B3-230E19B250D9}" destId="{49C7767E-B5CF-4649-BDF8-3BF2FD569856}" srcOrd="2" destOrd="0" presId="urn:microsoft.com/office/officeart/2018/2/layout/IconVerticalSolidList"/>
    <dgm:cxn modelId="{FA1E37B6-EAA3-4643-BA8B-0B0AA71C324E}" type="presParOf" srcId="{58CAE5E0-6A86-4211-B0B3-230E19B250D9}" destId="{6D9312C5-BC50-4B6E-8AFB-C15FCAE376FF}" srcOrd="3" destOrd="0" presId="urn:microsoft.com/office/officeart/2018/2/layout/IconVerticalSolidList"/>
    <dgm:cxn modelId="{A4627496-FBEB-4338-93A4-27D646138DB5}" type="presParOf" srcId="{627ABA9B-3AB1-42E0-9482-3BD7B111134F}" destId="{DD46A7B0-992B-40B9-8965-5ACC5A303C34}" srcOrd="11" destOrd="0" presId="urn:microsoft.com/office/officeart/2018/2/layout/IconVerticalSolidList"/>
    <dgm:cxn modelId="{224BAE20-C8E4-4A90-92C9-5F377DB62E36}" type="presParOf" srcId="{627ABA9B-3AB1-42E0-9482-3BD7B111134F}" destId="{B51FEE52-6CD9-4E43-B172-2E309655AF92}" srcOrd="12" destOrd="0" presId="urn:microsoft.com/office/officeart/2018/2/layout/IconVerticalSolidList"/>
    <dgm:cxn modelId="{F792384E-8B03-4886-9BC3-8A3948DC0637}" type="presParOf" srcId="{B51FEE52-6CD9-4E43-B172-2E309655AF92}" destId="{6B597CE2-61C8-46C8-9450-217A081448B7}" srcOrd="0" destOrd="0" presId="urn:microsoft.com/office/officeart/2018/2/layout/IconVerticalSolidList"/>
    <dgm:cxn modelId="{226C3664-5EE5-4349-8116-A28FC917BF47}" type="presParOf" srcId="{B51FEE52-6CD9-4E43-B172-2E309655AF92}" destId="{8CBEB050-6350-4F99-B3F5-B07CF59CFDA8}" srcOrd="1" destOrd="0" presId="urn:microsoft.com/office/officeart/2018/2/layout/IconVerticalSolidList"/>
    <dgm:cxn modelId="{A5EECC3E-69E6-4D7E-9645-BBAFAF81CF12}" type="presParOf" srcId="{B51FEE52-6CD9-4E43-B172-2E309655AF92}" destId="{8C8DA0EC-5171-41C2-AB92-840514791CE7}" srcOrd="2" destOrd="0" presId="urn:microsoft.com/office/officeart/2018/2/layout/IconVerticalSolidList"/>
    <dgm:cxn modelId="{DB3C72A9-9661-4437-9EFD-E1DA9F1C475B}" type="presParOf" srcId="{B51FEE52-6CD9-4E43-B172-2E309655AF92}" destId="{A194C77D-EAC1-4839-899E-07363256EB28}" srcOrd="3" destOrd="0" presId="urn:microsoft.com/office/officeart/2018/2/layout/IconVerticalSolidList"/>
    <dgm:cxn modelId="{7D00549F-D525-44F1-812C-E4E10BC0BF5D}" type="presParOf" srcId="{627ABA9B-3AB1-42E0-9482-3BD7B111134F}" destId="{EC335499-9368-475B-95B7-E1974DB9A713}" srcOrd="13" destOrd="0" presId="urn:microsoft.com/office/officeart/2018/2/layout/IconVerticalSolidList"/>
    <dgm:cxn modelId="{5EAC6AA7-18A3-4E74-96FE-4418BBB43611}" type="presParOf" srcId="{627ABA9B-3AB1-42E0-9482-3BD7B111134F}" destId="{CB0D0ADD-CA0F-46BD-8DC9-6D14752482AE}" srcOrd="14" destOrd="0" presId="urn:microsoft.com/office/officeart/2018/2/layout/IconVerticalSolidList"/>
    <dgm:cxn modelId="{603DE782-DD93-4573-A088-D81A02BB2F27}" type="presParOf" srcId="{CB0D0ADD-CA0F-46BD-8DC9-6D14752482AE}" destId="{9B3B25BF-42C2-415E-AF2A-924E7D0B04DD}" srcOrd="0" destOrd="0" presId="urn:microsoft.com/office/officeart/2018/2/layout/IconVerticalSolidList"/>
    <dgm:cxn modelId="{E098831E-0D96-4FFF-B894-3931588FBBA3}" type="presParOf" srcId="{CB0D0ADD-CA0F-46BD-8DC9-6D14752482AE}" destId="{6F57BA5A-6F40-464C-B7A1-3489600A2A79}" srcOrd="1" destOrd="0" presId="urn:microsoft.com/office/officeart/2018/2/layout/IconVerticalSolidList"/>
    <dgm:cxn modelId="{46431742-E267-4DAC-8AE9-076805D25CA2}" type="presParOf" srcId="{CB0D0ADD-CA0F-46BD-8DC9-6D14752482AE}" destId="{F9FEF8B9-9CBB-4D37-9B5D-61CFE6D6853D}" srcOrd="2" destOrd="0" presId="urn:microsoft.com/office/officeart/2018/2/layout/IconVerticalSolidList"/>
    <dgm:cxn modelId="{0843E8A3-EBD1-44EB-873B-44771017CAD0}" type="presParOf" srcId="{CB0D0ADD-CA0F-46BD-8DC9-6D14752482AE}" destId="{69D29F16-536B-4C17-8A85-7F29BE3E0D0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5B632CC-6BA0-46FA-9140-436940AB480B}" type="doc">
      <dgm:prSet loTypeId="urn:microsoft.com/office/officeart/2009/3/layout/HorizontalOrganizationChart" loCatId="hierarchy" qsTypeId="urn:microsoft.com/office/officeart/2005/8/quickstyle/simple1" qsCatId="simple" csTypeId="urn:microsoft.com/office/officeart/2005/8/colors/accent1_2" csCatId="accent1"/>
      <dgm:spPr/>
      <dgm:t>
        <a:bodyPr/>
        <a:lstStyle/>
        <a:p>
          <a:endParaRPr lang="en-US"/>
        </a:p>
      </dgm:t>
    </dgm:pt>
    <dgm:pt modelId="{6405BB46-2031-49F8-A144-F3FEF45CCA09}">
      <dgm:prSet/>
      <dgm:spPr/>
      <dgm:t>
        <a:bodyPr/>
        <a:lstStyle/>
        <a:p>
          <a:r>
            <a:rPr lang="en-GB" b="1" u="sng">
              <a:latin typeface="Calibri"/>
              <a:cs typeface="Calibri"/>
            </a:rPr>
            <a:t>Sensory Modulation Disorder </a:t>
          </a:r>
          <a:endParaRPr lang="en-US">
            <a:latin typeface="Calibri"/>
            <a:cs typeface="Calibri"/>
          </a:endParaRPr>
        </a:p>
      </dgm:t>
    </dgm:pt>
    <dgm:pt modelId="{9AC781EB-4039-42EE-8BB8-15D59DF90CDA}" type="parTrans" cxnId="{99CFB6E8-0D2E-4DC6-BF7B-DCA4780164A9}">
      <dgm:prSet/>
      <dgm:spPr/>
      <dgm:t>
        <a:bodyPr/>
        <a:lstStyle/>
        <a:p>
          <a:endParaRPr lang="en-US"/>
        </a:p>
      </dgm:t>
    </dgm:pt>
    <dgm:pt modelId="{D7E770B5-5CB8-4C4C-BFD7-B248D1943009}" type="sibTrans" cxnId="{99CFB6E8-0D2E-4DC6-BF7B-DCA4780164A9}">
      <dgm:prSet/>
      <dgm:spPr/>
      <dgm:t>
        <a:bodyPr/>
        <a:lstStyle/>
        <a:p>
          <a:endParaRPr lang="en-US"/>
        </a:p>
      </dgm:t>
    </dgm:pt>
    <dgm:pt modelId="{27926C65-495C-4F91-8F86-EF8AB275924E}">
      <dgm:prSet/>
      <dgm:spPr/>
      <dgm:t>
        <a:bodyPr/>
        <a:lstStyle/>
        <a:p>
          <a:r>
            <a:rPr lang="en-GB">
              <a:latin typeface="Calibri"/>
              <a:cs typeface="Calibri"/>
            </a:rPr>
            <a:t>Over-responder </a:t>
          </a:r>
          <a:endParaRPr lang="en-US">
            <a:latin typeface="Calibri"/>
            <a:cs typeface="Calibri"/>
          </a:endParaRPr>
        </a:p>
      </dgm:t>
    </dgm:pt>
    <dgm:pt modelId="{E9C6AADD-2B46-4822-B984-8C44D3B11F15}" type="parTrans" cxnId="{1DCFF4F4-F13C-4133-90F2-216FD2F58FFD}">
      <dgm:prSet/>
      <dgm:spPr/>
      <dgm:t>
        <a:bodyPr/>
        <a:lstStyle/>
        <a:p>
          <a:endParaRPr lang="en-US"/>
        </a:p>
      </dgm:t>
    </dgm:pt>
    <dgm:pt modelId="{15A39926-E58A-438E-89BE-68419CA49637}" type="sibTrans" cxnId="{1DCFF4F4-F13C-4133-90F2-216FD2F58FFD}">
      <dgm:prSet/>
      <dgm:spPr/>
      <dgm:t>
        <a:bodyPr/>
        <a:lstStyle/>
        <a:p>
          <a:endParaRPr lang="en-US"/>
        </a:p>
      </dgm:t>
    </dgm:pt>
    <dgm:pt modelId="{97FD00FA-079D-447D-BAC5-DBCD28023B65}">
      <dgm:prSet/>
      <dgm:spPr/>
      <dgm:t>
        <a:bodyPr/>
        <a:lstStyle/>
        <a:p>
          <a:r>
            <a:rPr lang="en-GB">
              <a:latin typeface="Calibri"/>
              <a:cs typeface="Calibri"/>
            </a:rPr>
            <a:t>Under-responder  </a:t>
          </a:r>
          <a:endParaRPr lang="en-US">
            <a:latin typeface="Calibri"/>
            <a:cs typeface="Calibri"/>
          </a:endParaRPr>
        </a:p>
      </dgm:t>
    </dgm:pt>
    <dgm:pt modelId="{AD699A17-E83E-4CC1-9A19-EA23A8CD4E1F}" type="parTrans" cxnId="{40F9A574-AFEE-4361-A94E-A846395C19B5}">
      <dgm:prSet/>
      <dgm:spPr/>
      <dgm:t>
        <a:bodyPr/>
        <a:lstStyle/>
        <a:p>
          <a:endParaRPr lang="en-US"/>
        </a:p>
      </dgm:t>
    </dgm:pt>
    <dgm:pt modelId="{60999624-BB7A-43AB-9469-F46BBA36F367}" type="sibTrans" cxnId="{40F9A574-AFEE-4361-A94E-A846395C19B5}">
      <dgm:prSet/>
      <dgm:spPr/>
      <dgm:t>
        <a:bodyPr/>
        <a:lstStyle/>
        <a:p>
          <a:endParaRPr lang="en-US"/>
        </a:p>
      </dgm:t>
    </dgm:pt>
    <dgm:pt modelId="{AB99BA0C-77E0-4867-8C34-67CC17B359A1}">
      <dgm:prSet/>
      <dgm:spPr/>
      <dgm:t>
        <a:bodyPr/>
        <a:lstStyle/>
        <a:p>
          <a:r>
            <a:rPr lang="en-GB" b="1" u="sng">
              <a:latin typeface="Calibri"/>
              <a:cs typeface="Calibri"/>
            </a:rPr>
            <a:t>Sensory Discrimination Difficulties </a:t>
          </a:r>
          <a:endParaRPr lang="en-US">
            <a:latin typeface="Calibri"/>
            <a:cs typeface="Calibri"/>
          </a:endParaRPr>
        </a:p>
      </dgm:t>
    </dgm:pt>
    <dgm:pt modelId="{25129091-1BFC-4ED3-A9CB-9FA2B7128FA5}" type="parTrans" cxnId="{03CD1F3B-C04E-413D-872E-DFAFD802523E}">
      <dgm:prSet/>
      <dgm:spPr/>
      <dgm:t>
        <a:bodyPr/>
        <a:lstStyle/>
        <a:p>
          <a:endParaRPr lang="en-US"/>
        </a:p>
      </dgm:t>
    </dgm:pt>
    <dgm:pt modelId="{DB05B07D-5E0C-4EF6-BFD8-9EEAD2DD63B3}" type="sibTrans" cxnId="{03CD1F3B-C04E-413D-872E-DFAFD802523E}">
      <dgm:prSet/>
      <dgm:spPr/>
      <dgm:t>
        <a:bodyPr/>
        <a:lstStyle/>
        <a:p>
          <a:endParaRPr lang="en-US"/>
        </a:p>
      </dgm:t>
    </dgm:pt>
    <dgm:pt modelId="{C44B5327-CFA6-4431-BA1E-9E59F7940270}">
      <dgm:prSet/>
      <dgm:spPr/>
      <dgm:t>
        <a:bodyPr/>
        <a:lstStyle/>
        <a:p>
          <a:r>
            <a:rPr lang="en-GB">
              <a:latin typeface="Calibri"/>
              <a:cs typeface="Calibri"/>
            </a:rPr>
            <a:t>These children don’t learn from the information they get from their senses </a:t>
          </a:r>
          <a:endParaRPr lang="en-US">
            <a:latin typeface="Calibri"/>
            <a:cs typeface="Calibri"/>
          </a:endParaRPr>
        </a:p>
      </dgm:t>
    </dgm:pt>
    <dgm:pt modelId="{F209F1FF-0988-4404-9942-5E4A10E4CFBB}" type="parTrans" cxnId="{669C5582-DC10-4BE7-875B-420668B1C998}">
      <dgm:prSet/>
      <dgm:spPr/>
      <dgm:t>
        <a:bodyPr/>
        <a:lstStyle/>
        <a:p>
          <a:endParaRPr lang="en-US"/>
        </a:p>
      </dgm:t>
    </dgm:pt>
    <dgm:pt modelId="{E58B8A9B-E3F3-4966-A78E-392C752E2F45}" type="sibTrans" cxnId="{669C5582-DC10-4BE7-875B-420668B1C998}">
      <dgm:prSet/>
      <dgm:spPr/>
      <dgm:t>
        <a:bodyPr/>
        <a:lstStyle/>
        <a:p>
          <a:endParaRPr lang="en-US"/>
        </a:p>
      </dgm:t>
    </dgm:pt>
    <dgm:pt modelId="{96422669-4172-4107-8A2B-59419404A96D}">
      <dgm:prSet/>
      <dgm:spPr/>
      <dgm:t>
        <a:bodyPr/>
        <a:lstStyle/>
        <a:p>
          <a:r>
            <a:rPr lang="en-GB" b="1" u="sng">
              <a:latin typeface="Calibri"/>
              <a:cs typeface="Calibri"/>
            </a:rPr>
            <a:t>Sensory-Based Motor Disorder </a:t>
          </a:r>
          <a:endParaRPr lang="en-US">
            <a:latin typeface="Calibri"/>
            <a:cs typeface="Calibri"/>
          </a:endParaRPr>
        </a:p>
      </dgm:t>
    </dgm:pt>
    <dgm:pt modelId="{1F06A699-90FB-4997-903F-907AD2E229A4}" type="parTrans" cxnId="{F3DE030A-F7C8-4C2A-B3D1-44CD51724AE6}">
      <dgm:prSet/>
      <dgm:spPr/>
      <dgm:t>
        <a:bodyPr/>
        <a:lstStyle/>
        <a:p>
          <a:endParaRPr lang="en-US"/>
        </a:p>
      </dgm:t>
    </dgm:pt>
    <dgm:pt modelId="{59A6DCD9-D922-4685-BA95-69D233083EE5}" type="sibTrans" cxnId="{F3DE030A-F7C8-4C2A-B3D1-44CD51724AE6}">
      <dgm:prSet/>
      <dgm:spPr/>
      <dgm:t>
        <a:bodyPr/>
        <a:lstStyle/>
        <a:p>
          <a:endParaRPr lang="en-US"/>
        </a:p>
      </dgm:t>
    </dgm:pt>
    <dgm:pt modelId="{760070B1-AC47-4F41-9E4B-7D862823F236}">
      <dgm:prSet/>
      <dgm:spPr/>
      <dgm:t>
        <a:bodyPr/>
        <a:lstStyle/>
        <a:p>
          <a:r>
            <a:rPr lang="en-GB" err="1">
              <a:latin typeface="Calibri"/>
              <a:cs typeface="Calibri"/>
            </a:rPr>
            <a:t>i</a:t>
          </a:r>
          <a:r>
            <a:rPr lang="en-GB">
              <a:latin typeface="Calibri"/>
              <a:cs typeface="Calibri"/>
            </a:rPr>
            <a:t>)The “</a:t>
          </a:r>
          <a:r>
            <a:rPr lang="en-GB" err="1">
              <a:latin typeface="Calibri"/>
              <a:cs typeface="Calibri"/>
            </a:rPr>
            <a:t>slumper</a:t>
          </a:r>
          <a:r>
            <a:rPr lang="en-GB">
              <a:latin typeface="Calibri"/>
              <a:cs typeface="Calibri"/>
            </a:rPr>
            <a:t>”  </a:t>
          </a:r>
          <a:endParaRPr lang="en-US">
            <a:latin typeface="Calibri"/>
            <a:cs typeface="Calibri"/>
          </a:endParaRPr>
        </a:p>
      </dgm:t>
    </dgm:pt>
    <dgm:pt modelId="{C6824513-FD5D-43C8-8584-D4529F638C11}" type="parTrans" cxnId="{E6830982-1B20-42C6-B72F-0455931A59FA}">
      <dgm:prSet/>
      <dgm:spPr/>
      <dgm:t>
        <a:bodyPr/>
        <a:lstStyle/>
        <a:p>
          <a:endParaRPr lang="en-US"/>
        </a:p>
      </dgm:t>
    </dgm:pt>
    <dgm:pt modelId="{FB01BF86-FC72-4C6C-9D5B-31200F70D2BC}" type="sibTrans" cxnId="{E6830982-1B20-42C6-B72F-0455931A59FA}">
      <dgm:prSet/>
      <dgm:spPr/>
      <dgm:t>
        <a:bodyPr/>
        <a:lstStyle/>
        <a:p>
          <a:endParaRPr lang="en-US"/>
        </a:p>
      </dgm:t>
    </dgm:pt>
    <dgm:pt modelId="{DB3BB359-E48F-475A-AFA4-187635CA76AB}">
      <dgm:prSet/>
      <dgm:spPr/>
      <dgm:t>
        <a:bodyPr/>
        <a:lstStyle/>
        <a:p>
          <a:r>
            <a:rPr lang="en-GB">
              <a:latin typeface="Calibri"/>
              <a:cs typeface="Calibri"/>
            </a:rPr>
            <a:t>ii) The "fumbler"</a:t>
          </a:r>
          <a:endParaRPr lang="en-US">
            <a:latin typeface="Calibri"/>
            <a:cs typeface="Calibri"/>
          </a:endParaRPr>
        </a:p>
      </dgm:t>
    </dgm:pt>
    <dgm:pt modelId="{73E23FE9-4B0D-4F3C-9A0C-F240DFEE3C55}" type="parTrans" cxnId="{486E57B1-D613-4043-9635-18F5DACEEDA8}">
      <dgm:prSet/>
      <dgm:spPr/>
      <dgm:t>
        <a:bodyPr/>
        <a:lstStyle/>
        <a:p>
          <a:endParaRPr lang="en-US"/>
        </a:p>
      </dgm:t>
    </dgm:pt>
    <dgm:pt modelId="{E2B8E3F0-D999-4C54-B657-499E75697F7D}" type="sibTrans" cxnId="{486E57B1-D613-4043-9635-18F5DACEEDA8}">
      <dgm:prSet/>
      <dgm:spPr/>
      <dgm:t>
        <a:bodyPr/>
        <a:lstStyle/>
        <a:p>
          <a:endParaRPr lang="en-US"/>
        </a:p>
      </dgm:t>
    </dgm:pt>
    <dgm:pt modelId="{2CB35C5F-E85D-4FD2-BD0F-67DB7154B9CA}" type="pres">
      <dgm:prSet presAssocID="{15B632CC-6BA0-46FA-9140-436940AB480B}" presName="hierChild1" presStyleCnt="0">
        <dgm:presLayoutVars>
          <dgm:orgChart val="1"/>
          <dgm:chPref val="1"/>
          <dgm:dir/>
          <dgm:animOne val="branch"/>
          <dgm:animLvl val="lvl"/>
          <dgm:resizeHandles/>
        </dgm:presLayoutVars>
      </dgm:prSet>
      <dgm:spPr/>
    </dgm:pt>
    <dgm:pt modelId="{5B610B0F-C606-4AD3-92EB-C1DC7A627CFB}" type="pres">
      <dgm:prSet presAssocID="{6405BB46-2031-49F8-A144-F3FEF45CCA09}" presName="hierRoot1" presStyleCnt="0">
        <dgm:presLayoutVars>
          <dgm:hierBranch val="init"/>
        </dgm:presLayoutVars>
      </dgm:prSet>
      <dgm:spPr/>
    </dgm:pt>
    <dgm:pt modelId="{6E1CF8D8-49FD-478D-9001-3896A80628DF}" type="pres">
      <dgm:prSet presAssocID="{6405BB46-2031-49F8-A144-F3FEF45CCA09}" presName="rootComposite1" presStyleCnt="0"/>
      <dgm:spPr/>
    </dgm:pt>
    <dgm:pt modelId="{9D346021-C17B-4902-A28E-46C4836CE049}" type="pres">
      <dgm:prSet presAssocID="{6405BB46-2031-49F8-A144-F3FEF45CCA09}" presName="rootText1" presStyleLbl="node0" presStyleIdx="0" presStyleCnt="3">
        <dgm:presLayoutVars>
          <dgm:chPref val="3"/>
        </dgm:presLayoutVars>
      </dgm:prSet>
      <dgm:spPr/>
    </dgm:pt>
    <dgm:pt modelId="{5EC70224-25F6-4CA9-8598-189E16922F79}" type="pres">
      <dgm:prSet presAssocID="{6405BB46-2031-49F8-A144-F3FEF45CCA09}" presName="rootConnector1" presStyleLbl="node1" presStyleIdx="0" presStyleCnt="0"/>
      <dgm:spPr/>
    </dgm:pt>
    <dgm:pt modelId="{9BD5002A-FEB0-4D2A-B58E-A50F9A275BB0}" type="pres">
      <dgm:prSet presAssocID="{6405BB46-2031-49F8-A144-F3FEF45CCA09}" presName="hierChild2" presStyleCnt="0"/>
      <dgm:spPr/>
    </dgm:pt>
    <dgm:pt modelId="{71494769-BB74-4E0D-B248-59637DFF04ED}" type="pres">
      <dgm:prSet presAssocID="{E9C6AADD-2B46-4822-B984-8C44D3B11F15}" presName="Name64" presStyleLbl="parChTrans1D2" presStyleIdx="0" presStyleCnt="5"/>
      <dgm:spPr/>
    </dgm:pt>
    <dgm:pt modelId="{401BFDC5-0D22-429B-A54D-5612F4AF86E2}" type="pres">
      <dgm:prSet presAssocID="{27926C65-495C-4F91-8F86-EF8AB275924E}" presName="hierRoot2" presStyleCnt="0">
        <dgm:presLayoutVars>
          <dgm:hierBranch val="init"/>
        </dgm:presLayoutVars>
      </dgm:prSet>
      <dgm:spPr/>
    </dgm:pt>
    <dgm:pt modelId="{97D76551-11AC-47A7-B98B-C61BA43BFCBD}" type="pres">
      <dgm:prSet presAssocID="{27926C65-495C-4F91-8F86-EF8AB275924E}" presName="rootComposite" presStyleCnt="0"/>
      <dgm:spPr/>
    </dgm:pt>
    <dgm:pt modelId="{F4427A6F-0311-41FB-A8AE-5BC358D012DF}" type="pres">
      <dgm:prSet presAssocID="{27926C65-495C-4F91-8F86-EF8AB275924E}" presName="rootText" presStyleLbl="node2" presStyleIdx="0" presStyleCnt="5">
        <dgm:presLayoutVars>
          <dgm:chPref val="3"/>
        </dgm:presLayoutVars>
      </dgm:prSet>
      <dgm:spPr/>
    </dgm:pt>
    <dgm:pt modelId="{C6ABBD7E-E313-449A-98D0-8CC5144157C6}" type="pres">
      <dgm:prSet presAssocID="{27926C65-495C-4F91-8F86-EF8AB275924E}" presName="rootConnector" presStyleLbl="node2" presStyleIdx="0" presStyleCnt="5"/>
      <dgm:spPr/>
    </dgm:pt>
    <dgm:pt modelId="{D6A19782-285E-4372-BE40-17FB6692ED0A}" type="pres">
      <dgm:prSet presAssocID="{27926C65-495C-4F91-8F86-EF8AB275924E}" presName="hierChild4" presStyleCnt="0"/>
      <dgm:spPr/>
    </dgm:pt>
    <dgm:pt modelId="{D8FA4FA9-E8B2-4769-AB23-44C3F4C51F4D}" type="pres">
      <dgm:prSet presAssocID="{27926C65-495C-4F91-8F86-EF8AB275924E}" presName="hierChild5" presStyleCnt="0"/>
      <dgm:spPr/>
    </dgm:pt>
    <dgm:pt modelId="{CAE3DB93-0DB4-4525-A8A0-6F0CBAEFCC1C}" type="pres">
      <dgm:prSet presAssocID="{AD699A17-E83E-4CC1-9A19-EA23A8CD4E1F}" presName="Name64" presStyleLbl="parChTrans1D2" presStyleIdx="1" presStyleCnt="5"/>
      <dgm:spPr/>
    </dgm:pt>
    <dgm:pt modelId="{00DED510-394D-479E-9F4F-0B5475ADD27B}" type="pres">
      <dgm:prSet presAssocID="{97FD00FA-079D-447D-BAC5-DBCD28023B65}" presName="hierRoot2" presStyleCnt="0">
        <dgm:presLayoutVars>
          <dgm:hierBranch val="init"/>
        </dgm:presLayoutVars>
      </dgm:prSet>
      <dgm:spPr/>
    </dgm:pt>
    <dgm:pt modelId="{09196118-DCF6-4B84-A095-31349701E1AA}" type="pres">
      <dgm:prSet presAssocID="{97FD00FA-079D-447D-BAC5-DBCD28023B65}" presName="rootComposite" presStyleCnt="0"/>
      <dgm:spPr/>
    </dgm:pt>
    <dgm:pt modelId="{F6135A62-9BA9-4CD7-9F14-78220ABC2626}" type="pres">
      <dgm:prSet presAssocID="{97FD00FA-079D-447D-BAC5-DBCD28023B65}" presName="rootText" presStyleLbl="node2" presStyleIdx="1" presStyleCnt="5">
        <dgm:presLayoutVars>
          <dgm:chPref val="3"/>
        </dgm:presLayoutVars>
      </dgm:prSet>
      <dgm:spPr/>
    </dgm:pt>
    <dgm:pt modelId="{18638000-A394-4FA4-9BA3-58F515C9D997}" type="pres">
      <dgm:prSet presAssocID="{97FD00FA-079D-447D-BAC5-DBCD28023B65}" presName="rootConnector" presStyleLbl="node2" presStyleIdx="1" presStyleCnt="5"/>
      <dgm:spPr/>
    </dgm:pt>
    <dgm:pt modelId="{94588D03-97B0-40F3-B94D-C97443D3109F}" type="pres">
      <dgm:prSet presAssocID="{97FD00FA-079D-447D-BAC5-DBCD28023B65}" presName="hierChild4" presStyleCnt="0"/>
      <dgm:spPr/>
    </dgm:pt>
    <dgm:pt modelId="{36E4A543-EC57-43C6-BF93-BC1F0187CBA2}" type="pres">
      <dgm:prSet presAssocID="{97FD00FA-079D-447D-BAC5-DBCD28023B65}" presName="hierChild5" presStyleCnt="0"/>
      <dgm:spPr/>
    </dgm:pt>
    <dgm:pt modelId="{A0F81AE2-440E-4B06-BE78-DBDCF921EEFC}" type="pres">
      <dgm:prSet presAssocID="{6405BB46-2031-49F8-A144-F3FEF45CCA09}" presName="hierChild3" presStyleCnt="0"/>
      <dgm:spPr/>
    </dgm:pt>
    <dgm:pt modelId="{F8C608D0-64EA-44A5-AEA7-BE2A335F09C8}" type="pres">
      <dgm:prSet presAssocID="{AB99BA0C-77E0-4867-8C34-67CC17B359A1}" presName="hierRoot1" presStyleCnt="0">
        <dgm:presLayoutVars>
          <dgm:hierBranch val="init"/>
        </dgm:presLayoutVars>
      </dgm:prSet>
      <dgm:spPr/>
    </dgm:pt>
    <dgm:pt modelId="{1901C726-8CF7-4CC9-8B96-48BE6CF63675}" type="pres">
      <dgm:prSet presAssocID="{AB99BA0C-77E0-4867-8C34-67CC17B359A1}" presName="rootComposite1" presStyleCnt="0"/>
      <dgm:spPr/>
    </dgm:pt>
    <dgm:pt modelId="{7DF004BC-74EC-4A5C-A5CF-98476A85585C}" type="pres">
      <dgm:prSet presAssocID="{AB99BA0C-77E0-4867-8C34-67CC17B359A1}" presName="rootText1" presStyleLbl="node0" presStyleIdx="1" presStyleCnt="3">
        <dgm:presLayoutVars>
          <dgm:chPref val="3"/>
        </dgm:presLayoutVars>
      </dgm:prSet>
      <dgm:spPr/>
    </dgm:pt>
    <dgm:pt modelId="{4785D8AC-D61F-40C9-9F3C-6122FEF0368F}" type="pres">
      <dgm:prSet presAssocID="{AB99BA0C-77E0-4867-8C34-67CC17B359A1}" presName="rootConnector1" presStyleLbl="node1" presStyleIdx="0" presStyleCnt="0"/>
      <dgm:spPr/>
    </dgm:pt>
    <dgm:pt modelId="{0FEACC7A-B84B-496E-9A02-CB5A71A49035}" type="pres">
      <dgm:prSet presAssocID="{AB99BA0C-77E0-4867-8C34-67CC17B359A1}" presName="hierChild2" presStyleCnt="0"/>
      <dgm:spPr/>
    </dgm:pt>
    <dgm:pt modelId="{86C4B500-3A6E-456A-9F6F-8D9F9A00977A}" type="pres">
      <dgm:prSet presAssocID="{F209F1FF-0988-4404-9942-5E4A10E4CFBB}" presName="Name64" presStyleLbl="parChTrans1D2" presStyleIdx="2" presStyleCnt="5"/>
      <dgm:spPr/>
    </dgm:pt>
    <dgm:pt modelId="{9364A0A0-0A69-4215-A4F8-DD84C0209924}" type="pres">
      <dgm:prSet presAssocID="{C44B5327-CFA6-4431-BA1E-9E59F7940270}" presName="hierRoot2" presStyleCnt="0">
        <dgm:presLayoutVars>
          <dgm:hierBranch val="init"/>
        </dgm:presLayoutVars>
      </dgm:prSet>
      <dgm:spPr/>
    </dgm:pt>
    <dgm:pt modelId="{CFAC2C47-A9E7-4372-8905-ACD0E2673E1F}" type="pres">
      <dgm:prSet presAssocID="{C44B5327-CFA6-4431-BA1E-9E59F7940270}" presName="rootComposite" presStyleCnt="0"/>
      <dgm:spPr/>
    </dgm:pt>
    <dgm:pt modelId="{9FC2FA8D-AEF9-412B-AF91-6C9E63E03292}" type="pres">
      <dgm:prSet presAssocID="{C44B5327-CFA6-4431-BA1E-9E59F7940270}" presName="rootText" presStyleLbl="node2" presStyleIdx="2" presStyleCnt="5">
        <dgm:presLayoutVars>
          <dgm:chPref val="3"/>
        </dgm:presLayoutVars>
      </dgm:prSet>
      <dgm:spPr/>
    </dgm:pt>
    <dgm:pt modelId="{F70F9EFE-C2E3-4ED0-9475-59D8B2BCB36B}" type="pres">
      <dgm:prSet presAssocID="{C44B5327-CFA6-4431-BA1E-9E59F7940270}" presName="rootConnector" presStyleLbl="node2" presStyleIdx="2" presStyleCnt="5"/>
      <dgm:spPr/>
    </dgm:pt>
    <dgm:pt modelId="{EC416534-32E3-4153-B13D-A7C0E264DFF6}" type="pres">
      <dgm:prSet presAssocID="{C44B5327-CFA6-4431-BA1E-9E59F7940270}" presName="hierChild4" presStyleCnt="0"/>
      <dgm:spPr/>
    </dgm:pt>
    <dgm:pt modelId="{66638458-82CB-4B04-9984-7EAE63B45ECD}" type="pres">
      <dgm:prSet presAssocID="{C44B5327-CFA6-4431-BA1E-9E59F7940270}" presName="hierChild5" presStyleCnt="0"/>
      <dgm:spPr/>
    </dgm:pt>
    <dgm:pt modelId="{8AFFBC0D-44FF-4C3C-9FED-5DDB196B4B86}" type="pres">
      <dgm:prSet presAssocID="{AB99BA0C-77E0-4867-8C34-67CC17B359A1}" presName="hierChild3" presStyleCnt="0"/>
      <dgm:spPr/>
    </dgm:pt>
    <dgm:pt modelId="{EDA9C542-F234-4A88-A7E1-37707D00328B}" type="pres">
      <dgm:prSet presAssocID="{96422669-4172-4107-8A2B-59419404A96D}" presName="hierRoot1" presStyleCnt="0">
        <dgm:presLayoutVars>
          <dgm:hierBranch val="init"/>
        </dgm:presLayoutVars>
      </dgm:prSet>
      <dgm:spPr/>
    </dgm:pt>
    <dgm:pt modelId="{7DB5DFF9-308D-44FB-A734-7DB0351D747A}" type="pres">
      <dgm:prSet presAssocID="{96422669-4172-4107-8A2B-59419404A96D}" presName="rootComposite1" presStyleCnt="0"/>
      <dgm:spPr/>
    </dgm:pt>
    <dgm:pt modelId="{C27B017B-60E1-4E2F-B927-0468725B00A0}" type="pres">
      <dgm:prSet presAssocID="{96422669-4172-4107-8A2B-59419404A96D}" presName="rootText1" presStyleLbl="node0" presStyleIdx="2" presStyleCnt="3">
        <dgm:presLayoutVars>
          <dgm:chPref val="3"/>
        </dgm:presLayoutVars>
      </dgm:prSet>
      <dgm:spPr/>
    </dgm:pt>
    <dgm:pt modelId="{A41E60B9-AB34-45EF-9BB2-35B7D83C4F77}" type="pres">
      <dgm:prSet presAssocID="{96422669-4172-4107-8A2B-59419404A96D}" presName="rootConnector1" presStyleLbl="node1" presStyleIdx="0" presStyleCnt="0"/>
      <dgm:spPr/>
    </dgm:pt>
    <dgm:pt modelId="{FCFA10C9-DC00-4790-8C4B-7A833810BC17}" type="pres">
      <dgm:prSet presAssocID="{96422669-4172-4107-8A2B-59419404A96D}" presName="hierChild2" presStyleCnt="0"/>
      <dgm:spPr/>
    </dgm:pt>
    <dgm:pt modelId="{E0348AFD-199E-4C07-8A48-67695B3DA655}" type="pres">
      <dgm:prSet presAssocID="{C6824513-FD5D-43C8-8584-D4529F638C11}" presName="Name64" presStyleLbl="parChTrans1D2" presStyleIdx="3" presStyleCnt="5"/>
      <dgm:spPr/>
    </dgm:pt>
    <dgm:pt modelId="{61C4DD02-71DE-4A6F-87BD-5FC488257895}" type="pres">
      <dgm:prSet presAssocID="{760070B1-AC47-4F41-9E4B-7D862823F236}" presName="hierRoot2" presStyleCnt="0">
        <dgm:presLayoutVars>
          <dgm:hierBranch val="init"/>
        </dgm:presLayoutVars>
      </dgm:prSet>
      <dgm:spPr/>
    </dgm:pt>
    <dgm:pt modelId="{3FDB07F9-2C05-4CFE-982A-DD27C1189F73}" type="pres">
      <dgm:prSet presAssocID="{760070B1-AC47-4F41-9E4B-7D862823F236}" presName="rootComposite" presStyleCnt="0"/>
      <dgm:spPr/>
    </dgm:pt>
    <dgm:pt modelId="{0AFD74F0-843C-4029-91B3-DCDCB5B3C302}" type="pres">
      <dgm:prSet presAssocID="{760070B1-AC47-4F41-9E4B-7D862823F236}" presName="rootText" presStyleLbl="node2" presStyleIdx="3" presStyleCnt="5">
        <dgm:presLayoutVars>
          <dgm:chPref val="3"/>
        </dgm:presLayoutVars>
      </dgm:prSet>
      <dgm:spPr/>
    </dgm:pt>
    <dgm:pt modelId="{70E5FB54-9ABF-4245-BAC4-B1B49E342AD5}" type="pres">
      <dgm:prSet presAssocID="{760070B1-AC47-4F41-9E4B-7D862823F236}" presName="rootConnector" presStyleLbl="node2" presStyleIdx="3" presStyleCnt="5"/>
      <dgm:spPr/>
    </dgm:pt>
    <dgm:pt modelId="{8BBB78B3-6117-4346-8798-81736BD64603}" type="pres">
      <dgm:prSet presAssocID="{760070B1-AC47-4F41-9E4B-7D862823F236}" presName="hierChild4" presStyleCnt="0"/>
      <dgm:spPr/>
    </dgm:pt>
    <dgm:pt modelId="{231A9439-3869-41C2-85F4-5B6F691D9C27}" type="pres">
      <dgm:prSet presAssocID="{760070B1-AC47-4F41-9E4B-7D862823F236}" presName="hierChild5" presStyleCnt="0"/>
      <dgm:spPr/>
    </dgm:pt>
    <dgm:pt modelId="{6CDEF041-EF94-42C1-AE51-55A788D5F83E}" type="pres">
      <dgm:prSet presAssocID="{73E23FE9-4B0D-4F3C-9A0C-F240DFEE3C55}" presName="Name64" presStyleLbl="parChTrans1D2" presStyleIdx="4" presStyleCnt="5"/>
      <dgm:spPr/>
    </dgm:pt>
    <dgm:pt modelId="{9DD3673C-7A26-4025-8D70-2F9E261D6428}" type="pres">
      <dgm:prSet presAssocID="{DB3BB359-E48F-475A-AFA4-187635CA76AB}" presName="hierRoot2" presStyleCnt="0">
        <dgm:presLayoutVars>
          <dgm:hierBranch val="init"/>
        </dgm:presLayoutVars>
      </dgm:prSet>
      <dgm:spPr/>
    </dgm:pt>
    <dgm:pt modelId="{C73DAEEF-D1C8-408A-84C1-3C5EB06D7A37}" type="pres">
      <dgm:prSet presAssocID="{DB3BB359-E48F-475A-AFA4-187635CA76AB}" presName="rootComposite" presStyleCnt="0"/>
      <dgm:spPr/>
    </dgm:pt>
    <dgm:pt modelId="{7DC65ADC-05D4-419C-A4AD-384059592112}" type="pres">
      <dgm:prSet presAssocID="{DB3BB359-E48F-475A-AFA4-187635CA76AB}" presName="rootText" presStyleLbl="node2" presStyleIdx="4" presStyleCnt="5">
        <dgm:presLayoutVars>
          <dgm:chPref val="3"/>
        </dgm:presLayoutVars>
      </dgm:prSet>
      <dgm:spPr/>
    </dgm:pt>
    <dgm:pt modelId="{306F1FB1-A6DE-4453-809D-C4886C4B9522}" type="pres">
      <dgm:prSet presAssocID="{DB3BB359-E48F-475A-AFA4-187635CA76AB}" presName="rootConnector" presStyleLbl="node2" presStyleIdx="4" presStyleCnt="5"/>
      <dgm:spPr/>
    </dgm:pt>
    <dgm:pt modelId="{EBF9698F-6801-4B2C-A06D-F01E49EA857D}" type="pres">
      <dgm:prSet presAssocID="{DB3BB359-E48F-475A-AFA4-187635CA76AB}" presName="hierChild4" presStyleCnt="0"/>
      <dgm:spPr/>
    </dgm:pt>
    <dgm:pt modelId="{C758F0E1-4C2C-4643-AAFC-1AD1DF7F1C58}" type="pres">
      <dgm:prSet presAssocID="{DB3BB359-E48F-475A-AFA4-187635CA76AB}" presName="hierChild5" presStyleCnt="0"/>
      <dgm:spPr/>
    </dgm:pt>
    <dgm:pt modelId="{993A5EE2-B53C-4762-8C44-C0AD3F0ADA1B}" type="pres">
      <dgm:prSet presAssocID="{96422669-4172-4107-8A2B-59419404A96D}" presName="hierChild3" presStyleCnt="0"/>
      <dgm:spPr/>
    </dgm:pt>
  </dgm:ptLst>
  <dgm:cxnLst>
    <dgm:cxn modelId="{2DBA7103-1749-4BBA-A512-481B4DC6C289}" type="presOf" srcId="{73E23FE9-4B0D-4F3C-9A0C-F240DFEE3C55}" destId="{6CDEF041-EF94-42C1-AE51-55A788D5F83E}" srcOrd="0" destOrd="0" presId="urn:microsoft.com/office/officeart/2009/3/layout/HorizontalOrganizationChart"/>
    <dgm:cxn modelId="{F3DE030A-F7C8-4C2A-B3D1-44CD51724AE6}" srcId="{15B632CC-6BA0-46FA-9140-436940AB480B}" destId="{96422669-4172-4107-8A2B-59419404A96D}" srcOrd="2" destOrd="0" parTransId="{1F06A699-90FB-4997-903F-907AD2E229A4}" sibTransId="{59A6DCD9-D922-4685-BA95-69D233083EE5}"/>
    <dgm:cxn modelId="{1948630E-51A4-423F-B43D-E4FE35E5B567}" type="presOf" srcId="{DB3BB359-E48F-475A-AFA4-187635CA76AB}" destId="{306F1FB1-A6DE-4453-809D-C4886C4B9522}" srcOrd="1" destOrd="0" presId="urn:microsoft.com/office/officeart/2009/3/layout/HorizontalOrganizationChart"/>
    <dgm:cxn modelId="{3D91F312-418D-4852-A659-F9C574744CE0}" type="presOf" srcId="{C6824513-FD5D-43C8-8584-D4529F638C11}" destId="{E0348AFD-199E-4C07-8A48-67695B3DA655}" srcOrd="0" destOrd="0" presId="urn:microsoft.com/office/officeart/2009/3/layout/HorizontalOrganizationChart"/>
    <dgm:cxn modelId="{B0BA6223-4F01-45D4-9789-1AF6E026AE15}" type="presOf" srcId="{27926C65-495C-4F91-8F86-EF8AB275924E}" destId="{F4427A6F-0311-41FB-A8AE-5BC358D012DF}" srcOrd="0" destOrd="0" presId="urn:microsoft.com/office/officeart/2009/3/layout/HorizontalOrganizationChart"/>
    <dgm:cxn modelId="{A44BCD2F-50E4-40DA-A98E-9E38442D9F38}" type="presOf" srcId="{97FD00FA-079D-447D-BAC5-DBCD28023B65}" destId="{F6135A62-9BA9-4CD7-9F14-78220ABC2626}" srcOrd="0" destOrd="0" presId="urn:microsoft.com/office/officeart/2009/3/layout/HorizontalOrganizationChart"/>
    <dgm:cxn modelId="{03CD1F3B-C04E-413D-872E-DFAFD802523E}" srcId="{15B632CC-6BA0-46FA-9140-436940AB480B}" destId="{AB99BA0C-77E0-4867-8C34-67CC17B359A1}" srcOrd="1" destOrd="0" parTransId="{25129091-1BFC-4ED3-A9CB-9FA2B7128FA5}" sibTransId="{DB05B07D-5E0C-4EF6-BFD8-9EEAD2DD63B3}"/>
    <dgm:cxn modelId="{B922963F-93EF-4190-9E45-CAC8D5AADC5B}" type="presOf" srcId="{15B632CC-6BA0-46FA-9140-436940AB480B}" destId="{2CB35C5F-E85D-4FD2-BD0F-67DB7154B9CA}" srcOrd="0" destOrd="0" presId="urn:microsoft.com/office/officeart/2009/3/layout/HorizontalOrganizationChart"/>
    <dgm:cxn modelId="{0B0E0A65-D091-4584-B4F2-9E9C3C5DFA36}" type="presOf" srcId="{E9C6AADD-2B46-4822-B984-8C44D3B11F15}" destId="{71494769-BB74-4E0D-B248-59637DFF04ED}" srcOrd="0" destOrd="0" presId="urn:microsoft.com/office/officeart/2009/3/layout/HorizontalOrganizationChart"/>
    <dgm:cxn modelId="{2FEB454B-F468-4B60-938C-34D00B001EAB}" type="presOf" srcId="{6405BB46-2031-49F8-A144-F3FEF45CCA09}" destId="{5EC70224-25F6-4CA9-8598-189E16922F79}" srcOrd="1" destOrd="0" presId="urn:microsoft.com/office/officeart/2009/3/layout/HorizontalOrganizationChart"/>
    <dgm:cxn modelId="{933DB24B-800B-46E9-B0AD-CE14B4D9A4E4}" type="presOf" srcId="{AB99BA0C-77E0-4867-8C34-67CC17B359A1}" destId="{7DF004BC-74EC-4A5C-A5CF-98476A85585C}" srcOrd="0" destOrd="0" presId="urn:microsoft.com/office/officeart/2009/3/layout/HorizontalOrganizationChart"/>
    <dgm:cxn modelId="{1010074F-B3D6-4B5F-B1CA-1109E8CAB29A}" type="presOf" srcId="{6405BB46-2031-49F8-A144-F3FEF45CCA09}" destId="{9D346021-C17B-4902-A28E-46C4836CE049}" srcOrd="0" destOrd="0" presId="urn:microsoft.com/office/officeart/2009/3/layout/HorizontalOrganizationChart"/>
    <dgm:cxn modelId="{40F9A574-AFEE-4361-A94E-A846395C19B5}" srcId="{6405BB46-2031-49F8-A144-F3FEF45CCA09}" destId="{97FD00FA-079D-447D-BAC5-DBCD28023B65}" srcOrd="1" destOrd="0" parTransId="{AD699A17-E83E-4CC1-9A19-EA23A8CD4E1F}" sibTransId="{60999624-BB7A-43AB-9469-F46BBA36F367}"/>
    <dgm:cxn modelId="{79C85280-86DC-4F26-A658-01C23D510050}" type="presOf" srcId="{AB99BA0C-77E0-4867-8C34-67CC17B359A1}" destId="{4785D8AC-D61F-40C9-9F3C-6122FEF0368F}" srcOrd="1" destOrd="0" presId="urn:microsoft.com/office/officeart/2009/3/layout/HorizontalOrganizationChart"/>
    <dgm:cxn modelId="{E6830982-1B20-42C6-B72F-0455931A59FA}" srcId="{96422669-4172-4107-8A2B-59419404A96D}" destId="{760070B1-AC47-4F41-9E4B-7D862823F236}" srcOrd="0" destOrd="0" parTransId="{C6824513-FD5D-43C8-8584-D4529F638C11}" sibTransId="{FB01BF86-FC72-4C6C-9D5B-31200F70D2BC}"/>
    <dgm:cxn modelId="{669C5582-DC10-4BE7-875B-420668B1C998}" srcId="{AB99BA0C-77E0-4867-8C34-67CC17B359A1}" destId="{C44B5327-CFA6-4431-BA1E-9E59F7940270}" srcOrd="0" destOrd="0" parTransId="{F209F1FF-0988-4404-9942-5E4A10E4CFBB}" sibTransId="{E58B8A9B-E3F3-4966-A78E-392C752E2F45}"/>
    <dgm:cxn modelId="{FBE33383-C31C-4DEA-8080-C2DACA4C329C}" type="presOf" srcId="{AD699A17-E83E-4CC1-9A19-EA23A8CD4E1F}" destId="{CAE3DB93-0DB4-4525-A8A0-6F0CBAEFCC1C}" srcOrd="0" destOrd="0" presId="urn:microsoft.com/office/officeart/2009/3/layout/HorizontalOrganizationChart"/>
    <dgm:cxn modelId="{6D14AB92-0932-48CE-A61E-7CED33386258}" type="presOf" srcId="{97FD00FA-079D-447D-BAC5-DBCD28023B65}" destId="{18638000-A394-4FA4-9BA3-58F515C9D997}" srcOrd="1" destOrd="0" presId="urn:microsoft.com/office/officeart/2009/3/layout/HorizontalOrganizationChart"/>
    <dgm:cxn modelId="{68F90F94-3F31-43BC-AD5D-18C0132C7619}" type="presOf" srcId="{760070B1-AC47-4F41-9E4B-7D862823F236}" destId="{0AFD74F0-843C-4029-91B3-DCDCB5B3C302}" srcOrd="0" destOrd="0" presId="urn:microsoft.com/office/officeart/2009/3/layout/HorizontalOrganizationChart"/>
    <dgm:cxn modelId="{CC303297-5E80-4D4A-A4B6-96702D9B8582}" type="presOf" srcId="{F209F1FF-0988-4404-9942-5E4A10E4CFBB}" destId="{86C4B500-3A6E-456A-9F6F-8D9F9A00977A}" srcOrd="0" destOrd="0" presId="urn:microsoft.com/office/officeart/2009/3/layout/HorizontalOrganizationChart"/>
    <dgm:cxn modelId="{1DC5B098-5D46-4F26-98EA-5779AC0BF0E0}" type="presOf" srcId="{96422669-4172-4107-8A2B-59419404A96D}" destId="{A41E60B9-AB34-45EF-9BB2-35B7D83C4F77}" srcOrd="1" destOrd="0" presId="urn:microsoft.com/office/officeart/2009/3/layout/HorizontalOrganizationChart"/>
    <dgm:cxn modelId="{D12E3C9D-E339-4E41-B98E-DA248B4A3168}" type="presOf" srcId="{27926C65-495C-4F91-8F86-EF8AB275924E}" destId="{C6ABBD7E-E313-449A-98D0-8CC5144157C6}" srcOrd="1" destOrd="0" presId="urn:microsoft.com/office/officeart/2009/3/layout/HorizontalOrganizationChart"/>
    <dgm:cxn modelId="{93864D9F-3249-4010-B786-ACA6A9E98082}" type="presOf" srcId="{760070B1-AC47-4F41-9E4B-7D862823F236}" destId="{70E5FB54-9ABF-4245-BAC4-B1B49E342AD5}" srcOrd="1" destOrd="0" presId="urn:microsoft.com/office/officeart/2009/3/layout/HorizontalOrganizationChart"/>
    <dgm:cxn modelId="{486E57B1-D613-4043-9635-18F5DACEEDA8}" srcId="{96422669-4172-4107-8A2B-59419404A96D}" destId="{DB3BB359-E48F-475A-AFA4-187635CA76AB}" srcOrd="1" destOrd="0" parTransId="{73E23FE9-4B0D-4F3C-9A0C-F240DFEE3C55}" sibTransId="{E2B8E3F0-D999-4C54-B657-499E75697F7D}"/>
    <dgm:cxn modelId="{052FB3C0-9D6B-4F32-BCB4-E1974739C7FC}" type="presOf" srcId="{C44B5327-CFA6-4431-BA1E-9E59F7940270}" destId="{F70F9EFE-C2E3-4ED0-9475-59D8B2BCB36B}" srcOrd="1" destOrd="0" presId="urn:microsoft.com/office/officeart/2009/3/layout/HorizontalOrganizationChart"/>
    <dgm:cxn modelId="{63AC79C4-2F28-4A39-8F19-AD2C746C97C4}" type="presOf" srcId="{DB3BB359-E48F-475A-AFA4-187635CA76AB}" destId="{7DC65ADC-05D4-419C-A4AD-384059592112}" srcOrd="0" destOrd="0" presId="urn:microsoft.com/office/officeart/2009/3/layout/HorizontalOrganizationChart"/>
    <dgm:cxn modelId="{29772DC9-30EE-4CC9-B87E-31B18E232201}" type="presOf" srcId="{96422669-4172-4107-8A2B-59419404A96D}" destId="{C27B017B-60E1-4E2F-B927-0468725B00A0}" srcOrd="0" destOrd="0" presId="urn:microsoft.com/office/officeart/2009/3/layout/HorizontalOrganizationChart"/>
    <dgm:cxn modelId="{99CFB6E8-0D2E-4DC6-BF7B-DCA4780164A9}" srcId="{15B632CC-6BA0-46FA-9140-436940AB480B}" destId="{6405BB46-2031-49F8-A144-F3FEF45CCA09}" srcOrd="0" destOrd="0" parTransId="{9AC781EB-4039-42EE-8BB8-15D59DF90CDA}" sibTransId="{D7E770B5-5CB8-4C4C-BFD7-B248D1943009}"/>
    <dgm:cxn modelId="{1DCFF4F4-F13C-4133-90F2-216FD2F58FFD}" srcId="{6405BB46-2031-49F8-A144-F3FEF45CCA09}" destId="{27926C65-495C-4F91-8F86-EF8AB275924E}" srcOrd="0" destOrd="0" parTransId="{E9C6AADD-2B46-4822-B984-8C44D3B11F15}" sibTransId="{15A39926-E58A-438E-89BE-68419CA49637}"/>
    <dgm:cxn modelId="{885997FA-2F18-4E62-A1B2-14E760AA7A39}" type="presOf" srcId="{C44B5327-CFA6-4431-BA1E-9E59F7940270}" destId="{9FC2FA8D-AEF9-412B-AF91-6C9E63E03292}" srcOrd="0" destOrd="0" presId="urn:microsoft.com/office/officeart/2009/3/layout/HorizontalOrganizationChart"/>
    <dgm:cxn modelId="{3B7672B2-222D-409A-A49F-181220564E30}" type="presParOf" srcId="{2CB35C5F-E85D-4FD2-BD0F-67DB7154B9CA}" destId="{5B610B0F-C606-4AD3-92EB-C1DC7A627CFB}" srcOrd="0" destOrd="0" presId="urn:microsoft.com/office/officeart/2009/3/layout/HorizontalOrganizationChart"/>
    <dgm:cxn modelId="{08F47EDA-7E3A-4421-B651-4BAF114E1502}" type="presParOf" srcId="{5B610B0F-C606-4AD3-92EB-C1DC7A627CFB}" destId="{6E1CF8D8-49FD-478D-9001-3896A80628DF}" srcOrd="0" destOrd="0" presId="urn:microsoft.com/office/officeart/2009/3/layout/HorizontalOrganizationChart"/>
    <dgm:cxn modelId="{ED41D983-FAE3-440D-82D5-F71D4ABD936B}" type="presParOf" srcId="{6E1CF8D8-49FD-478D-9001-3896A80628DF}" destId="{9D346021-C17B-4902-A28E-46C4836CE049}" srcOrd="0" destOrd="0" presId="urn:microsoft.com/office/officeart/2009/3/layout/HorizontalOrganizationChart"/>
    <dgm:cxn modelId="{F49E95C9-4F8F-4842-9710-4D7949453A9B}" type="presParOf" srcId="{6E1CF8D8-49FD-478D-9001-3896A80628DF}" destId="{5EC70224-25F6-4CA9-8598-189E16922F79}" srcOrd="1" destOrd="0" presId="urn:microsoft.com/office/officeart/2009/3/layout/HorizontalOrganizationChart"/>
    <dgm:cxn modelId="{9E9261D4-F467-4DBC-BB0E-BB4A136ACA7D}" type="presParOf" srcId="{5B610B0F-C606-4AD3-92EB-C1DC7A627CFB}" destId="{9BD5002A-FEB0-4D2A-B58E-A50F9A275BB0}" srcOrd="1" destOrd="0" presId="urn:microsoft.com/office/officeart/2009/3/layout/HorizontalOrganizationChart"/>
    <dgm:cxn modelId="{76AF56B1-42E3-4CF5-B957-707C4F40FC69}" type="presParOf" srcId="{9BD5002A-FEB0-4D2A-B58E-A50F9A275BB0}" destId="{71494769-BB74-4E0D-B248-59637DFF04ED}" srcOrd="0" destOrd="0" presId="urn:microsoft.com/office/officeart/2009/3/layout/HorizontalOrganizationChart"/>
    <dgm:cxn modelId="{A45ADEF2-5DF1-4E58-B02D-2F49946E138B}" type="presParOf" srcId="{9BD5002A-FEB0-4D2A-B58E-A50F9A275BB0}" destId="{401BFDC5-0D22-429B-A54D-5612F4AF86E2}" srcOrd="1" destOrd="0" presId="urn:microsoft.com/office/officeart/2009/3/layout/HorizontalOrganizationChart"/>
    <dgm:cxn modelId="{E7DB0BD3-31CC-48E1-9FAC-F383474275BB}" type="presParOf" srcId="{401BFDC5-0D22-429B-A54D-5612F4AF86E2}" destId="{97D76551-11AC-47A7-B98B-C61BA43BFCBD}" srcOrd="0" destOrd="0" presId="urn:microsoft.com/office/officeart/2009/3/layout/HorizontalOrganizationChart"/>
    <dgm:cxn modelId="{8B3F1393-B8B4-4A45-91A8-A6283614E6AC}" type="presParOf" srcId="{97D76551-11AC-47A7-B98B-C61BA43BFCBD}" destId="{F4427A6F-0311-41FB-A8AE-5BC358D012DF}" srcOrd="0" destOrd="0" presId="urn:microsoft.com/office/officeart/2009/3/layout/HorizontalOrganizationChart"/>
    <dgm:cxn modelId="{5E331E27-8077-4819-94FE-98C8DC8CEB9C}" type="presParOf" srcId="{97D76551-11AC-47A7-B98B-C61BA43BFCBD}" destId="{C6ABBD7E-E313-449A-98D0-8CC5144157C6}" srcOrd="1" destOrd="0" presId="urn:microsoft.com/office/officeart/2009/3/layout/HorizontalOrganizationChart"/>
    <dgm:cxn modelId="{CC0F5B4E-9010-4454-907B-6060AD99871C}" type="presParOf" srcId="{401BFDC5-0D22-429B-A54D-5612F4AF86E2}" destId="{D6A19782-285E-4372-BE40-17FB6692ED0A}" srcOrd="1" destOrd="0" presId="urn:microsoft.com/office/officeart/2009/3/layout/HorizontalOrganizationChart"/>
    <dgm:cxn modelId="{33545A00-6C41-411C-B307-C0F0258DBFE8}" type="presParOf" srcId="{401BFDC5-0D22-429B-A54D-5612F4AF86E2}" destId="{D8FA4FA9-E8B2-4769-AB23-44C3F4C51F4D}" srcOrd="2" destOrd="0" presId="urn:microsoft.com/office/officeart/2009/3/layout/HorizontalOrganizationChart"/>
    <dgm:cxn modelId="{FB617415-9E9F-49CA-BD68-015C5870386D}" type="presParOf" srcId="{9BD5002A-FEB0-4D2A-B58E-A50F9A275BB0}" destId="{CAE3DB93-0DB4-4525-A8A0-6F0CBAEFCC1C}" srcOrd="2" destOrd="0" presId="urn:microsoft.com/office/officeart/2009/3/layout/HorizontalOrganizationChart"/>
    <dgm:cxn modelId="{C97CE1C9-ACD6-4AF9-BB8B-DA2D71A490AA}" type="presParOf" srcId="{9BD5002A-FEB0-4D2A-B58E-A50F9A275BB0}" destId="{00DED510-394D-479E-9F4F-0B5475ADD27B}" srcOrd="3" destOrd="0" presId="urn:microsoft.com/office/officeart/2009/3/layout/HorizontalOrganizationChart"/>
    <dgm:cxn modelId="{68F1FD11-8F94-4EA6-BE84-D658E0BA188B}" type="presParOf" srcId="{00DED510-394D-479E-9F4F-0B5475ADD27B}" destId="{09196118-DCF6-4B84-A095-31349701E1AA}" srcOrd="0" destOrd="0" presId="urn:microsoft.com/office/officeart/2009/3/layout/HorizontalOrganizationChart"/>
    <dgm:cxn modelId="{AEEE68A5-AE4C-44DF-B3F5-543D36F7E758}" type="presParOf" srcId="{09196118-DCF6-4B84-A095-31349701E1AA}" destId="{F6135A62-9BA9-4CD7-9F14-78220ABC2626}" srcOrd="0" destOrd="0" presId="urn:microsoft.com/office/officeart/2009/3/layout/HorizontalOrganizationChart"/>
    <dgm:cxn modelId="{9FD5980A-2B32-4CFF-8B70-428C1E5A97B7}" type="presParOf" srcId="{09196118-DCF6-4B84-A095-31349701E1AA}" destId="{18638000-A394-4FA4-9BA3-58F515C9D997}" srcOrd="1" destOrd="0" presId="urn:microsoft.com/office/officeart/2009/3/layout/HorizontalOrganizationChart"/>
    <dgm:cxn modelId="{6BC1054B-19E4-4952-96CE-6158D518AC2E}" type="presParOf" srcId="{00DED510-394D-479E-9F4F-0B5475ADD27B}" destId="{94588D03-97B0-40F3-B94D-C97443D3109F}" srcOrd="1" destOrd="0" presId="urn:microsoft.com/office/officeart/2009/3/layout/HorizontalOrganizationChart"/>
    <dgm:cxn modelId="{E435FD78-EE97-4421-90F2-19181A955739}" type="presParOf" srcId="{00DED510-394D-479E-9F4F-0B5475ADD27B}" destId="{36E4A543-EC57-43C6-BF93-BC1F0187CBA2}" srcOrd="2" destOrd="0" presId="urn:microsoft.com/office/officeart/2009/3/layout/HorizontalOrganizationChart"/>
    <dgm:cxn modelId="{F9FFDEC0-8122-408B-9D9C-3007F4030E1B}" type="presParOf" srcId="{5B610B0F-C606-4AD3-92EB-C1DC7A627CFB}" destId="{A0F81AE2-440E-4B06-BE78-DBDCF921EEFC}" srcOrd="2" destOrd="0" presId="urn:microsoft.com/office/officeart/2009/3/layout/HorizontalOrganizationChart"/>
    <dgm:cxn modelId="{99B8F962-4FC0-4988-966D-4824460573D5}" type="presParOf" srcId="{2CB35C5F-E85D-4FD2-BD0F-67DB7154B9CA}" destId="{F8C608D0-64EA-44A5-AEA7-BE2A335F09C8}" srcOrd="1" destOrd="0" presId="urn:microsoft.com/office/officeart/2009/3/layout/HorizontalOrganizationChart"/>
    <dgm:cxn modelId="{C175B421-0AB5-4933-9A28-8545EFE2FA56}" type="presParOf" srcId="{F8C608D0-64EA-44A5-AEA7-BE2A335F09C8}" destId="{1901C726-8CF7-4CC9-8B96-48BE6CF63675}" srcOrd="0" destOrd="0" presId="urn:microsoft.com/office/officeart/2009/3/layout/HorizontalOrganizationChart"/>
    <dgm:cxn modelId="{F72A5FF1-EA3A-47DC-A806-D2C286D90D51}" type="presParOf" srcId="{1901C726-8CF7-4CC9-8B96-48BE6CF63675}" destId="{7DF004BC-74EC-4A5C-A5CF-98476A85585C}" srcOrd="0" destOrd="0" presId="urn:microsoft.com/office/officeart/2009/3/layout/HorizontalOrganizationChart"/>
    <dgm:cxn modelId="{F9D38B48-28DF-4F26-84C9-D35EB08558B1}" type="presParOf" srcId="{1901C726-8CF7-4CC9-8B96-48BE6CF63675}" destId="{4785D8AC-D61F-40C9-9F3C-6122FEF0368F}" srcOrd="1" destOrd="0" presId="urn:microsoft.com/office/officeart/2009/3/layout/HorizontalOrganizationChart"/>
    <dgm:cxn modelId="{0497964A-C697-476D-B2A8-D2DCF702C255}" type="presParOf" srcId="{F8C608D0-64EA-44A5-AEA7-BE2A335F09C8}" destId="{0FEACC7A-B84B-496E-9A02-CB5A71A49035}" srcOrd="1" destOrd="0" presId="urn:microsoft.com/office/officeart/2009/3/layout/HorizontalOrganizationChart"/>
    <dgm:cxn modelId="{7CA07BEA-D07A-4572-AA4C-3DAD2CC65F26}" type="presParOf" srcId="{0FEACC7A-B84B-496E-9A02-CB5A71A49035}" destId="{86C4B500-3A6E-456A-9F6F-8D9F9A00977A}" srcOrd="0" destOrd="0" presId="urn:microsoft.com/office/officeart/2009/3/layout/HorizontalOrganizationChart"/>
    <dgm:cxn modelId="{9FD70ADB-3B40-461E-B7F6-138D98B34CFB}" type="presParOf" srcId="{0FEACC7A-B84B-496E-9A02-CB5A71A49035}" destId="{9364A0A0-0A69-4215-A4F8-DD84C0209924}" srcOrd="1" destOrd="0" presId="urn:microsoft.com/office/officeart/2009/3/layout/HorizontalOrganizationChart"/>
    <dgm:cxn modelId="{270AF97F-F5AE-4CA1-9EAC-41176E8F964A}" type="presParOf" srcId="{9364A0A0-0A69-4215-A4F8-DD84C0209924}" destId="{CFAC2C47-A9E7-4372-8905-ACD0E2673E1F}" srcOrd="0" destOrd="0" presId="urn:microsoft.com/office/officeart/2009/3/layout/HorizontalOrganizationChart"/>
    <dgm:cxn modelId="{EFD52565-9A00-4623-B02E-99CF18B49D74}" type="presParOf" srcId="{CFAC2C47-A9E7-4372-8905-ACD0E2673E1F}" destId="{9FC2FA8D-AEF9-412B-AF91-6C9E63E03292}" srcOrd="0" destOrd="0" presId="urn:microsoft.com/office/officeart/2009/3/layout/HorizontalOrganizationChart"/>
    <dgm:cxn modelId="{88022C02-3227-484B-A44A-F38758915BBE}" type="presParOf" srcId="{CFAC2C47-A9E7-4372-8905-ACD0E2673E1F}" destId="{F70F9EFE-C2E3-4ED0-9475-59D8B2BCB36B}" srcOrd="1" destOrd="0" presId="urn:microsoft.com/office/officeart/2009/3/layout/HorizontalOrganizationChart"/>
    <dgm:cxn modelId="{75743F6F-B409-461E-9FC8-AB4F73863782}" type="presParOf" srcId="{9364A0A0-0A69-4215-A4F8-DD84C0209924}" destId="{EC416534-32E3-4153-B13D-A7C0E264DFF6}" srcOrd="1" destOrd="0" presId="urn:microsoft.com/office/officeart/2009/3/layout/HorizontalOrganizationChart"/>
    <dgm:cxn modelId="{4ACFA7B7-6BF2-46C2-8170-F3F477857840}" type="presParOf" srcId="{9364A0A0-0A69-4215-A4F8-DD84C0209924}" destId="{66638458-82CB-4B04-9984-7EAE63B45ECD}" srcOrd="2" destOrd="0" presId="urn:microsoft.com/office/officeart/2009/3/layout/HorizontalOrganizationChart"/>
    <dgm:cxn modelId="{1532A4D9-DC14-4B6E-B010-A0AC03D4A734}" type="presParOf" srcId="{F8C608D0-64EA-44A5-AEA7-BE2A335F09C8}" destId="{8AFFBC0D-44FF-4C3C-9FED-5DDB196B4B86}" srcOrd="2" destOrd="0" presId="urn:microsoft.com/office/officeart/2009/3/layout/HorizontalOrganizationChart"/>
    <dgm:cxn modelId="{FE86B961-FFF2-48DD-AB63-6F650DC88F8A}" type="presParOf" srcId="{2CB35C5F-E85D-4FD2-BD0F-67DB7154B9CA}" destId="{EDA9C542-F234-4A88-A7E1-37707D00328B}" srcOrd="2" destOrd="0" presId="urn:microsoft.com/office/officeart/2009/3/layout/HorizontalOrganizationChart"/>
    <dgm:cxn modelId="{5C60BB56-559F-46CE-9B66-7202446C9A7A}" type="presParOf" srcId="{EDA9C542-F234-4A88-A7E1-37707D00328B}" destId="{7DB5DFF9-308D-44FB-A734-7DB0351D747A}" srcOrd="0" destOrd="0" presId="urn:microsoft.com/office/officeart/2009/3/layout/HorizontalOrganizationChart"/>
    <dgm:cxn modelId="{46D65721-D7D6-4396-A1B9-261DFEE2EC10}" type="presParOf" srcId="{7DB5DFF9-308D-44FB-A734-7DB0351D747A}" destId="{C27B017B-60E1-4E2F-B927-0468725B00A0}" srcOrd="0" destOrd="0" presId="urn:microsoft.com/office/officeart/2009/3/layout/HorizontalOrganizationChart"/>
    <dgm:cxn modelId="{F71DB1C8-FE4E-486F-8172-43A21460572E}" type="presParOf" srcId="{7DB5DFF9-308D-44FB-A734-7DB0351D747A}" destId="{A41E60B9-AB34-45EF-9BB2-35B7D83C4F77}" srcOrd="1" destOrd="0" presId="urn:microsoft.com/office/officeart/2009/3/layout/HorizontalOrganizationChart"/>
    <dgm:cxn modelId="{FCC68A1D-E410-4A58-94BA-23C65EF432F2}" type="presParOf" srcId="{EDA9C542-F234-4A88-A7E1-37707D00328B}" destId="{FCFA10C9-DC00-4790-8C4B-7A833810BC17}" srcOrd="1" destOrd="0" presId="urn:microsoft.com/office/officeart/2009/3/layout/HorizontalOrganizationChart"/>
    <dgm:cxn modelId="{00E9A15D-DEF5-4F88-8F8C-497166FBC35A}" type="presParOf" srcId="{FCFA10C9-DC00-4790-8C4B-7A833810BC17}" destId="{E0348AFD-199E-4C07-8A48-67695B3DA655}" srcOrd="0" destOrd="0" presId="urn:microsoft.com/office/officeart/2009/3/layout/HorizontalOrganizationChart"/>
    <dgm:cxn modelId="{58A23186-0EDC-41F0-B3A2-08FD9A37E83B}" type="presParOf" srcId="{FCFA10C9-DC00-4790-8C4B-7A833810BC17}" destId="{61C4DD02-71DE-4A6F-87BD-5FC488257895}" srcOrd="1" destOrd="0" presId="urn:microsoft.com/office/officeart/2009/3/layout/HorizontalOrganizationChart"/>
    <dgm:cxn modelId="{28AB3F75-C017-4C6E-9D9D-652D5DAFE89E}" type="presParOf" srcId="{61C4DD02-71DE-4A6F-87BD-5FC488257895}" destId="{3FDB07F9-2C05-4CFE-982A-DD27C1189F73}" srcOrd="0" destOrd="0" presId="urn:microsoft.com/office/officeart/2009/3/layout/HorizontalOrganizationChart"/>
    <dgm:cxn modelId="{E6C6C578-E289-4CE0-93F5-A609239B93A5}" type="presParOf" srcId="{3FDB07F9-2C05-4CFE-982A-DD27C1189F73}" destId="{0AFD74F0-843C-4029-91B3-DCDCB5B3C302}" srcOrd="0" destOrd="0" presId="urn:microsoft.com/office/officeart/2009/3/layout/HorizontalOrganizationChart"/>
    <dgm:cxn modelId="{BEDBB6E7-5937-4373-A215-3A1B5E98AF85}" type="presParOf" srcId="{3FDB07F9-2C05-4CFE-982A-DD27C1189F73}" destId="{70E5FB54-9ABF-4245-BAC4-B1B49E342AD5}" srcOrd="1" destOrd="0" presId="urn:microsoft.com/office/officeart/2009/3/layout/HorizontalOrganizationChart"/>
    <dgm:cxn modelId="{21408C87-F80B-4262-AAEA-52C8CD368B32}" type="presParOf" srcId="{61C4DD02-71DE-4A6F-87BD-5FC488257895}" destId="{8BBB78B3-6117-4346-8798-81736BD64603}" srcOrd="1" destOrd="0" presId="urn:microsoft.com/office/officeart/2009/3/layout/HorizontalOrganizationChart"/>
    <dgm:cxn modelId="{B5EE3184-1E70-4A0A-839C-82DD6D1ED258}" type="presParOf" srcId="{61C4DD02-71DE-4A6F-87BD-5FC488257895}" destId="{231A9439-3869-41C2-85F4-5B6F691D9C27}" srcOrd="2" destOrd="0" presId="urn:microsoft.com/office/officeart/2009/3/layout/HorizontalOrganizationChart"/>
    <dgm:cxn modelId="{D58526F4-9640-4714-B3D9-2B3721EB8051}" type="presParOf" srcId="{FCFA10C9-DC00-4790-8C4B-7A833810BC17}" destId="{6CDEF041-EF94-42C1-AE51-55A788D5F83E}" srcOrd="2" destOrd="0" presId="urn:microsoft.com/office/officeart/2009/3/layout/HorizontalOrganizationChart"/>
    <dgm:cxn modelId="{73EF8D53-B204-4E62-B5BE-E7D6B97F887B}" type="presParOf" srcId="{FCFA10C9-DC00-4790-8C4B-7A833810BC17}" destId="{9DD3673C-7A26-4025-8D70-2F9E261D6428}" srcOrd="3" destOrd="0" presId="urn:microsoft.com/office/officeart/2009/3/layout/HorizontalOrganizationChart"/>
    <dgm:cxn modelId="{66B2FBBB-6D9E-4893-905C-6575BECE55A8}" type="presParOf" srcId="{9DD3673C-7A26-4025-8D70-2F9E261D6428}" destId="{C73DAEEF-D1C8-408A-84C1-3C5EB06D7A37}" srcOrd="0" destOrd="0" presId="urn:microsoft.com/office/officeart/2009/3/layout/HorizontalOrganizationChart"/>
    <dgm:cxn modelId="{17062666-57F9-428F-93C2-5D0F1C59320B}" type="presParOf" srcId="{C73DAEEF-D1C8-408A-84C1-3C5EB06D7A37}" destId="{7DC65ADC-05D4-419C-A4AD-384059592112}" srcOrd="0" destOrd="0" presId="urn:microsoft.com/office/officeart/2009/3/layout/HorizontalOrganizationChart"/>
    <dgm:cxn modelId="{04ED4FD1-9AE8-4D40-B46C-B3F64349682F}" type="presParOf" srcId="{C73DAEEF-D1C8-408A-84C1-3C5EB06D7A37}" destId="{306F1FB1-A6DE-4453-809D-C4886C4B9522}" srcOrd="1" destOrd="0" presId="urn:microsoft.com/office/officeart/2009/3/layout/HorizontalOrganizationChart"/>
    <dgm:cxn modelId="{79BB0695-9FA1-4560-8C98-0C41D90BC309}" type="presParOf" srcId="{9DD3673C-7A26-4025-8D70-2F9E261D6428}" destId="{EBF9698F-6801-4B2C-A06D-F01E49EA857D}" srcOrd="1" destOrd="0" presId="urn:microsoft.com/office/officeart/2009/3/layout/HorizontalOrganizationChart"/>
    <dgm:cxn modelId="{00825144-4F17-4FA2-A18A-929D5A9799B5}" type="presParOf" srcId="{9DD3673C-7A26-4025-8D70-2F9E261D6428}" destId="{C758F0E1-4C2C-4643-AAFC-1AD1DF7F1C58}" srcOrd="2" destOrd="0" presId="urn:microsoft.com/office/officeart/2009/3/layout/HorizontalOrganizationChart"/>
    <dgm:cxn modelId="{19874406-C72F-43DF-A040-407EBF1CF0DA}" type="presParOf" srcId="{EDA9C542-F234-4A88-A7E1-37707D00328B}" destId="{993A5EE2-B53C-4762-8C44-C0AD3F0ADA1B}"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F1D05C3-530C-40D6-9E82-20340A2D9B33}"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A1FC2C92-0BDE-467D-AF5D-FACFDFD1AA97}">
      <dgm:prSet/>
      <dgm:spPr/>
      <dgm:t>
        <a:bodyPr/>
        <a:lstStyle/>
        <a:p>
          <a:pPr>
            <a:lnSpc>
              <a:spcPct val="100000"/>
            </a:lnSpc>
            <a:defRPr cap="all"/>
          </a:pPr>
          <a:r>
            <a:rPr lang="en-US" b="1"/>
            <a:t>Behaviour</a:t>
          </a:r>
          <a:endParaRPr lang="en-US"/>
        </a:p>
      </dgm:t>
    </dgm:pt>
    <dgm:pt modelId="{623E6EE2-FEDE-4750-A2FA-5BB0699B8FCE}" type="parTrans" cxnId="{5594F396-25FC-4C2B-AF85-34D1CE05795E}">
      <dgm:prSet/>
      <dgm:spPr/>
      <dgm:t>
        <a:bodyPr/>
        <a:lstStyle/>
        <a:p>
          <a:endParaRPr lang="en-US"/>
        </a:p>
      </dgm:t>
    </dgm:pt>
    <dgm:pt modelId="{DE0980DA-D3ED-4D2C-B169-CD1E4556712E}" type="sibTrans" cxnId="{5594F396-25FC-4C2B-AF85-34D1CE05795E}">
      <dgm:prSet/>
      <dgm:spPr/>
      <dgm:t>
        <a:bodyPr/>
        <a:lstStyle/>
        <a:p>
          <a:endParaRPr lang="en-US"/>
        </a:p>
      </dgm:t>
    </dgm:pt>
    <dgm:pt modelId="{E88226A2-D869-4666-83F5-67C0507E35A4}">
      <dgm:prSet/>
      <dgm:spPr/>
      <dgm:t>
        <a:bodyPr/>
        <a:lstStyle/>
        <a:p>
          <a:pPr>
            <a:lnSpc>
              <a:spcPct val="100000"/>
            </a:lnSpc>
            <a:defRPr cap="all"/>
          </a:pPr>
          <a:r>
            <a:rPr lang="en-US" b="1"/>
            <a:t>Play and task behaviours</a:t>
          </a:r>
          <a:endParaRPr lang="en-US"/>
        </a:p>
      </dgm:t>
    </dgm:pt>
    <dgm:pt modelId="{92D576C3-9A9B-4392-A43C-10CB0296B53B}" type="parTrans" cxnId="{8DEED3D6-901F-409D-86BF-49E130F1FD98}">
      <dgm:prSet/>
      <dgm:spPr/>
      <dgm:t>
        <a:bodyPr/>
        <a:lstStyle/>
        <a:p>
          <a:endParaRPr lang="en-US"/>
        </a:p>
      </dgm:t>
    </dgm:pt>
    <dgm:pt modelId="{12F9AF52-5730-4D19-8468-F4AC38E1B02B}" type="sibTrans" cxnId="{8DEED3D6-901F-409D-86BF-49E130F1FD98}">
      <dgm:prSet/>
      <dgm:spPr/>
      <dgm:t>
        <a:bodyPr/>
        <a:lstStyle/>
        <a:p>
          <a:endParaRPr lang="en-US"/>
        </a:p>
      </dgm:t>
    </dgm:pt>
    <dgm:pt modelId="{66A232BC-A84A-4597-9107-6AD61684682D}">
      <dgm:prSet/>
      <dgm:spPr/>
      <dgm:t>
        <a:bodyPr/>
        <a:lstStyle/>
        <a:p>
          <a:pPr>
            <a:lnSpc>
              <a:spcPct val="100000"/>
            </a:lnSpc>
            <a:defRPr cap="all"/>
          </a:pPr>
          <a:r>
            <a:rPr lang="en-US" b="1"/>
            <a:t>Attachment behaviours</a:t>
          </a:r>
          <a:endParaRPr lang="en-US"/>
        </a:p>
      </dgm:t>
    </dgm:pt>
    <dgm:pt modelId="{81A24198-4A43-4892-8C0B-CA6324ECD92E}" type="parTrans" cxnId="{07B4DC7C-3E19-441F-8464-59547AA68A00}">
      <dgm:prSet/>
      <dgm:spPr/>
      <dgm:t>
        <a:bodyPr/>
        <a:lstStyle/>
        <a:p>
          <a:endParaRPr lang="en-US"/>
        </a:p>
      </dgm:t>
    </dgm:pt>
    <dgm:pt modelId="{1DA82221-9C1D-469A-A038-5B8986A30354}" type="sibTrans" cxnId="{07B4DC7C-3E19-441F-8464-59547AA68A00}">
      <dgm:prSet/>
      <dgm:spPr/>
      <dgm:t>
        <a:bodyPr/>
        <a:lstStyle/>
        <a:p>
          <a:endParaRPr lang="en-US"/>
        </a:p>
      </dgm:t>
    </dgm:pt>
    <dgm:pt modelId="{791D4BB0-81D6-4D99-A720-473C8FE94FBD}">
      <dgm:prSet/>
      <dgm:spPr/>
      <dgm:t>
        <a:bodyPr/>
        <a:lstStyle/>
        <a:p>
          <a:pPr>
            <a:lnSpc>
              <a:spcPct val="100000"/>
            </a:lnSpc>
            <a:defRPr cap="all"/>
          </a:pPr>
          <a:r>
            <a:rPr lang="en-US" b="1"/>
            <a:t>Emotional state</a:t>
          </a:r>
          <a:endParaRPr lang="en-US"/>
        </a:p>
      </dgm:t>
    </dgm:pt>
    <dgm:pt modelId="{DFAB9AD6-443E-4832-84F3-685BE2B35ED0}" type="parTrans" cxnId="{37B029B1-751B-4CFD-AC61-01D170169A41}">
      <dgm:prSet/>
      <dgm:spPr/>
      <dgm:t>
        <a:bodyPr/>
        <a:lstStyle/>
        <a:p>
          <a:endParaRPr lang="en-US"/>
        </a:p>
      </dgm:t>
    </dgm:pt>
    <dgm:pt modelId="{06C5F7C4-E2F4-4C2B-9A43-6F6FC749E531}" type="sibTrans" cxnId="{37B029B1-751B-4CFD-AC61-01D170169A41}">
      <dgm:prSet/>
      <dgm:spPr/>
      <dgm:t>
        <a:bodyPr/>
        <a:lstStyle/>
        <a:p>
          <a:endParaRPr lang="en-US"/>
        </a:p>
      </dgm:t>
    </dgm:pt>
    <dgm:pt modelId="{10FB720E-4891-40CF-A025-57F469DE8E15}">
      <dgm:prSet/>
      <dgm:spPr/>
      <dgm:t>
        <a:bodyPr/>
        <a:lstStyle/>
        <a:p>
          <a:pPr>
            <a:lnSpc>
              <a:spcPct val="100000"/>
            </a:lnSpc>
            <a:defRPr cap="all"/>
          </a:pPr>
          <a:r>
            <a:rPr lang="en-US" b="1"/>
            <a:t>Attitude to attendance at school</a:t>
          </a:r>
          <a:endParaRPr lang="en-US"/>
        </a:p>
      </dgm:t>
    </dgm:pt>
    <dgm:pt modelId="{62AE97A2-DFE6-4EDA-AFAC-DE09685D05D6}" type="parTrans" cxnId="{71CDB641-D725-4421-B9F6-FFA03A39E576}">
      <dgm:prSet/>
      <dgm:spPr/>
      <dgm:t>
        <a:bodyPr/>
        <a:lstStyle/>
        <a:p>
          <a:endParaRPr lang="en-US"/>
        </a:p>
      </dgm:t>
    </dgm:pt>
    <dgm:pt modelId="{4E13A3D6-1D78-4B6A-95CF-0293053F53FD}" type="sibTrans" cxnId="{71CDB641-D725-4421-B9F6-FFA03A39E576}">
      <dgm:prSet/>
      <dgm:spPr/>
      <dgm:t>
        <a:bodyPr/>
        <a:lstStyle/>
        <a:p>
          <a:endParaRPr lang="en-US"/>
        </a:p>
      </dgm:t>
    </dgm:pt>
    <dgm:pt modelId="{503CB21D-DB06-41E8-8E55-FC53FC308A0E}" type="pres">
      <dgm:prSet presAssocID="{1F1D05C3-530C-40D6-9E82-20340A2D9B33}" presName="root" presStyleCnt="0">
        <dgm:presLayoutVars>
          <dgm:dir/>
          <dgm:resizeHandles val="exact"/>
        </dgm:presLayoutVars>
      </dgm:prSet>
      <dgm:spPr/>
    </dgm:pt>
    <dgm:pt modelId="{B284C0C9-887C-42A7-90BC-102A765ECA75}" type="pres">
      <dgm:prSet presAssocID="{A1FC2C92-0BDE-467D-AF5D-FACFDFD1AA97}" presName="compNode" presStyleCnt="0"/>
      <dgm:spPr/>
    </dgm:pt>
    <dgm:pt modelId="{A6BEEC46-FE79-45BD-BB99-ADED422B460E}" type="pres">
      <dgm:prSet presAssocID="{A1FC2C92-0BDE-467D-AF5D-FACFDFD1AA97}" presName="iconBgRect" presStyleLbl="bgShp" presStyleIdx="0" presStyleCnt="5"/>
      <dgm:spPr/>
    </dgm:pt>
    <dgm:pt modelId="{AA840241-B5D8-4953-B6E8-307410AB1973}" type="pres">
      <dgm:prSet presAssocID="{A1FC2C92-0BDE-467D-AF5D-FACFDFD1AA9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sh"/>
        </a:ext>
      </dgm:extLst>
    </dgm:pt>
    <dgm:pt modelId="{E0571407-C255-4385-8DE7-DAD9C2BDB021}" type="pres">
      <dgm:prSet presAssocID="{A1FC2C92-0BDE-467D-AF5D-FACFDFD1AA97}" presName="spaceRect" presStyleCnt="0"/>
      <dgm:spPr/>
    </dgm:pt>
    <dgm:pt modelId="{4DA64731-235D-4316-8BE2-546685A084DE}" type="pres">
      <dgm:prSet presAssocID="{A1FC2C92-0BDE-467D-AF5D-FACFDFD1AA97}" presName="textRect" presStyleLbl="revTx" presStyleIdx="0" presStyleCnt="5">
        <dgm:presLayoutVars>
          <dgm:chMax val="1"/>
          <dgm:chPref val="1"/>
        </dgm:presLayoutVars>
      </dgm:prSet>
      <dgm:spPr/>
    </dgm:pt>
    <dgm:pt modelId="{3143BB81-18AE-43B1-AB8A-025A2DA0B42E}" type="pres">
      <dgm:prSet presAssocID="{DE0980DA-D3ED-4D2C-B169-CD1E4556712E}" presName="sibTrans" presStyleCnt="0"/>
      <dgm:spPr/>
    </dgm:pt>
    <dgm:pt modelId="{5B515128-0ECF-4928-8269-BA6B4F538F56}" type="pres">
      <dgm:prSet presAssocID="{E88226A2-D869-4666-83F5-67C0507E35A4}" presName="compNode" presStyleCnt="0"/>
      <dgm:spPr/>
    </dgm:pt>
    <dgm:pt modelId="{51B1AC05-C494-4557-ADDB-C3D3BC70E783}" type="pres">
      <dgm:prSet presAssocID="{E88226A2-D869-4666-83F5-67C0507E35A4}" presName="iconBgRect" presStyleLbl="bgShp" presStyleIdx="1" presStyleCnt="5"/>
      <dgm:spPr/>
    </dgm:pt>
    <dgm:pt modelId="{E6ACF93E-7B84-461A-9749-5A7A2FB65968}" type="pres">
      <dgm:prSet presAssocID="{E88226A2-D869-4666-83F5-67C0507E35A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rama"/>
        </a:ext>
      </dgm:extLst>
    </dgm:pt>
    <dgm:pt modelId="{4027508E-1E8A-4481-8559-7AD28A97F5CC}" type="pres">
      <dgm:prSet presAssocID="{E88226A2-D869-4666-83F5-67C0507E35A4}" presName="spaceRect" presStyleCnt="0"/>
      <dgm:spPr/>
    </dgm:pt>
    <dgm:pt modelId="{8DEF9EBA-3649-4C46-98F6-D60BC12E9889}" type="pres">
      <dgm:prSet presAssocID="{E88226A2-D869-4666-83F5-67C0507E35A4}" presName="textRect" presStyleLbl="revTx" presStyleIdx="1" presStyleCnt="5">
        <dgm:presLayoutVars>
          <dgm:chMax val="1"/>
          <dgm:chPref val="1"/>
        </dgm:presLayoutVars>
      </dgm:prSet>
      <dgm:spPr/>
    </dgm:pt>
    <dgm:pt modelId="{DB74C622-98B2-4F8B-8A45-E4DA7767B6DF}" type="pres">
      <dgm:prSet presAssocID="{12F9AF52-5730-4D19-8468-F4AC38E1B02B}" presName="sibTrans" presStyleCnt="0"/>
      <dgm:spPr/>
    </dgm:pt>
    <dgm:pt modelId="{B969EFA3-55B0-4B40-97ED-A8637E6B0934}" type="pres">
      <dgm:prSet presAssocID="{66A232BC-A84A-4597-9107-6AD61684682D}" presName="compNode" presStyleCnt="0"/>
      <dgm:spPr/>
    </dgm:pt>
    <dgm:pt modelId="{F9BB13D1-464F-49E1-8528-88B7A4413F72}" type="pres">
      <dgm:prSet presAssocID="{66A232BC-A84A-4597-9107-6AD61684682D}" presName="iconBgRect" presStyleLbl="bgShp" presStyleIdx="2" presStyleCnt="5"/>
      <dgm:spPr/>
    </dgm:pt>
    <dgm:pt modelId="{26C00D1D-DD18-4075-84C9-29058B722341}" type="pres">
      <dgm:prSet presAssocID="{66A232BC-A84A-4597-9107-6AD61684682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aperclip"/>
        </a:ext>
      </dgm:extLst>
    </dgm:pt>
    <dgm:pt modelId="{FBA4F4D1-9473-46FA-A30F-87D0619E2DC4}" type="pres">
      <dgm:prSet presAssocID="{66A232BC-A84A-4597-9107-6AD61684682D}" presName="spaceRect" presStyleCnt="0"/>
      <dgm:spPr/>
    </dgm:pt>
    <dgm:pt modelId="{42C5F850-C421-452C-8458-FD69D12B99A3}" type="pres">
      <dgm:prSet presAssocID="{66A232BC-A84A-4597-9107-6AD61684682D}" presName="textRect" presStyleLbl="revTx" presStyleIdx="2" presStyleCnt="5">
        <dgm:presLayoutVars>
          <dgm:chMax val="1"/>
          <dgm:chPref val="1"/>
        </dgm:presLayoutVars>
      </dgm:prSet>
      <dgm:spPr/>
    </dgm:pt>
    <dgm:pt modelId="{14F37386-A8A1-488C-9D3F-E7ADB9743CE7}" type="pres">
      <dgm:prSet presAssocID="{1DA82221-9C1D-469A-A038-5B8986A30354}" presName="sibTrans" presStyleCnt="0"/>
      <dgm:spPr/>
    </dgm:pt>
    <dgm:pt modelId="{04448360-E4DC-4A70-AB3D-33F5F271AFB0}" type="pres">
      <dgm:prSet presAssocID="{791D4BB0-81D6-4D99-A720-473C8FE94FBD}" presName="compNode" presStyleCnt="0"/>
      <dgm:spPr/>
    </dgm:pt>
    <dgm:pt modelId="{82D33DFB-D240-4452-9670-2E3C7ECE29DE}" type="pres">
      <dgm:prSet presAssocID="{791D4BB0-81D6-4D99-A720-473C8FE94FBD}" presName="iconBgRect" presStyleLbl="bgShp" presStyleIdx="3" presStyleCnt="5"/>
      <dgm:spPr/>
    </dgm:pt>
    <dgm:pt modelId="{411D4089-ED16-47C8-BCFA-3F6E9F4DA69D}" type="pres">
      <dgm:prSet presAssocID="{791D4BB0-81D6-4D99-A720-473C8FE94FB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rying Face with No Fill"/>
        </a:ext>
      </dgm:extLst>
    </dgm:pt>
    <dgm:pt modelId="{78F8E194-3BD0-40E8-9084-594004AC39E5}" type="pres">
      <dgm:prSet presAssocID="{791D4BB0-81D6-4D99-A720-473C8FE94FBD}" presName="spaceRect" presStyleCnt="0"/>
      <dgm:spPr/>
    </dgm:pt>
    <dgm:pt modelId="{569BC20C-1B27-40A5-99A2-735C41315A24}" type="pres">
      <dgm:prSet presAssocID="{791D4BB0-81D6-4D99-A720-473C8FE94FBD}" presName="textRect" presStyleLbl="revTx" presStyleIdx="3" presStyleCnt="5">
        <dgm:presLayoutVars>
          <dgm:chMax val="1"/>
          <dgm:chPref val="1"/>
        </dgm:presLayoutVars>
      </dgm:prSet>
      <dgm:spPr/>
    </dgm:pt>
    <dgm:pt modelId="{3BD026A6-10B7-4CD7-87DD-667743F78EF2}" type="pres">
      <dgm:prSet presAssocID="{06C5F7C4-E2F4-4C2B-9A43-6F6FC749E531}" presName="sibTrans" presStyleCnt="0"/>
      <dgm:spPr/>
    </dgm:pt>
    <dgm:pt modelId="{D19212B4-1613-492D-8C9D-72AF186074FF}" type="pres">
      <dgm:prSet presAssocID="{10FB720E-4891-40CF-A025-57F469DE8E15}" presName="compNode" presStyleCnt="0"/>
      <dgm:spPr/>
    </dgm:pt>
    <dgm:pt modelId="{C5D01A1D-E39D-4DAB-8ED0-A1453E63342B}" type="pres">
      <dgm:prSet presAssocID="{10FB720E-4891-40CF-A025-57F469DE8E15}" presName="iconBgRect" presStyleLbl="bgShp" presStyleIdx="4" presStyleCnt="5"/>
      <dgm:spPr/>
    </dgm:pt>
    <dgm:pt modelId="{375ACBC9-D736-4421-A90B-93A34DF01E40}" type="pres">
      <dgm:prSet presAssocID="{10FB720E-4891-40CF-A025-57F469DE8E1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ackpack"/>
        </a:ext>
      </dgm:extLst>
    </dgm:pt>
    <dgm:pt modelId="{158A841D-AED3-4FD2-A585-365EA4CD9200}" type="pres">
      <dgm:prSet presAssocID="{10FB720E-4891-40CF-A025-57F469DE8E15}" presName="spaceRect" presStyleCnt="0"/>
      <dgm:spPr/>
    </dgm:pt>
    <dgm:pt modelId="{844D3875-8AA9-4D81-BA1C-6A26EEF8A103}" type="pres">
      <dgm:prSet presAssocID="{10FB720E-4891-40CF-A025-57F469DE8E15}" presName="textRect" presStyleLbl="revTx" presStyleIdx="4" presStyleCnt="5">
        <dgm:presLayoutVars>
          <dgm:chMax val="1"/>
          <dgm:chPref val="1"/>
        </dgm:presLayoutVars>
      </dgm:prSet>
      <dgm:spPr/>
    </dgm:pt>
  </dgm:ptLst>
  <dgm:cxnLst>
    <dgm:cxn modelId="{71CDB641-D725-4421-B9F6-FFA03A39E576}" srcId="{1F1D05C3-530C-40D6-9E82-20340A2D9B33}" destId="{10FB720E-4891-40CF-A025-57F469DE8E15}" srcOrd="4" destOrd="0" parTransId="{62AE97A2-DFE6-4EDA-AFAC-DE09685D05D6}" sibTransId="{4E13A3D6-1D78-4B6A-95CF-0293053F53FD}"/>
    <dgm:cxn modelId="{D3B4EF5A-F231-4C23-8ADD-F71B11B30BE2}" type="presOf" srcId="{E88226A2-D869-4666-83F5-67C0507E35A4}" destId="{8DEF9EBA-3649-4C46-98F6-D60BC12E9889}" srcOrd="0" destOrd="0" presId="urn:microsoft.com/office/officeart/2018/5/layout/IconCircleLabelList"/>
    <dgm:cxn modelId="{07B4DC7C-3E19-441F-8464-59547AA68A00}" srcId="{1F1D05C3-530C-40D6-9E82-20340A2D9B33}" destId="{66A232BC-A84A-4597-9107-6AD61684682D}" srcOrd="2" destOrd="0" parTransId="{81A24198-4A43-4892-8C0B-CA6324ECD92E}" sibTransId="{1DA82221-9C1D-469A-A038-5B8986A30354}"/>
    <dgm:cxn modelId="{5594F396-25FC-4C2B-AF85-34D1CE05795E}" srcId="{1F1D05C3-530C-40D6-9E82-20340A2D9B33}" destId="{A1FC2C92-0BDE-467D-AF5D-FACFDFD1AA97}" srcOrd="0" destOrd="0" parTransId="{623E6EE2-FEDE-4750-A2FA-5BB0699B8FCE}" sibTransId="{DE0980DA-D3ED-4D2C-B169-CD1E4556712E}"/>
    <dgm:cxn modelId="{6CC517AF-8DF1-4002-884C-E3521FD26158}" type="presOf" srcId="{1F1D05C3-530C-40D6-9E82-20340A2D9B33}" destId="{503CB21D-DB06-41E8-8E55-FC53FC308A0E}" srcOrd="0" destOrd="0" presId="urn:microsoft.com/office/officeart/2018/5/layout/IconCircleLabelList"/>
    <dgm:cxn modelId="{37B029B1-751B-4CFD-AC61-01D170169A41}" srcId="{1F1D05C3-530C-40D6-9E82-20340A2D9B33}" destId="{791D4BB0-81D6-4D99-A720-473C8FE94FBD}" srcOrd="3" destOrd="0" parTransId="{DFAB9AD6-443E-4832-84F3-685BE2B35ED0}" sibTransId="{06C5F7C4-E2F4-4C2B-9A43-6F6FC749E531}"/>
    <dgm:cxn modelId="{B23039B9-86D2-4259-B410-CA7F742C3634}" type="presOf" srcId="{10FB720E-4891-40CF-A025-57F469DE8E15}" destId="{844D3875-8AA9-4D81-BA1C-6A26EEF8A103}" srcOrd="0" destOrd="0" presId="urn:microsoft.com/office/officeart/2018/5/layout/IconCircleLabelList"/>
    <dgm:cxn modelId="{C06E79C6-91CD-40C1-96FE-96D7AA32E3CF}" type="presOf" srcId="{791D4BB0-81D6-4D99-A720-473C8FE94FBD}" destId="{569BC20C-1B27-40A5-99A2-735C41315A24}" srcOrd="0" destOrd="0" presId="urn:microsoft.com/office/officeart/2018/5/layout/IconCircleLabelList"/>
    <dgm:cxn modelId="{8DEED3D6-901F-409D-86BF-49E130F1FD98}" srcId="{1F1D05C3-530C-40D6-9E82-20340A2D9B33}" destId="{E88226A2-D869-4666-83F5-67C0507E35A4}" srcOrd="1" destOrd="0" parTransId="{92D576C3-9A9B-4392-A43C-10CB0296B53B}" sibTransId="{12F9AF52-5730-4D19-8468-F4AC38E1B02B}"/>
    <dgm:cxn modelId="{6EB7F0DD-C495-43C1-95BD-76593CB3D401}" type="presOf" srcId="{66A232BC-A84A-4597-9107-6AD61684682D}" destId="{42C5F850-C421-452C-8458-FD69D12B99A3}" srcOrd="0" destOrd="0" presId="urn:microsoft.com/office/officeart/2018/5/layout/IconCircleLabelList"/>
    <dgm:cxn modelId="{19B8A9F3-BB8E-4F72-9675-8E96C26F8E41}" type="presOf" srcId="{A1FC2C92-0BDE-467D-AF5D-FACFDFD1AA97}" destId="{4DA64731-235D-4316-8BE2-546685A084DE}" srcOrd="0" destOrd="0" presId="urn:microsoft.com/office/officeart/2018/5/layout/IconCircleLabelList"/>
    <dgm:cxn modelId="{68B962FA-4FE3-4988-8063-2DD610B093AF}" type="presParOf" srcId="{503CB21D-DB06-41E8-8E55-FC53FC308A0E}" destId="{B284C0C9-887C-42A7-90BC-102A765ECA75}" srcOrd="0" destOrd="0" presId="urn:microsoft.com/office/officeart/2018/5/layout/IconCircleLabelList"/>
    <dgm:cxn modelId="{584C1C76-EFA3-485C-8361-E16120903696}" type="presParOf" srcId="{B284C0C9-887C-42A7-90BC-102A765ECA75}" destId="{A6BEEC46-FE79-45BD-BB99-ADED422B460E}" srcOrd="0" destOrd="0" presId="urn:microsoft.com/office/officeart/2018/5/layout/IconCircleLabelList"/>
    <dgm:cxn modelId="{4B337149-2C84-41DA-822F-3D95DE4AF3F7}" type="presParOf" srcId="{B284C0C9-887C-42A7-90BC-102A765ECA75}" destId="{AA840241-B5D8-4953-B6E8-307410AB1973}" srcOrd="1" destOrd="0" presId="urn:microsoft.com/office/officeart/2018/5/layout/IconCircleLabelList"/>
    <dgm:cxn modelId="{A007BB50-3746-40ED-ADF0-EE7928BB6E1B}" type="presParOf" srcId="{B284C0C9-887C-42A7-90BC-102A765ECA75}" destId="{E0571407-C255-4385-8DE7-DAD9C2BDB021}" srcOrd="2" destOrd="0" presId="urn:microsoft.com/office/officeart/2018/5/layout/IconCircleLabelList"/>
    <dgm:cxn modelId="{A2F7C8C5-161C-4189-ABF2-6E6D718D3D3F}" type="presParOf" srcId="{B284C0C9-887C-42A7-90BC-102A765ECA75}" destId="{4DA64731-235D-4316-8BE2-546685A084DE}" srcOrd="3" destOrd="0" presId="urn:microsoft.com/office/officeart/2018/5/layout/IconCircleLabelList"/>
    <dgm:cxn modelId="{374A2C68-B482-4351-82A2-2C01B85E2BC4}" type="presParOf" srcId="{503CB21D-DB06-41E8-8E55-FC53FC308A0E}" destId="{3143BB81-18AE-43B1-AB8A-025A2DA0B42E}" srcOrd="1" destOrd="0" presId="urn:microsoft.com/office/officeart/2018/5/layout/IconCircleLabelList"/>
    <dgm:cxn modelId="{57BD2C9A-5F5D-49BE-8637-F7E8D4198698}" type="presParOf" srcId="{503CB21D-DB06-41E8-8E55-FC53FC308A0E}" destId="{5B515128-0ECF-4928-8269-BA6B4F538F56}" srcOrd="2" destOrd="0" presId="urn:microsoft.com/office/officeart/2018/5/layout/IconCircleLabelList"/>
    <dgm:cxn modelId="{515EC3C6-D015-46F3-A970-85A01D033D2E}" type="presParOf" srcId="{5B515128-0ECF-4928-8269-BA6B4F538F56}" destId="{51B1AC05-C494-4557-ADDB-C3D3BC70E783}" srcOrd="0" destOrd="0" presId="urn:microsoft.com/office/officeart/2018/5/layout/IconCircleLabelList"/>
    <dgm:cxn modelId="{0AC11A9C-3C9D-426D-90A3-4AD899244BBD}" type="presParOf" srcId="{5B515128-0ECF-4928-8269-BA6B4F538F56}" destId="{E6ACF93E-7B84-461A-9749-5A7A2FB65968}" srcOrd="1" destOrd="0" presId="urn:microsoft.com/office/officeart/2018/5/layout/IconCircleLabelList"/>
    <dgm:cxn modelId="{8B6F1110-6F01-4AB2-B2AD-AE64DDEB9568}" type="presParOf" srcId="{5B515128-0ECF-4928-8269-BA6B4F538F56}" destId="{4027508E-1E8A-4481-8559-7AD28A97F5CC}" srcOrd="2" destOrd="0" presId="urn:microsoft.com/office/officeart/2018/5/layout/IconCircleLabelList"/>
    <dgm:cxn modelId="{DD172AA4-5D9A-4C79-BAEC-F11C4B0EDCB1}" type="presParOf" srcId="{5B515128-0ECF-4928-8269-BA6B4F538F56}" destId="{8DEF9EBA-3649-4C46-98F6-D60BC12E9889}" srcOrd="3" destOrd="0" presId="urn:microsoft.com/office/officeart/2018/5/layout/IconCircleLabelList"/>
    <dgm:cxn modelId="{4F872D0E-5DE2-43CF-AD7A-5EAE62CF7D70}" type="presParOf" srcId="{503CB21D-DB06-41E8-8E55-FC53FC308A0E}" destId="{DB74C622-98B2-4F8B-8A45-E4DA7767B6DF}" srcOrd="3" destOrd="0" presId="urn:microsoft.com/office/officeart/2018/5/layout/IconCircleLabelList"/>
    <dgm:cxn modelId="{0E08A7C2-9B9B-4C32-853F-F76D4D447A0E}" type="presParOf" srcId="{503CB21D-DB06-41E8-8E55-FC53FC308A0E}" destId="{B969EFA3-55B0-4B40-97ED-A8637E6B0934}" srcOrd="4" destOrd="0" presId="urn:microsoft.com/office/officeart/2018/5/layout/IconCircleLabelList"/>
    <dgm:cxn modelId="{5F111876-79F0-43BB-899A-0E387D2090B2}" type="presParOf" srcId="{B969EFA3-55B0-4B40-97ED-A8637E6B0934}" destId="{F9BB13D1-464F-49E1-8528-88B7A4413F72}" srcOrd="0" destOrd="0" presId="urn:microsoft.com/office/officeart/2018/5/layout/IconCircleLabelList"/>
    <dgm:cxn modelId="{FCF731A7-B591-469A-A520-265D92D84CF8}" type="presParOf" srcId="{B969EFA3-55B0-4B40-97ED-A8637E6B0934}" destId="{26C00D1D-DD18-4075-84C9-29058B722341}" srcOrd="1" destOrd="0" presId="urn:microsoft.com/office/officeart/2018/5/layout/IconCircleLabelList"/>
    <dgm:cxn modelId="{E751950B-975D-493E-949A-0EB933DE26D0}" type="presParOf" srcId="{B969EFA3-55B0-4B40-97ED-A8637E6B0934}" destId="{FBA4F4D1-9473-46FA-A30F-87D0619E2DC4}" srcOrd="2" destOrd="0" presId="urn:microsoft.com/office/officeart/2018/5/layout/IconCircleLabelList"/>
    <dgm:cxn modelId="{1C61061B-E0CF-439B-BEE9-3BA8C9E8B1F8}" type="presParOf" srcId="{B969EFA3-55B0-4B40-97ED-A8637E6B0934}" destId="{42C5F850-C421-452C-8458-FD69D12B99A3}" srcOrd="3" destOrd="0" presId="urn:microsoft.com/office/officeart/2018/5/layout/IconCircleLabelList"/>
    <dgm:cxn modelId="{3B155CEC-1315-4C11-8E66-6409452D08E4}" type="presParOf" srcId="{503CB21D-DB06-41E8-8E55-FC53FC308A0E}" destId="{14F37386-A8A1-488C-9D3F-E7ADB9743CE7}" srcOrd="5" destOrd="0" presId="urn:microsoft.com/office/officeart/2018/5/layout/IconCircleLabelList"/>
    <dgm:cxn modelId="{6FC1F35A-35C6-4B36-AA83-2B43F7C07090}" type="presParOf" srcId="{503CB21D-DB06-41E8-8E55-FC53FC308A0E}" destId="{04448360-E4DC-4A70-AB3D-33F5F271AFB0}" srcOrd="6" destOrd="0" presId="urn:microsoft.com/office/officeart/2018/5/layout/IconCircleLabelList"/>
    <dgm:cxn modelId="{308F0054-E052-43BB-9AF3-2CDA838CFBA6}" type="presParOf" srcId="{04448360-E4DC-4A70-AB3D-33F5F271AFB0}" destId="{82D33DFB-D240-4452-9670-2E3C7ECE29DE}" srcOrd="0" destOrd="0" presId="urn:microsoft.com/office/officeart/2018/5/layout/IconCircleLabelList"/>
    <dgm:cxn modelId="{60CD7061-E54F-4906-8AF5-FE3DE354FE26}" type="presParOf" srcId="{04448360-E4DC-4A70-AB3D-33F5F271AFB0}" destId="{411D4089-ED16-47C8-BCFA-3F6E9F4DA69D}" srcOrd="1" destOrd="0" presId="urn:microsoft.com/office/officeart/2018/5/layout/IconCircleLabelList"/>
    <dgm:cxn modelId="{E7A5D4E1-ACD9-469C-AF41-A27342E1C791}" type="presParOf" srcId="{04448360-E4DC-4A70-AB3D-33F5F271AFB0}" destId="{78F8E194-3BD0-40E8-9084-594004AC39E5}" srcOrd="2" destOrd="0" presId="urn:microsoft.com/office/officeart/2018/5/layout/IconCircleLabelList"/>
    <dgm:cxn modelId="{AEA26993-9CBC-402B-AA26-9B16856661C6}" type="presParOf" srcId="{04448360-E4DC-4A70-AB3D-33F5F271AFB0}" destId="{569BC20C-1B27-40A5-99A2-735C41315A24}" srcOrd="3" destOrd="0" presId="urn:microsoft.com/office/officeart/2018/5/layout/IconCircleLabelList"/>
    <dgm:cxn modelId="{5F4D0906-983F-4D86-B111-95AAE98EB5B0}" type="presParOf" srcId="{503CB21D-DB06-41E8-8E55-FC53FC308A0E}" destId="{3BD026A6-10B7-4CD7-87DD-667743F78EF2}" srcOrd="7" destOrd="0" presId="urn:microsoft.com/office/officeart/2018/5/layout/IconCircleLabelList"/>
    <dgm:cxn modelId="{AE7518F5-79B7-4EE5-B64C-A314DE2F089F}" type="presParOf" srcId="{503CB21D-DB06-41E8-8E55-FC53FC308A0E}" destId="{D19212B4-1613-492D-8C9D-72AF186074FF}" srcOrd="8" destOrd="0" presId="urn:microsoft.com/office/officeart/2018/5/layout/IconCircleLabelList"/>
    <dgm:cxn modelId="{4BD5FEEF-9EFC-4425-B157-04741ED5FBE6}" type="presParOf" srcId="{D19212B4-1613-492D-8C9D-72AF186074FF}" destId="{C5D01A1D-E39D-4DAB-8ED0-A1453E63342B}" srcOrd="0" destOrd="0" presId="urn:microsoft.com/office/officeart/2018/5/layout/IconCircleLabelList"/>
    <dgm:cxn modelId="{D6AE380B-1C0A-44FD-92AF-D5C4E35BADD2}" type="presParOf" srcId="{D19212B4-1613-492D-8C9D-72AF186074FF}" destId="{375ACBC9-D736-4421-A90B-93A34DF01E40}" srcOrd="1" destOrd="0" presId="urn:microsoft.com/office/officeart/2018/5/layout/IconCircleLabelList"/>
    <dgm:cxn modelId="{5A05885A-D4C6-451B-B99E-48F1C3E427AA}" type="presParOf" srcId="{D19212B4-1613-492D-8C9D-72AF186074FF}" destId="{158A841D-AED3-4FD2-A585-365EA4CD9200}" srcOrd="2" destOrd="0" presId="urn:microsoft.com/office/officeart/2018/5/layout/IconCircleLabelList"/>
    <dgm:cxn modelId="{107F5402-12B8-4BEE-8AAB-31A3424EC6D4}" type="presParOf" srcId="{D19212B4-1613-492D-8C9D-72AF186074FF}" destId="{844D3875-8AA9-4D81-BA1C-6A26EEF8A103}"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19520-B72B-484A-BDCC-DB30E8E2A2DC}">
      <dsp:nvSpPr>
        <dsp:cNvPr id="0" name=""/>
        <dsp:cNvSpPr/>
      </dsp:nvSpPr>
      <dsp:spPr>
        <a:xfrm>
          <a:off x="206270" y="3223642"/>
          <a:ext cx="1643143" cy="678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44550">
            <a:lnSpc>
              <a:spcPct val="90000"/>
            </a:lnSpc>
            <a:spcBef>
              <a:spcPct val="0"/>
            </a:spcBef>
            <a:spcAft>
              <a:spcPct val="35000"/>
            </a:spcAft>
            <a:buNone/>
            <a:defRPr b="1"/>
          </a:pPr>
          <a:r>
            <a:rPr lang="en-US" sz="1900" kern="1200"/>
            <a:t>1798</a:t>
          </a:r>
        </a:p>
      </dsp:txBody>
      <dsp:txXfrm>
        <a:off x="206270" y="3223642"/>
        <a:ext cx="1643143" cy="678345"/>
      </dsp:txXfrm>
    </dsp:sp>
    <dsp:sp modelId="{990AF4FB-276F-415C-8E4B-AEEE69E393D4}">
      <dsp:nvSpPr>
        <dsp:cNvPr id="0" name=""/>
        <dsp:cNvSpPr/>
      </dsp:nvSpPr>
      <dsp:spPr>
        <a:xfrm>
          <a:off x="0" y="2881468"/>
          <a:ext cx="7190508" cy="240122"/>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03A41F-5CCD-43CD-9578-CA799E017AA0}">
      <dsp:nvSpPr>
        <dsp:cNvPr id="0" name=""/>
        <dsp:cNvSpPr/>
      </dsp:nvSpPr>
      <dsp:spPr>
        <a:xfrm>
          <a:off x="124113" y="264603"/>
          <a:ext cx="1807457" cy="1596344"/>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kern="1200"/>
            <a:t>Alexander Crichton in 1798. “the incapacity of attending with a necessary degree of constancy to any one object” </a:t>
          </a:r>
        </a:p>
      </dsp:txBody>
      <dsp:txXfrm>
        <a:off x="124113" y="264603"/>
        <a:ext cx="1807457" cy="1596344"/>
      </dsp:txXfrm>
    </dsp:sp>
    <dsp:sp modelId="{E6788BBE-1EB1-4887-8CD1-81BCD1A92DE3}">
      <dsp:nvSpPr>
        <dsp:cNvPr id="0" name=""/>
        <dsp:cNvSpPr/>
      </dsp:nvSpPr>
      <dsp:spPr>
        <a:xfrm>
          <a:off x="1027842" y="1860948"/>
          <a:ext cx="0" cy="1020520"/>
        </a:xfrm>
        <a:prstGeom prst="line">
          <a:avLst/>
        </a:prstGeom>
        <a:solidFill>
          <a:schemeClr val="accent5">
            <a:hueOff val="0"/>
            <a:satOff val="0"/>
            <a:lumOff val="0"/>
            <a:alphaOff val="0"/>
          </a:schemeClr>
        </a:solidFill>
        <a:ln w="6350" cap="flat" cmpd="sng" algn="ctr">
          <a:solidFill>
            <a:schemeClr val="accent5">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539F5608-0F04-47AE-B88D-F66CEC99520B}">
      <dsp:nvSpPr>
        <dsp:cNvPr id="0" name=""/>
        <dsp:cNvSpPr/>
      </dsp:nvSpPr>
      <dsp:spPr>
        <a:xfrm>
          <a:off x="1233235" y="2101070"/>
          <a:ext cx="1643143" cy="678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44550">
            <a:lnSpc>
              <a:spcPct val="90000"/>
            </a:lnSpc>
            <a:spcBef>
              <a:spcPct val="0"/>
            </a:spcBef>
            <a:spcAft>
              <a:spcPct val="35000"/>
            </a:spcAft>
            <a:buNone/>
            <a:defRPr b="1"/>
          </a:pPr>
          <a:r>
            <a:rPr lang="en-US" sz="1900" kern="1200"/>
            <a:t>1809–1894</a:t>
          </a:r>
        </a:p>
      </dsp:txBody>
      <dsp:txXfrm>
        <a:off x="1233235" y="2101070"/>
        <a:ext cx="1643143" cy="678345"/>
      </dsp:txXfrm>
    </dsp:sp>
    <dsp:sp modelId="{42E084D3-3E94-48A8-B1B1-CB70BE9C991F}">
      <dsp:nvSpPr>
        <dsp:cNvPr id="0" name=""/>
        <dsp:cNvSpPr/>
      </dsp:nvSpPr>
      <dsp:spPr>
        <a:xfrm>
          <a:off x="1151078" y="4142110"/>
          <a:ext cx="1807457" cy="1020613"/>
        </a:xfrm>
        <a:prstGeom prst="rect">
          <a:avLst/>
        </a:prstGeom>
        <a:solidFill>
          <a:schemeClr val="accent5">
            <a:tint val="40000"/>
            <a:alpha val="90000"/>
            <a:hueOff val="851307"/>
            <a:satOff val="1569"/>
            <a:lumOff val="375"/>
            <a:alphaOff val="0"/>
          </a:schemeClr>
        </a:solidFill>
        <a:ln w="15875" cap="flat" cmpd="sng" algn="ctr">
          <a:solidFill>
            <a:schemeClr val="accent5">
              <a:tint val="40000"/>
              <a:alpha val="90000"/>
              <a:hueOff val="851307"/>
              <a:satOff val="1569"/>
              <a:lumOff val="3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kern="1200"/>
            <a:t>Fidgety Phil (Heinrich Hoffmann 1809–1894)</a:t>
          </a:r>
        </a:p>
      </dsp:txBody>
      <dsp:txXfrm>
        <a:off x="1151078" y="4142110"/>
        <a:ext cx="1807457" cy="1020613"/>
      </dsp:txXfrm>
    </dsp:sp>
    <dsp:sp modelId="{CB064ED9-67DE-4D31-89C1-87B500E39897}">
      <dsp:nvSpPr>
        <dsp:cNvPr id="0" name=""/>
        <dsp:cNvSpPr/>
      </dsp:nvSpPr>
      <dsp:spPr>
        <a:xfrm>
          <a:off x="2054807" y="3121590"/>
          <a:ext cx="0" cy="1020520"/>
        </a:xfrm>
        <a:prstGeom prst="line">
          <a:avLst/>
        </a:prstGeom>
        <a:solidFill>
          <a:schemeClr val="accent5">
            <a:hueOff val="1000576"/>
            <a:satOff val="740"/>
            <a:lumOff val="2078"/>
            <a:alphaOff val="0"/>
          </a:schemeClr>
        </a:solidFill>
        <a:ln w="6350" cap="flat" cmpd="sng" algn="ctr">
          <a:solidFill>
            <a:schemeClr val="accent5">
              <a:hueOff val="1000576"/>
              <a:satOff val="740"/>
              <a:lumOff val="2078"/>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F853FDC5-8FA2-4443-BCC3-D4F540AAA537}">
      <dsp:nvSpPr>
        <dsp:cNvPr id="0" name=""/>
        <dsp:cNvSpPr/>
      </dsp:nvSpPr>
      <dsp:spPr>
        <a:xfrm>
          <a:off x="952804" y="2926491"/>
          <a:ext cx="150076" cy="150076"/>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8F3B1CA1-D54A-4A58-9943-3145D58908F5}">
      <dsp:nvSpPr>
        <dsp:cNvPr id="0" name=""/>
        <dsp:cNvSpPr/>
      </dsp:nvSpPr>
      <dsp:spPr>
        <a:xfrm>
          <a:off x="1979768" y="2926491"/>
          <a:ext cx="150076" cy="150076"/>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DB18A94C-5403-4806-B55F-6B8C7C5AFA0D}">
      <dsp:nvSpPr>
        <dsp:cNvPr id="0" name=""/>
        <dsp:cNvSpPr/>
      </dsp:nvSpPr>
      <dsp:spPr>
        <a:xfrm>
          <a:off x="2260199" y="3223642"/>
          <a:ext cx="1643143" cy="678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44550">
            <a:lnSpc>
              <a:spcPct val="90000"/>
            </a:lnSpc>
            <a:spcBef>
              <a:spcPct val="0"/>
            </a:spcBef>
            <a:spcAft>
              <a:spcPct val="35000"/>
            </a:spcAft>
            <a:buNone/>
            <a:defRPr b="1"/>
          </a:pPr>
          <a:r>
            <a:rPr lang="en-US" sz="1900" kern="1200"/>
            <a:t>1878–1967</a:t>
          </a:r>
        </a:p>
      </dsp:txBody>
      <dsp:txXfrm>
        <a:off x="2260199" y="3223642"/>
        <a:ext cx="1643143" cy="678345"/>
      </dsp:txXfrm>
    </dsp:sp>
    <dsp:sp modelId="{2E0C7637-931F-49F5-957C-D6607675EFFA}">
      <dsp:nvSpPr>
        <dsp:cNvPr id="0" name=""/>
        <dsp:cNvSpPr/>
      </dsp:nvSpPr>
      <dsp:spPr>
        <a:xfrm>
          <a:off x="2178042" y="447790"/>
          <a:ext cx="1807457" cy="1413157"/>
        </a:xfrm>
        <a:prstGeom prst="rect">
          <a:avLst/>
        </a:prstGeom>
        <a:solidFill>
          <a:schemeClr val="accent5">
            <a:tint val="40000"/>
            <a:alpha val="90000"/>
            <a:hueOff val="1702614"/>
            <a:satOff val="3138"/>
            <a:lumOff val="750"/>
            <a:alphaOff val="0"/>
          </a:schemeClr>
        </a:solidFill>
        <a:ln w="15875" cap="flat" cmpd="sng" algn="ctr">
          <a:solidFill>
            <a:schemeClr val="accent5">
              <a:tint val="40000"/>
              <a:alpha val="90000"/>
              <a:hueOff val="1702614"/>
              <a:satOff val="3138"/>
              <a:lumOff val="75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kern="1200"/>
            <a:t>Hyperkinetic disease of infancy (Franz Kramer 1878–1967, and Hans Pollnow 1902–1943)</a:t>
          </a:r>
        </a:p>
      </dsp:txBody>
      <dsp:txXfrm>
        <a:off x="2178042" y="447790"/>
        <a:ext cx="1807457" cy="1413157"/>
      </dsp:txXfrm>
    </dsp:sp>
    <dsp:sp modelId="{42ECDCCA-F857-4CE3-8F13-2234B8F34F04}">
      <dsp:nvSpPr>
        <dsp:cNvPr id="0" name=""/>
        <dsp:cNvSpPr/>
      </dsp:nvSpPr>
      <dsp:spPr>
        <a:xfrm>
          <a:off x="3081771" y="1860948"/>
          <a:ext cx="0" cy="1020520"/>
        </a:xfrm>
        <a:prstGeom prst="line">
          <a:avLst/>
        </a:prstGeom>
        <a:solidFill>
          <a:schemeClr val="accent5">
            <a:hueOff val="2001152"/>
            <a:satOff val="1480"/>
            <a:lumOff val="4156"/>
            <a:alphaOff val="0"/>
          </a:schemeClr>
        </a:solidFill>
        <a:ln w="6350" cap="flat" cmpd="sng" algn="ctr">
          <a:solidFill>
            <a:schemeClr val="accent5">
              <a:hueOff val="2001152"/>
              <a:satOff val="1480"/>
              <a:lumOff val="4156"/>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DCCD5CD6-DEA0-42EF-8F30-5ED3EED8749A}">
      <dsp:nvSpPr>
        <dsp:cNvPr id="0" name=""/>
        <dsp:cNvSpPr/>
      </dsp:nvSpPr>
      <dsp:spPr>
        <a:xfrm>
          <a:off x="3287164" y="2101070"/>
          <a:ext cx="1643143" cy="678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44550">
            <a:lnSpc>
              <a:spcPct val="90000"/>
            </a:lnSpc>
            <a:spcBef>
              <a:spcPct val="0"/>
            </a:spcBef>
            <a:spcAft>
              <a:spcPct val="35000"/>
            </a:spcAft>
            <a:buNone/>
            <a:defRPr b="1"/>
          </a:pPr>
          <a:r>
            <a:rPr lang="en-US" sz="1900" kern="1200"/>
            <a:t>1970s</a:t>
          </a:r>
        </a:p>
      </dsp:txBody>
      <dsp:txXfrm>
        <a:off x="3287164" y="2101070"/>
        <a:ext cx="1643143" cy="678345"/>
      </dsp:txXfrm>
    </dsp:sp>
    <dsp:sp modelId="{ADA1E22D-E6DC-4E7E-9C15-F13EEA94BCC4}">
      <dsp:nvSpPr>
        <dsp:cNvPr id="0" name=""/>
        <dsp:cNvSpPr/>
      </dsp:nvSpPr>
      <dsp:spPr>
        <a:xfrm>
          <a:off x="3205007" y="4142110"/>
          <a:ext cx="1807457" cy="1229970"/>
        </a:xfrm>
        <a:prstGeom prst="rect">
          <a:avLst/>
        </a:prstGeom>
        <a:solidFill>
          <a:schemeClr val="accent5">
            <a:tint val="40000"/>
            <a:alpha val="90000"/>
            <a:hueOff val="2553921"/>
            <a:satOff val="4706"/>
            <a:lumOff val="1125"/>
            <a:alphaOff val="0"/>
          </a:schemeClr>
        </a:solidFill>
        <a:ln w="15875" cap="flat" cmpd="sng" algn="ctr">
          <a:solidFill>
            <a:schemeClr val="accent5">
              <a:tint val="40000"/>
              <a:alpha val="90000"/>
              <a:hueOff val="2553921"/>
              <a:satOff val="4706"/>
              <a:lumOff val="112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kern="1200"/>
            <a:t>In the 1970s  emphasis on the attention deficit in affected children.</a:t>
          </a:r>
        </a:p>
      </dsp:txBody>
      <dsp:txXfrm>
        <a:off x="3205007" y="4142110"/>
        <a:ext cx="1807457" cy="1229970"/>
      </dsp:txXfrm>
    </dsp:sp>
    <dsp:sp modelId="{DDA5396D-60D8-4C7B-91F4-01BBF07D20C5}">
      <dsp:nvSpPr>
        <dsp:cNvPr id="0" name=""/>
        <dsp:cNvSpPr/>
      </dsp:nvSpPr>
      <dsp:spPr>
        <a:xfrm>
          <a:off x="4108736" y="3121590"/>
          <a:ext cx="0" cy="1020520"/>
        </a:xfrm>
        <a:prstGeom prst="line">
          <a:avLst/>
        </a:prstGeom>
        <a:solidFill>
          <a:schemeClr val="accent5">
            <a:hueOff val="3001728"/>
            <a:satOff val="2220"/>
            <a:lumOff val="6235"/>
            <a:alphaOff val="0"/>
          </a:schemeClr>
        </a:solidFill>
        <a:ln w="6350" cap="flat" cmpd="sng" algn="ctr">
          <a:solidFill>
            <a:schemeClr val="accent5">
              <a:hueOff val="3001728"/>
              <a:satOff val="2220"/>
              <a:lumOff val="6235"/>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76476A12-841A-4BCD-926F-73382A903626}">
      <dsp:nvSpPr>
        <dsp:cNvPr id="0" name=""/>
        <dsp:cNvSpPr/>
      </dsp:nvSpPr>
      <dsp:spPr>
        <a:xfrm>
          <a:off x="3006733" y="2926491"/>
          <a:ext cx="150076" cy="150076"/>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CC0894BA-1F5E-4A57-A2D2-67429BA7B1C9}">
      <dsp:nvSpPr>
        <dsp:cNvPr id="0" name=""/>
        <dsp:cNvSpPr/>
      </dsp:nvSpPr>
      <dsp:spPr>
        <a:xfrm>
          <a:off x="4033698" y="2926491"/>
          <a:ext cx="150076" cy="150076"/>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A43BF3FB-6A69-4985-8EAE-AA4CA6C81365}">
      <dsp:nvSpPr>
        <dsp:cNvPr id="0" name=""/>
        <dsp:cNvSpPr/>
      </dsp:nvSpPr>
      <dsp:spPr>
        <a:xfrm>
          <a:off x="4314129" y="3223642"/>
          <a:ext cx="1643143" cy="678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44550">
            <a:lnSpc>
              <a:spcPct val="90000"/>
            </a:lnSpc>
            <a:spcBef>
              <a:spcPct val="0"/>
            </a:spcBef>
            <a:spcAft>
              <a:spcPct val="35000"/>
            </a:spcAft>
            <a:buNone/>
            <a:defRPr b="1"/>
          </a:pPr>
          <a:r>
            <a:rPr lang="en-US" sz="1900" kern="1200"/>
            <a:t>1987</a:t>
          </a:r>
        </a:p>
      </dsp:txBody>
      <dsp:txXfrm>
        <a:off x="4314129" y="3223642"/>
        <a:ext cx="1643143" cy="678345"/>
      </dsp:txXfrm>
    </dsp:sp>
    <dsp:sp modelId="{DA6E24C9-D268-4501-9EA2-F8DFA3364DF1}">
      <dsp:nvSpPr>
        <dsp:cNvPr id="0" name=""/>
        <dsp:cNvSpPr/>
      </dsp:nvSpPr>
      <dsp:spPr>
        <a:xfrm>
          <a:off x="4231972" y="840334"/>
          <a:ext cx="1807457" cy="1020613"/>
        </a:xfrm>
        <a:prstGeom prst="rect">
          <a:avLst/>
        </a:prstGeom>
        <a:solidFill>
          <a:schemeClr val="accent5">
            <a:tint val="40000"/>
            <a:alpha val="90000"/>
            <a:hueOff val="3405228"/>
            <a:satOff val="6275"/>
            <a:lumOff val="1500"/>
            <a:alphaOff val="0"/>
          </a:schemeClr>
        </a:solidFill>
        <a:ln w="15875" cap="flat" cmpd="sng" algn="ctr">
          <a:solidFill>
            <a:schemeClr val="accent5">
              <a:tint val="40000"/>
              <a:alpha val="90000"/>
              <a:hueOff val="3405228"/>
              <a:satOff val="6275"/>
              <a:lumOff val="150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kern="1200"/>
            <a:t>Attention deficit hyperactivity disorder (1987: DSM-III-R)</a:t>
          </a:r>
        </a:p>
      </dsp:txBody>
      <dsp:txXfrm>
        <a:off x="4231972" y="840334"/>
        <a:ext cx="1807457" cy="1020613"/>
      </dsp:txXfrm>
    </dsp:sp>
    <dsp:sp modelId="{2629ECF0-BEE5-4F4D-AC66-503F83768FB7}">
      <dsp:nvSpPr>
        <dsp:cNvPr id="0" name=""/>
        <dsp:cNvSpPr/>
      </dsp:nvSpPr>
      <dsp:spPr>
        <a:xfrm>
          <a:off x="5135700" y="1860948"/>
          <a:ext cx="0" cy="1020520"/>
        </a:xfrm>
        <a:prstGeom prst="line">
          <a:avLst/>
        </a:prstGeom>
        <a:solidFill>
          <a:schemeClr val="accent5">
            <a:hueOff val="4002303"/>
            <a:satOff val="2960"/>
            <a:lumOff val="8313"/>
            <a:alphaOff val="0"/>
          </a:schemeClr>
        </a:solidFill>
        <a:ln w="6350" cap="flat" cmpd="sng" algn="ctr">
          <a:solidFill>
            <a:schemeClr val="accent5">
              <a:hueOff val="4002303"/>
              <a:satOff val="2960"/>
              <a:lumOff val="8313"/>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7D85972A-9DCB-4B57-A6EE-7FB1D7F7A89C}">
      <dsp:nvSpPr>
        <dsp:cNvPr id="0" name=""/>
        <dsp:cNvSpPr/>
      </dsp:nvSpPr>
      <dsp:spPr>
        <a:xfrm>
          <a:off x="5341093" y="2101070"/>
          <a:ext cx="1643143" cy="6783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44550">
            <a:lnSpc>
              <a:spcPct val="90000"/>
            </a:lnSpc>
            <a:spcBef>
              <a:spcPct val="0"/>
            </a:spcBef>
            <a:spcAft>
              <a:spcPct val="35000"/>
            </a:spcAft>
            <a:buNone/>
            <a:defRPr b="1"/>
          </a:pPr>
          <a:r>
            <a:rPr lang="en-US" sz="1900" kern="1200"/>
            <a:t>1994</a:t>
          </a:r>
        </a:p>
      </dsp:txBody>
      <dsp:txXfrm>
        <a:off x="5341093" y="2101070"/>
        <a:ext cx="1643143" cy="678345"/>
      </dsp:txXfrm>
    </dsp:sp>
    <dsp:sp modelId="{A3375B2F-41EC-4139-A7D1-D10D15E52562}">
      <dsp:nvSpPr>
        <dsp:cNvPr id="0" name=""/>
        <dsp:cNvSpPr/>
      </dsp:nvSpPr>
      <dsp:spPr>
        <a:xfrm>
          <a:off x="5258936" y="4142110"/>
          <a:ext cx="1807457" cy="1020613"/>
        </a:xfrm>
        <a:prstGeom prst="rect">
          <a:avLst/>
        </a:prstGeom>
        <a:solidFill>
          <a:schemeClr val="accent5">
            <a:tint val="40000"/>
            <a:alpha val="90000"/>
            <a:hueOff val="4256535"/>
            <a:satOff val="7844"/>
            <a:lumOff val="1875"/>
            <a:alphaOff val="0"/>
          </a:schemeClr>
        </a:solidFill>
        <a:ln w="15875" cap="flat" cmpd="sng" algn="ctr">
          <a:solidFill>
            <a:schemeClr val="accent5">
              <a:tint val="40000"/>
              <a:alpha val="90000"/>
              <a:hueOff val="4256535"/>
              <a:satOff val="7844"/>
              <a:lumOff val="18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kern="1200"/>
            <a:t>Attention deficit hyperactivity disorder (1994: DSM-IV)</a:t>
          </a:r>
        </a:p>
      </dsp:txBody>
      <dsp:txXfrm>
        <a:off x="5258936" y="4142110"/>
        <a:ext cx="1807457" cy="1020613"/>
      </dsp:txXfrm>
    </dsp:sp>
    <dsp:sp modelId="{9D9D283C-8191-41C6-8154-CF4D8F399B2A}">
      <dsp:nvSpPr>
        <dsp:cNvPr id="0" name=""/>
        <dsp:cNvSpPr/>
      </dsp:nvSpPr>
      <dsp:spPr>
        <a:xfrm>
          <a:off x="6162665" y="3121590"/>
          <a:ext cx="0" cy="1020520"/>
        </a:xfrm>
        <a:prstGeom prst="line">
          <a:avLst/>
        </a:prstGeom>
        <a:solidFill>
          <a:schemeClr val="accent5">
            <a:hueOff val="5002879"/>
            <a:satOff val="3700"/>
            <a:lumOff val="10391"/>
            <a:alphaOff val="0"/>
          </a:schemeClr>
        </a:solidFill>
        <a:ln w="6350" cap="flat" cmpd="sng" algn="ctr">
          <a:solidFill>
            <a:schemeClr val="accent5">
              <a:hueOff val="5002879"/>
              <a:satOff val="3700"/>
              <a:lumOff val="10391"/>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DBEDC99E-6D92-405E-B623-38A2A5E3F1F0}">
      <dsp:nvSpPr>
        <dsp:cNvPr id="0" name=""/>
        <dsp:cNvSpPr/>
      </dsp:nvSpPr>
      <dsp:spPr>
        <a:xfrm>
          <a:off x="5060662" y="2926491"/>
          <a:ext cx="150076" cy="150076"/>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E5DB05D5-6A3D-4089-B93E-F192DA9134A7}">
      <dsp:nvSpPr>
        <dsp:cNvPr id="0" name=""/>
        <dsp:cNvSpPr/>
      </dsp:nvSpPr>
      <dsp:spPr>
        <a:xfrm>
          <a:off x="6087627" y="2926491"/>
          <a:ext cx="150076" cy="150076"/>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395D4-A6ED-4E8A-B0BD-7B99481CB01A}">
      <dsp:nvSpPr>
        <dsp:cNvPr id="0" name=""/>
        <dsp:cNvSpPr/>
      </dsp:nvSpPr>
      <dsp:spPr>
        <a:xfrm>
          <a:off x="0" y="1910"/>
          <a:ext cx="5638800" cy="9684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BA3DC2-C954-4E45-AFC0-7A7063B436B9}">
      <dsp:nvSpPr>
        <dsp:cNvPr id="0" name=""/>
        <dsp:cNvSpPr/>
      </dsp:nvSpPr>
      <dsp:spPr>
        <a:xfrm>
          <a:off x="292942" y="219802"/>
          <a:ext cx="532623" cy="5326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2C528E-1B7F-4C39-A504-9B29B3FD102F}">
      <dsp:nvSpPr>
        <dsp:cNvPr id="0" name=""/>
        <dsp:cNvSpPr/>
      </dsp:nvSpPr>
      <dsp:spPr>
        <a:xfrm>
          <a:off x="1118508" y="1910"/>
          <a:ext cx="4520291" cy="96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490" tIns="102490" rIns="102490" bIns="102490" numCol="1" spcCol="1270" anchor="ctr" anchorCtr="0">
          <a:noAutofit/>
        </a:bodyPr>
        <a:lstStyle/>
        <a:p>
          <a:pPr marL="0" lvl="0" indent="0" algn="l" defTabSz="711200">
            <a:lnSpc>
              <a:spcPct val="100000"/>
            </a:lnSpc>
            <a:spcBef>
              <a:spcPct val="0"/>
            </a:spcBef>
            <a:spcAft>
              <a:spcPct val="35000"/>
            </a:spcAft>
            <a:buNone/>
          </a:pPr>
          <a:r>
            <a:rPr lang="en-US" sz="1600" b="1" kern="1200">
              <a:latin typeface="Calibri Light"/>
              <a:cs typeface="Calibri"/>
            </a:rPr>
            <a:t>Symtoms must be present in more than one setting. </a:t>
          </a:r>
          <a:endParaRPr lang="en-US" sz="1600" b="1" i="0" u="none" strike="noStrike" kern="1200" cap="none" baseline="0" noProof="0">
            <a:latin typeface="Calibri Light"/>
            <a:cs typeface="Calibri"/>
          </a:endParaRPr>
        </a:p>
      </dsp:txBody>
      <dsp:txXfrm>
        <a:off x="1118508" y="1910"/>
        <a:ext cx="4520291" cy="968406"/>
      </dsp:txXfrm>
    </dsp:sp>
    <dsp:sp modelId="{33D8793D-6F16-4F6F-928A-CEFDD9443679}">
      <dsp:nvSpPr>
        <dsp:cNvPr id="0" name=""/>
        <dsp:cNvSpPr/>
      </dsp:nvSpPr>
      <dsp:spPr>
        <a:xfrm>
          <a:off x="0" y="1212418"/>
          <a:ext cx="5638800" cy="9684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B0196C-C7D3-42A7-B3C3-3E267B35FFF3}">
      <dsp:nvSpPr>
        <dsp:cNvPr id="0" name=""/>
        <dsp:cNvSpPr/>
      </dsp:nvSpPr>
      <dsp:spPr>
        <a:xfrm>
          <a:off x="292942" y="1430309"/>
          <a:ext cx="532623" cy="5326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E71177A-9A60-426A-9B9D-40CB4001C0FA}">
      <dsp:nvSpPr>
        <dsp:cNvPr id="0" name=""/>
        <dsp:cNvSpPr/>
      </dsp:nvSpPr>
      <dsp:spPr>
        <a:xfrm>
          <a:off x="1118508" y="1212418"/>
          <a:ext cx="4520291" cy="96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490" tIns="102490" rIns="102490" bIns="102490" numCol="1" spcCol="1270" anchor="ctr" anchorCtr="0">
          <a:noAutofit/>
        </a:bodyPr>
        <a:lstStyle/>
        <a:p>
          <a:pPr marL="0" lvl="0" indent="0" algn="l" defTabSz="711200">
            <a:lnSpc>
              <a:spcPct val="100000"/>
            </a:lnSpc>
            <a:spcBef>
              <a:spcPct val="0"/>
            </a:spcBef>
            <a:spcAft>
              <a:spcPct val="35000"/>
            </a:spcAft>
            <a:buNone/>
          </a:pPr>
          <a:r>
            <a:rPr lang="en-US" sz="1600" b="1" kern="1200">
              <a:latin typeface="Calibri Light"/>
              <a:cs typeface="Calibri"/>
            </a:rPr>
            <a:t>In children </a:t>
          </a:r>
          <a:r>
            <a:rPr lang="en-US" sz="1600" b="1" kern="1200">
              <a:latin typeface="Calibri Light"/>
              <a:cs typeface="Calibri Light"/>
            </a:rPr>
            <a:t>6 or more symptoms must be present for at least 6 months</a:t>
          </a:r>
          <a:r>
            <a:rPr lang="en-GB" sz="1600" b="1" kern="1200">
              <a:latin typeface="Calibri Light"/>
              <a:cs typeface="Calibri"/>
            </a:rPr>
            <a:t> to an extent that is disruptive and inappropriate.     </a:t>
          </a:r>
          <a:endParaRPr lang="en-GB" sz="1600" b="1" kern="1200">
            <a:latin typeface="Calibri Light"/>
            <a:cs typeface="Calibri Light" panose="020F0302020204030204"/>
          </a:endParaRPr>
        </a:p>
      </dsp:txBody>
      <dsp:txXfrm>
        <a:off x="1118508" y="1212418"/>
        <a:ext cx="4520291" cy="968406"/>
      </dsp:txXfrm>
    </dsp:sp>
    <dsp:sp modelId="{6EAD386D-AC8A-4EE1-9320-D1979A39A328}">
      <dsp:nvSpPr>
        <dsp:cNvPr id="0" name=""/>
        <dsp:cNvSpPr/>
      </dsp:nvSpPr>
      <dsp:spPr>
        <a:xfrm>
          <a:off x="0" y="2422925"/>
          <a:ext cx="5638800" cy="9684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A3E659-A99B-4F76-8A35-BA5A2A567760}">
      <dsp:nvSpPr>
        <dsp:cNvPr id="0" name=""/>
        <dsp:cNvSpPr/>
      </dsp:nvSpPr>
      <dsp:spPr>
        <a:xfrm>
          <a:off x="292942" y="2640817"/>
          <a:ext cx="532623" cy="5326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53BBACC-5F93-4A09-8F43-0ECD0C2EBB6C}">
      <dsp:nvSpPr>
        <dsp:cNvPr id="0" name=""/>
        <dsp:cNvSpPr/>
      </dsp:nvSpPr>
      <dsp:spPr>
        <a:xfrm>
          <a:off x="1118508" y="2422925"/>
          <a:ext cx="4520291" cy="96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490" tIns="102490" rIns="102490" bIns="102490" numCol="1" spcCol="1270" anchor="ctr" anchorCtr="0">
          <a:noAutofit/>
        </a:bodyPr>
        <a:lstStyle/>
        <a:p>
          <a:pPr marL="0" lvl="0" indent="0" algn="l" defTabSz="711200">
            <a:lnSpc>
              <a:spcPct val="100000"/>
            </a:lnSpc>
            <a:spcBef>
              <a:spcPct val="0"/>
            </a:spcBef>
            <a:spcAft>
              <a:spcPct val="35000"/>
            </a:spcAft>
            <a:buNone/>
          </a:pPr>
          <a:r>
            <a:rPr lang="en-US" sz="1600" b="1" kern="1200">
              <a:latin typeface="Calibri Light"/>
              <a:cs typeface="Calibri"/>
            </a:rPr>
            <a:t>There are 3 types: Inattentive; Hyperactive and Combined. </a:t>
          </a:r>
          <a:endParaRPr lang="en-GB" sz="1600" b="1" kern="1200">
            <a:latin typeface="Calibri Light"/>
            <a:cs typeface="Calibri"/>
          </a:endParaRPr>
        </a:p>
      </dsp:txBody>
      <dsp:txXfrm>
        <a:off x="1118508" y="2422925"/>
        <a:ext cx="4520291" cy="968406"/>
      </dsp:txXfrm>
    </dsp:sp>
    <dsp:sp modelId="{5FDE1778-1713-4E08-A20B-D24D00E274EF}">
      <dsp:nvSpPr>
        <dsp:cNvPr id="0" name=""/>
        <dsp:cNvSpPr/>
      </dsp:nvSpPr>
      <dsp:spPr>
        <a:xfrm>
          <a:off x="0" y="3633433"/>
          <a:ext cx="5638800" cy="9684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FBB3C2-76EC-49DB-AFFD-563DAA549C8B}">
      <dsp:nvSpPr>
        <dsp:cNvPr id="0" name=""/>
        <dsp:cNvSpPr/>
      </dsp:nvSpPr>
      <dsp:spPr>
        <a:xfrm>
          <a:off x="292942" y="3851324"/>
          <a:ext cx="532623" cy="53262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7D0CDAC-A3D5-461A-8674-AC178FBC6874}">
      <dsp:nvSpPr>
        <dsp:cNvPr id="0" name=""/>
        <dsp:cNvSpPr/>
      </dsp:nvSpPr>
      <dsp:spPr>
        <a:xfrm>
          <a:off x="1118508" y="3633433"/>
          <a:ext cx="4520291" cy="96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490" tIns="102490" rIns="102490" bIns="102490" numCol="1" spcCol="1270" anchor="ctr" anchorCtr="0">
          <a:noAutofit/>
        </a:bodyPr>
        <a:lstStyle/>
        <a:p>
          <a:pPr marL="0" lvl="0" indent="0" algn="l" defTabSz="711200">
            <a:lnSpc>
              <a:spcPct val="100000"/>
            </a:lnSpc>
            <a:spcBef>
              <a:spcPct val="0"/>
            </a:spcBef>
            <a:spcAft>
              <a:spcPct val="35000"/>
            </a:spcAft>
            <a:buNone/>
          </a:pPr>
          <a:r>
            <a:rPr lang="en-US" sz="1600" b="1" kern="1200">
              <a:latin typeface="Calibri Light"/>
              <a:cs typeface="Calibri"/>
            </a:rPr>
            <a:t>It has to interfere with functioning and development.</a:t>
          </a:r>
        </a:p>
      </dsp:txBody>
      <dsp:txXfrm>
        <a:off x="1118508" y="3633433"/>
        <a:ext cx="4520291" cy="9684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A8EDFB-CAF0-447A-B349-9DAD46F96FD2}">
      <dsp:nvSpPr>
        <dsp:cNvPr id="0" name=""/>
        <dsp:cNvSpPr/>
      </dsp:nvSpPr>
      <dsp:spPr>
        <a:xfrm>
          <a:off x="626279" y="467733"/>
          <a:ext cx="1921500" cy="19215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292139-28B4-4639-8D94-72ADA84E1286}">
      <dsp:nvSpPr>
        <dsp:cNvPr id="0" name=""/>
        <dsp:cNvSpPr/>
      </dsp:nvSpPr>
      <dsp:spPr>
        <a:xfrm>
          <a:off x="1035779" y="877233"/>
          <a:ext cx="1102500" cy="1102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9FDE1C2-5317-42BA-888E-4A0B5E36DE5A}">
      <dsp:nvSpPr>
        <dsp:cNvPr id="0" name=""/>
        <dsp:cNvSpPr/>
      </dsp:nvSpPr>
      <dsp:spPr>
        <a:xfrm>
          <a:off x="12029" y="2987734"/>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'Unhelpful classification'</a:t>
          </a:r>
          <a:endParaRPr lang="en-US" sz="2500" kern="1200"/>
        </a:p>
      </dsp:txBody>
      <dsp:txXfrm>
        <a:off x="12029" y="2987734"/>
        <a:ext cx="3150000" cy="720000"/>
      </dsp:txXfrm>
    </dsp:sp>
    <dsp:sp modelId="{7D807098-3459-4731-8497-0BC9416727C9}">
      <dsp:nvSpPr>
        <dsp:cNvPr id="0" name=""/>
        <dsp:cNvSpPr/>
      </dsp:nvSpPr>
      <dsp:spPr>
        <a:xfrm>
          <a:off x="4327529" y="467733"/>
          <a:ext cx="1921500" cy="19215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5C6EFF-CA54-418A-AD6B-93AEA883B898}">
      <dsp:nvSpPr>
        <dsp:cNvPr id="0" name=""/>
        <dsp:cNvSpPr/>
      </dsp:nvSpPr>
      <dsp:spPr>
        <a:xfrm>
          <a:off x="4737029" y="877233"/>
          <a:ext cx="1102500" cy="1102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2010CB7-B45B-41C7-8CC5-9BF572820FA1}">
      <dsp:nvSpPr>
        <dsp:cNvPr id="0" name=""/>
        <dsp:cNvSpPr/>
      </dsp:nvSpPr>
      <dsp:spPr>
        <a:xfrm>
          <a:off x="3713279" y="2987734"/>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'Problems with assessment'  </a:t>
          </a:r>
          <a:endParaRPr lang="en-US" sz="2500" kern="1200"/>
        </a:p>
      </dsp:txBody>
      <dsp:txXfrm>
        <a:off x="3713279" y="2987734"/>
        <a:ext cx="3150000" cy="720000"/>
      </dsp:txXfrm>
    </dsp:sp>
    <dsp:sp modelId="{9B58549C-24AA-47C2-9F6B-54B01C18C72A}">
      <dsp:nvSpPr>
        <dsp:cNvPr id="0" name=""/>
        <dsp:cNvSpPr/>
      </dsp:nvSpPr>
      <dsp:spPr>
        <a:xfrm>
          <a:off x="8028779" y="467733"/>
          <a:ext cx="1921500" cy="19215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FF066D-01EE-4548-8A04-C7A0980335A9}">
      <dsp:nvSpPr>
        <dsp:cNvPr id="0" name=""/>
        <dsp:cNvSpPr/>
      </dsp:nvSpPr>
      <dsp:spPr>
        <a:xfrm>
          <a:off x="8438279" y="877233"/>
          <a:ext cx="1102500" cy="11025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C2CAA6-F2D9-4545-80AF-BF45428E59C1}">
      <dsp:nvSpPr>
        <dsp:cNvPr id="0" name=""/>
        <dsp:cNvSpPr/>
      </dsp:nvSpPr>
      <dsp:spPr>
        <a:xfrm>
          <a:off x="7414529" y="2987734"/>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'Negative effects of labelling'</a:t>
          </a:r>
          <a:endParaRPr lang="en-US" sz="2500" kern="1200"/>
        </a:p>
      </dsp:txBody>
      <dsp:txXfrm>
        <a:off x="7414529" y="2987734"/>
        <a:ext cx="31500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30C972-946F-4320-B4C1-9E275C580870}">
      <dsp:nvSpPr>
        <dsp:cNvPr id="0" name=""/>
        <dsp:cNvSpPr/>
      </dsp:nvSpPr>
      <dsp:spPr>
        <a:xfrm>
          <a:off x="0" y="509"/>
          <a:ext cx="10576558" cy="4281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F281AC-0939-4D90-8BAF-56E7EBF48F0A}">
      <dsp:nvSpPr>
        <dsp:cNvPr id="0" name=""/>
        <dsp:cNvSpPr/>
      </dsp:nvSpPr>
      <dsp:spPr>
        <a:xfrm>
          <a:off x="129514" y="96843"/>
          <a:ext cx="235481" cy="2354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36E9804-DE9E-4EEE-AF67-C4B10BE150AA}">
      <dsp:nvSpPr>
        <dsp:cNvPr id="0" name=""/>
        <dsp:cNvSpPr/>
      </dsp:nvSpPr>
      <dsp:spPr>
        <a:xfrm>
          <a:off x="494511" y="509"/>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ACEs</a:t>
          </a:r>
          <a:endParaRPr lang="en-US" sz="1600" kern="1200"/>
        </a:p>
      </dsp:txBody>
      <dsp:txXfrm>
        <a:off x="494511" y="509"/>
        <a:ext cx="10082046" cy="428148"/>
      </dsp:txXfrm>
    </dsp:sp>
    <dsp:sp modelId="{24D0F91A-0D78-4FA9-AA2C-ABF0042463F1}">
      <dsp:nvSpPr>
        <dsp:cNvPr id="0" name=""/>
        <dsp:cNvSpPr/>
      </dsp:nvSpPr>
      <dsp:spPr>
        <a:xfrm>
          <a:off x="0" y="535695"/>
          <a:ext cx="10576558" cy="42814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624931-2BE1-46AA-A558-BC9B38802D11}">
      <dsp:nvSpPr>
        <dsp:cNvPr id="0" name=""/>
        <dsp:cNvSpPr/>
      </dsp:nvSpPr>
      <dsp:spPr>
        <a:xfrm>
          <a:off x="129514" y="632028"/>
          <a:ext cx="235481" cy="2354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3A2AC8E-85D6-40A3-AF53-591D7E343B60}">
      <dsp:nvSpPr>
        <dsp:cNvPr id="0" name=""/>
        <dsp:cNvSpPr/>
      </dsp:nvSpPr>
      <dsp:spPr>
        <a:xfrm>
          <a:off x="494511" y="535695"/>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Attachment</a:t>
          </a:r>
          <a:endParaRPr lang="en-US" sz="1600" kern="1200"/>
        </a:p>
      </dsp:txBody>
      <dsp:txXfrm>
        <a:off x="494511" y="535695"/>
        <a:ext cx="10082046" cy="428148"/>
      </dsp:txXfrm>
    </dsp:sp>
    <dsp:sp modelId="{EA90C0A7-6B13-4522-867A-6F97BCC80ACD}">
      <dsp:nvSpPr>
        <dsp:cNvPr id="0" name=""/>
        <dsp:cNvSpPr/>
      </dsp:nvSpPr>
      <dsp:spPr>
        <a:xfrm>
          <a:off x="0" y="1070881"/>
          <a:ext cx="10576558" cy="42814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893077-5085-4C54-8A2B-773FE18C368C}">
      <dsp:nvSpPr>
        <dsp:cNvPr id="0" name=""/>
        <dsp:cNvSpPr/>
      </dsp:nvSpPr>
      <dsp:spPr>
        <a:xfrm>
          <a:off x="129514" y="1167214"/>
          <a:ext cx="235481" cy="23548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0DE3BD4-DF1D-459B-999A-6F56FB0F5DDD}">
      <dsp:nvSpPr>
        <dsp:cNvPr id="0" name=""/>
        <dsp:cNvSpPr/>
      </dsp:nvSpPr>
      <dsp:spPr>
        <a:xfrm>
          <a:off x="494511" y="1070881"/>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Sensory Processing Disorders</a:t>
          </a:r>
          <a:endParaRPr lang="en-US" sz="1600" kern="1200"/>
        </a:p>
      </dsp:txBody>
      <dsp:txXfrm>
        <a:off x="494511" y="1070881"/>
        <a:ext cx="10082046" cy="428148"/>
      </dsp:txXfrm>
    </dsp:sp>
    <dsp:sp modelId="{BA01D92F-3648-4365-8C1A-66E063F2B734}">
      <dsp:nvSpPr>
        <dsp:cNvPr id="0" name=""/>
        <dsp:cNvSpPr/>
      </dsp:nvSpPr>
      <dsp:spPr>
        <a:xfrm>
          <a:off x="0" y="1606066"/>
          <a:ext cx="10576558" cy="42814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DBBB2-443E-4AA4-A00A-5DE4E7806961}">
      <dsp:nvSpPr>
        <dsp:cNvPr id="0" name=""/>
        <dsp:cNvSpPr/>
      </dsp:nvSpPr>
      <dsp:spPr>
        <a:xfrm>
          <a:off x="129514" y="1702400"/>
          <a:ext cx="235481" cy="23548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FE895F1-0A2C-4C1B-BFFF-6DBC02FCFA8A}">
      <dsp:nvSpPr>
        <dsp:cNvPr id="0" name=""/>
        <dsp:cNvSpPr/>
      </dsp:nvSpPr>
      <dsp:spPr>
        <a:xfrm>
          <a:off x="494511" y="1606066"/>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Speech and Language difficulties</a:t>
          </a:r>
          <a:endParaRPr lang="en-US" sz="1600" kern="1200"/>
        </a:p>
      </dsp:txBody>
      <dsp:txXfrm>
        <a:off x="494511" y="1606066"/>
        <a:ext cx="10082046" cy="428148"/>
      </dsp:txXfrm>
    </dsp:sp>
    <dsp:sp modelId="{BE8C5BD0-5E42-4C60-ADF3-E51B772208E7}">
      <dsp:nvSpPr>
        <dsp:cNvPr id="0" name=""/>
        <dsp:cNvSpPr/>
      </dsp:nvSpPr>
      <dsp:spPr>
        <a:xfrm>
          <a:off x="0" y="2141252"/>
          <a:ext cx="10576558" cy="42814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15A4D3-3B6A-4A9E-BB4A-0A5A7F6730E9}">
      <dsp:nvSpPr>
        <dsp:cNvPr id="0" name=""/>
        <dsp:cNvSpPr/>
      </dsp:nvSpPr>
      <dsp:spPr>
        <a:xfrm>
          <a:off x="129514" y="2237586"/>
          <a:ext cx="235481" cy="23548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CEAEB4-5C98-4A35-B19F-65B635449519}">
      <dsp:nvSpPr>
        <dsp:cNvPr id="0" name=""/>
        <dsp:cNvSpPr/>
      </dsp:nvSpPr>
      <dsp:spPr>
        <a:xfrm>
          <a:off x="494511" y="2141252"/>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Cross-categorisation with co-morbid conditions such as ODD,ASD, Dyslexia, Dyspraxia etc. </a:t>
          </a:r>
          <a:endParaRPr lang="en-US" sz="1600" kern="1200"/>
        </a:p>
      </dsp:txBody>
      <dsp:txXfrm>
        <a:off x="494511" y="2141252"/>
        <a:ext cx="10082046" cy="428148"/>
      </dsp:txXfrm>
    </dsp:sp>
    <dsp:sp modelId="{0A62439E-6D14-40FA-82A5-1E0309D2448E}">
      <dsp:nvSpPr>
        <dsp:cNvPr id="0" name=""/>
        <dsp:cNvSpPr/>
      </dsp:nvSpPr>
      <dsp:spPr>
        <a:xfrm>
          <a:off x="0" y="2676438"/>
          <a:ext cx="10576558" cy="4281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7C4157-B4E5-453F-A801-781E670C6C96}">
      <dsp:nvSpPr>
        <dsp:cNvPr id="0" name=""/>
        <dsp:cNvSpPr/>
      </dsp:nvSpPr>
      <dsp:spPr>
        <a:xfrm>
          <a:off x="129514" y="2772771"/>
          <a:ext cx="235481" cy="23548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D9312C5-BC50-4B6E-8AFB-C15FCAE376FF}">
      <dsp:nvSpPr>
        <dsp:cNvPr id="0" name=""/>
        <dsp:cNvSpPr/>
      </dsp:nvSpPr>
      <dsp:spPr>
        <a:xfrm>
          <a:off x="494511" y="2676438"/>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Anxiety and depression</a:t>
          </a:r>
          <a:endParaRPr lang="en-US" sz="1600" kern="1200"/>
        </a:p>
      </dsp:txBody>
      <dsp:txXfrm>
        <a:off x="494511" y="2676438"/>
        <a:ext cx="10082046" cy="428148"/>
      </dsp:txXfrm>
    </dsp:sp>
    <dsp:sp modelId="{6B597CE2-61C8-46C8-9450-217A081448B7}">
      <dsp:nvSpPr>
        <dsp:cNvPr id="0" name=""/>
        <dsp:cNvSpPr/>
      </dsp:nvSpPr>
      <dsp:spPr>
        <a:xfrm>
          <a:off x="0" y="3211624"/>
          <a:ext cx="10576558" cy="42814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BEB050-6350-4F99-B3F5-B07CF59CFDA8}">
      <dsp:nvSpPr>
        <dsp:cNvPr id="0" name=""/>
        <dsp:cNvSpPr/>
      </dsp:nvSpPr>
      <dsp:spPr>
        <a:xfrm>
          <a:off x="129514" y="3307957"/>
          <a:ext cx="235481" cy="235481"/>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94C77D-EAC1-4839-899E-07363256EB28}">
      <dsp:nvSpPr>
        <dsp:cNvPr id="0" name=""/>
        <dsp:cNvSpPr/>
      </dsp:nvSpPr>
      <dsp:spPr>
        <a:xfrm>
          <a:off x="494511" y="3211624"/>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Lack of social or school experience</a:t>
          </a:r>
          <a:endParaRPr lang="en-US" sz="1600" kern="1200"/>
        </a:p>
      </dsp:txBody>
      <dsp:txXfrm>
        <a:off x="494511" y="3211624"/>
        <a:ext cx="10082046" cy="428148"/>
      </dsp:txXfrm>
    </dsp:sp>
    <dsp:sp modelId="{9B3B25BF-42C2-415E-AF2A-924E7D0B04DD}">
      <dsp:nvSpPr>
        <dsp:cNvPr id="0" name=""/>
        <dsp:cNvSpPr/>
      </dsp:nvSpPr>
      <dsp:spPr>
        <a:xfrm>
          <a:off x="0" y="3746809"/>
          <a:ext cx="10576558" cy="42814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57BA5A-6F40-464C-B7A1-3489600A2A79}">
      <dsp:nvSpPr>
        <dsp:cNvPr id="0" name=""/>
        <dsp:cNvSpPr/>
      </dsp:nvSpPr>
      <dsp:spPr>
        <a:xfrm>
          <a:off x="129514" y="3843143"/>
          <a:ext cx="235481" cy="235481"/>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9D29F16-536B-4C17-8A85-7F29BE3E0D0F}">
      <dsp:nvSpPr>
        <dsp:cNvPr id="0" name=""/>
        <dsp:cNvSpPr/>
      </dsp:nvSpPr>
      <dsp:spPr>
        <a:xfrm>
          <a:off x="494511" y="3746809"/>
          <a:ext cx="10082046" cy="42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312" tIns="45312" rIns="45312" bIns="45312" numCol="1" spcCol="1270" anchor="ctr" anchorCtr="0">
          <a:noAutofit/>
        </a:bodyPr>
        <a:lstStyle/>
        <a:p>
          <a:pPr marL="0" lvl="0" indent="0" algn="l" defTabSz="711200">
            <a:lnSpc>
              <a:spcPct val="90000"/>
            </a:lnSpc>
            <a:spcBef>
              <a:spcPct val="0"/>
            </a:spcBef>
            <a:spcAft>
              <a:spcPct val="35000"/>
            </a:spcAft>
            <a:buNone/>
          </a:pPr>
          <a:r>
            <a:rPr lang="en-GB" sz="1600" kern="1200"/>
            <a:t>Or simply... poor parenting</a:t>
          </a:r>
          <a:endParaRPr lang="en-US" sz="1600" kern="1200"/>
        </a:p>
      </dsp:txBody>
      <dsp:txXfrm>
        <a:off x="494511" y="3746809"/>
        <a:ext cx="10082046" cy="4281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DEF041-EF94-42C1-AE51-55A788D5F83E}">
      <dsp:nvSpPr>
        <dsp:cNvPr id="0" name=""/>
        <dsp:cNvSpPr/>
      </dsp:nvSpPr>
      <dsp:spPr>
        <a:xfrm>
          <a:off x="2881747" y="4296077"/>
          <a:ext cx="518377" cy="557255"/>
        </a:xfrm>
        <a:custGeom>
          <a:avLst/>
          <a:gdLst/>
          <a:ahLst/>
          <a:cxnLst/>
          <a:rect l="0" t="0" r="0" b="0"/>
          <a:pathLst>
            <a:path>
              <a:moveTo>
                <a:pt x="0" y="0"/>
              </a:moveTo>
              <a:lnTo>
                <a:pt x="259188" y="0"/>
              </a:lnTo>
              <a:lnTo>
                <a:pt x="259188" y="557255"/>
              </a:lnTo>
              <a:lnTo>
                <a:pt x="518377" y="5572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348AFD-199E-4C07-8A48-67695B3DA655}">
      <dsp:nvSpPr>
        <dsp:cNvPr id="0" name=""/>
        <dsp:cNvSpPr/>
      </dsp:nvSpPr>
      <dsp:spPr>
        <a:xfrm>
          <a:off x="2881747" y="3738822"/>
          <a:ext cx="518377" cy="557255"/>
        </a:xfrm>
        <a:custGeom>
          <a:avLst/>
          <a:gdLst/>
          <a:ahLst/>
          <a:cxnLst/>
          <a:rect l="0" t="0" r="0" b="0"/>
          <a:pathLst>
            <a:path>
              <a:moveTo>
                <a:pt x="0" y="557255"/>
              </a:moveTo>
              <a:lnTo>
                <a:pt x="259188" y="557255"/>
              </a:lnTo>
              <a:lnTo>
                <a:pt x="259188" y="0"/>
              </a:lnTo>
              <a:lnTo>
                <a:pt x="518377"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C4B500-3A6E-456A-9F6F-8D9F9A00977A}">
      <dsp:nvSpPr>
        <dsp:cNvPr id="0" name=""/>
        <dsp:cNvSpPr/>
      </dsp:nvSpPr>
      <dsp:spPr>
        <a:xfrm>
          <a:off x="2881747" y="2578591"/>
          <a:ext cx="518377" cy="91440"/>
        </a:xfrm>
        <a:custGeom>
          <a:avLst/>
          <a:gdLst/>
          <a:ahLst/>
          <a:cxnLst/>
          <a:rect l="0" t="0" r="0" b="0"/>
          <a:pathLst>
            <a:path>
              <a:moveTo>
                <a:pt x="0" y="45720"/>
              </a:moveTo>
              <a:lnTo>
                <a:pt x="518377" y="457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E3DB93-0DB4-4525-A8A0-6F0CBAEFCC1C}">
      <dsp:nvSpPr>
        <dsp:cNvPr id="0" name=""/>
        <dsp:cNvSpPr/>
      </dsp:nvSpPr>
      <dsp:spPr>
        <a:xfrm>
          <a:off x="2881747" y="952544"/>
          <a:ext cx="518377" cy="557255"/>
        </a:xfrm>
        <a:custGeom>
          <a:avLst/>
          <a:gdLst/>
          <a:ahLst/>
          <a:cxnLst/>
          <a:rect l="0" t="0" r="0" b="0"/>
          <a:pathLst>
            <a:path>
              <a:moveTo>
                <a:pt x="0" y="0"/>
              </a:moveTo>
              <a:lnTo>
                <a:pt x="259188" y="0"/>
              </a:lnTo>
              <a:lnTo>
                <a:pt x="259188" y="557255"/>
              </a:lnTo>
              <a:lnTo>
                <a:pt x="518377" y="5572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494769-BB74-4E0D-B248-59637DFF04ED}">
      <dsp:nvSpPr>
        <dsp:cNvPr id="0" name=""/>
        <dsp:cNvSpPr/>
      </dsp:nvSpPr>
      <dsp:spPr>
        <a:xfrm>
          <a:off x="2881747" y="395288"/>
          <a:ext cx="518377" cy="557255"/>
        </a:xfrm>
        <a:custGeom>
          <a:avLst/>
          <a:gdLst/>
          <a:ahLst/>
          <a:cxnLst/>
          <a:rect l="0" t="0" r="0" b="0"/>
          <a:pathLst>
            <a:path>
              <a:moveTo>
                <a:pt x="0" y="557255"/>
              </a:moveTo>
              <a:lnTo>
                <a:pt x="259188" y="557255"/>
              </a:lnTo>
              <a:lnTo>
                <a:pt x="259188" y="0"/>
              </a:lnTo>
              <a:lnTo>
                <a:pt x="518377" y="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D346021-C17B-4902-A28E-46C4836CE049}">
      <dsp:nvSpPr>
        <dsp:cNvPr id="0" name=""/>
        <dsp:cNvSpPr/>
      </dsp:nvSpPr>
      <dsp:spPr>
        <a:xfrm>
          <a:off x="289861" y="557281"/>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1" u="sng" kern="1200">
              <a:latin typeface="Calibri"/>
              <a:cs typeface="Calibri"/>
            </a:rPr>
            <a:t>Sensory Modulation Disorder </a:t>
          </a:r>
          <a:endParaRPr lang="en-US" sz="1800" kern="1200">
            <a:latin typeface="Calibri"/>
            <a:cs typeface="Calibri"/>
          </a:endParaRPr>
        </a:p>
      </dsp:txBody>
      <dsp:txXfrm>
        <a:off x="289861" y="557281"/>
        <a:ext cx="2591886" cy="790525"/>
      </dsp:txXfrm>
    </dsp:sp>
    <dsp:sp modelId="{F4427A6F-0311-41FB-A8AE-5BC358D012DF}">
      <dsp:nvSpPr>
        <dsp:cNvPr id="0" name=""/>
        <dsp:cNvSpPr/>
      </dsp:nvSpPr>
      <dsp:spPr>
        <a:xfrm>
          <a:off x="3400125" y="26"/>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a:cs typeface="Calibri"/>
            </a:rPr>
            <a:t>Over-responder </a:t>
          </a:r>
          <a:endParaRPr lang="en-US" sz="1800" kern="1200">
            <a:latin typeface="Calibri"/>
            <a:cs typeface="Calibri"/>
          </a:endParaRPr>
        </a:p>
      </dsp:txBody>
      <dsp:txXfrm>
        <a:off x="3400125" y="26"/>
        <a:ext cx="2591886" cy="790525"/>
      </dsp:txXfrm>
    </dsp:sp>
    <dsp:sp modelId="{F6135A62-9BA9-4CD7-9F14-78220ABC2626}">
      <dsp:nvSpPr>
        <dsp:cNvPr id="0" name=""/>
        <dsp:cNvSpPr/>
      </dsp:nvSpPr>
      <dsp:spPr>
        <a:xfrm>
          <a:off x="3400125" y="1114537"/>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a:cs typeface="Calibri"/>
            </a:rPr>
            <a:t>Under-responder  </a:t>
          </a:r>
          <a:endParaRPr lang="en-US" sz="1800" kern="1200">
            <a:latin typeface="Calibri"/>
            <a:cs typeface="Calibri"/>
          </a:endParaRPr>
        </a:p>
      </dsp:txBody>
      <dsp:txXfrm>
        <a:off x="3400125" y="1114537"/>
        <a:ext cx="2591886" cy="790525"/>
      </dsp:txXfrm>
    </dsp:sp>
    <dsp:sp modelId="{7DF004BC-74EC-4A5C-A5CF-98476A85585C}">
      <dsp:nvSpPr>
        <dsp:cNvPr id="0" name=""/>
        <dsp:cNvSpPr/>
      </dsp:nvSpPr>
      <dsp:spPr>
        <a:xfrm>
          <a:off x="289861" y="2229048"/>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1" u="sng" kern="1200">
              <a:latin typeface="Calibri"/>
              <a:cs typeface="Calibri"/>
            </a:rPr>
            <a:t>Sensory Discrimination Difficulties </a:t>
          </a:r>
          <a:endParaRPr lang="en-US" sz="1800" kern="1200">
            <a:latin typeface="Calibri"/>
            <a:cs typeface="Calibri"/>
          </a:endParaRPr>
        </a:p>
      </dsp:txBody>
      <dsp:txXfrm>
        <a:off x="289861" y="2229048"/>
        <a:ext cx="2591886" cy="790525"/>
      </dsp:txXfrm>
    </dsp:sp>
    <dsp:sp modelId="{9FC2FA8D-AEF9-412B-AF91-6C9E63E03292}">
      <dsp:nvSpPr>
        <dsp:cNvPr id="0" name=""/>
        <dsp:cNvSpPr/>
      </dsp:nvSpPr>
      <dsp:spPr>
        <a:xfrm>
          <a:off x="3400125" y="2229048"/>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a:cs typeface="Calibri"/>
            </a:rPr>
            <a:t>These children don’t learn from the information they get from their senses </a:t>
          </a:r>
          <a:endParaRPr lang="en-US" sz="1800" kern="1200">
            <a:latin typeface="Calibri"/>
            <a:cs typeface="Calibri"/>
          </a:endParaRPr>
        </a:p>
      </dsp:txBody>
      <dsp:txXfrm>
        <a:off x="3400125" y="2229048"/>
        <a:ext cx="2591886" cy="790525"/>
      </dsp:txXfrm>
    </dsp:sp>
    <dsp:sp modelId="{C27B017B-60E1-4E2F-B927-0468725B00A0}">
      <dsp:nvSpPr>
        <dsp:cNvPr id="0" name=""/>
        <dsp:cNvSpPr/>
      </dsp:nvSpPr>
      <dsp:spPr>
        <a:xfrm>
          <a:off x="289861" y="3900814"/>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1" u="sng" kern="1200">
              <a:latin typeface="Calibri"/>
              <a:cs typeface="Calibri"/>
            </a:rPr>
            <a:t>Sensory-Based Motor Disorder </a:t>
          </a:r>
          <a:endParaRPr lang="en-US" sz="1800" kern="1200">
            <a:latin typeface="Calibri"/>
            <a:cs typeface="Calibri"/>
          </a:endParaRPr>
        </a:p>
      </dsp:txBody>
      <dsp:txXfrm>
        <a:off x="289861" y="3900814"/>
        <a:ext cx="2591886" cy="790525"/>
      </dsp:txXfrm>
    </dsp:sp>
    <dsp:sp modelId="{0AFD74F0-843C-4029-91B3-DCDCB5B3C302}">
      <dsp:nvSpPr>
        <dsp:cNvPr id="0" name=""/>
        <dsp:cNvSpPr/>
      </dsp:nvSpPr>
      <dsp:spPr>
        <a:xfrm>
          <a:off x="3400125" y="3343559"/>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err="1">
              <a:latin typeface="Calibri"/>
              <a:cs typeface="Calibri"/>
            </a:rPr>
            <a:t>i</a:t>
          </a:r>
          <a:r>
            <a:rPr lang="en-GB" sz="1800" kern="1200">
              <a:latin typeface="Calibri"/>
              <a:cs typeface="Calibri"/>
            </a:rPr>
            <a:t>)The “</a:t>
          </a:r>
          <a:r>
            <a:rPr lang="en-GB" sz="1800" kern="1200" err="1">
              <a:latin typeface="Calibri"/>
              <a:cs typeface="Calibri"/>
            </a:rPr>
            <a:t>slumper</a:t>
          </a:r>
          <a:r>
            <a:rPr lang="en-GB" sz="1800" kern="1200">
              <a:latin typeface="Calibri"/>
              <a:cs typeface="Calibri"/>
            </a:rPr>
            <a:t>”  </a:t>
          </a:r>
          <a:endParaRPr lang="en-US" sz="1800" kern="1200">
            <a:latin typeface="Calibri"/>
            <a:cs typeface="Calibri"/>
          </a:endParaRPr>
        </a:p>
      </dsp:txBody>
      <dsp:txXfrm>
        <a:off x="3400125" y="3343559"/>
        <a:ext cx="2591886" cy="790525"/>
      </dsp:txXfrm>
    </dsp:sp>
    <dsp:sp modelId="{7DC65ADC-05D4-419C-A4AD-384059592112}">
      <dsp:nvSpPr>
        <dsp:cNvPr id="0" name=""/>
        <dsp:cNvSpPr/>
      </dsp:nvSpPr>
      <dsp:spPr>
        <a:xfrm>
          <a:off x="3400125" y="4458070"/>
          <a:ext cx="2591886" cy="7905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a:cs typeface="Calibri"/>
            </a:rPr>
            <a:t>ii) The "fumbler"</a:t>
          </a:r>
          <a:endParaRPr lang="en-US" sz="1800" kern="1200">
            <a:latin typeface="Calibri"/>
            <a:cs typeface="Calibri"/>
          </a:endParaRPr>
        </a:p>
      </dsp:txBody>
      <dsp:txXfrm>
        <a:off x="3400125" y="4458070"/>
        <a:ext cx="2591886" cy="79052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BEEC46-FE79-45BD-BB99-ADED422B460E}">
      <dsp:nvSpPr>
        <dsp:cNvPr id="0" name=""/>
        <dsp:cNvSpPr/>
      </dsp:nvSpPr>
      <dsp:spPr>
        <a:xfrm>
          <a:off x="509279" y="1007733"/>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840241-B5D8-4953-B6E8-307410AB1973}">
      <dsp:nvSpPr>
        <dsp:cNvPr id="0" name=""/>
        <dsp:cNvSpPr/>
      </dsp:nvSpPr>
      <dsp:spPr>
        <a:xfrm>
          <a:off x="743279" y="1241734"/>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DA64731-235D-4316-8BE2-546685A084DE}">
      <dsp:nvSpPr>
        <dsp:cNvPr id="0" name=""/>
        <dsp:cNvSpPr/>
      </dsp:nvSpPr>
      <dsp:spPr>
        <a:xfrm>
          <a:off x="158279" y="244773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b="1" kern="1200"/>
            <a:t>Behaviour</a:t>
          </a:r>
          <a:endParaRPr lang="en-US" sz="1600" kern="1200"/>
        </a:p>
      </dsp:txBody>
      <dsp:txXfrm>
        <a:off x="158279" y="2447734"/>
        <a:ext cx="1800000" cy="720000"/>
      </dsp:txXfrm>
    </dsp:sp>
    <dsp:sp modelId="{51B1AC05-C494-4557-ADDB-C3D3BC70E783}">
      <dsp:nvSpPr>
        <dsp:cNvPr id="0" name=""/>
        <dsp:cNvSpPr/>
      </dsp:nvSpPr>
      <dsp:spPr>
        <a:xfrm>
          <a:off x="2624279" y="1007733"/>
          <a:ext cx="1098000" cy="1098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ACF93E-7B84-461A-9749-5A7A2FB65968}">
      <dsp:nvSpPr>
        <dsp:cNvPr id="0" name=""/>
        <dsp:cNvSpPr/>
      </dsp:nvSpPr>
      <dsp:spPr>
        <a:xfrm>
          <a:off x="2858279" y="1241733"/>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DEF9EBA-3649-4C46-98F6-D60BC12E9889}">
      <dsp:nvSpPr>
        <dsp:cNvPr id="0" name=""/>
        <dsp:cNvSpPr/>
      </dsp:nvSpPr>
      <dsp:spPr>
        <a:xfrm>
          <a:off x="2273279" y="244773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b="1" kern="1200"/>
            <a:t>Play and task behaviours</a:t>
          </a:r>
          <a:endParaRPr lang="en-US" sz="1600" kern="1200"/>
        </a:p>
      </dsp:txBody>
      <dsp:txXfrm>
        <a:off x="2273279" y="2447734"/>
        <a:ext cx="1800000" cy="720000"/>
      </dsp:txXfrm>
    </dsp:sp>
    <dsp:sp modelId="{F9BB13D1-464F-49E1-8528-88B7A4413F72}">
      <dsp:nvSpPr>
        <dsp:cNvPr id="0" name=""/>
        <dsp:cNvSpPr/>
      </dsp:nvSpPr>
      <dsp:spPr>
        <a:xfrm>
          <a:off x="4739279" y="1007733"/>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C00D1D-DD18-4075-84C9-29058B722341}">
      <dsp:nvSpPr>
        <dsp:cNvPr id="0" name=""/>
        <dsp:cNvSpPr/>
      </dsp:nvSpPr>
      <dsp:spPr>
        <a:xfrm>
          <a:off x="4973279" y="1241733"/>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2C5F850-C421-452C-8458-FD69D12B99A3}">
      <dsp:nvSpPr>
        <dsp:cNvPr id="0" name=""/>
        <dsp:cNvSpPr/>
      </dsp:nvSpPr>
      <dsp:spPr>
        <a:xfrm>
          <a:off x="4388279" y="244773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b="1" kern="1200"/>
            <a:t>Attachment behaviours</a:t>
          </a:r>
          <a:endParaRPr lang="en-US" sz="1600" kern="1200"/>
        </a:p>
      </dsp:txBody>
      <dsp:txXfrm>
        <a:off x="4388279" y="2447734"/>
        <a:ext cx="1800000" cy="720000"/>
      </dsp:txXfrm>
    </dsp:sp>
    <dsp:sp modelId="{82D33DFB-D240-4452-9670-2E3C7ECE29DE}">
      <dsp:nvSpPr>
        <dsp:cNvPr id="0" name=""/>
        <dsp:cNvSpPr/>
      </dsp:nvSpPr>
      <dsp:spPr>
        <a:xfrm>
          <a:off x="6854279" y="1007733"/>
          <a:ext cx="1098000" cy="1098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1D4089-ED16-47C8-BCFA-3F6E9F4DA69D}">
      <dsp:nvSpPr>
        <dsp:cNvPr id="0" name=""/>
        <dsp:cNvSpPr/>
      </dsp:nvSpPr>
      <dsp:spPr>
        <a:xfrm>
          <a:off x="7088279" y="1241733"/>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69BC20C-1B27-40A5-99A2-735C41315A24}">
      <dsp:nvSpPr>
        <dsp:cNvPr id="0" name=""/>
        <dsp:cNvSpPr/>
      </dsp:nvSpPr>
      <dsp:spPr>
        <a:xfrm>
          <a:off x="6503279" y="244773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b="1" kern="1200"/>
            <a:t>Emotional state</a:t>
          </a:r>
          <a:endParaRPr lang="en-US" sz="1600" kern="1200"/>
        </a:p>
      </dsp:txBody>
      <dsp:txXfrm>
        <a:off x="6503279" y="2447734"/>
        <a:ext cx="1800000" cy="720000"/>
      </dsp:txXfrm>
    </dsp:sp>
    <dsp:sp modelId="{C5D01A1D-E39D-4DAB-8ED0-A1453E63342B}">
      <dsp:nvSpPr>
        <dsp:cNvPr id="0" name=""/>
        <dsp:cNvSpPr/>
      </dsp:nvSpPr>
      <dsp:spPr>
        <a:xfrm>
          <a:off x="8969279" y="1007733"/>
          <a:ext cx="1098000" cy="109800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5ACBC9-D736-4421-A90B-93A34DF01E40}">
      <dsp:nvSpPr>
        <dsp:cNvPr id="0" name=""/>
        <dsp:cNvSpPr/>
      </dsp:nvSpPr>
      <dsp:spPr>
        <a:xfrm>
          <a:off x="9203279" y="1241733"/>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44D3875-8AA9-4D81-BA1C-6A26EEF8A103}">
      <dsp:nvSpPr>
        <dsp:cNvPr id="0" name=""/>
        <dsp:cNvSpPr/>
      </dsp:nvSpPr>
      <dsp:spPr>
        <a:xfrm>
          <a:off x="8618279" y="244773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b="1" kern="1200"/>
            <a:t>Attitude to attendance at school</a:t>
          </a:r>
          <a:endParaRPr lang="en-US" sz="1600" kern="1200"/>
        </a:p>
      </dsp:txBody>
      <dsp:txXfrm>
        <a:off x="8618279" y="2447734"/>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D8AEC6-B423-4B9F-9906-7C5B56B770C4}" type="datetimeFigureOut">
              <a:rPr lang="en-GB"/>
              <a:t>23/01/2020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B3038-7A08-46F5-B40F-6296FC22BFBF}" type="slidenum">
              <a:rPr lang="en-GB"/>
              <a:t>‹#›</a:t>
            </a:fld>
            <a:endParaRPr lang="en-GB"/>
          </a:p>
        </p:txBody>
      </p:sp>
    </p:spTree>
    <p:extLst>
      <p:ext uri="{BB962C8B-B14F-4D97-AF65-F5344CB8AC3E}">
        <p14:creationId xmlns:p14="http://schemas.microsoft.com/office/powerpoint/2010/main" val="617505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frontiersin.org/articles/10.3389/fpsyt.2015.00084/full"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creativecommons.org/licenses/by/3.0/"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en.wikipedia.org/wiki/White-headed_duck"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creativecommons.org/licenses/by-sa/3.0/"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esircworldwide.com/what-is-adverse-childhood-experiences/three-types-of-aces/"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creativecommons.org/licenses/by/3.0/"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keenawareness.blogspot.com/2013/01/the-genetic-argument-understanding-that.html"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creativecommons.org/licenses/by-nc-nd/3.0/"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squawkpoint.com/2011/05/the-pandoras-box-of-service-improvement-dare-you-open-it/" TargetMode="External"/><Relationship Id="rId2" Type="http://schemas.openxmlformats.org/officeDocument/2006/relationships/slide" Target="../slides/slide18.xml"/><Relationship Id="rId1" Type="http://schemas.openxmlformats.org/officeDocument/2006/relationships/notesMaster" Target="../notesMasters/notesMaster1.xml"/><Relationship Id="rId4" Type="http://schemas.openxmlformats.org/officeDocument/2006/relationships/hyperlink" Target="https://creativecommons.org/licenses/by-sa/3.0/"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en.wikipedia.org/wiki/White-headed_duck"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creativecommons.org/licenses/by-sa/3.0/"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en.wikipedia.org/wiki/White-headed_duck"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creativecommons.org/licenses/by-sa/3.0/"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88B3038-7A08-46F5-B40F-6296FC22BFBF}" type="slidenum">
              <a:rPr lang="en-GB"/>
              <a:t>1</a:t>
            </a:fld>
            <a:endParaRPr lang="en-GB"/>
          </a:p>
        </p:txBody>
      </p:sp>
    </p:spTree>
    <p:extLst>
      <p:ext uri="{BB962C8B-B14F-4D97-AF65-F5344CB8AC3E}">
        <p14:creationId xmlns:p14="http://schemas.microsoft.com/office/powerpoint/2010/main" val="82064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chose this topic as it is the main issue I have at my school now. Whilst there has been a change of senior management, from an old regime which believed in a medical model for ALN and a punitive discipline system to a holistic style following a social model for ALN (possibly a Biopsychosocial model?) which is far more supportive of additional learning needs, there is one stumbling block and that is the notion of ADHD. </a:t>
            </a:r>
          </a:p>
          <a:p>
            <a:endParaRPr lang="en-US" dirty="0"/>
          </a:p>
          <a:p>
            <a:endParaRPr lang="en-US" dirty="0"/>
          </a:p>
          <a:p>
            <a:endParaRPr lang="en-US" dirty="0"/>
          </a:p>
          <a:p>
            <a:r>
              <a:rPr lang="en-US" dirty="0"/>
              <a:t>Picture from VectorStock.com/20000098 Ref for models</a:t>
            </a:r>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E88B3038-7A08-46F5-B40F-6296FC22BFBF}" type="slidenum">
              <a:rPr lang="en-GB"/>
              <a:t>2</a:t>
            </a:fld>
            <a:endParaRPr lang="en-GB"/>
          </a:p>
        </p:txBody>
      </p:sp>
    </p:spTree>
    <p:extLst>
      <p:ext uri="{BB962C8B-B14F-4D97-AF65-F5344CB8AC3E}">
        <p14:creationId xmlns:p14="http://schemas.microsoft.com/office/powerpoint/2010/main" val="3284876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120000"/>
              </a:lnSpc>
              <a:spcBef>
                <a:spcPts val="1000"/>
              </a:spcBef>
              <a:buFont typeface="Arial"/>
              <a:buChar char="•"/>
            </a:pPr>
            <a:r>
              <a:rPr lang="en-US" dirty="0"/>
              <a:t>In 1844, the German physician Heinrich Hoffmann created some illustrated children’s stories including “Fidgety Phil” (“</a:t>
            </a:r>
            <a:r>
              <a:rPr lang="en-US" dirty="0" err="1"/>
              <a:t>Zappelphilipp</a:t>
            </a:r>
            <a:r>
              <a:rPr lang="en-US" dirty="0"/>
              <a:t>”) </a:t>
            </a:r>
          </a:p>
          <a:p>
            <a:pPr marL="171450" indent="-171450">
              <a:lnSpc>
                <a:spcPct val="120000"/>
              </a:lnSpc>
              <a:spcBef>
                <a:spcPts val="1000"/>
              </a:spcBef>
              <a:buFont typeface="Arial"/>
              <a:buChar char="•"/>
            </a:pPr>
            <a:r>
              <a:rPr lang="en-US" dirty="0"/>
              <a:t>In 1932, the German physicians Franz Kramer and Hans Pollnow reported “On a hyperkinetic disease of infancy” </a:t>
            </a:r>
            <a:endParaRPr lang="en-US">
              <a:cs typeface="Calibri"/>
            </a:endParaRPr>
          </a:p>
          <a:p>
            <a:pPr marL="171450" indent="-171450">
              <a:lnSpc>
                <a:spcPct val="120000"/>
              </a:lnSpc>
              <a:spcBef>
                <a:spcPts val="1000"/>
              </a:spcBef>
              <a:buFont typeface="Arial"/>
              <a:buChar char="•"/>
            </a:pPr>
            <a:r>
              <a:rPr lang="en-US" dirty="0"/>
              <a:t>They point out that the symptoms of this “hyperkinetic disease” had previously been observed and described by several authors, but the disorder had not been distinguished from other diseases with similar symptoms, such as the effects of some types of encephalitis. They observed no bodily symptoms, sleep disturbances, or nocturnal agitation, which were specific to the postencephalitic behavior disorder </a:t>
            </a:r>
            <a:endParaRPr lang="en-US" dirty="0">
              <a:cs typeface="Calibri"/>
            </a:endParaRPr>
          </a:p>
          <a:p>
            <a:pPr marL="171450" indent="-171450">
              <a:lnSpc>
                <a:spcPct val="120000"/>
              </a:lnSpc>
              <a:spcBef>
                <a:spcPts val="1000"/>
              </a:spcBef>
              <a:buFont typeface="Arial"/>
              <a:buChar char="•"/>
            </a:pPr>
            <a:r>
              <a:rPr lang="en-US" dirty="0"/>
              <a:t>Very similar to the current concept of ADHD.</a:t>
            </a:r>
            <a:endParaRPr lang="en-US" dirty="0">
              <a:cs typeface="Calibri"/>
            </a:endParaRPr>
          </a:p>
          <a:p>
            <a:pPr marL="171450" indent="-171450">
              <a:lnSpc>
                <a:spcPct val="120000"/>
              </a:lnSpc>
              <a:spcBef>
                <a:spcPts val="1000"/>
              </a:spcBef>
              <a:buFont typeface="Arial"/>
              <a:buChar char="•"/>
            </a:pPr>
            <a:r>
              <a:rPr lang="en-US" dirty="0"/>
              <a:t> In a paper addressed to the Canadian Psychological Association,  Douglas argued that deficits in sustained attention and impulse control were more significant features of the disorder than hyperactivity </a:t>
            </a:r>
          </a:p>
          <a:p>
            <a:pPr marL="171450" indent="-171450">
              <a:lnSpc>
                <a:spcPct val="120000"/>
              </a:lnSpc>
              <a:spcBef>
                <a:spcPts val="1000"/>
              </a:spcBef>
              <a:buFont typeface="Arial"/>
              <a:buChar char="•"/>
            </a:pPr>
            <a:r>
              <a:rPr lang="en-US" dirty="0"/>
              <a:t>In addition, these symptoms were the ones showing the best response to stimulant treatment </a:t>
            </a:r>
            <a:endParaRPr lang="en-US" dirty="0">
              <a:cs typeface="Calibri"/>
            </a:endParaRPr>
          </a:p>
          <a:p>
            <a:pPr marL="171450" indent="-171450">
              <a:lnSpc>
                <a:spcPct val="120000"/>
              </a:lnSpc>
              <a:spcBef>
                <a:spcPts val="1000"/>
              </a:spcBef>
              <a:buFont typeface="Arial"/>
              <a:buChar char="•"/>
            </a:pPr>
            <a:r>
              <a:rPr lang="en-US" dirty="0">
                <a:cs typeface="+mn-lt"/>
              </a:rPr>
              <a:t>Early 90s was also a time for changes in Education bills and supplemental security income benefits for ADHD in the US so there were advantages in having a diagnosis more so than just having an explanation for your 'naughty' child. One in three in some parts of the US e.g. North Carolina whereas others e.g. California more in line with the rest of the world at – defies logic</a:t>
            </a:r>
            <a:br>
              <a:rPr lang="en-US" dirty="0">
                <a:cs typeface="+mn-lt"/>
              </a:rPr>
            </a:br>
            <a:endParaRPr lang="en-US">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3</a:t>
            </a:fld>
            <a:endParaRPr lang="en-GB"/>
          </a:p>
        </p:txBody>
      </p:sp>
    </p:spTree>
    <p:extLst>
      <p:ext uri="{BB962C8B-B14F-4D97-AF65-F5344CB8AC3E}">
        <p14:creationId xmlns:p14="http://schemas.microsoft.com/office/powerpoint/2010/main" val="1398097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According to the American Psychiatric Association Diagnostic and Statistical Manual of Mental Disorders, Fifth Edition a.k.a. DSM-5, …</a:t>
            </a:r>
            <a:endParaRPr lang="en-US" dirty="0"/>
          </a:p>
          <a:p>
            <a:endParaRPr lang="en-GB">
              <a:cs typeface="Calibri"/>
            </a:endParaRPr>
          </a:p>
          <a:p>
            <a:pPr marL="171450" indent="-171450">
              <a:buFont typeface="Arial"/>
              <a:buChar char="•"/>
            </a:pPr>
            <a:r>
              <a:rPr lang="en-US" dirty="0"/>
              <a:t>6 or more symptoms needed for children up to age 16 and </a:t>
            </a:r>
            <a:r>
              <a:rPr lang="en-GB" dirty="0"/>
              <a:t>have been present for at least 6 months to an extent that is disruptive and inappropriate .</a:t>
            </a:r>
            <a:endParaRPr lang="en-US" dirty="0"/>
          </a:p>
          <a:p>
            <a:pPr marL="171450" indent="-171450">
              <a:buFont typeface="Arial"/>
              <a:buChar char="•"/>
            </a:pPr>
            <a:endParaRPr lang="en-GB">
              <a:cs typeface="Calibri"/>
            </a:endParaRPr>
          </a:p>
          <a:p>
            <a:r>
              <a:rPr lang="en-GB" dirty="0">
                <a:cs typeface="Calibri"/>
              </a:rPr>
              <a:t>ICD- 10 classification (WHO manual)</a:t>
            </a:r>
          </a:p>
          <a:p>
            <a:endParaRPr lang="en-GB">
              <a:cs typeface="Calibri"/>
            </a:endParaRPr>
          </a:p>
          <a:p>
            <a:endParaRPr lang="en-GB">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4</a:t>
            </a:fld>
            <a:endParaRPr lang="en-GB"/>
          </a:p>
        </p:txBody>
      </p:sp>
    </p:spTree>
    <p:extLst>
      <p:ext uri="{BB962C8B-B14F-4D97-AF65-F5344CB8AC3E}">
        <p14:creationId xmlns:p14="http://schemas.microsoft.com/office/powerpoint/2010/main" val="3477198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nSpc>
                <a:spcPct val="110000"/>
              </a:lnSpc>
              <a:spcBef>
                <a:spcPts val="1000"/>
              </a:spcBef>
              <a:buFont typeface="Arial"/>
              <a:buChar char="•"/>
            </a:pPr>
            <a:r>
              <a:rPr lang="en-US" dirty="0"/>
              <a:t>fails to give close attention to details or makes careless mistakes </a:t>
            </a:r>
          </a:p>
          <a:p>
            <a:pPr marL="285750" indent="-171450">
              <a:lnSpc>
                <a:spcPct val="110000"/>
              </a:lnSpc>
              <a:spcBef>
                <a:spcPts val="1000"/>
              </a:spcBef>
              <a:buFont typeface="Arial"/>
              <a:buChar char="•"/>
            </a:pPr>
            <a:r>
              <a:rPr lang="en-US" dirty="0"/>
              <a:t>has trouble holding attention on tasks or play activities</a:t>
            </a:r>
            <a:endParaRPr lang="en-US" dirty="0">
              <a:cs typeface="Calibri"/>
            </a:endParaRPr>
          </a:p>
          <a:p>
            <a:pPr marL="285750" indent="-171450">
              <a:lnSpc>
                <a:spcPct val="110000"/>
              </a:lnSpc>
              <a:spcBef>
                <a:spcPts val="1000"/>
              </a:spcBef>
              <a:buFont typeface="Arial"/>
              <a:buChar char="•"/>
            </a:pPr>
            <a:r>
              <a:rPr lang="en-US" dirty="0"/>
              <a:t>does not seem to listen when spoken to directly</a:t>
            </a:r>
            <a:endParaRPr lang="en-US" dirty="0">
              <a:cs typeface="Calibri"/>
            </a:endParaRPr>
          </a:p>
          <a:p>
            <a:pPr marL="285750" indent="-171450">
              <a:lnSpc>
                <a:spcPct val="110000"/>
              </a:lnSpc>
              <a:spcBef>
                <a:spcPts val="1000"/>
              </a:spcBef>
              <a:buFont typeface="Arial"/>
              <a:buChar char="•"/>
            </a:pPr>
            <a:r>
              <a:rPr lang="en-US" dirty="0"/>
              <a:t>does not follow through on instructions and fails to finish schoolwork</a:t>
            </a:r>
            <a:endParaRPr lang="en-US" dirty="0">
              <a:cs typeface="Calibri"/>
            </a:endParaRPr>
          </a:p>
          <a:p>
            <a:pPr marL="285750" indent="-171450">
              <a:lnSpc>
                <a:spcPct val="110000"/>
              </a:lnSpc>
              <a:spcBef>
                <a:spcPts val="1000"/>
              </a:spcBef>
              <a:buFont typeface="Arial"/>
              <a:buChar char="•"/>
            </a:pPr>
            <a:r>
              <a:rPr lang="en-US" dirty="0"/>
              <a:t> has trouble organizing tasks and activities</a:t>
            </a:r>
            <a:endParaRPr lang="en-US" dirty="0">
              <a:cs typeface="Calibri"/>
            </a:endParaRPr>
          </a:p>
          <a:p>
            <a:pPr marL="285750" indent="-171450">
              <a:lnSpc>
                <a:spcPct val="110000"/>
              </a:lnSpc>
              <a:spcBef>
                <a:spcPts val="1000"/>
              </a:spcBef>
              <a:buFont typeface="Arial"/>
              <a:buChar char="•"/>
            </a:pPr>
            <a:r>
              <a:rPr lang="en-US" dirty="0"/>
              <a:t>avoids, dislikes, or is reluctant to do tasks that require mental effort </a:t>
            </a:r>
            <a:endParaRPr lang="en-US" dirty="0">
              <a:cs typeface="Calibri"/>
            </a:endParaRPr>
          </a:p>
          <a:p>
            <a:pPr marL="285750" indent="-171450">
              <a:lnSpc>
                <a:spcPct val="110000"/>
              </a:lnSpc>
              <a:spcBef>
                <a:spcPts val="1000"/>
              </a:spcBef>
              <a:buFont typeface="Arial"/>
              <a:buChar char="•"/>
            </a:pPr>
            <a:r>
              <a:rPr lang="en-US" dirty="0"/>
              <a:t>loses things necessary for tasks and activities </a:t>
            </a:r>
            <a:endParaRPr lang="en-US" dirty="0">
              <a:cs typeface="Calibri"/>
            </a:endParaRPr>
          </a:p>
          <a:p>
            <a:pPr marL="285750" indent="-171450">
              <a:lnSpc>
                <a:spcPct val="110000"/>
              </a:lnSpc>
              <a:spcBef>
                <a:spcPts val="1000"/>
              </a:spcBef>
              <a:buFont typeface="Arial"/>
              <a:buChar char="•"/>
            </a:pPr>
            <a:r>
              <a:rPr lang="en-US" dirty="0"/>
              <a:t> easily distracted </a:t>
            </a:r>
            <a:endParaRPr lang="en-US" dirty="0">
              <a:cs typeface="Calibri"/>
            </a:endParaRPr>
          </a:p>
          <a:p>
            <a:pPr marL="285750" indent="-171450">
              <a:lnSpc>
                <a:spcPct val="110000"/>
              </a:lnSpc>
              <a:spcBef>
                <a:spcPts val="1000"/>
              </a:spcBef>
              <a:buFont typeface="Arial"/>
              <a:buChar char="•"/>
            </a:pPr>
            <a:r>
              <a:rPr lang="en-US" dirty="0"/>
              <a:t>forgetful in daily activities</a:t>
            </a:r>
            <a:endParaRPr lang="en-US" dirty="0" err="1">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5</a:t>
            </a:fld>
            <a:endParaRPr lang="en-GB"/>
          </a:p>
        </p:txBody>
      </p:sp>
    </p:spTree>
    <p:extLst>
      <p:ext uri="{BB962C8B-B14F-4D97-AF65-F5344CB8AC3E}">
        <p14:creationId xmlns:p14="http://schemas.microsoft.com/office/powerpoint/2010/main" val="631181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10000"/>
              </a:lnSpc>
              <a:spcBef>
                <a:spcPts val="1000"/>
              </a:spcBef>
              <a:buFont typeface="Arial"/>
              <a:buChar char="•"/>
            </a:pPr>
            <a:r>
              <a:rPr lang="en-GB"/>
              <a:t>fidgets with or taps hands or feet, or squirms in seat</a:t>
            </a:r>
            <a:endParaRPr lang="en-US"/>
          </a:p>
          <a:p>
            <a:pPr marL="285750" indent="-285750">
              <a:lnSpc>
                <a:spcPct val="110000"/>
              </a:lnSpc>
              <a:spcBef>
                <a:spcPts val="1000"/>
              </a:spcBef>
              <a:buFont typeface="Arial"/>
              <a:buChar char="•"/>
            </a:pPr>
            <a:r>
              <a:rPr lang="en-GB"/>
              <a:t> leaves seat in situations when remaining seated is expected</a:t>
            </a:r>
            <a:endParaRPr lang="en-US"/>
          </a:p>
          <a:p>
            <a:pPr marL="285750" indent="-285750">
              <a:lnSpc>
                <a:spcPct val="110000"/>
              </a:lnSpc>
              <a:spcBef>
                <a:spcPts val="1000"/>
              </a:spcBef>
              <a:buFont typeface="Arial"/>
              <a:buChar char="•"/>
            </a:pPr>
            <a:r>
              <a:rPr lang="en-GB"/>
              <a:t>runs about or climbs in situations where it is not appropriate  </a:t>
            </a:r>
            <a:endParaRPr lang="en-US"/>
          </a:p>
          <a:p>
            <a:pPr marL="285750" indent="-285750">
              <a:lnSpc>
                <a:spcPct val="110000"/>
              </a:lnSpc>
              <a:spcBef>
                <a:spcPts val="1000"/>
              </a:spcBef>
              <a:buFont typeface="Arial"/>
              <a:buChar char="•"/>
            </a:pPr>
            <a:r>
              <a:rPr lang="en-GB"/>
              <a:t>unable to play or take part in leisure activities quietly</a:t>
            </a:r>
            <a:endParaRPr lang="en-US"/>
          </a:p>
          <a:p>
            <a:pPr marL="285750" indent="-285750">
              <a:lnSpc>
                <a:spcPct val="110000"/>
              </a:lnSpc>
              <a:spcBef>
                <a:spcPts val="1000"/>
              </a:spcBef>
              <a:buFont typeface="Arial"/>
              <a:buChar char="•"/>
            </a:pPr>
            <a:r>
              <a:rPr lang="en-GB"/>
              <a:t>"on the go" acting as if "driven by a motor” </a:t>
            </a:r>
            <a:endParaRPr lang="en-US"/>
          </a:p>
          <a:p>
            <a:pPr marL="285750" indent="-285750">
              <a:lnSpc>
                <a:spcPct val="110000"/>
              </a:lnSpc>
              <a:spcBef>
                <a:spcPts val="1000"/>
              </a:spcBef>
              <a:buFont typeface="Arial"/>
              <a:buChar char="•"/>
            </a:pPr>
            <a:r>
              <a:rPr lang="en-GB"/>
              <a:t>talks excessively</a:t>
            </a:r>
            <a:endParaRPr lang="en-US"/>
          </a:p>
          <a:p>
            <a:pPr marL="285750" indent="-285750">
              <a:lnSpc>
                <a:spcPct val="110000"/>
              </a:lnSpc>
              <a:spcBef>
                <a:spcPts val="1000"/>
              </a:spcBef>
              <a:buFont typeface="Arial"/>
              <a:buChar char="•"/>
            </a:pPr>
            <a:r>
              <a:rPr lang="en-GB"/>
              <a:t>blurts out an answer before a question has been completed</a:t>
            </a:r>
            <a:endParaRPr lang="en-US"/>
          </a:p>
          <a:p>
            <a:pPr marL="285750" indent="-285750">
              <a:lnSpc>
                <a:spcPct val="110000"/>
              </a:lnSpc>
              <a:spcBef>
                <a:spcPts val="1000"/>
              </a:spcBef>
              <a:buFont typeface="Arial"/>
              <a:buChar char="•"/>
            </a:pPr>
            <a:r>
              <a:rPr lang="en-GB"/>
              <a:t>has trouble waiting his/her turn</a:t>
            </a:r>
            <a:endParaRPr lang="en-US"/>
          </a:p>
          <a:p>
            <a:pPr marL="285750" indent="-285750">
              <a:lnSpc>
                <a:spcPct val="110000"/>
              </a:lnSpc>
              <a:spcBef>
                <a:spcPts val="1000"/>
              </a:spcBef>
              <a:buFont typeface="Arial"/>
              <a:buChar char="•"/>
            </a:pPr>
            <a:r>
              <a:rPr lang="en-GB"/>
              <a:t> interrupts or intrudes on others (e.g., butts into conversations or games) </a:t>
            </a:r>
            <a:endParaRPr lang="en-US"/>
          </a:p>
          <a:p>
            <a:endParaRPr lang="en-GB">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6</a:t>
            </a:fld>
            <a:endParaRPr lang="en-GB"/>
          </a:p>
        </p:txBody>
      </p:sp>
    </p:spTree>
    <p:extLst>
      <p:ext uri="{BB962C8B-B14F-4D97-AF65-F5344CB8AC3E}">
        <p14:creationId xmlns:p14="http://schemas.microsoft.com/office/powerpoint/2010/main" val="27707571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EEG, TMS and other neurological tools have been used to show that there are neurological differences with sufferers of ADHD.</a:t>
            </a:r>
          </a:p>
          <a:p>
            <a:r>
              <a:rPr lang="en-US" dirty="0">
                <a:cs typeface="Calibri"/>
              </a:rPr>
              <a:t>However, these are not accurate at present to use for any diagnoses.</a:t>
            </a:r>
          </a:p>
          <a:p>
            <a:r>
              <a:rPr lang="en-US" dirty="0">
                <a:cs typeface="Calibri"/>
              </a:rPr>
              <a:t>As technology advances, who knows what they'll be able to see. </a:t>
            </a:r>
          </a:p>
          <a:p>
            <a:endParaRPr lang="en-US" dirty="0">
              <a:cs typeface="Calibri"/>
            </a:endParaRPr>
          </a:p>
          <a:p>
            <a:r>
              <a:rPr lang="en-US" dirty="0">
                <a:hlinkClick r:id="rId3"/>
              </a:rPr>
              <a:t>This Photo</a:t>
            </a:r>
            <a:r>
              <a:rPr lang="en-US" dirty="0"/>
              <a:t> by Unknown author is licensed under </a:t>
            </a:r>
            <a:r>
              <a:rPr lang="en-US" dirty="0">
                <a:hlinkClick r:id="rId4"/>
              </a:rPr>
              <a:t>CC BY</a:t>
            </a:r>
            <a:r>
              <a:rPr lang="en-US" dirty="0"/>
              <a:t>.</a:t>
            </a:r>
          </a:p>
        </p:txBody>
      </p:sp>
      <p:sp>
        <p:nvSpPr>
          <p:cNvPr id="4" name="Slide Number Placeholder 3"/>
          <p:cNvSpPr>
            <a:spLocks noGrp="1"/>
          </p:cNvSpPr>
          <p:nvPr>
            <p:ph type="sldNum" sz="quarter" idx="5"/>
          </p:nvPr>
        </p:nvSpPr>
        <p:spPr/>
        <p:txBody>
          <a:bodyPr/>
          <a:lstStyle/>
          <a:p>
            <a:fld id="{E88B3038-7A08-46F5-B40F-6296FC22BFBF}" type="slidenum">
              <a:rPr lang="en-GB"/>
              <a:t>7</a:t>
            </a:fld>
            <a:endParaRPr lang="en-GB"/>
          </a:p>
        </p:txBody>
      </p:sp>
    </p:spTree>
    <p:extLst>
      <p:ext uri="{BB962C8B-B14F-4D97-AF65-F5344CB8AC3E}">
        <p14:creationId xmlns:p14="http://schemas.microsoft.com/office/powerpoint/2010/main" val="1268790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These Photo</a:t>
            </a:r>
            <a:r>
              <a:rPr lang="en-US" dirty="0"/>
              <a:t> by Unknown author is licensed under </a:t>
            </a:r>
            <a:r>
              <a:rPr lang="en-US" dirty="0">
                <a:hlinkClick r:id="rId4"/>
              </a:rPr>
              <a:t>CC BY-SA</a:t>
            </a:r>
            <a:r>
              <a:rPr lang="en-US" dirty="0"/>
              <a:t>.</a:t>
            </a:r>
          </a:p>
        </p:txBody>
      </p:sp>
      <p:sp>
        <p:nvSpPr>
          <p:cNvPr id="4" name="Slide Number Placeholder 3"/>
          <p:cNvSpPr>
            <a:spLocks noGrp="1"/>
          </p:cNvSpPr>
          <p:nvPr>
            <p:ph type="sldNum" sz="quarter" idx="5"/>
          </p:nvPr>
        </p:nvSpPr>
        <p:spPr/>
        <p:txBody>
          <a:bodyPr/>
          <a:lstStyle/>
          <a:p>
            <a:fld id="{E88B3038-7A08-46F5-B40F-6296FC22BFBF}" type="slidenum">
              <a:rPr lang="en-GB"/>
              <a:t>8</a:t>
            </a:fld>
            <a:endParaRPr lang="en-GB"/>
          </a:p>
        </p:txBody>
      </p:sp>
    </p:spTree>
    <p:extLst>
      <p:ext uri="{BB962C8B-B14F-4D97-AF65-F5344CB8AC3E}">
        <p14:creationId xmlns:p14="http://schemas.microsoft.com/office/powerpoint/2010/main" val="930160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 Give example of DCD child late: can be seen bashing and crashing then coming into class as adding insult to injury</a:t>
            </a:r>
          </a:p>
          <a:p>
            <a:r>
              <a:rPr lang="en-US" dirty="0">
                <a:cs typeface="Calibri"/>
              </a:rPr>
              <a:t>2) Takes an example of ODD, who's prevalence varies from 2% -16% so what is being identified and classified can't be very valid or it raises questions about the assessment.</a:t>
            </a:r>
          </a:p>
          <a:p>
            <a:r>
              <a:rPr lang="en-US" dirty="0">
                <a:cs typeface="Calibri"/>
              </a:rPr>
              <a:t>3) Co-occurrence is a problem and he actually cites ADHD in his book, re. The overlap with ODD and states " This may reflect conceptual overlap or possible underlying factors that predispose a child to several disorders and may ultimately lead, in the future, to the use of a newly developed category.</a:t>
            </a:r>
            <a:br>
              <a:rPr lang="en-US" dirty="0">
                <a:cs typeface="+mn-lt"/>
              </a:rPr>
            </a:br>
            <a:r>
              <a:rPr lang="en-US" dirty="0">
                <a:cs typeface="Calibri"/>
              </a:rPr>
              <a:t>4)DSM-V</a:t>
            </a:r>
          </a:p>
          <a:p>
            <a:r>
              <a:rPr lang="en-US" dirty="0">
                <a:cs typeface="Calibri"/>
              </a:rPr>
              <a:t>5) Benefits of classification </a:t>
            </a:r>
          </a:p>
        </p:txBody>
      </p:sp>
      <p:sp>
        <p:nvSpPr>
          <p:cNvPr id="4" name="Slide Number Placeholder 3"/>
          <p:cNvSpPr>
            <a:spLocks noGrp="1"/>
          </p:cNvSpPr>
          <p:nvPr>
            <p:ph type="sldNum" sz="quarter" idx="5"/>
          </p:nvPr>
        </p:nvSpPr>
        <p:spPr/>
        <p:txBody>
          <a:bodyPr/>
          <a:lstStyle/>
          <a:p>
            <a:fld id="{E88B3038-7A08-46F5-B40F-6296FC22BFBF}" type="slidenum">
              <a:rPr lang="en-GB"/>
              <a:t>9</a:t>
            </a:fld>
            <a:endParaRPr lang="en-GB"/>
          </a:p>
        </p:txBody>
      </p:sp>
    </p:spTree>
    <p:extLst>
      <p:ext uri="{BB962C8B-B14F-4D97-AF65-F5344CB8AC3E}">
        <p14:creationId xmlns:p14="http://schemas.microsoft.com/office/powerpoint/2010/main" val="24536052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 it's crucial to get the 'label' right</a:t>
            </a:r>
            <a:endParaRPr lang="en-US"/>
          </a:p>
        </p:txBody>
      </p:sp>
      <p:sp>
        <p:nvSpPr>
          <p:cNvPr id="4" name="Slide Number Placeholder 3"/>
          <p:cNvSpPr>
            <a:spLocks noGrp="1"/>
          </p:cNvSpPr>
          <p:nvPr>
            <p:ph type="sldNum" sz="quarter" idx="5"/>
          </p:nvPr>
        </p:nvSpPr>
        <p:spPr/>
        <p:txBody>
          <a:bodyPr/>
          <a:lstStyle/>
          <a:p>
            <a:fld id="{E88B3038-7A08-46F5-B40F-6296FC22BFBF}" type="slidenum">
              <a:rPr lang="en-GB"/>
              <a:t>10</a:t>
            </a:fld>
            <a:endParaRPr lang="en-GB"/>
          </a:p>
        </p:txBody>
      </p:sp>
    </p:spTree>
    <p:extLst>
      <p:ext uri="{BB962C8B-B14F-4D97-AF65-F5344CB8AC3E}">
        <p14:creationId xmlns:p14="http://schemas.microsoft.com/office/powerpoint/2010/main" val="534508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Other explanations for the difficulties, symptoms if you like</a:t>
            </a:r>
            <a:endParaRPr lang="en-US" dirty="0"/>
          </a:p>
          <a:p>
            <a:r>
              <a:rPr lang="en-GB" dirty="0"/>
              <a:t>Ref for the co-morbidity</a:t>
            </a:r>
            <a:endParaRPr lang="en-US" dirty="0"/>
          </a:p>
          <a:p>
            <a:r>
              <a:rPr lang="en-GB" dirty="0"/>
              <a:t>Poor parenting is not that simple could involve ACEs or genetics.</a:t>
            </a:r>
          </a:p>
        </p:txBody>
      </p:sp>
      <p:sp>
        <p:nvSpPr>
          <p:cNvPr id="4" name="Slide Number Placeholder 3"/>
          <p:cNvSpPr>
            <a:spLocks noGrp="1"/>
          </p:cNvSpPr>
          <p:nvPr>
            <p:ph type="sldNum" sz="quarter" idx="5"/>
          </p:nvPr>
        </p:nvSpPr>
        <p:spPr/>
        <p:txBody>
          <a:bodyPr/>
          <a:lstStyle/>
          <a:p>
            <a:fld id="{E88B3038-7A08-46F5-B40F-6296FC22BFBF}" type="slidenum">
              <a:rPr lang="en-GB"/>
              <a:t>11</a:t>
            </a:fld>
            <a:endParaRPr lang="en-GB"/>
          </a:p>
        </p:txBody>
      </p:sp>
    </p:spTree>
    <p:extLst>
      <p:ext uri="{BB962C8B-B14F-4D97-AF65-F5344CB8AC3E}">
        <p14:creationId xmlns:p14="http://schemas.microsoft.com/office/powerpoint/2010/main" val="8591024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This Photo</a:t>
            </a:r>
            <a:r>
              <a:rPr lang="en-US" dirty="0"/>
              <a:t> by Unknown author is licensed under </a:t>
            </a:r>
            <a:r>
              <a:rPr lang="en-US" dirty="0">
                <a:hlinkClick r:id="rId4"/>
              </a:rPr>
              <a:t>CC BY</a:t>
            </a:r>
            <a:r>
              <a:rPr lang="en-US" dirty="0"/>
              <a:t>.</a:t>
            </a:r>
          </a:p>
          <a:p>
            <a:endParaRPr lang="en-US">
              <a:cs typeface="Calibri"/>
            </a:endParaRPr>
          </a:p>
          <a:p>
            <a:r>
              <a:rPr lang="en-US" dirty="0">
                <a:cs typeface="Calibri"/>
              </a:rPr>
              <a:t>Hypervigilance and lack of interest in work (AB)</a:t>
            </a:r>
          </a:p>
          <a:p>
            <a:r>
              <a:rPr lang="en-US" dirty="0">
                <a:cs typeface="Calibri"/>
              </a:rPr>
              <a:t>Although it has also been shown that 'individuals growing up in institutional care displayed elevated levels of ADHD ; I.e. their inattention and overactivity put them over the ADHD clinical threshold </a:t>
            </a:r>
            <a:r>
              <a:rPr lang="en-US" dirty="0" err="1">
                <a:cs typeface="Calibri"/>
              </a:rPr>
              <a:t>Sonuga</a:t>
            </a:r>
            <a:r>
              <a:rPr lang="en-US" dirty="0">
                <a:cs typeface="Calibri"/>
              </a:rPr>
              <a:t>-Barke, E. and Harold, G in Chapter 4 Oxford Textbook. Although, it was concluded that it exacerbated underlying genetic factors.</a:t>
            </a:r>
          </a:p>
          <a:p>
            <a:endParaRPr lang="en-US" dirty="0">
              <a:cs typeface="Calibri"/>
            </a:endParaRPr>
          </a:p>
          <a:p>
            <a:r>
              <a:rPr lang="en-US">
                <a:cs typeface="Calibri"/>
              </a:rPr>
              <a:t>Symptoms noticed back hundreds of years ago where most children experienced what would now be classed as ACEs</a:t>
            </a:r>
            <a:endParaRPr lang="en-US" dirty="0">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12</a:t>
            </a:fld>
            <a:endParaRPr lang="en-GB"/>
          </a:p>
        </p:txBody>
      </p:sp>
    </p:spTree>
    <p:extLst>
      <p:ext uri="{BB962C8B-B14F-4D97-AF65-F5344CB8AC3E}">
        <p14:creationId xmlns:p14="http://schemas.microsoft.com/office/powerpoint/2010/main" val="2050519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This Photo</a:t>
            </a:r>
            <a:r>
              <a:rPr lang="en-US" dirty="0"/>
              <a:t> by Unknown author is licensed under </a:t>
            </a:r>
            <a:r>
              <a:rPr lang="en-US" dirty="0">
                <a:hlinkClick r:id="rId4"/>
              </a:rPr>
              <a:t>CC BY-NC-ND</a:t>
            </a:r>
            <a:r>
              <a:rPr lang="en-US" dirty="0"/>
              <a:t>.</a:t>
            </a:r>
          </a:p>
          <a:p>
            <a:endParaRPr lang="en-US">
              <a:cs typeface="Calibri"/>
            </a:endParaRPr>
          </a:p>
          <a:p>
            <a:r>
              <a:rPr lang="en-US" dirty="0">
                <a:cs typeface="Calibri"/>
              </a:rPr>
              <a:t>'Family studies have consistently demonstrated that relatives of those with ADHD are more likely to have the disorder, be that parents, siblings or half-siblings' (Langley, K. (2018) within the Oxford Textbook of Attention Deficit Hyperactivity Disorder Ed. By </a:t>
            </a:r>
            <a:r>
              <a:rPr lang="en-US" dirty="0" err="1">
                <a:cs typeface="Calibri"/>
              </a:rPr>
              <a:t>Banashchewski</a:t>
            </a:r>
            <a:r>
              <a:rPr lang="en-US" dirty="0">
                <a:cs typeface="Calibri"/>
              </a:rPr>
              <a:t> et al.) </a:t>
            </a:r>
          </a:p>
          <a:p>
            <a:r>
              <a:rPr lang="en-US" dirty="0">
                <a:cs typeface="Calibri"/>
              </a:rPr>
              <a:t>Twin studies give 'robustness to this and suggesting a heritability of 70 –80% </a:t>
            </a:r>
          </a:p>
          <a:p>
            <a:r>
              <a:rPr lang="en-US" dirty="0">
                <a:cs typeface="Calibri"/>
              </a:rPr>
              <a:t>Research has identified hundreds of genes which either show direct heritability or an increased prevalence to environmental factors from every thing from month of birth to mother smoking. Many have identified genes with a link to dopamine transporters or receptors.</a:t>
            </a:r>
          </a:p>
        </p:txBody>
      </p:sp>
      <p:sp>
        <p:nvSpPr>
          <p:cNvPr id="4" name="Slide Number Placeholder 3"/>
          <p:cNvSpPr>
            <a:spLocks noGrp="1"/>
          </p:cNvSpPr>
          <p:nvPr>
            <p:ph type="sldNum" sz="quarter" idx="5"/>
          </p:nvPr>
        </p:nvSpPr>
        <p:spPr/>
        <p:txBody>
          <a:bodyPr/>
          <a:lstStyle/>
          <a:p>
            <a:fld id="{E88B3038-7A08-46F5-B40F-6296FC22BFBF}" type="slidenum">
              <a:rPr lang="en-GB"/>
              <a:t>13</a:t>
            </a:fld>
            <a:endParaRPr lang="en-GB"/>
          </a:p>
        </p:txBody>
      </p:sp>
    </p:spTree>
    <p:extLst>
      <p:ext uri="{BB962C8B-B14F-4D97-AF65-F5344CB8AC3E}">
        <p14:creationId xmlns:p14="http://schemas.microsoft.com/office/powerpoint/2010/main" val="3133131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20000"/>
              </a:lnSpc>
              <a:spcBef>
                <a:spcPts val="1000"/>
              </a:spcBef>
            </a:pPr>
            <a:r>
              <a:rPr lang="en-GB"/>
              <a:t>According to </a:t>
            </a:r>
            <a:r>
              <a:rPr lang="en-GB" err="1"/>
              <a:t>StockKranowitz</a:t>
            </a:r>
            <a:r>
              <a:rPr lang="en-GB"/>
              <a:t>, C. (2018) </a:t>
            </a:r>
            <a:r>
              <a:rPr lang="en-GB" i="1"/>
              <a:t>3 Types of Sensory Disorders that Look Like ADHD </a:t>
            </a:r>
            <a:r>
              <a:rPr lang="en-GB" err="1"/>
              <a:t>ADDITUDEMagazine</a:t>
            </a:r>
            <a:r>
              <a:rPr lang="en-GB"/>
              <a:t> (Accessed on January 12th, 2020).</a:t>
            </a:r>
            <a:endParaRPr lang="en-US"/>
          </a:p>
          <a:p>
            <a:pPr marL="171450" indent="-171450">
              <a:lnSpc>
                <a:spcPct val="120000"/>
              </a:lnSpc>
              <a:spcBef>
                <a:spcPts val="1000"/>
              </a:spcBef>
              <a:buFont typeface="Arial"/>
              <a:buChar char="•"/>
            </a:pPr>
            <a:r>
              <a:rPr lang="en-GB"/>
              <a:t>Rodden, J (Updated Nov 2019) What is Sensory Processing Disorder? </a:t>
            </a:r>
            <a:r>
              <a:rPr lang="en-GB" err="1"/>
              <a:t>ADDITUDEMagazine</a:t>
            </a:r>
            <a:r>
              <a:rPr lang="en-GB"/>
              <a:t> (Accessed on January 12th, 2020).</a:t>
            </a:r>
            <a:endParaRPr lang="en-GB">
              <a:cs typeface="Calibri"/>
            </a:endParaRPr>
          </a:p>
          <a:p>
            <a:endParaRPr lang="en-GB" u="sng"/>
          </a:p>
          <a:p>
            <a:r>
              <a:rPr lang="en-GB" u="sng"/>
              <a:t>Sensory Modulation Disorder </a:t>
            </a:r>
            <a:endParaRPr lang="en-US">
              <a:cs typeface="Calibri"/>
            </a:endParaRPr>
          </a:p>
          <a:p>
            <a:pPr marL="285750" indent="-285750">
              <a:buFont typeface="Wingdings,Sans-Serif"/>
              <a:buChar char="•"/>
            </a:pPr>
            <a:r>
              <a:rPr lang="en-GB"/>
              <a:t>Over-responder: avoids things by covering ears, closing eyes etc.</a:t>
            </a:r>
            <a:endParaRPr lang="en-US"/>
          </a:p>
          <a:p>
            <a:pPr marL="285750" indent="-285750">
              <a:buFont typeface="Wingdings,Sans-Serif"/>
              <a:buChar char="•"/>
            </a:pPr>
            <a:r>
              <a:rPr lang="en-GB"/>
              <a:t>Under-responder: appears to disregard things unless they are very loud, very hot etc. Sensory craver: wants as many sensations as possible (the bumper and crasher)</a:t>
            </a:r>
            <a:endParaRPr lang="en-US"/>
          </a:p>
          <a:p>
            <a:endParaRPr lang="en-GB"/>
          </a:p>
          <a:p>
            <a:r>
              <a:rPr lang="en-GB" u="sng"/>
              <a:t>Sensory Discrimination Difficulties </a:t>
            </a:r>
            <a:endParaRPr lang="en-US"/>
          </a:p>
          <a:p>
            <a:pPr marL="285750" indent="-285750">
              <a:buFont typeface="Wingdings,Sans-Serif"/>
              <a:buChar char="•"/>
            </a:pPr>
            <a:r>
              <a:rPr lang="en-GB"/>
              <a:t>These children don’t learn from the information they get from their senses </a:t>
            </a:r>
            <a:r>
              <a:rPr lang="en-GB" err="1"/>
              <a:t>e.g</a:t>
            </a:r>
            <a:r>
              <a:rPr lang="en-GB"/>
              <a:t> doesn’t use proprioception to evaluate how mu</a:t>
            </a:r>
            <a:endParaRPr lang="en-US"/>
          </a:p>
          <a:p>
            <a:pPr marL="285750" indent="-285750">
              <a:buFont typeface="Wingdings,Sans-Serif"/>
              <a:buChar char="•"/>
            </a:pPr>
            <a:endParaRPr lang="en-GB"/>
          </a:p>
          <a:p>
            <a:r>
              <a:rPr lang="en-GB" u="sng"/>
              <a:t>Sensory-Based Motor Disorder </a:t>
            </a:r>
            <a:endParaRPr lang="en-US"/>
          </a:p>
          <a:p>
            <a:pPr marL="285750" indent="-285750">
              <a:buFont typeface="Wingdings,Sans-Serif"/>
              <a:buChar char="•"/>
            </a:pPr>
            <a:r>
              <a:rPr lang="en-GB" err="1"/>
              <a:t>i</a:t>
            </a:r>
            <a:r>
              <a:rPr lang="en-GB"/>
              <a:t>)The first is postural disorder — let’s call this child the “</a:t>
            </a:r>
            <a:r>
              <a:rPr lang="en-GB" err="1"/>
              <a:t>slumper</a:t>
            </a:r>
            <a:r>
              <a:rPr lang="en-GB"/>
              <a:t>”  ii) Dyspraxia – the "fumbler"</a:t>
            </a: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20</a:t>
            </a:fld>
            <a:endParaRPr lang="en-GB"/>
          </a:p>
        </p:txBody>
      </p:sp>
    </p:spTree>
    <p:extLst>
      <p:ext uri="{BB962C8B-B14F-4D97-AF65-F5344CB8AC3E}">
        <p14:creationId xmlns:p14="http://schemas.microsoft.com/office/powerpoint/2010/main" val="16620888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20000"/>
              </a:lnSpc>
              <a:spcBef>
                <a:spcPts val="1000"/>
              </a:spcBef>
            </a:pPr>
            <a:r>
              <a:rPr lang="en-US" b="1" u="sng"/>
              <a:t>Behaviour:</a:t>
            </a:r>
            <a:endParaRPr lang="en-US"/>
          </a:p>
          <a:p>
            <a:pPr marL="171450" indent="-171450">
              <a:lnSpc>
                <a:spcPct val="120000"/>
              </a:lnSpc>
              <a:spcBef>
                <a:spcPts val="1000"/>
              </a:spcBef>
              <a:buFont typeface="Arial,Sans-Serif"/>
              <a:buChar char="•"/>
            </a:pPr>
            <a:r>
              <a:rPr lang="en-US"/>
              <a:t>Resists boundaries, non-compliant</a:t>
            </a:r>
          </a:p>
          <a:p>
            <a:pPr marL="171450" indent="-171450">
              <a:lnSpc>
                <a:spcPct val="120000"/>
              </a:lnSpc>
              <a:spcBef>
                <a:spcPts val="1000"/>
              </a:spcBef>
              <a:buFont typeface="Arial,Sans-Serif"/>
              <a:buChar char="•"/>
            </a:pPr>
            <a:r>
              <a:rPr lang="en-US"/>
              <a:t>Difficult behaviour that is overly challenging</a:t>
            </a:r>
          </a:p>
          <a:p>
            <a:pPr marL="171450" indent="-171450">
              <a:lnSpc>
                <a:spcPct val="120000"/>
              </a:lnSpc>
              <a:spcBef>
                <a:spcPts val="1000"/>
              </a:spcBef>
              <a:buFont typeface="Arial,Sans-Serif"/>
              <a:buChar char="•"/>
            </a:pPr>
            <a:r>
              <a:rPr lang="en-US"/>
              <a:t>Unpredictable, easily triggered emotional outbursts</a:t>
            </a:r>
          </a:p>
          <a:p>
            <a:pPr marL="171450" indent="-171450">
              <a:lnSpc>
                <a:spcPct val="120000"/>
              </a:lnSpc>
              <a:spcBef>
                <a:spcPts val="1000"/>
              </a:spcBef>
              <a:buFont typeface="Arial,Sans-Serif"/>
              <a:buChar char="•"/>
            </a:pPr>
            <a:r>
              <a:rPr lang="en-US"/>
              <a:t>Loses concentration easily</a:t>
            </a:r>
          </a:p>
          <a:p>
            <a:pPr marL="171450" indent="-171450">
              <a:lnSpc>
                <a:spcPct val="120000"/>
              </a:lnSpc>
              <a:spcBef>
                <a:spcPts val="1000"/>
              </a:spcBef>
              <a:buFont typeface="Arial,Sans-Serif"/>
              <a:buChar char="•"/>
            </a:pPr>
            <a:r>
              <a:rPr lang="en-US"/>
              <a:t>Impulsive, often acts without thinking</a:t>
            </a:r>
          </a:p>
          <a:p>
            <a:pPr marL="171450" indent="-171450">
              <a:lnSpc>
                <a:spcPct val="120000"/>
              </a:lnSpc>
              <a:spcBef>
                <a:spcPts val="1000"/>
              </a:spcBef>
              <a:buFont typeface="Arial,Sans-Serif"/>
              <a:buChar char="•"/>
            </a:pPr>
            <a:r>
              <a:rPr lang="en-US"/>
              <a:t>Restless, highly active</a:t>
            </a:r>
          </a:p>
          <a:p>
            <a:pPr marL="171450" indent="-171450">
              <a:lnSpc>
                <a:spcPct val="120000"/>
              </a:lnSpc>
              <a:spcBef>
                <a:spcPts val="1000"/>
              </a:spcBef>
              <a:buFont typeface="Arial,Sans-Serif"/>
              <a:buChar char="•"/>
            </a:pPr>
            <a:endParaRPr lang="en-US"/>
          </a:p>
          <a:p>
            <a:pPr>
              <a:lnSpc>
                <a:spcPct val="120000"/>
              </a:lnSpc>
              <a:spcBef>
                <a:spcPts val="1000"/>
              </a:spcBef>
            </a:pPr>
            <a:r>
              <a:rPr lang="en-US" b="1" u="sng"/>
              <a:t>Play and task behaviours:</a:t>
            </a:r>
            <a:endParaRPr lang="en-US"/>
          </a:p>
          <a:p>
            <a:pPr marL="171450" indent="-171450">
              <a:lnSpc>
                <a:spcPct val="120000"/>
              </a:lnSpc>
              <a:spcBef>
                <a:spcPts val="1000"/>
              </a:spcBef>
              <a:buFont typeface="Arial,Sans-Serif"/>
              <a:buChar char="•"/>
            </a:pPr>
            <a:endParaRPr lang="en-US"/>
          </a:p>
          <a:p>
            <a:pPr marL="171450" indent="-171450">
              <a:lnSpc>
                <a:spcPct val="120000"/>
              </a:lnSpc>
              <a:spcBef>
                <a:spcPts val="1000"/>
              </a:spcBef>
              <a:buFont typeface="Arial,Sans-Serif"/>
              <a:buChar char="•"/>
            </a:pPr>
            <a:r>
              <a:rPr lang="en-US"/>
              <a:t>Possessive about playing with other children</a:t>
            </a:r>
          </a:p>
          <a:p>
            <a:pPr marL="171450" indent="-171450">
              <a:lnSpc>
                <a:spcPct val="120000"/>
              </a:lnSpc>
              <a:spcBef>
                <a:spcPts val="1000"/>
              </a:spcBef>
              <a:buFont typeface="Arial,Sans-Serif"/>
              <a:buChar char="•"/>
            </a:pPr>
            <a:r>
              <a:rPr lang="en-US"/>
              <a:t>Wants to join in but struggles to get along with others</a:t>
            </a:r>
          </a:p>
          <a:p>
            <a:pPr marL="171450" indent="-171450">
              <a:lnSpc>
                <a:spcPct val="120000"/>
              </a:lnSpc>
              <a:spcBef>
                <a:spcPts val="1000"/>
              </a:spcBef>
              <a:buFont typeface="Arial,Sans-Serif"/>
              <a:buChar char="•"/>
            </a:pPr>
            <a:r>
              <a:rPr lang="en-US"/>
              <a:t>Overly controlling and bossy with other children</a:t>
            </a:r>
          </a:p>
          <a:p>
            <a:pPr marL="171450" indent="-171450">
              <a:lnSpc>
                <a:spcPct val="120000"/>
              </a:lnSpc>
              <a:spcBef>
                <a:spcPts val="1000"/>
              </a:spcBef>
              <a:buFont typeface="Arial,Sans-Serif"/>
              <a:buChar char="•"/>
            </a:pPr>
            <a:r>
              <a:rPr lang="en-US"/>
              <a:t>Can be quite boisterous and rough towards other children. May be seen as bullying</a:t>
            </a:r>
          </a:p>
          <a:p>
            <a:pPr marL="171450" indent="-171450">
              <a:lnSpc>
                <a:spcPct val="120000"/>
              </a:lnSpc>
              <a:spcBef>
                <a:spcPts val="1000"/>
              </a:spcBef>
              <a:buFont typeface="Arial,Sans-Serif"/>
              <a:buChar char="•"/>
            </a:pPr>
            <a:r>
              <a:rPr lang="en-US"/>
              <a:t>When does interact with another child, tends to be easily led</a:t>
            </a:r>
          </a:p>
          <a:p>
            <a:pPr marL="171450" indent="-171450">
              <a:lnSpc>
                <a:spcPct val="120000"/>
              </a:lnSpc>
              <a:spcBef>
                <a:spcPts val="1000"/>
              </a:spcBef>
              <a:buFont typeface="Arial,Sans-Serif"/>
              <a:buChar char="•"/>
            </a:pPr>
            <a:r>
              <a:rPr lang="en-US"/>
              <a:t>Overly enthusiastic about new play or tasks</a:t>
            </a:r>
          </a:p>
          <a:p>
            <a:pPr marL="171450" indent="-171450">
              <a:lnSpc>
                <a:spcPct val="120000"/>
              </a:lnSpc>
              <a:spcBef>
                <a:spcPts val="1000"/>
              </a:spcBef>
              <a:buFont typeface="Arial,Sans-Serif"/>
              <a:buChar char="•"/>
            </a:pPr>
            <a:r>
              <a:rPr lang="en-US"/>
              <a:t>Reluctant to engage in new or play tasks</a:t>
            </a:r>
          </a:p>
          <a:p>
            <a:pPr marL="171450" indent="-171450">
              <a:lnSpc>
                <a:spcPct val="120000"/>
              </a:lnSpc>
              <a:spcBef>
                <a:spcPts val="1000"/>
              </a:spcBef>
              <a:buFont typeface="Arial,Sans-Serif"/>
              <a:buChar char="•"/>
            </a:pPr>
            <a:r>
              <a:rPr lang="en-US"/>
              <a:t>Finds it difficult to settle to task,</a:t>
            </a:r>
          </a:p>
          <a:p>
            <a:pPr marL="171450" indent="-171450">
              <a:lnSpc>
                <a:spcPct val="120000"/>
              </a:lnSpc>
              <a:spcBef>
                <a:spcPts val="1000"/>
              </a:spcBef>
              <a:buFont typeface="Arial,Sans-Serif"/>
              <a:buChar char="•"/>
            </a:pPr>
            <a:r>
              <a:rPr lang="en-US"/>
              <a:t>Overly competitive, always wants to be first</a:t>
            </a:r>
          </a:p>
          <a:p>
            <a:pPr marL="171450" indent="-171450">
              <a:lnSpc>
                <a:spcPct val="120000"/>
              </a:lnSpc>
              <a:spcBef>
                <a:spcPts val="1000"/>
              </a:spcBef>
              <a:buFont typeface="Arial,Sans-Serif"/>
              <a:buChar char="•"/>
            </a:pPr>
            <a:r>
              <a:rPr lang="en-US"/>
              <a:t>Tends to get over-involved in task  to exclusion of others</a:t>
            </a:r>
          </a:p>
          <a:p>
            <a:pPr marL="171450" indent="-171450">
              <a:lnSpc>
                <a:spcPct val="120000"/>
              </a:lnSpc>
              <a:spcBef>
                <a:spcPts val="1000"/>
              </a:spcBef>
              <a:buFont typeface="Arial,Sans-Serif"/>
              <a:buChar char="•"/>
            </a:pPr>
            <a:endParaRPr lang="en-US"/>
          </a:p>
          <a:p>
            <a:pPr marL="228600" indent="-228600">
              <a:lnSpc>
                <a:spcPct val="120000"/>
              </a:lnSpc>
              <a:spcBef>
                <a:spcPts val="1000"/>
              </a:spcBef>
            </a:pPr>
            <a:r>
              <a:rPr lang="en-US" b="1" u="sng"/>
              <a:t>Attachment behaviours:</a:t>
            </a:r>
            <a:endParaRPr lang="en-US"/>
          </a:p>
          <a:p>
            <a:pPr marL="228600" indent="-228600">
              <a:lnSpc>
                <a:spcPct val="120000"/>
              </a:lnSpc>
              <a:spcBef>
                <a:spcPts val="1000"/>
              </a:spcBef>
            </a:pPr>
            <a:endParaRPr lang="en-US"/>
          </a:p>
          <a:p>
            <a:pPr marL="228600" indent="-228600">
              <a:lnSpc>
                <a:spcPct val="120000"/>
              </a:lnSpc>
              <a:spcBef>
                <a:spcPts val="1000"/>
              </a:spcBef>
            </a:pPr>
            <a:r>
              <a:rPr lang="en-US"/>
              <a:t>Doesn’t look back, takes little notice of caregiver</a:t>
            </a:r>
          </a:p>
          <a:p>
            <a:pPr marL="228600" indent="-228600">
              <a:lnSpc>
                <a:spcPct val="120000"/>
              </a:lnSpc>
              <a:spcBef>
                <a:spcPts val="1000"/>
              </a:spcBef>
            </a:pPr>
            <a:r>
              <a:rPr lang="en-US"/>
              <a:t>Cries, hard to soothe. Appears not comforted</a:t>
            </a:r>
          </a:p>
          <a:p>
            <a:pPr marL="228600" indent="-228600">
              <a:lnSpc>
                <a:spcPct val="120000"/>
              </a:lnSpc>
              <a:spcBef>
                <a:spcPts val="1000"/>
              </a:spcBef>
            </a:pPr>
            <a:r>
              <a:rPr lang="en-US"/>
              <a:t>Stays close to adult, tries to gain attention, talks a lot</a:t>
            </a:r>
          </a:p>
          <a:p>
            <a:pPr marL="228600" indent="-228600">
              <a:lnSpc>
                <a:spcPct val="120000"/>
              </a:lnSpc>
              <a:spcBef>
                <a:spcPts val="1000"/>
              </a:spcBef>
            </a:pPr>
            <a:r>
              <a:rPr lang="en-US"/>
              <a:t>Difficult to relate to, avoids eye-contact</a:t>
            </a:r>
          </a:p>
          <a:p>
            <a:pPr marL="228600" indent="-228600">
              <a:lnSpc>
                <a:spcPct val="120000"/>
              </a:lnSpc>
              <a:spcBef>
                <a:spcPts val="1000"/>
              </a:spcBef>
            </a:pPr>
            <a:r>
              <a:rPr lang="en-US"/>
              <a:t>Overly demanding and attention needing</a:t>
            </a:r>
          </a:p>
          <a:p>
            <a:pPr marL="228600" indent="-228600">
              <a:lnSpc>
                <a:spcPct val="120000"/>
              </a:lnSpc>
              <a:spcBef>
                <a:spcPts val="1000"/>
              </a:spcBef>
            </a:pPr>
            <a:r>
              <a:rPr lang="en-US"/>
              <a:t>Likes to be in control/ in charge</a:t>
            </a:r>
          </a:p>
          <a:p>
            <a:pPr marL="228600" indent="-228600">
              <a:lnSpc>
                <a:spcPct val="120000"/>
              </a:lnSpc>
              <a:spcBef>
                <a:spcPts val="1000"/>
              </a:spcBef>
            </a:pPr>
            <a:r>
              <a:rPr lang="en-US"/>
              <a:t>Asks personal questions even though does not mean to be rude - Shows little interest in visitor</a:t>
            </a:r>
          </a:p>
          <a:p>
            <a:pPr marL="228600" indent="-228600">
              <a:lnSpc>
                <a:spcPct val="120000"/>
              </a:lnSpc>
              <a:spcBef>
                <a:spcPts val="1000"/>
              </a:spcBef>
            </a:pPr>
            <a:r>
              <a:rPr lang="en-US"/>
              <a:t>Appears overly distressed - Acts as if nothing has happened </a:t>
            </a:r>
          </a:p>
          <a:p>
            <a:pPr marL="228600" indent="-228600">
              <a:lnSpc>
                <a:spcPct val="120000"/>
              </a:lnSpc>
              <a:spcBef>
                <a:spcPts val="1000"/>
              </a:spcBef>
            </a:pPr>
            <a:r>
              <a:rPr lang="en-US"/>
              <a:t>Needs lots of soothing and resists being comforted - Appears not to need soothing</a:t>
            </a:r>
          </a:p>
          <a:p>
            <a:pPr marL="228600" indent="-228600">
              <a:lnSpc>
                <a:spcPct val="120000"/>
              </a:lnSpc>
              <a:spcBef>
                <a:spcPts val="1000"/>
              </a:spcBef>
            </a:pPr>
            <a:endParaRPr lang="en-US"/>
          </a:p>
          <a:p>
            <a:pPr marL="228600" indent="-228600">
              <a:lnSpc>
                <a:spcPct val="120000"/>
              </a:lnSpc>
              <a:spcBef>
                <a:spcPts val="1000"/>
              </a:spcBef>
            </a:pPr>
            <a:r>
              <a:rPr lang="en-US" b="1" u="sng"/>
              <a:t>Emotional state:</a:t>
            </a:r>
            <a:endParaRPr lang="en-US"/>
          </a:p>
          <a:p>
            <a:pPr marL="228600" indent="-228600">
              <a:lnSpc>
                <a:spcPct val="120000"/>
              </a:lnSpc>
              <a:spcBef>
                <a:spcPts val="1000"/>
              </a:spcBef>
            </a:pPr>
            <a:r>
              <a:rPr lang="en-US"/>
              <a:t>Appears overly anxious, worried or distressed</a:t>
            </a:r>
          </a:p>
          <a:p>
            <a:pPr marL="228600" indent="-228600">
              <a:lnSpc>
                <a:spcPct val="120000"/>
              </a:lnSpc>
              <a:spcBef>
                <a:spcPts val="1000"/>
              </a:spcBef>
            </a:pPr>
            <a:r>
              <a:rPr lang="en-US"/>
              <a:t>Appears very sensitive, easily upset</a:t>
            </a:r>
          </a:p>
          <a:p>
            <a:pPr marL="228600" indent="-228600">
              <a:lnSpc>
                <a:spcPct val="120000"/>
              </a:lnSpc>
              <a:spcBef>
                <a:spcPts val="1000"/>
              </a:spcBef>
            </a:pPr>
            <a:r>
              <a:rPr lang="en-US"/>
              <a:t>It is easy to tell how the child is feeling</a:t>
            </a:r>
          </a:p>
          <a:p>
            <a:pPr marL="228600" indent="-228600">
              <a:lnSpc>
                <a:spcPct val="120000"/>
              </a:lnSpc>
              <a:spcBef>
                <a:spcPts val="1000"/>
              </a:spcBef>
            </a:pPr>
            <a:r>
              <a:rPr lang="en-US"/>
              <a:t>Tends to hurt others</a:t>
            </a:r>
          </a:p>
          <a:p>
            <a:pPr marL="228600" indent="-228600">
              <a:lnSpc>
                <a:spcPct val="120000"/>
              </a:lnSpc>
              <a:spcBef>
                <a:spcPts val="1000"/>
              </a:spcBef>
            </a:pPr>
            <a:r>
              <a:rPr lang="en-US"/>
              <a:t>Tends to hurt self</a:t>
            </a:r>
          </a:p>
          <a:p>
            <a:pPr marL="228600" indent="-228600">
              <a:lnSpc>
                <a:spcPct val="120000"/>
              </a:lnSpc>
              <a:spcBef>
                <a:spcPts val="1000"/>
              </a:spcBef>
            </a:pPr>
            <a:endParaRPr lang="en-US"/>
          </a:p>
          <a:p>
            <a:pPr marL="228600" indent="-228600">
              <a:lnSpc>
                <a:spcPct val="120000"/>
              </a:lnSpc>
              <a:spcBef>
                <a:spcPts val="1000"/>
              </a:spcBef>
            </a:pPr>
            <a:r>
              <a:rPr lang="en-US" b="1" u="sng"/>
              <a:t>Attitude to attendance at school:</a:t>
            </a:r>
            <a:endParaRPr lang="en-US"/>
          </a:p>
          <a:p>
            <a:pPr marL="228600" indent="-228600">
              <a:lnSpc>
                <a:spcPct val="120000"/>
              </a:lnSpc>
              <a:spcBef>
                <a:spcPts val="1000"/>
              </a:spcBef>
            </a:pPr>
            <a:r>
              <a:rPr lang="en-US"/>
              <a:t>Can become very disruptive or oppositional when directed by adults</a:t>
            </a:r>
          </a:p>
          <a:p>
            <a:pPr marL="228600" indent="-228600">
              <a:lnSpc>
                <a:spcPct val="120000"/>
              </a:lnSpc>
              <a:spcBef>
                <a:spcPts val="1000"/>
              </a:spcBef>
            </a:pPr>
            <a:endParaRPr lang="en-US"/>
          </a:p>
          <a:p>
            <a:pPr marL="228600" indent="-228600">
              <a:lnSpc>
                <a:spcPct val="120000"/>
              </a:lnSpc>
              <a:spcBef>
                <a:spcPts val="1000"/>
              </a:spcBef>
            </a:pPr>
            <a:endParaRPr lang="en-US"/>
          </a:p>
          <a:p>
            <a:pPr>
              <a:lnSpc>
                <a:spcPct val="120000"/>
              </a:lnSpc>
              <a:spcBef>
                <a:spcPts val="1000"/>
              </a:spcBef>
            </a:pPr>
            <a:endParaRPr lang="en-US"/>
          </a:p>
          <a:p>
            <a:pPr marL="171450" indent="-171450">
              <a:lnSpc>
                <a:spcPct val="120000"/>
              </a:lnSpc>
              <a:spcBef>
                <a:spcPts val="1000"/>
              </a:spcBef>
              <a:buFont typeface="Arial,Sans-Serif"/>
              <a:buChar char="•"/>
            </a:pPr>
            <a:endParaRPr lang="en-US"/>
          </a:p>
          <a:p>
            <a:pPr>
              <a:lnSpc>
                <a:spcPct val="120000"/>
              </a:lnSpc>
              <a:spcBef>
                <a:spcPts val="1000"/>
              </a:spcBef>
            </a:pPr>
            <a:endParaRPr lang="en-US"/>
          </a:p>
          <a:p>
            <a:endParaRPr lang="en-US">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14</a:t>
            </a:fld>
            <a:endParaRPr lang="en-GB"/>
          </a:p>
        </p:txBody>
      </p:sp>
    </p:spTree>
    <p:extLst>
      <p:ext uri="{BB962C8B-B14F-4D97-AF65-F5344CB8AC3E}">
        <p14:creationId xmlns:p14="http://schemas.microsoft.com/office/powerpoint/2010/main" val="2955496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Developmental</a:t>
            </a:r>
          </a:p>
          <a:p>
            <a:endParaRPr lang="en-GB" dirty="0">
              <a:cs typeface="Calibri"/>
            </a:endParaRPr>
          </a:p>
          <a:p>
            <a:r>
              <a:rPr lang="en-GB" dirty="0">
                <a:cs typeface="Calibri"/>
              </a:rPr>
              <a:t>Diagnostic</a:t>
            </a:r>
          </a:p>
          <a:p>
            <a:endParaRPr lang="en-GB" dirty="0">
              <a:cs typeface="Calibri"/>
            </a:endParaRPr>
          </a:p>
          <a:p>
            <a:r>
              <a:rPr lang="en-GB" dirty="0">
                <a:cs typeface="Calibri"/>
              </a:rPr>
              <a:t>Mental health</a:t>
            </a:r>
          </a:p>
        </p:txBody>
      </p:sp>
      <p:sp>
        <p:nvSpPr>
          <p:cNvPr id="4" name="Slide Number Placeholder 3"/>
          <p:cNvSpPr>
            <a:spLocks noGrp="1"/>
          </p:cNvSpPr>
          <p:nvPr>
            <p:ph type="sldNum" sz="quarter" idx="5"/>
          </p:nvPr>
        </p:nvSpPr>
        <p:spPr/>
        <p:txBody>
          <a:bodyPr/>
          <a:lstStyle/>
          <a:p>
            <a:fld id="{E88B3038-7A08-46F5-B40F-6296FC22BFBF}" type="slidenum">
              <a:rPr lang="en-GB"/>
              <a:t>16</a:t>
            </a:fld>
            <a:endParaRPr lang="en-GB"/>
          </a:p>
        </p:txBody>
      </p:sp>
    </p:spTree>
    <p:extLst>
      <p:ext uri="{BB962C8B-B14F-4D97-AF65-F5344CB8AC3E}">
        <p14:creationId xmlns:p14="http://schemas.microsoft.com/office/powerpoint/2010/main" val="3360800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LP and his dad</a:t>
            </a:r>
          </a:p>
          <a:p>
            <a:endParaRPr lang="en-GB" dirty="0">
              <a:cs typeface="Calibri"/>
            </a:endParaRPr>
          </a:p>
          <a:p>
            <a:r>
              <a:rPr lang="en-GB" dirty="0">
                <a:cs typeface="Calibri"/>
              </a:rPr>
              <a:t>Oxley and </a:t>
            </a:r>
            <a:r>
              <a:rPr lang="en-GB" dirty="0" err="1">
                <a:cs typeface="Calibri"/>
              </a:rPr>
              <a:t>Stringaris</a:t>
            </a:r>
            <a:r>
              <a:rPr lang="en-GB" dirty="0">
                <a:cs typeface="Calibri"/>
              </a:rPr>
              <a:t> Chapter 22 of the Oxford Textbook of ADHD</a:t>
            </a:r>
          </a:p>
        </p:txBody>
      </p:sp>
      <p:sp>
        <p:nvSpPr>
          <p:cNvPr id="4" name="Slide Number Placeholder 3"/>
          <p:cNvSpPr>
            <a:spLocks noGrp="1"/>
          </p:cNvSpPr>
          <p:nvPr>
            <p:ph type="sldNum" sz="quarter" idx="5"/>
          </p:nvPr>
        </p:nvSpPr>
        <p:spPr/>
        <p:txBody>
          <a:bodyPr/>
          <a:lstStyle/>
          <a:p>
            <a:fld id="{E88B3038-7A08-46F5-B40F-6296FC22BFBF}" type="slidenum">
              <a:rPr lang="en-GB"/>
              <a:t>17</a:t>
            </a:fld>
            <a:endParaRPr lang="en-GB"/>
          </a:p>
        </p:txBody>
      </p:sp>
    </p:spTree>
    <p:extLst>
      <p:ext uri="{BB962C8B-B14F-4D97-AF65-F5344CB8AC3E}">
        <p14:creationId xmlns:p14="http://schemas.microsoft.com/office/powerpoint/2010/main" val="1136213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a:lnSpc>
                <a:spcPct val="120000"/>
              </a:lnSpc>
              <a:spcBef>
                <a:spcPts val="1000"/>
              </a:spcBef>
            </a:pPr>
            <a:r>
              <a:rPr lang="en-GB" dirty="0"/>
              <a:t>Whilst there may be a myriad of causes that have similar manifestations as ADHD and need to be ruled out...</a:t>
            </a:r>
            <a:endParaRPr lang="en-US" dirty="0"/>
          </a:p>
          <a:p>
            <a:pPr>
              <a:lnSpc>
                <a:spcPct val="120000"/>
              </a:lnSpc>
              <a:spcBef>
                <a:spcPts val="1000"/>
              </a:spcBef>
            </a:pPr>
            <a:r>
              <a:rPr lang="en-GB" dirty="0"/>
              <a:t> many of them are described as co-morbid with ADHD!</a:t>
            </a:r>
            <a:endParaRPr lang="en-US" dirty="0"/>
          </a:p>
          <a:p>
            <a:pPr>
              <a:lnSpc>
                <a:spcPct val="120000"/>
              </a:lnSpc>
              <a:spcBef>
                <a:spcPts val="1000"/>
              </a:spcBef>
            </a:pPr>
            <a:r>
              <a:rPr lang="en-GB" dirty="0"/>
              <a:t>so not only has this experience strengthened my resolve to show the evidence for FG but it's also made me question others.</a:t>
            </a:r>
            <a:endParaRPr lang="en-US" dirty="0"/>
          </a:p>
          <a:p>
            <a:endParaRPr lang="en-US" dirty="0">
              <a:cs typeface="Calibri"/>
            </a:endParaRPr>
          </a:p>
          <a:p>
            <a:endParaRPr lang="en-US" dirty="0">
              <a:cs typeface="Calibri"/>
            </a:endParaRPr>
          </a:p>
          <a:p>
            <a:endParaRPr lang="en-US" dirty="0">
              <a:cs typeface="Calibri"/>
            </a:endParaRPr>
          </a:p>
          <a:p>
            <a:endParaRPr lang="en-US" dirty="0"/>
          </a:p>
          <a:p>
            <a:r>
              <a:rPr lang="en-US" dirty="0">
                <a:hlinkClick r:id="rId3"/>
              </a:rPr>
              <a:t>This Photo</a:t>
            </a:r>
            <a:r>
              <a:rPr lang="en-US" dirty="0"/>
              <a:t> by Unknown author is licensed under </a:t>
            </a:r>
            <a:r>
              <a:rPr lang="en-US" dirty="0">
                <a:hlinkClick r:id="rId4"/>
              </a:rPr>
              <a:t>CC BY-SA</a:t>
            </a:r>
            <a:r>
              <a:rPr lang="en-US" dirty="0"/>
              <a:t>.</a:t>
            </a:r>
            <a:endParaRPr lang="en-US"/>
          </a:p>
        </p:txBody>
      </p:sp>
      <p:sp>
        <p:nvSpPr>
          <p:cNvPr id="4" name="Slide Number Placeholder 3"/>
          <p:cNvSpPr>
            <a:spLocks noGrp="1"/>
          </p:cNvSpPr>
          <p:nvPr>
            <p:ph type="sldNum" sz="quarter" idx="5"/>
          </p:nvPr>
        </p:nvSpPr>
        <p:spPr/>
        <p:txBody>
          <a:bodyPr/>
          <a:lstStyle/>
          <a:p>
            <a:fld id="{E88B3038-7A08-46F5-B40F-6296FC22BFBF}" type="slidenum">
              <a:rPr lang="en-GB"/>
              <a:t>18</a:t>
            </a:fld>
            <a:endParaRPr lang="en-GB"/>
          </a:p>
        </p:txBody>
      </p:sp>
    </p:spTree>
    <p:extLst>
      <p:ext uri="{BB962C8B-B14F-4D97-AF65-F5344CB8AC3E}">
        <p14:creationId xmlns:p14="http://schemas.microsoft.com/office/powerpoint/2010/main" val="20465016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20000"/>
              </a:lnSpc>
              <a:spcBef>
                <a:spcPts val="1000"/>
              </a:spcBef>
            </a:pPr>
            <a:r>
              <a:rPr lang="en-GB" dirty="0"/>
              <a:t>Most of the authors for each chapter of the Oxford ADHD textbook (2018) talk of lack of evidence.</a:t>
            </a:r>
            <a:endParaRPr lang="en-US" dirty="0"/>
          </a:p>
          <a:p>
            <a:pPr>
              <a:lnSpc>
                <a:spcPct val="120000"/>
              </a:lnSpc>
              <a:spcBef>
                <a:spcPts val="1000"/>
              </a:spcBef>
            </a:pPr>
            <a:r>
              <a:rPr lang="en-GB" dirty="0" err="1"/>
              <a:t>Sonuga</a:t>
            </a:r>
            <a:r>
              <a:rPr lang="en-GB" dirty="0"/>
              <a:t>-Barke and Harold cite current lack of evidence regarding the causal role of environmental factors in the development of the disorder will, it is hoped, stimulate the required therapeutic intervention. Such as computerised cognitive training.</a:t>
            </a:r>
            <a:endParaRPr lang="en-US" dirty="0"/>
          </a:p>
          <a:p>
            <a:pPr>
              <a:lnSpc>
                <a:spcPct val="120000"/>
              </a:lnSpc>
              <a:spcBef>
                <a:spcPts val="1000"/>
              </a:spcBef>
            </a:pPr>
            <a:r>
              <a:rPr lang="en-GB" dirty="0"/>
              <a:t>Neuroimaging tools although found links with neurobiology underlying ADHD they are still being developed.</a:t>
            </a:r>
            <a:endParaRPr lang="en-US" dirty="0"/>
          </a:p>
          <a:p>
            <a:pPr>
              <a:lnSpc>
                <a:spcPct val="120000"/>
              </a:lnSpc>
              <a:spcBef>
                <a:spcPts val="1000"/>
              </a:spcBef>
            </a:pPr>
            <a:r>
              <a:rPr lang="en-GB" dirty="0" err="1"/>
              <a:t>Merell</a:t>
            </a:r>
            <a:r>
              <a:rPr lang="en-GB" dirty="0"/>
              <a:t> and </a:t>
            </a:r>
            <a:r>
              <a:rPr lang="en-GB" dirty="0" err="1"/>
              <a:t>Sayal</a:t>
            </a:r>
            <a:r>
              <a:rPr lang="en-GB" dirty="0"/>
              <a:t>  'pressing need for a broad systematic review encompassing the full range of study designs and types of participants in studies of school-based interventions for ADHD</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19</a:t>
            </a:fld>
            <a:endParaRPr lang="en-GB"/>
          </a:p>
        </p:txBody>
      </p:sp>
    </p:spTree>
    <p:extLst>
      <p:ext uri="{BB962C8B-B14F-4D97-AF65-F5344CB8AC3E}">
        <p14:creationId xmlns:p14="http://schemas.microsoft.com/office/powerpoint/2010/main" val="1713736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By getting all the other thing which support Social and Emotional Behavioural Difficulties right we can say to our untrained eye we most definitely think it is a duck and pass it to ND to check...As we are not clinicians!</a:t>
            </a:r>
          </a:p>
          <a:p>
            <a:endParaRPr lang="en-GB" dirty="0">
              <a:cs typeface="Calibri"/>
            </a:endParaRPr>
          </a:p>
          <a:p>
            <a:r>
              <a:rPr lang="en-US" dirty="0">
                <a:hlinkClick r:id="rId3"/>
              </a:rPr>
              <a:t>These Photo</a:t>
            </a:r>
            <a:r>
              <a:rPr lang="en-US" dirty="0"/>
              <a:t> by Unknown author is licensed under </a:t>
            </a:r>
            <a:r>
              <a:rPr lang="en-US" dirty="0">
                <a:hlinkClick r:id="rId4"/>
              </a:rPr>
              <a:t>CC BY-SA</a:t>
            </a:r>
            <a:r>
              <a:rPr lang="en-US" dirty="0"/>
              <a:t>.</a:t>
            </a:r>
            <a:endParaRPr lang="en-GB" dirty="0"/>
          </a:p>
        </p:txBody>
      </p:sp>
      <p:sp>
        <p:nvSpPr>
          <p:cNvPr id="4" name="Slide Number Placeholder 3"/>
          <p:cNvSpPr>
            <a:spLocks noGrp="1"/>
          </p:cNvSpPr>
          <p:nvPr>
            <p:ph type="sldNum" sz="quarter" idx="5"/>
          </p:nvPr>
        </p:nvSpPr>
        <p:spPr/>
        <p:txBody>
          <a:bodyPr/>
          <a:lstStyle/>
          <a:p>
            <a:fld id="{E88B3038-7A08-46F5-B40F-6296FC22BFBF}" type="slidenum">
              <a:rPr lang="en-GB"/>
              <a:t>20</a:t>
            </a:fld>
            <a:endParaRPr lang="en-GB"/>
          </a:p>
        </p:txBody>
      </p:sp>
    </p:spTree>
    <p:extLst>
      <p:ext uri="{BB962C8B-B14F-4D97-AF65-F5344CB8AC3E}">
        <p14:creationId xmlns:p14="http://schemas.microsoft.com/office/powerpoint/2010/main" val="2185713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88B3038-7A08-46F5-B40F-6296FC22BFBF}" type="slidenum">
              <a:rPr lang="en-GB"/>
              <a:t>21</a:t>
            </a:fld>
            <a:endParaRPr lang="en-GB"/>
          </a:p>
        </p:txBody>
      </p:sp>
    </p:spTree>
    <p:extLst>
      <p:ext uri="{BB962C8B-B14F-4D97-AF65-F5344CB8AC3E}">
        <p14:creationId xmlns:p14="http://schemas.microsoft.com/office/powerpoint/2010/main" val="9017158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These Photo</a:t>
            </a:r>
            <a:r>
              <a:rPr lang="en-US"/>
              <a:t> by Unknown author is licensed under </a:t>
            </a:r>
            <a:r>
              <a:rPr lang="en-US">
                <a:hlinkClick r:id="rId4"/>
              </a:rPr>
              <a:t>CC BY-SA</a:t>
            </a:r>
            <a:r>
              <a:rPr lang="en-US"/>
              <a:t>.</a:t>
            </a:r>
          </a:p>
        </p:txBody>
      </p:sp>
      <p:sp>
        <p:nvSpPr>
          <p:cNvPr id="4" name="Slide Number Placeholder 3"/>
          <p:cNvSpPr>
            <a:spLocks noGrp="1"/>
          </p:cNvSpPr>
          <p:nvPr>
            <p:ph type="sldNum" sz="quarter" idx="5"/>
          </p:nvPr>
        </p:nvSpPr>
        <p:spPr/>
        <p:txBody>
          <a:bodyPr/>
          <a:lstStyle/>
          <a:p>
            <a:fld id="{E88B3038-7A08-46F5-B40F-6296FC22BFBF}" type="slidenum">
              <a:rPr lang="en-GB"/>
              <a:t>22</a:t>
            </a:fld>
            <a:endParaRPr lang="en-GB"/>
          </a:p>
        </p:txBody>
      </p:sp>
    </p:spTree>
    <p:extLst>
      <p:ext uri="{BB962C8B-B14F-4D97-AF65-F5344CB8AC3E}">
        <p14:creationId xmlns:p14="http://schemas.microsoft.com/office/powerpoint/2010/main" val="24692598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88B3038-7A08-46F5-B40F-6296FC22BFBF}" type="slidenum">
              <a:rPr lang="en-GB"/>
              <a:t>23</a:t>
            </a:fld>
            <a:endParaRPr lang="en-GB"/>
          </a:p>
        </p:txBody>
      </p:sp>
    </p:spTree>
    <p:extLst>
      <p:ext uri="{BB962C8B-B14F-4D97-AF65-F5344CB8AC3E}">
        <p14:creationId xmlns:p14="http://schemas.microsoft.com/office/powerpoint/2010/main" val="1078168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88B3038-7A08-46F5-B40F-6296FC22BFBF}" type="slidenum">
              <a:rPr lang="en-GB"/>
              <a:t>24</a:t>
            </a:fld>
            <a:endParaRPr lang="en-GB"/>
          </a:p>
        </p:txBody>
      </p:sp>
    </p:spTree>
    <p:extLst>
      <p:ext uri="{BB962C8B-B14F-4D97-AF65-F5344CB8AC3E}">
        <p14:creationId xmlns:p14="http://schemas.microsoft.com/office/powerpoint/2010/main" val="675258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1/23/2020</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dirty="0"/>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1/23/2020</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1/23/2020</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1/23/2020</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a:p>
        </p:txBody>
      </p:sp>
      <p:sp>
        <p:nvSpPr>
          <p:cNvPr id="3" name="Date Placeholder 2"/>
          <p:cNvSpPr>
            <a:spLocks noGrp="1"/>
          </p:cNvSpPr>
          <p:nvPr>
            <p:ph type="dt" sz="half" idx="10"/>
          </p:nvPr>
        </p:nvSpPr>
        <p:spPr/>
        <p:txBody>
          <a:bodyPr/>
          <a:lstStyle/>
          <a:p>
            <a:fld id="{48A87A34-81AB-432B-8DAE-1953F412C126}" type="datetimeFigureOut">
              <a:rPr lang="en-US" dirty="0"/>
              <a:t>1/23/2020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1/23/2020</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1/23/2020</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dirty="0"/>
              <a:t>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1/23/2020</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1/23/2020</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frontiersin.org/articles/10.3389/fpsyt.2015.00084/ful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esircworldwide.com/what-is-adverse-childhood-experiences/three-types-of-ace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hyperlink" Target="http://keenawareness.blogspot.com/2013/01/the-genetic-argument-understanding-that.html" TargetMode="Externa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www.squawkpoint.com/2011/05/the-pandoras-box-of-service-improvement-dare-you-open-it/"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5.tif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en.wikipedia.org/wiki/Redhead_(bird)" TargetMode="External"/><Relationship Id="rId3" Type="http://schemas.openxmlformats.org/officeDocument/2006/relationships/image" Target="../media/image47.jpeg"/><Relationship Id="rId7" Type="http://schemas.openxmlformats.org/officeDocument/2006/relationships/image" Target="../media/image49.jpeg"/><Relationship Id="rId12" Type="http://schemas.openxmlformats.org/officeDocument/2006/relationships/hyperlink" Target="https://en.wikipedia.org/wiki/Netta"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en.wikipedia.org/wiki/Wood_duck" TargetMode="External"/><Relationship Id="rId11" Type="http://schemas.openxmlformats.org/officeDocument/2006/relationships/image" Target="../media/image51.jpeg"/><Relationship Id="rId5" Type="http://schemas.openxmlformats.org/officeDocument/2006/relationships/image" Target="../media/image48.jpeg"/><Relationship Id="rId10" Type="http://schemas.openxmlformats.org/officeDocument/2006/relationships/hyperlink" Target="https://en.wikipedia.org/wiki/Rosy-billed_pochard" TargetMode="External"/><Relationship Id="rId4" Type="http://schemas.openxmlformats.org/officeDocument/2006/relationships/hyperlink" Target="https://en.wikipedia.org/wiki/White-headed_duck" TargetMode="External"/><Relationship Id="rId9" Type="http://schemas.openxmlformats.org/officeDocument/2006/relationships/image" Target="../media/image50.jpeg"/></Relationships>
</file>

<file path=ppt/slides/_rels/slide23.xml.rels><?xml version="1.0" encoding="UTF-8" standalone="yes"?>
<Relationships xmlns="http://schemas.openxmlformats.org/package/2006/relationships"><Relationship Id="rId3" Type="http://schemas.openxmlformats.org/officeDocument/2006/relationships/hyperlink" Target="https://beaconhouse.org.uk/wp-content/uploads/Brainstem-Calmer-Activities.pdf"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9"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9" name="Group 28">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0" name="Rectangle 29">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30">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4" name="Rectangle 33">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92" y="-1"/>
            <a:ext cx="121732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2B9CCAD9-1D1C-44DB-9BC4-912C4B2303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7" name="Freeform 5">
              <a:extLst>
                <a:ext uri="{FF2B5EF4-FFF2-40B4-BE49-F238E27FC236}">
                  <a16:creationId xmlns:a16="http://schemas.microsoft.com/office/drawing/2014/main" id="{28157D96-27A9-4D8B-B0B0-DE56CBA53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6">
              <a:extLst>
                <a:ext uri="{FF2B5EF4-FFF2-40B4-BE49-F238E27FC236}">
                  <a16:creationId xmlns:a16="http://schemas.microsoft.com/office/drawing/2014/main" id="{4E3CD45D-8191-42E4-A784-B140BAC42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7">
              <a:extLst>
                <a:ext uri="{FF2B5EF4-FFF2-40B4-BE49-F238E27FC236}">
                  <a16:creationId xmlns:a16="http://schemas.microsoft.com/office/drawing/2014/main" id="{52490F6E-EA2C-4B87-AB46-A113AD5F4C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bg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0" name="Freeform 8">
              <a:extLst>
                <a:ext uri="{FF2B5EF4-FFF2-40B4-BE49-F238E27FC236}">
                  <a16:creationId xmlns:a16="http://schemas.microsoft.com/office/drawing/2014/main" id="{9AB5722B-673A-44AA-8BB1-DDDCC4016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9">
              <a:extLst>
                <a:ext uri="{FF2B5EF4-FFF2-40B4-BE49-F238E27FC236}">
                  <a16:creationId xmlns:a16="http://schemas.microsoft.com/office/drawing/2014/main" id="{92EA1CA7-8593-45AF-B093-57394C194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0">
              <a:extLst>
                <a:ext uri="{FF2B5EF4-FFF2-40B4-BE49-F238E27FC236}">
                  <a16:creationId xmlns:a16="http://schemas.microsoft.com/office/drawing/2014/main" id="{6244AECB-5C98-493E-99B2-01E27C435C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1">
              <a:extLst>
                <a:ext uri="{FF2B5EF4-FFF2-40B4-BE49-F238E27FC236}">
                  <a16:creationId xmlns:a16="http://schemas.microsoft.com/office/drawing/2014/main" id="{F7F7FFBF-6D14-4896-93E3-FB0F193020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2">
              <a:extLst>
                <a:ext uri="{FF2B5EF4-FFF2-40B4-BE49-F238E27FC236}">
                  <a16:creationId xmlns:a16="http://schemas.microsoft.com/office/drawing/2014/main" id="{BE088677-0DFA-42E7-8B64-ED276E5C7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3">
              <a:extLst>
                <a:ext uri="{FF2B5EF4-FFF2-40B4-BE49-F238E27FC236}">
                  <a16:creationId xmlns:a16="http://schemas.microsoft.com/office/drawing/2014/main" id="{C13FA224-119E-41E9-858A-CA7B7FEE5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bg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4">
              <a:extLst>
                <a:ext uri="{FF2B5EF4-FFF2-40B4-BE49-F238E27FC236}">
                  <a16:creationId xmlns:a16="http://schemas.microsoft.com/office/drawing/2014/main" id="{C172ACE0-5D17-4F91-8E9A-A86FB5D4D8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bg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5">
              <a:extLst>
                <a:ext uri="{FF2B5EF4-FFF2-40B4-BE49-F238E27FC236}">
                  <a16:creationId xmlns:a16="http://schemas.microsoft.com/office/drawing/2014/main" id="{C2B7CF33-95B1-432D-B125-80D2340211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bg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6">
              <a:extLst>
                <a:ext uri="{FF2B5EF4-FFF2-40B4-BE49-F238E27FC236}">
                  <a16:creationId xmlns:a16="http://schemas.microsoft.com/office/drawing/2014/main" id="{1E3EEB73-0365-4E60-B10D-E58B062337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bg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9" name="Freeform 17">
              <a:extLst>
                <a:ext uri="{FF2B5EF4-FFF2-40B4-BE49-F238E27FC236}">
                  <a16:creationId xmlns:a16="http://schemas.microsoft.com/office/drawing/2014/main" id="{4E6A4E07-3D39-4DC9-A677-E6B0393C5B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8">
              <a:extLst>
                <a:ext uri="{FF2B5EF4-FFF2-40B4-BE49-F238E27FC236}">
                  <a16:creationId xmlns:a16="http://schemas.microsoft.com/office/drawing/2014/main" id="{5830D94D-8F55-45FA-B114-A127A03ED6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9">
              <a:extLst>
                <a:ext uri="{FF2B5EF4-FFF2-40B4-BE49-F238E27FC236}">
                  <a16:creationId xmlns:a16="http://schemas.microsoft.com/office/drawing/2014/main" id="{DD73F6BF-3B13-4AFF-9F4B-E2C1030E02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0">
              <a:extLst>
                <a:ext uri="{FF2B5EF4-FFF2-40B4-BE49-F238E27FC236}">
                  <a16:creationId xmlns:a16="http://schemas.microsoft.com/office/drawing/2014/main" id="{C74EBE4D-8A85-4E53-BD51-1A9E5DD7F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1">
              <a:extLst>
                <a:ext uri="{FF2B5EF4-FFF2-40B4-BE49-F238E27FC236}">
                  <a16:creationId xmlns:a16="http://schemas.microsoft.com/office/drawing/2014/main" id="{340D0EEA-DB4C-46C0-B1BD-2E16274563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2">
              <a:extLst>
                <a:ext uri="{FF2B5EF4-FFF2-40B4-BE49-F238E27FC236}">
                  <a16:creationId xmlns:a16="http://schemas.microsoft.com/office/drawing/2014/main" id="{130A846E-43D7-4A97-A7D0-9B1C00F874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bg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23">
              <a:extLst>
                <a:ext uri="{FF2B5EF4-FFF2-40B4-BE49-F238E27FC236}">
                  <a16:creationId xmlns:a16="http://schemas.microsoft.com/office/drawing/2014/main" id="{DD20401B-453B-42EE-A76C-23B1286E1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bg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 name="Subtitle 2">
            <a:extLst>
              <a:ext uri="{FF2B5EF4-FFF2-40B4-BE49-F238E27FC236}">
                <a16:creationId xmlns:a16="http://schemas.microsoft.com/office/drawing/2014/main" id="{5DCD05F5-ABF2-BA45-B6DD-F5F8025B337F}"/>
              </a:ext>
            </a:extLst>
          </p:cNvPr>
          <p:cNvSpPr>
            <a:spLocks noGrp="1"/>
          </p:cNvSpPr>
          <p:nvPr>
            <p:ph type="body" idx="1"/>
          </p:nvPr>
        </p:nvSpPr>
        <p:spPr>
          <a:xfrm>
            <a:off x="8439677" y="3637147"/>
            <a:ext cx="2944603" cy="2291753"/>
          </a:xfrm>
        </p:spPr>
        <p:txBody>
          <a:bodyPr vert="horz" lIns="91440" tIns="0" rIns="91440" bIns="45720" rtlCol="0" anchor="b">
            <a:normAutofit/>
          </a:bodyPr>
          <a:lstStyle/>
          <a:p>
            <a:pPr algn="l">
              <a:lnSpc>
                <a:spcPct val="100000"/>
              </a:lnSpc>
            </a:pPr>
            <a:r>
              <a:rPr lang="en-US" sz="2400">
                <a:solidFill>
                  <a:schemeClr val="bg1"/>
                </a:solidFill>
                <a:latin typeface="Calibri"/>
                <a:cs typeface="Calibri"/>
              </a:rPr>
              <a:t>A critical reflection of some SEBD issues at a primary school in Neath Port Talbot</a:t>
            </a:r>
          </a:p>
        </p:txBody>
      </p:sp>
      <p:sp>
        <p:nvSpPr>
          <p:cNvPr id="57" name="Rectangle 56">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1986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596751-EB97-1845-931A-B24206FBB720}"/>
              </a:ext>
            </a:extLst>
          </p:cNvPr>
          <p:cNvSpPr>
            <a:spLocks noGrp="1"/>
          </p:cNvSpPr>
          <p:nvPr>
            <p:ph type="title"/>
          </p:nvPr>
        </p:nvSpPr>
        <p:spPr>
          <a:xfrm>
            <a:off x="632351" y="1080007"/>
            <a:ext cx="7175499" cy="4848892"/>
          </a:xfrm>
        </p:spPr>
        <p:txBody>
          <a:bodyPr vert="horz" lIns="228600" tIns="228600" rIns="228600" bIns="0" rtlCol="0" anchor="t">
            <a:normAutofit/>
          </a:bodyPr>
          <a:lstStyle/>
          <a:p>
            <a:pPr>
              <a:lnSpc>
                <a:spcPct val="80000"/>
              </a:lnSpc>
            </a:pPr>
            <a:r>
              <a:rPr lang="en-US" sz="8000" b="1">
                <a:solidFill>
                  <a:schemeClr val="accent1"/>
                </a:solidFill>
              </a:rPr>
              <a:t>Beating a clear path to the</a:t>
            </a:r>
            <a:br>
              <a:rPr lang="en-US" sz="8000" b="1"/>
            </a:br>
            <a:r>
              <a:rPr lang="en-US" sz="8000" b="1">
                <a:solidFill>
                  <a:schemeClr val="accent1"/>
                </a:solidFill>
              </a:rPr>
              <a:t>ADHD pathway</a:t>
            </a:r>
            <a:endParaRPr lang="en-US" sz="8000" b="1">
              <a:solidFill>
                <a:schemeClr val="accent1"/>
              </a:solidFill>
              <a:cs typeface="Calibri Light"/>
            </a:endParaRPr>
          </a:p>
        </p:txBody>
      </p:sp>
    </p:spTree>
    <p:extLst>
      <p:ext uri="{BB962C8B-B14F-4D97-AF65-F5344CB8AC3E}">
        <p14:creationId xmlns:p14="http://schemas.microsoft.com/office/powerpoint/2010/main" val="1747440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BE59F-D635-8448-ACDB-D8A24713E409}"/>
              </a:ext>
            </a:extLst>
          </p:cNvPr>
          <p:cNvSpPr>
            <a:spLocks noGrp="1"/>
          </p:cNvSpPr>
          <p:nvPr>
            <p:ph type="title"/>
          </p:nvPr>
        </p:nvSpPr>
        <p:spPr>
          <a:xfrm>
            <a:off x="898527" y="1954081"/>
            <a:ext cx="3498979" cy="2456442"/>
          </a:xfrm>
        </p:spPr>
        <p:txBody>
          <a:bodyPr>
            <a:normAutofit fontScale="90000"/>
          </a:bodyPr>
          <a:lstStyle/>
          <a:p>
            <a:br>
              <a:rPr lang="en-US">
                <a:cs typeface="Calibri Light"/>
              </a:rPr>
            </a:br>
            <a:br>
              <a:rPr lang="en-US"/>
            </a:br>
            <a:r>
              <a:rPr lang="en-US">
                <a:cs typeface="Calibri Light"/>
              </a:rPr>
              <a:t>"He hasn't got ADHD..."</a:t>
            </a:r>
            <a:br>
              <a:rPr lang="en-US"/>
            </a:br>
            <a:endParaRPr lang="en-US">
              <a:cs typeface="Calibri Light"/>
            </a:endParaRPr>
          </a:p>
        </p:txBody>
      </p:sp>
      <p:sp>
        <p:nvSpPr>
          <p:cNvPr id="3" name="Content Placeholder 2">
            <a:extLst>
              <a:ext uri="{FF2B5EF4-FFF2-40B4-BE49-F238E27FC236}">
                <a16:creationId xmlns:a16="http://schemas.microsoft.com/office/drawing/2014/main" id="{9B358E16-8D31-7841-90B0-CBCB75C8F46E}"/>
              </a:ext>
            </a:extLst>
          </p:cNvPr>
          <p:cNvSpPr>
            <a:spLocks noGrp="1"/>
          </p:cNvSpPr>
          <p:nvPr>
            <p:ph idx="1"/>
          </p:nvPr>
        </p:nvSpPr>
        <p:spPr/>
        <p:txBody>
          <a:bodyPr/>
          <a:lstStyle/>
          <a:p>
            <a:pPr marL="0" indent="0">
              <a:buNone/>
            </a:pPr>
            <a:endParaRPr lang="en-US"/>
          </a:p>
          <a:p>
            <a:pPr marL="0" indent="0">
              <a:buNone/>
            </a:pPr>
            <a:endParaRPr lang="en-US"/>
          </a:p>
        </p:txBody>
      </p:sp>
      <p:sp>
        <p:nvSpPr>
          <p:cNvPr id="4" name="TextBox 3">
            <a:extLst>
              <a:ext uri="{FF2B5EF4-FFF2-40B4-BE49-F238E27FC236}">
                <a16:creationId xmlns:a16="http://schemas.microsoft.com/office/drawing/2014/main" id="{3CB12AEC-648A-4985-BA18-F5098354EB3E}"/>
              </a:ext>
            </a:extLst>
          </p:cNvPr>
          <p:cNvSpPr txBox="1"/>
          <p:nvPr/>
        </p:nvSpPr>
        <p:spPr>
          <a:xfrm>
            <a:off x="4981699" y="1468580"/>
            <a:ext cx="4672940"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Calibri Light"/>
                <a:cs typeface="Calibri Light"/>
              </a:rPr>
              <a:t>Previous SLT:</a:t>
            </a:r>
          </a:p>
          <a:p>
            <a:r>
              <a:rPr lang="en-GB" sz="2800">
                <a:latin typeface="Calibri Light"/>
                <a:cs typeface="Calibri Light"/>
              </a:rPr>
              <a:t>Punitive disciplinary style;</a:t>
            </a:r>
            <a:r>
              <a:rPr lang="en-GB" sz="2800">
                <a:latin typeface="Calibri Light"/>
                <a:ea typeface="+mn-lt"/>
                <a:cs typeface="Calibri Light"/>
              </a:rPr>
              <a:t> Believed in the medical model of </a:t>
            </a:r>
            <a:r>
              <a:rPr lang="en-GB" sz="2800">
                <a:latin typeface="Calibri Light"/>
                <a:ea typeface="+mn-lt"/>
                <a:cs typeface="+mn-lt"/>
              </a:rPr>
              <a:t>ALN; Indeed low regard for ALN in general.</a:t>
            </a:r>
          </a:p>
          <a:p>
            <a:endParaRPr lang="en-GB" sz="2800">
              <a:latin typeface="Calibri Light"/>
              <a:ea typeface="+mn-lt"/>
              <a:cs typeface="+mn-lt"/>
            </a:endParaRPr>
          </a:p>
          <a:p>
            <a:r>
              <a:rPr lang="en-GB" sz="2800" b="1">
                <a:latin typeface="Calibri Light"/>
                <a:ea typeface="+mn-lt"/>
                <a:cs typeface="+mn-lt"/>
              </a:rPr>
              <a:t>Current SLT:</a:t>
            </a:r>
          </a:p>
          <a:p>
            <a:r>
              <a:rPr lang="en-GB" sz="2800">
                <a:latin typeface="Calibri Light"/>
                <a:ea typeface="+mn-lt"/>
                <a:cs typeface="+mn-lt"/>
              </a:rPr>
              <a:t>Holistic approach; Believes in the social model.</a:t>
            </a:r>
          </a:p>
        </p:txBody>
      </p:sp>
      <p:pic>
        <p:nvPicPr>
          <p:cNvPr id="5" name="Picture 5" descr="A picture containing drawing&#10;&#10;Description generated with very high confidence">
            <a:extLst>
              <a:ext uri="{FF2B5EF4-FFF2-40B4-BE49-F238E27FC236}">
                <a16:creationId xmlns:a16="http://schemas.microsoft.com/office/drawing/2014/main" id="{2A419750-7087-4120-9D08-A8DCD6357A1C}"/>
              </a:ext>
            </a:extLst>
          </p:cNvPr>
          <p:cNvPicPr>
            <a:picLocks noChangeAspect="1"/>
          </p:cNvPicPr>
          <p:nvPr/>
        </p:nvPicPr>
        <p:blipFill rotWithShape="1">
          <a:blip r:embed="rId3"/>
          <a:srcRect r="49867" b="25126"/>
          <a:stretch/>
        </p:blipFill>
        <p:spPr>
          <a:xfrm>
            <a:off x="9454737" y="577854"/>
            <a:ext cx="1861463" cy="2950641"/>
          </a:xfrm>
          <a:prstGeom prst="rect">
            <a:avLst/>
          </a:prstGeom>
        </p:spPr>
      </p:pic>
      <p:pic>
        <p:nvPicPr>
          <p:cNvPr id="7" name="Picture 5" descr="A picture containing drawing&#10;&#10;Description generated with very high confidence">
            <a:extLst>
              <a:ext uri="{FF2B5EF4-FFF2-40B4-BE49-F238E27FC236}">
                <a16:creationId xmlns:a16="http://schemas.microsoft.com/office/drawing/2014/main" id="{76A4C3DF-FD90-49F3-BDC4-0DA1B5E75BE0}"/>
              </a:ext>
            </a:extLst>
          </p:cNvPr>
          <p:cNvPicPr>
            <a:picLocks noChangeAspect="1"/>
          </p:cNvPicPr>
          <p:nvPr/>
        </p:nvPicPr>
        <p:blipFill rotWithShape="1">
          <a:blip r:embed="rId3"/>
          <a:srcRect l="48800" t="14322" r="5867" b="24372"/>
          <a:stretch/>
        </p:blipFill>
        <p:spPr>
          <a:xfrm>
            <a:off x="9543802" y="3507100"/>
            <a:ext cx="1683251" cy="2415976"/>
          </a:xfrm>
          <a:prstGeom prst="rect">
            <a:avLst/>
          </a:prstGeom>
        </p:spPr>
      </p:pic>
    </p:spTree>
    <p:extLst>
      <p:ext uri="{BB962C8B-B14F-4D97-AF65-F5344CB8AC3E}">
        <p14:creationId xmlns:p14="http://schemas.microsoft.com/office/powerpoint/2010/main" val="831025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AED60-9030-7A41-AF22-6A7903834CFE}"/>
              </a:ext>
            </a:extLst>
          </p:cNvPr>
          <p:cNvSpPr>
            <a:spLocks noGrp="1"/>
          </p:cNvSpPr>
          <p:nvPr>
            <p:ph type="title"/>
          </p:nvPr>
        </p:nvSpPr>
        <p:spPr>
          <a:xfrm>
            <a:off x="888631" y="2349925"/>
            <a:ext cx="3498979" cy="2456442"/>
          </a:xfrm>
        </p:spPr>
        <p:txBody>
          <a:bodyPr>
            <a:normAutofit/>
          </a:bodyPr>
          <a:lstStyle/>
          <a:p>
            <a:r>
              <a:rPr lang="en-US"/>
              <a:t>ADHD 'didn’t exist until 1994'</a:t>
            </a:r>
          </a:p>
        </p:txBody>
      </p:sp>
      <p:graphicFrame>
        <p:nvGraphicFramePr>
          <p:cNvPr id="6" name="Content Placeholder 2">
            <a:extLst>
              <a:ext uri="{FF2B5EF4-FFF2-40B4-BE49-F238E27FC236}">
                <a16:creationId xmlns:a16="http://schemas.microsoft.com/office/drawing/2014/main" id="{2BE435BA-0BA6-44EA-B588-CE5D8E2093DC}"/>
              </a:ext>
            </a:extLst>
          </p:cNvPr>
          <p:cNvGraphicFramePr>
            <a:graphicFrameLocks noGrp="1"/>
          </p:cNvGraphicFramePr>
          <p:nvPr>
            <p:ph idx="1"/>
            <p:extLst>
              <p:ext uri="{D42A27DB-BD31-4B8C-83A1-F6EECF244321}">
                <p14:modId xmlns:p14="http://schemas.microsoft.com/office/powerpoint/2010/main" val="1632152954"/>
              </p:ext>
            </p:extLst>
          </p:nvPr>
        </p:nvGraphicFramePr>
        <p:xfrm>
          <a:off x="4719927" y="640629"/>
          <a:ext cx="7190508" cy="60030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2306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C5AFA-EB92-E449-8CC4-BABD6A3687F4}"/>
              </a:ext>
            </a:extLst>
          </p:cNvPr>
          <p:cNvSpPr>
            <a:spLocks noGrp="1"/>
          </p:cNvSpPr>
          <p:nvPr>
            <p:ph type="title"/>
          </p:nvPr>
        </p:nvSpPr>
        <p:spPr>
          <a:xfrm>
            <a:off x="888631" y="2349925"/>
            <a:ext cx="3498979" cy="2456442"/>
          </a:xfrm>
        </p:spPr>
        <p:txBody>
          <a:bodyPr vert="horz" lIns="228600" tIns="228600" rIns="228600" bIns="228600" rtlCol="0">
            <a:normAutofit/>
          </a:bodyPr>
          <a:lstStyle/>
          <a:p>
            <a:r>
              <a:rPr lang="en-US" sz="3700" b="1">
                <a:latin typeface="Calibri"/>
                <a:cs typeface="Calibri"/>
              </a:rPr>
              <a:t>DSM-5 (2013) definition</a:t>
            </a:r>
          </a:p>
        </p:txBody>
      </p:sp>
      <p:graphicFrame>
        <p:nvGraphicFramePr>
          <p:cNvPr id="53" name="Content Placeholder 2">
            <a:extLst>
              <a:ext uri="{FF2B5EF4-FFF2-40B4-BE49-F238E27FC236}">
                <a16:creationId xmlns:a16="http://schemas.microsoft.com/office/drawing/2014/main" id="{0F355E34-FD47-41FE-8AB5-0950AD08A66A}"/>
              </a:ext>
            </a:extLst>
          </p:cNvPr>
          <p:cNvGraphicFramePr>
            <a:graphicFrameLocks noGrp="1"/>
          </p:cNvGraphicFramePr>
          <p:nvPr>
            <p:ph idx="1"/>
            <p:extLst>
              <p:ext uri="{D42A27DB-BD31-4B8C-83A1-F6EECF244321}">
                <p14:modId xmlns:p14="http://schemas.microsoft.com/office/powerpoint/2010/main" val="467593881"/>
              </p:ext>
            </p:extLst>
          </p:nvPr>
        </p:nvGraphicFramePr>
        <p:xfrm>
          <a:off x="5440363" y="1125538"/>
          <a:ext cx="5638800" cy="4603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513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9" name="Group 48">
            <a:extLst>
              <a:ext uri="{FF2B5EF4-FFF2-40B4-BE49-F238E27FC236}">
                <a16:creationId xmlns:a16="http://schemas.microsoft.com/office/drawing/2014/main" id="{15E1AC81-83F2-45A8-9054-15570F4E25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50" name="Freeform 5">
              <a:extLst>
                <a:ext uri="{FF2B5EF4-FFF2-40B4-BE49-F238E27FC236}">
                  <a16:creationId xmlns:a16="http://schemas.microsoft.com/office/drawing/2014/main" id="{B15AA7C5-9BFE-4B90-A119-467AFACE9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6">
              <a:extLst>
                <a:ext uri="{FF2B5EF4-FFF2-40B4-BE49-F238E27FC236}">
                  <a16:creationId xmlns:a16="http://schemas.microsoft.com/office/drawing/2014/main" id="{944AB87D-35AF-4719-9940-5822E77023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7">
              <a:extLst>
                <a:ext uri="{FF2B5EF4-FFF2-40B4-BE49-F238E27FC236}">
                  <a16:creationId xmlns:a16="http://schemas.microsoft.com/office/drawing/2014/main" id="{E8B33BE3-7890-4628-9322-7EFBA3375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8">
              <a:extLst>
                <a:ext uri="{FF2B5EF4-FFF2-40B4-BE49-F238E27FC236}">
                  <a16:creationId xmlns:a16="http://schemas.microsoft.com/office/drawing/2014/main" id="{01AD3ECF-519E-45E2-99DA-F5C1B50715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4" name="Freeform 9">
              <a:extLst>
                <a:ext uri="{FF2B5EF4-FFF2-40B4-BE49-F238E27FC236}">
                  <a16:creationId xmlns:a16="http://schemas.microsoft.com/office/drawing/2014/main" id="{C050E700-0FF1-4D25-B54C-84BA04FCD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10">
              <a:extLst>
                <a:ext uri="{FF2B5EF4-FFF2-40B4-BE49-F238E27FC236}">
                  <a16:creationId xmlns:a16="http://schemas.microsoft.com/office/drawing/2014/main" id="{720D9C11-F5C9-41B0-B2F2-EE20BC3D0C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6" name="Freeform 11">
              <a:extLst>
                <a:ext uri="{FF2B5EF4-FFF2-40B4-BE49-F238E27FC236}">
                  <a16:creationId xmlns:a16="http://schemas.microsoft.com/office/drawing/2014/main" id="{623A9DA0-857E-4CDE-80EA-F30F1CE55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12">
              <a:extLst>
                <a:ext uri="{FF2B5EF4-FFF2-40B4-BE49-F238E27FC236}">
                  <a16:creationId xmlns:a16="http://schemas.microsoft.com/office/drawing/2014/main" id="{C48B8F4C-2C83-46F6-AFCD-58166AEB18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13">
              <a:extLst>
                <a:ext uri="{FF2B5EF4-FFF2-40B4-BE49-F238E27FC236}">
                  <a16:creationId xmlns:a16="http://schemas.microsoft.com/office/drawing/2014/main" id="{234C3795-C44D-41A7-A8F6-891387A66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14">
              <a:extLst>
                <a:ext uri="{FF2B5EF4-FFF2-40B4-BE49-F238E27FC236}">
                  <a16:creationId xmlns:a16="http://schemas.microsoft.com/office/drawing/2014/main" id="{91CC36F4-5DFA-4954-B354-97B180E98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15">
              <a:extLst>
                <a:ext uri="{FF2B5EF4-FFF2-40B4-BE49-F238E27FC236}">
                  <a16:creationId xmlns:a16="http://schemas.microsoft.com/office/drawing/2014/main" id="{7087A08E-C024-457D-8F99-1F340CED61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16">
              <a:extLst>
                <a:ext uri="{FF2B5EF4-FFF2-40B4-BE49-F238E27FC236}">
                  <a16:creationId xmlns:a16="http://schemas.microsoft.com/office/drawing/2014/main" id="{61CFBC61-7F57-45D7-860E-BF51B0EDA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17">
              <a:extLst>
                <a:ext uri="{FF2B5EF4-FFF2-40B4-BE49-F238E27FC236}">
                  <a16:creationId xmlns:a16="http://schemas.microsoft.com/office/drawing/2014/main" id="{2591C3DB-4880-431E-BC3D-37F1378AC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3" name="Freeform 18">
              <a:extLst>
                <a:ext uri="{FF2B5EF4-FFF2-40B4-BE49-F238E27FC236}">
                  <a16:creationId xmlns:a16="http://schemas.microsoft.com/office/drawing/2014/main" id="{79557EFE-4199-4E24-8A13-1B9CC1715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4" name="Freeform 19">
              <a:extLst>
                <a:ext uri="{FF2B5EF4-FFF2-40B4-BE49-F238E27FC236}">
                  <a16:creationId xmlns:a16="http://schemas.microsoft.com/office/drawing/2014/main" id="{0B965615-6052-4907-A136-9CAD14604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5" name="Freeform 20">
              <a:extLst>
                <a:ext uri="{FF2B5EF4-FFF2-40B4-BE49-F238E27FC236}">
                  <a16:creationId xmlns:a16="http://schemas.microsoft.com/office/drawing/2014/main" id="{F788FFC4-205D-47C1-91E7-DD1A52E0A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66" name="Freeform 21">
              <a:extLst>
                <a:ext uri="{FF2B5EF4-FFF2-40B4-BE49-F238E27FC236}">
                  <a16:creationId xmlns:a16="http://schemas.microsoft.com/office/drawing/2014/main" id="{462FADD6-C927-46ED-A6E6-273B35C2F1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67" name="Freeform 22">
              <a:extLst>
                <a:ext uri="{FF2B5EF4-FFF2-40B4-BE49-F238E27FC236}">
                  <a16:creationId xmlns:a16="http://schemas.microsoft.com/office/drawing/2014/main" id="{AF64005E-134D-4444-9425-FB1C188985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23">
              <a:extLst>
                <a:ext uri="{FF2B5EF4-FFF2-40B4-BE49-F238E27FC236}">
                  <a16:creationId xmlns:a16="http://schemas.microsoft.com/office/drawing/2014/main" id="{E2565CA7-A8CB-463D-8D25-4F41235BC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24">
              <a:extLst>
                <a:ext uri="{FF2B5EF4-FFF2-40B4-BE49-F238E27FC236}">
                  <a16:creationId xmlns:a16="http://schemas.microsoft.com/office/drawing/2014/main" id="{41ABBFC0-4EEA-4634-A73B-945729D6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25">
              <a:extLst>
                <a:ext uri="{FF2B5EF4-FFF2-40B4-BE49-F238E27FC236}">
                  <a16:creationId xmlns:a16="http://schemas.microsoft.com/office/drawing/2014/main" id="{E422F11F-726A-4A93-9D1B-B1400B061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2" name="Group 71">
            <a:extLst>
              <a:ext uri="{FF2B5EF4-FFF2-40B4-BE49-F238E27FC236}">
                <a16:creationId xmlns:a16="http://schemas.microsoft.com/office/drawing/2014/main" id="{FBF129BC-EA9E-4D20-898B-399F7727DFB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73" name="Rectangle 72">
              <a:extLst>
                <a:ext uri="{FF2B5EF4-FFF2-40B4-BE49-F238E27FC236}">
                  <a16:creationId xmlns:a16="http://schemas.microsoft.com/office/drawing/2014/main" id="{CFF42BAE-3249-46C8-9108-A83C87206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4" name="Isosceles Triangle 22">
              <a:extLst>
                <a:ext uri="{FF2B5EF4-FFF2-40B4-BE49-F238E27FC236}">
                  <a16:creationId xmlns:a16="http://schemas.microsoft.com/office/drawing/2014/main" id="{4DDE2BA8-4174-4A99-BB09-0BA28F26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 name="Rectangle 74">
              <a:extLst>
                <a:ext uri="{FF2B5EF4-FFF2-40B4-BE49-F238E27FC236}">
                  <a16:creationId xmlns:a16="http://schemas.microsoft.com/office/drawing/2014/main" id="{4A893933-F7DD-4DA6-85C7-4CFF58741E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77" name="Rectangle 76">
            <a:extLst>
              <a:ext uri="{FF2B5EF4-FFF2-40B4-BE49-F238E27FC236}">
                <a16:creationId xmlns:a16="http://schemas.microsoft.com/office/drawing/2014/main" id="{90F08744-9D7B-4693-B8D6-2A5210AE9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32">
            <a:extLst>
              <a:ext uri="{FF2B5EF4-FFF2-40B4-BE49-F238E27FC236}">
                <a16:creationId xmlns:a16="http://schemas.microsoft.com/office/drawing/2014/main" id="{5B2E630F-F386-44FA-B1A1-C10A9BF434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36127">
            <a:off x="296272" y="1026251"/>
            <a:ext cx="7298578" cy="5088488"/>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1" name="Freeform: Shape 80">
            <a:extLst>
              <a:ext uri="{FF2B5EF4-FFF2-40B4-BE49-F238E27FC236}">
                <a16:creationId xmlns:a16="http://schemas.microsoft.com/office/drawing/2014/main" id="{73567C09-8B4D-49A6-A711-C44C5807D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554541" y="-619573"/>
            <a:ext cx="9016699" cy="8033868"/>
          </a:xfrm>
          <a:custGeom>
            <a:avLst/>
            <a:gdLst>
              <a:gd name="connsiteX0" fmla="*/ 6078066 w 9016699"/>
              <a:gd name="connsiteY0" fmla="*/ 782055 h 8033868"/>
              <a:gd name="connsiteX1" fmla="*/ 8705208 w 9016699"/>
              <a:gd name="connsiteY1" fmla="*/ 3409197 h 8033868"/>
              <a:gd name="connsiteX2" fmla="*/ 8793057 w 9016699"/>
              <a:gd name="connsiteY2" fmla="*/ 3617452 h 8033868"/>
              <a:gd name="connsiteX3" fmla="*/ 9016699 w 9016699"/>
              <a:gd name="connsiteY3" fmla="*/ 4793120 h 8033868"/>
              <a:gd name="connsiteX4" fmla="*/ 8960084 w 9016699"/>
              <a:gd name="connsiteY4" fmla="*/ 5272709 h 8033868"/>
              <a:gd name="connsiteX5" fmla="*/ 8920563 w 9016699"/>
              <a:gd name="connsiteY5" fmla="*/ 5444162 h 8033868"/>
              <a:gd name="connsiteX6" fmla="*/ 6620466 w 9016699"/>
              <a:gd name="connsiteY6" fmla="*/ 7744259 h 8033868"/>
              <a:gd name="connsiteX7" fmla="*/ 6480006 w 9016699"/>
              <a:gd name="connsiteY7" fmla="*/ 7795347 h 8033868"/>
              <a:gd name="connsiteX8" fmla="*/ 4389696 w 9016699"/>
              <a:gd name="connsiteY8" fmla="*/ 7987178 h 8033868"/>
              <a:gd name="connsiteX9" fmla="*/ 3086984 w 9016699"/>
              <a:gd name="connsiteY9" fmla="*/ 7466023 h 8033868"/>
              <a:gd name="connsiteX10" fmla="*/ 3024300 w 9016699"/>
              <a:gd name="connsiteY10" fmla="*/ 7426965 h 8033868"/>
              <a:gd name="connsiteX11" fmla="*/ 519567 w 9016699"/>
              <a:gd name="connsiteY11" fmla="*/ 4922232 h 8033868"/>
              <a:gd name="connsiteX12" fmla="*/ 419495 w 9016699"/>
              <a:gd name="connsiteY12" fmla="*/ 4733719 h 8033868"/>
              <a:gd name="connsiteX13" fmla="*/ 3514 w 9016699"/>
              <a:gd name="connsiteY13" fmla="*/ 3245168 h 8033868"/>
              <a:gd name="connsiteX14" fmla="*/ 4193329 w 9016699"/>
              <a:gd name="connsiteY14" fmla="*/ 36108 h 8033868"/>
              <a:gd name="connsiteX15" fmla="*/ 5977677 w 9016699"/>
              <a:gd name="connsiteY15" fmla="*/ 722908 h 8033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016699" h="8033868">
                <a:moveTo>
                  <a:pt x="6078066" y="782055"/>
                </a:moveTo>
                <a:lnTo>
                  <a:pt x="8705208" y="3409197"/>
                </a:lnTo>
                <a:lnTo>
                  <a:pt x="8793057" y="3617452"/>
                </a:lnTo>
                <a:cubicBezTo>
                  <a:pt x="8935615" y="3988374"/>
                  <a:pt x="9016699" y="4381324"/>
                  <a:pt x="9016699" y="4793120"/>
                </a:cubicBezTo>
                <a:cubicBezTo>
                  <a:pt x="9008675" y="4960329"/>
                  <a:pt x="8989449" y="5120121"/>
                  <a:pt x="8960084" y="5272709"/>
                </a:cubicBezTo>
                <a:lnTo>
                  <a:pt x="8920563" y="5444162"/>
                </a:lnTo>
                <a:lnTo>
                  <a:pt x="6620466" y="7744259"/>
                </a:lnTo>
                <a:lnTo>
                  <a:pt x="6480006" y="7795347"/>
                </a:lnTo>
                <a:cubicBezTo>
                  <a:pt x="5726471" y="8035167"/>
                  <a:pt x="4953020" y="8083925"/>
                  <a:pt x="4389696" y="7987178"/>
                </a:cubicBezTo>
                <a:cubicBezTo>
                  <a:pt x="4014146" y="7922680"/>
                  <a:pt x="3559510" y="7740111"/>
                  <a:pt x="3086984" y="7466023"/>
                </a:cubicBezTo>
                <a:lnTo>
                  <a:pt x="3024300" y="7426965"/>
                </a:lnTo>
                <a:lnTo>
                  <a:pt x="519567" y="4922232"/>
                </a:lnTo>
                <a:lnTo>
                  <a:pt x="419495" y="4733719"/>
                </a:lnTo>
                <a:cubicBezTo>
                  <a:pt x="181303" y="4258474"/>
                  <a:pt x="28977" y="3756361"/>
                  <a:pt x="3514" y="3245168"/>
                </a:cubicBezTo>
                <a:cubicBezTo>
                  <a:pt x="-112889" y="908287"/>
                  <a:pt x="2691131" y="-221884"/>
                  <a:pt x="4193329" y="36108"/>
                </a:cubicBezTo>
                <a:cubicBezTo>
                  <a:pt x="4662766" y="116730"/>
                  <a:pt x="5309837" y="354143"/>
                  <a:pt x="5977677" y="72290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9C96797-B010-4253-9922-73125473482E}"/>
              </a:ext>
            </a:extLst>
          </p:cNvPr>
          <p:cNvSpPr>
            <a:spLocks noGrp="1"/>
          </p:cNvSpPr>
          <p:nvPr>
            <p:ph type="title"/>
          </p:nvPr>
        </p:nvSpPr>
        <p:spPr>
          <a:xfrm>
            <a:off x="529530" y="2386211"/>
            <a:ext cx="3131321" cy="2456442"/>
          </a:xfrm>
        </p:spPr>
        <p:txBody>
          <a:bodyPr vert="horz" lIns="228600" tIns="228600" rIns="228600" bIns="228600" rtlCol="0" anchor="ctr">
            <a:normAutofit/>
          </a:bodyPr>
          <a:lstStyle/>
          <a:p>
            <a:pPr algn="l"/>
            <a:r>
              <a:rPr lang="en-US" sz="4400" b="1"/>
              <a:t> Inattention</a:t>
            </a:r>
          </a:p>
        </p:txBody>
      </p:sp>
      <p:sp>
        <p:nvSpPr>
          <p:cNvPr id="3" name="Content Placeholder 2">
            <a:extLst>
              <a:ext uri="{FF2B5EF4-FFF2-40B4-BE49-F238E27FC236}">
                <a16:creationId xmlns:a16="http://schemas.microsoft.com/office/drawing/2014/main" id="{DEE099D7-5526-4FA0-A4D3-06A77EBB2B0D}"/>
              </a:ext>
            </a:extLst>
          </p:cNvPr>
          <p:cNvSpPr>
            <a:spLocks noGrp="1"/>
          </p:cNvSpPr>
          <p:nvPr>
            <p:ph sz="half" idx="1"/>
          </p:nvPr>
        </p:nvSpPr>
        <p:spPr>
          <a:xfrm>
            <a:off x="5010595" y="-323246"/>
            <a:ext cx="8530802" cy="8085503"/>
          </a:xfrm>
        </p:spPr>
        <p:txBody>
          <a:bodyPr vert="horz" lIns="91440" tIns="45720" rIns="91440" bIns="45720" rtlCol="0" anchor="ctr">
            <a:noAutofit/>
          </a:bodyPr>
          <a:lstStyle/>
          <a:p>
            <a:pPr marL="342900" indent="-342900">
              <a:lnSpc>
                <a:spcPct val="110000"/>
              </a:lnSpc>
            </a:pPr>
            <a:r>
              <a:rPr lang="en-US" sz="2900" dirty="0">
                <a:latin typeface="Calibri"/>
                <a:cs typeface="Calibri"/>
              </a:rPr>
              <a:t>fails to give close attention  </a:t>
            </a:r>
            <a:endParaRPr lang="en-US" sz="2900" dirty="0">
              <a:latin typeface="Calibri"/>
              <a:ea typeface="+mn-lt"/>
              <a:cs typeface="Calibri"/>
            </a:endParaRPr>
          </a:p>
          <a:p>
            <a:pPr marL="285750">
              <a:lnSpc>
                <a:spcPct val="110000"/>
              </a:lnSpc>
            </a:pPr>
            <a:r>
              <a:rPr lang="en-US" sz="2900" dirty="0">
                <a:latin typeface="Calibri"/>
                <a:cs typeface="Calibri"/>
              </a:rPr>
              <a:t>has trouble holding attention </a:t>
            </a:r>
            <a:endParaRPr lang="en-US" sz="2900" dirty="0"/>
          </a:p>
          <a:p>
            <a:pPr marL="285750">
              <a:lnSpc>
                <a:spcPct val="110000"/>
              </a:lnSpc>
            </a:pPr>
            <a:r>
              <a:rPr lang="en-US" sz="2900" dirty="0">
                <a:latin typeface="Calibri"/>
                <a:cs typeface="Calibri"/>
              </a:rPr>
              <a:t>does not seem to listen </a:t>
            </a:r>
          </a:p>
          <a:p>
            <a:pPr marL="285750">
              <a:lnSpc>
                <a:spcPct val="110000"/>
              </a:lnSpc>
            </a:pPr>
            <a:r>
              <a:rPr lang="en-US" sz="2900" dirty="0">
                <a:latin typeface="Calibri"/>
                <a:cs typeface="Calibri"/>
              </a:rPr>
              <a:t>does not follow through on instructions </a:t>
            </a:r>
          </a:p>
          <a:p>
            <a:pPr marL="285750">
              <a:lnSpc>
                <a:spcPct val="110000"/>
              </a:lnSpc>
            </a:pPr>
            <a:r>
              <a:rPr lang="en-US" sz="2900" dirty="0">
                <a:latin typeface="Calibri"/>
                <a:cs typeface="Calibri"/>
              </a:rPr>
              <a:t> has trouble with organization</a:t>
            </a:r>
          </a:p>
          <a:p>
            <a:pPr marL="285750">
              <a:lnSpc>
                <a:spcPct val="110000"/>
              </a:lnSpc>
            </a:pPr>
            <a:r>
              <a:rPr lang="en-US" sz="2900" dirty="0">
                <a:latin typeface="Calibri"/>
                <a:cs typeface="Calibri"/>
              </a:rPr>
              <a:t>avoids tasks that require mental effort </a:t>
            </a:r>
            <a:endParaRPr lang="en-US" sz="2900" dirty="0">
              <a:latin typeface="Rockwell" panose="02060603020205020403"/>
              <a:cs typeface="Calibri"/>
            </a:endParaRPr>
          </a:p>
          <a:p>
            <a:pPr marL="285750">
              <a:lnSpc>
                <a:spcPct val="110000"/>
              </a:lnSpc>
            </a:pPr>
            <a:r>
              <a:rPr lang="en-US" sz="2900" dirty="0">
                <a:latin typeface="Calibri"/>
                <a:cs typeface="Calibri"/>
              </a:rPr>
              <a:t>loses things  </a:t>
            </a:r>
          </a:p>
          <a:p>
            <a:pPr marL="285750">
              <a:lnSpc>
                <a:spcPct val="110000"/>
              </a:lnSpc>
            </a:pPr>
            <a:r>
              <a:rPr lang="en-US" sz="2900" dirty="0">
                <a:latin typeface="Calibri"/>
                <a:cs typeface="Calibri"/>
              </a:rPr>
              <a:t> easily distracted </a:t>
            </a:r>
          </a:p>
          <a:p>
            <a:pPr marL="285750">
              <a:lnSpc>
                <a:spcPct val="110000"/>
              </a:lnSpc>
            </a:pPr>
            <a:r>
              <a:rPr lang="en-US" sz="2900" dirty="0">
                <a:latin typeface="Calibri"/>
                <a:cs typeface="Calibri"/>
              </a:rPr>
              <a:t>forgetful </a:t>
            </a:r>
          </a:p>
          <a:p>
            <a:pPr marL="0">
              <a:lnSpc>
                <a:spcPct val="110000"/>
              </a:lnSpc>
            </a:pPr>
            <a:endParaRPr lang="en-US" sz="2900">
              <a:latin typeface="Calibri"/>
              <a:cs typeface="Calibri"/>
            </a:endParaRPr>
          </a:p>
        </p:txBody>
      </p:sp>
      <p:sp>
        <p:nvSpPr>
          <p:cNvPr id="5" name="TextBox 4">
            <a:extLst>
              <a:ext uri="{FF2B5EF4-FFF2-40B4-BE49-F238E27FC236}">
                <a16:creationId xmlns:a16="http://schemas.microsoft.com/office/drawing/2014/main" id="{48835FDE-D65B-4318-A240-EC544D549DF3}"/>
              </a:ext>
            </a:extLst>
          </p:cNvPr>
          <p:cNvSpPr txBox="1"/>
          <p:nvPr/>
        </p:nvSpPr>
        <p:spPr>
          <a:xfrm>
            <a:off x="379942" y="627032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latin typeface="Calibri"/>
                <a:cs typeface="Calibri"/>
              </a:rPr>
              <a:t>DSM-5 (2013)</a:t>
            </a:r>
          </a:p>
        </p:txBody>
      </p:sp>
    </p:spTree>
    <p:extLst>
      <p:ext uri="{BB962C8B-B14F-4D97-AF65-F5344CB8AC3E}">
        <p14:creationId xmlns:p14="http://schemas.microsoft.com/office/powerpoint/2010/main" val="384503507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0F08744-9D7B-4693-B8D6-2A5210AE9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32">
            <a:extLst>
              <a:ext uri="{FF2B5EF4-FFF2-40B4-BE49-F238E27FC236}">
                <a16:creationId xmlns:a16="http://schemas.microsoft.com/office/drawing/2014/main" id="{5B2E630F-F386-44FA-B1A1-C10A9BF434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36127">
            <a:off x="296272" y="1026251"/>
            <a:ext cx="7298578" cy="5088488"/>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Freeform: Shape 24">
            <a:extLst>
              <a:ext uri="{FF2B5EF4-FFF2-40B4-BE49-F238E27FC236}">
                <a16:creationId xmlns:a16="http://schemas.microsoft.com/office/drawing/2014/main" id="{73567C09-8B4D-49A6-A711-C44C5807D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554541" y="-619573"/>
            <a:ext cx="9016699" cy="8033868"/>
          </a:xfrm>
          <a:custGeom>
            <a:avLst/>
            <a:gdLst>
              <a:gd name="connsiteX0" fmla="*/ 6078066 w 9016699"/>
              <a:gd name="connsiteY0" fmla="*/ 782055 h 8033868"/>
              <a:gd name="connsiteX1" fmla="*/ 8705208 w 9016699"/>
              <a:gd name="connsiteY1" fmla="*/ 3409197 h 8033868"/>
              <a:gd name="connsiteX2" fmla="*/ 8793057 w 9016699"/>
              <a:gd name="connsiteY2" fmla="*/ 3617452 h 8033868"/>
              <a:gd name="connsiteX3" fmla="*/ 9016699 w 9016699"/>
              <a:gd name="connsiteY3" fmla="*/ 4793120 h 8033868"/>
              <a:gd name="connsiteX4" fmla="*/ 8960084 w 9016699"/>
              <a:gd name="connsiteY4" fmla="*/ 5272709 h 8033868"/>
              <a:gd name="connsiteX5" fmla="*/ 8920563 w 9016699"/>
              <a:gd name="connsiteY5" fmla="*/ 5444162 h 8033868"/>
              <a:gd name="connsiteX6" fmla="*/ 6620466 w 9016699"/>
              <a:gd name="connsiteY6" fmla="*/ 7744259 h 8033868"/>
              <a:gd name="connsiteX7" fmla="*/ 6480006 w 9016699"/>
              <a:gd name="connsiteY7" fmla="*/ 7795347 h 8033868"/>
              <a:gd name="connsiteX8" fmla="*/ 4389696 w 9016699"/>
              <a:gd name="connsiteY8" fmla="*/ 7987178 h 8033868"/>
              <a:gd name="connsiteX9" fmla="*/ 3086984 w 9016699"/>
              <a:gd name="connsiteY9" fmla="*/ 7466023 h 8033868"/>
              <a:gd name="connsiteX10" fmla="*/ 3024300 w 9016699"/>
              <a:gd name="connsiteY10" fmla="*/ 7426965 h 8033868"/>
              <a:gd name="connsiteX11" fmla="*/ 519567 w 9016699"/>
              <a:gd name="connsiteY11" fmla="*/ 4922232 h 8033868"/>
              <a:gd name="connsiteX12" fmla="*/ 419495 w 9016699"/>
              <a:gd name="connsiteY12" fmla="*/ 4733719 h 8033868"/>
              <a:gd name="connsiteX13" fmla="*/ 3514 w 9016699"/>
              <a:gd name="connsiteY13" fmla="*/ 3245168 h 8033868"/>
              <a:gd name="connsiteX14" fmla="*/ 4193329 w 9016699"/>
              <a:gd name="connsiteY14" fmla="*/ 36108 h 8033868"/>
              <a:gd name="connsiteX15" fmla="*/ 5977677 w 9016699"/>
              <a:gd name="connsiteY15" fmla="*/ 722908 h 8033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016699" h="8033868">
                <a:moveTo>
                  <a:pt x="6078066" y="782055"/>
                </a:moveTo>
                <a:lnTo>
                  <a:pt x="8705208" y="3409197"/>
                </a:lnTo>
                <a:lnTo>
                  <a:pt x="8793057" y="3617452"/>
                </a:lnTo>
                <a:cubicBezTo>
                  <a:pt x="8935615" y="3988374"/>
                  <a:pt x="9016699" y="4381324"/>
                  <a:pt x="9016699" y="4793120"/>
                </a:cubicBezTo>
                <a:cubicBezTo>
                  <a:pt x="9008675" y="4960329"/>
                  <a:pt x="8989449" y="5120121"/>
                  <a:pt x="8960084" y="5272709"/>
                </a:cubicBezTo>
                <a:lnTo>
                  <a:pt x="8920563" y="5444162"/>
                </a:lnTo>
                <a:lnTo>
                  <a:pt x="6620466" y="7744259"/>
                </a:lnTo>
                <a:lnTo>
                  <a:pt x="6480006" y="7795347"/>
                </a:lnTo>
                <a:cubicBezTo>
                  <a:pt x="5726471" y="8035167"/>
                  <a:pt x="4953020" y="8083925"/>
                  <a:pt x="4389696" y="7987178"/>
                </a:cubicBezTo>
                <a:cubicBezTo>
                  <a:pt x="4014146" y="7922680"/>
                  <a:pt x="3559510" y="7740111"/>
                  <a:pt x="3086984" y="7466023"/>
                </a:cubicBezTo>
                <a:lnTo>
                  <a:pt x="3024300" y="7426965"/>
                </a:lnTo>
                <a:lnTo>
                  <a:pt x="519567" y="4922232"/>
                </a:lnTo>
                <a:lnTo>
                  <a:pt x="419495" y="4733719"/>
                </a:lnTo>
                <a:cubicBezTo>
                  <a:pt x="181303" y="4258474"/>
                  <a:pt x="28977" y="3756361"/>
                  <a:pt x="3514" y="3245168"/>
                </a:cubicBezTo>
                <a:cubicBezTo>
                  <a:pt x="-112889" y="908287"/>
                  <a:pt x="2691131" y="-221884"/>
                  <a:pt x="4193329" y="36108"/>
                </a:cubicBezTo>
                <a:cubicBezTo>
                  <a:pt x="4662766" y="116730"/>
                  <a:pt x="5309837" y="354143"/>
                  <a:pt x="5977677" y="72290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A698E59-9C21-4C1F-BA4B-6EDB70D26609}"/>
              </a:ext>
            </a:extLst>
          </p:cNvPr>
          <p:cNvSpPr>
            <a:spLocks noGrp="1"/>
          </p:cNvSpPr>
          <p:nvPr>
            <p:ph type="title"/>
          </p:nvPr>
        </p:nvSpPr>
        <p:spPr>
          <a:xfrm>
            <a:off x="348101" y="2277354"/>
            <a:ext cx="3361131" cy="2456442"/>
          </a:xfrm>
        </p:spPr>
        <p:txBody>
          <a:bodyPr>
            <a:normAutofit/>
          </a:bodyPr>
          <a:lstStyle/>
          <a:p>
            <a:r>
              <a:rPr lang="en-GB" sz="4400" b="1">
                <a:ea typeface="+mj-lt"/>
                <a:cs typeface="+mj-lt"/>
              </a:rPr>
              <a:t>Hyperactivity and Impulsivity</a:t>
            </a:r>
            <a:endParaRPr lang="en-US" sz="4400" b="1"/>
          </a:p>
        </p:txBody>
      </p:sp>
      <p:sp>
        <p:nvSpPr>
          <p:cNvPr id="3" name="Content Placeholder 2">
            <a:extLst>
              <a:ext uri="{FF2B5EF4-FFF2-40B4-BE49-F238E27FC236}">
                <a16:creationId xmlns:a16="http://schemas.microsoft.com/office/drawing/2014/main" id="{9181BAE4-55A4-4B7D-90F7-C7B76E24C922}"/>
              </a:ext>
            </a:extLst>
          </p:cNvPr>
          <p:cNvSpPr>
            <a:spLocks noGrp="1"/>
          </p:cNvSpPr>
          <p:nvPr>
            <p:ph idx="1"/>
          </p:nvPr>
        </p:nvSpPr>
        <p:spPr>
          <a:xfrm>
            <a:off x="5120149" y="557272"/>
            <a:ext cx="6554001" cy="5542645"/>
          </a:xfrm>
        </p:spPr>
        <p:txBody>
          <a:bodyPr vert="horz" lIns="91440" tIns="45720" rIns="91440" bIns="45720" rtlCol="0" anchor="ctr">
            <a:noAutofit/>
          </a:bodyPr>
          <a:lstStyle/>
          <a:p>
            <a:pPr marL="0" indent="0">
              <a:lnSpc>
                <a:spcPct val="110000"/>
              </a:lnSpc>
              <a:buNone/>
            </a:pPr>
            <a:endParaRPr lang="en-GB" sz="2200" b="1">
              <a:latin typeface="Calibri Light"/>
              <a:ea typeface="+mn-lt"/>
              <a:cs typeface="+mn-lt"/>
            </a:endParaRPr>
          </a:p>
          <a:p>
            <a:pPr marL="285750" indent="-285750">
              <a:lnSpc>
                <a:spcPct val="110000"/>
              </a:lnSpc>
            </a:pPr>
            <a:r>
              <a:rPr lang="en-GB" sz="2900">
                <a:latin typeface="Calibri Light"/>
                <a:ea typeface="+mn-lt"/>
                <a:cs typeface="+mn-lt"/>
              </a:rPr>
              <a:t>fidgets or squirms </a:t>
            </a:r>
          </a:p>
          <a:p>
            <a:pPr marL="285750" indent="-285750">
              <a:lnSpc>
                <a:spcPct val="110000"/>
              </a:lnSpc>
            </a:pPr>
            <a:r>
              <a:rPr lang="en-GB" sz="2900">
                <a:latin typeface="Calibri Light"/>
                <a:ea typeface="+mn-lt"/>
                <a:cs typeface="+mn-lt"/>
              </a:rPr>
              <a:t> leaves seat </a:t>
            </a:r>
          </a:p>
          <a:p>
            <a:pPr marL="285750" indent="-285750">
              <a:lnSpc>
                <a:spcPct val="110000"/>
              </a:lnSpc>
            </a:pPr>
            <a:r>
              <a:rPr lang="en-GB" sz="2900">
                <a:latin typeface="Calibri Light"/>
                <a:ea typeface="+mn-lt"/>
                <a:cs typeface="+mn-lt"/>
              </a:rPr>
              <a:t>runs or climbs   </a:t>
            </a:r>
          </a:p>
          <a:p>
            <a:pPr marL="285750" indent="-285750">
              <a:lnSpc>
                <a:spcPct val="110000"/>
              </a:lnSpc>
            </a:pPr>
            <a:r>
              <a:rPr lang="en-GB" sz="2900">
                <a:latin typeface="Calibri Light"/>
                <a:ea typeface="+mn-lt"/>
                <a:cs typeface="+mn-lt"/>
              </a:rPr>
              <a:t>unable to play quietly</a:t>
            </a:r>
          </a:p>
          <a:p>
            <a:pPr marL="285750" indent="-285750">
              <a:lnSpc>
                <a:spcPct val="110000"/>
              </a:lnSpc>
            </a:pPr>
            <a:r>
              <a:rPr lang="en-GB" sz="2900">
                <a:latin typeface="Calibri Light"/>
                <a:ea typeface="+mn-lt"/>
                <a:cs typeface="+mn-lt"/>
              </a:rPr>
              <a:t>"on the go as if driven by a motor” </a:t>
            </a:r>
          </a:p>
          <a:p>
            <a:pPr marL="285750" indent="-285750">
              <a:lnSpc>
                <a:spcPct val="110000"/>
              </a:lnSpc>
            </a:pPr>
            <a:r>
              <a:rPr lang="en-GB" sz="2900">
                <a:latin typeface="Calibri Light"/>
                <a:ea typeface="+mn-lt"/>
                <a:cs typeface="+mn-lt"/>
              </a:rPr>
              <a:t>talks excessively</a:t>
            </a:r>
          </a:p>
          <a:p>
            <a:pPr marL="285750" indent="-285750">
              <a:lnSpc>
                <a:spcPct val="110000"/>
              </a:lnSpc>
            </a:pPr>
            <a:r>
              <a:rPr lang="en-GB" sz="2900">
                <a:latin typeface="Calibri Light"/>
                <a:ea typeface="+mn-lt"/>
                <a:cs typeface="+mn-lt"/>
              </a:rPr>
              <a:t>blurts out answers</a:t>
            </a:r>
          </a:p>
          <a:p>
            <a:pPr marL="285750" indent="-285750">
              <a:lnSpc>
                <a:spcPct val="110000"/>
              </a:lnSpc>
            </a:pPr>
            <a:r>
              <a:rPr lang="en-GB" sz="2900">
                <a:latin typeface="Calibri Light"/>
                <a:ea typeface="+mn-lt"/>
                <a:cs typeface="+mn-lt"/>
              </a:rPr>
              <a:t>has trouble waiting his/her turn</a:t>
            </a:r>
          </a:p>
          <a:p>
            <a:pPr marL="285750" indent="-285750">
              <a:lnSpc>
                <a:spcPct val="110000"/>
              </a:lnSpc>
            </a:pPr>
            <a:r>
              <a:rPr lang="en-GB" sz="2900">
                <a:latin typeface="Calibri Light"/>
                <a:ea typeface="+mn-lt"/>
                <a:cs typeface="+mn-lt"/>
              </a:rPr>
              <a:t> interrupts </a:t>
            </a:r>
          </a:p>
          <a:p>
            <a:pPr marL="0" indent="0">
              <a:lnSpc>
                <a:spcPct val="110000"/>
              </a:lnSpc>
              <a:buNone/>
            </a:pPr>
            <a:endParaRPr lang="en-GB" sz="2200">
              <a:latin typeface="Calibri Light"/>
              <a:ea typeface="+mn-lt"/>
              <a:cs typeface="Calibri Light"/>
            </a:endParaRPr>
          </a:p>
        </p:txBody>
      </p:sp>
      <p:sp>
        <p:nvSpPr>
          <p:cNvPr id="4" name="TextBox 3">
            <a:extLst>
              <a:ext uri="{FF2B5EF4-FFF2-40B4-BE49-F238E27FC236}">
                <a16:creationId xmlns:a16="http://schemas.microsoft.com/office/drawing/2014/main" id="{760DBC8C-C1A6-4044-9C13-B8DB0780F2CC}"/>
              </a:ext>
            </a:extLst>
          </p:cNvPr>
          <p:cNvSpPr txBox="1"/>
          <p:nvPr/>
        </p:nvSpPr>
        <p:spPr>
          <a:xfrm>
            <a:off x="379942" y="627032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latin typeface="Calibri"/>
                <a:cs typeface="Calibri"/>
              </a:rPr>
              <a:t>DSM-5 (2013)</a:t>
            </a:r>
          </a:p>
        </p:txBody>
      </p:sp>
    </p:spTree>
    <p:extLst>
      <p:ext uri="{BB962C8B-B14F-4D97-AF65-F5344CB8AC3E}">
        <p14:creationId xmlns:p14="http://schemas.microsoft.com/office/powerpoint/2010/main" val="256452595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 name="Group 12">
            <a:extLst>
              <a:ext uri="{FF2B5EF4-FFF2-40B4-BE49-F238E27FC236}">
                <a16:creationId xmlns:a16="http://schemas.microsoft.com/office/drawing/2014/main" id="{17C4610E-9C18-467B-BF10-BE6A974CC3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4" name="Freeform 5">
              <a:extLst>
                <a:ext uri="{FF2B5EF4-FFF2-40B4-BE49-F238E27FC236}">
                  <a16:creationId xmlns:a16="http://schemas.microsoft.com/office/drawing/2014/main" id="{296DF307-344E-4E9B-A7AA-8139E450D1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6">
              <a:extLst>
                <a:ext uri="{FF2B5EF4-FFF2-40B4-BE49-F238E27FC236}">
                  <a16:creationId xmlns:a16="http://schemas.microsoft.com/office/drawing/2014/main" id="{E263CC2D-ACFB-4EB3-ADF9-CD82BC8422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7">
              <a:extLst>
                <a:ext uri="{FF2B5EF4-FFF2-40B4-BE49-F238E27FC236}">
                  <a16:creationId xmlns:a16="http://schemas.microsoft.com/office/drawing/2014/main" id="{C5366E2F-9BA0-485A-B1CA-A5E6E2E37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8">
              <a:extLst>
                <a:ext uri="{FF2B5EF4-FFF2-40B4-BE49-F238E27FC236}">
                  <a16:creationId xmlns:a16="http://schemas.microsoft.com/office/drawing/2014/main" id="{1803051E-7C26-4F53-8293-B4EAED4212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9">
              <a:extLst>
                <a:ext uri="{FF2B5EF4-FFF2-40B4-BE49-F238E27FC236}">
                  <a16:creationId xmlns:a16="http://schemas.microsoft.com/office/drawing/2014/main" id="{D10888CD-E496-4116-9C45-CF4F17ADE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0">
              <a:extLst>
                <a:ext uri="{FF2B5EF4-FFF2-40B4-BE49-F238E27FC236}">
                  <a16:creationId xmlns:a16="http://schemas.microsoft.com/office/drawing/2014/main" id="{0A42DA8F-DA3D-43E9-A184-E0F6C133A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1">
              <a:extLst>
                <a:ext uri="{FF2B5EF4-FFF2-40B4-BE49-F238E27FC236}">
                  <a16:creationId xmlns:a16="http://schemas.microsoft.com/office/drawing/2014/main" id="{473EAD31-7AA3-49B7-ADD6-C13FF0F14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2">
              <a:extLst>
                <a:ext uri="{FF2B5EF4-FFF2-40B4-BE49-F238E27FC236}">
                  <a16:creationId xmlns:a16="http://schemas.microsoft.com/office/drawing/2014/main" id="{2BBB7CDF-BA2E-451F-9201-CF2B6FEAEA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3">
              <a:extLst>
                <a:ext uri="{FF2B5EF4-FFF2-40B4-BE49-F238E27FC236}">
                  <a16:creationId xmlns:a16="http://schemas.microsoft.com/office/drawing/2014/main" id="{84809EF2-CD0D-4BC3-ABC7-E7E312A1D7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3" name="Freeform 14">
              <a:extLst>
                <a:ext uri="{FF2B5EF4-FFF2-40B4-BE49-F238E27FC236}">
                  <a16:creationId xmlns:a16="http://schemas.microsoft.com/office/drawing/2014/main" id="{11D2D6C5-637B-4AFE-97F4-D4E48A613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4" name="Freeform 15">
              <a:extLst>
                <a:ext uri="{FF2B5EF4-FFF2-40B4-BE49-F238E27FC236}">
                  <a16:creationId xmlns:a16="http://schemas.microsoft.com/office/drawing/2014/main" id="{F841B2C5-57F5-4FE6-B4D4-EBB3F30881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16">
              <a:extLst>
                <a:ext uri="{FF2B5EF4-FFF2-40B4-BE49-F238E27FC236}">
                  <a16:creationId xmlns:a16="http://schemas.microsoft.com/office/drawing/2014/main" id="{B4822A39-2A52-4B2C-9319-BEFC526DB0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17">
              <a:extLst>
                <a:ext uri="{FF2B5EF4-FFF2-40B4-BE49-F238E27FC236}">
                  <a16:creationId xmlns:a16="http://schemas.microsoft.com/office/drawing/2014/main" id="{4E469692-E783-4950-8DEC-3A1FD3978B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8">
              <a:extLst>
                <a:ext uri="{FF2B5EF4-FFF2-40B4-BE49-F238E27FC236}">
                  <a16:creationId xmlns:a16="http://schemas.microsoft.com/office/drawing/2014/main" id="{012909CD-3254-41E5-B8BB-0F2D7CE0D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9">
              <a:extLst>
                <a:ext uri="{FF2B5EF4-FFF2-40B4-BE49-F238E27FC236}">
                  <a16:creationId xmlns:a16="http://schemas.microsoft.com/office/drawing/2014/main" id="{93E7648E-861E-4503-AEDC-56C4EC5072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0">
              <a:extLst>
                <a:ext uri="{FF2B5EF4-FFF2-40B4-BE49-F238E27FC236}">
                  <a16:creationId xmlns:a16="http://schemas.microsoft.com/office/drawing/2014/main" id="{F9C72257-EBD0-4D1C-A32C-D84644687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1">
              <a:extLst>
                <a:ext uri="{FF2B5EF4-FFF2-40B4-BE49-F238E27FC236}">
                  <a16:creationId xmlns:a16="http://schemas.microsoft.com/office/drawing/2014/main" id="{87BB2CBB-9C22-4E28-AB86-DC92AEE2D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2">
              <a:extLst>
                <a:ext uri="{FF2B5EF4-FFF2-40B4-BE49-F238E27FC236}">
                  <a16:creationId xmlns:a16="http://schemas.microsoft.com/office/drawing/2014/main" id="{F85B3053-8D9F-410A-80C2-7960DDEA6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2" name="Freeform 23">
              <a:extLst>
                <a:ext uri="{FF2B5EF4-FFF2-40B4-BE49-F238E27FC236}">
                  <a16:creationId xmlns:a16="http://schemas.microsoft.com/office/drawing/2014/main" id="{E8FF5DA7-6E72-41F1-A54C-EAF440A27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33">
            <a:extLst>
              <a:ext uri="{FF2B5EF4-FFF2-40B4-BE49-F238E27FC236}">
                <a16:creationId xmlns:a16="http://schemas.microsoft.com/office/drawing/2014/main" id="{A899734C-500F-4274-9854-8BFA14A1D7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5" name="Rectangle 34">
              <a:extLst>
                <a:ext uri="{FF2B5EF4-FFF2-40B4-BE49-F238E27FC236}">
                  <a16:creationId xmlns:a16="http://schemas.microsoft.com/office/drawing/2014/main" id="{FF07BF51-2934-47AD-A415-7400882F14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Isosceles Triangle 35">
              <a:extLst>
                <a:ext uri="{FF2B5EF4-FFF2-40B4-BE49-F238E27FC236}">
                  <a16:creationId xmlns:a16="http://schemas.microsoft.com/office/drawing/2014/main" id="{DD6E3DF0-EDC0-458B-9C5B-911814F0A6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36">
              <a:extLst>
                <a:ext uri="{FF2B5EF4-FFF2-40B4-BE49-F238E27FC236}">
                  <a16:creationId xmlns:a16="http://schemas.microsoft.com/office/drawing/2014/main" id="{5D0824B1-47C9-4504-99FB-CB1505197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66" name="Rectangle 38">
            <a:extLst>
              <a:ext uri="{FF2B5EF4-FFF2-40B4-BE49-F238E27FC236}">
                <a16:creationId xmlns:a16="http://schemas.microsoft.com/office/drawing/2014/main" id="{34DD805B-2A7B-4ADA-9C4D-E0C9F192DB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8" name="Group 40">
            <a:extLst>
              <a:ext uri="{FF2B5EF4-FFF2-40B4-BE49-F238E27FC236}">
                <a16:creationId xmlns:a16="http://schemas.microsoft.com/office/drawing/2014/main" id="{C664A566-6D08-4E84-9708-4916A20016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2" name="Freeform 5">
              <a:extLst>
                <a:ext uri="{FF2B5EF4-FFF2-40B4-BE49-F238E27FC236}">
                  <a16:creationId xmlns:a16="http://schemas.microsoft.com/office/drawing/2014/main" id="{871B622B-6E58-4933-88EC-99F28705F7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6">
              <a:extLst>
                <a:ext uri="{FF2B5EF4-FFF2-40B4-BE49-F238E27FC236}">
                  <a16:creationId xmlns:a16="http://schemas.microsoft.com/office/drawing/2014/main" id="{EE9A4681-AC1B-4ABC-9A1C-C7E7F08A00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a:extLst>
                <a:ext uri="{FF2B5EF4-FFF2-40B4-BE49-F238E27FC236}">
                  <a16:creationId xmlns:a16="http://schemas.microsoft.com/office/drawing/2014/main" id="{F1EEAF4B-DA1A-4CC9-9CE4-587A9E2E17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8">
              <a:extLst>
                <a:ext uri="{FF2B5EF4-FFF2-40B4-BE49-F238E27FC236}">
                  <a16:creationId xmlns:a16="http://schemas.microsoft.com/office/drawing/2014/main" id="{4591EF24-12A6-499B-8074-7E3DFBE6E3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9">
              <a:extLst>
                <a:ext uri="{FF2B5EF4-FFF2-40B4-BE49-F238E27FC236}">
                  <a16:creationId xmlns:a16="http://schemas.microsoft.com/office/drawing/2014/main" id="{66866784-2E4F-4C28-BE67-875B71B7C1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0">
              <a:extLst>
                <a:ext uri="{FF2B5EF4-FFF2-40B4-BE49-F238E27FC236}">
                  <a16:creationId xmlns:a16="http://schemas.microsoft.com/office/drawing/2014/main" id="{752279D8-59CC-4821-B591-79994164FF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1">
              <a:extLst>
                <a:ext uri="{FF2B5EF4-FFF2-40B4-BE49-F238E27FC236}">
                  <a16:creationId xmlns:a16="http://schemas.microsoft.com/office/drawing/2014/main" id="{FB4FBA9C-1D3E-4B35-8A79-25478153F5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2">
              <a:extLst>
                <a:ext uri="{FF2B5EF4-FFF2-40B4-BE49-F238E27FC236}">
                  <a16:creationId xmlns:a16="http://schemas.microsoft.com/office/drawing/2014/main" id="{9428A193-740A-43D2-B875-80CB90AD91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3">
              <a:extLst>
                <a:ext uri="{FF2B5EF4-FFF2-40B4-BE49-F238E27FC236}">
                  <a16:creationId xmlns:a16="http://schemas.microsoft.com/office/drawing/2014/main" id="{92B2EFF8-5790-427A-ABED-1680FD133D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4">
              <a:extLst>
                <a:ext uri="{FF2B5EF4-FFF2-40B4-BE49-F238E27FC236}">
                  <a16:creationId xmlns:a16="http://schemas.microsoft.com/office/drawing/2014/main" id="{782C5932-1596-43AA-BD7E-0F94FB8A96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EFC81310-1590-4DBE-BF0B-DADBCF9F88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6">
              <a:extLst>
                <a:ext uri="{FF2B5EF4-FFF2-40B4-BE49-F238E27FC236}">
                  <a16:creationId xmlns:a16="http://schemas.microsoft.com/office/drawing/2014/main" id="{968BA84E-DD0E-4FCD-8EDA-76DF8E09FB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7">
              <a:extLst>
                <a:ext uri="{FF2B5EF4-FFF2-40B4-BE49-F238E27FC236}">
                  <a16:creationId xmlns:a16="http://schemas.microsoft.com/office/drawing/2014/main" id="{1D3D7541-A0D9-4993-B691-D2D5B8B3EF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9FB31D01-8168-4494-8C2F-727E555AAF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8C455EEB-FD40-414D-A542-FB35DEB73C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F08F1FC1-956F-4494-BAFD-D504E93070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1">
              <a:extLst>
                <a:ext uri="{FF2B5EF4-FFF2-40B4-BE49-F238E27FC236}">
                  <a16:creationId xmlns:a16="http://schemas.microsoft.com/office/drawing/2014/main" id="{BEEDE1AA-8DCD-43D3-BC15-5748403148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2">
              <a:extLst>
                <a:ext uri="{FF2B5EF4-FFF2-40B4-BE49-F238E27FC236}">
                  <a16:creationId xmlns:a16="http://schemas.microsoft.com/office/drawing/2014/main" id="{E36CDA69-ED79-4DCF-9761-0B6134FA63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3">
              <a:extLst>
                <a:ext uri="{FF2B5EF4-FFF2-40B4-BE49-F238E27FC236}">
                  <a16:creationId xmlns:a16="http://schemas.microsoft.com/office/drawing/2014/main" id="{5F812C02-CFCB-47F4-B493-7753519FCA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9" name="Group 61">
            <a:extLst>
              <a:ext uri="{FF2B5EF4-FFF2-40B4-BE49-F238E27FC236}">
                <a16:creationId xmlns:a16="http://schemas.microsoft.com/office/drawing/2014/main" id="{B83678BA-0A50-4D51-9E9E-08BB66F83C3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7084" y="1186483"/>
            <a:ext cx="3822597" cy="4477933"/>
            <a:chOff x="807084" y="1186483"/>
            <a:chExt cx="3822597" cy="4477933"/>
          </a:xfrm>
        </p:grpSpPr>
        <p:sp>
          <p:nvSpPr>
            <p:cNvPr id="63" name="Rectangle 62">
              <a:extLst>
                <a:ext uri="{FF2B5EF4-FFF2-40B4-BE49-F238E27FC236}">
                  <a16:creationId xmlns:a16="http://schemas.microsoft.com/office/drawing/2014/main" id="{F1A8F65D-5E8F-4CA5-9240-1357120F93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531" y="1186483"/>
              <a:ext cx="3821702"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Isosceles Triangle 39">
              <a:extLst>
                <a:ext uri="{FF2B5EF4-FFF2-40B4-BE49-F238E27FC236}">
                  <a16:creationId xmlns:a16="http://schemas.microsoft.com/office/drawing/2014/main" id="{2A4731E5-DE5F-4215-9525-99426B3909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514766"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3478866D-C5E9-4968-BEF7-B1F030808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084" y="1991156"/>
              <a:ext cx="382259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096417E-597E-4618-8E64-805EDDCB7305}"/>
              </a:ext>
            </a:extLst>
          </p:cNvPr>
          <p:cNvSpPr>
            <a:spLocks noGrp="1"/>
          </p:cNvSpPr>
          <p:nvPr>
            <p:ph type="title"/>
          </p:nvPr>
        </p:nvSpPr>
        <p:spPr>
          <a:xfrm>
            <a:off x="895415" y="2075504"/>
            <a:ext cx="3654569" cy="2042725"/>
          </a:xfrm>
        </p:spPr>
        <p:txBody>
          <a:bodyPr vert="horz" lIns="228600" tIns="228600" rIns="228600" bIns="0" rtlCol="0" anchor="b">
            <a:normAutofit/>
          </a:bodyPr>
          <a:lstStyle/>
          <a:p>
            <a:pPr>
              <a:lnSpc>
                <a:spcPct val="80000"/>
              </a:lnSpc>
            </a:pPr>
            <a:r>
              <a:rPr lang="en-US" sz="3400"/>
              <a:t>Neuroanatomical, neurophysiological evidence</a:t>
            </a:r>
          </a:p>
        </p:txBody>
      </p:sp>
      <p:sp>
        <p:nvSpPr>
          <p:cNvPr id="67" name="Rectangle 66">
            <a:extLst>
              <a:ext uri="{FF2B5EF4-FFF2-40B4-BE49-F238E27FC236}">
                <a16:creationId xmlns:a16="http://schemas.microsoft.com/office/drawing/2014/main" id="{9BF6EDB4-B4ED-4900-9E38-A7AE0EEEE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0150" y="-6706"/>
            <a:ext cx="6751849" cy="6871125"/>
          </a:xfrm>
          <a:prstGeom prst="rect">
            <a:avLst/>
          </a:prstGeom>
          <a:solidFill>
            <a:schemeClr val="bg1"/>
          </a:solidFill>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a:extLst>
              <a:ext uri="{FF2B5EF4-FFF2-40B4-BE49-F238E27FC236}">
                <a16:creationId xmlns:a16="http://schemas.microsoft.com/office/drawing/2014/main" id="{B602C54D-2AEB-4302-B299-ED45B53755AB}"/>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5757262" y="878340"/>
            <a:ext cx="6120318" cy="5110463"/>
          </a:xfrm>
          <a:prstGeom prst="rect">
            <a:avLst/>
          </a:prstGeom>
          <a:ln w="9525">
            <a:noFill/>
          </a:ln>
        </p:spPr>
      </p:pic>
      <p:sp>
        <p:nvSpPr>
          <p:cNvPr id="8" name="TextBox 7">
            <a:extLst>
              <a:ext uri="{FF2B5EF4-FFF2-40B4-BE49-F238E27FC236}">
                <a16:creationId xmlns:a16="http://schemas.microsoft.com/office/drawing/2014/main" id="{27AEA96D-40FE-4FCD-AEBF-E975CA489D20}"/>
              </a:ext>
            </a:extLst>
          </p:cNvPr>
          <p:cNvSpPr txBox="1"/>
          <p:nvPr/>
        </p:nvSpPr>
        <p:spPr>
          <a:xfrm>
            <a:off x="7631113" y="3949700"/>
            <a:ext cx="1587500" cy="317500"/>
          </a:xfrm>
          <a:prstGeom prst="rect">
            <a:avLst/>
          </a:prstGeom>
        </p:spPr>
        <p:txBody>
          <a:bodyPr anchor="t">
            <a:normAutofit fontScale="92500" lnSpcReduction="20000"/>
          </a:bodyPr>
          <a:lstStyle/>
          <a:p>
            <a:endParaRPr lang="en-US" dirty="0"/>
          </a:p>
        </p:txBody>
      </p:sp>
    </p:spTree>
    <p:extLst>
      <p:ext uri="{BB962C8B-B14F-4D97-AF65-F5344CB8AC3E}">
        <p14:creationId xmlns:p14="http://schemas.microsoft.com/office/powerpoint/2010/main" val="3342163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4535F-A5A9-C442-94D0-EBC7EB31BA59}"/>
              </a:ext>
            </a:extLst>
          </p:cNvPr>
          <p:cNvSpPr>
            <a:spLocks noGrp="1"/>
          </p:cNvSpPr>
          <p:nvPr>
            <p:ph type="title"/>
          </p:nvPr>
        </p:nvSpPr>
        <p:spPr/>
        <p:txBody>
          <a:bodyPr>
            <a:normAutofit/>
          </a:bodyPr>
          <a:lstStyle/>
          <a:p>
            <a:r>
              <a:rPr lang="en-US"/>
              <a:t>'Labelling’</a:t>
            </a:r>
          </a:p>
        </p:txBody>
      </p:sp>
      <p:pic>
        <p:nvPicPr>
          <p:cNvPr id="4" name="Picture 4" descr="A screenshot of a cell phone&#10;&#10;Description generated with very high confidence">
            <a:extLst>
              <a:ext uri="{FF2B5EF4-FFF2-40B4-BE49-F238E27FC236}">
                <a16:creationId xmlns:a16="http://schemas.microsoft.com/office/drawing/2014/main" id="{E049EB10-8377-486E-BD7A-63BEC6436DE1}"/>
              </a:ext>
            </a:extLst>
          </p:cNvPr>
          <p:cNvPicPr>
            <a:picLocks noGrp="1" noChangeAspect="1"/>
          </p:cNvPicPr>
          <p:nvPr>
            <p:ph idx="1"/>
          </p:nvPr>
        </p:nvPicPr>
        <p:blipFill rotWithShape="1">
          <a:blip r:embed="rId3"/>
          <a:srcRect l="24283" t="27817" r="32892" b="11620"/>
          <a:stretch/>
        </p:blipFill>
        <p:spPr>
          <a:xfrm>
            <a:off x="4758229" y="328340"/>
            <a:ext cx="6943603" cy="6118549"/>
          </a:xfrm>
        </p:spPr>
      </p:pic>
    </p:spTree>
    <p:extLst>
      <p:ext uri="{BB962C8B-B14F-4D97-AF65-F5344CB8AC3E}">
        <p14:creationId xmlns:p14="http://schemas.microsoft.com/office/powerpoint/2010/main" val="232497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6" name="Rectangle 99">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7" name="Group 101">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3"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2"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3"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4"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5"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6"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7"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8"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9"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0"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1"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2"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3"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E7CDD8B9-76A2-490E-8635-BF8C32F351B9}"/>
              </a:ext>
            </a:extLst>
          </p:cNvPr>
          <p:cNvSpPr>
            <a:spLocks noGrp="1"/>
          </p:cNvSpPr>
          <p:nvPr>
            <p:ph type="title"/>
          </p:nvPr>
        </p:nvSpPr>
        <p:spPr>
          <a:xfrm>
            <a:off x="1759287" y="798881"/>
            <a:ext cx="8673427" cy="1048945"/>
          </a:xfrm>
        </p:spPr>
        <p:txBody>
          <a:bodyPr vert="horz" lIns="228600" tIns="228600" rIns="228600" bIns="228600" rtlCol="0" anchor="ctr">
            <a:noAutofit/>
          </a:bodyPr>
          <a:lstStyle/>
          <a:p>
            <a:r>
              <a:rPr lang="en-US" sz="3600" b="0" i="0" kern="1200" cap="none" spc="-150">
                <a:solidFill>
                  <a:schemeClr val="tx1"/>
                </a:solidFill>
                <a:effectLst/>
                <a:latin typeface="Calibri"/>
                <a:cs typeface="Calibri"/>
              </a:rPr>
              <a:t>Debating Special Education</a:t>
            </a:r>
            <a:br>
              <a:rPr lang="en-US" sz="3600">
                <a:latin typeface="Calibri"/>
              </a:rPr>
            </a:br>
            <a:r>
              <a:rPr lang="en-US" sz="3600">
                <a:solidFill>
                  <a:schemeClr val="tx1"/>
                </a:solidFill>
                <a:latin typeface="Calibri"/>
                <a:cs typeface="Calibri"/>
              </a:rPr>
              <a:t> </a:t>
            </a:r>
            <a:r>
              <a:rPr lang="en-US" sz="3600" b="0" i="0" kern="1200" cap="none" spc="-150">
                <a:solidFill>
                  <a:schemeClr val="tx1"/>
                </a:solidFill>
                <a:effectLst/>
                <a:latin typeface="Calibri"/>
                <a:cs typeface="Calibri"/>
              </a:rPr>
              <a:t>Michael Farrell</a:t>
            </a:r>
            <a:r>
              <a:rPr lang="en-US" sz="3600">
                <a:solidFill>
                  <a:schemeClr val="tx1"/>
                </a:solidFill>
                <a:latin typeface="Calibri"/>
                <a:cs typeface="Calibri"/>
              </a:rPr>
              <a:t> (2010)</a:t>
            </a:r>
            <a:endParaRPr lang="en-US" sz="3600" b="0" i="0" kern="1200" cap="none" spc="-150">
              <a:solidFill>
                <a:schemeClr val="tx1"/>
              </a:solidFill>
              <a:effectLst/>
              <a:latin typeface="Calibri"/>
              <a:cs typeface="Calibri"/>
            </a:endParaRPr>
          </a:p>
        </p:txBody>
      </p:sp>
      <p:graphicFrame>
        <p:nvGraphicFramePr>
          <p:cNvPr id="228" name="TextBox 220">
            <a:extLst>
              <a:ext uri="{FF2B5EF4-FFF2-40B4-BE49-F238E27FC236}">
                <a16:creationId xmlns:a16="http://schemas.microsoft.com/office/drawing/2014/main" id="{4839248C-A657-4BC9-8C19-EBDBF1C9BE13}"/>
              </a:ext>
            </a:extLst>
          </p:cNvPr>
          <p:cNvGraphicFramePr/>
          <p:nvPr>
            <p:extLst>
              <p:ext uri="{D42A27DB-BD31-4B8C-83A1-F6EECF244321}">
                <p14:modId xmlns:p14="http://schemas.microsoft.com/office/powerpoint/2010/main" val="458617803"/>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1218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BDBA639-2A71-4A60-A71A-FF1836F5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5E208A8B-5EBD-4532-BE72-26414FA7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1" name="Freeform 5">
              <a:extLst>
                <a:ext uri="{FF2B5EF4-FFF2-40B4-BE49-F238E27FC236}">
                  <a16:creationId xmlns:a16="http://schemas.microsoft.com/office/drawing/2014/main" id="{15D09196-B338-4AB5-A71B-CFD5FFCA62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F50B4463-128A-4677-A285-C017E6C543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1D9B95CD-F023-4DFA-9678-1E02713F7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1DDF47A8-BE7B-43F3-A500-F5A4656D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2DD394DE-76FB-42F8-85F2-FD436F423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B95F2EFB-87E6-4400-AAF3-7EB8B4F15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D463476-2BC7-418C-9D6F-51444B11A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24011122-2495-478A-81BF-ABBDEA1DA8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C79E87C5-E5B3-476B-B539-FC9CF4A33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956029CA-2B38-434D-9044-5FF3A1ECD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9514CFB6-E8DB-43DC-B1CD-9CC2D4B2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BD8C1FC8-E550-45BE-9F30-822BAB3781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D1646B5D-A7B7-41EC-9591-0E0C0F4F94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E2118E93-481E-4843-987E-378187AA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7038464-F4E2-47EC-A87F-18469191E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FB3BBEB1-E146-408F-95B7-EE2F269DE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C765B285-56EC-47FC-B116-274EBBD61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CB4A6191-6913-42EA-905E-8A174AE2C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8ADEEF92-F481-475A-845C-5E940F0D5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1" name="Freeform: Shape 30">
            <a:extLst>
              <a:ext uri="{FF2B5EF4-FFF2-40B4-BE49-F238E27FC236}">
                <a16:creationId xmlns:a16="http://schemas.microsoft.com/office/drawing/2014/main" id="{D9C506D7-84CB-4057-A44A-465313E785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44861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Oval 32">
            <a:extLst>
              <a:ext uri="{FF2B5EF4-FFF2-40B4-BE49-F238E27FC236}">
                <a16:creationId xmlns:a16="http://schemas.microsoft.com/office/drawing/2014/main" id="{7842FC68-61FD-4700-8A22-BB8B07188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4579" y="691977"/>
            <a:ext cx="7761923" cy="5343064"/>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ln w="152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A7232F-B696-4CAC-877C-A57C15E005B0}"/>
              </a:ext>
            </a:extLst>
          </p:cNvPr>
          <p:cNvSpPr>
            <a:spLocks noGrp="1"/>
          </p:cNvSpPr>
          <p:nvPr>
            <p:ph type="ctrTitle"/>
          </p:nvPr>
        </p:nvSpPr>
        <p:spPr>
          <a:xfrm>
            <a:off x="2616277" y="2061838"/>
            <a:ext cx="6959446" cy="1662475"/>
          </a:xfrm>
        </p:spPr>
        <p:txBody>
          <a:bodyPr>
            <a:normAutofit/>
          </a:bodyPr>
          <a:lstStyle/>
          <a:p>
            <a:r>
              <a:rPr lang="en-GB" sz="4800">
                <a:cs typeface="Calibri Light"/>
              </a:rPr>
              <a:t>So what?</a:t>
            </a:r>
          </a:p>
        </p:txBody>
      </p:sp>
      <p:sp>
        <p:nvSpPr>
          <p:cNvPr id="3" name="Subtitle 2">
            <a:extLst>
              <a:ext uri="{FF2B5EF4-FFF2-40B4-BE49-F238E27FC236}">
                <a16:creationId xmlns:a16="http://schemas.microsoft.com/office/drawing/2014/main" id="{03A8EA51-1F2D-449E-A43B-F8372F3DA689}"/>
              </a:ext>
            </a:extLst>
          </p:cNvPr>
          <p:cNvSpPr>
            <a:spLocks noGrp="1"/>
          </p:cNvSpPr>
          <p:nvPr>
            <p:ph type="subTitle" idx="1"/>
          </p:nvPr>
        </p:nvSpPr>
        <p:spPr>
          <a:xfrm>
            <a:off x="3388938" y="3783690"/>
            <a:ext cx="5414125" cy="1196717"/>
          </a:xfrm>
        </p:spPr>
        <p:txBody>
          <a:bodyPr>
            <a:normAutofit/>
          </a:bodyPr>
          <a:lstStyle/>
          <a:p>
            <a:endParaRPr lang="en-GB" sz="2000"/>
          </a:p>
        </p:txBody>
      </p:sp>
    </p:spTree>
    <p:extLst>
      <p:ext uri="{BB962C8B-B14F-4D97-AF65-F5344CB8AC3E}">
        <p14:creationId xmlns:p14="http://schemas.microsoft.com/office/powerpoint/2010/main" val="1075885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5DB35015-C1A4-459C-A19E-FBDC61A00E7C}"/>
              </a:ext>
            </a:extLst>
          </p:cNvPr>
          <p:cNvSpPr>
            <a:spLocks noGrp="1"/>
          </p:cNvSpPr>
          <p:nvPr>
            <p:ph type="title"/>
          </p:nvPr>
        </p:nvSpPr>
        <p:spPr>
          <a:xfrm>
            <a:off x="1759287" y="798881"/>
            <a:ext cx="8673427" cy="1048945"/>
          </a:xfrm>
        </p:spPr>
        <p:txBody>
          <a:bodyPr>
            <a:normAutofit/>
          </a:bodyPr>
          <a:lstStyle/>
          <a:p>
            <a:r>
              <a:rPr lang="en-GB" b="1">
                <a:solidFill>
                  <a:schemeClr val="tx1"/>
                </a:solidFill>
                <a:ea typeface="+mj-lt"/>
                <a:cs typeface="+mj-lt"/>
              </a:rPr>
              <a:t>Other explanations for attention difficulties:</a:t>
            </a:r>
            <a:endParaRPr lang="en-US">
              <a:solidFill>
                <a:schemeClr val="tx1"/>
              </a:solidFill>
            </a:endParaRPr>
          </a:p>
        </p:txBody>
      </p:sp>
      <p:graphicFrame>
        <p:nvGraphicFramePr>
          <p:cNvPr id="5" name="Content Placeholder 2">
            <a:extLst>
              <a:ext uri="{FF2B5EF4-FFF2-40B4-BE49-F238E27FC236}">
                <a16:creationId xmlns:a16="http://schemas.microsoft.com/office/drawing/2014/main" id="{287E1024-33CB-483C-85F9-92E8FFBDB2FE}"/>
              </a:ext>
            </a:extLst>
          </p:cNvPr>
          <p:cNvGraphicFramePr>
            <a:graphicFrameLocks noGrp="1"/>
          </p:cNvGraphicFramePr>
          <p:nvPr>
            <p:ph idx="1"/>
            <p:extLst>
              <p:ext uri="{D42A27DB-BD31-4B8C-83A1-F6EECF244321}">
                <p14:modId xmlns:p14="http://schemas.microsoft.com/office/powerpoint/2010/main" val="3484713006"/>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33810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1">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DE87D6-D4EA-47B6-B6D0-1F2D6AF46A71}"/>
              </a:ext>
            </a:extLst>
          </p:cNvPr>
          <p:cNvSpPr>
            <a:spLocks noGrp="1"/>
          </p:cNvSpPr>
          <p:nvPr>
            <p:ph type="title"/>
          </p:nvPr>
        </p:nvSpPr>
        <p:spPr>
          <a:xfrm rot="5400000">
            <a:off x="7478638" y="2724718"/>
            <a:ext cx="6291500" cy="1190912"/>
          </a:xfrm>
          <a:solidFill>
            <a:schemeClr val="accent2"/>
          </a:solidFill>
          <a:ln>
            <a:solidFill>
              <a:srgbClr val="4472C4"/>
            </a:solidFill>
          </a:ln>
        </p:spPr>
        <p:txBody>
          <a:bodyPr>
            <a:noAutofit/>
          </a:bodyPr>
          <a:lstStyle/>
          <a:p>
            <a:r>
              <a:rPr lang="en-GB" sz="6600">
                <a:solidFill>
                  <a:schemeClr val="tx2"/>
                </a:solidFill>
                <a:cs typeface="Calibri Light"/>
              </a:rPr>
              <a:t>ACEs</a:t>
            </a:r>
          </a:p>
        </p:txBody>
      </p:sp>
      <p:grpSp>
        <p:nvGrpSpPr>
          <p:cNvPr id="36" name="Group 13">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5"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39" name="Rectangle 36">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FFB66D"/>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picture containing screenshot&#10;&#10;Description generated with very high confidence">
            <a:extLst>
              <a:ext uri="{FF2B5EF4-FFF2-40B4-BE49-F238E27FC236}">
                <a16:creationId xmlns:a16="http://schemas.microsoft.com/office/drawing/2014/main" id="{0B60BD6F-27AF-43B0-901C-A5A7BBB2AB61}"/>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6312" r="-1" b="13982"/>
          <a:stretch/>
        </p:blipFill>
        <p:spPr>
          <a:xfrm>
            <a:off x="329162" y="468714"/>
            <a:ext cx="9235148" cy="5729465"/>
          </a:xfrm>
          <a:prstGeom prst="rect">
            <a:avLst/>
          </a:prstGeom>
          <a:ln w="12700">
            <a:noFill/>
          </a:ln>
        </p:spPr>
      </p:pic>
      <p:sp>
        <p:nvSpPr>
          <p:cNvPr id="41" name="TextBox 40">
            <a:extLst>
              <a:ext uri="{FF2B5EF4-FFF2-40B4-BE49-F238E27FC236}">
                <a16:creationId xmlns:a16="http://schemas.microsoft.com/office/drawing/2014/main" id="{D49E51CF-EE36-4F31-8375-CD805059BAE6}"/>
              </a:ext>
            </a:extLst>
          </p:cNvPr>
          <p:cNvSpPr txBox="1"/>
          <p:nvPr/>
        </p:nvSpPr>
        <p:spPr>
          <a:xfrm>
            <a:off x="527352" y="297059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3319000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2DAE3342-9DFC-49D4-B09C-25E3107693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3" name="Freeform 5">
              <a:extLst>
                <a:ext uri="{FF2B5EF4-FFF2-40B4-BE49-F238E27FC236}">
                  <a16:creationId xmlns:a16="http://schemas.microsoft.com/office/drawing/2014/main" id="{E49E0D20-8423-4612-99A5-14AEF8F6B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6">
              <a:extLst>
                <a:ext uri="{FF2B5EF4-FFF2-40B4-BE49-F238E27FC236}">
                  <a16:creationId xmlns:a16="http://schemas.microsoft.com/office/drawing/2014/main" id="{57C2C108-5A30-48CA-9203-56747AEB7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7">
              <a:extLst>
                <a:ext uri="{FF2B5EF4-FFF2-40B4-BE49-F238E27FC236}">
                  <a16:creationId xmlns:a16="http://schemas.microsoft.com/office/drawing/2014/main" id="{1A343912-2EFC-408E-A862-5C9BF108DC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8">
              <a:extLst>
                <a:ext uri="{FF2B5EF4-FFF2-40B4-BE49-F238E27FC236}">
                  <a16:creationId xmlns:a16="http://schemas.microsoft.com/office/drawing/2014/main" id="{AA50D1CF-9DAE-4CF6-B829-E66CEE9D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9">
              <a:extLst>
                <a:ext uri="{FF2B5EF4-FFF2-40B4-BE49-F238E27FC236}">
                  <a16:creationId xmlns:a16="http://schemas.microsoft.com/office/drawing/2014/main" id="{FE5799A4-0568-433E-BF41-752CF516A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0">
              <a:extLst>
                <a:ext uri="{FF2B5EF4-FFF2-40B4-BE49-F238E27FC236}">
                  <a16:creationId xmlns:a16="http://schemas.microsoft.com/office/drawing/2014/main" id="{CDBB86ED-F16F-4C28-BDD5-72D771176F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1">
              <a:extLst>
                <a:ext uri="{FF2B5EF4-FFF2-40B4-BE49-F238E27FC236}">
                  <a16:creationId xmlns:a16="http://schemas.microsoft.com/office/drawing/2014/main" id="{3347939E-8B76-4CFC-B2EC-63A7E2278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2">
              <a:extLst>
                <a:ext uri="{FF2B5EF4-FFF2-40B4-BE49-F238E27FC236}">
                  <a16:creationId xmlns:a16="http://schemas.microsoft.com/office/drawing/2014/main" id="{FA1DD132-02E4-4CD3-B496-BFF924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3">
              <a:extLst>
                <a:ext uri="{FF2B5EF4-FFF2-40B4-BE49-F238E27FC236}">
                  <a16:creationId xmlns:a16="http://schemas.microsoft.com/office/drawing/2014/main" id="{710BDA52-A7D7-4E4E-9F36-EC8F983EA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2" name="Freeform 14">
              <a:extLst>
                <a:ext uri="{FF2B5EF4-FFF2-40B4-BE49-F238E27FC236}">
                  <a16:creationId xmlns:a16="http://schemas.microsoft.com/office/drawing/2014/main" id="{B1BDF852-319F-42B8-9A50-7C9A9387C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3" name="Freeform 15">
              <a:extLst>
                <a:ext uri="{FF2B5EF4-FFF2-40B4-BE49-F238E27FC236}">
                  <a16:creationId xmlns:a16="http://schemas.microsoft.com/office/drawing/2014/main" id="{3AACE376-C01E-4F1F-91B7-39D0274BFE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4" name="Freeform 16">
              <a:extLst>
                <a:ext uri="{FF2B5EF4-FFF2-40B4-BE49-F238E27FC236}">
                  <a16:creationId xmlns:a16="http://schemas.microsoft.com/office/drawing/2014/main" id="{7F612F4C-050E-459D-9771-ED088374A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17">
              <a:extLst>
                <a:ext uri="{FF2B5EF4-FFF2-40B4-BE49-F238E27FC236}">
                  <a16:creationId xmlns:a16="http://schemas.microsoft.com/office/drawing/2014/main" id="{94E4211B-3E41-4905-8F4E-76811B9E5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8">
              <a:extLst>
                <a:ext uri="{FF2B5EF4-FFF2-40B4-BE49-F238E27FC236}">
                  <a16:creationId xmlns:a16="http://schemas.microsoft.com/office/drawing/2014/main" id="{6AEC87EE-0CB8-43DE-8FEB-4586A92E80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9">
              <a:extLst>
                <a:ext uri="{FF2B5EF4-FFF2-40B4-BE49-F238E27FC236}">
                  <a16:creationId xmlns:a16="http://schemas.microsoft.com/office/drawing/2014/main" id="{277C1C5D-7BDC-47E4-8B81-C3C4AE949B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0">
              <a:extLst>
                <a:ext uri="{FF2B5EF4-FFF2-40B4-BE49-F238E27FC236}">
                  <a16:creationId xmlns:a16="http://schemas.microsoft.com/office/drawing/2014/main" id="{7A2A6EF8-9768-4478-9CD3-DFA547CEF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1">
              <a:extLst>
                <a:ext uri="{FF2B5EF4-FFF2-40B4-BE49-F238E27FC236}">
                  <a16:creationId xmlns:a16="http://schemas.microsoft.com/office/drawing/2014/main" id="{1FD9091C-E8FA-4ADA-937F-A74426ED1B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2">
              <a:extLst>
                <a:ext uri="{FF2B5EF4-FFF2-40B4-BE49-F238E27FC236}">
                  <a16:creationId xmlns:a16="http://schemas.microsoft.com/office/drawing/2014/main" id="{B69923E7-63C4-47CE-956E-09D384D4F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1" name="Freeform 23">
              <a:extLst>
                <a:ext uri="{FF2B5EF4-FFF2-40B4-BE49-F238E27FC236}">
                  <a16:creationId xmlns:a16="http://schemas.microsoft.com/office/drawing/2014/main" id="{A2576784-872E-494C-A041-0E346226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3" name="Group 32">
            <a:extLst>
              <a:ext uri="{FF2B5EF4-FFF2-40B4-BE49-F238E27FC236}">
                <a16:creationId xmlns:a16="http://schemas.microsoft.com/office/drawing/2014/main" id="{B54F73D8-62C2-4127-9D19-01219BBB99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4" name="Rectangle 33">
              <a:extLst>
                <a:ext uri="{FF2B5EF4-FFF2-40B4-BE49-F238E27FC236}">
                  <a16:creationId xmlns:a16="http://schemas.microsoft.com/office/drawing/2014/main" id="{CFD8CA02-9BE5-4B82-8129-6EF618402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Isosceles Triangle 34">
              <a:extLst>
                <a:ext uri="{FF2B5EF4-FFF2-40B4-BE49-F238E27FC236}">
                  <a16:creationId xmlns:a16="http://schemas.microsoft.com/office/drawing/2014/main" id="{01515E68-030C-4313-B300-35253163D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16:creationId xmlns:a16="http://schemas.microsoft.com/office/drawing/2014/main" id="{1937725F-1DDF-4225-937E-106DBB047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8" name="Rectangle 37">
            <a:extLst>
              <a:ext uri="{FF2B5EF4-FFF2-40B4-BE49-F238E27FC236}">
                <a16:creationId xmlns:a16="http://schemas.microsoft.com/office/drawing/2014/main" id="{FD8F1113-2E3C-46E3-B54F-B7F421EEF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5">
            <a:extLst>
              <a:ext uri="{FF2B5EF4-FFF2-40B4-BE49-F238E27FC236}">
                <a16:creationId xmlns:a16="http://schemas.microsoft.com/office/drawing/2014/main" id="{B54A4D14-513F-4121-92D3-5CCB4689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6">
            <a:extLst>
              <a:ext uri="{FF2B5EF4-FFF2-40B4-BE49-F238E27FC236}">
                <a16:creationId xmlns:a16="http://schemas.microsoft.com/office/drawing/2014/main" id="{6C3411F1-AD17-499D-AFEF-2F300F6DF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a:extLst>
              <a:ext uri="{FF2B5EF4-FFF2-40B4-BE49-F238E27FC236}">
                <a16:creationId xmlns:a16="http://schemas.microsoft.com/office/drawing/2014/main" id="{60BF2CBE-B1E9-4C42-89DC-C35E4E651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8">
            <a:extLst>
              <a:ext uri="{FF2B5EF4-FFF2-40B4-BE49-F238E27FC236}">
                <a16:creationId xmlns:a16="http://schemas.microsoft.com/office/drawing/2014/main" id="{72C95A87-DCDB-41C4-B774-744B3ECBE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9">
            <a:extLst>
              <a:ext uri="{FF2B5EF4-FFF2-40B4-BE49-F238E27FC236}">
                <a16:creationId xmlns:a16="http://schemas.microsoft.com/office/drawing/2014/main" id="{BCB97515-32FF-43A6-A51C-B140193AB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0">
            <a:extLst>
              <a:ext uri="{FF2B5EF4-FFF2-40B4-BE49-F238E27FC236}">
                <a16:creationId xmlns:a16="http://schemas.microsoft.com/office/drawing/2014/main" id="{9C6379D3-7045-4B76-9409-6D23D753D0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2">
            <a:extLst>
              <a:ext uri="{FF2B5EF4-FFF2-40B4-BE49-F238E27FC236}">
                <a16:creationId xmlns:a16="http://schemas.microsoft.com/office/drawing/2014/main" id="{61B1C1DE-4201-4989-BE65-41ADC2472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4">
            <a:extLst>
              <a:ext uri="{FF2B5EF4-FFF2-40B4-BE49-F238E27FC236}">
                <a16:creationId xmlns:a16="http://schemas.microsoft.com/office/drawing/2014/main" id="{806398CC-D327-4E06-838C-31119BD56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6">
            <a:extLst>
              <a:ext uri="{FF2B5EF4-FFF2-40B4-BE49-F238E27FC236}">
                <a16:creationId xmlns:a16="http://schemas.microsoft.com/office/drawing/2014/main" id="{70A741CC-E736-448A-A94E-5C8BB9711D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1">
            <a:extLst>
              <a:ext uri="{FF2B5EF4-FFF2-40B4-BE49-F238E27FC236}">
                <a16:creationId xmlns:a16="http://schemas.microsoft.com/office/drawing/2014/main" id="{7C324CDD-B30F-47DD-8627-E2171D5E83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1">
            <a:extLst>
              <a:ext uri="{FF2B5EF4-FFF2-40B4-BE49-F238E27FC236}">
                <a16:creationId xmlns:a16="http://schemas.microsoft.com/office/drawing/2014/main" id="{79C8D19E-E3D6-45A6-BCA2-5918A37D7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F156E10F-ACF5-4D88-A4FD-701FA4A148A8}"/>
              </a:ext>
            </a:extLst>
          </p:cNvPr>
          <p:cNvSpPr>
            <a:spLocks noGrp="1"/>
          </p:cNvSpPr>
          <p:nvPr>
            <p:ph type="title"/>
          </p:nvPr>
        </p:nvSpPr>
        <p:spPr>
          <a:xfrm>
            <a:off x="8811451" y="-115622"/>
            <a:ext cx="2929372" cy="2468207"/>
          </a:xfrm>
        </p:spPr>
        <p:txBody>
          <a:bodyPr vert="horz" lIns="228600" tIns="228600" rIns="228600" bIns="0" rtlCol="0" anchor="b">
            <a:normAutofit/>
          </a:bodyPr>
          <a:lstStyle/>
          <a:p>
            <a:pPr algn="l">
              <a:lnSpc>
                <a:spcPct val="80000"/>
              </a:lnSpc>
            </a:pPr>
            <a:r>
              <a:rPr lang="en-US" sz="5400" b="1">
                <a:solidFill>
                  <a:schemeClr val="tx2"/>
                </a:solidFill>
              </a:rPr>
              <a:t>Genetics</a:t>
            </a:r>
            <a:br>
              <a:rPr lang="en-US"/>
            </a:br>
            <a:endParaRPr lang="en-US">
              <a:solidFill>
                <a:schemeClr val="tx2"/>
              </a:solidFill>
            </a:endParaRPr>
          </a:p>
        </p:txBody>
      </p:sp>
      <p:sp>
        <p:nvSpPr>
          <p:cNvPr id="62" name="Freeform 22">
            <a:extLst>
              <a:ext uri="{FF2B5EF4-FFF2-40B4-BE49-F238E27FC236}">
                <a16:creationId xmlns:a16="http://schemas.microsoft.com/office/drawing/2014/main" id="{43280283-E04A-43CA-BFA1-F285486A2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23">
            <a:extLst>
              <a:ext uri="{FF2B5EF4-FFF2-40B4-BE49-F238E27FC236}">
                <a16:creationId xmlns:a16="http://schemas.microsoft.com/office/drawing/2014/main" id="{38328CB6-0FC5-4AEA-BC7E-489267CB6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Freeform: Shape 65">
            <a:extLst>
              <a:ext uri="{FF2B5EF4-FFF2-40B4-BE49-F238E27FC236}">
                <a16:creationId xmlns:a16="http://schemas.microsoft.com/office/drawing/2014/main" id="{138AF5D2-3A9C-4E8F-B879-36865366A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5" name="Picture 5" descr="A close up of a blue wall&#10;&#10;Description generated with high confidence">
            <a:extLst>
              <a:ext uri="{FF2B5EF4-FFF2-40B4-BE49-F238E27FC236}">
                <a16:creationId xmlns:a16="http://schemas.microsoft.com/office/drawing/2014/main" id="{4F570797-B48B-4992-A86B-65BCCF53B1B1}"/>
              </a:ext>
            </a:extLst>
          </p:cNvPr>
          <p:cNvPicPr>
            <a:picLocks noGrp="1" noChangeAspect="1"/>
          </p:cNvPicPr>
          <p:nvPr>
            <p:ph sz="half" idx="2"/>
          </p:nvPr>
        </p:nvPicPr>
        <p:blipFill rotWithShape="1">
          <a:blip r:embed="rId3">
            <a:extLst>
              <a:ext uri="{837473B0-CC2E-450A-ABE3-18F120FF3D39}">
                <a1611:picAttrSrcUrl xmlns:a1611="http://schemas.microsoft.com/office/drawing/2016/11/main" r:id="rId4"/>
              </a:ext>
            </a:extLst>
          </a:blip>
          <a:srcRect r="9607" b="-2"/>
          <a:stretch/>
        </p:blipFill>
        <p:spPr>
          <a:xfrm>
            <a:off x="932740" y="461405"/>
            <a:ext cx="7761924" cy="5343065"/>
          </a:xfrm>
          <a:custGeom>
            <a:avLst/>
            <a:gdLst>
              <a:gd name="connsiteX0" fmla="*/ 3025687 w 7761924"/>
              <a:gd name="connsiteY0" fmla="*/ 76 h 5343065"/>
              <a:gd name="connsiteX1" fmla="*/ 3372722 w 7761924"/>
              <a:gd name="connsiteY1" fmla="*/ 16088 h 5343065"/>
              <a:gd name="connsiteX2" fmla="*/ 7761924 w 7761924"/>
              <a:gd name="connsiteY2" fmla="*/ 3316816 h 5343065"/>
              <a:gd name="connsiteX3" fmla="*/ 3701109 w 7761924"/>
              <a:gd name="connsiteY3" fmla="*/ 5320611 h 5343065"/>
              <a:gd name="connsiteX4" fmla="*/ 36290 w 7761924"/>
              <a:gd name="connsiteY4" fmla="*/ 2696959 h 5343065"/>
              <a:gd name="connsiteX5" fmla="*/ 3025687 w 7761924"/>
              <a:gd name="connsiteY5" fmla="*/ 76 h 5343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
        <p:nvSpPr>
          <p:cNvPr id="7" name="TextBox 6">
            <a:extLst>
              <a:ext uri="{FF2B5EF4-FFF2-40B4-BE49-F238E27FC236}">
                <a16:creationId xmlns:a16="http://schemas.microsoft.com/office/drawing/2014/main" id="{B359FCF9-9E49-4244-91D5-2122E41D8D8B}"/>
              </a:ext>
            </a:extLst>
          </p:cNvPr>
          <p:cNvSpPr txBox="1"/>
          <p:nvPr/>
        </p:nvSpPr>
        <p:spPr>
          <a:xfrm>
            <a:off x="6340475" y="3186113"/>
            <a:ext cx="3830638" cy="317500"/>
          </a:xfrm>
          <a:prstGeom prst="rect">
            <a:avLst/>
          </a:prstGeom>
        </p:spPr>
        <p:txBody>
          <a:bodyPr anchor="t">
            <a:normAutofit fontScale="92500" lnSpcReduction="20000"/>
          </a:bodyPr>
          <a:lstStyle/>
          <a:p>
            <a:endParaRPr lang="en-US"/>
          </a:p>
        </p:txBody>
      </p:sp>
      <p:sp>
        <p:nvSpPr>
          <p:cNvPr id="3" name="TextBox 2">
            <a:extLst>
              <a:ext uri="{FF2B5EF4-FFF2-40B4-BE49-F238E27FC236}">
                <a16:creationId xmlns:a16="http://schemas.microsoft.com/office/drawing/2014/main" id="{B1A5DB03-79C1-4045-AE70-E76BA07B820E}"/>
              </a:ext>
            </a:extLst>
          </p:cNvPr>
          <p:cNvSpPr txBox="1"/>
          <p:nvPr/>
        </p:nvSpPr>
        <p:spPr>
          <a:xfrm>
            <a:off x="8703734" y="61516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latin typeface="Calibri"/>
                <a:ea typeface="+mn-lt"/>
                <a:cs typeface="+mn-lt"/>
              </a:rPr>
              <a:t>Banaschewski</a:t>
            </a:r>
            <a:r>
              <a:rPr lang="en-GB">
                <a:latin typeface="Calibri"/>
                <a:ea typeface="+mn-lt"/>
                <a:cs typeface="+mn-lt"/>
              </a:rPr>
              <a:t> </a:t>
            </a:r>
            <a:r>
              <a:rPr lang="en-GB" i="1">
                <a:latin typeface="Calibri"/>
                <a:ea typeface="+mn-lt"/>
                <a:cs typeface="+mn-lt"/>
              </a:rPr>
              <a:t>et al. </a:t>
            </a:r>
            <a:r>
              <a:rPr lang="en-GB">
                <a:latin typeface="Calibri"/>
                <a:ea typeface="+mn-lt"/>
                <a:cs typeface="+mn-lt"/>
              </a:rPr>
              <a:t>(2018)</a:t>
            </a:r>
            <a:endParaRPr lang="en-GB">
              <a:latin typeface="Calibri"/>
            </a:endParaRPr>
          </a:p>
        </p:txBody>
      </p:sp>
    </p:spTree>
    <p:extLst>
      <p:ext uri="{BB962C8B-B14F-4D97-AF65-F5344CB8AC3E}">
        <p14:creationId xmlns:p14="http://schemas.microsoft.com/office/powerpoint/2010/main" val="240598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1173F-2CF6-4270-B783-FAF2A928D7EF}"/>
              </a:ext>
            </a:extLst>
          </p:cNvPr>
          <p:cNvSpPr>
            <a:spLocks noGrp="1"/>
          </p:cNvSpPr>
          <p:nvPr>
            <p:ph type="title"/>
          </p:nvPr>
        </p:nvSpPr>
        <p:spPr/>
        <p:txBody>
          <a:bodyPr/>
          <a:lstStyle/>
          <a:p>
            <a:r>
              <a:rPr lang="en-GB">
                <a:cs typeface="Calibri Light"/>
              </a:rPr>
              <a:t>Sensory Processing Disorders</a:t>
            </a:r>
            <a:endParaRPr lang="en-GB"/>
          </a:p>
        </p:txBody>
      </p:sp>
      <p:sp>
        <p:nvSpPr>
          <p:cNvPr id="4" name="TextBox 3">
            <a:extLst>
              <a:ext uri="{FF2B5EF4-FFF2-40B4-BE49-F238E27FC236}">
                <a16:creationId xmlns:a16="http://schemas.microsoft.com/office/drawing/2014/main" id="{206F0562-F5BD-4746-8AE9-F1A1C34400E9}"/>
              </a:ext>
            </a:extLst>
          </p:cNvPr>
          <p:cNvSpPr txBox="1"/>
          <p:nvPr/>
        </p:nvSpPr>
        <p:spPr>
          <a:xfrm>
            <a:off x="1386115" y="5317066"/>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latin typeface="Calibri Light"/>
                <a:ea typeface="+mn-lt"/>
                <a:cs typeface="Calibri Light"/>
              </a:rPr>
              <a:t> </a:t>
            </a:r>
            <a:r>
              <a:rPr lang="en-GB" err="1">
                <a:latin typeface="Calibri Light"/>
                <a:ea typeface="+mn-lt"/>
                <a:cs typeface="Calibri Light"/>
              </a:rPr>
              <a:t>StockKranowitz</a:t>
            </a:r>
            <a:r>
              <a:rPr lang="en-GB">
                <a:latin typeface="Calibri Light"/>
                <a:ea typeface="+mn-lt"/>
                <a:cs typeface="Calibri Light"/>
              </a:rPr>
              <a:t>, C. (2018) and Rodden, J (2019)</a:t>
            </a:r>
            <a:endParaRPr lang="en-US">
              <a:latin typeface="Calibri Light"/>
              <a:cs typeface="Calibri Light"/>
            </a:endParaRPr>
          </a:p>
        </p:txBody>
      </p:sp>
      <p:graphicFrame>
        <p:nvGraphicFramePr>
          <p:cNvPr id="9" name="Diagram 9">
            <a:extLst>
              <a:ext uri="{FF2B5EF4-FFF2-40B4-BE49-F238E27FC236}">
                <a16:creationId xmlns:a16="http://schemas.microsoft.com/office/drawing/2014/main" id="{5E6EBAA8-AC40-40F8-90FB-5B6DB0CFEF07}"/>
              </a:ext>
            </a:extLst>
          </p:cNvPr>
          <p:cNvGraphicFramePr/>
          <p:nvPr/>
        </p:nvGraphicFramePr>
        <p:xfrm>
          <a:off x="5118447" y="803186"/>
          <a:ext cx="6281873" cy="52486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1185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054380D1-AA39-421E-B38D-780AAFC548FA}"/>
              </a:ext>
            </a:extLst>
          </p:cNvPr>
          <p:cNvSpPr>
            <a:spLocks noGrp="1"/>
          </p:cNvSpPr>
          <p:nvPr>
            <p:ph type="title"/>
          </p:nvPr>
        </p:nvSpPr>
        <p:spPr>
          <a:xfrm>
            <a:off x="1759287" y="798881"/>
            <a:ext cx="8673427" cy="1048945"/>
          </a:xfrm>
        </p:spPr>
        <p:txBody>
          <a:bodyPr>
            <a:normAutofit/>
          </a:bodyPr>
          <a:lstStyle/>
          <a:p>
            <a:r>
              <a:rPr lang="en-GB" b="1">
                <a:solidFill>
                  <a:schemeClr val="tx1"/>
                </a:solidFill>
                <a:cs typeface="Calibri Light"/>
              </a:rPr>
              <a:t>Attachment</a:t>
            </a:r>
            <a:endParaRPr lang="en-GB" b="1">
              <a:solidFill>
                <a:schemeClr val="tx1"/>
              </a:solidFill>
            </a:endParaRPr>
          </a:p>
        </p:txBody>
      </p:sp>
      <p:graphicFrame>
        <p:nvGraphicFramePr>
          <p:cNvPr id="5" name="Diagram 5">
            <a:extLst>
              <a:ext uri="{FF2B5EF4-FFF2-40B4-BE49-F238E27FC236}">
                <a16:creationId xmlns:a16="http://schemas.microsoft.com/office/drawing/2014/main" id="{1C8E48A0-7CB6-4CF5-B968-27CE7A3912BA}"/>
              </a:ext>
            </a:extLst>
          </p:cNvPr>
          <p:cNvGraphicFramePr/>
          <p:nvPr>
            <p:extLst>
              <p:ext uri="{D42A27DB-BD31-4B8C-83A1-F6EECF244321}">
                <p14:modId xmlns:p14="http://schemas.microsoft.com/office/powerpoint/2010/main" val="2001409889"/>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5" name="TextBox 54">
            <a:extLst>
              <a:ext uri="{FF2B5EF4-FFF2-40B4-BE49-F238E27FC236}">
                <a16:creationId xmlns:a16="http://schemas.microsoft.com/office/drawing/2014/main" id="{13875BD8-CE12-40AB-AAF2-354CB3FE98B6}"/>
              </a:ext>
            </a:extLst>
          </p:cNvPr>
          <p:cNvSpPr txBox="1"/>
          <p:nvPr/>
        </p:nvSpPr>
        <p:spPr>
          <a:xfrm>
            <a:off x="4095448" y="6308877"/>
            <a:ext cx="651691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Calibri Light"/>
                <a:cs typeface="Calibri Light"/>
              </a:rPr>
              <a:t>Observational Checklist Golding </a:t>
            </a:r>
            <a:r>
              <a:rPr lang="en-GB" i="1">
                <a:latin typeface="Calibri Light"/>
                <a:cs typeface="Calibri Light"/>
              </a:rPr>
              <a:t>et al</a:t>
            </a:r>
            <a:r>
              <a:rPr lang="en-GB">
                <a:latin typeface="Calibri Light"/>
                <a:cs typeface="Calibri Light"/>
              </a:rPr>
              <a:t> </a:t>
            </a:r>
            <a:r>
              <a:rPr lang="en-GB">
                <a:highlight>
                  <a:srgbClr val="FFFF00"/>
                </a:highlight>
                <a:latin typeface="Calibri Light"/>
                <a:cs typeface="Calibri Light"/>
              </a:rPr>
              <a:t>(2000000)</a:t>
            </a:r>
          </a:p>
        </p:txBody>
      </p:sp>
    </p:spTree>
    <p:extLst>
      <p:ext uri="{BB962C8B-B14F-4D97-AF65-F5344CB8AC3E}">
        <p14:creationId xmlns:p14="http://schemas.microsoft.com/office/powerpoint/2010/main" val="3166898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2B6CA-A930-4946-8781-A0428605DF8E}"/>
              </a:ext>
            </a:extLst>
          </p:cNvPr>
          <p:cNvSpPr>
            <a:spLocks noGrp="1"/>
          </p:cNvSpPr>
          <p:nvPr>
            <p:ph type="title"/>
          </p:nvPr>
        </p:nvSpPr>
        <p:spPr/>
        <p:txBody>
          <a:bodyPr/>
          <a:lstStyle/>
          <a:p>
            <a:r>
              <a:rPr lang="en-US" dirty="0"/>
              <a:t>Boxall and nurture groups</a:t>
            </a:r>
          </a:p>
        </p:txBody>
      </p:sp>
      <p:sp>
        <p:nvSpPr>
          <p:cNvPr id="3" name="Content Placeholder 2">
            <a:extLst>
              <a:ext uri="{FF2B5EF4-FFF2-40B4-BE49-F238E27FC236}">
                <a16:creationId xmlns:a16="http://schemas.microsoft.com/office/drawing/2014/main" id="{BA15C675-79C6-824A-A1F6-DA0F9D857574}"/>
              </a:ext>
            </a:extLst>
          </p:cNvPr>
          <p:cNvSpPr>
            <a:spLocks noGrp="1"/>
          </p:cNvSpPr>
          <p:nvPr>
            <p:ph idx="1"/>
          </p:nvPr>
        </p:nvSpPr>
        <p:spPr/>
        <p:txBody>
          <a:bodyPr/>
          <a:lstStyle/>
          <a:p>
            <a:pPr marL="0" indent="0">
              <a:buNone/>
            </a:pPr>
            <a:r>
              <a:rPr lang="en-US" dirty="0">
                <a:latin typeface="Calibri"/>
                <a:cs typeface="Calibri"/>
              </a:rPr>
              <a:t>'The Boxall Profile is a unique psycho-social assessment tool used by teachers and other education professionals in schools to accurately determine children and young people's social and emotional functioning and well-being' (</a:t>
            </a:r>
            <a:r>
              <a:rPr lang="en-US" dirty="0" err="1">
                <a:latin typeface="Calibri"/>
                <a:cs typeface="Calibri"/>
              </a:rPr>
              <a:t>Bennathan</a:t>
            </a:r>
            <a:r>
              <a:rPr lang="en-US" dirty="0">
                <a:latin typeface="Calibri"/>
                <a:cs typeface="Calibri"/>
              </a:rPr>
              <a:t>, 2018) </a:t>
            </a:r>
          </a:p>
          <a:p>
            <a:pPr marL="0" indent="0">
              <a:buNone/>
            </a:pPr>
            <a:endParaRPr lang="en-US" dirty="0">
              <a:latin typeface="Calibri"/>
              <a:cs typeface="Calibri"/>
            </a:endParaRPr>
          </a:p>
          <a:p>
            <a:pPr marL="0" indent="0">
              <a:buNone/>
            </a:pPr>
            <a:r>
              <a:rPr lang="en-GB" dirty="0">
                <a:latin typeface="Calibri"/>
                <a:cs typeface="Calibri"/>
              </a:rPr>
              <a:t>Previous research has shown that Social Emotional Wellbeing in childhood is a key predicator of mental health in later life (e.g. Goodman, Joshi, Nasim and Tyler, 2015)</a:t>
            </a:r>
            <a:endParaRPr lang="en-US" dirty="0"/>
          </a:p>
        </p:txBody>
      </p:sp>
    </p:spTree>
    <p:extLst>
      <p:ext uri="{BB962C8B-B14F-4D97-AF65-F5344CB8AC3E}">
        <p14:creationId xmlns:p14="http://schemas.microsoft.com/office/powerpoint/2010/main" val="1550384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4CE14-DB67-A347-AF78-6EAC93178EB7}"/>
              </a:ext>
            </a:extLst>
          </p:cNvPr>
          <p:cNvSpPr>
            <a:spLocks noGrp="1"/>
          </p:cNvSpPr>
          <p:nvPr>
            <p:ph type="title"/>
          </p:nvPr>
        </p:nvSpPr>
        <p:spPr/>
        <p:txBody>
          <a:bodyPr/>
          <a:lstStyle/>
          <a:p>
            <a:r>
              <a:rPr lang="en-US" dirty="0"/>
              <a:t>Mental health issues</a:t>
            </a:r>
          </a:p>
        </p:txBody>
      </p:sp>
      <p:sp>
        <p:nvSpPr>
          <p:cNvPr id="3" name="Content Placeholder 2">
            <a:extLst>
              <a:ext uri="{FF2B5EF4-FFF2-40B4-BE49-F238E27FC236}">
                <a16:creationId xmlns:a16="http://schemas.microsoft.com/office/drawing/2014/main" id="{5F9FCA29-888F-564B-B196-29501596E18F}"/>
              </a:ext>
            </a:extLst>
          </p:cNvPr>
          <p:cNvSpPr>
            <a:spLocks noGrp="1"/>
          </p:cNvSpPr>
          <p:nvPr>
            <p:ph idx="1"/>
          </p:nvPr>
        </p:nvSpPr>
        <p:spPr/>
        <p:txBody>
          <a:bodyPr/>
          <a:lstStyle/>
          <a:p>
            <a:r>
              <a:rPr lang="en-US" dirty="0">
                <a:latin typeface="Calibri"/>
                <a:cs typeface="Calibri"/>
              </a:rPr>
              <a:t>Anxiety causing the ADHD symptoms or ADHD difficulties causing the ADHD symptoms. </a:t>
            </a:r>
            <a:endParaRPr lang="en-US">
              <a:latin typeface="Calibri"/>
              <a:cs typeface="Calibri"/>
            </a:endParaRPr>
          </a:p>
          <a:p>
            <a:endParaRPr lang="en-US" dirty="0">
              <a:latin typeface="Calibri"/>
              <a:cs typeface="Calibri"/>
            </a:endParaRPr>
          </a:p>
          <a:p>
            <a:r>
              <a:rPr lang="en-US" dirty="0">
                <a:latin typeface="Calibri"/>
                <a:cs typeface="Calibri"/>
              </a:rPr>
              <a:t>Co-morbidity with depression and anxiety is described and associated with adverse outcomes...possibly a third disorder?</a:t>
            </a:r>
          </a:p>
          <a:p>
            <a:endParaRPr lang="en-GB" dirty="0">
              <a:latin typeface="Calibri"/>
            </a:endParaRPr>
          </a:p>
        </p:txBody>
      </p:sp>
    </p:spTree>
    <p:extLst>
      <p:ext uri="{BB962C8B-B14F-4D97-AF65-F5344CB8AC3E}">
        <p14:creationId xmlns:p14="http://schemas.microsoft.com/office/powerpoint/2010/main" val="1908660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DAE3342-9DFC-49D4-B09C-25E3107693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0" name="Freeform 5">
              <a:extLst>
                <a:ext uri="{FF2B5EF4-FFF2-40B4-BE49-F238E27FC236}">
                  <a16:creationId xmlns:a16="http://schemas.microsoft.com/office/drawing/2014/main" id="{E49E0D20-8423-4612-99A5-14AEF8F6B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57C2C108-5A30-48CA-9203-56747AEB7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1A343912-2EFC-408E-A862-5C9BF108DC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AA50D1CF-9DAE-4CF6-B829-E66CEE9D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FE5799A4-0568-433E-BF41-752CF516A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CDBB86ED-F16F-4C28-BDD5-72D771176F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347939E-8B76-4CFC-B2EC-63A7E2278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FA1DD132-02E4-4CD3-B496-BFF924558A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710BDA52-A7D7-4E4E-9F36-EC8F983EA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B1BDF852-319F-42B8-9A50-7C9A9387C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3AACE376-C01E-4F1F-91B7-39D0274BFE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7F612F4C-050E-459D-9771-ED088374A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94E4211B-3E41-4905-8F4E-76811B9E5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6AEC87EE-0CB8-43DE-8FEB-4586A92E80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277C1C5D-7BDC-47E4-8B81-C3C4AE949B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7A2A6EF8-9768-4478-9CD3-DFA547CEF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1FD9091C-E8FA-4ADA-937F-A74426ED1B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B69923E7-63C4-47CE-956E-09D384D4F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A2576784-872E-494C-A041-0E346226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0" name="Group 29">
            <a:extLst>
              <a:ext uri="{FF2B5EF4-FFF2-40B4-BE49-F238E27FC236}">
                <a16:creationId xmlns:a16="http://schemas.microsoft.com/office/drawing/2014/main" id="{B54F73D8-62C2-4127-9D19-01219BBB99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1" name="Rectangle 30">
              <a:extLst>
                <a:ext uri="{FF2B5EF4-FFF2-40B4-BE49-F238E27FC236}">
                  <a16:creationId xmlns:a16="http://schemas.microsoft.com/office/drawing/2014/main" id="{CFD8CA02-9BE5-4B82-8129-6EF618402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31">
              <a:extLst>
                <a:ext uri="{FF2B5EF4-FFF2-40B4-BE49-F238E27FC236}">
                  <a16:creationId xmlns:a16="http://schemas.microsoft.com/office/drawing/2014/main" id="{01515E68-030C-4313-B300-35253163D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a:extLst>
                <a:ext uri="{FF2B5EF4-FFF2-40B4-BE49-F238E27FC236}">
                  <a16:creationId xmlns:a16="http://schemas.microsoft.com/office/drawing/2014/main" id="{1937725F-1DDF-4225-937E-106DBB047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5" name="Rectangle 34">
            <a:extLst>
              <a:ext uri="{FF2B5EF4-FFF2-40B4-BE49-F238E27FC236}">
                <a16:creationId xmlns:a16="http://schemas.microsoft.com/office/drawing/2014/main" id="{DA04DBF5-8916-4A95-8F12-870B9CFB92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073762E0-2DD8-45BD-9EB6-CA5154A510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8" name="Freeform 5">
              <a:extLst>
                <a:ext uri="{FF2B5EF4-FFF2-40B4-BE49-F238E27FC236}">
                  <a16:creationId xmlns:a16="http://schemas.microsoft.com/office/drawing/2014/main" id="{B9FD3837-AEE7-4B5B-82B3-3951DE1B68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Freeform 6">
              <a:extLst>
                <a:ext uri="{FF2B5EF4-FFF2-40B4-BE49-F238E27FC236}">
                  <a16:creationId xmlns:a16="http://schemas.microsoft.com/office/drawing/2014/main" id="{F778B3BD-7B76-4989-BB6C-F50B089C34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7">
              <a:extLst>
                <a:ext uri="{FF2B5EF4-FFF2-40B4-BE49-F238E27FC236}">
                  <a16:creationId xmlns:a16="http://schemas.microsoft.com/office/drawing/2014/main" id="{DC77AAC1-76D2-46B0-AE46-91C8C3AC57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Freeform 8">
              <a:extLst>
                <a:ext uri="{FF2B5EF4-FFF2-40B4-BE49-F238E27FC236}">
                  <a16:creationId xmlns:a16="http://schemas.microsoft.com/office/drawing/2014/main" id="{1BB54049-1401-43CD-A970-1E026BD5CB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9">
              <a:extLst>
                <a:ext uri="{FF2B5EF4-FFF2-40B4-BE49-F238E27FC236}">
                  <a16:creationId xmlns:a16="http://schemas.microsoft.com/office/drawing/2014/main" id="{55EDB9E9-84DE-4BC8-9D3C-A02B90B96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10">
              <a:extLst>
                <a:ext uri="{FF2B5EF4-FFF2-40B4-BE49-F238E27FC236}">
                  <a16:creationId xmlns:a16="http://schemas.microsoft.com/office/drawing/2014/main" id="{2C96582F-8723-44BC-BDC1-62D8FBDE3D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11">
              <a:extLst>
                <a:ext uri="{FF2B5EF4-FFF2-40B4-BE49-F238E27FC236}">
                  <a16:creationId xmlns:a16="http://schemas.microsoft.com/office/drawing/2014/main" id="{DC381B08-A485-45D0-8C29-C2AB10B04B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12">
              <a:extLst>
                <a:ext uri="{FF2B5EF4-FFF2-40B4-BE49-F238E27FC236}">
                  <a16:creationId xmlns:a16="http://schemas.microsoft.com/office/drawing/2014/main" id="{DBB2158D-DAF7-4689-A44E-3E5032B886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3">
              <a:extLst>
                <a:ext uri="{FF2B5EF4-FFF2-40B4-BE49-F238E27FC236}">
                  <a16:creationId xmlns:a16="http://schemas.microsoft.com/office/drawing/2014/main" id="{5AC96EEC-F774-41C8-8679-C1217EC5E1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4">
              <a:extLst>
                <a:ext uri="{FF2B5EF4-FFF2-40B4-BE49-F238E27FC236}">
                  <a16:creationId xmlns:a16="http://schemas.microsoft.com/office/drawing/2014/main" id="{ED08285C-CDBB-4DD6-A69D-4432B668AE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5">
              <a:extLst>
                <a:ext uri="{FF2B5EF4-FFF2-40B4-BE49-F238E27FC236}">
                  <a16:creationId xmlns:a16="http://schemas.microsoft.com/office/drawing/2014/main" id="{87BB7B9B-327A-4D4D-AB93-11CB044ACA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6">
              <a:extLst>
                <a:ext uri="{FF2B5EF4-FFF2-40B4-BE49-F238E27FC236}">
                  <a16:creationId xmlns:a16="http://schemas.microsoft.com/office/drawing/2014/main" id="{360F57D7-4501-41A6-BA54-99E121136F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7">
              <a:extLst>
                <a:ext uri="{FF2B5EF4-FFF2-40B4-BE49-F238E27FC236}">
                  <a16:creationId xmlns:a16="http://schemas.microsoft.com/office/drawing/2014/main" id="{C37AD4AC-CE9F-4C58-A4E2-D48E2FA821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8">
              <a:extLst>
                <a:ext uri="{FF2B5EF4-FFF2-40B4-BE49-F238E27FC236}">
                  <a16:creationId xmlns:a16="http://schemas.microsoft.com/office/drawing/2014/main" id="{15EE3167-7FBB-48A3-8450-E72B525E8B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9">
              <a:extLst>
                <a:ext uri="{FF2B5EF4-FFF2-40B4-BE49-F238E27FC236}">
                  <a16:creationId xmlns:a16="http://schemas.microsoft.com/office/drawing/2014/main" id="{C23095D8-5DD6-4F0A-BD74-ED5FB47F93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20">
              <a:extLst>
                <a:ext uri="{FF2B5EF4-FFF2-40B4-BE49-F238E27FC236}">
                  <a16:creationId xmlns:a16="http://schemas.microsoft.com/office/drawing/2014/main" id="{2A1F0E1B-819A-4255-B8AF-081106162B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21">
              <a:extLst>
                <a:ext uri="{FF2B5EF4-FFF2-40B4-BE49-F238E27FC236}">
                  <a16:creationId xmlns:a16="http://schemas.microsoft.com/office/drawing/2014/main" id="{B167A410-29E3-4850-BEDC-B1362187FB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22">
              <a:extLst>
                <a:ext uri="{FF2B5EF4-FFF2-40B4-BE49-F238E27FC236}">
                  <a16:creationId xmlns:a16="http://schemas.microsoft.com/office/drawing/2014/main" id="{C809901A-3E02-4D2E-93C9-3F527EE975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3">
              <a:extLst>
                <a:ext uri="{FF2B5EF4-FFF2-40B4-BE49-F238E27FC236}">
                  <a16:creationId xmlns:a16="http://schemas.microsoft.com/office/drawing/2014/main" id="{6CD60056-ABC2-4076-B99B-A10B08D5F0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pic>
        <p:nvPicPr>
          <p:cNvPr id="4" name="Picture 4" descr="A picture containing indoor, dark, fire, looking&#10;&#10;Description generated with very high confidence">
            <a:extLst>
              <a:ext uri="{FF2B5EF4-FFF2-40B4-BE49-F238E27FC236}">
                <a16:creationId xmlns:a16="http://schemas.microsoft.com/office/drawing/2014/main" id="{124A68F0-A553-484B-B554-7816477C1BB7}"/>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5744" r="-1" b="33616"/>
          <a:stretch/>
        </p:blipFill>
        <p:spPr>
          <a:xfrm>
            <a:off x="1" y="10"/>
            <a:ext cx="12191695" cy="4120995"/>
          </a:xfrm>
          <a:prstGeom prst="rect">
            <a:avLst/>
          </a:prstGeom>
          <a:ln w="12700">
            <a:noFill/>
          </a:ln>
        </p:spPr>
      </p:pic>
      <p:grpSp>
        <p:nvGrpSpPr>
          <p:cNvPr id="58" name="Group 57">
            <a:extLst>
              <a:ext uri="{FF2B5EF4-FFF2-40B4-BE49-F238E27FC236}">
                <a16:creationId xmlns:a16="http://schemas.microsoft.com/office/drawing/2014/main" id="{D47EAB90-DF6D-419E-92FC-8F9B900DA3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4206292"/>
            <a:ext cx="12192755" cy="1771275"/>
            <a:chOff x="1" y="3893141"/>
            <a:chExt cx="12192755" cy="1771275"/>
          </a:xfrm>
        </p:grpSpPr>
        <p:sp>
          <p:nvSpPr>
            <p:cNvPr id="59" name="Isosceles Triangle 39">
              <a:extLst>
                <a:ext uri="{FF2B5EF4-FFF2-40B4-BE49-F238E27FC236}">
                  <a16:creationId xmlns:a16="http://schemas.microsoft.com/office/drawing/2014/main" id="{631BC384-797E-4F79-A628-36053708B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91972066-EBE9-40A7-9650-AF6A838AC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3893141"/>
              <a:ext cx="12192755" cy="14202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16935757-EC24-4F63-84EF-F896032D93DC}"/>
              </a:ext>
            </a:extLst>
          </p:cNvPr>
          <p:cNvSpPr>
            <a:spLocks noGrp="1"/>
          </p:cNvSpPr>
          <p:nvPr>
            <p:ph type="title"/>
          </p:nvPr>
        </p:nvSpPr>
        <p:spPr>
          <a:xfrm>
            <a:off x="1683982" y="4293388"/>
            <a:ext cx="8833655" cy="727748"/>
          </a:xfrm>
        </p:spPr>
        <p:txBody>
          <a:bodyPr vert="horz" lIns="228600" tIns="228600" rIns="228600" bIns="0" rtlCol="0" anchor="b">
            <a:normAutofit/>
          </a:bodyPr>
          <a:lstStyle/>
          <a:p>
            <a:pPr>
              <a:lnSpc>
                <a:spcPct val="80000"/>
              </a:lnSpc>
            </a:pPr>
            <a:r>
              <a:rPr lang="en-US" sz="3700"/>
              <a:t>Pandora's Box!</a:t>
            </a:r>
          </a:p>
        </p:txBody>
      </p:sp>
    </p:spTree>
    <p:extLst>
      <p:ext uri="{BB962C8B-B14F-4D97-AF65-F5344CB8AC3E}">
        <p14:creationId xmlns:p14="http://schemas.microsoft.com/office/powerpoint/2010/main" val="38232724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Rectangle 32">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747C5A-68EF-4E19-98C7-61A99157F955}"/>
              </a:ext>
            </a:extLst>
          </p:cNvPr>
          <p:cNvSpPr>
            <a:spLocks noGrp="1"/>
          </p:cNvSpPr>
          <p:nvPr>
            <p:ph type="title"/>
          </p:nvPr>
        </p:nvSpPr>
        <p:spPr>
          <a:xfrm>
            <a:off x="645459" y="960120"/>
            <a:ext cx="3865695" cy="4171278"/>
          </a:xfrm>
        </p:spPr>
        <p:txBody>
          <a:bodyPr>
            <a:normAutofit/>
          </a:bodyPr>
          <a:lstStyle/>
          <a:p>
            <a:pPr algn="r"/>
            <a:r>
              <a:rPr lang="en-GB" sz="4400">
                <a:solidFill>
                  <a:schemeClr val="tx1"/>
                </a:solidFill>
                <a:cs typeface="Calibri Light"/>
              </a:rPr>
              <a:t>Conclusion</a:t>
            </a:r>
            <a:endParaRPr lang="en-GB" sz="4400">
              <a:solidFill>
                <a:schemeClr val="tx1"/>
              </a:solidFill>
            </a:endParaRPr>
          </a:p>
        </p:txBody>
      </p:sp>
      <p:cxnSp>
        <p:nvCxnSpPr>
          <p:cNvPr id="35" name="Straight Connector 34">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6EAFD40-5F46-4B00-A4DF-B1A309AA75FA}"/>
              </a:ext>
            </a:extLst>
          </p:cNvPr>
          <p:cNvSpPr>
            <a:spLocks noGrp="1"/>
          </p:cNvSpPr>
          <p:nvPr>
            <p:ph idx="1"/>
          </p:nvPr>
        </p:nvSpPr>
        <p:spPr>
          <a:xfrm>
            <a:off x="4983164" y="960120"/>
            <a:ext cx="5511800" cy="4171278"/>
          </a:xfrm>
        </p:spPr>
        <p:txBody>
          <a:bodyPr>
            <a:normAutofit/>
          </a:bodyPr>
          <a:lstStyle/>
          <a:p>
            <a:pPr marL="0" indent="0">
              <a:buNone/>
            </a:pPr>
            <a:r>
              <a:rPr lang="en-GB" b="1" dirty="0">
                <a:latin typeface="Calibri"/>
                <a:cs typeface="Calibri"/>
              </a:rPr>
              <a:t>Most of the authors for each chapter of the </a:t>
            </a:r>
            <a:r>
              <a:rPr lang="en-GB" b="1" dirty="0">
                <a:latin typeface="Calibri"/>
                <a:ea typeface="+mn-lt"/>
                <a:cs typeface="+mn-lt"/>
              </a:rPr>
              <a:t>Oxford ADHD textbook (2018)</a:t>
            </a:r>
            <a:r>
              <a:rPr lang="en-GB" b="1" dirty="0">
                <a:latin typeface="Calibri"/>
                <a:cs typeface="Calibri"/>
              </a:rPr>
              <a:t> talk of current lack of evidence:</a:t>
            </a:r>
            <a:endParaRPr lang="en-US" b="1" dirty="0">
              <a:latin typeface="Calibri"/>
              <a:cs typeface="Calibri"/>
            </a:endParaRPr>
          </a:p>
          <a:p>
            <a:pPr marL="0" indent="0">
              <a:buNone/>
            </a:pPr>
            <a:endParaRPr lang="en-GB" b="1" dirty="0">
              <a:latin typeface="Calibri"/>
              <a:cs typeface="Calibri"/>
            </a:endParaRPr>
          </a:p>
          <a:p>
            <a:pPr marL="0" indent="0">
              <a:buNone/>
            </a:pPr>
            <a:r>
              <a:rPr lang="en-GB" dirty="0" err="1">
                <a:latin typeface="Calibri"/>
                <a:cs typeface="Calibri"/>
              </a:rPr>
              <a:t>Sonuga</a:t>
            </a:r>
            <a:r>
              <a:rPr lang="en-GB" dirty="0">
                <a:latin typeface="Calibri"/>
                <a:cs typeface="Calibri"/>
              </a:rPr>
              <a:t>-Barke and Harold cite current lack of evidence regarding the role of environmental factors. </a:t>
            </a:r>
          </a:p>
          <a:p>
            <a:pPr marL="0" indent="0">
              <a:buNone/>
            </a:pPr>
            <a:r>
              <a:rPr lang="en-GB" dirty="0">
                <a:latin typeface="Calibri"/>
                <a:cs typeface="Calibri"/>
              </a:rPr>
              <a:t>Shaw and </a:t>
            </a:r>
            <a:r>
              <a:rPr lang="en-GB" dirty="0" err="1">
                <a:latin typeface="Calibri"/>
                <a:cs typeface="Calibri"/>
              </a:rPr>
              <a:t>Szekly</a:t>
            </a:r>
            <a:r>
              <a:rPr lang="en-GB" dirty="0">
                <a:latin typeface="Calibri"/>
                <a:cs typeface="Calibri"/>
              </a:rPr>
              <a:t> concede that neuroimaging tools are still being developed.</a:t>
            </a:r>
            <a:endParaRPr lang="en-GB">
              <a:latin typeface="Calibri"/>
              <a:cs typeface="Calibri"/>
            </a:endParaRPr>
          </a:p>
          <a:p>
            <a:pPr marL="0" indent="0">
              <a:buNone/>
            </a:pPr>
            <a:r>
              <a:rPr lang="en-GB" dirty="0" err="1">
                <a:latin typeface="Calibri"/>
                <a:cs typeface="Calibri"/>
              </a:rPr>
              <a:t>Merell</a:t>
            </a:r>
            <a:r>
              <a:rPr lang="en-GB" dirty="0">
                <a:latin typeface="Calibri"/>
                <a:cs typeface="Calibri"/>
              </a:rPr>
              <a:t> and </a:t>
            </a:r>
            <a:r>
              <a:rPr lang="en-GB" dirty="0" err="1">
                <a:latin typeface="Calibri"/>
                <a:cs typeface="Calibri"/>
              </a:rPr>
              <a:t>Sayal</a:t>
            </a:r>
            <a:r>
              <a:rPr lang="en-GB" dirty="0">
                <a:latin typeface="Calibri"/>
                <a:cs typeface="Calibri"/>
              </a:rPr>
              <a:t> identify 'pressing need for a review of school-based interventions for ADHD'</a:t>
            </a:r>
          </a:p>
          <a:p>
            <a:pPr marL="0" indent="0">
              <a:buNone/>
            </a:pPr>
            <a:endParaRPr lang="en-GB" dirty="0">
              <a:latin typeface="Calibri"/>
              <a:cs typeface="Calibri"/>
            </a:endParaRPr>
          </a:p>
        </p:txBody>
      </p:sp>
    </p:spTree>
    <p:extLst>
      <p:ext uri="{BB962C8B-B14F-4D97-AF65-F5344CB8AC3E}">
        <p14:creationId xmlns:p14="http://schemas.microsoft.com/office/powerpoint/2010/main" val="1213427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5" name="Group 104">
            <a:extLst>
              <a:ext uri="{FF2B5EF4-FFF2-40B4-BE49-F238E27FC236}">
                <a16:creationId xmlns:a16="http://schemas.microsoft.com/office/drawing/2014/main" id="{4800B320-C486-4967-AFB8-58E3EBDA9E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0624" y="0"/>
            <a:ext cx="12584114" cy="6853238"/>
            <a:chOff x="-417513" y="0"/>
            <a:chExt cx="12584114" cy="6853238"/>
          </a:xfrm>
        </p:grpSpPr>
        <p:sp>
          <p:nvSpPr>
            <p:cNvPr id="106" name="Freeform 5">
              <a:extLst>
                <a:ext uri="{FF2B5EF4-FFF2-40B4-BE49-F238E27FC236}">
                  <a16:creationId xmlns:a16="http://schemas.microsoft.com/office/drawing/2014/main" id="{B6E6BEB2-753A-4253-9BE2-9E569A8A5E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6">
              <a:extLst>
                <a:ext uri="{FF2B5EF4-FFF2-40B4-BE49-F238E27FC236}">
                  <a16:creationId xmlns:a16="http://schemas.microsoft.com/office/drawing/2014/main" id="{196A6026-E2E2-4401-BB72-F8314907A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8" name="Freeform 7">
              <a:extLst>
                <a:ext uri="{FF2B5EF4-FFF2-40B4-BE49-F238E27FC236}">
                  <a16:creationId xmlns:a16="http://schemas.microsoft.com/office/drawing/2014/main" id="{C852B828-3E4B-4404-AEE7-815B0B6EE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9" name="Freeform 8">
              <a:extLst>
                <a:ext uri="{FF2B5EF4-FFF2-40B4-BE49-F238E27FC236}">
                  <a16:creationId xmlns:a16="http://schemas.microsoft.com/office/drawing/2014/main" id="{B2BAC571-023A-4027-9689-5A7375FE53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0" name="Freeform 9">
              <a:extLst>
                <a:ext uri="{FF2B5EF4-FFF2-40B4-BE49-F238E27FC236}">
                  <a16:creationId xmlns:a16="http://schemas.microsoft.com/office/drawing/2014/main" id="{6BB424FB-2158-48AB-9A28-A11889AA5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1" name="Freeform 10">
              <a:extLst>
                <a:ext uri="{FF2B5EF4-FFF2-40B4-BE49-F238E27FC236}">
                  <a16:creationId xmlns:a16="http://schemas.microsoft.com/office/drawing/2014/main" id="{BE5FA512-D3FE-4F91-AE23-51DAAAA74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2" name="Freeform 11">
              <a:extLst>
                <a:ext uri="{FF2B5EF4-FFF2-40B4-BE49-F238E27FC236}">
                  <a16:creationId xmlns:a16="http://schemas.microsoft.com/office/drawing/2014/main" id="{83CF3A0A-06AA-4987-8182-4F86E662EC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3" name="Freeform 12">
              <a:extLst>
                <a:ext uri="{FF2B5EF4-FFF2-40B4-BE49-F238E27FC236}">
                  <a16:creationId xmlns:a16="http://schemas.microsoft.com/office/drawing/2014/main" id="{969C6F15-1F6D-46D5-8C47-3FBC312536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4" name="Freeform 13">
              <a:extLst>
                <a:ext uri="{FF2B5EF4-FFF2-40B4-BE49-F238E27FC236}">
                  <a16:creationId xmlns:a16="http://schemas.microsoft.com/office/drawing/2014/main" id="{01E2B94D-4E93-4C11-A1FC-B3A6E8CC5F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5" name="Freeform 14">
              <a:extLst>
                <a:ext uri="{FF2B5EF4-FFF2-40B4-BE49-F238E27FC236}">
                  <a16:creationId xmlns:a16="http://schemas.microsoft.com/office/drawing/2014/main" id="{F47C1110-8C08-4C26-BD0D-3083BFAC1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6" name="Freeform 15">
              <a:extLst>
                <a:ext uri="{FF2B5EF4-FFF2-40B4-BE49-F238E27FC236}">
                  <a16:creationId xmlns:a16="http://schemas.microsoft.com/office/drawing/2014/main" id="{3085CEBC-D1F5-4F82-93C8-8ED38B7CBE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7" name="Freeform 16">
              <a:extLst>
                <a:ext uri="{FF2B5EF4-FFF2-40B4-BE49-F238E27FC236}">
                  <a16:creationId xmlns:a16="http://schemas.microsoft.com/office/drawing/2014/main" id="{3ED8F25D-E867-46B6-A62D-3B21147680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8" name="Freeform 17">
              <a:extLst>
                <a:ext uri="{FF2B5EF4-FFF2-40B4-BE49-F238E27FC236}">
                  <a16:creationId xmlns:a16="http://schemas.microsoft.com/office/drawing/2014/main" id="{6BB81545-0C01-4B56-BADD-6B7D5B72AF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9" name="Freeform 18">
              <a:extLst>
                <a:ext uri="{FF2B5EF4-FFF2-40B4-BE49-F238E27FC236}">
                  <a16:creationId xmlns:a16="http://schemas.microsoft.com/office/drawing/2014/main" id="{A1574FCC-646A-4771-AB54-A44212F198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0" name="Freeform 19">
              <a:extLst>
                <a:ext uri="{FF2B5EF4-FFF2-40B4-BE49-F238E27FC236}">
                  <a16:creationId xmlns:a16="http://schemas.microsoft.com/office/drawing/2014/main" id="{A56CC2BC-E51D-4A79-AA80-770FAA7844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1" name="Freeform 20">
              <a:extLst>
                <a:ext uri="{FF2B5EF4-FFF2-40B4-BE49-F238E27FC236}">
                  <a16:creationId xmlns:a16="http://schemas.microsoft.com/office/drawing/2014/main" id="{C95E0495-B7F8-44C5-AD1F-5F3C8633E3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22" name="Freeform 21">
              <a:extLst>
                <a:ext uri="{FF2B5EF4-FFF2-40B4-BE49-F238E27FC236}">
                  <a16:creationId xmlns:a16="http://schemas.microsoft.com/office/drawing/2014/main" id="{28C1E7AA-A198-498A-9426-7632D7AA3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123" name="Freeform 22">
              <a:extLst>
                <a:ext uri="{FF2B5EF4-FFF2-40B4-BE49-F238E27FC236}">
                  <a16:creationId xmlns:a16="http://schemas.microsoft.com/office/drawing/2014/main" id="{96410611-0DF8-42D3-91B1-B87AE692E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4" name="Freeform 23">
              <a:extLst>
                <a:ext uri="{FF2B5EF4-FFF2-40B4-BE49-F238E27FC236}">
                  <a16:creationId xmlns:a16="http://schemas.microsoft.com/office/drawing/2014/main" id="{EACF821F-24B2-49B5-8688-744B0EADF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5" name="Freeform 24">
              <a:extLst>
                <a:ext uri="{FF2B5EF4-FFF2-40B4-BE49-F238E27FC236}">
                  <a16:creationId xmlns:a16="http://schemas.microsoft.com/office/drawing/2014/main" id="{418BD791-FEEE-4A18-A5EF-F3815F184C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6" name="Freeform 25">
              <a:extLst>
                <a:ext uri="{FF2B5EF4-FFF2-40B4-BE49-F238E27FC236}">
                  <a16:creationId xmlns:a16="http://schemas.microsoft.com/office/drawing/2014/main" id="{D5D16C8F-EA4F-447C-934A-06E7BFAE92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pic>
        <p:nvPicPr>
          <p:cNvPr id="4" name="Content Placeholder 3">
            <a:extLst>
              <a:ext uri="{FF2B5EF4-FFF2-40B4-BE49-F238E27FC236}">
                <a16:creationId xmlns:a16="http://schemas.microsoft.com/office/drawing/2014/main" id="{BEC553C1-8FB3-1843-B9B9-600449306ABF}"/>
              </a:ext>
            </a:extLst>
          </p:cNvPr>
          <p:cNvPicPr>
            <a:picLocks noChangeAspect="1"/>
          </p:cNvPicPr>
          <p:nvPr/>
        </p:nvPicPr>
        <p:blipFill rotWithShape="1">
          <a:blip r:embed="rId3"/>
          <a:srcRect r="1748"/>
          <a:stretch/>
        </p:blipFill>
        <p:spPr>
          <a:xfrm>
            <a:off x="1400880" y="643467"/>
            <a:ext cx="3776840" cy="5571066"/>
          </a:xfrm>
          <a:prstGeom prst="rect">
            <a:avLst/>
          </a:prstGeom>
        </p:spPr>
      </p:pic>
      <p:pic>
        <p:nvPicPr>
          <p:cNvPr id="6" name="Picture 7" descr="A bird sitting on top of a wooden bench&#10;&#10;Description generated with very high confidence">
            <a:extLst>
              <a:ext uri="{FF2B5EF4-FFF2-40B4-BE49-F238E27FC236}">
                <a16:creationId xmlns:a16="http://schemas.microsoft.com/office/drawing/2014/main" id="{BD1EBF67-094F-4AE6-80C3-F86FFA757F8A}"/>
              </a:ext>
            </a:extLst>
          </p:cNvPr>
          <p:cNvPicPr>
            <a:picLocks noGrp="1" noChangeAspect="1"/>
          </p:cNvPicPr>
          <p:nvPr>
            <p:ph idx="1"/>
          </p:nvPr>
        </p:nvPicPr>
        <p:blipFill rotWithShape="1">
          <a:blip r:embed="rId4"/>
          <a:srcRect l="29190" t="16771" r="20251" b="-17400"/>
          <a:stretch/>
        </p:blipFill>
        <p:spPr>
          <a:xfrm>
            <a:off x="5867959" y="828243"/>
            <a:ext cx="4919556" cy="6557841"/>
          </a:xfrm>
          <a:prstGeom prst="rect">
            <a:avLst/>
          </a:prstGeom>
        </p:spPr>
      </p:pic>
    </p:spTree>
    <p:extLst>
      <p:ext uri="{BB962C8B-B14F-4D97-AF65-F5344CB8AC3E}">
        <p14:creationId xmlns:p14="http://schemas.microsoft.com/office/powerpoint/2010/main" val="713212252"/>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64" name="Group 63">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65"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6"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8"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2"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3"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4"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5"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6"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7"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85" name="Group 84">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86" name="Rectangle 85">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 name="Isosceles Triangle 86">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 name="Rectangle 87">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90" name="Rectangle 89">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 y="6419"/>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2" name="Group 91">
            <a:extLst>
              <a:ext uri="{FF2B5EF4-FFF2-40B4-BE49-F238E27FC236}">
                <a16:creationId xmlns:a16="http://schemas.microsoft.com/office/drawing/2014/main" id="{D91A9185-A7D5-460B-98BC-0BF2EBD3EE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a:noFill/>
        </p:grpSpPr>
        <p:sp>
          <p:nvSpPr>
            <p:cNvPr id="93" name="Freeform 5">
              <a:extLst>
                <a:ext uri="{FF2B5EF4-FFF2-40B4-BE49-F238E27FC236}">
                  <a16:creationId xmlns:a16="http://schemas.microsoft.com/office/drawing/2014/main" id="{8AFC1764-6516-4F77-BF30-B8ADB3C9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17000"/>
                </a:schemeClr>
              </a:solidFill>
              <a:prstDash val="solid"/>
              <a:miter lim="800000"/>
              <a:headEnd/>
              <a:tailEnd/>
            </a:ln>
          </p:spPr>
        </p:sp>
        <p:sp>
          <p:nvSpPr>
            <p:cNvPr id="94" name="Freeform 6">
              <a:extLst>
                <a:ext uri="{FF2B5EF4-FFF2-40B4-BE49-F238E27FC236}">
                  <a16:creationId xmlns:a16="http://schemas.microsoft.com/office/drawing/2014/main" id="{FCAFF9F9-F806-47EC-BCAC-9921E719F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p:spPr>
        </p:sp>
        <p:sp>
          <p:nvSpPr>
            <p:cNvPr id="95" name="Freeform 7">
              <a:extLst>
                <a:ext uri="{FF2B5EF4-FFF2-40B4-BE49-F238E27FC236}">
                  <a16:creationId xmlns:a16="http://schemas.microsoft.com/office/drawing/2014/main" id="{09D92491-36BD-4861-BA54-DD88E6089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18000"/>
                </a:schemeClr>
              </a:solidFill>
              <a:prstDash val="dash"/>
              <a:miter lim="800000"/>
              <a:headEnd/>
              <a:tailEnd/>
            </a:ln>
          </p:spPr>
        </p:sp>
        <p:sp>
          <p:nvSpPr>
            <p:cNvPr id="96" name="Freeform 8">
              <a:extLst>
                <a:ext uri="{FF2B5EF4-FFF2-40B4-BE49-F238E27FC236}">
                  <a16:creationId xmlns:a16="http://schemas.microsoft.com/office/drawing/2014/main" id="{23740E15-AB86-4E5C-A137-07E0DDC03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15000"/>
                </a:schemeClr>
              </a:solidFill>
              <a:prstDash val="solid"/>
              <a:miter lim="800000"/>
              <a:headEnd/>
              <a:tailEnd/>
            </a:ln>
          </p:spPr>
        </p:sp>
        <p:sp>
          <p:nvSpPr>
            <p:cNvPr id="97" name="Freeform 9">
              <a:extLst>
                <a:ext uri="{FF2B5EF4-FFF2-40B4-BE49-F238E27FC236}">
                  <a16:creationId xmlns:a16="http://schemas.microsoft.com/office/drawing/2014/main" id="{BE097852-1F54-4EF0-A1BE-561272FC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15000"/>
                </a:schemeClr>
              </a:solidFill>
              <a:prstDash val="solid"/>
              <a:miter lim="800000"/>
              <a:headEnd/>
              <a:tailEnd/>
            </a:ln>
          </p:spPr>
        </p:sp>
        <p:sp>
          <p:nvSpPr>
            <p:cNvPr id="98" name="Freeform 10">
              <a:extLst>
                <a:ext uri="{FF2B5EF4-FFF2-40B4-BE49-F238E27FC236}">
                  <a16:creationId xmlns:a16="http://schemas.microsoft.com/office/drawing/2014/main" id="{5C2DF1F9-21CC-430E-84C8-356C73C6F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14000"/>
                </a:schemeClr>
              </a:solidFill>
              <a:prstDash val="solid"/>
              <a:miter lim="800000"/>
              <a:headEnd/>
              <a:tailEnd/>
            </a:ln>
          </p:spPr>
        </p:sp>
        <p:sp>
          <p:nvSpPr>
            <p:cNvPr id="99" name="Freeform 11">
              <a:extLst>
                <a:ext uri="{FF2B5EF4-FFF2-40B4-BE49-F238E27FC236}">
                  <a16:creationId xmlns:a16="http://schemas.microsoft.com/office/drawing/2014/main" id="{7F11B45B-3EDE-4B6A-903B-0AE6E9DD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13000"/>
                </a:schemeClr>
              </a:solidFill>
              <a:prstDash val="solid"/>
              <a:miter lim="800000"/>
              <a:headEnd/>
              <a:tailEnd/>
            </a:ln>
          </p:spPr>
        </p:sp>
        <p:sp>
          <p:nvSpPr>
            <p:cNvPr id="100" name="Freeform 12">
              <a:extLst>
                <a:ext uri="{FF2B5EF4-FFF2-40B4-BE49-F238E27FC236}">
                  <a16:creationId xmlns:a16="http://schemas.microsoft.com/office/drawing/2014/main" id="{F77FDDC5-477E-420D-B98F-42ABA2477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13000"/>
                </a:schemeClr>
              </a:solidFill>
              <a:prstDash val="solid"/>
              <a:miter lim="800000"/>
              <a:headEnd/>
              <a:tailEnd/>
            </a:ln>
          </p:spPr>
        </p:sp>
        <p:sp>
          <p:nvSpPr>
            <p:cNvPr id="101" name="Freeform 13">
              <a:extLst>
                <a:ext uri="{FF2B5EF4-FFF2-40B4-BE49-F238E27FC236}">
                  <a16:creationId xmlns:a16="http://schemas.microsoft.com/office/drawing/2014/main" id="{A92C0474-B573-45C5-84C5-194CE1715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12000"/>
                </a:schemeClr>
              </a:solidFill>
              <a:prstDash val="dash"/>
              <a:miter lim="800000"/>
              <a:headEnd/>
              <a:tailEnd/>
            </a:ln>
          </p:spPr>
        </p:sp>
        <p:sp>
          <p:nvSpPr>
            <p:cNvPr id="102" name="Freeform 14">
              <a:extLst>
                <a:ext uri="{FF2B5EF4-FFF2-40B4-BE49-F238E27FC236}">
                  <a16:creationId xmlns:a16="http://schemas.microsoft.com/office/drawing/2014/main" id="{2FBC62F8-64D0-4025-99AE-A04E291D9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12000"/>
                </a:schemeClr>
              </a:solidFill>
              <a:prstDash val="dash"/>
              <a:miter lim="800000"/>
              <a:headEnd/>
              <a:tailEnd/>
            </a:ln>
          </p:spPr>
        </p:sp>
        <p:sp>
          <p:nvSpPr>
            <p:cNvPr id="103" name="Freeform 15">
              <a:extLst>
                <a:ext uri="{FF2B5EF4-FFF2-40B4-BE49-F238E27FC236}">
                  <a16:creationId xmlns:a16="http://schemas.microsoft.com/office/drawing/2014/main" id="{7632F945-80B5-4575-A538-29495BF8F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12000"/>
                </a:schemeClr>
              </a:solidFill>
              <a:prstDash val="dashDot"/>
              <a:miter lim="800000"/>
              <a:headEnd/>
              <a:tailEnd/>
            </a:ln>
          </p:spPr>
        </p:sp>
        <p:sp>
          <p:nvSpPr>
            <p:cNvPr id="104" name="Freeform 16">
              <a:extLst>
                <a:ext uri="{FF2B5EF4-FFF2-40B4-BE49-F238E27FC236}">
                  <a16:creationId xmlns:a16="http://schemas.microsoft.com/office/drawing/2014/main" id="{5562CC17-43D4-4E57-AE08-83952EE59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12000"/>
                </a:schemeClr>
              </a:solidFill>
              <a:prstDash val="dashDot"/>
              <a:miter lim="800000"/>
              <a:headEnd/>
              <a:tailEnd/>
            </a:ln>
          </p:spPr>
        </p:sp>
        <p:sp>
          <p:nvSpPr>
            <p:cNvPr id="105" name="Freeform 17">
              <a:extLst>
                <a:ext uri="{FF2B5EF4-FFF2-40B4-BE49-F238E27FC236}">
                  <a16:creationId xmlns:a16="http://schemas.microsoft.com/office/drawing/2014/main" id="{E1D78CFE-04CA-4101-AFCF-196940B2D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12000"/>
                </a:schemeClr>
              </a:solidFill>
              <a:prstDash val="solid"/>
              <a:miter lim="800000"/>
              <a:headEnd/>
              <a:tailEnd/>
            </a:ln>
          </p:spPr>
        </p:sp>
        <p:sp>
          <p:nvSpPr>
            <p:cNvPr id="106" name="Freeform 18">
              <a:extLst>
                <a:ext uri="{FF2B5EF4-FFF2-40B4-BE49-F238E27FC236}">
                  <a16:creationId xmlns:a16="http://schemas.microsoft.com/office/drawing/2014/main" id="{41F2A149-A64E-4690-B049-18C156A8E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12000"/>
                </a:schemeClr>
              </a:solidFill>
              <a:prstDash val="solid"/>
              <a:miter lim="800000"/>
              <a:headEnd/>
              <a:tailEnd/>
            </a:ln>
          </p:spPr>
        </p:sp>
        <p:sp>
          <p:nvSpPr>
            <p:cNvPr id="107" name="Freeform 19">
              <a:extLst>
                <a:ext uri="{FF2B5EF4-FFF2-40B4-BE49-F238E27FC236}">
                  <a16:creationId xmlns:a16="http://schemas.microsoft.com/office/drawing/2014/main" id="{D9313C72-D62D-4416-A6AE-7EB7D6B54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11000"/>
                </a:schemeClr>
              </a:solidFill>
              <a:prstDash val="solid"/>
              <a:miter lim="800000"/>
              <a:headEnd/>
              <a:tailEnd/>
            </a:ln>
          </p:spPr>
        </p:sp>
        <p:sp>
          <p:nvSpPr>
            <p:cNvPr id="108" name="Freeform 20">
              <a:extLst>
                <a:ext uri="{FF2B5EF4-FFF2-40B4-BE49-F238E27FC236}">
                  <a16:creationId xmlns:a16="http://schemas.microsoft.com/office/drawing/2014/main" id="{77B03BEA-76E5-4ECB-B9BB-D89D27509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11000"/>
                </a:schemeClr>
              </a:solidFill>
              <a:prstDash val="solid"/>
              <a:miter lim="800000"/>
              <a:headEnd/>
              <a:tailEnd/>
            </a:ln>
          </p:spPr>
        </p:sp>
        <p:sp>
          <p:nvSpPr>
            <p:cNvPr id="109" name="Freeform 21">
              <a:extLst>
                <a:ext uri="{FF2B5EF4-FFF2-40B4-BE49-F238E27FC236}">
                  <a16:creationId xmlns:a16="http://schemas.microsoft.com/office/drawing/2014/main" id="{6AF6BECE-416D-4C3A-AD6F-68B08F3CA7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10000"/>
                </a:schemeClr>
              </a:solidFill>
              <a:prstDash val="solid"/>
              <a:miter lim="800000"/>
              <a:headEnd/>
              <a:tailEnd/>
            </a:ln>
          </p:spPr>
        </p:sp>
        <p:sp>
          <p:nvSpPr>
            <p:cNvPr id="110" name="Freeform 22">
              <a:extLst>
                <a:ext uri="{FF2B5EF4-FFF2-40B4-BE49-F238E27FC236}">
                  <a16:creationId xmlns:a16="http://schemas.microsoft.com/office/drawing/2014/main" id="{B9197E2A-A098-480D-A2A6-3F3B889ED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10000"/>
                </a:schemeClr>
              </a:solidFill>
              <a:prstDash val="dash"/>
              <a:miter lim="800000"/>
              <a:headEnd/>
              <a:tailEnd/>
            </a:ln>
          </p:spPr>
        </p:sp>
        <p:sp>
          <p:nvSpPr>
            <p:cNvPr id="111" name="Freeform 23">
              <a:extLst>
                <a:ext uri="{FF2B5EF4-FFF2-40B4-BE49-F238E27FC236}">
                  <a16:creationId xmlns:a16="http://schemas.microsoft.com/office/drawing/2014/main" id="{5A493EDB-6C9E-483F-86A6-0F473E590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10000"/>
                </a:schemeClr>
              </a:solidFill>
              <a:prstDash val="solid"/>
              <a:miter lim="800000"/>
              <a:headEnd/>
              <a:tailEnd/>
            </a:ln>
          </p:spPr>
        </p:sp>
      </p:grpSp>
      <p:sp>
        <p:nvSpPr>
          <p:cNvPr id="2" name="Title 1">
            <a:extLst>
              <a:ext uri="{FF2B5EF4-FFF2-40B4-BE49-F238E27FC236}">
                <a16:creationId xmlns:a16="http://schemas.microsoft.com/office/drawing/2014/main" id="{2E38C31A-15ED-0C41-BA08-CC1E0F1B02FF}"/>
              </a:ext>
            </a:extLst>
          </p:cNvPr>
          <p:cNvSpPr>
            <a:spLocks noGrp="1"/>
          </p:cNvSpPr>
          <p:nvPr>
            <p:ph type="title"/>
          </p:nvPr>
        </p:nvSpPr>
        <p:spPr>
          <a:xfrm>
            <a:off x="2004716" y="1263404"/>
            <a:ext cx="8239252" cy="3115075"/>
          </a:xfrm>
        </p:spPr>
        <p:txBody>
          <a:bodyPr vert="horz" lIns="228600" tIns="228600" rIns="228600" bIns="0" rtlCol="0" anchor="b">
            <a:normAutofit/>
          </a:bodyPr>
          <a:lstStyle/>
          <a:p>
            <a:pPr algn="l">
              <a:lnSpc>
                <a:spcPct val="80000"/>
              </a:lnSpc>
            </a:pPr>
            <a:r>
              <a:rPr lang="en-US" sz="7200">
                <a:solidFill>
                  <a:schemeClr val="tx1"/>
                </a:solidFill>
              </a:rPr>
              <a:t>NPT ADHD pathway</a:t>
            </a:r>
          </a:p>
        </p:txBody>
      </p:sp>
      <p:sp>
        <p:nvSpPr>
          <p:cNvPr id="113" name="Isosceles Triangle 112">
            <a:extLst>
              <a:ext uri="{FF2B5EF4-FFF2-40B4-BE49-F238E27FC236}">
                <a16:creationId xmlns:a16="http://schemas.microsoft.com/office/drawing/2014/main" id="{A4CD35EF-7348-4E64-8700-827E64EA4E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435823" y="3320139"/>
            <a:ext cx="300774" cy="25928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solidFill>
                <a:schemeClr val="tx1"/>
              </a:solidFill>
            </a:endParaRPr>
          </a:p>
        </p:txBody>
      </p:sp>
      <p:sp>
        <p:nvSpPr>
          <p:cNvPr id="4" name="Arrow: Chevron 3">
            <a:extLst>
              <a:ext uri="{FF2B5EF4-FFF2-40B4-BE49-F238E27FC236}">
                <a16:creationId xmlns:a16="http://schemas.microsoft.com/office/drawing/2014/main" id="{17D7B058-DD0F-4244-9CEA-157A94A73E65}"/>
              </a:ext>
            </a:extLst>
          </p:cNvPr>
          <p:cNvSpPr/>
          <p:nvPr/>
        </p:nvSpPr>
        <p:spPr>
          <a:xfrm>
            <a:off x="314215" y="2654645"/>
            <a:ext cx="1861457"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2" name="Arrow: Chevron 111">
            <a:extLst>
              <a:ext uri="{FF2B5EF4-FFF2-40B4-BE49-F238E27FC236}">
                <a16:creationId xmlns:a16="http://schemas.microsoft.com/office/drawing/2014/main" id="{430C563C-8D76-474F-9177-A6C7E2FF28F0}"/>
              </a:ext>
            </a:extLst>
          </p:cNvPr>
          <p:cNvSpPr/>
          <p:nvPr/>
        </p:nvSpPr>
        <p:spPr>
          <a:xfrm>
            <a:off x="7792700" y="4679388"/>
            <a:ext cx="1393372"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4" name="Arrow: Chevron 113">
            <a:extLst>
              <a:ext uri="{FF2B5EF4-FFF2-40B4-BE49-F238E27FC236}">
                <a16:creationId xmlns:a16="http://schemas.microsoft.com/office/drawing/2014/main" id="{BF72370D-9CFD-45B8-A5D8-3E5AAB70B8E4}"/>
              </a:ext>
            </a:extLst>
          </p:cNvPr>
          <p:cNvSpPr/>
          <p:nvPr/>
        </p:nvSpPr>
        <p:spPr>
          <a:xfrm>
            <a:off x="8848614" y="4679388"/>
            <a:ext cx="1393372"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5" name="Arrow: Chevron 114">
            <a:extLst>
              <a:ext uri="{FF2B5EF4-FFF2-40B4-BE49-F238E27FC236}">
                <a16:creationId xmlns:a16="http://schemas.microsoft.com/office/drawing/2014/main" id="{53AD0081-E9FC-489E-B698-4908EF9E40A6}"/>
              </a:ext>
            </a:extLst>
          </p:cNvPr>
          <p:cNvSpPr/>
          <p:nvPr/>
        </p:nvSpPr>
        <p:spPr>
          <a:xfrm>
            <a:off x="9915414" y="4679388"/>
            <a:ext cx="1393372"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786754646"/>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64" name="Group 63">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65"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6"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8"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2"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3"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4"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5"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6"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7"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85" name="Group 84">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86" name="Rectangle 85">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 name="Isosceles Triangle 86">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 name="Rectangle 87">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90" name="Rectangle 89">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 y="6419"/>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2" name="Group 91">
            <a:extLst>
              <a:ext uri="{FF2B5EF4-FFF2-40B4-BE49-F238E27FC236}">
                <a16:creationId xmlns:a16="http://schemas.microsoft.com/office/drawing/2014/main" id="{D91A9185-A7D5-460B-98BC-0BF2EBD3EE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a:noFill/>
        </p:grpSpPr>
        <p:sp>
          <p:nvSpPr>
            <p:cNvPr id="93" name="Freeform 5">
              <a:extLst>
                <a:ext uri="{FF2B5EF4-FFF2-40B4-BE49-F238E27FC236}">
                  <a16:creationId xmlns:a16="http://schemas.microsoft.com/office/drawing/2014/main" id="{8AFC1764-6516-4F77-BF30-B8ADB3C9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17000"/>
                </a:schemeClr>
              </a:solidFill>
              <a:prstDash val="solid"/>
              <a:miter lim="800000"/>
              <a:headEnd/>
              <a:tailEnd/>
            </a:ln>
          </p:spPr>
        </p:sp>
        <p:sp>
          <p:nvSpPr>
            <p:cNvPr id="94" name="Freeform 6">
              <a:extLst>
                <a:ext uri="{FF2B5EF4-FFF2-40B4-BE49-F238E27FC236}">
                  <a16:creationId xmlns:a16="http://schemas.microsoft.com/office/drawing/2014/main" id="{FCAFF9F9-F806-47EC-BCAC-9921E719F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p:spPr>
        </p:sp>
        <p:sp>
          <p:nvSpPr>
            <p:cNvPr id="95" name="Freeform 7">
              <a:extLst>
                <a:ext uri="{FF2B5EF4-FFF2-40B4-BE49-F238E27FC236}">
                  <a16:creationId xmlns:a16="http://schemas.microsoft.com/office/drawing/2014/main" id="{09D92491-36BD-4861-BA54-DD88E6089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18000"/>
                </a:schemeClr>
              </a:solidFill>
              <a:prstDash val="dash"/>
              <a:miter lim="800000"/>
              <a:headEnd/>
              <a:tailEnd/>
            </a:ln>
          </p:spPr>
        </p:sp>
        <p:sp>
          <p:nvSpPr>
            <p:cNvPr id="96" name="Freeform 8">
              <a:extLst>
                <a:ext uri="{FF2B5EF4-FFF2-40B4-BE49-F238E27FC236}">
                  <a16:creationId xmlns:a16="http://schemas.microsoft.com/office/drawing/2014/main" id="{23740E15-AB86-4E5C-A137-07E0DDC03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15000"/>
                </a:schemeClr>
              </a:solidFill>
              <a:prstDash val="solid"/>
              <a:miter lim="800000"/>
              <a:headEnd/>
              <a:tailEnd/>
            </a:ln>
          </p:spPr>
        </p:sp>
        <p:sp>
          <p:nvSpPr>
            <p:cNvPr id="97" name="Freeform 9">
              <a:extLst>
                <a:ext uri="{FF2B5EF4-FFF2-40B4-BE49-F238E27FC236}">
                  <a16:creationId xmlns:a16="http://schemas.microsoft.com/office/drawing/2014/main" id="{BE097852-1F54-4EF0-A1BE-561272FC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15000"/>
                </a:schemeClr>
              </a:solidFill>
              <a:prstDash val="solid"/>
              <a:miter lim="800000"/>
              <a:headEnd/>
              <a:tailEnd/>
            </a:ln>
          </p:spPr>
        </p:sp>
        <p:sp>
          <p:nvSpPr>
            <p:cNvPr id="98" name="Freeform 10">
              <a:extLst>
                <a:ext uri="{FF2B5EF4-FFF2-40B4-BE49-F238E27FC236}">
                  <a16:creationId xmlns:a16="http://schemas.microsoft.com/office/drawing/2014/main" id="{5C2DF1F9-21CC-430E-84C8-356C73C6F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14000"/>
                </a:schemeClr>
              </a:solidFill>
              <a:prstDash val="solid"/>
              <a:miter lim="800000"/>
              <a:headEnd/>
              <a:tailEnd/>
            </a:ln>
          </p:spPr>
        </p:sp>
        <p:sp>
          <p:nvSpPr>
            <p:cNvPr id="99" name="Freeform 11">
              <a:extLst>
                <a:ext uri="{FF2B5EF4-FFF2-40B4-BE49-F238E27FC236}">
                  <a16:creationId xmlns:a16="http://schemas.microsoft.com/office/drawing/2014/main" id="{7F11B45B-3EDE-4B6A-903B-0AE6E9DD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13000"/>
                </a:schemeClr>
              </a:solidFill>
              <a:prstDash val="solid"/>
              <a:miter lim="800000"/>
              <a:headEnd/>
              <a:tailEnd/>
            </a:ln>
          </p:spPr>
        </p:sp>
        <p:sp>
          <p:nvSpPr>
            <p:cNvPr id="100" name="Freeform 12">
              <a:extLst>
                <a:ext uri="{FF2B5EF4-FFF2-40B4-BE49-F238E27FC236}">
                  <a16:creationId xmlns:a16="http://schemas.microsoft.com/office/drawing/2014/main" id="{F77FDDC5-477E-420D-B98F-42ABA2477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13000"/>
                </a:schemeClr>
              </a:solidFill>
              <a:prstDash val="solid"/>
              <a:miter lim="800000"/>
              <a:headEnd/>
              <a:tailEnd/>
            </a:ln>
          </p:spPr>
        </p:sp>
        <p:sp>
          <p:nvSpPr>
            <p:cNvPr id="101" name="Freeform 13">
              <a:extLst>
                <a:ext uri="{FF2B5EF4-FFF2-40B4-BE49-F238E27FC236}">
                  <a16:creationId xmlns:a16="http://schemas.microsoft.com/office/drawing/2014/main" id="{A92C0474-B573-45C5-84C5-194CE1715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12000"/>
                </a:schemeClr>
              </a:solidFill>
              <a:prstDash val="dash"/>
              <a:miter lim="800000"/>
              <a:headEnd/>
              <a:tailEnd/>
            </a:ln>
          </p:spPr>
        </p:sp>
        <p:sp>
          <p:nvSpPr>
            <p:cNvPr id="102" name="Freeform 14">
              <a:extLst>
                <a:ext uri="{FF2B5EF4-FFF2-40B4-BE49-F238E27FC236}">
                  <a16:creationId xmlns:a16="http://schemas.microsoft.com/office/drawing/2014/main" id="{2FBC62F8-64D0-4025-99AE-A04E291D9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12000"/>
                </a:schemeClr>
              </a:solidFill>
              <a:prstDash val="dash"/>
              <a:miter lim="800000"/>
              <a:headEnd/>
              <a:tailEnd/>
            </a:ln>
          </p:spPr>
        </p:sp>
        <p:sp>
          <p:nvSpPr>
            <p:cNvPr id="103" name="Freeform 15">
              <a:extLst>
                <a:ext uri="{FF2B5EF4-FFF2-40B4-BE49-F238E27FC236}">
                  <a16:creationId xmlns:a16="http://schemas.microsoft.com/office/drawing/2014/main" id="{7632F945-80B5-4575-A538-29495BF8F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12000"/>
                </a:schemeClr>
              </a:solidFill>
              <a:prstDash val="dashDot"/>
              <a:miter lim="800000"/>
              <a:headEnd/>
              <a:tailEnd/>
            </a:ln>
          </p:spPr>
        </p:sp>
        <p:sp>
          <p:nvSpPr>
            <p:cNvPr id="104" name="Freeform 16">
              <a:extLst>
                <a:ext uri="{FF2B5EF4-FFF2-40B4-BE49-F238E27FC236}">
                  <a16:creationId xmlns:a16="http://schemas.microsoft.com/office/drawing/2014/main" id="{5562CC17-43D4-4E57-AE08-83952EE59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12000"/>
                </a:schemeClr>
              </a:solidFill>
              <a:prstDash val="dashDot"/>
              <a:miter lim="800000"/>
              <a:headEnd/>
              <a:tailEnd/>
            </a:ln>
          </p:spPr>
        </p:sp>
        <p:sp>
          <p:nvSpPr>
            <p:cNvPr id="105" name="Freeform 17">
              <a:extLst>
                <a:ext uri="{FF2B5EF4-FFF2-40B4-BE49-F238E27FC236}">
                  <a16:creationId xmlns:a16="http://schemas.microsoft.com/office/drawing/2014/main" id="{E1D78CFE-04CA-4101-AFCF-196940B2D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12000"/>
                </a:schemeClr>
              </a:solidFill>
              <a:prstDash val="solid"/>
              <a:miter lim="800000"/>
              <a:headEnd/>
              <a:tailEnd/>
            </a:ln>
          </p:spPr>
        </p:sp>
        <p:sp>
          <p:nvSpPr>
            <p:cNvPr id="106" name="Freeform 18">
              <a:extLst>
                <a:ext uri="{FF2B5EF4-FFF2-40B4-BE49-F238E27FC236}">
                  <a16:creationId xmlns:a16="http://schemas.microsoft.com/office/drawing/2014/main" id="{41F2A149-A64E-4690-B049-18C156A8E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12000"/>
                </a:schemeClr>
              </a:solidFill>
              <a:prstDash val="solid"/>
              <a:miter lim="800000"/>
              <a:headEnd/>
              <a:tailEnd/>
            </a:ln>
          </p:spPr>
        </p:sp>
        <p:sp>
          <p:nvSpPr>
            <p:cNvPr id="107" name="Freeform 19">
              <a:extLst>
                <a:ext uri="{FF2B5EF4-FFF2-40B4-BE49-F238E27FC236}">
                  <a16:creationId xmlns:a16="http://schemas.microsoft.com/office/drawing/2014/main" id="{D9313C72-D62D-4416-A6AE-7EB7D6B54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11000"/>
                </a:schemeClr>
              </a:solidFill>
              <a:prstDash val="solid"/>
              <a:miter lim="800000"/>
              <a:headEnd/>
              <a:tailEnd/>
            </a:ln>
          </p:spPr>
        </p:sp>
        <p:sp>
          <p:nvSpPr>
            <p:cNvPr id="108" name="Freeform 20">
              <a:extLst>
                <a:ext uri="{FF2B5EF4-FFF2-40B4-BE49-F238E27FC236}">
                  <a16:creationId xmlns:a16="http://schemas.microsoft.com/office/drawing/2014/main" id="{77B03BEA-76E5-4ECB-B9BB-D89D27509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11000"/>
                </a:schemeClr>
              </a:solidFill>
              <a:prstDash val="solid"/>
              <a:miter lim="800000"/>
              <a:headEnd/>
              <a:tailEnd/>
            </a:ln>
          </p:spPr>
        </p:sp>
        <p:sp>
          <p:nvSpPr>
            <p:cNvPr id="109" name="Freeform 21">
              <a:extLst>
                <a:ext uri="{FF2B5EF4-FFF2-40B4-BE49-F238E27FC236}">
                  <a16:creationId xmlns:a16="http://schemas.microsoft.com/office/drawing/2014/main" id="{6AF6BECE-416D-4C3A-AD6F-68B08F3CA7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10000"/>
                </a:schemeClr>
              </a:solidFill>
              <a:prstDash val="solid"/>
              <a:miter lim="800000"/>
              <a:headEnd/>
              <a:tailEnd/>
            </a:ln>
          </p:spPr>
        </p:sp>
        <p:sp>
          <p:nvSpPr>
            <p:cNvPr id="110" name="Freeform 22">
              <a:extLst>
                <a:ext uri="{FF2B5EF4-FFF2-40B4-BE49-F238E27FC236}">
                  <a16:creationId xmlns:a16="http://schemas.microsoft.com/office/drawing/2014/main" id="{B9197E2A-A098-480D-A2A6-3F3B889ED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10000"/>
                </a:schemeClr>
              </a:solidFill>
              <a:prstDash val="dash"/>
              <a:miter lim="800000"/>
              <a:headEnd/>
              <a:tailEnd/>
            </a:ln>
          </p:spPr>
        </p:sp>
        <p:sp>
          <p:nvSpPr>
            <p:cNvPr id="111" name="Freeform 23">
              <a:extLst>
                <a:ext uri="{FF2B5EF4-FFF2-40B4-BE49-F238E27FC236}">
                  <a16:creationId xmlns:a16="http://schemas.microsoft.com/office/drawing/2014/main" id="{5A493EDB-6C9E-483F-86A6-0F473E590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10000"/>
                </a:schemeClr>
              </a:solidFill>
              <a:prstDash val="solid"/>
              <a:miter lim="800000"/>
              <a:headEnd/>
              <a:tailEnd/>
            </a:ln>
          </p:spPr>
        </p:sp>
      </p:grpSp>
      <p:sp>
        <p:nvSpPr>
          <p:cNvPr id="2" name="Title 1">
            <a:extLst>
              <a:ext uri="{FF2B5EF4-FFF2-40B4-BE49-F238E27FC236}">
                <a16:creationId xmlns:a16="http://schemas.microsoft.com/office/drawing/2014/main" id="{2E38C31A-15ED-0C41-BA08-CC1E0F1B02FF}"/>
              </a:ext>
            </a:extLst>
          </p:cNvPr>
          <p:cNvSpPr>
            <a:spLocks noGrp="1"/>
          </p:cNvSpPr>
          <p:nvPr>
            <p:ph type="title"/>
          </p:nvPr>
        </p:nvSpPr>
        <p:spPr>
          <a:xfrm>
            <a:off x="2004716" y="1263404"/>
            <a:ext cx="8239252" cy="3115075"/>
          </a:xfrm>
        </p:spPr>
        <p:txBody>
          <a:bodyPr vert="horz" lIns="228600" tIns="228600" rIns="228600" bIns="0" rtlCol="0" anchor="b">
            <a:normAutofit/>
          </a:bodyPr>
          <a:lstStyle/>
          <a:p>
            <a:pPr algn="l">
              <a:lnSpc>
                <a:spcPct val="80000"/>
              </a:lnSpc>
            </a:pPr>
            <a:r>
              <a:rPr lang="en-US" sz="7200">
                <a:solidFill>
                  <a:schemeClr val="tx1"/>
                </a:solidFill>
                <a:cs typeface="Calibri Light"/>
              </a:rPr>
              <a:t>NPT ADHD pathway</a:t>
            </a:r>
            <a:endParaRPr lang="en-US">
              <a:solidFill>
                <a:schemeClr val="tx1"/>
              </a:solidFill>
            </a:endParaRPr>
          </a:p>
        </p:txBody>
      </p:sp>
      <p:sp>
        <p:nvSpPr>
          <p:cNvPr id="113" name="Isosceles Triangle 112">
            <a:extLst>
              <a:ext uri="{FF2B5EF4-FFF2-40B4-BE49-F238E27FC236}">
                <a16:creationId xmlns:a16="http://schemas.microsoft.com/office/drawing/2014/main" id="{A4CD35EF-7348-4E64-8700-827E64EA4E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435823" y="3320139"/>
            <a:ext cx="300774" cy="25928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solidFill>
                <a:schemeClr val="tx1"/>
              </a:solidFill>
            </a:endParaRPr>
          </a:p>
        </p:txBody>
      </p:sp>
      <p:sp>
        <p:nvSpPr>
          <p:cNvPr id="4" name="Arrow: Chevron 3">
            <a:extLst>
              <a:ext uri="{FF2B5EF4-FFF2-40B4-BE49-F238E27FC236}">
                <a16:creationId xmlns:a16="http://schemas.microsoft.com/office/drawing/2014/main" id="{17D7B058-DD0F-4244-9CEA-157A94A73E65}"/>
              </a:ext>
            </a:extLst>
          </p:cNvPr>
          <p:cNvSpPr/>
          <p:nvPr/>
        </p:nvSpPr>
        <p:spPr>
          <a:xfrm>
            <a:off x="314215" y="2654645"/>
            <a:ext cx="1861457"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2" name="Arrow: Chevron 111">
            <a:extLst>
              <a:ext uri="{FF2B5EF4-FFF2-40B4-BE49-F238E27FC236}">
                <a16:creationId xmlns:a16="http://schemas.microsoft.com/office/drawing/2014/main" id="{430C563C-8D76-474F-9177-A6C7E2FF28F0}"/>
              </a:ext>
            </a:extLst>
          </p:cNvPr>
          <p:cNvSpPr/>
          <p:nvPr/>
        </p:nvSpPr>
        <p:spPr>
          <a:xfrm>
            <a:off x="7792700" y="4679388"/>
            <a:ext cx="1393372"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4" name="Arrow: Chevron 113">
            <a:extLst>
              <a:ext uri="{FF2B5EF4-FFF2-40B4-BE49-F238E27FC236}">
                <a16:creationId xmlns:a16="http://schemas.microsoft.com/office/drawing/2014/main" id="{BF72370D-9CFD-45B8-A5D8-3E5AAB70B8E4}"/>
              </a:ext>
            </a:extLst>
          </p:cNvPr>
          <p:cNvSpPr/>
          <p:nvPr/>
        </p:nvSpPr>
        <p:spPr>
          <a:xfrm>
            <a:off x="8848614" y="4679388"/>
            <a:ext cx="1393372"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5" name="Arrow: Chevron 114">
            <a:extLst>
              <a:ext uri="{FF2B5EF4-FFF2-40B4-BE49-F238E27FC236}">
                <a16:creationId xmlns:a16="http://schemas.microsoft.com/office/drawing/2014/main" id="{53AD0081-E9FC-489E-B698-4908EF9E40A6}"/>
              </a:ext>
            </a:extLst>
          </p:cNvPr>
          <p:cNvSpPr/>
          <p:nvPr/>
        </p:nvSpPr>
        <p:spPr>
          <a:xfrm>
            <a:off x="9915414" y="4679388"/>
            <a:ext cx="1393372" cy="1219199"/>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3" name="Picture 4" descr="A duck swimming in a body of water&#10;&#10;Description generated with very high confidence">
            <a:extLst>
              <a:ext uri="{FF2B5EF4-FFF2-40B4-BE49-F238E27FC236}">
                <a16:creationId xmlns:a16="http://schemas.microsoft.com/office/drawing/2014/main" id="{EBDDC05E-40DD-46E6-9D6B-F8A28114C6F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679542" y="370175"/>
            <a:ext cx="2864153" cy="2646317"/>
          </a:xfrm>
          <a:prstGeom prst="ellipse">
            <a:avLst/>
          </a:prstGeom>
          <a:ln>
            <a:noFill/>
          </a:ln>
          <a:effectLst>
            <a:softEdge rad="112500"/>
          </a:effectLst>
        </p:spPr>
      </p:pic>
      <p:pic>
        <p:nvPicPr>
          <p:cNvPr id="8" name="Picture 8" descr="A close up of a duck&#10;&#10;Description generated with very high confidence">
            <a:extLst>
              <a:ext uri="{FF2B5EF4-FFF2-40B4-BE49-F238E27FC236}">
                <a16:creationId xmlns:a16="http://schemas.microsoft.com/office/drawing/2014/main" id="{3A2CA71C-86E5-445F-865C-0884AB03906F}"/>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1736876" y="416681"/>
            <a:ext cx="2888342" cy="2166258"/>
          </a:xfrm>
          <a:prstGeom prst="ellipse">
            <a:avLst/>
          </a:prstGeom>
          <a:ln>
            <a:noFill/>
          </a:ln>
          <a:effectLst>
            <a:softEdge rad="112500"/>
          </a:effectLst>
        </p:spPr>
      </p:pic>
      <p:pic>
        <p:nvPicPr>
          <p:cNvPr id="12" name="Picture 12" descr="A duck swimming in a body of water&#10;&#10;Description generated with very high confidence">
            <a:extLst>
              <a:ext uri="{FF2B5EF4-FFF2-40B4-BE49-F238E27FC236}">
                <a16:creationId xmlns:a16="http://schemas.microsoft.com/office/drawing/2014/main" id="{E335C577-713C-4860-A8C0-771DA2D555CF}"/>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708781" y="4683536"/>
            <a:ext cx="2513390" cy="1917785"/>
          </a:xfrm>
          <a:prstGeom prst="ellipse">
            <a:avLst/>
          </a:prstGeom>
          <a:ln>
            <a:noFill/>
          </a:ln>
          <a:effectLst>
            <a:softEdge rad="112500"/>
          </a:effectLst>
        </p:spPr>
      </p:pic>
      <p:pic>
        <p:nvPicPr>
          <p:cNvPr id="5" name="Picture 5" descr="A duck swimming in a body of water&#10;&#10;Description generated with very high confidence">
            <a:extLst>
              <a:ext uri="{FF2B5EF4-FFF2-40B4-BE49-F238E27FC236}">
                <a16:creationId xmlns:a16="http://schemas.microsoft.com/office/drawing/2014/main" id="{F57D2A19-A19F-4353-BA66-98557674A4F7}"/>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5063067" y="1335920"/>
            <a:ext cx="2743199" cy="2057399"/>
          </a:xfrm>
          <a:prstGeom prst="ellipse">
            <a:avLst/>
          </a:prstGeom>
          <a:ln>
            <a:noFill/>
          </a:ln>
          <a:effectLst>
            <a:softEdge rad="112500"/>
          </a:effectLst>
        </p:spPr>
      </p:pic>
      <p:pic>
        <p:nvPicPr>
          <p:cNvPr id="10" name="Picture 10" descr="A duck swimming in a body of water&#10;&#10;Description generated with very high confidence">
            <a:extLst>
              <a:ext uri="{FF2B5EF4-FFF2-40B4-BE49-F238E27FC236}">
                <a16:creationId xmlns:a16="http://schemas.microsoft.com/office/drawing/2014/main" id="{827A5D43-F27F-4347-8B03-DF9FD0DCBB54}"/>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a:off x="4869543" y="4328390"/>
            <a:ext cx="2743200" cy="2144268"/>
          </a:xfrm>
          <a:prstGeom prst="ellipse">
            <a:avLst/>
          </a:prstGeom>
          <a:ln>
            <a:noFill/>
          </a:ln>
          <a:effectLst>
            <a:softEdge rad="112500"/>
          </a:effectLst>
        </p:spPr>
      </p:pic>
    </p:spTree>
    <p:extLst>
      <p:ext uri="{BB962C8B-B14F-4D97-AF65-F5344CB8AC3E}">
        <p14:creationId xmlns:p14="http://schemas.microsoft.com/office/powerpoint/2010/main" val="174070504"/>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F23E8-8FCA-40BE-B7CA-B30AFB850347}"/>
              </a:ext>
            </a:extLst>
          </p:cNvPr>
          <p:cNvSpPr>
            <a:spLocks noGrp="1"/>
          </p:cNvSpPr>
          <p:nvPr>
            <p:ph type="title"/>
          </p:nvPr>
        </p:nvSpPr>
        <p:spPr>
          <a:xfrm>
            <a:off x="1373540" y="2498367"/>
            <a:ext cx="2558850" cy="2011118"/>
          </a:xfrm>
        </p:spPr>
        <p:txBody>
          <a:bodyPr/>
          <a:lstStyle/>
          <a:p>
            <a:r>
              <a:rPr lang="en-GB">
                <a:cs typeface="Calibri Light"/>
              </a:rPr>
              <a:t>References</a:t>
            </a:r>
            <a:endParaRPr lang="en-GB"/>
          </a:p>
        </p:txBody>
      </p:sp>
      <p:sp>
        <p:nvSpPr>
          <p:cNvPr id="3" name="Content Placeholder 2">
            <a:extLst>
              <a:ext uri="{FF2B5EF4-FFF2-40B4-BE49-F238E27FC236}">
                <a16:creationId xmlns:a16="http://schemas.microsoft.com/office/drawing/2014/main" id="{54D47053-D4A6-4007-B0A4-73B47CAAF182}"/>
              </a:ext>
            </a:extLst>
          </p:cNvPr>
          <p:cNvSpPr>
            <a:spLocks noGrp="1"/>
          </p:cNvSpPr>
          <p:nvPr>
            <p:ph idx="1"/>
          </p:nvPr>
        </p:nvSpPr>
        <p:spPr>
          <a:xfrm>
            <a:off x="5154733" y="428234"/>
            <a:ext cx="6306063" cy="5998526"/>
          </a:xfrm>
        </p:spPr>
        <p:txBody>
          <a:bodyPr>
            <a:normAutofit fontScale="85000" lnSpcReduction="20000"/>
          </a:bodyPr>
          <a:lstStyle/>
          <a:p>
            <a:endParaRPr lang="en-GB">
              <a:ea typeface="+mn-lt"/>
              <a:cs typeface="+mn-lt"/>
            </a:endParaRPr>
          </a:p>
          <a:p>
            <a:r>
              <a:rPr lang="en-GB" dirty="0">
                <a:latin typeface="Calibri Light"/>
                <a:ea typeface="+mn-lt"/>
                <a:cs typeface="+mn-lt"/>
              </a:rPr>
              <a:t>American Psychiatric Association (2013) Diagnostic and Statistical Manual of Mental Disorders Fifth Edition. Washington DC, APA.</a:t>
            </a:r>
          </a:p>
          <a:p>
            <a:r>
              <a:rPr lang="en-US" dirty="0">
                <a:ea typeface="+mn-lt"/>
                <a:cs typeface="+mn-lt"/>
                <a:hlinkClick r:id="rId3"/>
              </a:rPr>
              <a:t>https://beaconhouse.org.uk/wp-content/uploads/Brainstem-Calmer-Activities.pdf</a:t>
            </a:r>
            <a:r>
              <a:rPr lang="en-US" dirty="0">
                <a:ea typeface="+mn-lt"/>
                <a:cs typeface="+mn-lt"/>
              </a:rPr>
              <a:t>  </a:t>
            </a:r>
            <a:endParaRPr lang="en-GB" dirty="0">
              <a:latin typeface="Calibri Light"/>
              <a:ea typeface="+mn-lt"/>
              <a:cs typeface="+mn-lt"/>
            </a:endParaRPr>
          </a:p>
          <a:p>
            <a:r>
              <a:rPr lang="en-GB" dirty="0" err="1">
                <a:latin typeface="Calibri Light"/>
                <a:ea typeface="+mn-lt"/>
                <a:cs typeface="+mn-lt"/>
              </a:rPr>
              <a:t>Banaschewski</a:t>
            </a:r>
            <a:r>
              <a:rPr lang="en-GB" dirty="0">
                <a:latin typeface="Calibri Light"/>
                <a:ea typeface="+mn-lt"/>
                <a:cs typeface="+mn-lt"/>
              </a:rPr>
              <a:t>, T., Coghill, D., </a:t>
            </a:r>
            <a:r>
              <a:rPr lang="en-GB" dirty="0" err="1">
                <a:latin typeface="Calibri Light"/>
                <a:ea typeface="+mn-lt"/>
                <a:cs typeface="+mn-lt"/>
              </a:rPr>
              <a:t>Zuddas</a:t>
            </a:r>
            <a:r>
              <a:rPr lang="en-GB" dirty="0">
                <a:latin typeface="Calibri Light"/>
                <a:ea typeface="+mn-lt"/>
                <a:cs typeface="+mn-lt"/>
              </a:rPr>
              <a:t>, A. (2018) </a:t>
            </a:r>
            <a:r>
              <a:rPr lang="en-GB" i="1" dirty="0">
                <a:latin typeface="Calibri Light"/>
                <a:ea typeface="+mn-lt"/>
                <a:cs typeface="+mn-lt"/>
              </a:rPr>
              <a:t>Attention Deficit Hyperactivity Disorder. </a:t>
            </a:r>
            <a:r>
              <a:rPr lang="en-GB" dirty="0">
                <a:latin typeface="Calibri Light"/>
                <a:ea typeface="+mn-lt"/>
                <a:cs typeface="+mn-lt"/>
              </a:rPr>
              <a:t>Oxford University Press, Oxford.</a:t>
            </a:r>
          </a:p>
          <a:p>
            <a:r>
              <a:rPr lang="en-GB" dirty="0">
                <a:latin typeface="Calibri Light"/>
                <a:ea typeface="+mn-lt"/>
                <a:cs typeface="+mn-lt"/>
              </a:rPr>
              <a:t>Farrell, M. (2010) </a:t>
            </a:r>
            <a:r>
              <a:rPr lang="en-GB" i="1" dirty="0">
                <a:latin typeface="Calibri Light"/>
                <a:ea typeface="+mn-lt"/>
                <a:cs typeface="+mn-lt"/>
              </a:rPr>
              <a:t>Debating Special Education.</a:t>
            </a:r>
            <a:r>
              <a:rPr lang="en-GB" dirty="0">
                <a:latin typeface="Calibri Light"/>
                <a:ea typeface="+mn-lt"/>
                <a:cs typeface="+mn-lt"/>
              </a:rPr>
              <a:t> Routledge, Oxon.</a:t>
            </a:r>
          </a:p>
          <a:p>
            <a:r>
              <a:rPr lang="en-GB" dirty="0" err="1">
                <a:latin typeface="Calibri Light"/>
                <a:ea typeface="+mn-lt"/>
                <a:cs typeface="+mn-lt"/>
              </a:rPr>
              <a:t>Bennathan</a:t>
            </a:r>
            <a:r>
              <a:rPr lang="en-GB" dirty="0">
                <a:latin typeface="Calibri Light"/>
                <a:ea typeface="+mn-lt"/>
                <a:cs typeface="+mn-lt"/>
              </a:rPr>
              <a:t>, M (2018) </a:t>
            </a:r>
            <a:r>
              <a:rPr lang="en-GB" i="1" dirty="0">
                <a:latin typeface="Calibri Light"/>
                <a:ea typeface="+mn-lt"/>
                <a:cs typeface="+mn-lt"/>
              </a:rPr>
              <a:t>The Boxall Profile Handbook (revised) </a:t>
            </a:r>
            <a:r>
              <a:rPr lang="en-GB" dirty="0">
                <a:latin typeface="Calibri Light"/>
                <a:ea typeface="+mn-lt"/>
                <a:cs typeface="+mn-lt"/>
              </a:rPr>
              <a:t>London: The Nurture Group Network Ltd.</a:t>
            </a:r>
          </a:p>
          <a:p>
            <a:r>
              <a:rPr lang="en-GB" dirty="0">
                <a:latin typeface="Calibri Light"/>
                <a:ea typeface="+mn-lt"/>
                <a:cs typeface="+mn-lt"/>
              </a:rPr>
              <a:t>Golding, K., S. </a:t>
            </a:r>
            <a:r>
              <a:rPr lang="en-GB" i="1" dirty="0">
                <a:latin typeface="Calibri Light"/>
                <a:ea typeface="+mn-lt"/>
                <a:cs typeface="+mn-lt"/>
              </a:rPr>
              <a:t>et al.</a:t>
            </a:r>
            <a:r>
              <a:rPr lang="en-GB" dirty="0">
                <a:latin typeface="Calibri Light"/>
                <a:ea typeface="+mn-lt"/>
                <a:cs typeface="+mn-lt"/>
              </a:rPr>
              <a:t> (2013) </a:t>
            </a:r>
            <a:r>
              <a:rPr lang="en-GB" i="1" dirty="0">
                <a:latin typeface="Calibri Light"/>
                <a:ea typeface="+mn-lt"/>
                <a:cs typeface="+mn-lt"/>
              </a:rPr>
              <a:t>Observing Children with Attachment Difficulties in School: A tool for identifying and support emotional and social difficulties in children aged 5-11. Kingsley Philadelphia</a:t>
            </a:r>
            <a:endParaRPr lang="en-GB" i="1" dirty="0">
              <a:highlight>
                <a:srgbClr val="FFFF00"/>
              </a:highlight>
              <a:latin typeface="Calibri Light"/>
              <a:ea typeface="+mn-lt"/>
              <a:cs typeface="+mn-lt"/>
            </a:endParaRPr>
          </a:p>
          <a:p>
            <a:r>
              <a:rPr lang="en-GB" dirty="0">
                <a:latin typeface="Calibri Light"/>
                <a:ea typeface="+mn-lt"/>
                <a:cs typeface="+mn-lt"/>
              </a:rPr>
              <a:t>Goodman, A., Joshi, H. Nasim, B. &amp; Tyler, C (2015) </a:t>
            </a:r>
            <a:r>
              <a:rPr lang="en-GB" i="1" dirty="0">
                <a:latin typeface="Calibri Light"/>
                <a:ea typeface="+mn-lt"/>
                <a:cs typeface="+mn-lt"/>
              </a:rPr>
              <a:t>Social and emotional skills in childhood and their long-term effects on adult life. </a:t>
            </a:r>
            <a:r>
              <a:rPr lang="en-GB" dirty="0">
                <a:latin typeface="Calibri Light"/>
                <a:ea typeface="+mn-lt"/>
                <a:cs typeface="+mn-lt"/>
              </a:rPr>
              <a:t>Early Intervention Foundation.</a:t>
            </a:r>
            <a:endParaRPr lang="en-GB" i="1" dirty="0">
              <a:highlight>
                <a:srgbClr val="FFFF00"/>
              </a:highlight>
              <a:latin typeface="Calibri Light"/>
              <a:ea typeface="+mn-lt"/>
              <a:cs typeface="+mn-lt"/>
            </a:endParaRPr>
          </a:p>
          <a:p>
            <a:r>
              <a:rPr lang="en-GB" dirty="0">
                <a:latin typeface="Calibri Light"/>
                <a:ea typeface="+mn-lt"/>
                <a:cs typeface="+mn-lt"/>
              </a:rPr>
              <a:t>Lange, K.W., </a:t>
            </a:r>
            <a:r>
              <a:rPr lang="en-GB" dirty="0" err="1">
                <a:latin typeface="Calibri Light"/>
                <a:ea typeface="+mn-lt"/>
                <a:cs typeface="+mn-lt"/>
              </a:rPr>
              <a:t>Reichl</a:t>
            </a:r>
            <a:r>
              <a:rPr lang="en-GB" dirty="0">
                <a:latin typeface="Calibri Light"/>
                <a:ea typeface="+mn-lt"/>
                <a:cs typeface="+mn-lt"/>
              </a:rPr>
              <a:t>, S., Lange, K. M.,</a:t>
            </a:r>
            <a:r>
              <a:rPr lang="en-GB" dirty="0" err="1">
                <a:latin typeface="Calibri Light"/>
                <a:ea typeface="+mn-lt"/>
                <a:cs typeface="+mn-lt"/>
              </a:rPr>
              <a:t>Tucha</a:t>
            </a:r>
            <a:r>
              <a:rPr lang="en-GB" dirty="0">
                <a:latin typeface="Calibri Light"/>
                <a:ea typeface="+mn-lt"/>
                <a:cs typeface="+mn-lt"/>
              </a:rPr>
              <a:t>, L. and </a:t>
            </a:r>
            <a:r>
              <a:rPr lang="en-GB" dirty="0" err="1">
                <a:latin typeface="Calibri Light"/>
                <a:ea typeface="+mn-lt"/>
                <a:cs typeface="+mn-lt"/>
              </a:rPr>
              <a:t>Tucha</a:t>
            </a:r>
            <a:r>
              <a:rPr lang="en-GB" dirty="0">
                <a:latin typeface="Calibri Light"/>
                <a:ea typeface="+mn-lt"/>
                <a:cs typeface="+mn-lt"/>
              </a:rPr>
              <a:t>, O. Attention Deficit and Hyperactivity Disorders 2010 Dec; 2(4) 241-255 Published online 2010 Nov 30 Springer Open Choice PMC3000907 doi:10.1007/s12402-010-0045-8</a:t>
            </a:r>
          </a:p>
          <a:p>
            <a:r>
              <a:rPr lang="en-GB" dirty="0">
                <a:latin typeface="Calibri Light"/>
                <a:cs typeface="Calibri Light"/>
              </a:rPr>
              <a:t>Cont...</a:t>
            </a:r>
          </a:p>
          <a:p>
            <a:endParaRPr lang="en-GB"/>
          </a:p>
          <a:p>
            <a:endParaRPr lang="en-GB"/>
          </a:p>
        </p:txBody>
      </p:sp>
    </p:spTree>
    <p:extLst>
      <p:ext uri="{BB962C8B-B14F-4D97-AF65-F5344CB8AC3E}">
        <p14:creationId xmlns:p14="http://schemas.microsoft.com/office/powerpoint/2010/main" val="4766896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02A293-0F1B-4057-887A-81D24FB36297}"/>
              </a:ext>
            </a:extLst>
          </p:cNvPr>
          <p:cNvSpPr txBox="1"/>
          <p:nvPr/>
        </p:nvSpPr>
        <p:spPr>
          <a:xfrm>
            <a:off x="1059543" y="769258"/>
            <a:ext cx="962539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GB">
                <a:latin typeface="Calibri Light"/>
                <a:cs typeface="Arial"/>
              </a:rPr>
              <a:t>Ruby, F. J. M. (2019) </a:t>
            </a:r>
            <a:r>
              <a:rPr lang="en-GB" i="1">
                <a:latin typeface="Calibri Light"/>
                <a:cs typeface="Arial"/>
              </a:rPr>
              <a:t>Now you see us: Identifying and responding to the scale of social, emotional and mental health needs in primary school children. </a:t>
            </a:r>
            <a:r>
              <a:rPr lang="en-GB" err="1">
                <a:latin typeface="Calibri Light"/>
                <a:cs typeface="Arial"/>
              </a:rPr>
              <a:t>Nurtureuk.London</a:t>
            </a:r>
            <a:r>
              <a:rPr lang="en-GB">
                <a:latin typeface="Calibri Light"/>
                <a:cs typeface="Arial"/>
              </a:rPr>
              <a:t>.​</a:t>
            </a:r>
          </a:p>
          <a:p>
            <a:endParaRPr lang="en-GB">
              <a:latin typeface="Calibri Light"/>
              <a:cs typeface="Arial"/>
            </a:endParaRPr>
          </a:p>
          <a:p>
            <a:pPr>
              <a:buChar char="•"/>
            </a:pPr>
            <a:r>
              <a:rPr lang="en-GB" dirty="0">
                <a:latin typeface="Calibri Light"/>
                <a:cs typeface="Arial"/>
              </a:rPr>
              <a:t>Rodden, J (Updated Nov 2019) What is Sensory Processing Disorder? </a:t>
            </a:r>
            <a:r>
              <a:rPr lang="en-GB" dirty="0" err="1">
                <a:latin typeface="Calibri Light"/>
                <a:cs typeface="Arial"/>
              </a:rPr>
              <a:t>ADDITUDEMagazine</a:t>
            </a:r>
            <a:r>
              <a:rPr lang="en-GB" dirty="0">
                <a:latin typeface="Calibri Light"/>
                <a:cs typeface="Arial"/>
              </a:rPr>
              <a:t> (Accessed on January 12th, 2020).​</a:t>
            </a:r>
          </a:p>
          <a:p>
            <a:endParaRPr lang="en-GB">
              <a:latin typeface="Calibri Light"/>
              <a:cs typeface="Arial"/>
            </a:endParaRPr>
          </a:p>
          <a:p>
            <a:pPr>
              <a:buChar char="•"/>
            </a:pPr>
            <a:r>
              <a:rPr lang="en-GB" dirty="0" err="1">
                <a:latin typeface="Calibri Light"/>
                <a:cs typeface="Arial"/>
              </a:rPr>
              <a:t>StockKranowitz</a:t>
            </a:r>
            <a:r>
              <a:rPr lang="en-GB" dirty="0">
                <a:latin typeface="Calibri Light"/>
                <a:cs typeface="Arial"/>
              </a:rPr>
              <a:t>, C. (2018) </a:t>
            </a:r>
            <a:r>
              <a:rPr lang="en-GB" i="1" dirty="0">
                <a:latin typeface="Calibri Light"/>
                <a:cs typeface="Arial"/>
              </a:rPr>
              <a:t>3 Types of Sensory Disorders that Look Like ADHD </a:t>
            </a:r>
            <a:r>
              <a:rPr lang="en-GB" dirty="0" err="1">
                <a:latin typeface="Calibri Light"/>
                <a:cs typeface="Arial"/>
              </a:rPr>
              <a:t>ADDITUDEMagazine</a:t>
            </a:r>
            <a:r>
              <a:rPr lang="en-GB" dirty="0">
                <a:latin typeface="Calibri Light"/>
                <a:cs typeface="Arial"/>
              </a:rPr>
              <a:t> (Accessed on January 12th, 2020).</a:t>
            </a:r>
          </a:p>
        </p:txBody>
      </p:sp>
    </p:spTree>
    <p:extLst>
      <p:ext uri="{BB962C8B-B14F-4D97-AF65-F5344CB8AC3E}">
        <p14:creationId xmlns:p14="http://schemas.microsoft.com/office/powerpoint/2010/main" val="555512811"/>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24</Slides>
  <Notes>24</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Atlas</vt:lpstr>
      <vt:lpstr>Beating a clear path to the ADHD pathway</vt:lpstr>
      <vt:lpstr>  "He hasn't got ADHD..." </vt:lpstr>
      <vt:lpstr>ADHD 'didn’t exist until 1994'</vt:lpstr>
      <vt:lpstr>DSM-5 (2013) definition</vt:lpstr>
      <vt:lpstr> Inattention</vt:lpstr>
      <vt:lpstr>Hyperactivity and Impulsivity</vt:lpstr>
      <vt:lpstr>Neuroanatomical, neurophysiological evidence</vt:lpstr>
      <vt:lpstr>'Labelling’</vt:lpstr>
      <vt:lpstr>Debating Special Education  Michael Farrell (2010)</vt:lpstr>
      <vt:lpstr>So what?</vt:lpstr>
      <vt:lpstr>Other explanations for attention difficulties:</vt:lpstr>
      <vt:lpstr>ACEs</vt:lpstr>
      <vt:lpstr>Genetics </vt:lpstr>
      <vt:lpstr>Sensory Processing Disorders</vt:lpstr>
      <vt:lpstr>Attachment</vt:lpstr>
      <vt:lpstr>Boxall and nurture groups</vt:lpstr>
      <vt:lpstr>Mental health issues</vt:lpstr>
      <vt:lpstr>Pandora's Box!</vt:lpstr>
      <vt:lpstr>Conclusion</vt:lpstr>
      <vt:lpstr>PowerPoint Presentation</vt:lpstr>
      <vt:lpstr>NPT ADHD pathway</vt:lpstr>
      <vt:lpstr>NPT ADHD pathway</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Beating a clear path to the ADHD pathway</dc:title>
  <dc:creator>Nia Appleby</dc:creator>
  <cp:revision>319</cp:revision>
  <dcterms:created xsi:type="dcterms:W3CDTF">2020-01-11T08:02:49Z</dcterms:created>
  <dcterms:modified xsi:type="dcterms:W3CDTF">2020-01-23T18:40:17Z</dcterms:modified>
</cp:coreProperties>
</file>