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59" r:id="rId1"/>
  </p:sldMasterIdLst>
  <p:notesMasterIdLst>
    <p:notesMasterId r:id="rId3"/>
  </p:notesMasterIdLst>
  <p:sldIdLst>
    <p:sldId id="256" r:id="rId2"/>
  </p:sldIdLst>
  <p:sldSz cx="9144000" cy="5143500" type="screen16x9"/>
  <p:notesSz cx="6858000" cy="9144000"/>
  <p:embeddedFontLst>
    <p:embeddedFont>
      <p:font typeface="Montserrat ExtraBold" panose="020B0604020202020204" charset="0"/>
      <p:bold r:id="rId4"/>
      <p:italic r:id="rId5"/>
      <p:boldItalic r:id="rId6"/>
    </p:embeddedFont>
    <p:embeddedFont>
      <p:font typeface="Calibri" panose="020F0502020204030204" pitchFamily="34" charset="0"/>
      <p:regular r:id="rId7"/>
      <p:bold r:id="rId8"/>
      <p:italic r:id="rId9"/>
      <p:boldItalic r:id="rId10"/>
    </p:embeddedFont>
    <p:embeddedFont>
      <p:font typeface="Montserrat Light" panose="020B0604020202020204" charset="0"/>
      <p:regular r:id="rId11"/>
      <p:bold r:id="rId12"/>
      <p:italic r:id="rId13"/>
      <p:boldItalic r:id="rId1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19A51"/>
    <a:srgbClr val="AEC4AF"/>
    <a:srgbClr val="F8CB45"/>
    <a:srgbClr val="ECADAE"/>
    <a:srgbClr val="C95F2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8A243AC6-E6AA-472F-B608-43287C50BADC}">
  <a:tblStyle styleId="{8A243AC6-E6AA-472F-B608-43287C50BADC}"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429"/>
    <p:restoredTop sz="86395"/>
  </p:normalViewPr>
  <p:slideViewPr>
    <p:cSldViewPr snapToGrid="0" snapToObjects="1">
      <p:cViewPr varScale="1">
        <p:scale>
          <a:sx n="98" d="100"/>
          <a:sy n="98" d="100"/>
        </p:scale>
        <p:origin x="78" y="22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117" d="100"/>
          <a:sy n="117" d="100"/>
        </p:scale>
        <p:origin x="5112"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font" Target="fonts/font10.fntdata"/><Relationship Id="rId1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font" Target="fonts/font9.fntdata"/><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font" Target="fonts/font8.fntdata"/><Relationship Id="rId5" Type="http://schemas.openxmlformats.org/officeDocument/2006/relationships/font" Target="fonts/font2.fntdata"/><Relationship Id="rId15" Type="http://schemas.openxmlformats.org/officeDocument/2006/relationships/presProps" Target="presProps.xml"/><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font" Target="fonts/font1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extLst>
      <p:ext uri="{BB962C8B-B14F-4D97-AF65-F5344CB8AC3E}">
        <p14:creationId xmlns:p14="http://schemas.microsoft.com/office/powerpoint/2010/main" val="2367557790"/>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
        <p:cNvGrpSpPr/>
        <p:nvPr/>
      </p:nvGrpSpPr>
      <p:grpSpPr>
        <a:xfrm>
          <a:off x="0" y="0"/>
          <a:ext cx="0" cy="0"/>
          <a:chOff x="0" y="0"/>
          <a:chExt cx="0" cy="0"/>
        </a:xfrm>
      </p:grpSpPr>
      <p:sp>
        <p:nvSpPr>
          <p:cNvPr id="59" name="Google Shape;59;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0" name="Google Shape;60;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2229855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pic>
        <p:nvPicPr>
          <p:cNvPr id="10" name="Google Shape;10;p2"/>
          <p:cNvPicPr preferRelativeResize="0"/>
          <p:nvPr/>
        </p:nvPicPr>
        <p:blipFill>
          <a:blip r:embed="rId2">
            <a:alphaModFix/>
          </a:blip>
          <a:stretch>
            <a:fillRect/>
          </a:stretch>
        </p:blipFill>
        <p:spPr>
          <a:xfrm>
            <a:off x="0" y="-26"/>
            <a:ext cx="9144000" cy="5143523"/>
          </a:xfrm>
          <a:prstGeom prst="rect">
            <a:avLst/>
          </a:prstGeom>
          <a:noFill/>
          <a:ln>
            <a:noFill/>
          </a:ln>
        </p:spPr>
      </p:pic>
      <p:sp>
        <p:nvSpPr>
          <p:cNvPr id="11" name="Google Shape;11;p2"/>
          <p:cNvSpPr txBox="1">
            <a:spLocks noGrp="1"/>
          </p:cNvSpPr>
          <p:nvPr>
            <p:ph type="ctrTitle"/>
          </p:nvPr>
        </p:nvSpPr>
        <p:spPr>
          <a:xfrm>
            <a:off x="2302050" y="1223201"/>
            <a:ext cx="4539900" cy="2697000"/>
          </a:xfrm>
          <a:prstGeom prst="rect">
            <a:avLst/>
          </a:prstGeom>
        </p:spPr>
        <p:txBody>
          <a:bodyPr spcFirstLastPara="1" wrap="square" lIns="0" tIns="0" rIns="0" bIns="0" anchor="ctr" anchorCtr="0"/>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
    <p:bg>
      <p:bgPr>
        <a:gradFill>
          <a:gsLst>
            <a:gs pos="0">
              <a:srgbClr val="3C78D8"/>
            </a:gs>
            <a:gs pos="100000">
              <a:srgbClr val="00FFFF"/>
            </a:gs>
          </a:gsLst>
          <a:lin ang="5400012"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99000" y="911700"/>
            <a:ext cx="2020800" cy="3327600"/>
          </a:xfrm>
          <a:prstGeom prst="rect">
            <a:avLst/>
          </a:prstGeom>
          <a:noFill/>
          <a:ln>
            <a:noFill/>
          </a:ln>
          <a:effectLst>
            <a:outerShdw blurRad="42863" dist="9525" dir="5400000" algn="bl" rotWithShape="0">
              <a:srgbClr val="000000">
                <a:alpha val="20000"/>
              </a:srgbClr>
            </a:outerShdw>
          </a:effectLst>
        </p:spPr>
        <p:txBody>
          <a:bodyPr spcFirstLastPara="1" wrap="square" lIns="0" tIns="0" rIns="0" bIns="0" anchor="ctr" anchorCtr="0"/>
          <a:lstStyle>
            <a:lvl1pPr lvl="0">
              <a:spcBef>
                <a:spcPts val="0"/>
              </a:spcBef>
              <a:spcAft>
                <a:spcPts val="0"/>
              </a:spcAft>
              <a:buClr>
                <a:srgbClr val="FFFFFF"/>
              </a:buClr>
              <a:buSzPts val="2600"/>
              <a:buFont typeface="Montserrat ExtraBold"/>
              <a:buNone/>
              <a:defRPr sz="2600">
                <a:solidFill>
                  <a:srgbClr val="FFFFFF"/>
                </a:solidFill>
                <a:latin typeface="Montserrat ExtraBold"/>
                <a:ea typeface="Montserrat ExtraBold"/>
                <a:cs typeface="Montserrat ExtraBold"/>
                <a:sym typeface="Montserrat ExtraBold"/>
              </a:defRPr>
            </a:lvl1pPr>
            <a:lvl2pPr lvl="1">
              <a:spcBef>
                <a:spcPts val="0"/>
              </a:spcBef>
              <a:spcAft>
                <a:spcPts val="0"/>
              </a:spcAft>
              <a:buClr>
                <a:srgbClr val="FFFFFF"/>
              </a:buClr>
              <a:buSzPts val="2600"/>
              <a:buFont typeface="Montserrat ExtraBold"/>
              <a:buNone/>
              <a:defRPr sz="2600">
                <a:solidFill>
                  <a:srgbClr val="FFFFFF"/>
                </a:solidFill>
                <a:latin typeface="Montserrat ExtraBold"/>
                <a:ea typeface="Montserrat ExtraBold"/>
                <a:cs typeface="Montserrat ExtraBold"/>
                <a:sym typeface="Montserrat ExtraBold"/>
              </a:defRPr>
            </a:lvl2pPr>
            <a:lvl3pPr lvl="2">
              <a:spcBef>
                <a:spcPts val="0"/>
              </a:spcBef>
              <a:spcAft>
                <a:spcPts val="0"/>
              </a:spcAft>
              <a:buClr>
                <a:srgbClr val="FFFFFF"/>
              </a:buClr>
              <a:buSzPts val="2600"/>
              <a:buFont typeface="Montserrat ExtraBold"/>
              <a:buNone/>
              <a:defRPr sz="2600">
                <a:solidFill>
                  <a:srgbClr val="FFFFFF"/>
                </a:solidFill>
                <a:latin typeface="Montserrat ExtraBold"/>
                <a:ea typeface="Montserrat ExtraBold"/>
                <a:cs typeface="Montserrat ExtraBold"/>
                <a:sym typeface="Montserrat ExtraBold"/>
              </a:defRPr>
            </a:lvl3pPr>
            <a:lvl4pPr lvl="3">
              <a:spcBef>
                <a:spcPts val="0"/>
              </a:spcBef>
              <a:spcAft>
                <a:spcPts val="0"/>
              </a:spcAft>
              <a:buClr>
                <a:srgbClr val="FFFFFF"/>
              </a:buClr>
              <a:buSzPts val="2600"/>
              <a:buFont typeface="Montserrat ExtraBold"/>
              <a:buNone/>
              <a:defRPr sz="2600">
                <a:solidFill>
                  <a:srgbClr val="FFFFFF"/>
                </a:solidFill>
                <a:latin typeface="Montserrat ExtraBold"/>
                <a:ea typeface="Montserrat ExtraBold"/>
                <a:cs typeface="Montserrat ExtraBold"/>
                <a:sym typeface="Montserrat ExtraBold"/>
              </a:defRPr>
            </a:lvl4pPr>
            <a:lvl5pPr lvl="4">
              <a:spcBef>
                <a:spcPts val="0"/>
              </a:spcBef>
              <a:spcAft>
                <a:spcPts val="0"/>
              </a:spcAft>
              <a:buClr>
                <a:srgbClr val="FFFFFF"/>
              </a:buClr>
              <a:buSzPts val="2600"/>
              <a:buFont typeface="Montserrat ExtraBold"/>
              <a:buNone/>
              <a:defRPr sz="2600">
                <a:solidFill>
                  <a:srgbClr val="FFFFFF"/>
                </a:solidFill>
                <a:latin typeface="Montserrat ExtraBold"/>
                <a:ea typeface="Montserrat ExtraBold"/>
                <a:cs typeface="Montserrat ExtraBold"/>
                <a:sym typeface="Montserrat ExtraBold"/>
              </a:defRPr>
            </a:lvl5pPr>
            <a:lvl6pPr lvl="5">
              <a:spcBef>
                <a:spcPts val="0"/>
              </a:spcBef>
              <a:spcAft>
                <a:spcPts val="0"/>
              </a:spcAft>
              <a:buClr>
                <a:srgbClr val="FFFFFF"/>
              </a:buClr>
              <a:buSzPts val="2600"/>
              <a:buFont typeface="Montserrat ExtraBold"/>
              <a:buNone/>
              <a:defRPr sz="2600">
                <a:solidFill>
                  <a:srgbClr val="FFFFFF"/>
                </a:solidFill>
                <a:latin typeface="Montserrat ExtraBold"/>
                <a:ea typeface="Montserrat ExtraBold"/>
                <a:cs typeface="Montserrat ExtraBold"/>
                <a:sym typeface="Montserrat ExtraBold"/>
              </a:defRPr>
            </a:lvl6pPr>
            <a:lvl7pPr lvl="6">
              <a:spcBef>
                <a:spcPts val="0"/>
              </a:spcBef>
              <a:spcAft>
                <a:spcPts val="0"/>
              </a:spcAft>
              <a:buClr>
                <a:srgbClr val="FFFFFF"/>
              </a:buClr>
              <a:buSzPts val="2600"/>
              <a:buFont typeface="Montserrat ExtraBold"/>
              <a:buNone/>
              <a:defRPr sz="2600">
                <a:solidFill>
                  <a:srgbClr val="FFFFFF"/>
                </a:solidFill>
                <a:latin typeface="Montserrat ExtraBold"/>
                <a:ea typeface="Montserrat ExtraBold"/>
                <a:cs typeface="Montserrat ExtraBold"/>
                <a:sym typeface="Montserrat ExtraBold"/>
              </a:defRPr>
            </a:lvl7pPr>
            <a:lvl8pPr lvl="7">
              <a:spcBef>
                <a:spcPts val="0"/>
              </a:spcBef>
              <a:spcAft>
                <a:spcPts val="0"/>
              </a:spcAft>
              <a:buClr>
                <a:srgbClr val="FFFFFF"/>
              </a:buClr>
              <a:buSzPts val="2600"/>
              <a:buFont typeface="Montserrat ExtraBold"/>
              <a:buNone/>
              <a:defRPr sz="2600">
                <a:solidFill>
                  <a:srgbClr val="FFFFFF"/>
                </a:solidFill>
                <a:latin typeface="Montserrat ExtraBold"/>
                <a:ea typeface="Montserrat ExtraBold"/>
                <a:cs typeface="Montserrat ExtraBold"/>
                <a:sym typeface="Montserrat ExtraBold"/>
              </a:defRPr>
            </a:lvl8pPr>
            <a:lvl9pPr lvl="8">
              <a:spcBef>
                <a:spcPts val="0"/>
              </a:spcBef>
              <a:spcAft>
                <a:spcPts val="0"/>
              </a:spcAft>
              <a:buClr>
                <a:srgbClr val="FFFFFF"/>
              </a:buClr>
              <a:buSzPts val="2600"/>
              <a:buFont typeface="Montserrat ExtraBold"/>
              <a:buNone/>
              <a:defRPr sz="2600">
                <a:solidFill>
                  <a:srgbClr val="FFFFFF"/>
                </a:solidFill>
                <a:latin typeface="Montserrat ExtraBold"/>
                <a:ea typeface="Montserrat ExtraBold"/>
                <a:cs typeface="Montserrat ExtraBold"/>
                <a:sym typeface="Montserrat ExtraBold"/>
              </a:defRPr>
            </a:lvl9pPr>
          </a:lstStyle>
          <a:p>
            <a:endParaRPr/>
          </a:p>
        </p:txBody>
      </p:sp>
      <p:sp>
        <p:nvSpPr>
          <p:cNvPr id="7" name="Google Shape;7;p1"/>
          <p:cNvSpPr txBox="1">
            <a:spLocks noGrp="1"/>
          </p:cNvSpPr>
          <p:nvPr>
            <p:ph type="body" idx="1"/>
          </p:nvPr>
        </p:nvSpPr>
        <p:spPr>
          <a:xfrm>
            <a:off x="3844325" y="805326"/>
            <a:ext cx="4842600" cy="3548100"/>
          </a:xfrm>
          <a:prstGeom prst="rect">
            <a:avLst/>
          </a:prstGeom>
          <a:noFill/>
          <a:ln>
            <a:noFill/>
          </a:ln>
        </p:spPr>
        <p:txBody>
          <a:bodyPr spcFirstLastPara="1" wrap="square" lIns="0" tIns="0" rIns="0" bIns="0" anchor="ctr" anchorCtr="0"/>
          <a:lstStyle>
            <a:lvl1pPr marL="457200" lvl="0" indent="-368300">
              <a:lnSpc>
                <a:spcPct val="115000"/>
              </a:lnSpc>
              <a:spcBef>
                <a:spcPts val="600"/>
              </a:spcBef>
              <a:spcAft>
                <a:spcPts val="0"/>
              </a:spcAft>
              <a:buClr>
                <a:srgbClr val="B7B7B7"/>
              </a:buClr>
              <a:buSzPts val="2200"/>
              <a:buFont typeface="Montserrat Light"/>
              <a:buChar char="◦"/>
              <a:defRPr sz="2200">
                <a:solidFill>
                  <a:srgbClr val="666666"/>
                </a:solidFill>
                <a:latin typeface="Montserrat Light"/>
                <a:ea typeface="Montserrat Light"/>
                <a:cs typeface="Montserrat Light"/>
                <a:sym typeface="Montserrat Light"/>
              </a:defRPr>
            </a:lvl1pPr>
            <a:lvl2pPr marL="914400" lvl="1" indent="-368300">
              <a:lnSpc>
                <a:spcPct val="115000"/>
              </a:lnSpc>
              <a:spcBef>
                <a:spcPts val="1000"/>
              </a:spcBef>
              <a:spcAft>
                <a:spcPts val="0"/>
              </a:spcAft>
              <a:buClr>
                <a:srgbClr val="B7B7B7"/>
              </a:buClr>
              <a:buSzPts val="2200"/>
              <a:buFont typeface="Montserrat Light"/>
              <a:buChar char="◦"/>
              <a:defRPr sz="2200">
                <a:solidFill>
                  <a:srgbClr val="666666"/>
                </a:solidFill>
                <a:latin typeface="Montserrat Light"/>
                <a:ea typeface="Montserrat Light"/>
                <a:cs typeface="Montserrat Light"/>
                <a:sym typeface="Montserrat Light"/>
              </a:defRPr>
            </a:lvl2pPr>
            <a:lvl3pPr marL="1371600" lvl="2" indent="-368300">
              <a:lnSpc>
                <a:spcPct val="115000"/>
              </a:lnSpc>
              <a:spcBef>
                <a:spcPts val="1000"/>
              </a:spcBef>
              <a:spcAft>
                <a:spcPts val="0"/>
              </a:spcAft>
              <a:buClr>
                <a:srgbClr val="B7B7B7"/>
              </a:buClr>
              <a:buSzPts val="2200"/>
              <a:buFont typeface="Montserrat Light"/>
              <a:buChar char="◦"/>
              <a:defRPr sz="2200">
                <a:solidFill>
                  <a:srgbClr val="666666"/>
                </a:solidFill>
                <a:latin typeface="Montserrat Light"/>
                <a:ea typeface="Montserrat Light"/>
                <a:cs typeface="Montserrat Light"/>
                <a:sym typeface="Montserrat Light"/>
              </a:defRPr>
            </a:lvl3pPr>
            <a:lvl4pPr marL="1828800" lvl="3" indent="-368300">
              <a:lnSpc>
                <a:spcPct val="115000"/>
              </a:lnSpc>
              <a:spcBef>
                <a:spcPts val="1000"/>
              </a:spcBef>
              <a:spcAft>
                <a:spcPts val="0"/>
              </a:spcAft>
              <a:buClr>
                <a:srgbClr val="B7B7B7"/>
              </a:buClr>
              <a:buSzPts val="2200"/>
              <a:buFont typeface="Montserrat Light"/>
              <a:buChar char="◦"/>
              <a:defRPr sz="2200">
                <a:solidFill>
                  <a:srgbClr val="666666"/>
                </a:solidFill>
                <a:latin typeface="Montserrat Light"/>
                <a:ea typeface="Montserrat Light"/>
                <a:cs typeface="Montserrat Light"/>
                <a:sym typeface="Montserrat Light"/>
              </a:defRPr>
            </a:lvl4pPr>
            <a:lvl5pPr marL="2286000" lvl="4" indent="-368300">
              <a:lnSpc>
                <a:spcPct val="115000"/>
              </a:lnSpc>
              <a:spcBef>
                <a:spcPts val="1000"/>
              </a:spcBef>
              <a:spcAft>
                <a:spcPts val="0"/>
              </a:spcAft>
              <a:buClr>
                <a:srgbClr val="B7B7B7"/>
              </a:buClr>
              <a:buSzPts val="2200"/>
              <a:buFont typeface="Montserrat Light"/>
              <a:buChar char="◦"/>
              <a:defRPr sz="2200">
                <a:solidFill>
                  <a:srgbClr val="666666"/>
                </a:solidFill>
                <a:latin typeface="Montserrat Light"/>
                <a:ea typeface="Montserrat Light"/>
                <a:cs typeface="Montserrat Light"/>
                <a:sym typeface="Montserrat Light"/>
              </a:defRPr>
            </a:lvl5pPr>
            <a:lvl6pPr marL="2743200" lvl="5" indent="-368300">
              <a:lnSpc>
                <a:spcPct val="115000"/>
              </a:lnSpc>
              <a:spcBef>
                <a:spcPts val="1000"/>
              </a:spcBef>
              <a:spcAft>
                <a:spcPts val="0"/>
              </a:spcAft>
              <a:buClr>
                <a:srgbClr val="B7B7B7"/>
              </a:buClr>
              <a:buSzPts val="2200"/>
              <a:buFont typeface="Montserrat Light"/>
              <a:buChar char="◦"/>
              <a:defRPr sz="2200">
                <a:solidFill>
                  <a:srgbClr val="666666"/>
                </a:solidFill>
                <a:latin typeface="Montserrat Light"/>
                <a:ea typeface="Montserrat Light"/>
                <a:cs typeface="Montserrat Light"/>
                <a:sym typeface="Montserrat Light"/>
              </a:defRPr>
            </a:lvl6pPr>
            <a:lvl7pPr marL="3200400" lvl="6" indent="-368300">
              <a:lnSpc>
                <a:spcPct val="115000"/>
              </a:lnSpc>
              <a:spcBef>
                <a:spcPts val="1000"/>
              </a:spcBef>
              <a:spcAft>
                <a:spcPts val="0"/>
              </a:spcAft>
              <a:buClr>
                <a:srgbClr val="B7B7B7"/>
              </a:buClr>
              <a:buSzPts val="2200"/>
              <a:buFont typeface="Montserrat Light"/>
              <a:buChar char="◦"/>
              <a:defRPr sz="2200">
                <a:solidFill>
                  <a:srgbClr val="666666"/>
                </a:solidFill>
                <a:latin typeface="Montserrat Light"/>
                <a:ea typeface="Montserrat Light"/>
                <a:cs typeface="Montserrat Light"/>
                <a:sym typeface="Montserrat Light"/>
              </a:defRPr>
            </a:lvl7pPr>
            <a:lvl8pPr marL="3657600" lvl="7" indent="-368300">
              <a:lnSpc>
                <a:spcPct val="115000"/>
              </a:lnSpc>
              <a:spcBef>
                <a:spcPts val="1000"/>
              </a:spcBef>
              <a:spcAft>
                <a:spcPts val="0"/>
              </a:spcAft>
              <a:buClr>
                <a:srgbClr val="B7B7B7"/>
              </a:buClr>
              <a:buSzPts val="2200"/>
              <a:buFont typeface="Montserrat Light"/>
              <a:buChar char="◦"/>
              <a:defRPr sz="2200">
                <a:solidFill>
                  <a:srgbClr val="666666"/>
                </a:solidFill>
                <a:latin typeface="Montserrat Light"/>
                <a:ea typeface="Montserrat Light"/>
                <a:cs typeface="Montserrat Light"/>
                <a:sym typeface="Montserrat Light"/>
              </a:defRPr>
            </a:lvl8pPr>
            <a:lvl9pPr marL="4114800" lvl="8" indent="-368300">
              <a:lnSpc>
                <a:spcPct val="115000"/>
              </a:lnSpc>
              <a:spcBef>
                <a:spcPts val="1000"/>
              </a:spcBef>
              <a:spcAft>
                <a:spcPts val="1000"/>
              </a:spcAft>
              <a:buClr>
                <a:srgbClr val="B7B7B7"/>
              </a:buClr>
              <a:buSzPts val="2200"/>
              <a:buFont typeface="Montserrat Light"/>
              <a:buChar char="◦"/>
              <a:defRPr sz="2200">
                <a:solidFill>
                  <a:srgbClr val="666666"/>
                </a:solidFill>
                <a:latin typeface="Montserrat Light"/>
                <a:ea typeface="Montserrat Light"/>
                <a:cs typeface="Montserrat Light"/>
                <a:sym typeface="Montserrat Light"/>
              </a:defRPr>
            </a:lvl9pPr>
          </a:lstStyle>
          <a:p>
            <a:endParaRPr/>
          </a:p>
        </p:txBody>
      </p:sp>
      <p:sp>
        <p:nvSpPr>
          <p:cNvPr id="8" name="Google Shape;8;p1"/>
          <p:cNvSpPr txBox="1">
            <a:spLocks noGrp="1"/>
          </p:cNvSpPr>
          <p:nvPr>
            <p:ph type="sldNum" idx="12"/>
          </p:nvPr>
        </p:nvSpPr>
        <p:spPr>
          <a:xfrm>
            <a:off x="8480584" y="4749851"/>
            <a:ext cx="548700" cy="393600"/>
          </a:xfrm>
          <a:prstGeom prst="rect">
            <a:avLst/>
          </a:prstGeom>
          <a:noFill/>
          <a:ln>
            <a:noFill/>
          </a:ln>
        </p:spPr>
        <p:txBody>
          <a:bodyPr spcFirstLastPara="1" wrap="square" lIns="0" tIns="0" rIns="0" bIns="0" anchor="ctr" anchorCtr="0">
            <a:noAutofit/>
          </a:bodyPr>
          <a:lstStyle>
            <a:lvl1pPr lvl="0" algn="r">
              <a:buNone/>
              <a:defRPr sz="1200">
                <a:solidFill>
                  <a:srgbClr val="B7B7B7"/>
                </a:solidFill>
                <a:latin typeface="Montserrat Light"/>
                <a:ea typeface="Montserrat Light"/>
                <a:cs typeface="Montserrat Light"/>
                <a:sym typeface="Montserrat Light"/>
              </a:defRPr>
            </a:lvl1pPr>
            <a:lvl2pPr lvl="1" algn="r">
              <a:buNone/>
              <a:defRPr sz="1200">
                <a:solidFill>
                  <a:srgbClr val="B7B7B7"/>
                </a:solidFill>
                <a:latin typeface="Montserrat Light"/>
                <a:ea typeface="Montserrat Light"/>
                <a:cs typeface="Montserrat Light"/>
                <a:sym typeface="Montserrat Light"/>
              </a:defRPr>
            </a:lvl2pPr>
            <a:lvl3pPr lvl="2" algn="r">
              <a:buNone/>
              <a:defRPr sz="1200">
                <a:solidFill>
                  <a:srgbClr val="B7B7B7"/>
                </a:solidFill>
                <a:latin typeface="Montserrat Light"/>
                <a:ea typeface="Montserrat Light"/>
                <a:cs typeface="Montserrat Light"/>
                <a:sym typeface="Montserrat Light"/>
              </a:defRPr>
            </a:lvl3pPr>
            <a:lvl4pPr lvl="3" algn="r">
              <a:buNone/>
              <a:defRPr sz="1200">
                <a:solidFill>
                  <a:srgbClr val="B7B7B7"/>
                </a:solidFill>
                <a:latin typeface="Montserrat Light"/>
                <a:ea typeface="Montserrat Light"/>
                <a:cs typeface="Montserrat Light"/>
                <a:sym typeface="Montserrat Light"/>
              </a:defRPr>
            </a:lvl4pPr>
            <a:lvl5pPr lvl="4" algn="r">
              <a:buNone/>
              <a:defRPr sz="1200">
                <a:solidFill>
                  <a:srgbClr val="B7B7B7"/>
                </a:solidFill>
                <a:latin typeface="Montserrat Light"/>
                <a:ea typeface="Montserrat Light"/>
                <a:cs typeface="Montserrat Light"/>
                <a:sym typeface="Montserrat Light"/>
              </a:defRPr>
            </a:lvl5pPr>
            <a:lvl6pPr lvl="5" algn="r">
              <a:buNone/>
              <a:defRPr sz="1200">
                <a:solidFill>
                  <a:srgbClr val="B7B7B7"/>
                </a:solidFill>
                <a:latin typeface="Montserrat Light"/>
                <a:ea typeface="Montserrat Light"/>
                <a:cs typeface="Montserrat Light"/>
                <a:sym typeface="Montserrat Light"/>
              </a:defRPr>
            </a:lvl6pPr>
            <a:lvl7pPr lvl="6" algn="r">
              <a:buNone/>
              <a:defRPr sz="1200">
                <a:solidFill>
                  <a:srgbClr val="B7B7B7"/>
                </a:solidFill>
                <a:latin typeface="Montserrat Light"/>
                <a:ea typeface="Montserrat Light"/>
                <a:cs typeface="Montserrat Light"/>
                <a:sym typeface="Montserrat Light"/>
              </a:defRPr>
            </a:lvl7pPr>
            <a:lvl8pPr lvl="7" algn="r">
              <a:buNone/>
              <a:defRPr sz="1200">
                <a:solidFill>
                  <a:srgbClr val="B7B7B7"/>
                </a:solidFill>
                <a:latin typeface="Montserrat Light"/>
                <a:ea typeface="Montserrat Light"/>
                <a:cs typeface="Montserrat Light"/>
                <a:sym typeface="Montserrat Light"/>
              </a:defRPr>
            </a:lvl8pPr>
            <a:lvl9pPr lvl="8" algn="r">
              <a:buNone/>
              <a:defRPr sz="1200">
                <a:solidFill>
                  <a:srgbClr val="B7B7B7"/>
                </a:solidFill>
                <a:latin typeface="Montserrat Light"/>
                <a:ea typeface="Montserrat Light"/>
                <a:cs typeface="Montserrat Light"/>
                <a:sym typeface="Montserrat Light"/>
              </a:defRPr>
            </a:lvl9pPr>
          </a:lstStyle>
          <a:p>
            <a:fld id="{00000000-1234-1234-1234-123412341234}" type="slidenum">
              <a:rPr lang="en" smtClean="0"/>
              <a:pPr/>
              <a:t>‹#›</a:t>
            </a:fld>
            <a:endParaRPr lang="en"/>
          </a:p>
        </p:txBody>
      </p:sp>
    </p:spTree>
  </p:cSld>
  <p:clrMap bg1="lt1" tx1="dk1" bg2="dk2" tx2="lt2" accent1="accent1" accent2="accent2" accent3="accent3" accent4="accent4" accent5="accent5" accent6="accent6" hlink="hlink" folHlink="folHlink"/>
  <p:sldLayoutIdLst>
    <p:sldLayoutId id="2147483648" r:id="rId1"/>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alphaModFix amt="20000"/>
            <a:lum/>
          </a:blip>
          <a:srcRect/>
          <a:stretch>
            <a:fillRect/>
          </a:stretch>
        </a:blipFill>
        <a:effectLst/>
      </p:bgPr>
    </p:bg>
    <p:spTree>
      <p:nvGrpSpPr>
        <p:cNvPr id="1" name="Shape 61"/>
        <p:cNvGrpSpPr/>
        <p:nvPr/>
      </p:nvGrpSpPr>
      <p:grpSpPr>
        <a:xfrm>
          <a:off x="0" y="0"/>
          <a:ext cx="0" cy="0"/>
          <a:chOff x="0" y="0"/>
          <a:chExt cx="0" cy="0"/>
        </a:xfrm>
      </p:grpSpPr>
      <p:pic>
        <p:nvPicPr>
          <p:cNvPr id="1030" name="Picture 6" descr="Vegetables Salad Recipe. Salad Fall To Transparent Bowl. Fresh Vegetables  Cartoon Icon Design Food. Flat Vector Illustration Isolated On White  Background Royalty Free SVG, Cliparts, Vectors, And Stock Illustration.  Image 122432104.">
            <a:extLst>
              <a:ext uri="{FF2B5EF4-FFF2-40B4-BE49-F238E27FC236}">
                <a16:creationId xmlns:a16="http://schemas.microsoft.com/office/drawing/2014/main" xmlns="" id="{25B15804-D368-BD03-6E00-43A1C9D3D62F}"/>
              </a:ext>
            </a:extLst>
          </p:cNvPr>
          <p:cNvPicPr>
            <a:picLocks noChangeAspect="1" noChangeArrowheads="1"/>
          </p:cNvPicPr>
          <p:nvPr/>
        </p:nvPicPr>
        <p:blipFill>
          <a:blip r:embed="rId4">
            <a:alphaModFix amt="50000"/>
            <a:extLst>
              <a:ext uri="{28A0092B-C50C-407E-A947-70E740481C1C}">
                <a14:useLocalDpi xmlns:a14="http://schemas.microsoft.com/office/drawing/2010/main" val="0"/>
              </a:ext>
            </a:extLst>
          </a:blip>
          <a:srcRect/>
          <a:stretch>
            <a:fillRect/>
          </a:stretch>
        </p:blipFill>
        <p:spPr bwMode="auto">
          <a:xfrm rot="21415911">
            <a:off x="511486" y="3778506"/>
            <a:ext cx="1728000" cy="1440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offee closeup | Aesthetic food, Coffee shop, Cappuccino">
            <a:extLst>
              <a:ext uri="{FF2B5EF4-FFF2-40B4-BE49-F238E27FC236}">
                <a16:creationId xmlns:a16="http://schemas.microsoft.com/office/drawing/2014/main" xmlns="" id="{C56B6398-F7E8-B542-1EC3-286202976ED9}"/>
              </a:ext>
            </a:extLst>
          </p:cNvPr>
          <p:cNvPicPr>
            <a:picLocks noChangeAspect="1" noChangeArrowheads="1"/>
          </p:cNvPicPr>
          <p:nvPr/>
        </p:nvPicPr>
        <p:blipFill>
          <a:blip r:embed="rId5">
            <a:alphaModFix amt="50000"/>
            <a:extLst>
              <a:ext uri="{28A0092B-C50C-407E-A947-70E740481C1C}">
                <a14:useLocalDpi xmlns:a14="http://schemas.microsoft.com/office/drawing/2010/main" val="0"/>
              </a:ext>
            </a:extLst>
          </a:blip>
          <a:srcRect/>
          <a:stretch>
            <a:fillRect/>
          </a:stretch>
        </p:blipFill>
        <p:spPr bwMode="auto">
          <a:xfrm rot="3046345">
            <a:off x="4392033" y="387464"/>
            <a:ext cx="1080000" cy="144000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Brunch Bruschetta Bar">
            <a:extLst>
              <a:ext uri="{FF2B5EF4-FFF2-40B4-BE49-F238E27FC236}">
                <a16:creationId xmlns:a16="http://schemas.microsoft.com/office/drawing/2014/main" xmlns="" id="{1C6258DA-06EC-9F47-C740-BBA2C471BC13}"/>
              </a:ext>
            </a:extLst>
          </p:cNvPr>
          <p:cNvPicPr>
            <a:picLocks noChangeAspect="1" noChangeArrowheads="1"/>
          </p:cNvPicPr>
          <p:nvPr/>
        </p:nvPicPr>
        <p:blipFill>
          <a:blip r:embed="rId6">
            <a:alphaModFix amt="50000"/>
            <a:extLst>
              <a:ext uri="{28A0092B-C50C-407E-A947-70E740481C1C}">
                <a14:useLocalDpi xmlns:a14="http://schemas.microsoft.com/office/drawing/2010/main" val="0"/>
              </a:ext>
            </a:extLst>
          </a:blip>
          <a:srcRect/>
          <a:stretch>
            <a:fillRect/>
          </a:stretch>
        </p:blipFill>
        <p:spPr bwMode="auto">
          <a:xfrm rot="6551334">
            <a:off x="2389359" y="3429874"/>
            <a:ext cx="1381496" cy="2072244"/>
          </a:xfrm>
          <a:prstGeom prst="rect">
            <a:avLst/>
          </a:prstGeom>
          <a:noFill/>
          <a:extLst>
            <a:ext uri="{909E8E84-426E-40DD-AFC4-6F175D3DCCD1}">
              <a14:hiddenFill xmlns:a14="http://schemas.microsoft.com/office/drawing/2010/main">
                <a:solidFill>
                  <a:srgbClr val="FFFFFF"/>
                </a:solidFill>
              </a14:hiddenFill>
            </a:ext>
          </a:extLst>
        </p:spPr>
      </p:pic>
      <p:sp>
        <p:nvSpPr>
          <p:cNvPr id="62" name="Google Shape;62;p13"/>
          <p:cNvSpPr txBox="1">
            <a:spLocks noGrp="1"/>
          </p:cNvSpPr>
          <p:nvPr>
            <p:ph type="ctrTitle"/>
          </p:nvPr>
        </p:nvSpPr>
        <p:spPr>
          <a:xfrm>
            <a:off x="3266691" y="0"/>
            <a:ext cx="3292820" cy="407406"/>
          </a:xfrm>
          <a:prstGeom prst="rect">
            <a:avLst/>
          </a:prstGeom>
        </p:spPr>
        <p:txBody>
          <a:bodyPr spcFirstLastPara="1" wrap="square" lIns="0" tIns="0" rIns="0" bIns="0" anchor="ctr" anchorCtr="0">
            <a:noAutofit/>
          </a:bodyPr>
          <a:lstStyle/>
          <a:p>
            <a:r>
              <a:rPr lang="en" b="1" i="1" dirty="0">
                <a:solidFill>
                  <a:schemeClr val="accent2">
                    <a:lumMod val="50000"/>
                  </a:schemeClr>
                </a:solidFill>
                <a:latin typeface="Times New Roman" panose="02020603050405020304" pitchFamily="18" charset="0"/>
                <a:ea typeface="Helvetica Neue" panose="02000503000000020004" pitchFamily="2" charset="0"/>
                <a:cs typeface="Times New Roman" panose="02020603050405020304" pitchFamily="18" charset="0"/>
              </a:rPr>
              <a:t>BREAKFAST</a:t>
            </a:r>
            <a:endParaRPr b="1" i="1" dirty="0">
              <a:solidFill>
                <a:schemeClr val="accent2">
                  <a:lumMod val="50000"/>
                </a:schemeClr>
              </a:solidFill>
              <a:latin typeface="Times New Roman" panose="02020603050405020304" pitchFamily="18" charset="0"/>
              <a:ea typeface="Helvetica Neue Medium" panose="02000503000000020004" pitchFamily="2" charset="0"/>
              <a:cs typeface="Times New Roman" panose="02020603050405020304" pitchFamily="18" charset="0"/>
            </a:endParaRPr>
          </a:p>
        </p:txBody>
      </p:sp>
      <p:pic>
        <p:nvPicPr>
          <p:cNvPr id="1026" name="Picture 2" descr="Grandhotelitaliacluj | Hotel Cluj"/>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28575"/>
            <a:ext cx="2733472" cy="80637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3726388" y="437028"/>
            <a:ext cx="2833123" cy="338554"/>
          </a:xfrm>
          <a:prstGeom prst="rect">
            <a:avLst/>
          </a:prstGeom>
          <a:noFill/>
        </p:spPr>
        <p:txBody>
          <a:bodyPr wrap="square">
            <a:spAutoFit/>
          </a:bodyPr>
          <a:lstStyle/>
          <a:p>
            <a:r>
              <a:rPr lang="en-US" sz="1600" b="1" dirty="0">
                <a:solidFill>
                  <a:schemeClr val="accent6"/>
                </a:solidFill>
                <a:latin typeface="Times New Roman" panose="02020603050405020304" pitchFamily="18" charset="0"/>
                <a:ea typeface="Calibri" panose="020F0502020204030204" pitchFamily="34" charset="0"/>
              </a:rPr>
              <a:t>Timing:7:00 to 10:30am. </a:t>
            </a:r>
            <a:endParaRPr lang="en-US" sz="1600" b="1" dirty="0">
              <a:solidFill>
                <a:schemeClr val="accent6"/>
              </a:solidFill>
            </a:endParaRPr>
          </a:p>
        </p:txBody>
      </p:sp>
      <p:sp>
        <p:nvSpPr>
          <p:cNvPr id="2" name="Google Shape;62;p13">
            <a:extLst>
              <a:ext uri="{FF2B5EF4-FFF2-40B4-BE49-F238E27FC236}">
                <a16:creationId xmlns:a16="http://schemas.microsoft.com/office/drawing/2014/main" xmlns="" id="{C8AC8EC6-99C0-A611-D846-02B1B37C7321}"/>
              </a:ext>
            </a:extLst>
          </p:cNvPr>
          <p:cNvSpPr txBox="1">
            <a:spLocks/>
          </p:cNvSpPr>
          <p:nvPr/>
        </p:nvSpPr>
        <p:spPr>
          <a:xfrm>
            <a:off x="300300" y="795833"/>
            <a:ext cx="8451245" cy="407406"/>
          </a:xfrm>
          <a:prstGeom prst="rect">
            <a:avLst/>
          </a:prstGeom>
          <a:noFill/>
          <a:ln>
            <a:noFill/>
          </a:ln>
          <a:effectLst>
            <a:outerShdw blurRad="42863" dist="9525" dir="5400000" algn="bl" rotWithShape="0">
              <a:srgbClr val="000000">
                <a:alpha val="20000"/>
              </a:srgbClr>
            </a:outerShdw>
          </a:effectLst>
        </p:spPr>
        <p:txBody>
          <a:bodyPr spcFirstLastPara="1" wrap="square" lIns="0" tIns="0" rIns="0" bIns="0" anchor="ctr" anchorCtr="0">
            <a:no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rgbClr val="FFFFFF"/>
              </a:buClr>
              <a:buSzPts val="3600"/>
              <a:buFont typeface="Montserrat ExtraBold"/>
              <a:buNone/>
              <a:defRPr sz="3600" b="0" i="0" u="none" strike="noStrike" cap="none">
                <a:solidFill>
                  <a:srgbClr val="FFFFFF"/>
                </a:solidFill>
                <a:latin typeface="Montserrat ExtraBold"/>
                <a:ea typeface="Montserrat ExtraBold"/>
                <a:cs typeface="Montserrat ExtraBold"/>
                <a:sym typeface="Montserrat ExtraBold"/>
              </a:defRPr>
            </a:lvl1pPr>
            <a:lvl2pPr marR="0" lvl="1" algn="ctr" rtl="0">
              <a:lnSpc>
                <a:spcPct val="100000"/>
              </a:lnSpc>
              <a:spcBef>
                <a:spcPts val="0"/>
              </a:spcBef>
              <a:spcAft>
                <a:spcPts val="0"/>
              </a:spcAft>
              <a:buClr>
                <a:srgbClr val="FFFFFF"/>
              </a:buClr>
              <a:buSzPts val="3600"/>
              <a:buFont typeface="Montserrat ExtraBold"/>
              <a:buNone/>
              <a:defRPr sz="3600" b="0" i="0" u="none" strike="noStrike" cap="none">
                <a:solidFill>
                  <a:srgbClr val="FFFFFF"/>
                </a:solidFill>
                <a:latin typeface="Montserrat ExtraBold"/>
                <a:ea typeface="Montserrat ExtraBold"/>
                <a:cs typeface="Montserrat ExtraBold"/>
                <a:sym typeface="Montserrat ExtraBold"/>
              </a:defRPr>
            </a:lvl2pPr>
            <a:lvl3pPr marR="0" lvl="2" algn="ctr" rtl="0">
              <a:lnSpc>
                <a:spcPct val="100000"/>
              </a:lnSpc>
              <a:spcBef>
                <a:spcPts val="0"/>
              </a:spcBef>
              <a:spcAft>
                <a:spcPts val="0"/>
              </a:spcAft>
              <a:buClr>
                <a:srgbClr val="FFFFFF"/>
              </a:buClr>
              <a:buSzPts val="3600"/>
              <a:buFont typeface="Montserrat ExtraBold"/>
              <a:buNone/>
              <a:defRPr sz="3600" b="0" i="0" u="none" strike="noStrike" cap="none">
                <a:solidFill>
                  <a:srgbClr val="FFFFFF"/>
                </a:solidFill>
                <a:latin typeface="Montserrat ExtraBold"/>
                <a:ea typeface="Montserrat ExtraBold"/>
                <a:cs typeface="Montserrat ExtraBold"/>
                <a:sym typeface="Montserrat ExtraBold"/>
              </a:defRPr>
            </a:lvl3pPr>
            <a:lvl4pPr marR="0" lvl="3" algn="ctr" rtl="0">
              <a:lnSpc>
                <a:spcPct val="100000"/>
              </a:lnSpc>
              <a:spcBef>
                <a:spcPts val="0"/>
              </a:spcBef>
              <a:spcAft>
                <a:spcPts val="0"/>
              </a:spcAft>
              <a:buClr>
                <a:srgbClr val="FFFFFF"/>
              </a:buClr>
              <a:buSzPts val="3600"/>
              <a:buFont typeface="Montserrat ExtraBold"/>
              <a:buNone/>
              <a:defRPr sz="3600" b="0" i="0" u="none" strike="noStrike" cap="none">
                <a:solidFill>
                  <a:srgbClr val="FFFFFF"/>
                </a:solidFill>
                <a:latin typeface="Montserrat ExtraBold"/>
                <a:ea typeface="Montserrat ExtraBold"/>
                <a:cs typeface="Montserrat ExtraBold"/>
                <a:sym typeface="Montserrat ExtraBold"/>
              </a:defRPr>
            </a:lvl4pPr>
            <a:lvl5pPr marR="0" lvl="4" algn="ctr" rtl="0">
              <a:lnSpc>
                <a:spcPct val="100000"/>
              </a:lnSpc>
              <a:spcBef>
                <a:spcPts val="0"/>
              </a:spcBef>
              <a:spcAft>
                <a:spcPts val="0"/>
              </a:spcAft>
              <a:buClr>
                <a:srgbClr val="FFFFFF"/>
              </a:buClr>
              <a:buSzPts val="3600"/>
              <a:buFont typeface="Montserrat ExtraBold"/>
              <a:buNone/>
              <a:defRPr sz="3600" b="0" i="0" u="none" strike="noStrike" cap="none">
                <a:solidFill>
                  <a:srgbClr val="FFFFFF"/>
                </a:solidFill>
                <a:latin typeface="Montserrat ExtraBold"/>
                <a:ea typeface="Montserrat ExtraBold"/>
                <a:cs typeface="Montserrat ExtraBold"/>
                <a:sym typeface="Montserrat ExtraBold"/>
              </a:defRPr>
            </a:lvl5pPr>
            <a:lvl6pPr marR="0" lvl="5" algn="ctr" rtl="0">
              <a:lnSpc>
                <a:spcPct val="100000"/>
              </a:lnSpc>
              <a:spcBef>
                <a:spcPts val="0"/>
              </a:spcBef>
              <a:spcAft>
                <a:spcPts val="0"/>
              </a:spcAft>
              <a:buClr>
                <a:srgbClr val="FFFFFF"/>
              </a:buClr>
              <a:buSzPts val="3600"/>
              <a:buFont typeface="Montserrat ExtraBold"/>
              <a:buNone/>
              <a:defRPr sz="3600" b="0" i="0" u="none" strike="noStrike" cap="none">
                <a:solidFill>
                  <a:srgbClr val="FFFFFF"/>
                </a:solidFill>
                <a:latin typeface="Montserrat ExtraBold"/>
                <a:ea typeface="Montserrat ExtraBold"/>
                <a:cs typeface="Montserrat ExtraBold"/>
                <a:sym typeface="Montserrat ExtraBold"/>
              </a:defRPr>
            </a:lvl6pPr>
            <a:lvl7pPr marR="0" lvl="6" algn="ctr" rtl="0">
              <a:lnSpc>
                <a:spcPct val="100000"/>
              </a:lnSpc>
              <a:spcBef>
                <a:spcPts val="0"/>
              </a:spcBef>
              <a:spcAft>
                <a:spcPts val="0"/>
              </a:spcAft>
              <a:buClr>
                <a:srgbClr val="FFFFFF"/>
              </a:buClr>
              <a:buSzPts val="3600"/>
              <a:buFont typeface="Montserrat ExtraBold"/>
              <a:buNone/>
              <a:defRPr sz="3600" b="0" i="0" u="none" strike="noStrike" cap="none">
                <a:solidFill>
                  <a:srgbClr val="FFFFFF"/>
                </a:solidFill>
                <a:latin typeface="Montserrat ExtraBold"/>
                <a:ea typeface="Montserrat ExtraBold"/>
                <a:cs typeface="Montserrat ExtraBold"/>
                <a:sym typeface="Montserrat ExtraBold"/>
              </a:defRPr>
            </a:lvl7pPr>
            <a:lvl8pPr marR="0" lvl="7" algn="ctr" rtl="0">
              <a:lnSpc>
                <a:spcPct val="100000"/>
              </a:lnSpc>
              <a:spcBef>
                <a:spcPts val="0"/>
              </a:spcBef>
              <a:spcAft>
                <a:spcPts val="0"/>
              </a:spcAft>
              <a:buClr>
                <a:srgbClr val="FFFFFF"/>
              </a:buClr>
              <a:buSzPts val="3600"/>
              <a:buFont typeface="Montserrat ExtraBold"/>
              <a:buNone/>
              <a:defRPr sz="3600" b="0" i="0" u="none" strike="noStrike" cap="none">
                <a:solidFill>
                  <a:srgbClr val="FFFFFF"/>
                </a:solidFill>
                <a:latin typeface="Montserrat ExtraBold"/>
                <a:ea typeface="Montserrat ExtraBold"/>
                <a:cs typeface="Montserrat ExtraBold"/>
                <a:sym typeface="Montserrat ExtraBold"/>
              </a:defRPr>
            </a:lvl8pPr>
            <a:lvl9pPr marR="0" lvl="8" algn="ctr" rtl="0">
              <a:lnSpc>
                <a:spcPct val="100000"/>
              </a:lnSpc>
              <a:spcBef>
                <a:spcPts val="0"/>
              </a:spcBef>
              <a:spcAft>
                <a:spcPts val="0"/>
              </a:spcAft>
              <a:buClr>
                <a:srgbClr val="FFFFFF"/>
              </a:buClr>
              <a:buSzPts val="3600"/>
              <a:buFont typeface="Montserrat ExtraBold"/>
              <a:buNone/>
              <a:defRPr sz="3600" b="0" i="0" u="none" strike="noStrike" cap="none">
                <a:solidFill>
                  <a:srgbClr val="FFFFFF"/>
                </a:solidFill>
                <a:latin typeface="Montserrat ExtraBold"/>
                <a:ea typeface="Montserrat ExtraBold"/>
                <a:cs typeface="Montserrat ExtraBold"/>
                <a:sym typeface="Montserrat ExtraBold"/>
              </a:defRPr>
            </a:lvl9pPr>
          </a:lstStyle>
          <a:p>
            <a:r>
              <a:rPr lang="en-GB" sz="2800" b="1" i="1" dirty="0">
                <a:solidFill>
                  <a:schemeClr val="accent6"/>
                </a:solidFill>
                <a:latin typeface="Times New Roman" panose="02020603050405020304" pitchFamily="18" charset="0"/>
                <a:ea typeface="Helvetica Neue" panose="02000503000000020004" pitchFamily="2" charset="0"/>
                <a:cs typeface="Times New Roman" panose="02020603050405020304" pitchFamily="18" charset="0"/>
              </a:rPr>
              <a:t>Cold Buffet Menu - €50/person</a:t>
            </a:r>
            <a:endParaRPr lang="en-GB" sz="2800" b="1" i="1" dirty="0">
              <a:solidFill>
                <a:schemeClr val="accent6"/>
              </a:solidFill>
              <a:latin typeface="Times New Roman" panose="02020603050405020304" pitchFamily="18" charset="0"/>
              <a:ea typeface="Helvetica Neue Medium" panose="02000503000000020004" pitchFamily="2" charset="0"/>
              <a:cs typeface="Times New Roman" panose="02020603050405020304" pitchFamily="18" charset="0"/>
            </a:endParaRPr>
          </a:p>
        </p:txBody>
      </p:sp>
      <p:sp>
        <p:nvSpPr>
          <p:cNvPr id="5" name="TextBox 4">
            <a:extLst>
              <a:ext uri="{FF2B5EF4-FFF2-40B4-BE49-F238E27FC236}">
                <a16:creationId xmlns:a16="http://schemas.microsoft.com/office/drawing/2014/main" xmlns="" id="{0997DEF5-6BFC-61CC-C366-2491800E6CC6}"/>
              </a:ext>
            </a:extLst>
          </p:cNvPr>
          <p:cNvSpPr txBox="1"/>
          <p:nvPr/>
        </p:nvSpPr>
        <p:spPr>
          <a:xfrm>
            <a:off x="2976689" y="1472803"/>
            <a:ext cx="2545493" cy="2780248"/>
          </a:xfrm>
          <a:prstGeom prst="rect">
            <a:avLst/>
          </a:prstGeom>
          <a:noFill/>
        </p:spPr>
        <p:txBody>
          <a:bodyPr wrap="square">
            <a:spAutoFit/>
          </a:bodyPr>
          <a:lstStyle/>
          <a:p>
            <a:pPr marL="285750" indent="-285750" algn="just">
              <a:spcAft>
                <a:spcPts val="800"/>
              </a:spcAft>
              <a:buFont typeface="Wingdings" panose="05000000000000000000" pitchFamily="2" charset="2"/>
              <a:buChar char="v"/>
            </a:pPr>
            <a:r>
              <a:rPr lang="en-US"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Seafood Station</a:t>
            </a:r>
            <a:endParaRPr lang="en-GB"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spcAft>
                <a:spcPts val="800"/>
              </a:spcAft>
              <a:buFont typeface="Wingdings" panose="05000000000000000000" pitchFamily="2" charset="2"/>
              <a:buChar char="v"/>
            </a:pPr>
            <a:r>
              <a:rPr lang="en-US"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Bruschetta Bar</a:t>
            </a:r>
            <a:endParaRPr lang="en-GB"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spcAft>
                <a:spcPts val="800"/>
              </a:spcAft>
              <a:buFont typeface="Wingdings" panose="05000000000000000000" pitchFamily="2" charset="2"/>
              <a:buChar char="v"/>
            </a:pPr>
            <a:r>
              <a:rPr lang="en-US"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Dip and Bread Station </a:t>
            </a:r>
            <a:endParaRPr lang="en-GB"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spcAft>
                <a:spcPts val="800"/>
              </a:spcAft>
              <a:buFont typeface="Wingdings" panose="05000000000000000000" pitchFamily="2" charset="2"/>
              <a:buChar char="v"/>
            </a:pPr>
            <a:r>
              <a:rPr lang="en-US"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Fresh Fruit Station</a:t>
            </a:r>
            <a:endParaRPr lang="en-GB"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spcAft>
                <a:spcPts val="800"/>
              </a:spcAft>
              <a:buFont typeface="Wingdings" panose="05000000000000000000" pitchFamily="2" charset="2"/>
              <a:buChar char="v"/>
            </a:pPr>
            <a:r>
              <a:rPr lang="en-US"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Antipasti Platter</a:t>
            </a:r>
            <a:endParaRPr lang="en-GB"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spcAft>
                <a:spcPts val="800"/>
              </a:spcAft>
              <a:buFont typeface="Wingdings" panose="05000000000000000000" pitchFamily="2" charset="2"/>
              <a:buChar char="v"/>
            </a:pPr>
            <a:r>
              <a:rPr lang="en-US"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Caprese Salad</a:t>
            </a:r>
            <a:endParaRPr lang="en-GB"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spcAft>
                <a:spcPts val="800"/>
              </a:spcAft>
              <a:buFont typeface="Wingdings" panose="05000000000000000000" pitchFamily="2" charset="2"/>
              <a:buChar char="v"/>
            </a:pPr>
            <a:r>
              <a:rPr lang="en-US"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Salad Bar</a:t>
            </a:r>
            <a:endParaRPr lang="en-GB"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just">
              <a:spcAft>
                <a:spcPts val="800"/>
              </a:spcAft>
              <a:buFont typeface="Wingdings" panose="05000000000000000000" pitchFamily="2" charset="2"/>
              <a:buChar char="v"/>
            </a:pPr>
            <a:endParaRPr lang="en-GB"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xmlns="" id="{6A9F5648-3782-6F5A-E744-67692207A360}"/>
              </a:ext>
            </a:extLst>
          </p:cNvPr>
          <p:cNvSpPr txBox="1"/>
          <p:nvPr/>
        </p:nvSpPr>
        <p:spPr>
          <a:xfrm>
            <a:off x="7283739" y="1452366"/>
            <a:ext cx="1798478" cy="1918474"/>
          </a:xfrm>
          <a:prstGeom prst="rect">
            <a:avLst/>
          </a:prstGeom>
          <a:noFill/>
        </p:spPr>
        <p:txBody>
          <a:bodyPr wrap="square">
            <a:spAutoFit/>
          </a:bodyPr>
          <a:lstStyle/>
          <a:p>
            <a:pPr algn="just">
              <a:spcAft>
                <a:spcPts val="800"/>
              </a:spcAft>
            </a:pPr>
            <a:r>
              <a:rPr lang="en-US"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Drinks </a:t>
            </a:r>
            <a:endParaRPr lang="en-GB"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Wingdings" panose="05000000000000000000" pitchFamily="2" charset="2"/>
              <a:buChar char="v"/>
            </a:pPr>
            <a:r>
              <a:rPr lang="en-US"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Cappuccino</a:t>
            </a:r>
            <a:endParaRPr lang="en-GB"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Wingdings" panose="05000000000000000000" pitchFamily="2" charset="2"/>
              <a:buChar char="v"/>
            </a:pPr>
            <a:r>
              <a:rPr lang="en-US"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Hot Chocolate </a:t>
            </a:r>
            <a:endParaRPr lang="en-GB"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Wingdings" panose="05000000000000000000" pitchFamily="2" charset="2"/>
              <a:buChar char="v"/>
            </a:pPr>
            <a:r>
              <a:rPr lang="en-US"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Herbal Tea</a:t>
            </a:r>
            <a:endParaRPr lang="en-GB"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Wingdings" panose="05000000000000000000" pitchFamily="2" charset="2"/>
              <a:buChar char="v"/>
            </a:pPr>
            <a:r>
              <a:rPr lang="en-US"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Expresso</a:t>
            </a:r>
            <a:endParaRPr lang="en-GB"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spcAft>
                <a:spcPts val="800"/>
              </a:spcAft>
              <a:buFont typeface="Wingdings" panose="05000000000000000000" pitchFamily="2" charset="2"/>
              <a:buChar char="v"/>
            </a:pPr>
            <a:r>
              <a:rPr lang="en-US" sz="1600" b="1" dirty="0">
                <a:solidFill>
                  <a:schemeClr val="accent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Fresh Orange Juice</a:t>
            </a:r>
            <a:endParaRPr lang="en-GB" sz="1600" b="1" dirty="0">
              <a:solidFill>
                <a:schemeClr val="accent2">
                  <a:lumMod val="50000"/>
                </a:schemeClr>
              </a:solidFill>
            </a:endParaRPr>
          </a:p>
        </p:txBody>
      </p:sp>
      <p:sp>
        <p:nvSpPr>
          <p:cNvPr id="13" name="TextBox 12">
            <a:extLst>
              <a:ext uri="{FF2B5EF4-FFF2-40B4-BE49-F238E27FC236}">
                <a16:creationId xmlns:a16="http://schemas.microsoft.com/office/drawing/2014/main" xmlns="" id="{28DCC6ED-2AD2-5F10-4370-D76998F70964}"/>
              </a:ext>
            </a:extLst>
          </p:cNvPr>
          <p:cNvSpPr txBox="1"/>
          <p:nvPr/>
        </p:nvSpPr>
        <p:spPr>
          <a:xfrm>
            <a:off x="4213655" y="4465997"/>
            <a:ext cx="4868562" cy="584775"/>
          </a:xfrm>
          <a:prstGeom prst="rect">
            <a:avLst/>
          </a:prstGeom>
          <a:noFill/>
        </p:spPr>
        <p:txBody>
          <a:bodyPr wrap="square">
            <a:spAutoFit/>
          </a:bodyPr>
          <a:lstStyle/>
          <a:p>
            <a:pPr algn="just"/>
            <a:r>
              <a:rPr lang="en-US" sz="1600" b="1" dirty="0">
                <a:solidFill>
                  <a:schemeClr val="accent6"/>
                </a:solidFill>
                <a:effectLst/>
                <a:latin typeface="Times New Roman" panose="02020603050405020304" pitchFamily="18" charset="0"/>
                <a:ea typeface="Calibri" panose="020F0502020204030204" pitchFamily="34" charset="0"/>
              </a:rPr>
              <a:t>Note: The hotel offers a dedicated cuisine that may be enjoyed in the comfort of guests' rooms.</a:t>
            </a:r>
            <a:endParaRPr lang="en-GB" sz="1600" b="1" dirty="0">
              <a:solidFill>
                <a:schemeClr val="accent6"/>
              </a:solidFill>
            </a:endParaRPr>
          </a:p>
        </p:txBody>
      </p:sp>
      <p:sp>
        <p:nvSpPr>
          <p:cNvPr id="7" name="TextBox 6">
            <a:extLst>
              <a:ext uri="{FF2B5EF4-FFF2-40B4-BE49-F238E27FC236}">
                <a16:creationId xmlns:a16="http://schemas.microsoft.com/office/drawing/2014/main" xmlns="" id="{0C5CBA32-9693-77AD-805F-6E3DF2608038}"/>
              </a:ext>
            </a:extLst>
          </p:cNvPr>
          <p:cNvSpPr txBox="1"/>
          <p:nvPr/>
        </p:nvSpPr>
        <p:spPr>
          <a:xfrm>
            <a:off x="200538" y="1452366"/>
            <a:ext cx="2776151" cy="2431435"/>
          </a:xfrm>
          <a:prstGeom prst="rect">
            <a:avLst/>
          </a:prstGeom>
          <a:noFill/>
        </p:spPr>
        <p:txBody>
          <a:bodyPr wrap="square">
            <a:spAutoFit/>
          </a:bodyPr>
          <a:lstStyle/>
          <a:p>
            <a:pPr marL="285750" indent="-285750" algn="just">
              <a:spcAft>
                <a:spcPts val="800"/>
              </a:spcAft>
              <a:buFont typeface="Wingdings" panose="05000000000000000000" pitchFamily="2" charset="2"/>
              <a:buChar char="v"/>
            </a:pPr>
            <a:r>
              <a:rPr lang="it-IT" sz="1600" b="1"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Stazione dei frutti di mare</a:t>
            </a:r>
          </a:p>
          <a:p>
            <a:pPr marL="285750" indent="-285750" algn="just">
              <a:spcAft>
                <a:spcPts val="800"/>
              </a:spcAft>
              <a:buFont typeface="Wingdings" panose="05000000000000000000" pitchFamily="2" charset="2"/>
              <a:buChar char="v"/>
            </a:pPr>
            <a:r>
              <a:rPr lang="it-IT" sz="1600" b="1"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Bruschetta Bar</a:t>
            </a:r>
          </a:p>
          <a:p>
            <a:pPr marL="285750" indent="-285750" algn="just">
              <a:spcAft>
                <a:spcPts val="800"/>
              </a:spcAft>
              <a:buFont typeface="Wingdings" panose="05000000000000000000" pitchFamily="2" charset="2"/>
              <a:buChar char="v"/>
            </a:pPr>
            <a:r>
              <a:rPr lang="it-IT" sz="1600" b="1"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Stazione di salse e pane</a:t>
            </a:r>
          </a:p>
          <a:p>
            <a:pPr marL="285750" indent="-285750" algn="just">
              <a:spcAft>
                <a:spcPts val="800"/>
              </a:spcAft>
              <a:buFont typeface="Wingdings" panose="05000000000000000000" pitchFamily="2" charset="2"/>
              <a:buChar char="v"/>
            </a:pPr>
            <a:r>
              <a:rPr lang="it-IT" sz="1600" b="1"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Stazione di frutta fresca</a:t>
            </a:r>
          </a:p>
          <a:p>
            <a:pPr marL="285750" indent="-285750" algn="just">
              <a:spcAft>
                <a:spcPts val="800"/>
              </a:spcAft>
              <a:buFont typeface="Wingdings" panose="05000000000000000000" pitchFamily="2" charset="2"/>
              <a:buChar char="v"/>
            </a:pPr>
            <a:r>
              <a:rPr lang="it-IT" sz="1600" b="1"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Vassoio degli antipasti</a:t>
            </a:r>
          </a:p>
          <a:p>
            <a:pPr marL="285750" indent="-285750" algn="just">
              <a:spcAft>
                <a:spcPts val="800"/>
              </a:spcAft>
              <a:buFont typeface="Wingdings" panose="05000000000000000000" pitchFamily="2" charset="2"/>
              <a:buChar char="v"/>
            </a:pPr>
            <a:r>
              <a:rPr lang="it-IT" sz="1600" b="1"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insalata caprese</a:t>
            </a:r>
          </a:p>
          <a:p>
            <a:pPr marL="285750" indent="-285750" algn="just">
              <a:spcAft>
                <a:spcPts val="800"/>
              </a:spcAft>
              <a:buFont typeface="Wingdings" panose="05000000000000000000" pitchFamily="2" charset="2"/>
              <a:buChar char="v"/>
            </a:pPr>
            <a:r>
              <a:rPr lang="it-IT" sz="1600" b="1"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Buffet di insalate</a:t>
            </a:r>
            <a:endParaRPr lang="en-GB" sz="1600" b="1"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xmlns="" id="{FD5BD634-D482-DCDD-02BA-6B21552235A0}"/>
              </a:ext>
            </a:extLst>
          </p:cNvPr>
          <p:cNvSpPr txBox="1"/>
          <p:nvPr/>
        </p:nvSpPr>
        <p:spPr>
          <a:xfrm>
            <a:off x="5370456" y="1472803"/>
            <a:ext cx="2194840" cy="2328843"/>
          </a:xfrm>
          <a:prstGeom prst="rect">
            <a:avLst/>
          </a:prstGeom>
          <a:noFill/>
        </p:spPr>
        <p:txBody>
          <a:bodyPr wrap="square">
            <a:spAutoFit/>
          </a:bodyPr>
          <a:lstStyle/>
          <a:p>
            <a:pPr algn="just">
              <a:spcAft>
                <a:spcPts val="800"/>
              </a:spcAft>
            </a:pPr>
            <a:r>
              <a:rPr lang="it-IT" sz="1600" b="1"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Bevande</a:t>
            </a:r>
          </a:p>
          <a:p>
            <a:pPr marL="285750" indent="-285750" algn="just">
              <a:spcAft>
                <a:spcPts val="800"/>
              </a:spcAft>
              <a:buFont typeface="Wingdings" panose="05000000000000000000" pitchFamily="2" charset="2"/>
              <a:buChar char="v"/>
            </a:pPr>
            <a:r>
              <a:rPr lang="it-IT" sz="1600" b="1"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Cappuccino</a:t>
            </a:r>
          </a:p>
          <a:p>
            <a:pPr marL="285750" indent="-285750" algn="just">
              <a:spcAft>
                <a:spcPts val="800"/>
              </a:spcAft>
              <a:buFont typeface="Wingdings" panose="05000000000000000000" pitchFamily="2" charset="2"/>
              <a:buChar char="v"/>
            </a:pPr>
            <a:r>
              <a:rPr lang="it-IT" sz="1600" b="1"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Cioccolata calda</a:t>
            </a:r>
          </a:p>
          <a:p>
            <a:pPr marL="285750" indent="-285750" algn="just">
              <a:spcAft>
                <a:spcPts val="800"/>
              </a:spcAft>
              <a:buFont typeface="Wingdings" panose="05000000000000000000" pitchFamily="2" charset="2"/>
              <a:buChar char="v"/>
            </a:pPr>
            <a:r>
              <a:rPr lang="it-IT" sz="1600" b="1"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Tè alle erbe</a:t>
            </a:r>
          </a:p>
          <a:p>
            <a:pPr marL="285750" indent="-285750" algn="just">
              <a:spcAft>
                <a:spcPts val="800"/>
              </a:spcAft>
              <a:buFont typeface="Wingdings" panose="05000000000000000000" pitchFamily="2" charset="2"/>
              <a:buChar char="v"/>
            </a:pPr>
            <a:r>
              <a:rPr lang="it-IT" sz="1600" b="1"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Espresso</a:t>
            </a:r>
          </a:p>
          <a:p>
            <a:pPr marL="285750" indent="-285750" algn="just">
              <a:spcAft>
                <a:spcPts val="800"/>
              </a:spcAft>
              <a:buFont typeface="Wingdings" panose="05000000000000000000" pitchFamily="2" charset="2"/>
              <a:buChar char="v"/>
            </a:pPr>
            <a:r>
              <a:rPr lang="it-IT" sz="1600" b="1" dirty="0">
                <a:solidFill>
                  <a:schemeClr val="accent6"/>
                </a:solidFill>
                <a:effectLst/>
                <a:latin typeface="Times New Roman" panose="02020603050405020304" pitchFamily="18" charset="0"/>
                <a:ea typeface="Calibri" panose="020F0502020204030204" pitchFamily="34" charset="0"/>
                <a:cs typeface="Times New Roman" panose="02020603050405020304" pitchFamily="18" charset="0"/>
              </a:rPr>
              <a:t>Succo d'arancia fresco</a:t>
            </a:r>
            <a:endParaRPr lang="en-GB" sz="1600" dirty="0">
              <a:solidFill>
                <a:schemeClr val="accent6"/>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Juliet template">
  <a:themeElements>
    <a:clrScheme name="Custom 347">
      <a:dk1>
        <a:srgbClr val="000000"/>
      </a:dk1>
      <a:lt1>
        <a:srgbClr val="FFFFFF"/>
      </a:lt1>
      <a:dk2>
        <a:srgbClr val="666666"/>
      </a:dk2>
      <a:lt2>
        <a:srgbClr val="CCCCCC"/>
      </a:lt2>
      <a:accent1>
        <a:srgbClr val="3A81BA"/>
      </a:accent1>
      <a:accent2>
        <a:srgbClr val="D89F39"/>
      </a:accent2>
      <a:accent3>
        <a:srgbClr val="8BAB42"/>
      </a:accent3>
      <a:accent4>
        <a:srgbClr val="57A7B5"/>
      </a:accent4>
      <a:accent5>
        <a:srgbClr val="8B81D2"/>
      </a:accent5>
      <a:accent6>
        <a:srgbClr val="963334"/>
      </a:accent6>
      <a:hlink>
        <a:srgbClr val="1155CC"/>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155</TotalTime>
  <Words>93</Words>
  <Application>Microsoft Office PowerPoint</Application>
  <PresentationFormat>On-screen Show (16:9)</PresentationFormat>
  <Paragraphs>30</Paragraphs>
  <Slides>1</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vt:i4>
      </vt:variant>
    </vt:vector>
  </HeadingPairs>
  <TitlesOfParts>
    <vt:vector size="10" baseType="lpstr">
      <vt:lpstr>Arial</vt:lpstr>
      <vt:lpstr>Wingdings</vt:lpstr>
      <vt:lpstr>Helvetica Neue</vt:lpstr>
      <vt:lpstr>Montserrat ExtraBold</vt:lpstr>
      <vt:lpstr>Calibri</vt:lpstr>
      <vt:lpstr>Helvetica Neue Medium</vt:lpstr>
      <vt:lpstr>Times New Roman</vt:lpstr>
      <vt:lpstr>Montserrat Light</vt:lpstr>
      <vt:lpstr>Juliet template</vt:lpstr>
      <vt:lpstr>BREAKFAST</vt:lpstr>
    </vt:vector>
  </TitlesOfParts>
  <Manager/>
  <Company/>
  <LinksUpToDate>false</LinksUpToDate>
  <SharedDoc>false</SharedDoc>
  <HyperlinkBase>https://www.freepptbackgrounds.net</HyperlinkBase>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 PPT Backgrounds</dc:title>
  <dc:subject>Powerpoint and Google Slides</dc:subject>
  <dc:creator>Freepptbackgrounds.net</dc:creator>
  <cp:keywords>powerpoint, template, google, slide, backgrounds</cp:keywords>
  <dc:description>Download free Powerpoint Backgrounds and Templates</dc:description>
  <cp:lastModifiedBy>user</cp:lastModifiedBy>
  <cp:revision>58</cp:revision>
  <dcterms:modified xsi:type="dcterms:W3CDTF">2023-06-09T05:40:26Z</dcterms:modified>
  <cp:category>Powerpoint and Google Slide Templates</cp:category>
</cp:coreProperties>
</file>