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26"/>
  </p:normalViewPr>
  <p:slideViewPr>
    <p:cSldViewPr snapToGrid="0">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060D2-BB79-1524-8E95-E796DA18E83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2439DAA-9B95-054C-FB23-722DFAC638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8682B62-3B2A-0051-094E-BE72C7EFD56B}"/>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714DAB9F-E364-3762-6B52-5C6BD8324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53AF8F-77F8-C748-556C-CFDD783E1B68}"/>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1925809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D62AE-9DD7-00E2-364F-05E3BA08ADC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5247F83-BE8C-C4A3-CAA1-64104D1AC74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F3470E-E5E7-BFFA-5C5A-255881920865}"/>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4B20B3BB-21A8-E1AA-174F-1A2E7F3938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1BD875-72A0-B81F-7063-EA9E6D72C9C9}"/>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3165455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E5014-DA23-50EB-19E3-3F53A66940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369F65B-9A34-453E-09BD-A05BEE18614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545E655-B8E2-9B66-EB00-31BD2345DBD2}"/>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13BB0E78-C711-6058-035E-445F376B0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6682F4-41E7-51F5-E837-E61C29F4AE71}"/>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1966499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79FBB-04F3-0614-FDDB-FC69273F44B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1265394-C260-E71F-CFFF-0C367DB4E5E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029100E-7FB8-43FE-7B17-9D52701CF75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32848FD-8982-2985-1778-A2464B872379}"/>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6" name="Footer Placeholder 5">
            <a:extLst>
              <a:ext uri="{FF2B5EF4-FFF2-40B4-BE49-F238E27FC236}">
                <a16:creationId xmlns:a16="http://schemas.microsoft.com/office/drawing/2014/main" id="{1EF5187F-74D9-F615-FE66-507379CDF4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6222C1-70CF-21AF-4DB8-629642472138}"/>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567183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3F9CF-4F09-9FE9-E1C2-171379C9969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5DACD80-FEE7-7905-5C0E-9D8D922EA3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B9459E3-8E99-27F7-F5CD-D9F702CF27D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E62641F-9687-FA01-8E01-3B26BE5326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D26CD48-92B0-3F09-240C-42C5BD2681F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D1F8699-13D1-BFF1-8200-966CAD4196C2}"/>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8" name="Footer Placeholder 7">
            <a:extLst>
              <a:ext uri="{FF2B5EF4-FFF2-40B4-BE49-F238E27FC236}">
                <a16:creationId xmlns:a16="http://schemas.microsoft.com/office/drawing/2014/main" id="{C52D0A32-1679-6BE3-54A5-2DD560F1C5C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4F269C-EA1F-5BCD-FB75-ACC316A1E943}"/>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876521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C7874-0AD5-64A7-73B8-52496C36A43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0E54AF4-5A37-2480-7310-E043161FEEA3}"/>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4" name="Footer Placeholder 3">
            <a:extLst>
              <a:ext uri="{FF2B5EF4-FFF2-40B4-BE49-F238E27FC236}">
                <a16:creationId xmlns:a16="http://schemas.microsoft.com/office/drawing/2014/main" id="{F4C9BB23-EAF7-A74B-AFD5-93D8B651B7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C92C91D-DA0F-B9C5-A225-68CC4CFA5D11}"/>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3736025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16D926-0D9F-2318-6FF5-5DB452DAEB0A}"/>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3" name="Footer Placeholder 2">
            <a:extLst>
              <a:ext uri="{FF2B5EF4-FFF2-40B4-BE49-F238E27FC236}">
                <a16:creationId xmlns:a16="http://schemas.microsoft.com/office/drawing/2014/main" id="{135C281E-8B08-E5E6-10BD-EE9981B516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151643-FC43-1A34-A1C0-5CE9E0014D5D}"/>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4111241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B9C2D-CE97-8D38-47AA-70355ACA174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334C5C3-E13D-8348-71E4-CC25E29E72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DAD8C73-5AB9-C354-F8E9-EDBC55B23A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7DAB2E-305F-DC28-D095-889409645DCE}"/>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6" name="Footer Placeholder 5">
            <a:extLst>
              <a:ext uri="{FF2B5EF4-FFF2-40B4-BE49-F238E27FC236}">
                <a16:creationId xmlns:a16="http://schemas.microsoft.com/office/drawing/2014/main" id="{4131DA74-F73E-5258-0379-F2BB30107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F88212-24A9-E0FD-5862-464D1C21155B}"/>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3072396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0523F-2796-EA8F-0E14-532EA567E78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7FF3C0A-D8BE-7D66-93F5-0E432D5298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BA68FE-71D3-A6E4-8A65-DE4EB2A837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6D29F45-7B48-2502-08E1-1F9187B0F306}"/>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6" name="Footer Placeholder 5">
            <a:extLst>
              <a:ext uri="{FF2B5EF4-FFF2-40B4-BE49-F238E27FC236}">
                <a16:creationId xmlns:a16="http://schemas.microsoft.com/office/drawing/2014/main" id="{E2DFB0AF-409F-1195-61CD-7872C9BD35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202111-ECBA-2702-4557-E8016BEB7F98}"/>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2490080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831AD-7B9C-7F56-CEC2-F41CC2216A0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176AAB-BCD4-C3E0-B823-31BC5D0D3E3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6DC13F2-AF1E-53D7-8335-E6B4926ECF88}"/>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098831F2-21ED-5BD0-7B81-2DE8678AD7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CA6CF-D8A8-1D4F-ADC0-11CF4202F70B}"/>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47228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BDB662-6518-E4AD-9108-B3D61E5DB17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125673D-158F-FC50-8C25-F27D5A009A1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7568E2-353C-427A-F6CE-EA957E801AD4}"/>
              </a:ext>
            </a:extLst>
          </p:cNvPr>
          <p:cNvSpPr>
            <a:spLocks noGrp="1"/>
          </p:cNvSpPr>
          <p:nvPr>
            <p:ph type="dt" sz="half" idx="10"/>
          </p:nvPr>
        </p:nvSpPr>
        <p:spPr/>
        <p:txBody>
          <a:body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B67BD57D-81C4-ACCF-0088-45B2308F9E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266DE-7ADD-AD03-4B5E-DBEE596C83E0}"/>
              </a:ext>
            </a:extLst>
          </p:cNvPr>
          <p:cNvSpPr>
            <a:spLocks noGrp="1"/>
          </p:cNvSpPr>
          <p:nvPr>
            <p:ph type="sldNum" sz="quarter" idx="12"/>
          </p:nvPr>
        </p:nvSpPr>
        <p:spPr/>
        <p:txBody>
          <a:bodyPr/>
          <a:lstStyle/>
          <a:p>
            <a:fld id="{8A6E8E2F-C4DF-124E-88A0-E90D92358004}" type="slidenum">
              <a:rPr lang="en-US" smtClean="0"/>
              <a:t>‹#›</a:t>
            </a:fld>
            <a:endParaRPr lang="en-US"/>
          </a:p>
        </p:txBody>
      </p:sp>
    </p:spTree>
    <p:extLst>
      <p:ext uri="{BB962C8B-B14F-4D97-AF65-F5344CB8AC3E}">
        <p14:creationId xmlns:p14="http://schemas.microsoft.com/office/powerpoint/2010/main" val="3123975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EAFB50-0D82-03E7-DD49-35D553444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A12EBF6-DCB5-A2F4-69F8-1DF870735B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B10C3F-0ACD-3D06-7B82-7D2FD23226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1A8AB83-86D9-4247-92B6-4545F9F4BFC2}" type="datetimeFigureOut">
              <a:rPr lang="en-US" smtClean="0"/>
              <a:t>7/14/24</a:t>
            </a:fld>
            <a:endParaRPr lang="en-US"/>
          </a:p>
        </p:txBody>
      </p:sp>
      <p:sp>
        <p:nvSpPr>
          <p:cNvPr id="5" name="Footer Placeholder 4">
            <a:extLst>
              <a:ext uri="{FF2B5EF4-FFF2-40B4-BE49-F238E27FC236}">
                <a16:creationId xmlns:a16="http://schemas.microsoft.com/office/drawing/2014/main" id="{9447AEEE-FD7A-11E5-14CA-3DDDB0F5C2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1EF2266-FB1E-72D5-C4E3-782A0498D7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A6E8E2F-C4DF-124E-88A0-E90D92358004}" type="slidenum">
              <a:rPr lang="en-US" smtClean="0"/>
              <a:t>‹#›</a:t>
            </a:fld>
            <a:endParaRPr lang="en-US"/>
          </a:p>
        </p:txBody>
      </p:sp>
    </p:spTree>
    <p:extLst>
      <p:ext uri="{BB962C8B-B14F-4D97-AF65-F5344CB8AC3E}">
        <p14:creationId xmlns:p14="http://schemas.microsoft.com/office/powerpoint/2010/main" val="1649843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DDEC1F9-158C-69FB-C0D7-772AF26C54E0}"/>
              </a:ext>
            </a:extLst>
          </p:cNvPr>
          <p:cNvSpPr>
            <a:spLocks noGrp="1"/>
          </p:cNvSpPr>
          <p:nvPr>
            <p:ph type="subTitle" idx="1"/>
          </p:nvPr>
        </p:nvSpPr>
        <p:spPr>
          <a:xfrm>
            <a:off x="1524000" y="816864"/>
            <a:ext cx="9144000" cy="5169408"/>
          </a:xfrm>
        </p:spPr>
        <p:txBody>
          <a:bodyPr/>
          <a:lstStyle/>
          <a:p>
            <a:r>
              <a:rPr lang="en-US" dirty="0"/>
              <a:t>  </a:t>
            </a:r>
            <a:r>
              <a:rPr lang="en-US" sz="2000" b="1" dirty="0"/>
              <a:t>Leading and Implementing workplace change</a:t>
            </a:r>
          </a:p>
          <a:p>
            <a:r>
              <a:rPr lang="en-US" sz="2000" b="1" dirty="0"/>
              <a:t>(BMSW 6103)</a:t>
            </a:r>
          </a:p>
          <a:p>
            <a:r>
              <a:rPr lang="en-US" sz="2000" b="1" dirty="0"/>
              <a:t>Lecturer : </a:t>
            </a:r>
            <a:r>
              <a:rPr lang="en-US" sz="2000" b="1" dirty="0" err="1"/>
              <a:t>Mr</a:t>
            </a:r>
            <a:r>
              <a:rPr lang="en-US" sz="2000" b="1" dirty="0"/>
              <a:t> Dr Nadim Mirza</a:t>
            </a:r>
          </a:p>
          <a:p>
            <a:r>
              <a:rPr lang="en-US" sz="2000" b="1" dirty="0"/>
              <a:t>Javad </a:t>
            </a:r>
            <a:r>
              <a:rPr lang="en-US" sz="2000" b="1" dirty="0" err="1"/>
              <a:t>Khorramipour</a:t>
            </a:r>
            <a:r>
              <a:rPr lang="en-US" sz="2000" b="1" dirty="0"/>
              <a:t> </a:t>
            </a:r>
            <a:r>
              <a:rPr lang="en-US" sz="2000" b="1" dirty="0" err="1"/>
              <a:t>Khoshdaregi</a:t>
            </a:r>
            <a:endParaRPr lang="en-US" sz="2000" b="1" dirty="0"/>
          </a:p>
          <a:p>
            <a:endParaRPr lang="en-US" sz="1400" b="1" dirty="0"/>
          </a:p>
          <a:p>
            <a:endParaRPr lang="en-US" dirty="0"/>
          </a:p>
        </p:txBody>
      </p:sp>
    </p:spTree>
    <p:extLst>
      <p:ext uri="{BB962C8B-B14F-4D97-AF65-F5344CB8AC3E}">
        <p14:creationId xmlns:p14="http://schemas.microsoft.com/office/powerpoint/2010/main" val="207818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D1B3E-B178-84C1-489A-A6AFE4DCA0D8}"/>
              </a:ext>
            </a:extLst>
          </p:cNvPr>
          <p:cNvSpPr>
            <a:spLocks noGrp="1"/>
          </p:cNvSpPr>
          <p:nvPr>
            <p:ph type="ctrTitle"/>
          </p:nvPr>
        </p:nvSpPr>
        <p:spPr>
          <a:xfrm>
            <a:off x="1524000" y="1122363"/>
            <a:ext cx="9144000" cy="877125"/>
          </a:xfrm>
        </p:spPr>
        <p:txBody>
          <a:bodyPr>
            <a:normAutofit/>
          </a:bodyPr>
          <a:lstStyle/>
          <a:p>
            <a:pPr algn="l"/>
            <a:r>
              <a:rPr lang="en-US" sz="2000" dirty="0"/>
              <a:t>TABLE OF CONTENT</a:t>
            </a:r>
          </a:p>
        </p:txBody>
      </p:sp>
      <p:sp>
        <p:nvSpPr>
          <p:cNvPr id="3" name="Subtitle 2">
            <a:extLst>
              <a:ext uri="{FF2B5EF4-FFF2-40B4-BE49-F238E27FC236}">
                <a16:creationId xmlns:a16="http://schemas.microsoft.com/office/drawing/2014/main" id="{65DA48D2-34D5-95EE-7D87-D6666FE29F86}"/>
              </a:ext>
            </a:extLst>
          </p:cNvPr>
          <p:cNvSpPr>
            <a:spLocks noGrp="1"/>
          </p:cNvSpPr>
          <p:nvPr>
            <p:ph type="subTitle" idx="1"/>
          </p:nvPr>
        </p:nvSpPr>
        <p:spPr>
          <a:xfrm>
            <a:off x="1524000" y="2389632"/>
            <a:ext cx="9144000" cy="3767328"/>
          </a:xfrm>
        </p:spPr>
        <p:txBody>
          <a:bodyPr>
            <a:normAutofit/>
          </a:bodyPr>
          <a:lstStyle/>
          <a:p>
            <a:pPr algn="l"/>
            <a:r>
              <a:rPr lang="en-US" sz="1400" dirty="0"/>
              <a:t>Executive Summary……………………………………………………………………………………………………………………………….</a:t>
            </a:r>
          </a:p>
          <a:p>
            <a:pPr algn="l"/>
            <a:r>
              <a:rPr lang="en-US" sz="1400" dirty="0"/>
              <a:t>Introduction of Tesco……………………………………………………………………………………………………………………………..</a:t>
            </a:r>
          </a:p>
          <a:p>
            <a:pPr algn="l"/>
            <a:r>
              <a:rPr lang="en-US" sz="1400" dirty="0"/>
              <a:t>Relationship with Tesco…………………………………………………………………………………………………………………………</a:t>
            </a:r>
          </a:p>
          <a:p>
            <a:pPr algn="l"/>
            <a:r>
              <a:rPr lang="en-US" sz="1400" dirty="0"/>
              <a:t>Change Management plan of Tesco…………………………………………………………………………………………………………..</a:t>
            </a:r>
          </a:p>
          <a:p>
            <a:pPr algn="l"/>
            <a:r>
              <a:rPr lang="en-US" sz="1400" dirty="0"/>
              <a:t>Tesco’s PESTLE Analysis…………………………………………………………………………………………………………………………..</a:t>
            </a:r>
          </a:p>
          <a:p>
            <a:pPr algn="l"/>
            <a:r>
              <a:rPr lang="en-US" sz="1400" dirty="0"/>
              <a:t>Tesco’s Porter Five Forces…………………………………………………………………………………………………………………………</a:t>
            </a:r>
          </a:p>
          <a:p>
            <a:pPr algn="l"/>
            <a:r>
              <a:rPr lang="en-US" sz="1400" dirty="0"/>
              <a:t>Tesco’s SWOT Analysis ……………………………………………………………………………………………………………………………..</a:t>
            </a:r>
          </a:p>
          <a:p>
            <a:pPr algn="l"/>
            <a:r>
              <a:rPr lang="en-US" sz="1400" dirty="0"/>
              <a:t>Change Management</a:t>
            </a:r>
          </a:p>
          <a:p>
            <a:pPr algn="l"/>
            <a:r>
              <a:rPr lang="en-US" sz="1400" dirty="0"/>
              <a:t>Incorporation Issues</a:t>
            </a:r>
          </a:p>
          <a:p>
            <a:pPr algn="l"/>
            <a:r>
              <a:rPr lang="en-US" sz="1400" dirty="0"/>
              <a:t>Leader Styles</a:t>
            </a:r>
          </a:p>
          <a:p>
            <a:pPr algn="l"/>
            <a:r>
              <a:rPr lang="en-US" sz="1400" dirty="0"/>
              <a:t>Organizational Culture Change  </a:t>
            </a:r>
          </a:p>
          <a:p>
            <a:pPr algn="l"/>
            <a:endParaRPr lang="en-US" sz="1400" dirty="0"/>
          </a:p>
        </p:txBody>
      </p:sp>
    </p:spTree>
    <p:extLst>
      <p:ext uri="{BB962C8B-B14F-4D97-AF65-F5344CB8AC3E}">
        <p14:creationId xmlns:p14="http://schemas.microsoft.com/office/powerpoint/2010/main" val="1348400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1874D-FE56-1C8A-4FFF-FA968C2090B6}"/>
              </a:ext>
            </a:extLst>
          </p:cNvPr>
          <p:cNvSpPr>
            <a:spLocks noGrp="1"/>
          </p:cNvSpPr>
          <p:nvPr>
            <p:ph type="title"/>
          </p:nvPr>
        </p:nvSpPr>
        <p:spPr>
          <a:xfrm>
            <a:off x="838200" y="353568"/>
            <a:ext cx="10515600" cy="5449824"/>
          </a:xfrm>
        </p:spPr>
        <p:txBody>
          <a:bodyPr>
            <a:normAutofit/>
          </a:bodyPr>
          <a:lstStyle/>
          <a:p>
            <a:pPr>
              <a:lnSpc>
                <a:spcPct val="150000"/>
              </a:lnSpc>
            </a:pPr>
            <a:r>
              <a:rPr lang="en-US" sz="1400" dirty="0"/>
              <a:t>Staff Training and Development plan</a:t>
            </a:r>
            <a:br>
              <a:rPr lang="en-US" sz="1400" dirty="0"/>
            </a:br>
            <a:r>
              <a:rPr lang="en-US" sz="1400" dirty="0"/>
              <a:t>Communication Plan</a:t>
            </a:r>
            <a:br>
              <a:rPr lang="en-US" sz="1400" dirty="0"/>
            </a:br>
            <a:r>
              <a:rPr lang="en-US" sz="1400" dirty="0"/>
              <a:t>Evaluation Plan</a:t>
            </a:r>
            <a:br>
              <a:rPr lang="en-US" sz="1400" dirty="0"/>
            </a:br>
            <a:r>
              <a:rPr lang="en-US" sz="1400" dirty="0"/>
              <a:t>Recommendations</a:t>
            </a:r>
            <a:br>
              <a:rPr lang="en-US" sz="1400" dirty="0"/>
            </a:br>
            <a:r>
              <a:rPr lang="en-US" sz="1400" dirty="0"/>
              <a:t>Conclusion</a:t>
            </a:r>
            <a:br>
              <a:rPr lang="en-US" sz="1400" dirty="0"/>
            </a:br>
            <a:r>
              <a:rPr lang="en-US" sz="1400" dirty="0"/>
              <a:t>References</a:t>
            </a:r>
            <a:br>
              <a:rPr lang="en-US" sz="1400" dirty="0"/>
            </a:br>
            <a:br>
              <a:rPr lang="en-US" sz="1400" dirty="0"/>
            </a:br>
            <a:br>
              <a:rPr lang="en-US" sz="1400" dirty="0"/>
            </a:br>
            <a:br>
              <a:rPr lang="en-US" sz="1400" dirty="0"/>
            </a:br>
            <a:endParaRPr lang="en-US" sz="1400" dirty="0"/>
          </a:p>
        </p:txBody>
      </p:sp>
    </p:spTree>
    <p:extLst>
      <p:ext uri="{BB962C8B-B14F-4D97-AF65-F5344CB8AC3E}">
        <p14:creationId xmlns:p14="http://schemas.microsoft.com/office/powerpoint/2010/main" val="3898541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57588-BA6D-57A4-D82A-B7FB23FD8F55}"/>
              </a:ext>
            </a:extLst>
          </p:cNvPr>
          <p:cNvSpPr>
            <a:spLocks noGrp="1"/>
          </p:cNvSpPr>
          <p:nvPr>
            <p:ph type="title"/>
          </p:nvPr>
        </p:nvSpPr>
        <p:spPr/>
        <p:txBody>
          <a:bodyPr>
            <a:normAutofit/>
          </a:bodyPr>
          <a:lstStyle/>
          <a:p>
            <a:r>
              <a:rPr lang="en-US" sz="2000" dirty="0"/>
              <a:t>EXECUTIVE SUMMARY</a:t>
            </a:r>
          </a:p>
        </p:txBody>
      </p:sp>
      <p:sp>
        <p:nvSpPr>
          <p:cNvPr id="3" name="Content Placeholder 2">
            <a:extLst>
              <a:ext uri="{FF2B5EF4-FFF2-40B4-BE49-F238E27FC236}">
                <a16:creationId xmlns:a16="http://schemas.microsoft.com/office/drawing/2014/main" id="{9492EAC3-34C8-796B-D67A-BD69DA9FC223}"/>
              </a:ext>
            </a:extLst>
          </p:cNvPr>
          <p:cNvSpPr>
            <a:spLocks noGrp="1"/>
          </p:cNvSpPr>
          <p:nvPr>
            <p:ph idx="1"/>
          </p:nvPr>
        </p:nvSpPr>
        <p:spPr/>
        <p:txBody>
          <a:bodyPr>
            <a:normAutofit/>
          </a:bodyPr>
          <a:lstStyle/>
          <a:p>
            <a:pPr marL="0" indent="0">
              <a:lnSpc>
                <a:spcPct val="150000"/>
              </a:lnSpc>
              <a:buNone/>
            </a:pPr>
            <a:r>
              <a:rPr lang="en-US" sz="1200" dirty="0"/>
              <a:t>With its amazing expansion since its 1919 inception in Hackney, Tesco has become one of the world’s biggest and most famous retail organizational today. With stores on every continent, Tesco truly is a worldwide retailer. The capacity to adapt to shifting consumer preferences and the company’s unique approaches to supply chain management and customer service set it apart from competitors. The global  retailer Tesco has revolutionized the shopping experience by setting new benchmarks and influencing industry trends.(Tesco 2023)</a:t>
            </a:r>
          </a:p>
          <a:p>
            <a:pPr marL="0" indent="0">
              <a:lnSpc>
                <a:spcPct val="150000"/>
              </a:lnSpc>
              <a:buNone/>
            </a:pPr>
            <a:endParaRPr lang="en-US" sz="1200" dirty="0"/>
          </a:p>
          <a:p>
            <a:pPr marL="0" indent="0">
              <a:lnSpc>
                <a:spcPct val="150000"/>
              </a:lnSpc>
              <a:buNone/>
            </a:pPr>
            <a:r>
              <a:rPr lang="en-US" sz="2000" dirty="0"/>
              <a:t>INTRODUCTION OF TESCO</a:t>
            </a:r>
          </a:p>
          <a:p>
            <a:pPr marL="0" indent="0">
              <a:lnSpc>
                <a:spcPct val="150000"/>
              </a:lnSpc>
              <a:buNone/>
            </a:pPr>
            <a:r>
              <a:rPr lang="en-US" sz="1200" dirty="0"/>
              <a:t>Leading and implementing changes are critical for companies like Tesco in today’s market, where worldwide competition is severe. To illustrate the immense change that Tesco has experienced, think about how it went from being a small regional operator to a global retaining behemoth. In 1919, the same year the company was founded, Jack Cohen opened a booth at a nearby market. The corporation had meteoric expansion in the United Kingdom WWII . A booth outside of a market was its initial intent. Even before the 1990’s Tesco had established itself as a household name in the retail industry. To reach this goal , the company has broadened its product line and entered new global markets, especially in Europe and Asia. Staying afloat through the years despite market strategy, Tesco has grown, which is a result of their innovative strategic vision and many changes within the company.</a:t>
            </a:r>
          </a:p>
          <a:p>
            <a:pPr marL="0" indent="0">
              <a:lnSpc>
                <a:spcPct val="150000"/>
              </a:lnSpc>
              <a:buNone/>
            </a:pPr>
            <a:endParaRPr lang="en-US" sz="1200" dirty="0"/>
          </a:p>
        </p:txBody>
      </p:sp>
    </p:spTree>
    <p:extLst>
      <p:ext uri="{BB962C8B-B14F-4D97-AF65-F5344CB8AC3E}">
        <p14:creationId xmlns:p14="http://schemas.microsoft.com/office/powerpoint/2010/main" val="3840123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E82E35-369D-9E66-8E7F-A28DF7387535}"/>
              </a:ext>
            </a:extLst>
          </p:cNvPr>
          <p:cNvSpPr>
            <a:spLocks noGrp="1"/>
          </p:cNvSpPr>
          <p:nvPr>
            <p:ph idx="1"/>
          </p:nvPr>
        </p:nvSpPr>
        <p:spPr>
          <a:xfrm>
            <a:off x="838200" y="885825"/>
            <a:ext cx="10515600" cy="5291138"/>
          </a:xfrm>
        </p:spPr>
        <p:txBody>
          <a:bodyPr>
            <a:normAutofit/>
          </a:bodyPr>
          <a:lstStyle/>
          <a:p>
            <a:pPr marL="0" indent="0">
              <a:lnSpc>
                <a:spcPct val="150000"/>
              </a:lnSpc>
              <a:buNone/>
            </a:pPr>
            <a:r>
              <a:rPr lang="en-US" sz="1200" dirty="0"/>
              <a:t>Strategic management plan always played a significant role in Tesco’s ability to maintain its market dominance . This changes plan always has helped Tesco’s to leading and implementing in this competitive market for decades. By performing strategic planning Tesco can determine its short term as well as long term goals along with their implementation and scheme to accomplish them.</a:t>
            </a:r>
          </a:p>
          <a:p>
            <a:pPr marL="0" indent="0">
              <a:lnSpc>
                <a:spcPct val="150000"/>
              </a:lnSpc>
              <a:buNone/>
            </a:pPr>
            <a:r>
              <a:rPr lang="en-US" sz="1200" dirty="0"/>
              <a:t>The purpose of the report is to discuss the change management plan related to Tesco’s company. The report aims is to evaluate this project management plan . The report is going to discuss the scope of the management plan, analyse the key change management plan , provide a PESTEL , Porter five forces and SWOT analysis, relationship with Tesco , incorporation issues and organizational culture changes. The report will also assess the staff training development plan . While discussing this , the report will introduce  some leader style plan techniques  as well as evaluation plan. The report will have prepared  an </a:t>
            </a:r>
            <a:r>
              <a:rPr lang="en-US" sz="1200" dirty="0" err="1"/>
              <a:t>uuthentic</a:t>
            </a:r>
            <a:r>
              <a:rPr lang="en-US" sz="1200" dirty="0"/>
              <a:t> communication plan .</a:t>
            </a:r>
          </a:p>
          <a:p>
            <a:pPr marL="0" indent="0">
              <a:lnSpc>
                <a:spcPct val="150000"/>
              </a:lnSpc>
              <a:buNone/>
            </a:pPr>
            <a:endParaRPr lang="en-US" sz="1200" dirty="0"/>
          </a:p>
          <a:p>
            <a:pPr marL="0" indent="0">
              <a:lnSpc>
                <a:spcPct val="150000"/>
              </a:lnSpc>
              <a:buNone/>
            </a:pPr>
            <a:endParaRPr lang="en-US" sz="1200" dirty="0"/>
          </a:p>
          <a:p>
            <a:pPr marL="0" indent="0">
              <a:lnSpc>
                <a:spcPct val="150000"/>
              </a:lnSpc>
              <a:buNone/>
            </a:pPr>
            <a:endParaRPr lang="en-US" sz="1200" dirty="0"/>
          </a:p>
          <a:p>
            <a:pPr marL="0" indent="0">
              <a:lnSpc>
                <a:spcPct val="150000"/>
              </a:lnSpc>
              <a:buNone/>
            </a:pPr>
            <a:endParaRPr lang="en-US" sz="1200" dirty="0"/>
          </a:p>
        </p:txBody>
      </p:sp>
    </p:spTree>
    <p:extLst>
      <p:ext uri="{BB962C8B-B14F-4D97-AF65-F5344CB8AC3E}">
        <p14:creationId xmlns:p14="http://schemas.microsoft.com/office/powerpoint/2010/main" val="1683336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242</TotalTime>
  <Words>504</Words>
  <Application>Microsoft Macintosh PowerPoint</Application>
  <PresentationFormat>Widescreen</PresentationFormat>
  <Paragraphs>26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PowerPoint Presentation</vt:lpstr>
      <vt:lpstr>TABLE OF CONTENT</vt:lpstr>
      <vt:lpstr>Staff Training and Development plan Communication Plan Evaluation Plan Recommendations Conclusion References    </vt:lpstr>
      <vt:lpstr>EXECUTIVE 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Javad Khorramipour Khoshdaregi (2030121)</dc:creator>
  <cp:lastModifiedBy>Javad Khorramipour Khoshdaregi (2030121)</cp:lastModifiedBy>
  <cp:revision>4</cp:revision>
  <dcterms:created xsi:type="dcterms:W3CDTF">2024-07-13T12:49:09Z</dcterms:created>
  <dcterms:modified xsi:type="dcterms:W3CDTF">2024-07-14T14:55:49Z</dcterms:modified>
</cp:coreProperties>
</file>