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1" autoAdjust="0"/>
    <p:restoredTop sz="94660"/>
  </p:normalViewPr>
  <p:slideViewPr>
    <p:cSldViewPr snapToGrid="0">
      <p:cViewPr>
        <p:scale>
          <a:sx n="40" d="100"/>
          <a:sy n="40" d="100"/>
        </p:scale>
        <p:origin x="15" y="11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572575A6-0594-4A8C-B5C1-6D03058A9D0A}"/>
    <pc:docChg chg="undo custSel addSld modSld">
      <pc:chgData name="Luke Roach" userId="3c173453-1e89-4ab7-a897-c035ad6940d7" providerId="ADAL" clId="{572575A6-0594-4A8C-B5C1-6D03058A9D0A}" dt="2022-03-22T11:44:13.120" v="562" actId="26606"/>
      <pc:docMkLst>
        <pc:docMk/>
      </pc:docMkLst>
      <pc:sldChg chg="addSp modSp new mod setBg">
        <pc:chgData name="Luke Roach" userId="3c173453-1e89-4ab7-a897-c035ad6940d7" providerId="ADAL" clId="{572575A6-0594-4A8C-B5C1-6D03058A9D0A}" dt="2022-03-22T11:27:36.886" v="17" actId="403"/>
        <pc:sldMkLst>
          <pc:docMk/>
          <pc:sldMk cId="1929078833" sldId="286"/>
        </pc:sldMkLst>
        <pc:spChg chg="mod">
          <ac:chgData name="Luke Roach" userId="3c173453-1e89-4ab7-a897-c035ad6940d7" providerId="ADAL" clId="{572575A6-0594-4A8C-B5C1-6D03058A9D0A}" dt="2022-03-22T11:27:28.816" v="9" actId="14100"/>
          <ac:spMkLst>
            <pc:docMk/>
            <pc:sldMk cId="1929078833" sldId="286"/>
            <ac:spMk id="2" creationId="{A55375C4-429E-41D4-A4C1-C1A4B1816A21}"/>
          </ac:spMkLst>
        </pc:spChg>
        <pc:spChg chg="mod">
          <ac:chgData name="Luke Roach" userId="3c173453-1e89-4ab7-a897-c035ad6940d7" providerId="ADAL" clId="{572575A6-0594-4A8C-B5C1-6D03058A9D0A}" dt="2022-03-22T11:27:36.886" v="17" actId="403"/>
          <ac:spMkLst>
            <pc:docMk/>
            <pc:sldMk cId="1929078833" sldId="286"/>
            <ac:spMk id="3" creationId="{ED1BDB97-2BC8-4359-90E7-A149B76DF776}"/>
          </ac:spMkLst>
        </pc:spChg>
        <pc:spChg chg="add">
          <ac:chgData name="Luke Roach" userId="3c173453-1e89-4ab7-a897-c035ad6940d7" providerId="ADAL" clId="{572575A6-0594-4A8C-B5C1-6D03058A9D0A}" dt="2022-03-22T11:27:24.731" v="8" actId="26606"/>
          <ac:spMkLst>
            <pc:docMk/>
            <pc:sldMk cId="1929078833" sldId="286"/>
            <ac:spMk id="8" creationId="{70120F84-A866-4D9F-8B1C-9120A013D654}"/>
          </ac:spMkLst>
        </pc:spChg>
        <pc:spChg chg="add">
          <ac:chgData name="Luke Roach" userId="3c173453-1e89-4ab7-a897-c035ad6940d7" providerId="ADAL" clId="{572575A6-0594-4A8C-B5C1-6D03058A9D0A}" dt="2022-03-22T11:27:24.731" v="8" actId="26606"/>
          <ac:spMkLst>
            <pc:docMk/>
            <pc:sldMk cId="1929078833" sldId="286"/>
            <ac:spMk id="10" creationId="{252FEFEF-6AC0-46B6-AC09-11FC56196FA4}"/>
          </ac:spMkLst>
        </pc:spChg>
      </pc:sldChg>
      <pc:sldChg chg="addSp delSp modSp new mod setBg">
        <pc:chgData name="Luke Roach" userId="3c173453-1e89-4ab7-a897-c035ad6940d7" providerId="ADAL" clId="{572575A6-0594-4A8C-B5C1-6D03058A9D0A}" dt="2022-03-22T11:28:05.452" v="25" actId="26606"/>
        <pc:sldMkLst>
          <pc:docMk/>
          <pc:sldMk cId="4145035725" sldId="287"/>
        </pc:sldMkLst>
        <pc:spChg chg="mod">
          <ac:chgData name="Luke Roach" userId="3c173453-1e89-4ab7-a897-c035ad6940d7" providerId="ADAL" clId="{572575A6-0594-4A8C-B5C1-6D03058A9D0A}" dt="2022-03-22T11:28:05.452" v="25" actId="26606"/>
          <ac:spMkLst>
            <pc:docMk/>
            <pc:sldMk cId="4145035725" sldId="287"/>
            <ac:spMk id="2" creationId="{8536CC05-8289-4517-8136-8AD0A7ACAB2A}"/>
          </ac:spMkLst>
        </pc:spChg>
        <pc:spChg chg="del mod">
          <ac:chgData name="Luke Roach" userId="3c173453-1e89-4ab7-a897-c035ad6940d7" providerId="ADAL" clId="{572575A6-0594-4A8C-B5C1-6D03058A9D0A}" dt="2022-03-22T11:28:05.452" v="25" actId="26606"/>
          <ac:spMkLst>
            <pc:docMk/>
            <pc:sldMk cId="4145035725" sldId="287"/>
            <ac:spMk id="3" creationId="{DBA03CEF-9145-4DEE-9E74-DB192D9A596D}"/>
          </ac:spMkLst>
        </pc:spChg>
        <pc:spChg chg="add">
          <ac:chgData name="Luke Roach" userId="3c173453-1e89-4ab7-a897-c035ad6940d7" providerId="ADAL" clId="{572575A6-0594-4A8C-B5C1-6D03058A9D0A}" dt="2022-03-22T11:28:05.452" v="25" actId="26606"/>
          <ac:spMkLst>
            <pc:docMk/>
            <pc:sldMk cId="4145035725" sldId="287"/>
            <ac:spMk id="9" creationId="{A2AD6B69-E0A0-476D-9EE1-6B69F04C59F8}"/>
          </ac:spMkLst>
        </pc:spChg>
        <pc:spChg chg="add">
          <ac:chgData name="Luke Roach" userId="3c173453-1e89-4ab7-a897-c035ad6940d7" providerId="ADAL" clId="{572575A6-0594-4A8C-B5C1-6D03058A9D0A}" dt="2022-03-22T11:28:05.452" v="25" actId="26606"/>
          <ac:spMkLst>
            <pc:docMk/>
            <pc:sldMk cId="4145035725" sldId="287"/>
            <ac:spMk id="11" creationId="{16BE10A1-AD5F-4AB3-8A94-41D62B494ADB}"/>
          </ac:spMkLst>
        </pc:spChg>
        <pc:spChg chg="add">
          <ac:chgData name="Luke Roach" userId="3c173453-1e89-4ab7-a897-c035ad6940d7" providerId="ADAL" clId="{572575A6-0594-4A8C-B5C1-6D03058A9D0A}" dt="2022-03-22T11:28:05.452" v="25" actId="26606"/>
          <ac:spMkLst>
            <pc:docMk/>
            <pc:sldMk cId="4145035725" sldId="287"/>
            <ac:spMk id="13" creationId="{5684BFFE-6A90-4311-ACD5-B34177D46462}"/>
          </ac:spMkLst>
        </pc:spChg>
        <pc:graphicFrameChg chg="add">
          <ac:chgData name="Luke Roach" userId="3c173453-1e89-4ab7-a897-c035ad6940d7" providerId="ADAL" clId="{572575A6-0594-4A8C-B5C1-6D03058A9D0A}" dt="2022-03-22T11:28:05.452" v="25" actId="26606"/>
          <ac:graphicFrameMkLst>
            <pc:docMk/>
            <pc:sldMk cId="4145035725" sldId="287"/>
            <ac:graphicFrameMk id="5" creationId="{BEDF113A-2002-AD2D-D05A-C799B0185A23}"/>
          </ac:graphicFrameMkLst>
        </pc:graphicFrameChg>
      </pc:sldChg>
      <pc:sldChg chg="addSp modSp new mod setBg">
        <pc:chgData name="Luke Roach" userId="3c173453-1e89-4ab7-a897-c035ad6940d7" providerId="ADAL" clId="{572575A6-0594-4A8C-B5C1-6D03058A9D0A}" dt="2022-03-22T11:29:40.522" v="38" actId="403"/>
        <pc:sldMkLst>
          <pc:docMk/>
          <pc:sldMk cId="1555193976" sldId="288"/>
        </pc:sldMkLst>
        <pc:spChg chg="mod">
          <ac:chgData name="Luke Roach" userId="3c173453-1e89-4ab7-a897-c035ad6940d7" providerId="ADAL" clId="{572575A6-0594-4A8C-B5C1-6D03058A9D0A}" dt="2022-03-22T11:29:35.486" v="31" actId="26606"/>
          <ac:spMkLst>
            <pc:docMk/>
            <pc:sldMk cId="1555193976" sldId="288"/>
            <ac:spMk id="2" creationId="{10B323A3-0259-45D8-B10B-E406990BE23B}"/>
          </ac:spMkLst>
        </pc:spChg>
        <pc:spChg chg="mod">
          <ac:chgData name="Luke Roach" userId="3c173453-1e89-4ab7-a897-c035ad6940d7" providerId="ADAL" clId="{572575A6-0594-4A8C-B5C1-6D03058A9D0A}" dt="2022-03-22T11:29:40.522" v="38" actId="403"/>
          <ac:spMkLst>
            <pc:docMk/>
            <pc:sldMk cId="1555193976" sldId="288"/>
            <ac:spMk id="3" creationId="{B1F686CA-AD77-4B72-83EA-2B1A79E06D4F}"/>
          </ac:spMkLst>
        </pc:spChg>
        <pc:spChg chg="add">
          <ac:chgData name="Luke Roach" userId="3c173453-1e89-4ab7-a897-c035ad6940d7" providerId="ADAL" clId="{572575A6-0594-4A8C-B5C1-6D03058A9D0A}" dt="2022-03-22T11:29:35.486" v="31" actId="26606"/>
          <ac:spMkLst>
            <pc:docMk/>
            <pc:sldMk cId="1555193976" sldId="288"/>
            <ac:spMk id="8" creationId="{70120F84-A866-4D9F-8B1C-9120A013D654}"/>
          </ac:spMkLst>
        </pc:spChg>
        <pc:spChg chg="add">
          <ac:chgData name="Luke Roach" userId="3c173453-1e89-4ab7-a897-c035ad6940d7" providerId="ADAL" clId="{572575A6-0594-4A8C-B5C1-6D03058A9D0A}" dt="2022-03-22T11:29:35.486" v="31" actId="26606"/>
          <ac:spMkLst>
            <pc:docMk/>
            <pc:sldMk cId="1555193976" sldId="288"/>
            <ac:spMk id="10" creationId="{252FEFEF-6AC0-46B6-AC09-11FC56196FA4}"/>
          </ac:spMkLst>
        </pc:spChg>
      </pc:sldChg>
      <pc:sldChg chg="addSp delSp modSp new mod setBg">
        <pc:chgData name="Luke Roach" userId="3c173453-1e89-4ab7-a897-c035ad6940d7" providerId="ADAL" clId="{572575A6-0594-4A8C-B5C1-6D03058A9D0A}" dt="2022-03-22T11:30:20.136" v="50" actId="403"/>
        <pc:sldMkLst>
          <pc:docMk/>
          <pc:sldMk cId="1971133943" sldId="289"/>
        </pc:sldMkLst>
        <pc:spChg chg="mod">
          <ac:chgData name="Luke Roach" userId="3c173453-1e89-4ab7-a897-c035ad6940d7" providerId="ADAL" clId="{572575A6-0594-4A8C-B5C1-6D03058A9D0A}" dt="2022-03-22T11:30:15.043" v="46" actId="26606"/>
          <ac:spMkLst>
            <pc:docMk/>
            <pc:sldMk cId="1971133943" sldId="289"/>
            <ac:spMk id="2" creationId="{0036CEEF-DEEC-4D13-914F-9B8593B2B40C}"/>
          </ac:spMkLst>
        </pc:spChg>
        <pc:spChg chg="mod">
          <ac:chgData name="Luke Roach" userId="3c173453-1e89-4ab7-a897-c035ad6940d7" providerId="ADAL" clId="{572575A6-0594-4A8C-B5C1-6D03058A9D0A}" dt="2022-03-22T11:30:20.136" v="50" actId="403"/>
          <ac:spMkLst>
            <pc:docMk/>
            <pc:sldMk cId="1971133943" sldId="289"/>
            <ac:spMk id="3" creationId="{B4B21457-5102-4C53-A2F0-44F4D3C48C11}"/>
          </ac:spMkLst>
        </pc:spChg>
        <pc:spChg chg="add del">
          <ac:chgData name="Luke Roach" userId="3c173453-1e89-4ab7-a897-c035ad6940d7" providerId="ADAL" clId="{572575A6-0594-4A8C-B5C1-6D03058A9D0A}" dt="2022-03-22T11:30:15.028" v="45" actId="26606"/>
          <ac:spMkLst>
            <pc:docMk/>
            <pc:sldMk cId="1971133943" sldId="289"/>
            <ac:spMk id="8" creationId="{065FAA58-0EDC-412F-A5F8-01968BE6052E}"/>
          </ac:spMkLst>
        </pc:spChg>
        <pc:spChg chg="add del">
          <ac:chgData name="Luke Roach" userId="3c173453-1e89-4ab7-a897-c035ad6940d7" providerId="ADAL" clId="{572575A6-0594-4A8C-B5C1-6D03058A9D0A}" dt="2022-03-22T11:30:15.028" v="45" actId="26606"/>
          <ac:spMkLst>
            <pc:docMk/>
            <pc:sldMk cId="1971133943" sldId="289"/>
            <ac:spMk id="10" creationId="{C8089CB0-2F03-4E3C-ADBB-570A3BE78F86}"/>
          </ac:spMkLst>
        </pc:spChg>
        <pc:spChg chg="add del">
          <ac:chgData name="Luke Roach" userId="3c173453-1e89-4ab7-a897-c035ad6940d7" providerId="ADAL" clId="{572575A6-0594-4A8C-B5C1-6D03058A9D0A}" dt="2022-03-22T11:30:15.028" v="45" actId="26606"/>
          <ac:spMkLst>
            <pc:docMk/>
            <pc:sldMk cId="1971133943" sldId="289"/>
            <ac:spMk id="12" creationId="{0DBA80B1-3B69-49C0-8AC9-716ABA57F577}"/>
          </ac:spMkLst>
        </pc:spChg>
        <pc:spChg chg="add del">
          <ac:chgData name="Luke Roach" userId="3c173453-1e89-4ab7-a897-c035ad6940d7" providerId="ADAL" clId="{572575A6-0594-4A8C-B5C1-6D03058A9D0A}" dt="2022-03-22T11:30:15.028" v="45" actId="26606"/>
          <ac:spMkLst>
            <pc:docMk/>
            <pc:sldMk cId="1971133943" sldId="289"/>
            <ac:spMk id="14" creationId="{047E1103-B264-49BE-BC2A-F4E40BD33B41}"/>
          </ac:spMkLst>
        </pc:spChg>
        <pc:spChg chg="add del">
          <ac:chgData name="Luke Roach" userId="3c173453-1e89-4ab7-a897-c035ad6940d7" providerId="ADAL" clId="{572575A6-0594-4A8C-B5C1-6D03058A9D0A}" dt="2022-03-22T11:30:15.028" v="45" actId="26606"/>
          <ac:spMkLst>
            <pc:docMk/>
            <pc:sldMk cId="1971133943" sldId="289"/>
            <ac:spMk id="16" creationId="{52DA11B6-B538-4624-9628-98B823D761D5}"/>
          </ac:spMkLst>
        </pc:spChg>
        <pc:spChg chg="add del">
          <ac:chgData name="Luke Roach" userId="3c173453-1e89-4ab7-a897-c035ad6940d7" providerId="ADAL" clId="{572575A6-0594-4A8C-B5C1-6D03058A9D0A}" dt="2022-03-22T11:30:15.028" v="45" actId="26606"/>
          <ac:spMkLst>
            <pc:docMk/>
            <pc:sldMk cId="1971133943" sldId="289"/>
            <ac:spMk id="18" creationId="{CFB1CB5B-67A5-45DB-B8E1-7A09A642E3E4}"/>
          </ac:spMkLst>
        </pc:spChg>
        <pc:spChg chg="add">
          <ac:chgData name="Luke Roach" userId="3c173453-1e89-4ab7-a897-c035ad6940d7" providerId="ADAL" clId="{572575A6-0594-4A8C-B5C1-6D03058A9D0A}" dt="2022-03-22T11:30:15.043" v="46" actId="26606"/>
          <ac:spMkLst>
            <pc:docMk/>
            <pc:sldMk cId="1971133943" sldId="289"/>
            <ac:spMk id="20" creationId="{ED15573D-0E45-4691-B525-471152EC18CD}"/>
          </ac:spMkLst>
        </pc:spChg>
        <pc:spChg chg="add">
          <ac:chgData name="Luke Roach" userId="3c173453-1e89-4ab7-a897-c035ad6940d7" providerId="ADAL" clId="{572575A6-0594-4A8C-B5C1-6D03058A9D0A}" dt="2022-03-22T11:30:15.043" v="46" actId="26606"/>
          <ac:spMkLst>
            <pc:docMk/>
            <pc:sldMk cId="1971133943" sldId="289"/>
            <ac:spMk id="21" creationId="{9E448559-19A4-4252-8C27-54C1DA906F8A}"/>
          </ac:spMkLst>
        </pc:spChg>
        <pc:spChg chg="add">
          <ac:chgData name="Luke Roach" userId="3c173453-1e89-4ab7-a897-c035ad6940d7" providerId="ADAL" clId="{572575A6-0594-4A8C-B5C1-6D03058A9D0A}" dt="2022-03-22T11:30:15.043" v="46" actId="26606"/>
          <ac:spMkLst>
            <pc:docMk/>
            <pc:sldMk cId="1971133943" sldId="289"/>
            <ac:spMk id="22" creationId="{1B19C35E-4E30-4F1D-9FC2-F2FA6191E453}"/>
          </ac:spMkLst>
        </pc:spChg>
      </pc:sldChg>
      <pc:sldChg chg="addSp delSp modSp new mod setBg">
        <pc:chgData name="Luke Roach" userId="3c173453-1e89-4ab7-a897-c035ad6940d7" providerId="ADAL" clId="{572575A6-0594-4A8C-B5C1-6D03058A9D0A}" dt="2022-03-22T11:30:48.171" v="55" actId="26606"/>
        <pc:sldMkLst>
          <pc:docMk/>
          <pc:sldMk cId="1846838898" sldId="290"/>
        </pc:sldMkLst>
        <pc:spChg chg="mod">
          <ac:chgData name="Luke Roach" userId="3c173453-1e89-4ab7-a897-c035ad6940d7" providerId="ADAL" clId="{572575A6-0594-4A8C-B5C1-6D03058A9D0A}" dt="2022-03-22T11:30:48.171" v="55" actId="26606"/>
          <ac:spMkLst>
            <pc:docMk/>
            <pc:sldMk cId="1846838898" sldId="290"/>
            <ac:spMk id="2" creationId="{FE498637-5119-425B-AF3E-C02E9C73CAE9}"/>
          </ac:spMkLst>
        </pc:spChg>
        <pc:spChg chg="del mod">
          <ac:chgData name="Luke Roach" userId="3c173453-1e89-4ab7-a897-c035ad6940d7" providerId="ADAL" clId="{572575A6-0594-4A8C-B5C1-6D03058A9D0A}" dt="2022-03-22T11:30:48.171" v="55" actId="26606"/>
          <ac:spMkLst>
            <pc:docMk/>
            <pc:sldMk cId="1846838898" sldId="290"/>
            <ac:spMk id="3" creationId="{E9F3FA56-A9CB-476A-AE92-6862B2E686C3}"/>
          </ac:spMkLst>
        </pc:spChg>
        <pc:spChg chg="add">
          <ac:chgData name="Luke Roach" userId="3c173453-1e89-4ab7-a897-c035ad6940d7" providerId="ADAL" clId="{572575A6-0594-4A8C-B5C1-6D03058A9D0A}" dt="2022-03-22T11:30:48.171" v="55" actId="26606"/>
          <ac:spMkLst>
            <pc:docMk/>
            <pc:sldMk cId="1846838898" sldId="290"/>
            <ac:spMk id="9" creationId="{A2AD6B69-E0A0-476D-9EE1-6B69F04C59F8}"/>
          </ac:spMkLst>
        </pc:spChg>
        <pc:spChg chg="add">
          <ac:chgData name="Luke Roach" userId="3c173453-1e89-4ab7-a897-c035ad6940d7" providerId="ADAL" clId="{572575A6-0594-4A8C-B5C1-6D03058A9D0A}" dt="2022-03-22T11:30:48.171" v="55" actId="26606"/>
          <ac:spMkLst>
            <pc:docMk/>
            <pc:sldMk cId="1846838898" sldId="290"/>
            <ac:spMk id="11" creationId="{16BE10A1-AD5F-4AB3-8A94-41D62B494ADB}"/>
          </ac:spMkLst>
        </pc:spChg>
        <pc:spChg chg="add">
          <ac:chgData name="Luke Roach" userId="3c173453-1e89-4ab7-a897-c035ad6940d7" providerId="ADAL" clId="{572575A6-0594-4A8C-B5C1-6D03058A9D0A}" dt="2022-03-22T11:30:48.171" v="55" actId="26606"/>
          <ac:spMkLst>
            <pc:docMk/>
            <pc:sldMk cId="1846838898" sldId="290"/>
            <ac:spMk id="13" creationId="{5684BFFE-6A90-4311-ACD5-B34177D46462}"/>
          </ac:spMkLst>
        </pc:spChg>
        <pc:graphicFrameChg chg="add">
          <ac:chgData name="Luke Roach" userId="3c173453-1e89-4ab7-a897-c035ad6940d7" providerId="ADAL" clId="{572575A6-0594-4A8C-B5C1-6D03058A9D0A}" dt="2022-03-22T11:30:48.171" v="55" actId="26606"/>
          <ac:graphicFrameMkLst>
            <pc:docMk/>
            <pc:sldMk cId="1846838898" sldId="290"/>
            <ac:graphicFrameMk id="5" creationId="{30720BCF-9220-D145-C1BC-F752B91189E5}"/>
          </ac:graphicFrameMkLst>
        </pc:graphicFrameChg>
      </pc:sldChg>
      <pc:sldChg chg="addSp delSp modSp new mod setBg">
        <pc:chgData name="Luke Roach" userId="3c173453-1e89-4ab7-a897-c035ad6940d7" providerId="ADAL" clId="{572575A6-0594-4A8C-B5C1-6D03058A9D0A}" dt="2022-03-22T11:31:08.214" v="61" actId="26606"/>
        <pc:sldMkLst>
          <pc:docMk/>
          <pc:sldMk cId="1801402120" sldId="291"/>
        </pc:sldMkLst>
        <pc:spChg chg="mod">
          <ac:chgData name="Luke Roach" userId="3c173453-1e89-4ab7-a897-c035ad6940d7" providerId="ADAL" clId="{572575A6-0594-4A8C-B5C1-6D03058A9D0A}" dt="2022-03-22T11:31:08.214" v="61" actId="26606"/>
          <ac:spMkLst>
            <pc:docMk/>
            <pc:sldMk cId="1801402120" sldId="291"/>
            <ac:spMk id="2" creationId="{7E66FFB6-2A55-4308-9D12-9D589447D44A}"/>
          </ac:spMkLst>
        </pc:spChg>
        <pc:spChg chg="del mod">
          <ac:chgData name="Luke Roach" userId="3c173453-1e89-4ab7-a897-c035ad6940d7" providerId="ADAL" clId="{572575A6-0594-4A8C-B5C1-6D03058A9D0A}" dt="2022-03-22T11:31:08.214" v="61" actId="26606"/>
          <ac:spMkLst>
            <pc:docMk/>
            <pc:sldMk cId="1801402120" sldId="291"/>
            <ac:spMk id="3" creationId="{E496A643-93F1-4343-9C50-09FFC08585C0}"/>
          </ac:spMkLst>
        </pc:spChg>
        <pc:spChg chg="add">
          <ac:chgData name="Luke Roach" userId="3c173453-1e89-4ab7-a897-c035ad6940d7" providerId="ADAL" clId="{572575A6-0594-4A8C-B5C1-6D03058A9D0A}" dt="2022-03-22T11:31:08.214" v="61" actId="26606"/>
          <ac:spMkLst>
            <pc:docMk/>
            <pc:sldMk cId="1801402120" sldId="291"/>
            <ac:spMk id="9" creationId="{A2AD6B69-E0A0-476D-9EE1-6B69F04C59F8}"/>
          </ac:spMkLst>
        </pc:spChg>
        <pc:spChg chg="add">
          <ac:chgData name="Luke Roach" userId="3c173453-1e89-4ab7-a897-c035ad6940d7" providerId="ADAL" clId="{572575A6-0594-4A8C-B5C1-6D03058A9D0A}" dt="2022-03-22T11:31:08.214" v="61" actId="26606"/>
          <ac:spMkLst>
            <pc:docMk/>
            <pc:sldMk cId="1801402120" sldId="291"/>
            <ac:spMk id="11" creationId="{16BE10A1-AD5F-4AB3-8A94-41D62B494ADB}"/>
          </ac:spMkLst>
        </pc:spChg>
        <pc:spChg chg="add">
          <ac:chgData name="Luke Roach" userId="3c173453-1e89-4ab7-a897-c035ad6940d7" providerId="ADAL" clId="{572575A6-0594-4A8C-B5C1-6D03058A9D0A}" dt="2022-03-22T11:31:08.214" v="61" actId="26606"/>
          <ac:spMkLst>
            <pc:docMk/>
            <pc:sldMk cId="1801402120" sldId="291"/>
            <ac:spMk id="13" creationId="{5684BFFE-6A90-4311-ACD5-B34177D46462}"/>
          </ac:spMkLst>
        </pc:spChg>
        <pc:graphicFrameChg chg="add">
          <ac:chgData name="Luke Roach" userId="3c173453-1e89-4ab7-a897-c035ad6940d7" providerId="ADAL" clId="{572575A6-0594-4A8C-B5C1-6D03058A9D0A}" dt="2022-03-22T11:31:08.214" v="61" actId="26606"/>
          <ac:graphicFrameMkLst>
            <pc:docMk/>
            <pc:sldMk cId="1801402120" sldId="291"/>
            <ac:graphicFrameMk id="5" creationId="{13FF523C-057D-FB81-30E0-0A970B49BB9E}"/>
          </ac:graphicFrameMkLst>
        </pc:graphicFrameChg>
      </pc:sldChg>
      <pc:sldChg chg="addSp delSp modSp new mod setBg">
        <pc:chgData name="Luke Roach" userId="3c173453-1e89-4ab7-a897-c035ad6940d7" providerId="ADAL" clId="{572575A6-0594-4A8C-B5C1-6D03058A9D0A}" dt="2022-03-22T11:31:35.629" v="72" actId="26606"/>
        <pc:sldMkLst>
          <pc:docMk/>
          <pc:sldMk cId="813428727" sldId="292"/>
        </pc:sldMkLst>
        <pc:spChg chg="mod">
          <ac:chgData name="Luke Roach" userId="3c173453-1e89-4ab7-a897-c035ad6940d7" providerId="ADAL" clId="{572575A6-0594-4A8C-B5C1-6D03058A9D0A}" dt="2022-03-22T11:31:35.629" v="72" actId="26606"/>
          <ac:spMkLst>
            <pc:docMk/>
            <pc:sldMk cId="813428727" sldId="292"/>
            <ac:spMk id="2" creationId="{1EEF8D6E-6EF8-4941-B305-48C492F54B15}"/>
          </ac:spMkLst>
        </pc:spChg>
        <pc:spChg chg="del mod">
          <ac:chgData name="Luke Roach" userId="3c173453-1e89-4ab7-a897-c035ad6940d7" providerId="ADAL" clId="{572575A6-0594-4A8C-B5C1-6D03058A9D0A}" dt="2022-03-22T11:31:35.629" v="72" actId="26606"/>
          <ac:spMkLst>
            <pc:docMk/>
            <pc:sldMk cId="813428727" sldId="292"/>
            <ac:spMk id="3" creationId="{76FEFB6C-EFCD-49BA-97CC-5F2FA135F8FF}"/>
          </ac:spMkLst>
        </pc:spChg>
        <pc:spChg chg="add">
          <ac:chgData name="Luke Roach" userId="3c173453-1e89-4ab7-a897-c035ad6940d7" providerId="ADAL" clId="{572575A6-0594-4A8C-B5C1-6D03058A9D0A}" dt="2022-03-22T11:31:35.629" v="72" actId="26606"/>
          <ac:spMkLst>
            <pc:docMk/>
            <pc:sldMk cId="813428727" sldId="292"/>
            <ac:spMk id="9" creationId="{A2AD6B69-E0A0-476D-9EE1-6B69F04C59F8}"/>
          </ac:spMkLst>
        </pc:spChg>
        <pc:spChg chg="add">
          <ac:chgData name="Luke Roach" userId="3c173453-1e89-4ab7-a897-c035ad6940d7" providerId="ADAL" clId="{572575A6-0594-4A8C-B5C1-6D03058A9D0A}" dt="2022-03-22T11:31:35.629" v="72" actId="26606"/>
          <ac:spMkLst>
            <pc:docMk/>
            <pc:sldMk cId="813428727" sldId="292"/>
            <ac:spMk id="11" creationId="{16BE10A1-AD5F-4AB3-8A94-41D62B494ADB}"/>
          </ac:spMkLst>
        </pc:spChg>
        <pc:spChg chg="add">
          <ac:chgData name="Luke Roach" userId="3c173453-1e89-4ab7-a897-c035ad6940d7" providerId="ADAL" clId="{572575A6-0594-4A8C-B5C1-6D03058A9D0A}" dt="2022-03-22T11:31:35.629" v="72" actId="26606"/>
          <ac:spMkLst>
            <pc:docMk/>
            <pc:sldMk cId="813428727" sldId="292"/>
            <ac:spMk id="13" creationId="{5684BFFE-6A90-4311-ACD5-B34177D46462}"/>
          </ac:spMkLst>
        </pc:spChg>
        <pc:graphicFrameChg chg="add">
          <ac:chgData name="Luke Roach" userId="3c173453-1e89-4ab7-a897-c035ad6940d7" providerId="ADAL" clId="{572575A6-0594-4A8C-B5C1-6D03058A9D0A}" dt="2022-03-22T11:31:35.629" v="72" actId="26606"/>
          <ac:graphicFrameMkLst>
            <pc:docMk/>
            <pc:sldMk cId="813428727" sldId="292"/>
            <ac:graphicFrameMk id="5" creationId="{9DAE30C9-C754-CB2E-BD16-2806142817D4}"/>
          </ac:graphicFrameMkLst>
        </pc:graphicFrameChg>
      </pc:sldChg>
      <pc:sldChg chg="addSp delSp modSp new mod setBg">
        <pc:chgData name="Luke Roach" userId="3c173453-1e89-4ab7-a897-c035ad6940d7" providerId="ADAL" clId="{572575A6-0594-4A8C-B5C1-6D03058A9D0A}" dt="2022-03-22T11:32:52.234" v="129" actId="403"/>
        <pc:sldMkLst>
          <pc:docMk/>
          <pc:sldMk cId="1507741259" sldId="293"/>
        </pc:sldMkLst>
        <pc:spChg chg="mod">
          <ac:chgData name="Luke Roach" userId="3c173453-1e89-4ab7-a897-c035ad6940d7" providerId="ADAL" clId="{572575A6-0594-4A8C-B5C1-6D03058A9D0A}" dt="2022-03-22T11:32:35.431" v="119" actId="26606"/>
          <ac:spMkLst>
            <pc:docMk/>
            <pc:sldMk cId="1507741259" sldId="293"/>
            <ac:spMk id="2" creationId="{938FE6BE-8391-4D16-8290-F5562FFCE914}"/>
          </ac:spMkLst>
        </pc:spChg>
        <pc:spChg chg="add del mod">
          <ac:chgData name="Luke Roach" userId="3c173453-1e89-4ab7-a897-c035ad6940d7" providerId="ADAL" clId="{572575A6-0594-4A8C-B5C1-6D03058A9D0A}" dt="2022-03-22T11:32:35.431" v="119" actId="26606"/>
          <ac:spMkLst>
            <pc:docMk/>
            <pc:sldMk cId="1507741259" sldId="293"/>
            <ac:spMk id="3" creationId="{D166214B-EC2F-436E-94CA-0E99F440B812}"/>
          </ac:spMkLst>
        </pc:spChg>
        <pc:spChg chg="add">
          <ac:chgData name="Luke Roach" userId="3c173453-1e89-4ab7-a897-c035ad6940d7" providerId="ADAL" clId="{572575A6-0594-4A8C-B5C1-6D03058A9D0A}" dt="2022-03-22T11:32:35.431" v="119" actId="26606"/>
          <ac:spMkLst>
            <pc:docMk/>
            <pc:sldMk cId="1507741259" sldId="293"/>
            <ac:spMk id="8" creationId="{70120F84-A866-4D9F-8B1C-9120A013D654}"/>
          </ac:spMkLst>
        </pc:spChg>
        <pc:spChg chg="add del">
          <ac:chgData name="Luke Roach" userId="3c173453-1e89-4ab7-a897-c035ad6940d7" providerId="ADAL" clId="{572575A6-0594-4A8C-B5C1-6D03058A9D0A}" dt="2022-03-22T11:32:35.420" v="118" actId="26606"/>
          <ac:spMkLst>
            <pc:docMk/>
            <pc:sldMk cId="1507741259" sldId="293"/>
            <ac:spMk id="9" creationId="{0EB72A9B-FD82-4F09-BF1E-D39311D3A0E3}"/>
          </ac:spMkLst>
        </pc:spChg>
        <pc:spChg chg="add">
          <ac:chgData name="Luke Roach" userId="3c173453-1e89-4ab7-a897-c035ad6940d7" providerId="ADAL" clId="{572575A6-0594-4A8C-B5C1-6D03058A9D0A}" dt="2022-03-22T11:32:35.431" v="119" actId="26606"/>
          <ac:spMkLst>
            <pc:docMk/>
            <pc:sldMk cId="1507741259" sldId="293"/>
            <ac:spMk id="10" creationId="{252FEFEF-6AC0-46B6-AC09-11FC56196FA4}"/>
          </ac:spMkLst>
        </pc:spChg>
        <pc:spChg chg="add del">
          <ac:chgData name="Luke Roach" userId="3c173453-1e89-4ab7-a897-c035ad6940d7" providerId="ADAL" clId="{572575A6-0594-4A8C-B5C1-6D03058A9D0A}" dt="2022-03-22T11:32:35.420" v="118" actId="26606"/>
          <ac:spMkLst>
            <pc:docMk/>
            <pc:sldMk cId="1507741259" sldId="293"/>
            <ac:spMk id="11" creationId="{DD39B371-6E4E-4070-AB4E-4D788405A5A6}"/>
          </ac:spMkLst>
        </pc:spChg>
        <pc:spChg chg="add del">
          <ac:chgData name="Luke Roach" userId="3c173453-1e89-4ab7-a897-c035ad6940d7" providerId="ADAL" clId="{572575A6-0594-4A8C-B5C1-6D03058A9D0A}" dt="2022-03-22T11:32:35.420" v="118" actId="26606"/>
          <ac:spMkLst>
            <pc:docMk/>
            <pc:sldMk cId="1507741259" sldId="293"/>
            <ac:spMk id="13" creationId="{B937DAED-8BFE-4563-BB45-B5E554D70A84}"/>
          </ac:spMkLst>
        </pc:spChg>
        <pc:spChg chg="add mod">
          <ac:chgData name="Luke Roach" userId="3c173453-1e89-4ab7-a897-c035ad6940d7" providerId="ADAL" clId="{572575A6-0594-4A8C-B5C1-6D03058A9D0A}" dt="2022-03-22T11:32:52.234" v="129" actId="403"/>
          <ac:spMkLst>
            <pc:docMk/>
            <pc:sldMk cId="1507741259" sldId="293"/>
            <ac:spMk id="15" creationId="{D166214B-EC2F-436E-94CA-0E99F440B812}"/>
          </ac:spMkLst>
        </pc:spChg>
        <pc:graphicFrameChg chg="add del">
          <ac:chgData name="Luke Roach" userId="3c173453-1e89-4ab7-a897-c035ad6940d7" providerId="ADAL" clId="{572575A6-0594-4A8C-B5C1-6D03058A9D0A}" dt="2022-03-22T11:32:35.420" v="118" actId="26606"/>
          <ac:graphicFrameMkLst>
            <pc:docMk/>
            <pc:sldMk cId="1507741259" sldId="293"/>
            <ac:graphicFrameMk id="5" creationId="{09DA3DEF-882A-C704-EC2D-2242E55DEB53}"/>
          </ac:graphicFrameMkLst>
        </pc:graphicFrameChg>
      </pc:sldChg>
      <pc:sldChg chg="addSp delSp modSp new mod setBg">
        <pc:chgData name="Luke Roach" userId="3c173453-1e89-4ab7-a897-c035ad6940d7" providerId="ADAL" clId="{572575A6-0594-4A8C-B5C1-6D03058A9D0A}" dt="2022-03-22T11:33:10.276" v="135" actId="26606"/>
        <pc:sldMkLst>
          <pc:docMk/>
          <pc:sldMk cId="1768213588" sldId="294"/>
        </pc:sldMkLst>
        <pc:spChg chg="mod">
          <ac:chgData name="Luke Roach" userId="3c173453-1e89-4ab7-a897-c035ad6940d7" providerId="ADAL" clId="{572575A6-0594-4A8C-B5C1-6D03058A9D0A}" dt="2022-03-22T11:33:10.276" v="135" actId="26606"/>
          <ac:spMkLst>
            <pc:docMk/>
            <pc:sldMk cId="1768213588" sldId="294"/>
            <ac:spMk id="2" creationId="{6BA06801-9C19-4FE0-B9FF-F53ABFBE086B}"/>
          </ac:spMkLst>
        </pc:spChg>
        <pc:spChg chg="del mod">
          <ac:chgData name="Luke Roach" userId="3c173453-1e89-4ab7-a897-c035ad6940d7" providerId="ADAL" clId="{572575A6-0594-4A8C-B5C1-6D03058A9D0A}" dt="2022-03-22T11:33:10.276" v="135" actId="26606"/>
          <ac:spMkLst>
            <pc:docMk/>
            <pc:sldMk cId="1768213588" sldId="294"/>
            <ac:spMk id="3" creationId="{5CE5EEED-A711-44E6-95D8-04A2325A7E4C}"/>
          </ac:spMkLst>
        </pc:spChg>
        <pc:spChg chg="add">
          <ac:chgData name="Luke Roach" userId="3c173453-1e89-4ab7-a897-c035ad6940d7" providerId="ADAL" clId="{572575A6-0594-4A8C-B5C1-6D03058A9D0A}" dt="2022-03-22T11:33:10.276" v="135" actId="26606"/>
          <ac:spMkLst>
            <pc:docMk/>
            <pc:sldMk cId="1768213588" sldId="294"/>
            <ac:spMk id="9" creationId="{A2AD6B69-E0A0-476D-9EE1-6B69F04C59F8}"/>
          </ac:spMkLst>
        </pc:spChg>
        <pc:spChg chg="add">
          <ac:chgData name="Luke Roach" userId="3c173453-1e89-4ab7-a897-c035ad6940d7" providerId="ADAL" clId="{572575A6-0594-4A8C-B5C1-6D03058A9D0A}" dt="2022-03-22T11:33:10.276" v="135" actId="26606"/>
          <ac:spMkLst>
            <pc:docMk/>
            <pc:sldMk cId="1768213588" sldId="294"/>
            <ac:spMk id="11" creationId="{16BE10A1-AD5F-4AB3-8A94-41D62B494ADB}"/>
          </ac:spMkLst>
        </pc:spChg>
        <pc:spChg chg="add">
          <ac:chgData name="Luke Roach" userId="3c173453-1e89-4ab7-a897-c035ad6940d7" providerId="ADAL" clId="{572575A6-0594-4A8C-B5C1-6D03058A9D0A}" dt="2022-03-22T11:33:10.276" v="135" actId="26606"/>
          <ac:spMkLst>
            <pc:docMk/>
            <pc:sldMk cId="1768213588" sldId="294"/>
            <ac:spMk id="13" creationId="{5684BFFE-6A90-4311-ACD5-B34177D46462}"/>
          </ac:spMkLst>
        </pc:spChg>
        <pc:graphicFrameChg chg="add">
          <ac:chgData name="Luke Roach" userId="3c173453-1e89-4ab7-a897-c035ad6940d7" providerId="ADAL" clId="{572575A6-0594-4A8C-B5C1-6D03058A9D0A}" dt="2022-03-22T11:33:10.276" v="135" actId="26606"/>
          <ac:graphicFrameMkLst>
            <pc:docMk/>
            <pc:sldMk cId="1768213588" sldId="294"/>
            <ac:graphicFrameMk id="5" creationId="{F6FD249E-0009-EAB7-04A4-43C44B50EC74}"/>
          </ac:graphicFrameMkLst>
        </pc:graphicFrameChg>
      </pc:sldChg>
      <pc:sldChg chg="addSp delSp modSp new mod setBg">
        <pc:chgData name="Luke Roach" userId="3c173453-1e89-4ab7-a897-c035ad6940d7" providerId="ADAL" clId="{572575A6-0594-4A8C-B5C1-6D03058A9D0A}" dt="2022-03-22T11:33:44.716" v="167" actId="26606"/>
        <pc:sldMkLst>
          <pc:docMk/>
          <pc:sldMk cId="2586635670" sldId="295"/>
        </pc:sldMkLst>
        <pc:spChg chg="mod">
          <ac:chgData name="Luke Roach" userId="3c173453-1e89-4ab7-a897-c035ad6940d7" providerId="ADAL" clId="{572575A6-0594-4A8C-B5C1-6D03058A9D0A}" dt="2022-03-22T11:33:44.716" v="167" actId="26606"/>
          <ac:spMkLst>
            <pc:docMk/>
            <pc:sldMk cId="2586635670" sldId="295"/>
            <ac:spMk id="2" creationId="{3F320FDE-6818-4B53-A3AC-061D2C0E2C25}"/>
          </ac:spMkLst>
        </pc:spChg>
        <pc:spChg chg="del mod">
          <ac:chgData name="Luke Roach" userId="3c173453-1e89-4ab7-a897-c035ad6940d7" providerId="ADAL" clId="{572575A6-0594-4A8C-B5C1-6D03058A9D0A}" dt="2022-03-22T11:33:44.716" v="167" actId="26606"/>
          <ac:spMkLst>
            <pc:docMk/>
            <pc:sldMk cId="2586635670" sldId="295"/>
            <ac:spMk id="3" creationId="{4700B61E-27CE-44AF-8681-445C9B32C0B4}"/>
          </ac:spMkLst>
        </pc:spChg>
        <pc:spChg chg="add">
          <ac:chgData name="Luke Roach" userId="3c173453-1e89-4ab7-a897-c035ad6940d7" providerId="ADAL" clId="{572575A6-0594-4A8C-B5C1-6D03058A9D0A}" dt="2022-03-22T11:33:44.716" v="167" actId="26606"/>
          <ac:spMkLst>
            <pc:docMk/>
            <pc:sldMk cId="2586635670" sldId="295"/>
            <ac:spMk id="9" creationId="{A2AD6B69-E0A0-476D-9EE1-6B69F04C59F8}"/>
          </ac:spMkLst>
        </pc:spChg>
        <pc:spChg chg="add">
          <ac:chgData name="Luke Roach" userId="3c173453-1e89-4ab7-a897-c035ad6940d7" providerId="ADAL" clId="{572575A6-0594-4A8C-B5C1-6D03058A9D0A}" dt="2022-03-22T11:33:44.716" v="167" actId="26606"/>
          <ac:spMkLst>
            <pc:docMk/>
            <pc:sldMk cId="2586635670" sldId="295"/>
            <ac:spMk id="11" creationId="{16BE10A1-AD5F-4AB3-8A94-41D62B494ADB}"/>
          </ac:spMkLst>
        </pc:spChg>
        <pc:spChg chg="add">
          <ac:chgData name="Luke Roach" userId="3c173453-1e89-4ab7-a897-c035ad6940d7" providerId="ADAL" clId="{572575A6-0594-4A8C-B5C1-6D03058A9D0A}" dt="2022-03-22T11:33:44.716" v="167" actId="26606"/>
          <ac:spMkLst>
            <pc:docMk/>
            <pc:sldMk cId="2586635670" sldId="295"/>
            <ac:spMk id="13" creationId="{5684BFFE-6A90-4311-ACD5-B34177D46462}"/>
          </ac:spMkLst>
        </pc:spChg>
        <pc:graphicFrameChg chg="add">
          <ac:chgData name="Luke Roach" userId="3c173453-1e89-4ab7-a897-c035ad6940d7" providerId="ADAL" clId="{572575A6-0594-4A8C-B5C1-6D03058A9D0A}" dt="2022-03-22T11:33:44.716" v="167" actId="26606"/>
          <ac:graphicFrameMkLst>
            <pc:docMk/>
            <pc:sldMk cId="2586635670" sldId="295"/>
            <ac:graphicFrameMk id="5" creationId="{96324F17-B0BD-DD72-0D2B-E28BFDAE33CA}"/>
          </ac:graphicFrameMkLst>
        </pc:graphicFrameChg>
      </pc:sldChg>
      <pc:sldChg chg="addSp delSp modSp new mod setBg">
        <pc:chgData name="Luke Roach" userId="3c173453-1e89-4ab7-a897-c035ad6940d7" providerId="ADAL" clId="{572575A6-0594-4A8C-B5C1-6D03058A9D0A}" dt="2022-03-22T11:34:05.438" v="206" actId="26606"/>
        <pc:sldMkLst>
          <pc:docMk/>
          <pc:sldMk cId="3849504311" sldId="296"/>
        </pc:sldMkLst>
        <pc:spChg chg="mod">
          <ac:chgData name="Luke Roach" userId="3c173453-1e89-4ab7-a897-c035ad6940d7" providerId="ADAL" clId="{572575A6-0594-4A8C-B5C1-6D03058A9D0A}" dt="2022-03-22T11:34:05.438" v="206" actId="26606"/>
          <ac:spMkLst>
            <pc:docMk/>
            <pc:sldMk cId="3849504311" sldId="296"/>
            <ac:spMk id="2" creationId="{5CA1C8DF-4DC0-4468-B71C-39A0F911DFE5}"/>
          </ac:spMkLst>
        </pc:spChg>
        <pc:spChg chg="del mod">
          <ac:chgData name="Luke Roach" userId="3c173453-1e89-4ab7-a897-c035ad6940d7" providerId="ADAL" clId="{572575A6-0594-4A8C-B5C1-6D03058A9D0A}" dt="2022-03-22T11:34:05.438" v="206" actId="26606"/>
          <ac:spMkLst>
            <pc:docMk/>
            <pc:sldMk cId="3849504311" sldId="296"/>
            <ac:spMk id="3" creationId="{84464C06-6F46-442D-B2F7-AAC6A8FD5FA2}"/>
          </ac:spMkLst>
        </pc:spChg>
        <pc:spChg chg="add">
          <ac:chgData name="Luke Roach" userId="3c173453-1e89-4ab7-a897-c035ad6940d7" providerId="ADAL" clId="{572575A6-0594-4A8C-B5C1-6D03058A9D0A}" dt="2022-03-22T11:34:05.438" v="206" actId="26606"/>
          <ac:spMkLst>
            <pc:docMk/>
            <pc:sldMk cId="3849504311" sldId="296"/>
            <ac:spMk id="9" creationId="{A2AD6B69-E0A0-476D-9EE1-6B69F04C59F8}"/>
          </ac:spMkLst>
        </pc:spChg>
        <pc:spChg chg="add">
          <ac:chgData name="Luke Roach" userId="3c173453-1e89-4ab7-a897-c035ad6940d7" providerId="ADAL" clId="{572575A6-0594-4A8C-B5C1-6D03058A9D0A}" dt="2022-03-22T11:34:05.438" v="206" actId="26606"/>
          <ac:spMkLst>
            <pc:docMk/>
            <pc:sldMk cId="3849504311" sldId="296"/>
            <ac:spMk id="11" creationId="{16BE10A1-AD5F-4AB3-8A94-41D62B494ADB}"/>
          </ac:spMkLst>
        </pc:spChg>
        <pc:spChg chg="add">
          <ac:chgData name="Luke Roach" userId="3c173453-1e89-4ab7-a897-c035ad6940d7" providerId="ADAL" clId="{572575A6-0594-4A8C-B5C1-6D03058A9D0A}" dt="2022-03-22T11:34:05.438" v="206" actId="26606"/>
          <ac:spMkLst>
            <pc:docMk/>
            <pc:sldMk cId="3849504311" sldId="296"/>
            <ac:spMk id="13" creationId="{5684BFFE-6A90-4311-ACD5-B34177D46462}"/>
          </ac:spMkLst>
        </pc:spChg>
        <pc:graphicFrameChg chg="add">
          <ac:chgData name="Luke Roach" userId="3c173453-1e89-4ab7-a897-c035ad6940d7" providerId="ADAL" clId="{572575A6-0594-4A8C-B5C1-6D03058A9D0A}" dt="2022-03-22T11:34:05.438" v="206" actId="26606"/>
          <ac:graphicFrameMkLst>
            <pc:docMk/>
            <pc:sldMk cId="3849504311" sldId="296"/>
            <ac:graphicFrameMk id="5" creationId="{F7728CA3-303A-349B-6FB9-783ECFB21053}"/>
          </ac:graphicFrameMkLst>
        </pc:graphicFrameChg>
      </pc:sldChg>
      <pc:sldChg chg="addSp delSp modSp new mod setBg">
        <pc:chgData name="Luke Roach" userId="3c173453-1e89-4ab7-a897-c035ad6940d7" providerId="ADAL" clId="{572575A6-0594-4A8C-B5C1-6D03058A9D0A}" dt="2022-03-22T11:35:26.029" v="223" actId="26606"/>
        <pc:sldMkLst>
          <pc:docMk/>
          <pc:sldMk cId="1556295266" sldId="297"/>
        </pc:sldMkLst>
        <pc:spChg chg="mod">
          <ac:chgData name="Luke Roach" userId="3c173453-1e89-4ab7-a897-c035ad6940d7" providerId="ADAL" clId="{572575A6-0594-4A8C-B5C1-6D03058A9D0A}" dt="2022-03-22T11:35:26.029" v="223" actId="26606"/>
          <ac:spMkLst>
            <pc:docMk/>
            <pc:sldMk cId="1556295266" sldId="297"/>
            <ac:spMk id="2" creationId="{EBF6895C-2774-4419-A643-4B9A3209E69E}"/>
          </ac:spMkLst>
        </pc:spChg>
        <pc:spChg chg="del mod">
          <ac:chgData name="Luke Roach" userId="3c173453-1e89-4ab7-a897-c035ad6940d7" providerId="ADAL" clId="{572575A6-0594-4A8C-B5C1-6D03058A9D0A}" dt="2022-03-22T11:35:26.029" v="223" actId="26606"/>
          <ac:spMkLst>
            <pc:docMk/>
            <pc:sldMk cId="1556295266" sldId="297"/>
            <ac:spMk id="3" creationId="{0363FF7A-DD7A-4D0A-9E5C-F43B4D8C8DE8}"/>
          </ac:spMkLst>
        </pc:spChg>
        <pc:spChg chg="add">
          <ac:chgData name="Luke Roach" userId="3c173453-1e89-4ab7-a897-c035ad6940d7" providerId="ADAL" clId="{572575A6-0594-4A8C-B5C1-6D03058A9D0A}" dt="2022-03-22T11:35:26.029" v="223" actId="26606"/>
          <ac:spMkLst>
            <pc:docMk/>
            <pc:sldMk cId="1556295266" sldId="297"/>
            <ac:spMk id="9" creationId="{A2AD6B69-E0A0-476D-9EE1-6B69F04C59F8}"/>
          </ac:spMkLst>
        </pc:spChg>
        <pc:spChg chg="add">
          <ac:chgData name="Luke Roach" userId="3c173453-1e89-4ab7-a897-c035ad6940d7" providerId="ADAL" clId="{572575A6-0594-4A8C-B5C1-6D03058A9D0A}" dt="2022-03-22T11:35:26.029" v="223" actId="26606"/>
          <ac:spMkLst>
            <pc:docMk/>
            <pc:sldMk cId="1556295266" sldId="297"/>
            <ac:spMk id="11" creationId="{16BE10A1-AD5F-4AB3-8A94-41D62B494ADB}"/>
          </ac:spMkLst>
        </pc:spChg>
        <pc:spChg chg="add">
          <ac:chgData name="Luke Roach" userId="3c173453-1e89-4ab7-a897-c035ad6940d7" providerId="ADAL" clId="{572575A6-0594-4A8C-B5C1-6D03058A9D0A}" dt="2022-03-22T11:35:26.029" v="223" actId="26606"/>
          <ac:spMkLst>
            <pc:docMk/>
            <pc:sldMk cId="1556295266" sldId="297"/>
            <ac:spMk id="13" creationId="{5684BFFE-6A90-4311-ACD5-B34177D46462}"/>
          </ac:spMkLst>
        </pc:spChg>
        <pc:graphicFrameChg chg="add">
          <ac:chgData name="Luke Roach" userId="3c173453-1e89-4ab7-a897-c035ad6940d7" providerId="ADAL" clId="{572575A6-0594-4A8C-B5C1-6D03058A9D0A}" dt="2022-03-22T11:35:26.029" v="223" actId="26606"/>
          <ac:graphicFrameMkLst>
            <pc:docMk/>
            <pc:sldMk cId="1556295266" sldId="297"/>
            <ac:graphicFrameMk id="5" creationId="{434FF944-DF1B-C60E-7EFF-D77634E3D17D}"/>
          </ac:graphicFrameMkLst>
        </pc:graphicFrameChg>
      </pc:sldChg>
      <pc:sldChg chg="addSp delSp modSp new mod setBg">
        <pc:chgData name="Luke Roach" userId="3c173453-1e89-4ab7-a897-c035ad6940d7" providerId="ADAL" clId="{572575A6-0594-4A8C-B5C1-6D03058A9D0A}" dt="2022-03-22T11:35:53.639" v="232" actId="26606"/>
        <pc:sldMkLst>
          <pc:docMk/>
          <pc:sldMk cId="3087632347" sldId="298"/>
        </pc:sldMkLst>
        <pc:spChg chg="mod">
          <ac:chgData name="Luke Roach" userId="3c173453-1e89-4ab7-a897-c035ad6940d7" providerId="ADAL" clId="{572575A6-0594-4A8C-B5C1-6D03058A9D0A}" dt="2022-03-22T11:35:53.639" v="232" actId="26606"/>
          <ac:spMkLst>
            <pc:docMk/>
            <pc:sldMk cId="3087632347" sldId="298"/>
            <ac:spMk id="2" creationId="{2214C35B-C20F-433F-B27C-EEF9CD5FB392}"/>
          </ac:spMkLst>
        </pc:spChg>
        <pc:spChg chg="del mod">
          <ac:chgData name="Luke Roach" userId="3c173453-1e89-4ab7-a897-c035ad6940d7" providerId="ADAL" clId="{572575A6-0594-4A8C-B5C1-6D03058A9D0A}" dt="2022-03-22T11:35:53.639" v="232" actId="26606"/>
          <ac:spMkLst>
            <pc:docMk/>
            <pc:sldMk cId="3087632347" sldId="298"/>
            <ac:spMk id="3" creationId="{9885743F-5CC7-4B4F-BE25-0E2E9330A3C8}"/>
          </ac:spMkLst>
        </pc:spChg>
        <pc:spChg chg="add">
          <ac:chgData name="Luke Roach" userId="3c173453-1e89-4ab7-a897-c035ad6940d7" providerId="ADAL" clId="{572575A6-0594-4A8C-B5C1-6D03058A9D0A}" dt="2022-03-22T11:35:53.639" v="232" actId="26606"/>
          <ac:spMkLst>
            <pc:docMk/>
            <pc:sldMk cId="3087632347" sldId="298"/>
            <ac:spMk id="9" creationId="{A2AD6B69-E0A0-476D-9EE1-6B69F04C59F8}"/>
          </ac:spMkLst>
        </pc:spChg>
        <pc:spChg chg="add">
          <ac:chgData name="Luke Roach" userId="3c173453-1e89-4ab7-a897-c035ad6940d7" providerId="ADAL" clId="{572575A6-0594-4A8C-B5C1-6D03058A9D0A}" dt="2022-03-22T11:35:53.639" v="232" actId="26606"/>
          <ac:spMkLst>
            <pc:docMk/>
            <pc:sldMk cId="3087632347" sldId="298"/>
            <ac:spMk id="11" creationId="{16BE10A1-AD5F-4AB3-8A94-41D62B494ADB}"/>
          </ac:spMkLst>
        </pc:spChg>
        <pc:spChg chg="add">
          <ac:chgData name="Luke Roach" userId="3c173453-1e89-4ab7-a897-c035ad6940d7" providerId="ADAL" clId="{572575A6-0594-4A8C-B5C1-6D03058A9D0A}" dt="2022-03-22T11:35:53.639" v="232" actId="26606"/>
          <ac:spMkLst>
            <pc:docMk/>
            <pc:sldMk cId="3087632347" sldId="298"/>
            <ac:spMk id="13" creationId="{5684BFFE-6A90-4311-ACD5-B34177D46462}"/>
          </ac:spMkLst>
        </pc:spChg>
        <pc:graphicFrameChg chg="add">
          <ac:chgData name="Luke Roach" userId="3c173453-1e89-4ab7-a897-c035ad6940d7" providerId="ADAL" clId="{572575A6-0594-4A8C-B5C1-6D03058A9D0A}" dt="2022-03-22T11:35:53.639" v="232" actId="26606"/>
          <ac:graphicFrameMkLst>
            <pc:docMk/>
            <pc:sldMk cId="3087632347" sldId="298"/>
            <ac:graphicFrameMk id="5" creationId="{15A3EC8F-1A7F-B98F-AB65-DB0F4488D594}"/>
          </ac:graphicFrameMkLst>
        </pc:graphicFrameChg>
      </pc:sldChg>
      <pc:sldChg chg="addSp modSp new mod setBg">
        <pc:chgData name="Luke Roach" userId="3c173453-1e89-4ab7-a897-c035ad6940d7" providerId="ADAL" clId="{572575A6-0594-4A8C-B5C1-6D03058A9D0A}" dt="2022-03-22T11:36:27.483" v="247" actId="403"/>
        <pc:sldMkLst>
          <pc:docMk/>
          <pc:sldMk cId="2017072793" sldId="299"/>
        </pc:sldMkLst>
        <pc:spChg chg="mod">
          <ac:chgData name="Luke Roach" userId="3c173453-1e89-4ab7-a897-c035ad6940d7" providerId="ADAL" clId="{572575A6-0594-4A8C-B5C1-6D03058A9D0A}" dt="2022-03-22T11:36:22.987" v="238" actId="26606"/>
          <ac:spMkLst>
            <pc:docMk/>
            <pc:sldMk cId="2017072793" sldId="299"/>
            <ac:spMk id="2" creationId="{E395EE9A-0AA2-4C32-BF4C-104CFC327201}"/>
          </ac:spMkLst>
        </pc:spChg>
        <pc:spChg chg="mod">
          <ac:chgData name="Luke Roach" userId="3c173453-1e89-4ab7-a897-c035ad6940d7" providerId="ADAL" clId="{572575A6-0594-4A8C-B5C1-6D03058A9D0A}" dt="2022-03-22T11:36:27.483" v="247" actId="403"/>
          <ac:spMkLst>
            <pc:docMk/>
            <pc:sldMk cId="2017072793" sldId="299"/>
            <ac:spMk id="3" creationId="{7889CA9B-221B-40ED-85FD-C7E7EE0B32F9}"/>
          </ac:spMkLst>
        </pc:spChg>
        <pc:spChg chg="add">
          <ac:chgData name="Luke Roach" userId="3c173453-1e89-4ab7-a897-c035ad6940d7" providerId="ADAL" clId="{572575A6-0594-4A8C-B5C1-6D03058A9D0A}" dt="2022-03-22T11:36:22.987" v="238" actId="26606"/>
          <ac:spMkLst>
            <pc:docMk/>
            <pc:sldMk cId="2017072793" sldId="299"/>
            <ac:spMk id="8" creationId="{70120F84-A866-4D9F-8B1C-9120A013D654}"/>
          </ac:spMkLst>
        </pc:spChg>
        <pc:spChg chg="add">
          <ac:chgData name="Luke Roach" userId="3c173453-1e89-4ab7-a897-c035ad6940d7" providerId="ADAL" clId="{572575A6-0594-4A8C-B5C1-6D03058A9D0A}" dt="2022-03-22T11:36:22.987" v="238" actId="26606"/>
          <ac:spMkLst>
            <pc:docMk/>
            <pc:sldMk cId="2017072793" sldId="299"/>
            <ac:spMk id="10" creationId="{252FEFEF-6AC0-46B6-AC09-11FC56196FA4}"/>
          </ac:spMkLst>
        </pc:spChg>
      </pc:sldChg>
      <pc:sldChg chg="addSp delSp modSp new mod setBg">
        <pc:chgData name="Luke Roach" userId="3c173453-1e89-4ab7-a897-c035ad6940d7" providerId="ADAL" clId="{572575A6-0594-4A8C-B5C1-6D03058A9D0A}" dt="2022-03-22T11:36:52.871" v="253" actId="26606"/>
        <pc:sldMkLst>
          <pc:docMk/>
          <pc:sldMk cId="1630426548" sldId="300"/>
        </pc:sldMkLst>
        <pc:spChg chg="mod">
          <ac:chgData name="Luke Roach" userId="3c173453-1e89-4ab7-a897-c035ad6940d7" providerId="ADAL" clId="{572575A6-0594-4A8C-B5C1-6D03058A9D0A}" dt="2022-03-22T11:36:52.871" v="253" actId="26606"/>
          <ac:spMkLst>
            <pc:docMk/>
            <pc:sldMk cId="1630426548" sldId="300"/>
            <ac:spMk id="2" creationId="{95E59144-67F5-4B32-844F-9F42713674C7}"/>
          </ac:spMkLst>
        </pc:spChg>
        <pc:spChg chg="del mod">
          <ac:chgData name="Luke Roach" userId="3c173453-1e89-4ab7-a897-c035ad6940d7" providerId="ADAL" clId="{572575A6-0594-4A8C-B5C1-6D03058A9D0A}" dt="2022-03-22T11:36:52.871" v="253" actId="26606"/>
          <ac:spMkLst>
            <pc:docMk/>
            <pc:sldMk cId="1630426548" sldId="300"/>
            <ac:spMk id="3" creationId="{BCCC2059-0F40-4E7E-B5A8-142E961464D7}"/>
          </ac:spMkLst>
        </pc:spChg>
        <pc:spChg chg="add">
          <ac:chgData name="Luke Roach" userId="3c173453-1e89-4ab7-a897-c035ad6940d7" providerId="ADAL" clId="{572575A6-0594-4A8C-B5C1-6D03058A9D0A}" dt="2022-03-22T11:36:52.871" v="253" actId="26606"/>
          <ac:spMkLst>
            <pc:docMk/>
            <pc:sldMk cId="1630426548" sldId="300"/>
            <ac:spMk id="9" creationId="{A2AD6B69-E0A0-476D-9EE1-6B69F04C59F8}"/>
          </ac:spMkLst>
        </pc:spChg>
        <pc:spChg chg="add">
          <ac:chgData name="Luke Roach" userId="3c173453-1e89-4ab7-a897-c035ad6940d7" providerId="ADAL" clId="{572575A6-0594-4A8C-B5C1-6D03058A9D0A}" dt="2022-03-22T11:36:52.871" v="253" actId="26606"/>
          <ac:spMkLst>
            <pc:docMk/>
            <pc:sldMk cId="1630426548" sldId="300"/>
            <ac:spMk id="11" creationId="{16BE10A1-AD5F-4AB3-8A94-41D62B494ADB}"/>
          </ac:spMkLst>
        </pc:spChg>
        <pc:spChg chg="add">
          <ac:chgData name="Luke Roach" userId="3c173453-1e89-4ab7-a897-c035ad6940d7" providerId="ADAL" clId="{572575A6-0594-4A8C-B5C1-6D03058A9D0A}" dt="2022-03-22T11:36:52.871" v="253" actId="26606"/>
          <ac:spMkLst>
            <pc:docMk/>
            <pc:sldMk cId="1630426548" sldId="300"/>
            <ac:spMk id="13" creationId="{5684BFFE-6A90-4311-ACD5-B34177D46462}"/>
          </ac:spMkLst>
        </pc:spChg>
        <pc:graphicFrameChg chg="add">
          <ac:chgData name="Luke Roach" userId="3c173453-1e89-4ab7-a897-c035ad6940d7" providerId="ADAL" clId="{572575A6-0594-4A8C-B5C1-6D03058A9D0A}" dt="2022-03-22T11:36:52.871" v="253" actId="26606"/>
          <ac:graphicFrameMkLst>
            <pc:docMk/>
            <pc:sldMk cId="1630426548" sldId="300"/>
            <ac:graphicFrameMk id="5" creationId="{0AC0D51C-3860-85E5-E912-EE74D97FC46A}"/>
          </ac:graphicFrameMkLst>
        </pc:graphicFrameChg>
      </pc:sldChg>
      <pc:sldChg chg="addSp delSp modSp new mod setBg">
        <pc:chgData name="Luke Roach" userId="3c173453-1e89-4ab7-a897-c035ad6940d7" providerId="ADAL" clId="{572575A6-0594-4A8C-B5C1-6D03058A9D0A}" dt="2022-03-22T11:37:19.456" v="259" actId="26606"/>
        <pc:sldMkLst>
          <pc:docMk/>
          <pc:sldMk cId="3266503347" sldId="301"/>
        </pc:sldMkLst>
        <pc:spChg chg="mod">
          <ac:chgData name="Luke Roach" userId="3c173453-1e89-4ab7-a897-c035ad6940d7" providerId="ADAL" clId="{572575A6-0594-4A8C-B5C1-6D03058A9D0A}" dt="2022-03-22T11:37:19.456" v="259" actId="26606"/>
          <ac:spMkLst>
            <pc:docMk/>
            <pc:sldMk cId="3266503347" sldId="301"/>
            <ac:spMk id="2" creationId="{FB830829-AB0D-463F-B04E-A6C368D39CF9}"/>
          </ac:spMkLst>
        </pc:spChg>
        <pc:spChg chg="del mod">
          <ac:chgData name="Luke Roach" userId="3c173453-1e89-4ab7-a897-c035ad6940d7" providerId="ADAL" clId="{572575A6-0594-4A8C-B5C1-6D03058A9D0A}" dt="2022-03-22T11:37:19.456" v="259" actId="26606"/>
          <ac:spMkLst>
            <pc:docMk/>
            <pc:sldMk cId="3266503347" sldId="301"/>
            <ac:spMk id="3" creationId="{FFE1DC82-391B-40B1-A57A-9FC083760138}"/>
          </ac:spMkLst>
        </pc:spChg>
        <pc:spChg chg="add">
          <ac:chgData name="Luke Roach" userId="3c173453-1e89-4ab7-a897-c035ad6940d7" providerId="ADAL" clId="{572575A6-0594-4A8C-B5C1-6D03058A9D0A}" dt="2022-03-22T11:37:19.456" v="259" actId="26606"/>
          <ac:spMkLst>
            <pc:docMk/>
            <pc:sldMk cId="3266503347" sldId="301"/>
            <ac:spMk id="9" creationId="{0EB72A9B-FD82-4F09-BF1E-D39311D3A0E3}"/>
          </ac:spMkLst>
        </pc:spChg>
        <pc:spChg chg="add">
          <ac:chgData name="Luke Roach" userId="3c173453-1e89-4ab7-a897-c035ad6940d7" providerId="ADAL" clId="{572575A6-0594-4A8C-B5C1-6D03058A9D0A}" dt="2022-03-22T11:37:19.456" v="259" actId="26606"/>
          <ac:spMkLst>
            <pc:docMk/>
            <pc:sldMk cId="3266503347" sldId="301"/>
            <ac:spMk id="11" creationId="{DD39B371-6E4E-4070-AB4E-4D788405A5A6}"/>
          </ac:spMkLst>
        </pc:spChg>
        <pc:spChg chg="add">
          <ac:chgData name="Luke Roach" userId="3c173453-1e89-4ab7-a897-c035ad6940d7" providerId="ADAL" clId="{572575A6-0594-4A8C-B5C1-6D03058A9D0A}" dt="2022-03-22T11:37:19.456" v="259" actId="26606"/>
          <ac:spMkLst>
            <pc:docMk/>
            <pc:sldMk cId="3266503347" sldId="301"/>
            <ac:spMk id="13" creationId="{B937DAED-8BFE-4563-BB45-B5E554D70A84}"/>
          </ac:spMkLst>
        </pc:spChg>
        <pc:graphicFrameChg chg="add">
          <ac:chgData name="Luke Roach" userId="3c173453-1e89-4ab7-a897-c035ad6940d7" providerId="ADAL" clId="{572575A6-0594-4A8C-B5C1-6D03058A9D0A}" dt="2022-03-22T11:37:19.456" v="259" actId="26606"/>
          <ac:graphicFrameMkLst>
            <pc:docMk/>
            <pc:sldMk cId="3266503347" sldId="301"/>
            <ac:graphicFrameMk id="5" creationId="{D3744FF7-A83D-C0F9-B523-7F82AA6A7B6F}"/>
          </ac:graphicFrameMkLst>
        </pc:graphicFrameChg>
      </pc:sldChg>
      <pc:sldChg chg="addSp modSp new mod setBg">
        <pc:chgData name="Luke Roach" userId="3c173453-1e89-4ab7-a897-c035ad6940d7" providerId="ADAL" clId="{572575A6-0594-4A8C-B5C1-6D03058A9D0A}" dt="2022-03-22T11:38:03.405" v="274" actId="403"/>
        <pc:sldMkLst>
          <pc:docMk/>
          <pc:sldMk cId="1840002112" sldId="302"/>
        </pc:sldMkLst>
        <pc:spChg chg="mod">
          <ac:chgData name="Luke Roach" userId="3c173453-1e89-4ab7-a897-c035ad6940d7" providerId="ADAL" clId="{572575A6-0594-4A8C-B5C1-6D03058A9D0A}" dt="2022-03-22T11:37:55.601" v="266" actId="14100"/>
          <ac:spMkLst>
            <pc:docMk/>
            <pc:sldMk cId="1840002112" sldId="302"/>
            <ac:spMk id="2" creationId="{3134CC5C-45C8-420F-94FC-52E818AFDBEB}"/>
          </ac:spMkLst>
        </pc:spChg>
        <pc:spChg chg="mod">
          <ac:chgData name="Luke Roach" userId="3c173453-1e89-4ab7-a897-c035ad6940d7" providerId="ADAL" clId="{572575A6-0594-4A8C-B5C1-6D03058A9D0A}" dt="2022-03-22T11:38:03.405" v="274" actId="403"/>
          <ac:spMkLst>
            <pc:docMk/>
            <pc:sldMk cId="1840002112" sldId="302"/>
            <ac:spMk id="3" creationId="{2DB4B610-19E2-4797-BACB-32CF6DA7EF24}"/>
          </ac:spMkLst>
        </pc:spChg>
        <pc:spChg chg="add">
          <ac:chgData name="Luke Roach" userId="3c173453-1e89-4ab7-a897-c035ad6940d7" providerId="ADAL" clId="{572575A6-0594-4A8C-B5C1-6D03058A9D0A}" dt="2022-03-22T11:37:51.984" v="265" actId="26606"/>
          <ac:spMkLst>
            <pc:docMk/>
            <pc:sldMk cId="1840002112" sldId="302"/>
            <ac:spMk id="8" creationId="{70120F84-A866-4D9F-8B1C-9120A013D654}"/>
          </ac:spMkLst>
        </pc:spChg>
        <pc:spChg chg="add">
          <ac:chgData name="Luke Roach" userId="3c173453-1e89-4ab7-a897-c035ad6940d7" providerId="ADAL" clId="{572575A6-0594-4A8C-B5C1-6D03058A9D0A}" dt="2022-03-22T11:37:51.984" v="265" actId="26606"/>
          <ac:spMkLst>
            <pc:docMk/>
            <pc:sldMk cId="1840002112" sldId="302"/>
            <ac:spMk id="10" creationId="{252FEFEF-6AC0-46B6-AC09-11FC56196FA4}"/>
          </ac:spMkLst>
        </pc:spChg>
      </pc:sldChg>
      <pc:sldChg chg="addSp delSp modSp new mod setBg">
        <pc:chgData name="Luke Roach" userId="3c173453-1e89-4ab7-a897-c035ad6940d7" providerId="ADAL" clId="{572575A6-0594-4A8C-B5C1-6D03058A9D0A}" dt="2022-03-22T11:39:51.868" v="304" actId="403"/>
        <pc:sldMkLst>
          <pc:docMk/>
          <pc:sldMk cId="1186225499" sldId="303"/>
        </pc:sldMkLst>
        <pc:spChg chg="mod">
          <ac:chgData name="Luke Roach" userId="3c173453-1e89-4ab7-a897-c035ad6940d7" providerId="ADAL" clId="{572575A6-0594-4A8C-B5C1-6D03058A9D0A}" dt="2022-03-22T11:39:41.240" v="295" actId="14100"/>
          <ac:spMkLst>
            <pc:docMk/>
            <pc:sldMk cId="1186225499" sldId="303"/>
            <ac:spMk id="2" creationId="{8400EFAB-1367-4594-8CA7-0B17CF80FDDD}"/>
          </ac:spMkLst>
        </pc:spChg>
        <pc:spChg chg="add del mod">
          <ac:chgData name="Luke Roach" userId="3c173453-1e89-4ab7-a897-c035ad6940d7" providerId="ADAL" clId="{572575A6-0594-4A8C-B5C1-6D03058A9D0A}" dt="2022-03-22T11:39:36.665" v="294" actId="26606"/>
          <ac:spMkLst>
            <pc:docMk/>
            <pc:sldMk cId="1186225499" sldId="303"/>
            <ac:spMk id="3" creationId="{328007FE-63C7-4127-AEE6-9C9F9C1DF17B}"/>
          </ac:spMkLst>
        </pc:spChg>
        <pc:spChg chg="add del">
          <ac:chgData name="Luke Roach" userId="3c173453-1e89-4ab7-a897-c035ad6940d7" providerId="ADAL" clId="{572575A6-0594-4A8C-B5C1-6D03058A9D0A}" dt="2022-03-22T11:39:36.653" v="293" actId="26606"/>
          <ac:spMkLst>
            <pc:docMk/>
            <pc:sldMk cId="1186225499" sldId="303"/>
            <ac:spMk id="8" creationId="{5890DB48-571F-4555-8C4A-ADE03C0A6BD9}"/>
          </ac:spMkLst>
        </pc:spChg>
        <pc:spChg chg="add del">
          <ac:chgData name="Luke Roach" userId="3c173453-1e89-4ab7-a897-c035ad6940d7" providerId="ADAL" clId="{572575A6-0594-4A8C-B5C1-6D03058A9D0A}" dt="2022-03-22T11:39:33.798" v="291" actId="26606"/>
          <ac:spMkLst>
            <pc:docMk/>
            <pc:sldMk cId="1186225499" sldId="303"/>
            <ac:spMk id="9" creationId="{A2AD6B69-E0A0-476D-9EE1-6B69F04C59F8}"/>
          </ac:spMkLst>
        </pc:spChg>
        <pc:spChg chg="add del">
          <ac:chgData name="Luke Roach" userId="3c173453-1e89-4ab7-a897-c035ad6940d7" providerId="ADAL" clId="{572575A6-0594-4A8C-B5C1-6D03058A9D0A}" dt="2022-03-22T11:39:36.653" v="293" actId="26606"/>
          <ac:spMkLst>
            <pc:docMk/>
            <pc:sldMk cId="1186225499" sldId="303"/>
            <ac:spMk id="10" creationId="{C0A3D0E9-F0EC-4889-8704-20D62BD7134A}"/>
          </ac:spMkLst>
        </pc:spChg>
        <pc:spChg chg="add del">
          <ac:chgData name="Luke Roach" userId="3c173453-1e89-4ab7-a897-c035ad6940d7" providerId="ADAL" clId="{572575A6-0594-4A8C-B5C1-6D03058A9D0A}" dt="2022-03-22T11:39:33.798" v="291" actId="26606"/>
          <ac:spMkLst>
            <pc:docMk/>
            <pc:sldMk cId="1186225499" sldId="303"/>
            <ac:spMk id="11" creationId="{16BE10A1-AD5F-4AB3-8A94-41D62B494ADB}"/>
          </ac:spMkLst>
        </pc:spChg>
        <pc:spChg chg="add del">
          <ac:chgData name="Luke Roach" userId="3c173453-1e89-4ab7-a897-c035ad6940d7" providerId="ADAL" clId="{572575A6-0594-4A8C-B5C1-6D03058A9D0A}" dt="2022-03-22T11:39:36.653" v="293" actId="26606"/>
          <ac:spMkLst>
            <pc:docMk/>
            <pc:sldMk cId="1186225499" sldId="303"/>
            <ac:spMk id="12" creationId="{F736D679-B037-43B8-A67C-D8D491F7AAD4}"/>
          </ac:spMkLst>
        </pc:spChg>
        <pc:spChg chg="add del">
          <ac:chgData name="Luke Roach" userId="3c173453-1e89-4ab7-a897-c035ad6940d7" providerId="ADAL" clId="{572575A6-0594-4A8C-B5C1-6D03058A9D0A}" dt="2022-03-22T11:39:33.798" v="291" actId="26606"/>
          <ac:spMkLst>
            <pc:docMk/>
            <pc:sldMk cId="1186225499" sldId="303"/>
            <ac:spMk id="13" creationId="{5684BFFE-6A90-4311-ACD5-B34177D46462}"/>
          </ac:spMkLst>
        </pc:spChg>
        <pc:spChg chg="add del">
          <ac:chgData name="Luke Roach" userId="3c173453-1e89-4ab7-a897-c035ad6940d7" providerId="ADAL" clId="{572575A6-0594-4A8C-B5C1-6D03058A9D0A}" dt="2022-03-22T11:39:36.653" v="293" actId="26606"/>
          <ac:spMkLst>
            <pc:docMk/>
            <pc:sldMk cId="1186225499" sldId="303"/>
            <ac:spMk id="14" creationId="{D45DD412-4B8E-4F4E-8164-15667C4EA259}"/>
          </ac:spMkLst>
        </pc:spChg>
        <pc:spChg chg="add del">
          <ac:chgData name="Luke Roach" userId="3c173453-1e89-4ab7-a897-c035ad6940d7" providerId="ADAL" clId="{572575A6-0594-4A8C-B5C1-6D03058A9D0A}" dt="2022-03-22T11:39:36.653" v="293" actId="26606"/>
          <ac:spMkLst>
            <pc:docMk/>
            <pc:sldMk cId="1186225499" sldId="303"/>
            <ac:spMk id="15" creationId="{328007FE-63C7-4127-AEE6-9C9F9C1DF17B}"/>
          </ac:spMkLst>
        </pc:spChg>
        <pc:spChg chg="add">
          <ac:chgData name="Luke Roach" userId="3c173453-1e89-4ab7-a897-c035ad6940d7" providerId="ADAL" clId="{572575A6-0594-4A8C-B5C1-6D03058A9D0A}" dt="2022-03-22T11:39:36.665" v="294" actId="26606"/>
          <ac:spMkLst>
            <pc:docMk/>
            <pc:sldMk cId="1186225499" sldId="303"/>
            <ac:spMk id="17" creationId="{70120F84-A866-4D9F-8B1C-9120A013D654}"/>
          </ac:spMkLst>
        </pc:spChg>
        <pc:spChg chg="add">
          <ac:chgData name="Luke Roach" userId="3c173453-1e89-4ab7-a897-c035ad6940d7" providerId="ADAL" clId="{572575A6-0594-4A8C-B5C1-6D03058A9D0A}" dt="2022-03-22T11:39:36.665" v="294" actId="26606"/>
          <ac:spMkLst>
            <pc:docMk/>
            <pc:sldMk cId="1186225499" sldId="303"/>
            <ac:spMk id="18" creationId="{252FEFEF-6AC0-46B6-AC09-11FC56196FA4}"/>
          </ac:spMkLst>
        </pc:spChg>
        <pc:spChg chg="add mod">
          <ac:chgData name="Luke Roach" userId="3c173453-1e89-4ab7-a897-c035ad6940d7" providerId="ADAL" clId="{572575A6-0594-4A8C-B5C1-6D03058A9D0A}" dt="2022-03-22T11:39:51.868" v="304" actId="403"/>
          <ac:spMkLst>
            <pc:docMk/>
            <pc:sldMk cId="1186225499" sldId="303"/>
            <ac:spMk id="19" creationId="{328007FE-63C7-4127-AEE6-9C9F9C1DF17B}"/>
          </ac:spMkLst>
        </pc:spChg>
        <pc:graphicFrameChg chg="add del">
          <ac:chgData name="Luke Roach" userId="3c173453-1e89-4ab7-a897-c035ad6940d7" providerId="ADAL" clId="{572575A6-0594-4A8C-B5C1-6D03058A9D0A}" dt="2022-03-22T11:39:33.798" v="291" actId="26606"/>
          <ac:graphicFrameMkLst>
            <pc:docMk/>
            <pc:sldMk cId="1186225499" sldId="303"/>
            <ac:graphicFrameMk id="5" creationId="{60FE66EF-D4B0-FA42-B2B3-F646D33F427C}"/>
          </ac:graphicFrameMkLst>
        </pc:graphicFrameChg>
      </pc:sldChg>
      <pc:sldChg chg="addSp delSp modSp new mod setBg">
        <pc:chgData name="Luke Roach" userId="3c173453-1e89-4ab7-a897-c035ad6940d7" providerId="ADAL" clId="{572575A6-0594-4A8C-B5C1-6D03058A9D0A}" dt="2022-03-22T11:40:15.795" v="311" actId="26606"/>
        <pc:sldMkLst>
          <pc:docMk/>
          <pc:sldMk cId="1077141642" sldId="304"/>
        </pc:sldMkLst>
        <pc:spChg chg="mod">
          <ac:chgData name="Luke Roach" userId="3c173453-1e89-4ab7-a897-c035ad6940d7" providerId="ADAL" clId="{572575A6-0594-4A8C-B5C1-6D03058A9D0A}" dt="2022-03-22T11:40:15.795" v="311" actId="26606"/>
          <ac:spMkLst>
            <pc:docMk/>
            <pc:sldMk cId="1077141642" sldId="304"/>
            <ac:spMk id="2" creationId="{B3E6033B-C16D-4144-92B6-1A3D6FB39EB4}"/>
          </ac:spMkLst>
        </pc:spChg>
        <pc:spChg chg="del mod">
          <ac:chgData name="Luke Roach" userId="3c173453-1e89-4ab7-a897-c035ad6940d7" providerId="ADAL" clId="{572575A6-0594-4A8C-B5C1-6D03058A9D0A}" dt="2022-03-22T11:40:15.795" v="311" actId="26606"/>
          <ac:spMkLst>
            <pc:docMk/>
            <pc:sldMk cId="1077141642" sldId="304"/>
            <ac:spMk id="3" creationId="{E15DA4DA-FCDD-4E11-8A7F-93FABDE3F262}"/>
          </ac:spMkLst>
        </pc:spChg>
        <pc:spChg chg="add">
          <ac:chgData name="Luke Roach" userId="3c173453-1e89-4ab7-a897-c035ad6940d7" providerId="ADAL" clId="{572575A6-0594-4A8C-B5C1-6D03058A9D0A}" dt="2022-03-22T11:40:15.795" v="311" actId="26606"/>
          <ac:spMkLst>
            <pc:docMk/>
            <pc:sldMk cId="1077141642" sldId="304"/>
            <ac:spMk id="9" creationId="{A2AD6B69-E0A0-476D-9EE1-6B69F04C59F8}"/>
          </ac:spMkLst>
        </pc:spChg>
        <pc:spChg chg="add">
          <ac:chgData name="Luke Roach" userId="3c173453-1e89-4ab7-a897-c035ad6940d7" providerId="ADAL" clId="{572575A6-0594-4A8C-B5C1-6D03058A9D0A}" dt="2022-03-22T11:40:15.795" v="311" actId="26606"/>
          <ac:spMkLst>
            <pc:docMk/>
            <pc:sldMk cId="1077141642" sldId="304"/>
            <ac:spMk id="11" creationId="{16BE10A1-AD5F-4AB3-8A94-41D62B494ADB}"/>
          </ac:spMkLst>
        </pc:spChg>
        <pc:spChg chg="add">
          <ac:chgData name="Luke Roach" userId="3c173453-1e89-4ab7-a897-c035ad6940d7" providerId="ADAL" clId="{572575A6-0594-4A8C-B5C1-6D03058A9D0A}" dt="2022-03-22T11:40:15.795" v="311" actId="26606"/>
          <ac:spMkLst>
            <pc:docMk/>
            <pc:sldMk cId="1077141642" sldId="304"/>
            <ac:spMk id="13" creationId="{5684BFFE-6A90-4311-ACD5-B34177D46462}"/>
          </ac:spMkLst>
        </pc:spChg>
        <pc:graphicFrameChg chg="add">
          <ac:chgData name="Luke Roach" userId="3c173453-1e89-4ab7-a897-c035ad6940d7" providerId="ADAL" clId="{572575A6-0594-4A8C-B5C1-6D03058A9D0A}" dt="2022-03-22T11:40:15.795" v="311" actId="26606"/>
          <ac:graphicFrameMkLst>
            <pc:docMk/>
            <pc:sldMk cId="1077141642" sldId="304"/>
            <ac:graphicFrameMk id="5" creationId="{C116D5AD-D6A5-016C-A9B2-B74B97CEF56C}"/>
          </ac:graphicFrameMkLst>
        </pc:graphicFrameChg>
      </pc:sldChg>
      <pc:sldChg chg="addSp modSp new mod setBg">
        <pc:chgData name="Luke Roach" userId="3c173453-1e89-4ab7-a897-c035ad6940d7" providerId="ADAL" clId="{572575A6-0594-4A8C-B5C1-6D03058A9D0A}" dt="2022-03-22T11:40:56.339" v="322" actId="403"/>
        <pc:sldMkLst>
          <pc:docMk/>
          <pc:sldMk cId="540801656" sldId="305"/>
        </pc:sldMkLst>
        <pc:spChg chg="mod">
          <ac:chgData name="Luke Roach" userId="3c173453-1e89-4ab7-a897-c035ad6940d7" providerId="ADAL" clId="{572575A6-0594-4A8C-B5C1-6D03058A9D0A}" dt="2022-03-22T11:40:52.634" v="317" actId="26606"/>
          <ac:spMkLst>
            <pc:docMk/>
            <pc:sldMk cId="540801656" sldId="305"/>
            <ac:spMk id="2" creationId="{A4AD6DD8-2E57-418D-AA8A-A9246744BF11}"/>
          </ac:spMkLst>
        </pc:spChg>
        <pc:spChg chg="mod">
          <ac:chgData name="Luke Roach" userId="3c173453-1e89-4ab7-a897-c035ad6940d7" providerId="ADAL" clId="{572575A6-0594-4A8C-B5C1-6D03058A9D0A}" dt="2022-03-22T11:40:56.339" v="322" actId="403"/>
          <ac:spMkLst>
            <pc:docMk/>
            <pc:sldMk cId="540801656" sldId="305"/>
            <ac:spMk id="3" creationId="{0F139BB5-6563-4417-AE87-43918F4A5B0D}"/>
          </ac:spMkLst>
        </pc:spChg>
        <pc:spChg chg="add">
          <ac:chgData name="Luke Roach" userId="3c173453-1e89-4ab7-a897-c035ad6940d7" providerId="ADAL" clId="{572575A6-0594-4A8C-B5C1-6D03058A9D0A}" dt="2022-03-22T11:40:52.634" v="317" actId="26606"/>
          <ac:spMkLst>
            <pc:docMk/>
            <pc:sldMk cId="540801656" sldId="305"/>
            <ac:spMk id="8" creationId="{ED15573D-0E45-4691-B525-471152EC18CD}"/>
          </ac:spMkLst>
        </pc:spChg>
        <pc:spChg chg="add">
          <ac:chgData name="Luke Roach" userId="3c173453-1e89-4ab7-a897-c035ad6940d7" providerId="ADAL" clId="{572575A6-0594-4A8C-B5C1-6D03058A9D0A}" dt="2022-03-22T11:40:52.634" v="317" actId="26606"/>
          <ac:spMkLst>
            <pc:docMk/>
            <pc:sldMk cId="540801656" sldId="305"/>
            <ac:spMk id="10" creationId="{9E448559-19A4-4252-8C27-54C1DA906F8A}"/>
          </ac:spMkLst>
        </pc:spChg>
        <pc:spChg chg="add">
          <ac:chgData name="Luke Roach" userId="3c173453-1e89-4ab7-a897-c035ad6940d7" providerId="ADAL" clId="{572575A6-0594-4A8C-B5C1-6D03058A9D0A}" dt="2022-03-22T11:40:52.634" v="317" actId="26606"/>
          <ac:spMkLst>
            <pc:docMk/>
            <pc:sldMk cId="540801656" sldId="305"/>
            <ac:spMk id="12" creationId="{1B19C35E-4E30-4F1D-9FC2-F2FA6191E453}"/>
          </ac:spMkLst>
        </pc:spChg>
      </pc:sldChg>
      <pc:sldChg chg="addSp delSp modSp new mod setBg">
        <pc:chgData name="Luke Roach" userId="3c173453-1e89-4ab7-a897-c035ad6940d7" providerId="ADAL" clId="{572575A6-0594-4A8C-B5C1-6D03058A9D0A}" dt="2022-03-22T11:41:32.940" v="365" actId="26606"/>
        <pc:sldMkLst>
          <pc:docMk/>
          <pc:sldMk cId="1143886722" sldId="306"/>
        </pc:sldMkLst>
        <pc:spChg chg="mod">
          <ac:chgData name="Luke Roach" userId="3c173453-1e89-4ab7-a897-c035ad6940d7" providerId="ADAL" clId="{572575A6-0594-4A8C-B5C1-6D03058A9D0A}" dt="2022-03-22T11:41:32.940" v="365" actId="26606"/>
          <ac:spMkLst>
            <pc:docMk/>
            <pc:sldMk cId="1143886722" sldId="306"/>
            <ac:spMk id="2" creationId="{4DC2F279-AB48-449C-BFAC-9C6CDE20FF0E}"/>
          </ac:spMkLst>
        </pc:spChg>
        <pc:spChg chg="del mod">
          <ac:chgData name="Luke Roach" userId="3c173453-1e89-4ab7-a897-c035ad6940d7" providerId="ADAL" clId="{572575A6-0594-4A8C-B5C1-6D03058A9D0A}" dt="2022-03-22T11:41:32.940" v="365" actId="26606"/>
          <ac:spMkLst>
            <pc:docMk/>
            <pc:sldMk cId="1143886722" sldId="306"/>
            <ac:spMk id="3" creationId="{72649729-FCD1-4398-85FC-2B52E4EC35DE}"/>
          </ac:spMkLst>
        </pc:spChg>
        <pc:spChg chg="add del">
          <ac:chgData name="Luke Roach" userId="3c173453-1e89-4ab7-a897-c035ad6940d7" providerId="ADAL" clId="{572575A6-0594-4A8C-B5C1-6D03058A9D0A}" dt="2022-03-22T11:41:32.896" v="364" actId="26606"/>
          <ac:spMkLst>
            <pc:docMk/>
            <pc:sldMk cId="1143886722" sldId="306"/>
            <ac:spMk id="8" creationId="{ED15573D-0E45-4691-B525-471152EC18CD}"/>
          </ac:spMkLst>
        </pc:spChg>
        <pc:spChg chg="add">
          <ac:chgData name="Luke Roach" userId="3c173453-1e89-4ab7-a897-c035ad6940d7" providerId="ADAL" clId="{572575A6-0594-4A8C-B5C1-6D03058A9D0A}" dt="2022-03-22T11:41:32.940" v="365" actId="26606"/>
          <ac:spMkLst>
            <pc:docMk/>
            <pc:sldMk cId="1143886722" sldId="306"/>
            <ac:spMk id="9" creationId="{A2AD6B69-E0A0-476D-9EE1-6B69F04C59F8}"/>
          </ac:spMkLst>
        </pc:spChg>
        <pc:spChg chg="add del">
          <ac:chgData name="Luke Roach" userId="3c173453-1e89-4ab7-a897-c035ad6940d7" providerId="ADAL" clId="{572575A6-0594-4A8C-B5C1-6D03058A9D0A}" dt="2022-03-22T11:41:32.896" v="364" actId="26606"/>
          <ac:spMkLst>
            <pc:docMk/>
            <pc:sldMk cId="1143886722" sldId="306"/>
            <ac:spMk id="10" creationId="{9E448559-19A4-4252-8C27-54C1DA906F8A}"/>
          </ac:spMkLst>
        </pc:spChg>
        <pc:spChg chg="add">
          <ac:chgData name="Luke Roach" userId="3c173453-1e89-4ab7-a897-c035ad6940d7" providerId="ADAL" clId="{572575A6-0594-4A8C-B5C1-6D03058A9D0A}" dt="2022-03-22T11:41:32.940" v="365" actId="26606"/>
          <ac:spMkLst>
            <pc:docMk/>
            <pc:sldMk cId="1143886722" sldId="306"/>
            <ac:spMk id="11" creationId="{16BE10A1-AD5F-4AB3-8A94-41D62B494ADB}"/>
          </ac:spMkLst>
        </pc:spChg>
        <pc:spChg chg="add del">
          <ac:chgData name="Luke Roach" userId="3c173453-1e89-4ab7-a897-c035ad6940d7" providerId="ADAL" clId="{572575A6-0594-4A8C-B5C1-6D03058A9D0A}" dt="2022-03-22T11:41:32.896" v="364" actId="26606"/>
          <ac:spMkLst>
            <pc:docMk/>
            <pc:sldMk cId="1143886722" sldId="306"/>
            <ac:spMk id="12" creationId="{1B19C35E-4E30-4F1D-9FC2-F2FA6191E453}"/>
          </ac:spMkLst>
        </pc:spChg>
        <pc:spChg chg="add">
          <ac:chgData name="Luke Roach" userId="3c173453-1e89-4ab7-a897-c035ad6940d7" providerId="ADAL" clId="{572575A6-0594-4A8C-B5C1-6D03058A9D0A}" dt="2022-03-22T11:41:32.940" v="365" actId="26606"/>
          <ac:spMkLst>
            <pc:docMk/>
            <pc:sldMk cId="1143886722" sldId="306"/>
            <ac:spMk id="13" creationId="{5684BFFE-6A90-4311-ACD5-B34177D46462}"/>
          </ac:spMkLst>
        </pc:spChg>
        <pc:graphicFrameChg chg="add">
          <ac:chgData name="Luke Roach" userId="3c173453-1e89-4ab7-a897-c035ad6940d7" providerId="ADAL" clId="{572575A6-0594-4A8C-B5C1-6D03058A9D0A}" dt="2022-03-22T11:41:32.940" v="365" actId="26606"/>
          <ac:graphicFrameMkLst>
            <pc:docMk/>
            <pc:sldMk cId="1143886722" sldId="306"/>
            <ac:graphicFrameMk id="5" creationId="{B6DA9B81-DAAD-7421-0FAC-A4E307E3DA7B}"/>
          </ac:graphicFrameMkLst>
        </pc:graphicFrameChg>
      </pc:sldChg>
      <pc:sldChg chg="addSp modSp new mod setBg">
        <pc:chgData name="Luke Roach" userId="3c173453-1e89-4ab7-a897-c035ad6940d7" providerId="ADAL" clId="{572575A6-0594-4A8C-B5C1-6D03058A9D0A}" dt="2022-03-22T11:42:38.857" v="437" actId="403"/>
        <pc:sldMkLst>
          <pc:docMk/>
          <pc:sldMk cId="1179612738" sldId="307"/>
        </pc:sldMkLst>
        <pc:spChg chg="mod">
          <ac:chgData name="Luke Roach" userId="3c173453-1e89-4ab7-a897-c035ad6940d7" providerId="ADAL" clId="{572575A6-0594-4A8C-B5C1-6D03058A9D0A}" dt="2022-03-22T11:42:15.140" v="424" actId="26606"/>
          <ac:spMkLst>
            <pc:docMk/>
            <pc:sldMk cId="1179612738" sldId="307"/>
            <ac:spMk id="2" creationId="{1B57E3C3-243A-4614-A6A1-96CB395D1480}"/>
          </ac:spMkLst>
        </pc:spChg>
        <pc:spChg chg="mod">
          <ac:chgData name="Luke Roach" userId="3c173453-1e89-4ab7-a897-c035ad6940d7" providerId="ADAL" clId="{572575A6-0594-4A8C-B5C1-6D03058A9D0A}" dt="2022-03-22T11:42:38.857" v="437" actId="403"/>
          <ac:spMkLst>
            <pc:docMk/>
            <pc:sldMk cId="1179612738" sldId="307"/>
            <ac:spMk id="3" creationId="{4DFA5937-A209-44C9-85E2-46AAC407C262}"/>
          </ac:spMkLst>
        </pc:spChg>
        <pc:spChg chg="add">
          <ac:chgData name="Luke Roach" userId="3c173453-1e89-4ab7-a897-c035ad6940d7" providerId="ADAL" clId="{572575A6-0594-4A8C-B5C1-6D03058A9D0A}" dt="2022-03-22T11:42:15.140" v="424" actId="26606"/>
          <ac:spMkLst>
            <pc:docMk/>
            <pc:sldMk cId="1179612738" sldId="307"/>
            <ac:spMk id="8" creationId="{ED15573D-0E45-4691-B525-471152EC18CD}"/>
          </ac:spMkLst>
        </pc:spChg>
        <pc:spChg chg="add">
          <ac:chgData name="Luke Roach" userId="3c173453-1e89-4ab7-a897-c035ad6940d7" providerId="ADAL" clId="{572575A6-0594-4A8C-B5C1-6D03058A9D0A}" dt="2022-03-22T11:42:15.140" v="424" actId="26606"/>
          <ac:spMkLst>
            <pc:docMk/>
            <pc:sldMk cId="1179612738" sldId="307"/>
            <ac:spMk id="10" creationId="{9E448559-19A4-4252-8C27-54C1DA906F8A}"/>
          </ac:spMkLst>
        </pc:spChg>
        <pc:spChg chg="add">
          <ac:chgData name="Luke Roach" userId="3c173453-1e89-4ab7-a897-c035ad6940d7" providerId="ADAL" clId="{572575A6-0594-4A8C-B5C1-6D03058A9D0A}" dt="2022-03-22T11:42:15.140" v="424" actId="26606"/>
          <ac:spMkLst>
            <pc:docMk/>
            <pc:sldMk cId="1179612738" sldId="307"/>
            <ac:spMk id="12" creationId="{1B19C35E-4E30-4F1D-9FC2-F2FA6191E453}"/>
          </ac:spMkLst>
        </pc:spChg>
      </pc:sldChg>
      <pc:sldChg chg="modSp new mod">
        <pc:chgData name="Luke Roach" userId="3c173453-1e89-4ab7-a897-c035ad6940d7" providerId="ADAL" clId="{572575A6-0594-4A8C-B5C1-6D03058A9D0A}" dt="2022-03-22T11:43:13.919" v="461" actId="20577"/>
        <pc:sldMkLst>
          <pc:docMk/>
          <pc:sldMk cId="711337087" sldId="308"/>
        </pc:sldMkLst>
        <pc:spChg chg="mod">
          <ac:chgData name="Luke Roach" userId="3c173453-1e89-4ab7-a897-c035ad6940d7" providerId="ADAL" clId="{572575A6-0594-4A8C-B5C1-6D03058A9D0A}" dt="2022-03-22T11:43:13.919" v="461" actId="20577"/>
          <ac:spMkLst>
            <pc:docMk/>
            <pc:sldMk cId="711337087" sldId="308"/>
            <ac:spMk id="2" creationId="{A88677E7-9A9C-45B6-AB4F-3A5F337FD259}"/>
          </ac:spMkLst>
        </pc:spChg>
        <pc:spChg chg="mod">
          <ac:chgData name="Luke Roach" userId="3c173453-1e89-4ab7-a897-c035ad6940d7" providerId="ADAL" clId="{572575A6-0594-4A8C-B5C1-6D03058A9D0A}" dt="2022-03-22T11:42:51.622" v="439"/>
          <ac:spMkLst>
            <pc:docMk/>
            <pc:sldMk cId="711337087" sldId="308"/>
            <ac:spMk id="3" creationId="{C143FB62-20B2-4BC3-A5AC-7CD7E64AD056}"/>
          </ac:spMkLst>
        </pc:spChg>
      </pc:sldChg>
      <pc:sldChg chg="addSp delSp modSp new mod setBg">
        <pc:chgData name="Luke Roach" userId="3c173453-1e89-4ab7-a897-c035ad6940d7" providerId="ADAL" clId="{572575A6-0594-4A8C-B5C1-6D03058A9D0A}" dt="2022-03-22T11:43:35.748" v="478" actId="26606"/>
        <pc:sldMkLst>
          <pc:docMk/>
          <pc:sldMk cId="1887213741" sldId="309"/>
        </pc:sldMkLst>
        <pc:spChg chg="mod">
          <ac:chgData name="Luke Roach" userId="3c173453-1e89-4ab7-a897-c035ad6940d7" providerId="ADAL" clId="{572575A6-0594-4A8C-B5C1-6D03058A9D0A}" dt="2022-03-22T11:43:35.748" v="478" actId="26606"/>
          <ac:spMkLst>
            <pc:docMk/>
            <pc:sldMk cId="1887213741" sldId="309"/>
            <ac:spMk id="2" creationId="{0FF55920-9F6E-4780-B3D2-CF2277D5F6E1}"/>
          </ac:spMkLst>
        </pc:spChg>
        <pc:spChg chg="del mod">
          <ac:chgData name="Luke Roach" userId="3c173453-1e89-4ab7-a897-c035ad6940d7" providerId="ADAL" clId="{572575A6-0594-4A8C-B5C1-6D03058A9D0A}" dt="2022-03-22T11:43:35.748" v="478" actId="26606"/>
          <ac:spMkLst>
            <pc:docMk/>
            <pc:sldMk cId="1887213741" sldId="309"/>
            <ac:spMk id="3" creationId="{FDD3B96D-DE5F-4994-A2EA-3C4385A23708}"/>
          </ac:spMkLst>
        </pc:spChg>
        <pc:spChg chg="add">
          <ac:chgData name="Luke Roach" userId="3c173453-1e89-4ab7-a897-c035ad6940d7" providerId="ADAL" clId="{572575A6-0594-4A8C-B5C1-6D03058A9D0A}" dt="2022-03-22T11:43:35.748" v="478" actId="26606"/>
          <ac:spMkLst>
            <pc:docMk/>
            <pc:sldMk cId="1887213741" sldId="309"/>
            <ac:spMk id="9" creationId="{A2AD6B69-E0A0-476D-9EE1-6B69F04C59F8}"/>
          </ac:spMkLst>
        </pc:spChg>
        <pc:spChg chg="add">
          <ac:chgData name="Luke Roach" userId="3c173453-1e89-4ab7-a897-c035ad6940d7" providerId="ADAL" clId="{572575A6-0594-4A8C-B5C1-6D03058A9D0A}" dt="2022-03-22T11:43:35.748" v="478" actId="26606"/>
          <ac:spMkLst>
            <pc:docMk/>
            <pc:sldMk cId="1887213741" sldId="309"/>
            <ac:spMk id="11" creationId="{16BE10A1-AD5F-4AB3-8A94-41D62B494ADB}"/>
          </ac:spMkLst>
        </pc:spChg>
        <pc:spChg chg="add">
          <ac:chgData name="Luke Roach" userId="3c173453-1e89-4ab7-a897-c035ad6940d7" providerId="ADAL" clId="{572575A6-0594-4A8C-B5C1-6D03058A9D0A}" dt="2022-03-22T11:43:35.748" v="478" actId="26606"/>
          <ac:spMkLst>
            <pc:docMk/>
            <pc:sldMk cId="1887213741" sldId="309"/>
            <ac:spMk id="13" creationId="{5684BFFE-6A90-4311-ACD5-B34177D46462}"/>
          </ac:spMkLst>
        </pc:spChg>
        <pc:graphicFrameChg chg="add">
          <ac:chgData name="Luke Roach" userId="3c173453-1e89-4ab7-a897-c035ad6940d7" providerId="ADAL" clId="{572575A6-0594-4A8C-B5C1-6D03058A9D0A}" dt="2022-03-22T11:43:35.748" v="478" actId="26606"/>
          <ac:graphicFrameMkLst>
            <pc:docMk/>
            <pc:sldMk cId="1887213741" sldId="309"/>
            <ac:graphicFrameMk id="5" creationId="{EB77241C-9FA6-7E95-6CC2-6C7F43C8F403}"/>
          </ac:graphicFrameMkLst>
        </pc:graphicFrameChg>
      </pc:sldChg>
      <pc:sldChg chg="addSp delSp modSp new mod setBg">
        <pc:chgData name="Luke Roach" userId="3c173453-1e89-4ab7-a897-c035ad6940d7" providerId="ADAL" clId="{572575A6-0594-4A8C-B5C1-6D03058A9D0A}" dt="2022-03-22T11:44:13.120" v="562" actId="26606"/>
        <pc:sldMkLst>
          <pc:docMk/>
          <pc:sldMk cId="2313664739" sldId="310"/>
        </pc:sldMkLst>
        <pc:spChg chg="mod">
          <ac:chgData name="Luke Roach" userId="3c173453-1e89-4ab7-a897-c035ad6940d7" providerId="ADAL" clId="{572575A6-0594-4A8C-B5C1-6D03058A9D0A}" dt="2022-03-22T11:44:13.120" v="562" actId="26606"/>
          <ac:spMkLst>
            <pc:docMk/>
            <pc:sldMk cId="2313664739" sldId="310"/>
            <ac:spMk id="2" creationId="{5E9B12CA-C0CC-4F19-932C-7D3CFB204CFF}"/>
          </ac:spMkLst>
        </pc:spChg>
        <pc:spChg chg="del mod">
          <ac:chgData name="Luke Roach" userId="3c173453-1e89-4ab7-a897-c035ad6940d7" providerId="ADAL" clId="{572575A6-0594-4A8C-B5C1-6D03058A9D0A}" dt="2022-03-22T11:44:13.120" v="562" actId="26606"/>
          <ac:spMkLst>
            <pc:docMk/>
            <pc:sldMk cId="2313664739" sldId="310"/>
            <ac:spMk id="3" creationId="{93641AE5-2428-4379-8A5F-997F041F820D}"/>
          </ac:spMkLst>
        </pc:spChg>
        <pc:spChg chg="add">
          <ac:chgData name="Luke Roach" userId="3c173453-1e89-4ab7-a897-c035ad6940d7" providerId="ADAL" clId="{572575A6-0594-4A8C-B5C1-6D03058A9D0A}" dt="2022-03-22T11:44:13.120" v="562" actId="26606"/>
          <ac:spMkLst>
            <pc:docMk/>
            <pc:sldMk cId="2313664739" sldId="310"/>
            <ac:spMk id="9" creationId="{0EB72A9B-FD82-4F09-BF1E-D39311D3A0E3}"/>
          </ac:spMkLst>
        </pc:spChg>
        <pc:spChg chg="add">
          <ac:chgData name="Luke Roach" userId="3c173453-1e89-4ab7-a897-c035ad6940d7" providerId="ADAL" clId="{572575A6-0594-4A8C-B5C1-6D03058A9D0A}" dt="2022-03-22T11:44:13.120" v="562" actId="26606"/>
          <ac:spMkLst>
            <pc:docMk/>
            <pc:sldMk cId="2313664739" sldId="310"/>
            <ac:spMk id="11" creationId="{DD39B371-6E4E-4070-AB4E-4D788405A5A6}"/>
          </ac:spMkLst>
        </pc:spChg>
        <pc:spChg chg="add">
          <ac:chgData name="Luke Roach" userId="3c173453-1e89-4ab7-a897-c035ad6940d7" providerId="ADAL" clId="{572575A6-0594-4A8C-B5C1-6D03058A9D0A}" dt="2022-03-22T11:44:13.120" v="562" actId="26606"/>
          <ac:spMkLst>
            <pc:docMk/>
            <pc:sldMk cId="2313664739" sldId="310"/>
            <ac:spMk id="13" creationId="{B937DAED-8BFE-4563-BB45-B5E554D70A84}"/>
          </ac:spMkLst>
        </pc:spChg>
        <pc:graphicFrameChg chg="add">
          <ac:chgData name="Luke Roach" userId="3c173453-1e89-4ab7-a897-c035ad6940d7" providerId="ADAL" clId="{572575A6-0594-4A8C-B5C1-6D03058A9D0A}" dt="2022-03-22T11:44:13.120" v="562" actId="26606"/>
          <ac:graphicFrameMkLst>
            <pc:docMk/>
            <pc:sldMk cId="2313664739" sldId="310"/>
            <ac:graphicFrameMk id="5" creationId="{5D35E6F5-8491-4A56-9F4D-9BAE01C8D8AE}"/>
          </ac:graphicFrameMkLst>
        </pc:graphicFrameChg>
      </pc:sldChg>
    </pc:docChg>
  </pc:docChgLst>
</pc:chgInfo>
</file>

<file path=ppt/diagrams/_rels/data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5.svg"/></Relationships>
</file>

<file path=ppt/diagrams/_rels/data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5.svg"/></Relationships>
</file>

<file path=ppt/diagrams/_rels/drawing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1A5A56-2033-4734-8589-CE87148A960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1E24250-B0F5-434B-82A5-A3B2F6B53481}">
      <dgm:prSet/>
      <dgm:spPr/>
      <dgm:t>
        <a:bodyPr/>
        <a:lstStyle/>
        <a:p>
          <a:r>
            <a:rPr lang="en-GB"/>
            <a:t>Overview of theoretical approaches that have shaped criminology and media studies</a:t>
          </a:r>
          <a:endParaRPr lang="en-US"/>
        </a:p>
      </dgm:t>
    </dgm:pt>
    <dgm:pt modelId="{C5F26D02-3404-489B-9DF6-8D324F79EFBD}" type="parTrans" cxnId="{6E0A6EE3-6FE0-4379-BE88-EE93ED64564F}">
      <dgm:prSet/>
      <dgm:spPr/>
      <dgm:t>
        <a:bodyPr/>
        <a:lstStyle/>
        <a:p>
          <a:endParaRPr lang="en-US"/>
        </a:p>
      </dgm:t>
    </dgm:pt>
    <dgm:pt modelId="{13284530-0628-4397-8635-173A618C03DD}" type="sibTrans" cxnId="{6E0A6EE3-6FE0-4379-BE88-EE93ED64564F}">
      <dgm:prSet/>
      <dgm:spPr/>
      <dgm:t>
        <a:bodyPr/>
        <a:lstStyle/>
        <a:p>
          <a:endParaRPr lang="en-US"/>
        </a:p>
      </dgm:t>
    </dgm:pt>
    <dgm:pt modelId="{DBFFDC5D-C717-48E9-BBDA-7099B3A819D4}">
      <dgm:prSet/>
      <dgm:spPr/>
      <dgm:t>
        <a:bodyPr/>
        <a:lstStyle/>
        <a:p>
          <a:r>
            <a:rPr lang="en-GB"/>
            <a:t>Discussion of media effects</a:t>
          </a:r>
          <a:endParaRPr lang="en-US"/>
        </a:p>
      </dgm:t>
    </dgm:pt>
    <dgm:pt modelId="{3D0EAD8E-2B26-4E19-93BF-4566B55F4211}" type="parTrans" cxnId="{21283871-51E2-4768-955D-DF870FED3F5E}">
      <dgm:prSet/>
      <dgm:spPr/>
      <dgm:t>
        <a:bodyPr/>
        <a:lstStyle/>
        <a:p>
          <a:endParaRPr lang="en-US"/>
        </a:p>
      </dgm:t>
    </dgm:pt>
    <dgm:pt modelId="{0C4F6AAA-8965-400C-A4DF-76207018BF8A}" type="sibTrans" cxnId="{21283871-51E2-4768-955D-DF870FED3F5E}">
      <dgm:prSet/>
      <dgm:spPr/>
      <dgm:t>
        <a:bodyPr/>
        <a:lstStyle/>
        <a:p>
          <a:endParaRPr lang="en-US"/>
        </a:p>
      </dgm:t>
    </dgm:pt>
    <dgm:pt modelId="{2A0470F0-2FF3-4542-AD22-AE52EBD3E0E1}">
      <dgm:prSet/>
      <dgm:spPr/>
      <dgm:t>
        <a:bodyPr/>
        <a:lstStyle/>
        <a:p>
          <a:r>
            <a:rPr lang="en-GB"/>
            <a:t>Analysis of various theories (traditional and emerging) that have dominated and helped shape debates about the relationship about crime and the media</a:t>
          </a:r>
          <a:endParaRPr lang="en-US"/>
        </a:p>
      </dgm:t>
    </dgm:pt>
    <dgm:pt modelId="{090D5765-9316-4F03-8A52-1BEACA5F1FD3}" type="parTrans" cxnId="{168F1C3B-F506-4E45-B58A-4664E1E111A9}">
      <dgm:prSet/>
      <dgm:spPr/>
      <dgm:t>
        <a:bodyPr/>
        <a:lstStyle/>
        <a:p>
          <a:endParaRPr lang="en-US"/>
        </a:p>
      </dgm:t>
    </dgm:pt>
    <dgm:pt modelId="{CF8E349A-88C9-47D2-BE85-B6973DC92153}" type="sibTrans" cxnId="{168F1C3B-F506-4E45-B58A-4664E1E111A9}">
      <dgm:prSet/>
      <dgm:spPr/>
      <dgm:t>
        <a:bodyPr/>
        <a:lstStyle/>
        <a:p>
          <a:endParaRPr lang="en-US"/>
        </a:p>
      </dgm:t>
    </dgm:pt>
    <dgm:pt modelId="{0E95B87F-71FD-47A1-9313-D9AB9709854E}" type="pres">
      <dgm:prSet presAssocID="{061A5A56-2033-4734-8589-CE87148A960B}" presName="vert0" presStyleCnt="0">
        <dgm:presLayoutVars>
          <dgm:dir/>
          <dgm:animOne val="branch"/>
          <dgm:animLvl val="lvl"/>
        </dgm:presLayoutVars>
      </dgm:prSet>
      <dgm:spPr/>
    </dgm:pt>
    <dgm:pt modelId="{0599A8EE-4D67-49C9-860A-3E3F8E447577}" type="pres">
      <dgm:prSet presAssocID="{C1E24250-B0F5-434B-82A5-A3B2F6B53481}" presName="thickLine" presStyleLbl="alignNode1" presStyleIdx="0" presStyleCnt="3"/>
      <dgm:spPr/>
    </dgm:pt>
    <dgm:pt modelId="{7CBCA247-5EFC-455C-BB45-0E68808106CC}" type="pres">
      <dgm:prSet presAssocID="{C1E24250-B0F5-434B-82A5-A3B2F6B53481}" presName="horz1" presStyleCnt="0"/>
      <dgm:spPr/>
    </dgm:pt>
    <dgm:pt modelId="{79D58326-106C-48D1-9518-727507458F95}" type="pres">
      <dgm:prSet presAssocID="{C1E24250-B0F5-434B-82A5-A3B2F6B53481}" presName="tx1" presStyleLbl="revTx" presStyleIdx="0" presStyleCnt="3"/>
      <dgm:spPr/>
    </dgm:pt>
    <dgm:pt modelId="{43788F09-C74B-4978-9991-24D449CED7A1}" type="pres">
      <dgm:prSet presAssocID="{C1E24250-B0F5-434B-82A5-A3B2F6B53481}" presName="vert1" presStyleCnt="0"/>
      <dgm:spPr/>
    </dgm:pt>
    <dgm:pt modelId="{DC818BB7-8683-4179-ADD7-291B72D0681E}" type="pres">
      <dgm:prSet presAssocID="{DBFFDC5D-C717-48E9-BBDA-7099B3A819D4}" presName="thickLine" presStyleLbl="alignNode1" presStyleIdx="1" presStyleCnt="3"/>
      <dgm:spPr/>
    </dgm:pt>
    <dgm:pt modelId="{5B65ABD0-1EA5-4346-836B-B8863712F241}" type="pres">
      <dgm:prSet presAssocID="{DBFFDC5D-C717-48E9-BBDA-7099B3A819D4}" presName="horz1" presStyleCnt="0"/>
      <dgm:spPr/>
    </dgm:pt>
    <dgm:pt modelId="{A566EB48-F9E1-4150-B0FD-198295165690}" type="pres">
      <dgm:prSet presAssocID="{DBFFDC5D-C717-48E9-BBDA-7099B3A819D4}" presName="tx1" presStyleLbl="revTx" presStyleIdx="1" presStyleCnt="3"/>
      <dgm:spPr/>
    </dgm:pt>
    <dgm:pt modelId="{C3740EF7-1687-498E-958B-044D0D885667}" type="pres">
      <dgm:prSet presAssocID="{DBFFDC5D-C717-48E9-BBDA-7099B3A819D4}" presName="vert1" presStyleCnt="0"/>
      <dgm:spPr/>
    </dgm:pt>
    <dgm:pt modelId="{D6E0F72A-A015-448F-83EB-5148BC4910A5}" type="pres">
      <dgm:prSet presAssocID="{2A0470F0-2FF3-4542-AD22-AE52EBD3E0E1}" presName="thickLine" presStyleLbl="alignNode1" presStyleIdx="2" presStyleCnt="3"/>
      <dgm:spPr/>
    </dgm:pt>
    <dgm:pt modelId="{8C6E669B-67A4-42E2-A426-541A22E3D1AA}" type="pres">
      <dgm:prSet presAssocID="{2A0470F0-2FF3-4542-AD22-AE52EBD3E0E1}" presName="horz1" presStyleCnt="0"/>
      <dgm:spPr/>
    </dgm:pt>
    <dgm:pt modelId="{B9F504F2-3896-4A60-9D92-5F1C7625E953}" type="pres">
      <dgm:prSet presAssocID="{2A0470F0-2FF3-4542-AD22-AE52EBD3E0E1}" presName="tx1" presStyleLbl="revTx" presStyleIdx="2" presStyleCnt="3"/>
      <dgm:spPr/>
    </dgm:pt>
    <dgm:pt modelId="{77D3CDDB-6B0B-4972-B91D-ECAFFC0C117C}" type="pres">
      <dgm:prSet presAssocID="{2A0470F0-2FF3-4542-AD22-AE52EBD3E0E1}" presName="vert1" presStyleCnt="0"/>
      <dgm:spPr/>
    </dgm:pt>
  </dgm:ptLst>
  <dgm:cxnLst>
    <dgm:cxn modelId="{5B32802B-45EA-4A8E-90DA-3DDC2C2D189B}" type="presOf" srcId="{061A5A56-2033-4734-8589-CE87148A960B}" destId="{0E95B87F-71FD-47A1-9313-D9AB9709854E}" srcOrd="0" destOrd="0" presId="urn:microsoft.com/office/officeart/2008/layout/LinedList"/>
    <dgm:cxn modelId="{168F1C3B-F506-4E45-B58A-4664E1E111A9}" srcId="{061A5A56-2033-4734-8589-CE87148A960B}" destId="{2A0470F0-2FF3-4542-AD22-AE52EBD3E0E1}" srcOrd="2" destOrd="0" parTransId="{090D5765-9316-4F03-8A52-1BEACA5F1FD3}" sibTransId="{CF8E349A-88C9-47D2-BE85-B6973DC92153}"/>
    <dgm:cxn modelId="{21283871-51E2-4768-955D-DF870FED3F5E}" srcId="{061A5A56-2033-4734-8589-CE87148A960B}" destId="{DBFFDC5D-C717-48E9-BBDA-7099B3A819D4}" srcOrd="1" destOrd="0" parTransId="{3D0EAD8E-2B26-4E19-93BF-4566B55F4211}" sibTransId="{0C4F6AAA-8965-400C-A4DF-76207018BF8A}"/>
    <dgm:cxn modelId="{D3003E74-04AD-4517-87B0-2D97C6B00C50}" type="presOf" srcId="{C1E24250-B0F5-434B-82A5-A3B2F6B53481}" destId="{79D58326-106C-48D1-9518-727507458F95}" srcOrd="0" destOrd="0" presId="urn:microsoft.com/office/officeart/2008/layout/LinedList"/>
    <dgm:cxn modelId="{A36A37A5-A9C9-48BA-9DC3-E8A39E1DF7D2}" type="presOf" srcId="{DBFFDC5D-C717-48E9-BBDA-7099B3A819D4}" destId="{A566EB48-F9E1-4150-B0FD-198295165690}" srcOrd="0" destOrd="0" presId="urn:microsoft.com/office/officeart/2008/layout/LinedList"/>
    <dgm:cxn modelId="{869E57A7-C18C-4BF4-9CBF-BB284A588797}" type="presOf" srcId="{2A0470F0-2FF3-4542-AD22-AE52EBD3E0E1}" destId="{B9F504F2-3896-4A60-9D92-5F1C7625E953}" srcOrd="0" destOrd="0" presId="urn:microsoft.com/office/officeart/2008/layout/LinedList"/>
    <dgm:cxn modelId="{6E0A6EE3-6FE0-4379-BE88-EE93ED64564F}" srcId="{061A5A56-2033-4734-8589-CE87148A960B}" destId="{C1E24250-B0F5-434B-82A5-A3B2F6B53481}" srcOrd="0" destOrd="0" parTransId="{C5F26D02-3404-489B-9DF6-8D324F79EFBD}" sibTransId="{13284530-0628-4397-8635-173A618C03DD}"/>
    <dgm:cxn modelId="{F2E2C119-235D-44D4-9FDC-A5F7075E850E}" type="presParOf" srcId="{0E95B87F-71FD-47A1-9313-D9AB9709854E}" destId="{0599A8EE-4D67-49C9-860A-3E3F8E447577}" srcOrd="0" destOrd="0" presId="urn:microsoft.com/office/officeart/2008/layout/LinedList"/>
    <dgm:cxn modelId="{CC95CFEF-A6E3-4F38-8739-259209CA1D06}" type="presParOf" srcId="{0E95B87F-71FD-47A1-9313-D9AB9709854E}" destId="{7CBCA247-5EFC-455C-BB45-0E68808106CC}" srcOrd="1" destOrd="0" presId="urn:microsoft.com/office/officeart/2008/layout/LinedList"/>
    <dgm:cxn modelId="{1AD2131A-24B9-408C-B841-CD0253E2666E}" type="presParOf" srcId="{7CBCA247-5EFC-455C-BB45-0E68808106CC}" destId="{79D58326-106C-48D1-9518-727507458F95}" srcOrd="0" destOrd="0" presId="urn:microsoft.com/office/officeart/2008/layout/LinedList"/>
    <dgm:cxn modelId="{5BCC4A76-0928-4BB4-A827-39384EFE85E8}" type="presParOf" srcId="{7CBCA247-5EFC-455C-BB45-0E68808106CC}" destId="{43788F09-C74B-4978-9991-24D449CED7A1}" srcOrd="1" destOrd="0" presId="urn:microsoft.com/office/officeart/2008/layout/LinedList"/>
    <dgm:cxn modelId="{64526B25-1CB9-4923-8347-8F0861FAB939}" type="presParOf" srcId="{0E95B87F-71FD-47A1-9313-D9AB9709854E}" destId="{DC818BB7-8683-4179-ADD7-291B72D0681E}" srcOrd="2" destOrd="0" presId="urn:microsoft.com/office/officeart/2008/layout/LinedList"/>
    <dgm:cxn modelId="{D2CC8AB4-C206-4A03-B736-8E694DFE3D3A}" type="presParOf" srcId="{0E95B87F-71FD-47A1-9313-D9AB9709854E}" destId="{5B65ABD0-1EA5-4346-836B-B8863712F241}" srcOrd="3" destOrd="0" presId="urn:microsoft.com/office/officeart/2008/layout/LinedList"/>
    <dgm:cxn modelId="{AC8DBA13-4F51-435A-978E-DDBC173752AC}" type="presParOf" srcId="{5B65ABD0-1EA5-4346-836B-B8863712F241}" destId="{A566EB48-F9E1-4150-B0FD-198295165690}" srcOrd="0" destOrd="0" presId="urn:microsoft.com/office/officeart/2008/layout/LinedList"/>
    <dgm:cxn modelId="{68A8D9D8-B6F6-4C6D-A009-9C450CC1AAF2}" type="presParOf" srcId="{5B65ABD0-1EA5-4346-836B-B8863712F241}" destId="{C3740EF7-1687-498E-958B-044D0D885667}" srcOrd="1" destOrd="0" presId="urn:microsoft.com/office/officeart/2008/layout/LinedList"/>
    <dgm:cxn modelId="{C37BD42C-F42B-4D79-98F0-475D0345B6CC}" type="presParOf" srcId="{0E95B87F-71FD-47A1-9313-D9AB9709854E}" destId="{D6E0F72A-A015-448F-83EB-5148BC4910A5}" srcOrd="4" destOrd="0" presId="urn:microsoft.com/office/officeart/2008/layout/LinedList"/>
    <dgm:cxn modelId="{1DCACB2E-ECA4-4835-AB1F-187E34C64B77}" type="presParOf" srcId="{0E95B87F-71FD-47A1-9313-D9AB9709854E}" destId="{8C6E669B-67A4-42E2-A426-541A22E3D1AA}" srcOrd="5" destOrd="0" presId="urn:microsoft.com/office/officeart/2008/layout/LinedList"/>
    <dgm:cxn modelId="{CEA6061E-6EB4-44A1-B43A-08752BAAFD86}" type="presParOf" srcId="{8C6E669B-67A4-42E2-A426-541A22E3D1AA}" destId="{B9F504F2-3896-4A60-9D92-5F1C7625E953}" srcOrd="0" destOrd="0" presId="urn:microsoft.com/office/officeart/2008/layout/LinedList"/>
    <dgm:cxn modelId="{AC871220-704D-4103-9B03-3B836E5B8BB4}" type="presParOf" srcId="{8C6E669B-67A4-42E2-A426-541A22E3D1AA}" destId="{77D3CDDB-6B0B-4972-B91D-ECAFFC0C117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E7D2FF-00A9-4E0B-BA46-B8E482F7094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2504DB9-DED6-490F-9C89-718009BDB92E}">
      <dgm:prSet/>
      <dgm:spPr/>
      <dgm:t>
        <a:bodyPr/>
        <a:lstStyle/>
        <a:p>
          <a:r>
            <a:rPr lang="en-GB"/>
            <a:t>How crime is manufactured along ideological lines</a:t>
          </a:r>
          <a:endParaRPr lang="en-US"/>
        </a:p>
      </dgm:t>
    </dgm:pt>
    <dgm:pt modelId="{B0D8E5A8-987D-4771-8956-D510A2D8E6BB}" type="parTrans" cxnId="{BCE04DB1-4247-4579-93EE-85B2AEEEACC5}">
      <dgm:prSet/>
      <dgm:spPr/>
      <dgm:t>
        <a:bodyPr/>
        <a:lstStyle/>
        <a:p>
          <a:endParaRPr lang="en-US"/>
        </a:p>
      </dgm:t>
    </dgm:pt>
    <dgm:pt modelId="{DFADD5D4-E311-4A83-859A-300849409845}" type="sibTrans" cxnId="{BCE04DB1-4247-4579-93EE-85B2AEEEACC5}">
      <dgm:prSet/>
      <dgm:spPr/>
      <dgm:t>
        <a:bodyPr/>
        <a:lstStyle/>
        <a:p>
          <a:endParaRPr lang="en-US"/>
        </a:p>
      </dgm:t>
    </dgm:pt>
    <dgm:pt modelId="{A503D877-1846-4B49-916E-C1839EC33530}">
      <dgm:prSet/>
      <dgm:spPr/>
      <dgm:t>
        <a:bodyPr/>
        <a:lstStyle/>
        <a:p>
          <a:r>
            <a:rPr lang="en-GB"/>
            <a:t>An understanding of news production</a:t>
          </a:r>
          <a:endParaRPr lang="en-US"/>
        </a:p>
      </dgm:t>
    </dgm:pt>
    <dgm:pt modelId="{4FB515D8-512B-42DF-82D0-880837334F4C}" type="parTrans" cxnId="{C8CB9614-530C-4888-90D4-11CD6965470A}">
      <dgm:prSet/>
      <dgm:spPr/>
      <dgm:t>
        <a:bodyPr/>
        <a:lstStyle/>
        <a:p>
          <a:endParaRPr lang="en-US"/>
        </a:p>
      </dgm:t>
    </dgm:pt>
    <dgm:pt modelId="{E187BE3A-09C4-4E66-B6BB-FE3145D20548}" type="sibTrans" cxnId="{C8CB9614-530C-4888-90D4-11CD6965470A}">
      <dgm:prSet/>
      <dgm:spPr/>
      <dgm:t>
        <a:bodyPr/>
        <a:lstStyle/>
        <a:p>
          <a:endParaRPr lang="en-US"/>
        </a:p>
      </dgm:t>
    </dgm:pt>
    <dgm:pt modelId="{4F9B8DFB-132B-456A-AB6C-984F6E74FC1F}">
      <dgm:prSet/>
      <dgm:spPr/>
      <dgm:t>
        <a:bodyPr/>
        <a:lstStyle/>
        <a:p>
          <a:r>
            <a:rPr lang="en-GB"/>
            <a:t>A discussion of 12 news values</a:t>
          </a:r>
          <a:endParaRPr lang="en-US"/>
        </a:p>
      </dgm:t>
    </dgm:pt>
    <dgm:pt modelId="{54F92D74-8DB2-4A91-BBE8-5EC0574C012C}" type="parTrans" cxnId="{E068DFFA-9DE5-4CDF-A757-58C611FA5A3B}">
      <dgm:prSet/>
      <dgm:spPr/>
      <dgm:t>
        <a:bodyPr/>
        <a:lstStyle/>
        <a:p>
          <a:endParaRPr lang="en-US"/>
        </a:p>
      </dgm:t>
    </dgm:pt>
    <dgm:pt modelId="{2FC06127-1413-4917-80BA-54AF0B323CED}" type="sibTrans" cxnId="{E068DFFA-9DE5-4CDF-A757-58C611FA5A3B}">
      <dgm:prSet/>
      <dgm:spPr/>
      <dgm:t>
        <a:bodyPr/>
        <a:lstStyle/>
        <a:p>
          <a:endParaRPr lang="en-US"/>
        </a:p>
      </dgm:t>
    </dgm:pt>
    <dgm:pt modelId="{0388B61D-44CE-4FE6-A352-C0B6E0EB7CFA}">
      <dgm:prSet/>
      <dgm:spPr/>
      <dgm:t>
        <a:bodyPr/>
        <a:lstStyle/>
        <a:p>
          <a:r>
            <a:rPr lang="en-GB"/>
            <a:t>A discussion of agenda setting </a:t>
          </a:r>
          <a:endParaRPr lang="en-US"/>
        </a:p>
      </dgm:t>
    </dgm:pt>
    <dgm:pt modelId="{B8439FC4-A513-4869-9F1A-C63D3262A9A1}" type="parTrans" cxnId="{B72E6630-FB35-41AC-9A8B-53BFEF8CF1E0}">
      <dgm:prSet/>
      <dgm:spPr/>
      <dgm:t>
        <a:bodyPr/>
        <a:lstStyle/>
        <a:p>
          <a:endParaRPr lang="en-US"/>
        </a:p>
      </dgm:t>
    </dgm:pt>
    <dgm:pt modelId="{528B5BFC-DAC6-4417-9F0C-46279CB8FFB2}" type="sibTrans" cxnId="{B72E6630-FB35-41AC-9A8B-53BFEF8CF1E0}">
      <dgm:prSet/>
      <dgm:spPr/>
      <dgm:t>
        <a:bodyPr/>
        <a:lstStyle/>
        <a:p>
          <a:endParaRPr lang="en-US"/>
        </a:p>
      </dgm:t>
    </dgm:pt>
    <dgm:pt modelId="{D60AAD60-C029-40A8-BA9E-5F681EE8450A}">
      <dgm:prSet/>
      <dgm:spPr/>
      <dgm:t>
        <a:bodyPr/>
        <a:lstStyle/>
        <a:p>
          <a:r>
            <a:rPr lang="en-GB"/>
            <a:t>An examination on how technology is altering the ways in which the news is produced and consumed</a:t>
          </a:r>
          <a:endParaRPr lang="en-US"/>
        </a:p>
      </dgm:t>
    </dgm:pt>
    <dgm:pt modelId="{9F0C61D4-EEAE-474A-A094-774FA19AAAE0}" type="parTrans" cxnId="{38F942CB-32A1-4CAF-ACF8-CA29068E2EA0}">
      <dgm:prSet/>
      <dgm:spPr/>
      <dgm:t>
        <a:bodyPr/>
        <a:lstStyle/>
        <a:p>
          <a:endParaRPr lang="en-US"/>
        </a:p>
      </dgm:t>
    </dgm:pt>
    <dgm:pt modelId="{9F3ED1E7-7C58-4EA9-B3C1-A1BBC4F7BA71}" type="sibTrans" cxnId="{38F942CB-32A1-4CAF-ACF8-CA29068E2EA0}">
      <dgm:prSet/>
      <dgm:spPr/>
      <dgm:t>
        <a:bodyPr/>
        <a:lstStyle/>
        <a:p>
          <a:endParaRPr lang="en-US"/>
        </a:p>
      </dgm:t>
    </dgm:pt>
    <dgm:pt modelId="{7F273990-7BF3-4791-AF15-E03D356F5F5E}" type="pres">
      <dgm:prSet presAssocID="{B3E7D2FF-00A9-4E0B-BA46-B8E482F7094D}" presName="vert0" presStyleCnt="0">
        <dgm:presLayoutVars>
          <dgm:dir/>
          <dgm:animOne val="branch"/>
          <dgm:animLvl val="lvl"/>
        </dgm:presLayoutVars>
      </dgm:prSet>
      <dgm:spPr/>
    </dgm:pt>
    <dgm:pt modelId="{91D14936-003E-4D7E-B6C3-7D610DC5BF6B}" type="pres">
      <dgm:prSet presAssocID="{C2504DB9-DED6-490F-9C89-718009BDB92E}" presName="thickLine" presStyleLbl="alignNode1" presStyleIdx="0" presStyleCnt="5"/>
      <dgm:spPr/>
    </dgm:pt>
    <dgm:pt modelId="{2F16AB4E-BDDD-4411-9430-405F1A229132}" type="pres">
      <dgm:prSet presAssocID="{C2504DB9-DED6-490F-9C89-718009BDB92E}" presName="horz1" presStyleCnt="0"/>
      <dgm:spPr/>
    </dgm:pt>
    <dgm:pt modelId="{E98EAF50-36E4-4672-A3DD-962CE27F2D6B}" type="pres">
      <dgm:prSet presAssocID="{C2504DB9-DED6-490F-9C89-718009BDB92E}" presName="tx1" presStyleLbl="revTx" presStyleIdx="0" presStyleCnt="5"/>
      <dgm:spPr/>
    </dgm:pt>
    <dgm:pt modelId="{AA36F379-0952-4AF1-B39D-3C46B1FFC2B8}" type="pres">
      <dgm:prSet presAssocID="{C2504DB9-DED6-490F-9C89-718009BDB92E}" presName="vert1" presStyleCnt="0"/>
      <dgm:spPr/>
    </dgm:pt>
    <dgm:pt modelId="{DB3BEF39-8D26-4C69-A3DC-606051495FBE}" type="pres">
      <dgm:prSet presAssocID="{A503D877-1846-4B49-916E-C1839EC33530}" presName="thickLine" presStyleLbl="alignNode1" presStyleIdx="1" presStyleCnt="5"/>
      <dgm:spPr/>
    </dgm:pt>
    <dgm:pt modelId="{DE7FFFB6-9CEB-4C38-A9FF-46D9E54BDCBB}" type="pres">
      <dgm:prSet presAssocID="{A503D877-1846-4B49-916E-C1839EC33530}" presName="horz1" presStyleCnt="0"/>
      <dgm:spPr/>
    </dgm:pt>
    <dgm:pt modelId="{6A779FAA-00ED-4C42-85B0-4CFE741891FE}" type="pres">
      <dgm:prSet presAssocID="{A503D877-1846-4B49-916E-C1839EC33530}" presName="tx1" presStyleLbl="revTx" presStyleIdx="1" presStyleCnt="5"/>
      <dgm:spPr/>
    </dgm:pt>
    <dgm:pt modelId="{FDF0E903-5239-4A1C-AC54-45805A66A178}" type="pres">
      <dgm:prSet presAssocID="{A503D877-1846-4B49-916E-C1839EC33530}" presName="vert1" presStyleCnt="0"/>
      <dgm:spPr/>
    </dgm:pt>
    <dgm:pt modelId="{0311CB62-6EBA-4F3B-8D82-B2C19F5E126F}" type="pres">
      <dgm:prSet presAssocID="{4F9B8DFB-132B-456A-AB6C-984F6E74FC1F}" presName="thickLine" presStyleLbl="alignNode1" presStyleIdx="2" presStyleCnt="5"/>
      <dgm:spPr/>
    </dgm:pt>
    <dgm:pt modelId="{806D79DB-3EDB-4E2B-9CB8-2B8C47784388}" type="pres">
      <dgm:prSet presAssocID="{4F9B8DFB-132B-456A-AB6C-984F6E74FC1F}" presName="horz1" presStyleCnt="0"/>
      <dgm:spPr/>
    </dgm:pt>
    <dgm:pt modelId="{07FA5380-4BC9-4037-ADFE-6E3A845AAFCD}" type="pres">
      <dgm:prSet presAssocID="{4F9B8DFB-132B-456A-AB6C-984F6E74FC1F}" presName="tx1" presStyleLbl="revTx" presStyleIdx="2" presStyleCnt="5"/>
      <dgm:spPr/>
    </dgm:pt>
    <dgm:pt modelId="{F4FACF91-A8BF-4A1E-8389-F671492D7D87}" type="pres">
      <dgm:prSet presAssocID="{4F9B8DFB-132B-456A-AB6C-984F6E74FC1F}" presName="vert1" presStyleCnt="0"/>
      <dgm:spPr/>
    </dgm:pt>
    <dgm:pt modelId="{7B31ACE5-0258-4CD0-B51D-62400AB710A7}" type="pres">
      <dgm:prSet presAssocID="{0388B61D-44CE-4FE6-A352-C0B6E0EB7CFA}" presName="thickLine" presStyleLbl="alignNode1" presStyleIdx="3" presStyleCnt="5"/>
      <dgm:spPr/>
    </dgm:pt>
    <dgm:pt modelId="{DBBC3E11-57AA-4374-A95B-E54AFDC43BB8}" type="pres">
      <dgm:prSet presAssocID="{0388B61D-44CE-4FE6-A352-C0B6E0EB7CFA}" presName="horz1" presStyleCnt="0"/>
      <dgm:spPr/>
    </dgm:pt>
    <dgm:pt modelId="{ACCE1BA9-1E1F-4236-B126-006CDB18B6BE}" type="pres">
      <dgm:prSet presAssocID="{0388B61D-44CE-4FE6-A352-C0B6E0EB7CFA}" presName="tx1" presStyleLbl="revTx" presStyleIdx="3" presStyleCnt="5"/>
      <dgm:spPr/>
    </dgm:pt>
    <dgm:pt modelId="{E9DCCAC9-8DF7-49E0-8604-1E99C4363675}" type="pres">
      <dgm:prSet presAssocID="{0388B61D-44CE-4FE6-A352-C0B6E0EB7CFA}" presName="vert1" presStyleCnt="0"/>
      <dgm:spPr/>
    </dgm:pt>
    <dgm:pt modelId="{AF7633FC-5E77-49ED-A639-7E373FC5CD05}" type="pres">
      <dgm:prSet presAssocID="{D60AAD60-C029-40A8-BA9E-5F681EE8450A}" presName="thickLine" presStyleLbl="alignNode1" presStyleIdx="4" presStyleCnt="5"/>
      <dgm:spPr/>
    </dgm:pt>
    <dgm:pt modelId="{AB5D5954-67C3-4BE7-8FE0-5C34859CF48C}" type="pres">
      <dgm:prSet presAssocID="{D60AAD60-C029-40A8-BA9E-5F681EE8450A}" presName="horz1" presStyleCnt="0"/>
      <dgm:spPr/>
    </dgm:pt>
    <dgm:pt modelId="{239AD084-124C-4AB6-A2AB-384070F75B5D}" type="pres">
      <dgm:prSet presAssocID="{D60AAD60-C029-40A8-BA9E-5F681EE8450A}" presName="tx1" presStyleLbl="revTx" presStyleIdx="4" presStyleCnt="5"/>
      <dgm:spPr/>
    </dgm:pt>
    <dgm:pt modelId="{914617E9-C72C-4D3B-A35C-8BE5535A058B}" type="pres">
      <dgm:prSet presAssocID="{D60AAD60-C029-40A8-BA9E-5F681EE8450A}" presName="vert1" presStyleCnt="0"/>
      <dgm:spPr/>
    </dgm:pt>
  </dgm:ptLst>
  <dgm:cxnLst>
    <dgm:cxn modelId="{C8CB9614-530C-4888-90D4-11CD6965470A}" srcId="{B3E7D2FF-00A9-4E0B-BA46-B8E482F7094D}" destId="{A503D877-1846-4B49-916E-C1839EC33530}" srcOrd="1" destOrd="0" parTransId="{4FB515D8-512B-42DF-82D0-880837334F4C}" sibTransId="{E187BE3A-09C4-4E66-B6BB-FE3145D20548}"/>
    <dgm:cxn modelId="{7EB7AC22-332E-4256-93A1-70172AE9F397}" type="presOf" srcId="{C2504DB9-DED6-490F-9C89-718009BDB92E}" destId="{E98EAF50-36E4-4672-A3DD-962CE27F2D6B}" srcOrd="0" destOrd="0" presId="urn:microsoft.com/office/officeart/2008/layout/LinedList"/>
    <dgm:cxn modelId="{B72E6630-FB35-41AC-9A8B-53BFEF8CF1E0}" srcId="{B3E7D2FF-00A9-4E0B-BA46-B8E482F7094D}" destId="{0388B61D-44CE-4FE6-A352-C0B6E0EB7CFA}" srcOrd="3" destOrd="0" parTransId="{B8439FC4-A513-4869-9F1A-C63D3262A9A1}" sibTransId="{528B5BFC-DAC6-4417-9F0C-46279CB8FFB2}"/>
    <dgm:cxn modelId="{C5B2AD66-C8CA-4A6A-85F4-C098106E6B25}" type="presOf" srcId="{B3E7D2FF-00A9-4E0B-BA46-B8E482F7094D}" destId="{7F273990-7BF3-4791-AF15-E03D356F5F5E}" srcOrd="0" destOrd="0" presId="urn:microsoft.com/office/officeart/2008/layout/LinedList"/>
    <dgm:cxn modelId="{E1FCB475-A0C9-41DF-82F9-7439E4170394}" type="presOf" srcId="{0388B61D-44CE-4FE6-A352-C0B6E0EB7CFA}" destId="{ACCE1BA9-1E1F-4236-B126-006CDB18B6BE}" srcOrd="0" destOrd="0" presId="urn:microsoft.com/office/officeart/2008/layout/LinedList"/>
    <dgm:cxn modelId="{0E200A7A-25DB-4A6E-9E3E-09BB61BC460C}" type="presOf" srcId="{A503D877-1846-4B49-916E-C1839EC33530}" destId="{6A779FAA-00ED-4C42-85B0-4CFE741891FE}" srcOrd="0" destOrd="0" presId="urn:microsoft.com/office/officeart/2008/layout/LinedList"/>
    <dgm:cxn modelId="{90D4B290-7B3A-4773-8A72-FC846E0D3718}" type="presOf" srcId="{4F9B8DFB-132B-456A-AB6C-984F6E74FC1F}" destId="{07FA5380-4BC9-4037-ADFE-6E3A845AAFCD}" srcOrd="0" destOrd="0" presId="urn:microsoft.com/office/officeart/2008/layout/LinedList"/>
    <dgm:cxn modelId="{9E7ADB93-1231-45A0-A6EF-01F7C4D432CD}" type="presOf" srcId="{D60AAD60-C029-40A8-BA9E-5F681EE8450A}" destId="{239AD084-124C-4AB6-A2AB-384070F75B5D}" srcOrd="0" destOrd="0" presId="urn:microsoft.com/office/officeart/2008/layout/LinedList"/>
    <dgm:cxn modelId="{BCE04DB1-4247-4579-93EE-85B2AEEEACC5}" srcId="{B3E7D2FF-00A9-4E0B-BA46-B8E482F7094D}" destId="{C2504DB9-DED6-490F-9C89-718009BDB92E}" srcOrd="0" destOrd="0" parTransId="{B0D8E5A8-987D-4771-8956-D510A2D8E6BB}" sibTransId="{DFADD5D4-E311-4A83-859A-300849409845}"/>
    <dgm:cxn modelId="{38F942CB-32A1-4CAF-ACF8-CA29068E2EA0}" srcId="{B3E7D2FF-00A9-4E0B-BA46-B8E482F7094D}" destId="{D60AAD60-C029-40A8-BA9E-5F681EE8450A}" srcOrd="4" destOrd="0" parTransId="{9F0C61D4-EEAE-474A-A094-774FA19AAAE0}" sibTransId="{9F3ED1E7-7C58-4EA9-B3C1-A1BBC4F7BA71}"/>
    <dgm:cxn modelId="{E068DFFA-9DE5-4CDF-A757-58C611FA5A3B}" srcId="{B3E7D2FF-00A9-4E0B-BA46-B8E482F7094D}" destId="{4F9B8DFB-132B-456A-AB6C-984F6E74FC1F}" srcOrd="2" destOrd="0" parTransId="{54F92D74-8DB2-4A91-BBE8-5EC0574C012C}" sibTransId="{2FC06127-1413-4917-80BA-54AF0B323CED}"/>
    <dgm:cxn modelId="{CE1EA5C3-7E4D-4111-AC38-08D939968BBB}" type="presParOf" srcId="{7F273990-7BF3-4791-AF15-E03D356F5F5E}" destId="{91D14936-003E-4D7E-B6C3-7D610DC5BF6B}" srcOrd="0" destOrd="0" presId="urn:microsoft.com/office/officeart/2008/layout/LinedList"/>
    <dgm:cxn modelId="{F95A0440-F358-441E-BB88-67DB66303274}" type="presParOf" srcId="{7F273990-7BF3-4791-AF15-E03D356F5F5E}" destId="{2F16AB4E-BDDD-4411-9430-405F1A229132}" srcOrd="1" destOrd="0" presId="urn:microsoft.com/office/officeart/2008/layout/LinedList"/>
    <dgm:cxn modelId="{0592ADFC-5EE1-4CE5-92B5-244AC962AF6C}" type="presParOf" srcId="{2F16AB4E-BDDD-4411-9430-405F1A229132}" destId="{E98EAF50-36E4-4672-A3DD-962CE27F2D6B}" srcOrd="0" destOrd="0" presId="urn:microsoft.com/office/officeart/2008/layout/LinedList"/>
    <dgm:cxn modelId="{2CFF01E2-3462-4DAB-AC2B-B197D9EFB612}" type="presParOf" srcId="{2F16AB4E-BDDD-4411-9430-405F1A229132}" destId="{AA36F379-0952-4AF1-B39D-3C46B1FFC2B8}" srcOrd="1" destOrd="0" presId="urn:microsoft.com/office/officeart/2008/layout/LinedList"/>
    <dgm:cxn modelId="{A65A6670-D057-4E4F-8A11-D06A55C7970D}" type="presParOf" srcId="{7F273990-7BF3-4791-AF15-E03D356F5F5E}" destId="{DB3BEF39-8D26-4C69-A3DC-606051495FBE}" srcOrd="2" destOrd="0" presId="urn:microsoft.com/office/officeart/2008/layout/LinedList"/>
    <dgm:cxn modelId="{45A94F7A-4A9D-4600-8F4B-1C4A829FF83E}" type="presParOf" srcId="{7F273990-7BF3-4791-AF15-E03D356F5F5E}" destId="{DE7FFFB6-9CEB-4C38-A9FF-46D9E54BDCBB}" srcOrd="3" destOrd="0" presId="urn:microsoft.com/office/officeart/2008/layout/LinedList"/>
    <dgm:cxn modelId="{BD664FC2-6B98-4D1E-A50A-7D4F783007FB}" type="presParOf" srcId="{DE7FFFB6-9CEB-4C38-A9FF-46D9E54BDCBB}" destId="{6A779FAA-00ED-4C42-85B0-4CFE741891FE}" srcOrd="0" destOrd="0" presId="urn:microsoft.com/office/officeart/2008/layout/LinedList"/>
    <dgm:cxn modelId="{98D28CCF-C989-4CBB-8641-4745BC69CAE1}" type="presParOf" srcId="{DE7FFFB6-9CEB-4C38-A9FF-46D9E54BDCBB}" destId="{FDF0E903-5239-4A1C-AC54-45805A66A178}" srcOrd="1" destOrd="0" presId="urn:microsoft.com/office/officeart/2008/layout/LinedList"/>
    <dgm:cxn modelId="{3CC51C9A-65DD-4523-8B5E-616613F84A26}" type="presParOf" srcId="{7F273990-7BF3-4791-AF15-E03D356F5F5E}" destId="{0311CB62-6EBA-4F3B-8D82-B2C19F5E126F}" srcOrd="4" destOrd="0" presId="urn:microsoft.com/office/officeart/2008/layout/LinedList"/>
    <dgm:cxn modelId="{BDE25A11-0DD5-42B2-8DF2-1677FCBBA3F5}" type="presParOf" srcId="{7F273990-7BF3-4791-AF15-E03D356F5F5E}" destId="{806D79DB-3EDB-4E2B-9CB8-2B8C47784388}" srcOrd="5" destOrd="0" presId="urn:microsoft.com/office/officeart/2008/layout/LinedList"/>
    <dgm:cxn modelId="{CBABC04B-4FAC-42CA-93E5-2D304503989F}" type="presParOf" srcId="{806D79DB-3EDB-4E2B-9CB8-2B8C47784388}" destId="{07FA5380-4BC9-4037-ADFE-6E3A845AAFCD}" srcOrd="0" destOrd="0" presId="urn:microsoft.com/office/officeart/2008/layout/LinedList"/>
    <dgm:cxn modelId="{91769646-665C-4147-A2A2-D3C7B46CB27F}" type="presParOf" srcId="{806D79DB-3EDB-4E2B-9CB8-2B8C47784388}" destId="{F4FACF91-A8BF-4A1E-8389-F671492D7D87}" srcOrd="1" destOrd="0" presId="urn:microsoft.com/office/officeart/2008/layout/LinedList"/>
    <dgm:cxn modelId="{D66EE8A7-AF14-46DF-840D-505514735F29}" type="presParOf" srcId="{7F273990-7BF3-4791-AF15-E03D356F5F5E}" destId="{7B31ACE5-0258-4CD0-B51D-62400AB710A7}" srcOrd="6" destOrd="0" presId="urn:microsoft.com/office/officeart/2008/layout/LinedList"/>
    <dgm:cxn modelId="{A05861C9-B6A5-496D-8E31-99E488DAE1AB}" type="presParOf" srcId="{7F273990-7BF3-4791-AF15-E03D356F5F5E}" destId="{DBBC3E11-57AA-4374-A95B-E54AFDC43BB8}" srcOrd="7" destOrd="0" presId="urn:microsoft.com/office/officeart/2008/layout/LinedList"/>
    <dgm:cxn modelId="{F4CC9331-604B-4C03-968C-1ECB02E53346}" type="presParOf" srcId="{DBBC3E11-57AA-4374-A95B-E54AFDC43BB8}" destId="{ACCE1BA9-1E1F-4236-B126-006CDB18B6BE}" srcOrd="0" destOrd="0" presId="urn:microsoft.com/office/officeart/2008/layout/LinedList"/>
    <dgm:cxn modelId="{1D044D8F-B118-479E-A70B-F338FA8E104B}" type="presParOf" srcId="{DBBC3E11-57AA-4374-A95B-E54AFDC43BB8}" destId="{E9DCCAC9-8DF7-49E0-8604-1E99C4363675}" srcOrd="1" destOrd="0" presId="urn:microsoft.com/office/officeart/2008/layout/LinedList"/>
    <dgm:cxn modelId="{2C2BD3EE-EFA9-4B7D-B21E-35B66BD87433}" type="presParOf" srcId="{7F273990-7BF3-4791-AF15-E03D356F5F5E}" destId="{AF7633FC-5E77-49ED-A639-7E373FC5CD05}" srcOrd="8" destOrd="0" presId="urn:microsoft.com/office/officeart/2008/layout/LinedList"/>
    <dgm:cxn modelId="{748D32BE-99F0-49AF-8669-390F58B91CEB}" type="presParOf" srcId="{7F273990-7BF3-4791-AF15-E03D356F5F5E}" destId="{AB5D5954-67C3-4BE7-8FE0-5C34859CF48C}" srcOrd="9" destOrd="0" presId="urn:microsoft.com/office/officeart/2008/layout/LinedList"/>
    <dgm:cxn modelId="{1BA807D3-FCED-4B9D-B29B-4E569FF22487}" type="presParOf" srcId="{AB5D5954-67C3-4BE7-8FE0-5C34859CF48C}" destId="{239AD084-124C-4AB6-A2AB-384070F75B5D}" srcOrd="0" destOrd="0" presId="urn:microsoft.com/office/officeart/2008/layout/LinedList"/>
    <dgm:cxn modelId="{DBC6FB48-4E92-4912-8C1E-BB05C3F5262E}" type="presParOf" srcId="{AB5D5954-67C3-4BE7-8FE0-5C34859CF48C}" destId="{914617E9-C72C-4D3B-A35C-8BE5535A058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C0962A-1DAA-4AA0-B3F2-F545B434E51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ACBBE33-AB5F-4738-A9FE-F9BD7D9F664D}">
      <dgm:prSet/>
      <dgm:spPr/>
      <dgm:t>
        <a:bodyPr/>
        <a:lstStyle/>
        <a:p>
          <a:r>
            <a:rPr lang="en-GB"/>
            <a:t>The 12 news structures and values that shape crime news are:</a:t>
          </a:r>
          <a:endParaRPr lang="en-US"/>
        </a:p>
      </dgm:t>
    </dgm:pt>
    <dgm:pt modelId="{586C388A-5D9F-412E-8466-787DA85FDC34}" type="parTrans" cxnId="{715C33AC-81FB-4AE8-A328-F1462A7DF566}">
      <dgm:prSet/>
      <dgm:spPr/>
      <dgm:t>
        <a:bodyPr/>
        <a:lstStyle/>
        <a:p>
          <a:endParaRPr lang="en-US"/>
        </a:p>
      </dgm:t>
    </dgm:pt>
    <dgm:pt modelId="{898D3B60-EFAD-48CE-A05B-902162D0E9CF}" type="sibTrans" cxnId="{715C33AC-81FB-4AE8-A328-F1462A7DF566}">
      <dgm:prSet/>
      <dgm:spPr/>
      <dgm:t>
        <a:bodyPr/>
        <a:lstStyle/>
        <a:p>
          <a:endParaRPr lang="en-US"/>
        </a:p>
      </dgm:t>
    </dgm:pt>
    <dgm:pt modelId="{0F6CF6BD-F2BB-43B1-BF4D-38189225259A}">
      <dgm:prSet/>
      <dgm:spPr/>
      <dgm:t>
        <a:bodyPr/>
        <a:lstStyle/>
        <a:p>
          <a:r>
            <a:rPr lang="en-GB" b="1"/>
            <a:t>Threshold</a:t>
          </a:r>
          <a:r>
            <a:rPr lang="en-GB"/>
            <a:t> – events have to meet a certain level of importance to be considered newsworthy</a:t>
          </a:r>
          <a:endParaRPr lang="en-US"/>
        </a:p>
      </dgm:t>
    </dgm:pt>
    <dgm:pt modelId="{CCE7F971-A036-41D2-8E07-BC4E0FF55DB7}" type="parTrans" cxnId="{C0616BE1-177A-46FE-8222-1B67D1496915}">
      <dgm:prSet/>
      <dgm:spPr/>
      <dgm:t>
        <a:bodyPr/>
        <a:lstStyle/>
        <a:p>
          <a:endParaRPr lang="en-US"/>
        </a:p>
      </dgm:t>
    </dgm:pt>
    <dgm:pt modelId="{76F5E345-4A2F-4C24-8A17-5BB646DF5EEC}" type="sibTrans" cxnId="{C0616BE1-177A-46FE-8222-1B67D1496915}">
      <dgm:prSet/>
      <dgm:spPr/>
      <dgm:t>
        <a:bodyPr/>
        <a:lstStyle/>
        <a:p>
          <a:endParaRPr lang="en-US"/>
        </a:p>
      </dgm:t>
    </dgm:pt>
    <dgm:pt modelId="{E57CE924-187D-47FF-80C8-68C848FD27A6}">
      <dgm:prSet/>
      <dgm:spPr/>
      <dgm:t>
        <a:bodyPr/>
        <a:lstStyle/>
        <a:p>
          <a:r>
            <a:rPr lang="en-GB" b="1"/>
            <a:t>Predictability </a:t>
          </a:r>
          <a:r>
            <a:rPr lang="en-GB"/>
            <a:t>–</a:t>
          </a:r>
          <a:r>
            <a:rPr lang="en-GB" b="1"/>
            <a:t> </a:t>
          </a:r>
          <a:r>
            <a:rPr lang="en-GB"/>
            <a:t>an event that is rare or unexpected</a:t>
          </a:r>
          <a:endParaRPr lang="en-US"/>
        </a:p>
      </dgm:t>
    </dgm:pt>
    <dgm:pt modelId="{D2A10E81-CB5F-4409-B87E-F5A73817DF13}" type="parTrans" cxnId="{E332B6B1-16DC-4C4C-94F8-3359CCED477F}">
      <dgm:prSet/>
      <dgm:spPr/>
      <dgm:t>
        <a:bodyPr/>
        <a:lstStyle/>
        <a:p>
          <a:endParaRPr lang="en-US"/>
        </a:p>
      </dgm:t>
    </dgm:pt>
    <dgm:pt modelId="{90D79680-688E-46ED-96E8-DC65FB5BBEAC}" type="sibTrans" cxnId="{E332B6B1-16DC-4C4C-94F8-3359CCED477F}">
      <dgm:prSet/>
      <dgm:spPr/>
      <dgm:t>
        <a:bodyPr/>
        <a:lstStyle/>
        <a:p>
          <a:endParaRPr lang="en-US"/>
        </a:p>
      </dgm:t>
    </dgm:pt>
    <dgm:pt modelId="{58E6178A-5339-4CE4-86E1-6A8A1C59A3D0}">
      <dgm:prSet/>
      <dgm:spPr/>
      <dgm:t>
        <a:bodyPr/>
        <a:lstStyle/>
        <a:p>
          <a:r>
            <a:rPr lang="en-GB" b="1"/>
            <a:t>Simplification</a:t>
          </a:r>
          <a:r>
            <a:rPr lang="en-GB"/>
            <a:t> – events must be reducible to a minimum number of parts/themes</a:t>
          </a:r>
          <a:endParaRPr lang="en-US"/>
        </a:p>
      </dgm:t>
    </dgm:pt>
    <dgm:pt modelId="{1E092766-8D19-4E09-BE08-DD661386E5A4}" type="parTrans" cxnId="{FC9EB907-5714-4CFB-A59A-6AA3C302033C}">
      <dgm:prSet/>
      <dgm:spPr/>
      <dgm:t>
        <a:bodyPr/>
        <a:lstStyle/>
        <a:p>
          <a:endParaRPr lang="en-US"/>
        </a:p>
      </dgm:t>
    </dgm:pt>
    <dgm:pt modelId="{D2E91990-8E1F-4872-8E0F-89402DCF61F6}" type="sibTrans" cxnId="{FC9EB907-5714-4CFB-A59A-6AA3C302033C}">
      <dgm:prSet/>
      <dgm:spPr/>
      <dgm:t>
        <a:bodyPr/>
        <a:lstStyle/>
        <a:p>
          <a:endParaRPr lang="en-US"/>
        </a:p>
      </dgm:t>
    </dgm:pt>
    <dgm:pt modelId="{C4015F39-5B0E-4B9E-B078-B45A3385DDE7}" type="pres">
      <dgm:prSet presAssocID="{44C0962A-1DAA-4AA0-B3F2-F545B434E51B}" presName="vert0" presStyleCnt="0">
        <dgm:presLayoutVars>
          <dgm:dir/>
          <dgm:animOne val="branch"/>
          <dgm:animLvl val="lvl"/>
        </dgm:presLayoutVars>
      </dgm:prSet>
      <dgm:spPr/>
    </dgm:pt>
    <dgm:pt modelId="{D6882F02-DEB0-4BCC-A75D-59D9D7ECC5CE}" type="pres">
      <dgm:prSet presAssocID="{CACBBE33-AB5F-4738-A9FE-F9BD7D9F664D}" presName="thickLine" presStyleLbl="alignNode1" presStyleIdx="0" presStyleCnt="1"/>
      <dgm:spPr/>
    </dgm:pt>
    <dgm:pt modelId="{7A1FA77F-79E8-4165-8157-1F0CCC9501BB}" type="pres">
      <dgm:prSet presAssocID="{CACBBE33-AB5F-4738-A9FE-F9BD7D9F664D}" presName="horz1" presStyleCnt="0"/>
      <dgm:spPr/>
    </dgm:pt>
    <dgm:pt modelId="{C9917452-E751-43BD-B7BF-07FE1361217B}" type="pres">
      <dgm:prSet presAssocID="{CACBBE33-AB5F-4738-A9FE-F9BD7D9F664D}" presName="tx1" presStyleLbl="revTx" presStyleIdx="0" presStyleCnt="4"/>
      <dgm:spPr/>
    </dgm:pt>
    <dgm:pt modelId="{769DB4B0-6ABB-4C49-AC98-BB23151C1BC4}" type="pres">
      <dgm:prSet presAssocID="{CACBBE33-AB5F-4738-A9FE-F9BD7D9F664D}" presName="vert1" presStyleCnt="0"/>
      <dgm:spPr/>
    </dgm:pt>
    <dgm:pt modelId="{35E90B37-98BB-4E6F-B70C-0482E690F7EE}" type="pres">
      <dgm:prSet presAssocID="{0F6CF6BD-F2BB-43B1-BF4D-38189225259A}" presName="vertSpace2a" presStyleCnt="0"/>
      <dgm:spPr/>
    </dgm:pt>
    <dgm:pt modelId="{9635C3D5-8656-44B3-8EB2-23F588D83E07}" type="pres">
      <dgm:prSet presAssocID="{0F6CF6BD-F2BB-43B1-BF4D-38189225259A}" presName="horz2" presStyleCnt="0"/>
      <dgm:spPr/>
    </dgm:pt>
    <dgm:pt modelId="{8C57F0A1-6778-4400-BF5F-F74009305435}" type="pres">
      <dgm:prSet presAssocID="{0F6CF6BD-F2BB-43B1-BF4D-38189225259A}" presName="horzSpace2" presStyleCnt="0"/>
      <dgm:spPr/>
    </dgm:pt>
    <dgm:pt modelId="{7DA09645-7B31-425E-BB9E-D4711320DD51}" type="pres">
      <dgm:prSet presAssocID="{0F6CF6BD-F2BB-43B1-BF4D-38189225259A}" presName="tx2" presStyleLbl="revTx" presStyleIdx="1" presStyleCnt="4"/>
      <dgm:spPr/>
    </dgm:pt>
    <dgm:pt modelId="{86A2A41B-2053-4ACA-A86D-F2C517EF2D9B}" type="pres">
      <dgm:prSet presAssocID="{0F6CF6BD-F2BB-43B1-BF4D-38189225259A}" presName="vert2" presStyleCnt="0"/>
      <dgm:spPr/>
    </dgm:pt>
    <dgm:pt modelId="{178FC441-D737-4C9D-B229-3D5C6F179136}" type="pres">
      <dgm:prSet presAssocID="{0F6CF6BD-F2BB-43B1-BF4D-38189225259A}" presName="thinLine2b" presStyleLbl="callout" presStyleIdx="0" presStyleCnt="3"/>
      <dgm:spPr/>
    </dgm:pt>
    <dgm:pt modelId="{0E326DDF-A67D-46C9-8B56-832B31550058}" type="pres">
      <dgm:prSet presAssocID="{0F6CF6BD-F2BB-43B1-BF4D-38189225259A}" presName="vertSpace2b" presStyleCnt="0"/>
      <dgm:spPr/>
    </dgm:pt>
    <dgm:pt modelId="{014E8CD5-4DEA-4639-A18C-9F3AFEB2FAB8}" type="pres">
      <dgm:prSet presAssocID="{E57CE924-187D-47FF-80C8-68C848FD27A6}" presName="horz2" presStyleCnt="0"/>
      <dgm:spPr/>
    </dgm:pt>
    <dgm:pt modelId="{2628C938-A590-4CBF-ADEC-156A21105A3A}" type="pres">
      <dgm:prSet presAssocID="{E57CE924-187D-47FF-80C8-68C848FD27A6}" presName="horzSpace2" presStyleCnt="0"/>
      <dgm:spPr/>
    </dgm:pt>
    <dgm:pt modelId="{A35A7410-E254-4D33-BAF3-D17B5E8B361C}" type="pres">
      <dgm:prSet presAssocID="{E57CE924-187D-47FF-80C8-68C848FD27A6}" presName="tx2" presStyleLbl="revTx" presStyleIdx="2" presStyleCnt="4"/>
      <dgm:spPr/>
    </dgm:pt>
    <dgm:pt modelId="{51D12908-04D2-4877-8A02-8BFAE8A614D5}" type="pres">
      <dgm:prSet presAssocID="{E57CE924-187D-47FF-80C8-68C848FD27A6}" presName="vert2" presStyleCnt="0"/>
      <dgm:spPr/>
    </dgm:pt>
    <dgm:pt modelId="{6CF57F8A-0828-4E07-A106-78936C44D2ED}" type="pres">
      <dgm:prSet presAssocID="{E57CE924-187D-47FF-80C8-68C848FD27A6}" presName="thinLine2b" presStyleLbl="callout" presStyleIdx="1" presStyleCnt="3"/>
      <dgm:spPr/>
    </dgm:pt>
    <dgm:pt modelId="{E7C250E4-519F-456A-A766-7ADCF548CD73}" type="pres">
      <dgm:prSet presAssocID="{E57CE924-187D-47FF-80C8-68C848FD27A6}" presName="vertSpace2b" presStyleCnt="0"/>
      <dgm:spPr/>
    </dgm:pt>
    <dgm:pt modelId="{951AB49E-CFD8-423C-A094-72F9FE81C963}" type="pres">
      <dgm:prSet presAssocID="{58E6178A-5339-4CE4-86E1-6A8A1C59A3D0}" presName="horz2" presStyleCnt="0"/>
      <dgm:spPr/>
    </dgm:pt>
    <dgm:pt modelId="{54C6784F-898A-4E6C-8460-C3381FD0D4F0}" type="pres">
      <dgm:prSet presAssocID="{58E6178A-5339-4CE4-86E1-6A8A1C59A3D0}" presName="horzSpace2" presStyleCnt="0"/>
      <dgm:spPr/>
    </dgm:pt>
    <dgm:pt modelId="{4C0E566D-117C-4C07-9048-4EAA963135EE}" type="pres">
      <dgm:prSet presAssocID="{58E6178A-5339-4CE4-86E1-6A8A1C59A3D0}" presName="tx2" presStyleLbl="revTx" presStyleIdx="3" presStyleCnt="4"/>
      <dgm:spPr/>
    </dgm:pt>
    <dgm:pt modelId="{51CDBCC3-43EF-4F93-9BC2-909E8C4CF519}" type="pres">
      <dgm:prSet presAssocID="{58E6178A-5339-4CE4-86E1-6A8A1C59A3D0}" presName="vert2" presStyleCnt="0"/>
      <dgm:spPr/>
    </dgm:pt>
    <dgm:pt modelId="{A40D63C5-0921-4A88-B803-4724444A08D2}" type="pres">
      <dgm:prSet presAssocID="{58E6178A-5339-4CE4-86E1-6A8A1C59A3D0}" presName="thinLine2b" presStyleLbl="callout" presStyleIdx="2" presStyleCnt="3"/>
      <dgm:spPr/>
    </dgm:pt>
    <dgm:pt modelId="{CA2BDB47-17A3-4335-A712-DA225AC67E37}" type="pres">
      <dgm:prSet presAssocID="{58E6178A-5339-4CE4-86E1-6A8A1C59A3D0}" presName="vertSpace2b" presStyleCnt="0"/>
      <dgm:spPr/>
    </dgm:pt>
  </dgm:ptLst>
  <dgm:cxnLst>
    <dgm:cxn modelId="{FC9EB907-5714-4CFB-A59A-6AA3C302033C}" srcId="{CACBBE33-AB5F-4738-A9FE-F9BD7D9F664D}" destId="{58E6178A-5339-4CE4-86E1-6A8A1C59A3D0}" srcOrd="2" destOrd="0" parTransId="{1E092766-8D19-4E09-BE08-DD661386E5A4}" sibTransId="{D2E91990-8E1F-4872-8E0F-89402DCF61F6}"/>
    <dgm:cxn modelId="{816BE436-E3B2-471E-B2C8-E669D7F92829}" type="presOf" srcId="{0F6CF6BD-F2BB-43B1-BF4D-38189225259A}" destId="{7DA09645-7B31-425E-BB9E-D4711320DD51}" srcOrd="0" destOrd="0" presId="urn:microsoft.com/office/officeart/2008/layout/LinedList"/>
    <dgm:cxn modelId="{E5672542-6DF0-45F5-BE27-6C3FED5A799A}" type="presOf" srcId="{58E6178A-5339-4CE4-86E1-6A8A1C59A3D0}" destId="{4C0E566D-117C-4C07-9048-4EAA963135EE}" srcOrd="0" destOrd="0" presId="urn:microsoft.com/office/officeart/2008/layout/LinedList"/>
    <dgm:cxn modelId="{2AE3FC83-B395-4978-A18C-08341DDF8B08}" type="presOf" srcId="{CACBBE33-AB5F-4738-A9FE-F9BD7D9F664D}" destId="{C9917452-E751-43BD-B7BF-07FE1361217B}" srcOrd="0" destOrd="0" presId="urn:microsoft.com/office/officeart/2008/layout/LinedList"/>
    <dgm:cxn modelId="{715C33AC-81FB-4AE8-A328-F1462A7DF566}" srcId="{44C0962A-1DAA-4AA0-B3F2-F545B434E51B}" destId="{CACBBE33-AB5F-4738-A9FE-F9BD7D9F664D}" srcOrd="0" destOrd="0" parTransId="{586C388A-5D9F-412E-8466-787DA85FDC34}" sibTransId="{898D3B60-EFAD-48CE-A05B-902162D0E9CF}"/>
    <dgm:cxn modelId="{E332B6B1-16DC-4C4C-94F8-3359CCED477F}" srcId="{CACBBE33-AB5F-4738-A9FE-F9BD7D9F664D}" destId="{E57CE924-187D-47FF-80C8-68C848FD27A6}" srcOrd="1" destOrd="0" parTransId="{D2A10E81-CB5F-4409-B87E-F5A73817DF13}" sibTransId="{90D79680-688E-46ED-96E8-DC65FB5BBEAC}"/>
    <dgm:cxn modelId="{C17C4BC9-01DD-4C5A-8B04-61882A46315F}" type="presOf" srcId="{E57CE924-187D-47FF-80C8-68C848FD27A6}" destId="{A35A7410-E254-4D33-BAF3-D17B5E8B361C}" srcOrd="0" destOrd="0" presId="urn:microsoft.com/office/officeart/2008/layout/LinedList"/>
    <dgm:cxn modelId="{C0616BE1-177A-46FE-8222-1B67D1496915}" srcId="{CACBBE33-AB5F-4738-A9FE-F9BD7D9F664D}" destId="{0F6CF6BD-F2BB-43B1-BF4D-38189225259A}" srcOrd="0" destOrd="0" parTransId="{CCE7F971-A036-41D2-8E07-BC4E0FF55DB7}" sibTransId="{76F5E345-4A2F-4C24-8A17-5BB646DF5EEC}"/>
    <dgm:cxn modelId="{BD7D5FE5-4A84-4AB4-B966-D3DF28E15E23}" type="presOf" srcId="{44C0962A-1DAA-4AA0-B3F2-F545B434E51B}" destId="{C4015F39-5B0E-4B9E-B078-B45A3385DDE7}" srcOrd="0" destOrd="0" presId="urn:microsoft.com/office/officeart/2008/layout/LinedList"/>
    <dgm:cxn modelId="{F54497D1-A3E9-4347-AF8C-86444BB432FC}" type="presParOf" srcId="{C4015F39-5B0E-4B9E-B078-B45A3385DDE7}" destId="{D6882F02-DEB0-4BCC-A75D-59D9D7ECC5CE}" srcOrd="0" destOrd="0" presId="urn:microsoft.com/office/officeart/2008/layout/LinedList"/>
    <dgm:cxn modelId="{5135AAD4-07F3-49F6-8E7C-9B263BA18D46}" type="presParOf" srcId="{C4015F39-5B0E-4B9E-B078-B45A3385DDE7}" destId="{7A1FA77F-79E8-4165-8157-1F0CCC9501BB}" srcOrd="1" destOrd="0" presId="urn:microsoft.com/office/officeart/2008/layout/LinedList"/>
    <dgm:cxn modelId="{A06D343E-93AD-4125-A958-348BCC31A13D}" type="presParOf" srcId="{7A1FA77F-79E8-4165-8157-1F0CCC9501BB}" destId="{C9917452-E751-43BD-B7BF-07FE1361217B}" srcOrd="0" destOrd="0" presId="urn:microsoft.com/office/officeart/2008/layout/LinedList"/>
    <dgm:cxn modelId="{7A564216-8E97-4FCD-8D51-CB4B999610A9}" type="presParOf" srcId="{7A1FA77F-79E8-4165-8157-1F0CCC9501BB}" destId="{769DB4B0-6ABB-4C49-AC98-BB23151C1BC4}" srcOrd="1" destOrd="0" presId="urn:microsoft.com/office/officeart/2008/layout/LinedList"/>
    <dgm:cxn modelId="{EC3B4656-E9BA-4A0E-816A-EDF5FA5AC2FF}" type="presParOf" srcId="{769DB4B0-6ABB-4C49-AC98-BB23151C1BC4}" destId="{35E90B37-98BB-4E6F-B70C-0482E690F7EE}" srcOrd="0" destOrd="0" presId="urn:microsoft.com/office/officeart/2008/layout/LinedList"/>
    <dgm:cxn modelId="{17249344-E98C-4C3E-BDEC-B7008DAB84C2}" type="presParOf" srcId="{769DB4B0-6ABB-4C49-AC98-BB23151C1BC4}" destId="{9635C3D5-8656-44B3-8EB2-23F588D83E07}" srcOrd="1" destOrd="0" presId="urn:microsoft.com/office/officeart/2008/layout/LinedList"/>
    <dgm:cxn modelId="{11E126A2-ACE6-4C17-BF6C-E0BB35AE5AA4}" type="presParOf" srcId="{9635C3D5-8656-44B3-8EB2-23F588D83E07}" destId="{8C57F0A1-6778-4400-BF5F-F74009305435}" srcOrd="0" destOrd="0" presId="urn:microsoft.com/office/officeart/2008/layout/LinedList"/>
    <dgm:cxn modelId="{733ADEDE-5A50-45F8-AA49-75801C0DFB8C}" type="presParOf" srcId="{9635C3D5-8656-44B3-8EB2-23F588D83E07}" destId="{7DA09645-7B31-425E-BB9E-D4711320DD51}" srcOrd="1" destOrd="0" presId="urn:microsoft.com/office/officeart/2008/layout/LinedList"/>
    <dgm:cxn modelId="{95BEA2C3-9F47-4746-891A-E45C4AE3EBA3}" type="presParOf" srcId="{9635C3D5-8656-44B3-8EB2-23F588D83E07}" destId="{86A2A41B-2053-4ACA-A86D-F2C517EF2D9B}" srcOrd="2" destOrd="0" presId="urn:microsoft.com/office/officeart/2008/layout/LinedList"/>
    <dgm:cxn modelId="{2B23E1AC-129E-45F6-8B45-F06E50B4ACDA}" type="presParOf" srcId="{769DB4B0-6ABB-4C49-AC98-BB23151C1BC4}" destId="{178FC441-D737-4C9D-B229-3D5C6F179136}" srcOrd="2" destOrd="0" presId="urn:microsoft.com/office/officeart/2008/layout/LinedList"/>
    <dgm:cxn modelId="{6C44B2AF-8A24-4B56-83FB-CC51D6885452}" type="presParOf" srcId="{769DB4B0-6ABB-4C49-AC98-BB23151C1BC4}" destId="{0E326DDF-A67D-46C9-8B56-832B31550058}" srcOrd="3" destOrd="0" presId="urn:microsoft.com/office/officeart/2008/layout/LinedList"/>
    <dgm:cxn modelId="{C9D7ABE4-2A11-4F85-A407-C29B501D4026}" type="presParOf" srcId="{769DB4B0-6ABB-4C49-AC98-BB23151C1BC4}" destId="{014E8CD5-4DEA-4639-A18C-9F3AFEB2FAB8}" srcOrd="4" destOrd="0" presId="urn:microsoft.com/office/officeart/2008/layout/LinedList"/>
    <dgm:cxn modelId="{FF50F6E7-6A7E-4E75-BAE9-E84AC76B90AA}" type="presParOf" srcId="{014E8CD5-4DEA-4639-A18C-9F3AFEB2FAB8}" destId="{2628C938-A590-4CBF-ADEC-156A21105A3A}" srcOrd="0" destOrd="0" presId="urn:microsoft.com/office/officeart/2008/layout/LinedList"/>
    <dgm:cxn modelId="{FA1F7B1B-7E7C-49EB-BF6A-CC62ADDD8C66}" type="presParOf" srcId="{014E8CD5-4DEA-4639-A18C-9F3AFEB2FAB8}" destId="{A35A7410-E254-4D33-BAF3-D17B5E8B361C}" srcOrd="1" destOrd="0" presId="urn:microsoft.com/office/officeart/2008/layout/LinedList"/>
    <dgm:cxn modelId="{C4C016AC-3CD6-4417-8FD2-6E2175F71741}" type="presParOf" srcId="{014E8CD5-4DEA-4639-A18C-9F3AFEB2FAB8}" destId="{51D12908-04D2-4877-8A02-8BFAE8A614D5}" srcOrd="2" destOrd="0" presId="urn:microsoft.com/office/officeart/2008/layout/LinedList"/>
    <dgm:cxn modelId="{637B0C2B-7990-4A36-81D0-7BECF6976E0D}" type="presParOf" srcId="{769DB4B0-6ABB-4C49-AC98-BB23151C1BC4}" destId="{6CF57F8A-0828-4E07-A106-78936C44D2ED}" srcOrd="5" destOrd="0" presId="urn:microsoft.com/office/officeart/2008/layout/LinedList"/>
    <dgm:cxn modelId="{3DA43450-306D-4C8B-AB5F-60B59C9B0F19}" type="presParOf" srcId="{769DB4B0-6ABB-4C49-AC98-BB23151C1BC4}" destId="{E7C250E4-519F-456A-A766-7ADCF548CD73}" srcOrd="6" destOrd="0" presId="urn:microsoft.com/office/officeart/2008/layout/LinedList"/>
    <dgm:cxn modelId="{78E93B82-67A8-4AB5-963A-F9A3626EEC04}" type="presParOf" srcId="{769DB4B0-6ABB-4C49-AC98-BB23151C1BC4}" destId="{951AB49E-CFD8-423C-A094-72F9FE81C963}" srcOrd="7" destOrd="0" presId="urn:microsoft.com/office/officeart/2008/layout/LinedList"/>
    <dgm:cxn modelId="{1C0B195F-5405-4D80-B546-6B6C1725A6CA}" type="presParOf" srcId="{951AB49E-CFD8-423C-A094-72F9FE81C963}" destId="{54C6784F-898A-4E6C-8460-C3381FD0D4F0}" srcOrd="0" destOrd="0" presId="urn:microsoft.com/office/officeart/2008/layout/LinedList"/>
    <dgm:cxn modelId="{1F6FB498-8AB8-414E-B162-988629C77A43}" type="presParOf" srcId="{951AB49E-CFD8-423C-A094-72F9FE81C963}" destId="{4C0E566D-117C-4C07-9048-4EAA963135EE}" srcOrd="1" destOrd="0" presId="urn:microsoft.com/office/officeart/2008/layout/LinedList"/>
    <dgm:cxn modelId="{420707B6-589E-46EC-9334-0E2F9938E3D6}" type="presParOf" srcId="{951AB49E-CFD8-423C-A094-72F9FE81C963}" destId="{51CDBCC3-43EF-4F93-9BC2-909E8C4CF519}" srcOrd="2" destOrd="0" presId="urn:microsoft.com/office/officeart/2008/layout/LinedList"/>
    <dgm:cxn modelId="{AD32B297-4780-4EE7-9F78-DC6A111034FE}" type="presParOf" srcId="{769DB4B0-6ABB-4C49-AC98-BB23151C1BC4}" destId="{A40D63C5-0921-4A88-B803-4724444A08D2}" srcOrd="8" destOrd="0" presId="urn:microsoft.com/office/officeart/2008/layout/LinedList"/>
    <dgm:cxn modelId="{ACAC00BF-3432-47D1-8B8A-8035FF4E24D4}" type="presParOf" srcId="{769DB4B0-6ABB-4C49-AC98-BB23151C1BC4}" destId="{CA2BDB47-17A3-4335-A712-DA225AC67E37}"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4942E5-AEBB-4E44-B090-C4D0E104EA5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03AEBAD-586F-49A5-B9DE-3CBF4E2DB1E8}">
      <dgm:prSet/>
      <dgm:spPr/>
      <dgm:t>
        <a:bodyPr/>
        <a:lstStyle/>
        <a:p>
          <a:r>
            <a:rPr lang="en-GB" b="1"/>
            <a:t>Individualism</a:t>
          </a:r>
          <a:r>
            <a:rPr lang="en-GB"/>
            <a:t> – individual definitions of crime which highlight individual responses are preferred to complex cultural and political explanations  </a:t>
          </a:r>
          <a:endParaRPr lang="en-US"/>
        </a:p>
      </dgm:t>
    </dgm:pt>
    <dgm:pt modelId="{970E5CFF-8DA0-4D9D-BFBC-890749E2C97B}" type="parTrans" cxnId="{E8A454F1-7001-4DD3-B347-7081CA4A05EC}">
      <dgm:prSet/>
      <dgm:spPr/>
      <dgm:t>
        <a:bodyPr/>
        <a:lstStyle/>
        <a:p>
          <a:endParaRPr lang="en-US"/>
        </a:p>
      </dgm:t>
    </dgm:pt>
    <dgm:pt modelId="{7237646A-6DA9-449D-99AC-3873A184CF64}" type="sibTrans" cxnId="{E8A454F1-7001-4DD3-B347-7081CA4A05EC}">
      <dgm:prSet/>
      <dgm:spPr/>
      <dgm:t>
        <a:bodyPr/>
        <a:lstStyle/>
        <a:p>
          <a:endParaRPr lang="en-US"/>
        </a:p>
      </dgm:t>
    </dgm:pt>
    <dgm:pt modelId="{C5594F9E-256B-4A0D-A638-4D551C182E90}">
      <dgm:prSet/>
      <dgm:spPr/>
      <dgm:t>
        <a:bodyPr/>
        <a:lstStyle/>
        <a:p>
          <a:r>
            <a:rPr lang="en-GB" b="1"/>
            <a:t>Risk</a:t>
          </a:r>
          <a:r>
            <a:rPr lang="en-GB"/>
            <a:t> – modern life characterised by risk, a story meets the risk threshold if the offender is still at large</a:t>
          </a:r>
          <a:endParaRPr lang="en-US"/>
        </a:p>
      </dgm:t>
    </dgm:pt>
    <dgm:pt modelId="{023C43D9-3A59-4DA8-8D1C-DBD404E14A42}" type="parTrans" cxnId="{6334C45A-647B-4FFE-886E-7CE09D9D935B}">
      <dgm:prSet/>
      <dgm:spPr/>
      <dgm:t>
        <a:bodyPr/>
        <a:lstStyle/>
        <a:p>
          <a:endParaRPr lang="en-US"/>
        </a:p>
      </dgm:t>
    </dgm:pt>
    <dgm:pt modelId="{667F19A6-D453-41C9-8675-C5772608D0E7}" type="sibTrans" cxnId="{6334C45A-647B-4FFE-886E-7CE09D9D935B}">
      <dgm:prSet/>
      <dgm:spPr/>
      <dgm:t>
        <a:bodyPr/>
        <a:lstStyle/>
        <a:p>
          <a:endParaRPr lang="en-US"/>
        </a:p>
      </dgm:t>
    </dgm:pt>
    <dgm:pt modelId="{1562487D-12E0-4645-A894-3EF026B8117E}">
      <dgm:prSet/>
      <dgm:spPr/>
      <dgm:t>
        <a:bodyPr/>
        <a:lstStyle/>
        <a:p>
          <a:r>
            <a:rPr lang="en-GB" b="1"/>
            <a:t>Sex</a:t>
          </a:r>
          <a:r>
            <a:rPr lang="en-GB"/>
            <a:t> – one of the more salient news values is sex. Crimes of a sexual nature are over-reported distorting the picture the public receive</a:t>
          </a:r>
          <a:endParaRPr lang="en-US"/>
        </a:p>
      </dgm:t>
    </dgm:pt>
    <dgm:pt modelId="{0F8AA2EC-D061-4C9B-B0DA-6031C8A96990}" type="parTrans" cxnId="{D8CB1648-C2CF-47CE-AFBC-C43229E212A4}">
      <dgm:prSet/>
      <dgm:spPr/>
      <dgm:t>
        <a:bodyPr/>
        <a:lstStyle/>
        <a:p>
          <a:endParaRPr lang="en-US"/>
        </a:p>
      </dgm:t>
    </dgm:pt>
    <dgm:pt modelId="{BD885314-299C-4D99-9C28-8BEEAC73C743}" type="sibTrans" cxnId="{D8CB1648-C2CF-47CE-AFBC-C43229E212A4}">
      <dgm:prSet/>
      <dgm:spPr/>
      <dgm:t>
        <a:bodyPr/>
        <a:lstStyle/>
        <a:p>
          <a:endParaRPr lang="en-US"/>
        </a:p>
      </dgm:t>
    </dgm:pt>
    <dgm:pt modelId="{9CC79E08-5C99-4244-80AB-B5C25A4FA9F1}">
      <dgm:prSet/>
      <dgm:spPr/>
      <dgm:t>
        <a:bodyPr/>
        <a:lstStyle/>
        <a:p>
          <a:r>
            <a:rPr lang="en-GB" b="1"/>
            <a:t>Celebrity or high status persons </a:t>
          </a:r>
          <a:r>
            <a:rPr lang="en-GB"/>
            <a:t>– a story is more likely to reach the news if it has a well known name attached to it</a:t>
          </a:r>
          <a:endParaRPr lang="en-US"/>
        </a:p>
      </dgm:t>
    </dgm:pt>
    <dgm:pt modelId="{2D183144-DFD2-4470-9599-C689BB8D3E0B}" type="parTrans" cxnId="{93C08DDB-420E-4385-8F70-474AAD5E2A9E}">
      <dgm:prSet/>
      <dgm:spPr/>
      <dgm:t>
        <a:bodyPr/>
        <a:lstStyle/>
        <a:p>
          <a:endParaRPr lang="en-US"/>
        </a:p>
      </dgm:t>
    </dgm:pt>
    <dgm:pt modelId="{DD6A265A-8EA0-4700-AEFC-EB1364C17E16}" type="sibTrans" cxnId="{93C08DDB-420E-4385-8F70-474AAD5E2A9E}">
      <dgm:prSet/>
      <dgm:spPr/>
      <dgm:t>
        <a:bodyPr/>
        <a:lstStyle/>
        <a:p>
          <a:endParaRPr lang="en-US"/>
        </a:p>
      </dgm:t>
    </dgm:pt>
    <dgm:pt modelId="{6C75BDCA-25F9-4533-81BC-060E76E3ED4E}" type="pres">
      <dgm:prSet presAssocID="{424942E5-AEBB-4E44-B090-C4D0E104EA56}" presName="vert0" presStyleCnt="0">
        <dgm:presLayoutVars>
          <dgm:dir/>
          <dgm:animOne val="branch"/>
          <dgm:animLvl val="lvl"/>
        </dgm:presLayoutVars>
      </dgm:prSet>
      <dgm:spPr/>
    </dgm:pt>
    <dgm:pt modelId="{F75B0DBB-4346-426E-85CD-15BD1CFB7B90}" type="pres">
      <dgm:prSet presAssocID="{803AEBAD-586F-49A5-B9DE-3CBF4E2DB1E8}" presName="thickLine" presStyleLbl="alignNode1" presStyleIdx="0" presStyleCnt="4"/>
      <dgm:spPr/>
    </dgm:pt>
    <dgm:pt modelId="{B305425D-E9D7-4B93-8938-D399CC69A9BD}" type="pres">
      <dgm:prSet presAssocID="{803AEBAD-586F-49A5-B9DE-3CBF4E2DB1E8}" presName="horz1" presStyleCnt="0"/>
      <dgm:spPr/>
    </dgm:pt>
    <dgm:pt modelId="{B876BA59-A5BC-404C-9E34-3141E4D23CA6}" type="pres">
      <dgm:prSet presAssocID="{803AEBAD-586F-49A5-B9DE-3CBF4E2DB1E8}" presName="tx1" presStyleLbl="revTx" presStyleIdx="0" presStyleCnt="4"/>
      <dgm:spPr/>
    </dgm:pt>
    <dgm:pt modelId="{93945EA4-0EBB-4DA5-BD7D-0DF263B323CD}" type="pres">
      <dgm:prSet presAssocID="{803AEBAD-586F-49A5-B9DE-3CBF4E2DB1E8}" presName="vert1" presStyleCnt="0"/>
      <dgm:spPr/>
    </dgm:pt>
    <dgm:pt modelId="{63BAACEF-3638-4E2A-8518-A934320499E2}" type="pres">
      <dgm:prSet presAssocID="{C5594F9E-256B-4A0D-A638-4D551C182E90}" presName="thickLine" presStyleLbl="alignNode1" presStyleIdx="1" presStyleCnt="4"/>
      <dgm:spPr/>
    </dgm:pt>
    <dgm:pt modelId="{3D2B6DD3-5533-4D46-8722-640D026FEF09}" type="pres">
      <dgm:prSet presAssocID="{C5594F9E-256B-4A0D-A638-4D551C182E90}" presName="horz1" presStyleCnt="0"/>
      <dgm:spPr/>
    </dgm:pt>
    <dgm:pt modelId="{5C3C5C30-E41E-4D5C-A588-F955B3F91565}" type="pres">
      <dgm:prSet presAssocID="{C5594F9E-256B-4A0D-A638-4D551C182E90}" presName="tx1" presStyleLbl="revTx" presStyleIdx="1" presStyleCnt="4"/>
      <dgm:spPr/>
    </dgm:pt>
    <dgm:pt modelId="{FC83287C-592E-4A0A-9772-2C9FC8AE6602}" type="pres">
      <dgm:prSet presAssocID="{C5594F9E-256B-4A0D-A638-4D551C182E90}" presName="vert1" presStyleCnt="0"/>
      <dgm:spPr/>
    </dgm:pt>
    <dgm:pt modelId="{3CAEF12B-B3D1-4C00-8417-1D6CAC32A32E}" type="pres">
      <dgm:prSet presAssocID="{1562487D-12E0-4645-A894-3EF026B8117E}" presName="thickLine" presStyleLbl="alignNode1" presStyleIdx="2" presStyleCnt="4"/>
      <dgm:spPr/>
    </dgm:pt>
    <dgm:pt modelId="{B1DA6305-2B99-4B32-8C11-1962E9049387}" type="pres">
      <dgm:prSet presAssocID="{1562487D-12E0-4645-A894-3EF026B8117E}" presName="horz1" presStyleCnt="0"/>
      <dgm:spPr/>
    </dgm:pt>
    <dgm:pt modelId="{DA8573C6-6662-48A0-9B16-B65517B25F77}" type="pres">
      <dgm:prSet presAssocID="{1562487D-12E0-4645-A894-3EF026B8117E}" presName="tx1" presStyleLbl="revTx" presStyleIdx="2" presStyleCnt="4"/>
      <dgm:spPr/>
    </dgm:pt>
    <dgm:pt modelId="{700433B4-9007-4404-98BD-EF6BD2D0BD63}" type="pres">
      <dgm:prSet presAssocID="{1562487D-12E0-4645-A894-3EF026B8117E}" presName="vert1" presStyleCnt="0"/>
      <dgm:spPr/>
    </dgm:pt>
    <dgm:pt modelId="{77F27790-7887-4992-B475-6031CF446C0C}" type="pres">
      <dgm:prSet presAssocID="{9CC79E08-5C99-4244-80AB-B5C25A4FA9F1}" presName="thickLine" presStyleLbl="alignNode1" presStyleIdx="3" presStyleCnt="4"/>
      <dgm:spPr/>
    </dgm:pt>
    <dgm:pt modelId="{A4B7B572-4184-43EF-B877-9FD72C316DD4}" type="pres">
      <dgm:prSet presAssocID="{9CC79E08-5C99-4244-80AB-B5C25A4FA9F1}" presName="horz1" presStyleCnt="0"/>
      <dgm:spPr/>
    </dgm:pt>
    <dgm:pt modelId="{D88C6BC2-4FC6-4517-93B4-55F3867F926B}" type="pres">
      <dgm:prSet presAssocID="{9CC79E08-5C99-4244-80AB-B5C25A4FA9F1}" presName="tx1" presStyleLbl="revTx" presStyleIdx="3" presStyleCnt="4"/>
      <dgm:spPr/>
    </dgm:pt>
    <dgm:pt modelId="{8894CC78-9FD0-48B7-82B9-06CE25E3F58F}" type="pres">
      <dgm:prSet presAssocID="{9CC79E08-5C99-4244-80AB-B5C25A4FA9F1}" presName="vert1" presStyleCnt="0"/>
      <dgm:spPr/>
    </dgm:pt>
  </dgm:ptLst>
  <dgm:cxnLst>
    <dgm:cxn modelId="{6FC01D1D-A39D-4A68-8D84-5F6E4C2B5D7E}" type="presOf" srcId="{C5594F9E-256B-4A0D-A638-4D551C182E90}" destId="{5C3C5C30-E41E-4D5C-A588-F955B3F91565}" srcOrd="0" destOrd="0" presId="urn:microsoft.com/office/officeart/2008/layout/LinedList"/>
    <dgm:cxn modelId="{A1901133-7BF1-47A2-922C-04DE2AAEC166}" type="presOf" srcId="{803AEBAD-586F-49A5-B9DE-3CBF4E2DB1E8}" destId="{B876BA59-A5BC-404C-9E34-3141E4D23CA6}" srcOrd="0" destOrd="0" presId="urn:microsoft.com/office/officeart/2008/layout/LinedList"/>
    <dgm:cxn modelId="{D8CB1648-C2CF-47CE-AFBC-C43229E212A4}" srcId="{424942E5-AEBB-4E44-B090-C4D0E104EA56}" destId="{1562487D-12E0-4645-A894-3EF026B8117E}" srcOrd="2" destOrd="0" parTransId="{0F8AA2EC-D061-4C9B-B0DA-6031C8A96990}" sibTransId="{BD885314-299C-4D99-9C28-8BEEAC73C743}"/>
    <dgm:cxn modelId="{6334C45A-647B-4FFE-886E-7CE09D9D935B}" srcId="{424942E5-AEBB-4E44-B090-C4D0E104EA56}" destId="{C5594F9E-256B-4A0D-A638-4D551C182E90}" srcOrd="1" destOrd="0" parTransId="{023C43D9-3A59-4DA8-8D1C-DBD404E14A42}" sibTransId="{667F19A6-D453-41C9-8675-C5772608D0E7}"/>
    <dgm:cxn modelId="{BDF132C5-6D63-4558-B526-251ABF0F6CC2}" type="presOf" srcId="{424942E5-AEBB-4E44-B090-C4D0E104EA56}" destId="{6C75BDCA-25F9-4533-81BC-060E76E3ED4E}" srcOrd="0" destOrd="0" presId="urn:microsoft.com/office/officeart/2008/layout/LinedList"/>
    <dgm:cxn modelId="{A15A58D8-BDBC-4A19-BB75-861F7890AF71}" type="presOf" srcId="{1562487D-12E0-4645-A894-3EF026B8117E}" destId="{DA8573C6-6662-48A0-9B16-B65517B25F77}" srcOrd="0" destOrd="0" presId="urn:microsoft.com/office/officeart/2008/layout/LinedList"/>
    <dgm:cxn modelId="{93C08DDB-420E-4385-8F70-474AAD5E2A9E}" srcId="{424942E5-AEBB-4E44-B090-C4D0E104EA56}" destId="{9CC79E08-5C99-4244-80AB-B5C25A4FA9F1}" srcOrd="3" destOrd="0" parTransId="{2D183144-DFD2-4470-9599-C689BB8D3E0B}" sibTransId="{DD6A265A-8EA0-4700-AEFC-EB1364C17E16}"/>
    <dgm:cxn modelId="{35B1A7E6-D845-497E-B998-CC2BA97DEB99}" type="presOf" srcId="{9CC79E08-5C99-4244-80AB-B5C25A4FA9F1}" destId="{D88C6BC2-4FC6-4517-93B4-55F3867F926B}" srcOrd="0" destOrd="0" presId="urn:microsoft.com/office/officeart/2008/layout/LinedList"/>
    <dgm:cxn modelId="{E8A454F1-7001-4DD3-B347-7081CA4A05EC}" srcId="{424942E5-AEBB-4E44-B090-C4D0E104EA56}" destId="{803AEBAD-586F-49A5-B9DE-3CBF4E2DB1E8}" srcOrd="0" destOrd="0" parTransId="{970E5CFF-8DA0-4D9D-BFBC-890749E2C97B}" sibTransId="{7237646A-6DA9-449D-99AC-3873A184CF64}"/>
    <dgm:cxn modelId="{C6C836AE-C45F-43A1-8D79-548B24DE66B2}" type="presParOf" srcId="{6C75BDCA-25F9-4533-81BC-060E76E3ED4E}" destId="{F75B0DBB-4346-426E-85CD-15BD1CFB7B90}" srcOrd="0" destOrd="0" presId="urn:microsoft.com/office/officeart/2008/layout/LinedList"/>
    <dgm:cxn modelId="{8AB10427-AB68-4E6A-9E7E-625B40DCD87C}" type="presParOf" srcId="{6C75BDCA-25F9-4533-81BC-060E76E3ED4E}" destId="{B305425D-E9D7-4B93-8938-D399CC69A9BD}" srcOrd="1" destOrd="0" presId="urn:microsoft.com/office/officeart/2008/layout/LinedList"/>
    <dgm:cxn modelId="{1B6B6060-E53D-49C1-B34C-0F1BF970B49E}" type="presParOf" srcId="{B305425D-E9D7-4B93-8938-D399CC69A9BD}" destId="{B876BA59-A5BC-404C-9E34-3141E4D23CA6}" srcOrd="0" destOrd="0" presId="urn:microsoft.com/office/officeart/2008/layout/LinedList"/>
    <dgm:cxn modelId="{9968A527-B9CA-4BF9-A7A2-66EEA2681DEA}" type="presParOf" srcId="{B305425D-E9D7-4B93-8938-D399CC69A9BD}" destId="{93945EA4-0EBB-4DA5-BD7D-0DF263B323CD}" srcOrd="1" destOrd="0" presId="urn:microsoft.com/office/officeart/2008/layout/LinedList"/>
    <dgm:cxn modelId="{D5D6CEE2-874D-4243-A252-58A3BCA23138}" type="presParOf" srcId="{6C75BDCA-25F9-4533-81BC-060E76E3ED4E}" destId="{63BAACEF-3638-4E2A-8518-A934320499E2}" srcOrd="2" destOrd="0" presId="urn:microsoft.com/office/officeart/2008/layout/LinedList"/>
    <dgm:cxn modelId="{BDF91282-1FD5-4AD2-BC03-160702160D93}" type="presParOf" srcId="{6C75BDCA-25F9-4533-81BC-060E76E3ED4E}" destId="{3D2B6DD3-5533-4D46-8722-640D026FEF09}" srcOrd="3" destOrd="0" presId="urn:microsoft.com/office/officeart/2008/layout/LinedList"/>
    <dgm:cxn modelId="{C6E73E8B-6E31-4722-AF32-01F42301A290}" type="presParOf" srcId="{3D2B6DD3-5533-4D46-8722-640D026FEF09}" destId="{5C3C5C30-E41E-4D5C-A588-F955B3F91565}" srcOrd="0" destOrd="0" presId="urn:microsoft.com/office/officeart/2008/layout/LinedList"/>
    <dgm:cxn modelId="{255D1E9E-F574-47A3-97BB-60E59A416A61}" type="presParOf" srcId="{3D2B6DD3-5533-4D46-8722-640D026FEF09}" destId="{FC83287C-592E-4A0A-9772-2C9FC8AE6602}" srcOrd="1" destOrd="0" presId="urn:microsoft.com/office/officeart/2008/layout/LinedList"/>
    <dgm:cxn modelId="{713E9C44-BCD8-410F-B404-9D1CF3EFDB33}" type="presParOf" srcId="{6C75BDCA-25F9-4533-81BC-060E76E3ED4E}" destId="{3CAEF12B-B3D1-4C00-8417-1D6CAC32A32E}" srcOrd="4" destOrd="0" presId="urn:microsoft.com/office/officeart/2008/layout/LinedList"/>
    <dgm:cxn modelId="{E3E714C6-C120-4E9C-84E2-6EDF29F95C8D}" type="presParOf" srcId="{6C75BDCA-25F9-4533-81BC-060E76E3ED4E}" destId="{B1DA6305-2B99-4B32-8C11-1962E9049387}" srcOrd="5" destOrd="0" presId="urn:microsoft.com/office/officeart/2008/layout/LinedList"/>
    <dgm:cxn modelId="{48A87542-0A26-4DE1-B22F-B21E77A2E140}" type="presParOf" srcId="{B1DA6305-2B99-4B32-8C11-1962E9049387}" destId="{DA8573C6-6662-48A0-9B16-B65517B25F77}" srcOrd="0" destOrd="0" presId="urn:microsoft.com/office/officeart/2008/layout/LinedList"/>
    <dgm:cxn modelId="{04044636-7BD3-40D2-B6B8-38511025B886}" type="presParOf" srcId="{B1DA6305-2B99-4B32-8C11-1962E9049387}" destId="{700433B4-9007-4404-98BD-EF6BD2D0BD63}" srcOrd="1" destOrd="0" presId="urn:microsoft.com/office/officeart/2008/layout/LinedList"/>
    <dgm:cxn modelId="{EB7F3E26-1AC7-4B05-A0DC-55073FB091B2}" type="presParOf" srcId="{6C75BDCA-25F9-4533-81BC-060E76E3ED4E}" destId="{77F27790-7887-4992-B475-6031CF446C0C}" srcOrd="6" destOrd="0" presId="urn:microsoft.com/office/officeart/2008/layout/LinedList"/>
    <dgm:cxn modelId="{4989132D-029D-4173-8277-2D126FD990AF}" type="presParOf" srcId="{6C75BDCA-25F9-4533-81BC-060E76E3ED4E}" destId="{A4B7B572-4184-43EF-B877-9FD72C316DD4}" srcOrd="7" destOrd="0" presId="urn:microsoft.com/office/officeart/2008/layout/LinedList"/>
    <dgm:cxn modelId="{661F9EFD-B146-4FC2-BED7-43A1A98572D9}" type="presParOf" srcId="{A4B7B572-4184-43EF-B877-9FD72C316DD4}" destId="{D88C6BC2-4FC6-4517-93B4-55F3867F926B}" srcOrd="0" destOrd="0" presId="urn:microsoft.com/office/officeart/2008/layout/LinedList"/>
    <dgm:cxn modelId="{3663C1ED-3524-4100-8AA4-F2BE46628CA7}" type="presParOf" srcId="{A4B7B572-4184-43EF-B877-9FD72C316DD4}" destId="{8894CC78-9FD0-48B7-82B9-06CE25E3F5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3751BAD-2E3F-4D4D-A696-DB6C3C86C4C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C469814-41D0-4168-B034-D6E6F80C112F}">
      <dgm:prSet/>
      <dgm:spPr/>
      <dgm:t>
        <a:bodyPr/>
        <a:lstStyle/>
        <a:p>
          <a:r>
            <a:rPr lang="en-GB" b="1"/>
            <a:t>Proximity</a:t>
          </a:r>
          <a:r>
            <a:rPr lang="en-GB"/>
            <a:t> – has both spatial and cultural dynamics. Spatial, refers to the geographical ‘nearness’ of an event, cultural to the ‘relevance’ of an event to an audience</a:t>
          </a:r>
          <a:endParaRPr lang="en-US"/>
        </a:p>
      </dgm:t>
    </dgm:pt>
    <dgm:pt modelId="{2B79CB7B-FE7F-4D3E-B892-BC333B880CA5}" type="parTrans" cxnId="{9C800316-6321-4890-8142-DE1C10ECA893}">
      <dgm:prSet/>
      <dgm:spPr/>
      <dgm:t>
        <a:bodyPr/>
        <a:lstStyle/>
        <a:p>
          <a:endParaRPr lang="en-US"/>
        </a:p>
      </dgm:t>
    </dgm:pt>
    <dgm:pt modelId="{E0DDBBBA-338E-45EF-997A-9552E6167852}" type="sibTrans" cxnId="{9C800316-6321-4890-8142-DE1C10ECA893}">
      <dgm:prSet/>
      <dgm:spPr/>
      <dgm:t>
        <a:bodyPr/>
        <a:lstStyle/>
        <a:p>
          <a:endParaRPr lang="en-US"/>
        </a:p>
      </dgm:t>
    </dgm:pt>
    <dgm:pt modelId="{ADF05B9D-641F-462F-9DF4-FB6DDDDC4FD2}">
      <dgm:prSet/>
      <dgm:spPr/>
      <dgm:t>
        <a:bodyPr/>
        <a:lstStyle/>
        <a:p>
          <a:r>
            <a:rPr lang="en-GB" b="1"/>
            <a:t>Violence or conflict </a:t>
          </a:r>
          <a:r>
            <a:rPr lang="en-GB"/>
            <a:t>– this value is most common to all media as it fulfils the media’s desire to present dramatic events in a graphic way</a:t>
          </a:r>
          <a:endParaRPr lang="en-US"/>
        </a:p>
      </dgm:t>
    </dgm:pt>
    <dgm:pt modelId="{D40C0F39-8358-461D-8D3C-025B7FC16BB9}" type="parTrans" cxnId="{06D766E3-B0AE-492C-8903-4417597AA1B9}">
      <dgm:prSet/>
      <dgm:spPr/>
      <dgm:t>
        <a:bodyPr/>
        <a:lstStyle/>
        <a:p>
          <a:endParaRPr lang="en-US"/>
        </a:p>
      </dgm:t>
    </dgm:pt>
    <dgm:pt modelId="{B63A9D28-261C-4132-9775-3E0B2BED9874}" type="sibTrans" cxnId="{06D766E3-B0AE-492C-8903-4417597AA1B9}">
      <dgm:prSet/>
      <dgm:spPr/>
      <dgm:t>
        <a:bodyPr/>
        <a:lstStyle/>
        <a:p>
          <a:endParaRPr lang="en-US"/>
        </a:p>
      </dgm:t>
    </dgm:pt>
    <dgm:pt modelId="{664B743D-7337-4954-8895-69BA8D31E272}">
      <dgm:prSet/>
      <dgm:spPr/>
      <dgm:t>
        <a:bodyPr/>
        <a:lstStyle/>
        <a:p>
          <a:r>
            <a:rPr lang="en-GB" b="1"/>
            <a:t>Visual spectacle and graphic imagery </a:t>
          </a:r>
          <a:r>
            <a:rPr lang="en-GB"/>
            <a:t>– TV news offers high quality (moving) images. Potential news stories are only likely to make the news if they can be portrayed in images as well as words</a:t>
          </a:r>
          <a:endParaRPr lang="en-US"/>
        </a:p>
      </dgm:t>
    </dgm:pt>
    <dgm:pt modelId="{EB21448B-6CC5-4928-8250-B45D3DF6B54F}" type="parTrans" cxnId="{19E266BF-D75E-46C5-B67B-307644659177}">
      <dgm:prSet/>
      <dgm:spPr/>
      <dgm:t>
        <a:bodyPr/>
        <a:lstStyle/>
        <a:p>
          <a:endParaRPr lang="en-US"/>
        </a:p>
      </dgm:t>
    </dgm:pt>
    <dgm:pt modelId="{DF73BEB5-79A8-4E50-B853-D466614FED4B}" type="sibTrans" cxnId="{19E266BF-D75E-46C5-B67B-307644659177}">
      <dgm:prSet/>
      <dgm:spPr/>
      <dgm:t>
        <a:bodyPr/>
        <a:lstStyle/>
        <a:p>
          <a:endParaRPr lang="en-US"/>
        </a:p>
      </dgm:t>
    </dgm:pt>
    <dgm:pt modelId="{5C2E0978-B34D-4DB0-A052-A16636F78C66}" type="pres">
      <dgm:prSet presAssocID="{B3751BAD-2E3F-4D4D-A696-DB6C3C86C4C8}" presName="vert0" presStyleCnt="0">
        <dgm:presLayoutVars>
          <dgm:dir/>
          <dgm:animOne val="branch"/>
          <dgm:animLvl val="lvl"/>
        </dgm:presLayoutVars>
      </dgm:prSet>
      <dgm:spPr/>
    </dgm:pt>
    <dgm:pt modelId="{3D224DD0-03B7-494F-8E31-E55F30686A55}" type="pres">
      <dgm:prSet presAssocID="{5C469814-41D0-4168-B034-D6E6F80C112F}" presName="thickLine" presStyleLbl="alignNode1" presStyleIdx="0" presStyleCnt="3"/>
      <dgm:spPr/>
    </dgm:pt>
    <dgm:pt modelId="{A3D8C3AB-76B8-4CB7-888A-4596C57F0ED3}" type="pres">
      <dgm:prSet presAssocID="{5C469814-41D0-4168-B034-D6E6F80C112F}" presName="horz1" presStyleCnt="0"/>
      <dgm:spPr/>
    </dgm:pt>
    <dgm:pt modelId="{0398BC5C-55C0-4F37-8A5F-7486CA1DEA63}" type="pres">
      <dgm:prSet presAssocID="{5C469814-41D0-4168-B034-D6E6F80C112F}" presName="tx1" presStyleLbl="revTx" presStyleIdx="0" presStyleCnt="3"/>
      <dgm:spPr/>
    </dgm:pt>
    <dgm:pt modelId="{062CC558-CD9B-4B50-A073-ADAA43C83C0C}" type="pres">
      <dgm:prSet presAssocID="{5C469814-41D0-4168-B034-D6E6F80C112F}" presName="vert1" presStyleCnt="0"/>
      <dgm:spPr/>
    </dgm:pt>
    <dgm:pt modelId="{0FE87135-2446-4962-8B9D-6084713128E9}" type="pres">
      <dgm:prSet presAssocID="{ADF05B9D-641F-462F-9DF4-FB6DDDDC4FD2}" presName="thickLine" presStyleLbl="alignNode1" presStyleIdx="1" presStyleCnt="3"/>
      <dgm:spPr/>
    </dgm:pt>
    <dgm:pt modelId="{BCE1E37F-33FD-45E3-8909-496A7DFCEFD2}" type="pres">
      <dgm:prSet presAssocID="{ADF05B9D-641F-462F-9DF4-FB6DDDDC4FD2}" presName="horz1" presStyleCnt="0"/>
      <dgm:spPr/>
    </dgm:pt>
    <dgm:pt modelId="{937EBA22-E6C8-4B45-8E8F-EF4E16952455}" type="pres">
      <dgm:prSet presAssocID="{ADF05B9D-641F-462F-9DF4-FB6DDDDC4FD2}" presName="tx1" presStyleLbl="revTx" presStyleIdx="1" presStyleCnt="3"/>
      <dgm:spPr/>
    </dgm:pt>
    <dgm:pt modelId="{83980729-A3E6-495E-B014-AA11160B7B56}" type="pres">
      <dgm:prSet presAssocID="{ADF05B9D-641F-462F-9DF4-FB6DDDDC4FD2}" presName="vert1" presStyleCnt="0"/>
      <dgm:spPr/>
    </dgm:pt>
    <dgm:pt modelId="{1C81161B-2E94-476E-A7FE-58CA1B52582F}" type="pres">
      <dgm:prSet presAssocID="{664B743D-7337-4954-8895-69BA8D31E272}" presName="thickLine" presStyleLbl="alignNode1" presStyleIdx="2" presStyleCnt="3"/>
      <dgm:spPr/>
    </dgm:pt>
    <dgm:pt modelId="{DC3C9D92-9A58-49CD-B1CB-26EA873F5096}" type="pres">
      <dgm:prSet presAssocID="{664B743D-7337-4954-8895-69BA8D31E272}" presName="horz1" presStyleCnt="0"/>
      <dgm:spPr/>
    </dgm:pt>
    <dgm:pt modelId="{C5969760-8E88-4637-B259-EFEA3B7AA776}" type="pres">
      <dgm:prSet presAssocID="{664B743D-7337-4954-8895-69BA8D31E272}" presName="tx1" presStyleLbl="revTx" presStyleIdx="2" presStyleCnt="3"/>
      <dgm:spPr/>
    </dgm:pt>
    <dgm:pt modelId="{60742A7D-52DB-4B0D-9257-7DDFE7BB5BD5}" type="pres">
      <dgm:prSet presAssocID="{664B743D-7337-4954-8895-69BA8D31E272}" presName="vert1" presStyleCnt="0"/>
      <dgm:spPr/>
    </dgm:pt>
  </dgm:ptLst>
  <dgm:cxnLst>
    <dgm:cxn modelId="{9C800316-6321-4890-8142-DE1C10ECA893}" srcId="{B3751BAD-2E3F-4D4D-A696-DB6C3C86C4C8}" destId="{5C469814-41D0-4168-B034-D6E6F80C112F}" srcOrd="0" destOrd="0" parTransId="{2B79CB7B-FE7F-4D3E-B892-BC333B880CA5}" sibTransId="{E0DDBBBA-338E-45EF-997A-9552E6167852}"/>
    <dgm:cxn modelId="{543C3716-1245-4347-B78A-5FC51BBB2FE7}" type="presOf" srcId="{ADF05B9D-641F-462F-9DF4-FB6DDDDC4FD2}" destId="{937EBA22-E6C8-4B45-8E8F-EF4E16952455}" srcOrd="0" destOrd="0" presId="urn:microsoft.com/office/officeart/2008/layout/LinedList"/>
    <dgm:cxn modelId="{4313D317-7D91-4156-995F-5AD9D73F871D}" type="presOf" srcId="{664B743D-7337-4954-8895-69BA8D31E272}" destId="{C5969760-8E88-4637-B259-EFEA3B7AA776}" srcOrd="0" destOrd="0" presId="urn:microsoft.com/office/officeart/2008/layout/LinedList"/>
    <dgm:cxn modelId="{19E266BF-D75E-46C5-B67B-307644659177}" srcId="{B3751BAD-2E3F-4D4D-A696-DB6C3C86C4C8}" destId="{664B743D-7337-4954-8895-69BA8D31E272}" srcOrd="2" destOrd="0" parTransId="{EB21448B-6CC5-4928-8250-B45D3DF6B54F}" sibTransId="{DF73BEB5-79A8-4E50-B853-D466614FED4B}"/>
    <dgm:cxn modelId="{7A2026C2-7E5A-4140-B9A1-A1DF9C857883}" type="presOf" srcId="{B3751BAD-2E3F-4D4D-A696-DB6C3C86C4C8}" destId="{5C2E0978-B34D-4DB0-A052-A16636F78C66}" srcOrd="0" destOrd="0" presId="urn:microsoft.com/office/officeart/2008/layout/LinedList"/>
    <dgm:cxn modelId="{AB8B45C5-9AC1-493A-A624-DBFB4DE754FC}" type="presOf" srcId="{5C469814-41D0-4168-B034-D6E6F80C112F}" destId="{0398BC5C-55C0-4F37-8A5F-7486CA1DEA63}" srcOrd="0" destOrd="0" presId="urn:microsoft.com/office/officeart/2008/layout/LinedList"/>
    <dgm:cxn modelId="{06D766E3-B0AE-492C-8903-4417597AA1B9}" srcId="{B3751BAD-2E3F-4D4D-A696-DB6C3C86C4C8}" destId="{ADF05B9D-641F-462F-9DF4-FB6DDDDC4FD2}" srcOrd="1" destOrd="0" parTransId="{D40C0F39-8358-461D-8D3C-025B7FC16BB9}" sibTransId="{B63A9D28-261C-4132-9775-3E0B2BED9874}"/>
    <dgm:cxn modelId="{CD672E3B-18C7-4578-A521-4B7665600D3E}" type="presParOf" srcId="{5C2E0978-B34D-4DB0-A052-A16636F78C66}" destId="{3D224DD0-03B7-494F-8E31-E55F30686A55}" srcOrd="0" destOrd="0" presId="urn:microsoft.com/office/officeart/2008/layout/LinedList"/>
    <dgm:cxn modelId="{B2ABE32F-E93C-42FE-AD20-D411239B1599}" type="presParOf" srcId="{5C2E0978-B34D-4DB0-A052-A16636F78C66}" destId="{A3D8C3AB-76B8-4CB7-888A-4596C57F0ED3}" srcOrd="1" destOrd="0" presId="urn:microsoft.com/office/officeart/2008/layout/LinedList"/>
    <dgm:cxn modelId="{6D3F9D9D-2FAF-4A04-8E58-D50EB3EEF5FE}" type="presParOf" srcId="{A3D8C3AB-76B8-4CB7-888A-4596C57F0ED3}" destId="{0398BC5C-55C0-4F37-8A5F-7486CA1DEA63}" srcOrd="0" destOrd="0" presId="urn:microsoft.com/office/officeart/2008/layout/LinedList"/>
    <dgm:cxn modelId="{D50E78DC-6867-49FB-B61E-DDBF75A78C79}" type="presParOf" srcId="{A3D8C3AB-76B8-4CB7-888A-4596C57F0ED3}" destId="{062CC558-CD9B-4B50-A073-ADAA43C83C0C}" srcOrd="1" destOrd="0" presId="urn:microsoft.com/office/officeart/2008/layout/LinedList"/>
    <dgm:cxn modelId="{E9E52BA7-D543-429F-8DBE-945739F804C6}" type="presParOf" srcId="{5C2E0978-B34D-4DB0-A052-A16636F78C66}" destId="{0FE87135-2446-4962-8B9D-6084713128E9}" srcOrd="2" destOrd="0" presId="urn:microsoft.com/office/officeart/2008/layout/LinedList"/>
    <dgm:cxn modelId="{A11FD94B-8642-40C8-BCE4-453938EE5036}" type="presParOf" srcId="{5C2E0978-B34D-4DB0-A052-A16636F78C66}" destId="{BCE1E37F-33FD-45E3-8909-496A7DFCEFD2}" srcOrd="3" destOrd="0" presId="urn:microsoft.com/office/officeart/2008/layout/LinedList"/>
    <dgm:cxn modelId="{82DA0A17-5DC9-4D50-B6D8-4D420683C89E}" type="presParOf" srcId="{BCE1E37F-33FD-45E3-8909-496A7DFCEFD2}" destId="{937EBA22-E6C8-4B45-8E8F-EF4E16952455}" srcOrd="0" destOrd="0" presId="urn:microsoft.com/office/officeart/2008/layout/LinedList"/>
    <dgm:cxn modelId="{E9839172-CB2B-4425-BD2C-491BACDA06E5}" type="presParOf" srcId="{BCE1E37F-33FD-45E3-8909-496A7DFCEFD2}" destId="{83980729-A3E6-495E-B014-AA11160B7B56}" srcOrd="1" destOrd="0" presId="urn:microsoft.com/office/officeart/2008/layout/LinedList"/>
    <dgm:cxn modelId="{60BAC1D9-A00F-455A-9727-E510E01C55F4}" type="presParOf" srcId="{5C2E0978-B34D-4DB0-A052-A16636F78C66}" destId="{1C81161B-2E94-476E-A7FE-58CA1B52582F}" srcOrd="4" destOrd="0" presId="urn:microsoft.com/office/officeart/2008/layout/LinedList"/>
    <dgm:cxn modelId="{9971CD03-8385-4192-9DAD-EC8DF1399F1C}" type="presParOf" srcId="{5C2E0978-B34D-4DB0-A052-A16636F78C66}" destId="{DC3C9D92-9A58-49CD-B1CB-26EA873F5096}" srcOrd="5" destOrd="0" presId="urn:microsoft.com/office/officeart/2008/layout/LinedList"/>
    <dgm:cxn modelId="{BE020DF2-93D5-4ABB-B4F8-A1DF65A80F29}" type="presParOf" srcId="{DC3C9D92-9A58-49CD-B1CB-26EA873F5096}" destId="{C5969760-8E88-4637-B259-EFEA3B7AA776}" srcOrd="0" destOrd="0" presId="urn:microsoft.com/office/officeart/2008/layout/LinedList"/>
    <dgm:cxn modelId="{9B0A1138-CA3E-49F4-8273-F7EAED5A37D9}" type="presParOf" srcId="{DC3C9D92-9A58-49CD-B1CB-26EA873F5096}" destId="{60742A7D-52DB-4B0D-9257-7DDFE7BB5B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74B2C4-F3A2-4E02-B612-7512BAB237C5}"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E507F121-820E-4EFA-9BF9-930AE080305D}">
      <dgm:prSet/>
      <dgm:spPr/>
      <dgm:t>
        <a:bodyPr/>
        <a:lstStyle/>
        <a:p>
          <a:r>
            <a:rPr lang="en-GB" b="1"/>
            <a:t>Children</a:t>
          </a:r>
          <a:r>
            <a:rPr lang="en-GB"/>
            <a:t> – any crime can be lifted into news visibility if children are associated with it – whether as victims or offenders</a:t>
          </a:r>
          <a:endParaRPr lang="en-US"/>
        </a:p>
      </dgm:t>
    </dgm:pt>
    <dgm:pt modelId="{F5D3E6D2-6695-4690-BA6C-5501415DDB9D}" type="parTrans" cxnId="{B83DDD49-F67D-4B50-BD00-3B5FE74E112C}">
      <dgm:prSet/>
      <dgm:spPr/>
      <dgm:t>
        <a:bodyPr/>
        <a:lstStyle/>
        <a:p>
          <a:endParaRPr lang="en-US"/>
        </a:p>
      </dgm:t>
    </dgm:pt>
    <dgm:pt modelId="{601CFEBB-5C1F-4C1F-BEBA-FB8C1E27336A}" type="sibTrans" cxnId="{B83DDD49-F67D-4B50-BD00-3B5FE74E112C}">
      <dgm:prSet/>
      <dgm:spPr/>
      <dgm:t>
        <a:bodyPr/>
        <a:lstStyle/>
        <a:p>
          <a:endParaRPr lang="en-US"/>
        </a:p>
      </dgm:t>
    </dgm:pt>
    <dgm:pt modelId="{9E3AD2B5-43C8-404B-8B16-F1FD3E518A56}">
      <dgm:prSet/>
      <dgm:spPr/>
      <dgm:t>
        <a:bodyPr/>
        <a:lstStyle/>
        <a:p>
          <a:r>
            <a:rPr lang="en-GB" b="1"/>
            <a:t>Conservative ideology and political diversion </a:t>
          </a:r>
          <a:r>
            <a:rPr lang="en-GB"/>
            <a:t>- all news values have in common their broadly right wing consensus. This agenda emphasises and voices support for the police, more prisons and a tougher criminal justice system</a:t>
          </a:r>
          <a:endParaRPr lang="en-US"/>
        </a:p>
      </dgm:t>
    </dgm:pt>
    <dgm:pt modelId="{71F14B1A-2F66-4263-861C-21A441D54A7F}" type="parTrans" cxnId="{22D22CA1-3A7C-4B2A-9529-08448B91784F}">
      <dgm:prSet/>
      <dgm:spPr/>
      <dgm:t>
        <a:bodyPr/>
        <a:lstStyle/>
        <a:p>
          <a:endParaRPr lang="en-US"/>
        </a:p>
      </dgm:t>
    </dgm:pt>
    <dgm:pt modelId="{61CCDD65-213F-49A3-80BC-151947FA7AE6}" type="sibTrans" cxnId="{22D22CA1-3A7C-4B2A-9529-08448B91784F}">
      <dgm:prSet/>
      <dgm:spPr/>
      <dgm:t>
        <a:bodyPr/>
        <a:lstStyle/>
        <a:p>
          <a:endParaRPr lang="en-US"/>
        </a:p>
      </dgm:t>
    </dgm:pt>
    <dgm:pt modelId="{F50BD0B7-5B04-4EC7-B352-F3B533111DE2}" type="pres">
      <dgm:prSet presAssocID="{0E74B2C4-F3A2-4E02-B612-7512BAB237C5}" presName="vert0" presStyleCnt="0">
        <dgm:presLayoutVars>
          <dgm:dir/>
          <dgm:animOne val="branch"/>
          <dgm:animLvl val="lvl"/>
        </dgm:presLayoutVars>
      </dgm:prSet>
      <dgm:spPr/>
    </dgm:pt>
    <dgm:pt modelId="{865809B8-5BB7-46D7-B45D-3FF896F84893}" type="pres">
      <dgm:prSet presAssocID="{E507F121-820E-4EFA-9BF9-930AE080305D}" presName="thickLine" presStyleLbl="alignNode1" presStyleIdx="0" presStyleCnt="2"/>
      <dgm:spPr/>
    </dgm:pt>
    <dgm:pt modelId="{18942742-A8F5-47B1-AEF5-E9DAA2D8C4E5}" type="pres">
      <dgm:prSet presAssocID="{E507F121-820E-4EFA-9BF9-930AE080305D}" presName="horz1" presStyleCnt="0"/>
      <dgm:spPr/>
    </dgm:pt>
    <dgm:pt modelId="{1462E9D4-9857-4ECB-9740-E140704AE960}" type="pres">
      <dgm:prSet presAssocID="{E507F121-820E-4EFA-9BF9-930AE080305D}" presName="tx1" presStyleLbl="revTx" presStyleIdx="0" presStyleCnt="2"/>
      <dgm:spPr/>
    </dgm:pt>
    <dgm:pt modelId="{1DEF4850-F5CF-402F-9C48-136FB825D16B}" type="pres">
      <dgm:prSet presAssocID="{E507F121-820E-4EFA-9BF9-930AE080305D}" presName="vert1" presStyleCnt="0"/>
      <dgm:spPr/>
    </dgm:pt>
    <dgm:pt modelId="{B4D0C4EA-025F-4AC6-B5BD-ADB815A7067C}" type="pres">
      <dgm:prSet presAssocID="{9E3AD2B5-43C8-404B-8B16-F1FD3E518A56}" presName="thickLine" presStyleLbl="alignNode1" presStyleIdx="1" presStyleCnt="2"/>
      <dgm:spPr/>
    </dgm:pt>
    <dgm:pt modelId="{AAC21D1D-7F26-402A-BBBA-10F7135A8897}" type="pres">
      <dgm:prSet presAssocID="{9E3AD2B5-43C8-404B-8B16-F1FD3E518A56}" presName="horz1" presStyleCnt="0"/>
      <dgm:spPr/>
    </dgm:pt>
    <dgm:pt modelId="{C6C8B882-DE34-4079-B338-501F34D9F88C}" type="pres">
      <dgm:prSet presAssocID="{9E3AD2B5-43C8-404B-8B16-F1FD3E518A56}" presName="tx1" presStyleLbl="revTx" presStyleIdx="1" presStyleCnt="2"/>
      <dgm:spPr/>
    </dgm:pt>
    <dgm:pt modelId="{71B77D0A-27E2-4021-953A-B5D76BAA53BA}" type="pres">
      <dgm:prSet presAssocID="{9E3AD2B5-43C8-404B-8B16-F1FD3E518A56}" presName="vert1" presStyleCnt="0"/>
      <dgm:spPr/>
    </dgm:pt>
  </dgm:ptLst>
  <dgm:cxnLst>
    <dgm:cxn modelId="{B83DDD49-F67D-4B50-BD00-3B5FE74E112C}" srcId="{0E74B2C4-F3A2-4E02-B612-7512BAB237C5}" destId="{E507F121-820E-4EFA-9BF9-930AE080305D}" srcOrd="0" destOrd="0" parTransId="{F5D3E6D2-6695-4690-BA6C-5501415DDB9D}" sibTransId="{601CFEBB-5C1F-4C1F-BEBA-FB8C1E27336A}"/>
    <dgm:cxn modelId="{D990C771-C3A5-4F19-B043-0BBE4FB8CCDF}" type="presOf" srcId="{E507F121-820E-4EFA-9BF9-930AE080305D}" destId="{1462E9D4-9857-4ECB-9740-E140704AE960}" srcOrd="0" destOrd="0" presId="urn:microsoft.com/office/officeart/2008/layout/LinedList"/>
    <dgm:cxn modelId="{757AC779-C01D-4AF8-B943-2139F6814090}" type="presOf" srcId="{9E3AD2B5-43C8-404B-8B16-F1FD3E518A56}" destId="{C6C8B882-DE34-4079-B338-501F34D9F88C}" srcOrd="0" destOrd="0" presId="urn:microsoft.com/office/officeart/2008/layout/LinedList"/>
    <dgm:cxn modelId="{42CB1486-8775-40FF-BE89-F4A2AD0D64A4}" type="presOf" srcId="{0E74B2C4-F3A2-4E02-B612-7512BAB237C5}" destId="{F50BD0B7-5B04-4EC7-B352-F3B533111DE2}" srcOrd="0" destOrd="0" presId="urn:microsoft.com/office/officeart/2008/layout/LinedList"/>
    <dgm:cxn modelId="{22D22CA1-3A7C-4B2A-9529-08448B91784F}" srcId="{0E74B2C4-F3A2-4E02-B612-7512BAB237C5}" destId="{9E3AD2B5-43C8-404B-8B16-F1FD3E518A56}" srcOrd="1" destOrd="0" parTransId="{71F14B1A-2F66-4263-861C-21A441D54A7F}" sibTransId="{61CCDD65-213F-49A3-80BC-151947FA7AE6}"/>
    <dgm:cxn modelId="{04ABF51A-85C4-476C-9F8A-BCDCF579809D}" type="presParOf" srcId="{F50BD0B7-5B04-4EC7-B352-F3B533111DE2}" destId="{865809B8-5BB7-46D7-B45D-3FF896F84893}" srcOrd="0" destOrd="0" presId="urn:microsoft.com/office/officeart/2008/layout/LinedList"/>
    <dgm:cxn modelId="{538D6306-DB7D-4183-AE79-32DD11DC4271}" type="presParOf" srcId="{F50BD0B7-5B04-4EC7-B352-F3B533111DE2}" destId="{18942742-A8F5-47B1-AEF5-E9DAA2D8C4E5}" srcOrd="1" destOrd="0" presId="urn:microsoft.com/office/officeart/2008/layout/LinedList"/>
    <dgm:cxn modelId="{2A6592BA-246B-42F3-B0F9-136144C4030F}" type="presParOf" srcId="{18942742-A8F5-47B1-AEF5-E9DAA2D8C4E5}" destId="{1462E9D4-9857-4ECB-9740-E140704AE960}" srcOrd="0" destOrd="0" presId="urn:microsoft.com/office/officeart/2008/layout/LinedList"/>
    <dgm:cxn modelId="{4B9CB24B-76D6-49B1-A216-5E5D344F4ED5}" type="presParOf" srcId="{18942742-A8F5-47B1-AEF5-E9DAA2D8C4E5}" destId="{1DEF4850-F5CF-402F-9C48-136FB825D16B}" srcOrd="1" destOrd="0" presId="urn:microsoft.com/office/officeart/2008/layout/LinedList"/>
    <dgm:cxn modelId="{476859BA-D33A-40B1-AC16-A135DE392D49}" type="presParOf" srcId="{F50BD0B7-5B04-4EC7-B352-F3B533111DE2}" destId="{B4D0C4EA-025F-4AC6-B5BD-ADB815A7067C}" srcOrd="2" destOrd="0" presId="urn:microsoft.com/office/officeart/2008/layout/LinedList"/>
    <dgm:cxn modelId="{8F79464A-A2D4-4663-B855-2515A0483C02}" type="presParOf" srcId="{F50BD0B7-5B04-4EC7-B352-F3B533111DE2}" destId="{AAC21D1D-7F26-402A-BBBA-10F7135A8897}" srcOrd="3" destOrd="0" presId="urn:microsoft.com/office/officeart/2008/layout/LinedList"/>
    <dgm:cxn modelId="{5E91B665-F798-41F2-8105-DB6DA7DEA356}" type="presParOf" srcId="{AAC21D1D-7F26-402A-BBBA-10F7135A8897}" destId="{C6C8B882-DE34-4079-B338-501F34D9F88C}" srcOrd="0" destOrd="0" presId="urn:microsoft.com/office/officeart/2008/layout/LinedList"/>
    <dgm:cxn modelId="{3A626F90-C927-4CC9-B618-6F1B68AA040E}" type="presParOf" srcId="{AAC21D1D-7F26-402A-BBBA-10F7135A8897}" destId="{71B77D0A-27E2-4021-953A-B5D76BAA53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E96DACB-53DF-46A3-A0A9-40538DECB7A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80094D8-11FF-4CFE-A462-2279945BA960}">
      <dgm:prSet/>
      <dgm:spPr/>
      <dgm:t>
        <a:bodyPr/>
        <a:lstStyle/>
        <a:p>
          <a:r>
            <a:rPr lang="en-GB"/>
            <a:t>An analysis of the pros and cons of the moral panic model as a tool for understanding public responses to mediated crime and deviance will be discussed</a:t>
          </a:r>
          <a:endParaRPr lang="en-US"/>
        </a:p>
      </dgm:t>
    </dgm:pt>
    <dgm:pt modelId="{B42DF61B-2256-452B-92C3-B28B87D1E438}" type="parTrans" cxnId="{ABB7902E-4D68-42AA-9B1E-ED5E829B988F}">
      <dgm:prSet/>
      <dgm:spPr/>
      <dgm:t>
        <a:bodyPr/>
        <a:lstStyle/>
        <a:p>
          <a:endParaRPr lang="en-US"/>
        </a:p>
      </dgm:t>
    </dgm:pt>
    <dgm:pt modelId="{A38AE5F8-9CBC-42A4-9BAB-BE13672062F7}" type="sibTrans" cxnId="{ABB7902E-4D68-42AA-9B1E-ED5E829B988F}">
      <dgm:prSet/>
      <dgm:spPr/>
      <dgm:t>
        <a:bodyPr/>
        <a:lstStyle/>
        <a:p>
          <a:endParaRPr lang="en-US"/>
        </a:p>
      </dgm:t>
    </dgm:pt>
    <dgm:pt modelId="{1278637C-F7BC-46D1-BFD1-CE350677AFA0}">
      <dgm:prSet/>
      <dgm:spPr/>
      <dgm:t>
        <a:bodyPr/>
        <a:lstStyle/>
        <a:p>
          <a:r>
            <a:rPr lang="en-GB"/>
            <a:t>Deviancy amplification will be explored</a:t>
          </a:r>
          <a:endParaRPr lang="en-US"/>
        </a:p>
      </dgm:t>
    </dgm:pt>
    <dgm:pt modelId="{58E7E830-9C03-4C3D-B149-5260276CAAD6}" type="parTrans" cxnId="{5217C177-9425-4A0C-88DB-89D14E2FA69A}">
      <dgm:prSet/>
      <dgm:spPr/>
      <dgm:t>
        <a:bodyPr/>
        <a:lstStyle/>
        <a:p>
          <a:endParaRPr lang="en-US"/>
        </a:p>
      </dgm:t>
    </dgm:pt>
    <dgm:pt modelId="{7B05669C-4D88-439D-95E1-894DE4AFB16A}" type="sibTrans" cxnId="{5217C177-9425-4A0C-88DB-89D14E2FA69A}">
      <dgm:prSet/>
      <dgm:spPr/>
      <dgm:t>
        <a:bodyPr/>
        <a:lstStyle/>
        <a:p>
          <a:endParaRPr lang="en-US"/>
        </a:p>
      </dgm:t>
    </dgm:pt>
    <dgm:pt modelId="{12245F67-94D0-4539-82B8-87E8EACAFE17}">
      <dgm:prSet/>
      <dgm:spPr/>
      <dgm:t>
        <a:bodyPr/>
        <a:lstStyle/>
        <a:p>
          <a:r>
            <a:rPr lang="en-GB"/>
            <a:t>A discussion of paedophilia as a moral panic will be discussed</a:t>
          </a:r>
          <a:endParaRPr lang="en-US"/>
        </a:p>
      </dgm:t>
    </dgm:pt>
    <dgm:pt modelId="{B0DAE5B9-7238-432B-A769-83DA609BA9DB}" type="parTrans" cxnId="{F6CA3F1A-EF72-4E1C-AA0B-E66254C8381A}">
      <dgm:prSet/>
      <dgm:spPr/>
      <dgm:t>
        <a:bodyPr/>
        <a:lstStyle/>
        <a:p>
          <a:endParaRPr lang="en-US"/>
        </a:p>
      </dgm:t>
    </dgm:pt>
    <dgm:pt modelId="{DA192BAA-675C-4E28-AAF9-F72C4B039B9A}" type="sibTrans" cxnId="{F6CA3F1A-EF72-4E1C-AA0B-E66254C8381A}">
      <dgm:prSet/>
      <dgm:spPr/>
      <dgm:t>
        <a:bodyPr/>
        <a:lstStyle/>
        <a:p>
          <a:endParaRPr lang="en-US"/>
        </a:p>
      </dgm:t>
    </dgm:pt>
    <dgm:pt modelId="{84642914-3C97-49D9-8D19-989C96448028}" type="pres">
      <dgm:prSet presAssocID="{3E96DACB-53DF-46A3-A0A9-40538DECB7A5}" presName="vert0" presStyleCnt="0">
        <dgm:presLayoutVars>
          <dgm:dir/>
          <dgm:animOne val="branch"/>
          <dgm:animLvl val="lvl"/>
        </dgm:presLayoutVars>
      </dgm:prSet>
      <dgm:spPr/>
    </dgm:pt>
    <dgm:pt modelId="{51F8669D-62E6-4B64-BF86-7C62FCCE8F7F}" type="pres">
      <dgm:prSet presAssocID="{A80094D8-11FF-4CFE-A462-2279945BA960}" presName="thickLine" presStyleLbl="alignNode1" presStyleIdx="0" presStyleCnt="3"/>
      <dgm:spPr/>
    </dgm:pt>
    <dgm:pt modelId="{8283F31A-81AC-44E7-8C6B-9111BA19121E}" type="pres">
      <dgm:prSet presAssocID="{A80094D8-11FF-4CFE-A462-2279945BA960}" presName="horz1" presStyleCnt="0"/>
      <dgm:spPr/>
    </dgm:pt>
    <dgm:pt modelId="{C4779312-FAF8-447A-9DF7-EB815CF2464E}" type="pres">
      <dgm:prSet presAssocID="{A80094D8-11FF-4CFE-A462-2279945BA960}" presName="tx1" presStyleLbl="revTx" presStyleIdx="0" presStyleCnt="3"/>
      <dgm:spPr/>
    </dgm:pt>
    <dgm:pt modelId="{7BE8851B-7E2F-4E18-A5FC-A9D8DD6D6B29}" type="pres">
      <dgm:prSet presAssocID="{A80094D8-11FF-4CFE-A462-2279945BA960}" presName="vert1" presStyleCnt="0"/>
      <dgm:spPr/>
    </dgm:pt>
    <dgm:pt modelId="{A5CF4183-F781-4DAC-BB60-A0ABD327FEE1}" type="pres">
      <dgm:prSet presAssocID="{1278637C-F7BC-46D1-BFD1-CE350677AFA0}" presName="thickLine" presStyleLbl="alignNode1" presStyleIdx="1" presStyleCnt="3"/>
      <dgm:spPr/>
    </dgm:pt>
    <dgm:pt modelId="{55C47309-BD3C-4060-B8F2-FCDEBFDD2DFE}" type="pres">
      <dgm:prSet presAssocID="{1278637C-F7BC-46D1-BFD1-CE350677AFA0}" presName="horz1" presStyleCnt="0"/>
      <dgm:spPr/>
    </dgm:pt>
    <dgm:pt modelId="{C73A58CA-9E2F-45B9-ADA1-236606B29785}" type="pres">
      <dgm:prSet presAssocID="{1278637C-F7BC-46D1-BFD1-CE350677AFA0}" presName="tx1" presStyleLbl="revTx" presStyleIdx="1" presStyleCnt="3"/>
      <dgm:spPr/>
    </dgm:pt>
    <dgm:pt modelId="{5560DD2F-70E1-4A65-8BBE-70EA43A03E53}" type="pres">
      <dgm:prSet presAssocID="{1278637C-F7BC-46D1-BFD1-CE350677AFA0}" presName="vert1" presStyleCnt="0"/>
      <dgm:spPr/>
    </dgm:pt>
    <dgm:pt modelId="{F63C7B3A-8E1C-438B-BBBB-5AC981C25F9A}" type="pres">
      <dgm:prSet presAssocID="{12245F67-94D0-4539-82B8-87E8EACAFE17}" presName="thickLine" presStyleLbl="alignNode1" presStyleIdx="2" presStyleCnt="3"/>
      <dgm:spPr/>
    </dgm:pt>
    <dgm:pt modelId="{3BBC87B5-6E75-4681-BFC6-7CD2BF2F0FD0}" type="pres">
      <dgm:prSet presAssocID="{12245F67-94D0-4539-82B8-87E8EACAFE17}" presName="horz1" presStyleCnt="0"/>
      <dgm:spPr/>
    </dgm:pt>
    <dgm:pt modelId="{10AA98DC-8229-4C88-825B-73363D6836C1}" type="pres">
      <dgm:prSet presAssocID="{12245F67-94D0-4539-82B8-87E8EACAFE17}" presName="tx1" presStyleLbl="revTx" presStyleIdx="2" presStyleCnt="3"/>
      <dgm:spPr/>
    </dgm:pt>
    <dgm:pt modelId="{9F5C169B-A2C5-4320-AC66-F6D617BB5EC5}" type="pres">
      <dgm:prSet presAssocID="{12245F67-94D0-4539-82B8-87E8EACAFE17}" presName="vert1" presStyleCnt="0"/>
      <dgm:spPr/>
    </dgm:pt>
  </dgm:ptLst>
  <dgm:cxnLst>
    <dgm:cxn modelId="{F6CA3F1A-EF72-4E1C-AA0B-E66254C8381A}" srcId="{3E96DACB-53DF-46A3-A0A9-40538DECB7A5}" destId="{12245F67-94D0-4539-82B8-87E8EACAFE17}" srcOrd="2" destOrd="0" parTransId="{B0DAE5B9-7238-432B-A769-83DA609BA9DB}" sibTransId="{DA192BAA-675C-4E28-AAF9-F72C4B039B9A}"/>
    <dgm:cxn modelId="{ABB7902E-4D68-42AA-9B1E-ED5E829B988F}" srcId="{3E96DACB-53DF-46A3-A0A9-40538DECB7A5}" destId="{A80094D8-11FF-4CFE-A462-2279945BA960}" srcOrd="0" destOrd="0" parTransId="{B42DF61B-2256-452B-92C3-B28B87D1E438}" sibTransId="{A38AE5F8-9CBC-42A4-9BAB-BE13672062F7}"/>
    <dgm:cxn modelId="{81F25E36-D757-4599-A232-71167DC35B05}" type="presOf" srcId="{A80094D8-11FF-4CFE-A462-2279945BA960}" destId="{C4779312-FAF8-447A-9DF7-EB815CF2464E}" srcOrd="0" destOrd="0" presId="urn:microsoft.com/office/officeart/2008/layout/LinedList"/>
    <dgm:cxn modelId="{5217C177-9425-4A0C-88DB-89D14E2FA69A}" srcId="{3E96DACB-53DF-46A3-A0A9-40538DECB7A5}" destId="{1278637C-F7BC-46D1-BFD1-CE350677AFA0}" srcOrd="1" destOrd="0" parTransId="{58E7E830-9C03-4C3D-B149-5260276CAAD6}" sibTransId="{7B05669C-4D88-439D-95E1-894DE4AFB16A}"/>
    <dgm:cxn modelId="{7E25129C-DED8-4032-8E70-68185C69D11F}" type="presOf" srcId="{3E96DACB-53DF-46A3-A0A9-40538DECB7A5}" destId="{84642914-3C97-49D9-8D19-989C96448028}" srcOrd="0" destOrd="0" presId="urn:microsoft.com/office/officeart/2008/layout/LinedList"/>
    <dgm:cxn modelId="{F356639C-B0CC-4CF9-B675-D1781C86C7FE}" type="presOf" srcId="{12245F67-94D0-4539-82B8-87E8EACAFE17}" destId="{10AA98DC-8229-4C88-825B-73363D6836C1}" srcOrd="0" destOrd="0" presId="urn:microsoft.com/office/officeart/2008/layout/LinedList"/>
    <dgm:cxn modelId="{63B627A1-12FA-4C91-B160-35D63F2D9E0C}" type="presOf" srcId="{1278637C-F7BC-46D1-BFD1-CE350677AFA0}" destId="{C73A58CA-9E2F-45B9-ADA1-236606B29785}" srcOrd="0" destOrd="0" presId="urn:microsoft.com/office/officeart/2008/layout/LinedList"/>
    <dgm:cxn modelId="{F455ED73-3D3D-472A-BA7C-707FD8040728}" type="presParOf" srcId="{84642914-3C97-49D9-8D19-989C96448028}" destId="{51F8669D-62E6-4B64-BF86-7C62FCCE8F7F}" srcOrd="0" destOrd="0" presId="urn:microsoft.com/office/officeart/2008/layout/LinedList"/>
    <dgm:cxn modelId="{2DE8BDD8-7C72-4535-860C-11B54C038A8B}" type="presParOf" srcId="{84642914-3C97-49D9-8D19-989C96448028}" destId="{8283F31A-81AC-44E7-8C6B-9111BA19121E}" srcOrd="1" destOrd="0" presId="urn:microsoft.com/office/officeart/2008/layout/LinedList"/>
    <dgm:cxn modelId="{C2A650CB-43DF-4FB0-8F61-46D3503A807D}" type="presParOf" srcId="{8283F31A-81AC-44E7-8C6B-9111BA19121E}" destId="{C4779312-FAF8-447A-9DF7-EB815CF2464E}" srcOrd="0" destOrd="0" presId="urn:microsoft.com/office/officeart/2008/layout/LinedList"/>
    <dgm:cxn modelId="{64374312-93AA-48C4-8D27-5E4B92149CA6}" type="presParOf" srcId="{8283F31A-81AC-44E7-8C6B-9111BA19121E}" destId="{7BE8851B-7E2F-4E18-A5FC-A9D8DD6D6B29}" srcOrd="1" destOrd="0" presId="urn:microsoft.com/office/officeart/2008/layout/LinedList"/>
    <dgm:cxn modelId="{435427E5-15BE-4A75-A67C-2CF0B0987630}" type="presParOf" srcId="{84642914-3C97-49D9-8D19-989C96448028}" destId="{A5CF4183-F781-4DAC-BB60-A0ABD327FEE1}" srcOrd="2" destOrd="0" presId="urn:microsoft.com/office/officeart/2008/layout/LinedList"/>
    <dgm:cxn modelId="{1D09435A-5B5F-4FE3-9105-E7C93213AD75}" type="presParOf" srcId="{84642914-3C97-49D9-8D19-989C96448028}" destId="{55C47309-BD3C-4060-B8F2-FCDEBFDD2DFE}" srcOrd="3" destOrd="0" presId="urn:microsoft.com/office/officeart/2008/layout/LinedList"/>
    <dgm:cxn modelId="{2E55F3CC-B111-4C77-92AC-BC0CA85C4762}" type="presParOf" srcId="{55C47309-BD3C-4060-B8F2-FCDEBFDD2DFE}" destId="{C73A58CA-9E2F-45B9-ADA1-236606B29785}" srcOrd="0" destOrd="0" presId="urn:microsoft.com/office/officeart/2008/layout/LinedList"/>
    <dgm:cxn modelId="{AA4DF20A-5D70-44F8-980E-B6A66EB82B11}" type="presParOf" srcId="{55C47309-BD3C-4060-B8F2-FCDEBFDD2DFE}" destId="{5560DD2F-70E1-4A65-8BBE-70EA43A03E53}" srcOrd="1" destOrd="0" presId="urn:microsoft.com/office/officeart/2008/layout/LinedList"/>
    <dgm:cxn modelId="{5080476C-878F-49F8-B9B8-14B6C7E3BD23}" type="presParOf" srcId="{84642914-3C97-49D9-8D19-989C96448028}" destId="{F63C7B3A-8E1C-438B-BBBB-5AC981C25F9A}" srcOrd="4" destOrd="0" presId="urn:microsoft.com/office/officeart/2008/layout/LinedList"/>
    <dgm:cxn modelId="{1975BF85-C8C7-4F69-AB55-90D98CF5C243}" type="presParOf" srcId="{84642914-3C97-49D9-8D19-989C96448028}" destId="{3BBC87B5-6E75-4681-BFC6-7CD2BF2F0FD0}" srcOrd="5" destOrd="0" presId="urn:microsoft.com/office/officeart/2008/layout/LinedList"/>
    <dgm:cxn modelId="{9234ABF9-F9D4-4C5A-82FB-6172DA6EFB8B}" type="presParOf" srcId="{3BBC87B5-6E75-4681-BFC6-7CD2BF2F0FD0}" destId="{10AA98DC-8229-4C88-825B-73363D6836C1}" srcOrd="0" destOrd="0" presId="urn:microsoft.com/office/officeart/2008/layout/LinedList"/>
    <dgm:cxn modelId="{AEAEA2CE-2953-4E6C-AC4D-4172DB06F5B6}" type="presParOf" srcId="{3BBC87B5-6E75-4681-BFC6-7CD2BF2F0FD0}" destId="{9F5C169B-A2C5-4320-AC66-F6D617BB5EC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BD9E856-A9C9-4476-BACA-899B93E212D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301612B-0257-4532-A175-F8B8928CFB31}">
      <dgm:prSet/>
      <dgm:spPr/>
      <dgm:t>
        <a:bodyPr/>
        <a:lstStyle/>
        <a:p>
          <a:r>
            <a:rPr lang="en-GB"/>
            <a:t>The concept of a moral panic emerged with the work of Cohen (1972) his was the first systematic empirical study of how the media amplify deviance and public responses</a:t>
          </a:r>
          <a:endParaRPr lang="en-US"/>
        </a:p>
      </dgm:t>
    </dgm:pt>
    <dgm:pt modelId="{89A0A980-DC9F-4B39-989E-FF99CBCABF67}" type="parTrans" cxnId="{45B689F1-9955-455F-A8C3-1C79E5B7A4CF}">
      <dgm:prSet/>
      <dgm:spPr/>
      <dgm:t>
        <a:bodyPr/>
        <a:lstStyle/>
        <a:p>
          <a:endParaRPr lang="en-US"/>
        </a:p>
      </dgm:t>
    </dgm:pt>
    <dgm:pt modelId="{63856E6E-198C-4495-917C-8F76D4502FD2}" type="sibTrans" cxnId="{45B689F1-9955-455F-A8C3-1C79E5B7A4CF}">
      <dgm:prSet/>
      <dgm:spPr/>
      <dgm:t>
        <a:bodyPr/>
        <a:lstStyle/>
        <a:p>
          <a:endParaRPr lang="en-US"/>
        </a:p>
      </dgm:t>
    </dgm:pt>
    <dgm:pt modelId="{9EA7F46E-B610-4ED6-8622-BCF16FD0D396}">
      <dgm:prSet/>
      <dgm:spPr/>
      <dgm:t>
        <a:bodyPr/>
        <a:lstStyle/>
        <a:p>
          <a:r>
            <a:rPr lang="en-GB"/>
            <a:t>The media define a group of act as ‘deviant’ and focus on it to the exclusion of almost everything else</a:t>
          </a:r>
          <a:endParaRPr lang="en-US"/>
        </a:p>
      </dgm:t>
    </dgm:pt>
    <dgm:pt modelId="{33AD899C-556B-49CA-BADA-E2E7535B594E}" type="parTrans" cxnId="{253CCE83-B0BD-46AA-A090-988865319B8A}">
      <dgm:prSet/>
      <dgm:spPr/>
      <dgm:t>
        <a:bodyPr/>
        <a:lstStyle/>
        <a:p>
          <a:endParaRPr lang="en-US"/>
        </a:p>
      </dgm:t>
    </dgm:pt>
    <dgm:pt modelId="{6477AFC1-C831-4EB6-A34C-B553EFCBBA7E}" type="sibTrans" cxnId="{253CCE83-B0BD-46AA-A090-988865319B8A}">
      <dgm:prSet/>
      <dgm:spPr/>
      <dgm:t>
        <a:bodyPr/>
        <a:lstStyle/>
        <a:p>
          <a:endParaRPr lang="en-US"/>
        </a:p>
      </dgm:t>
    </dgm:pt>
    <dgm:pt modelId="{CA28728D-00EA-41A6-849B-BB99E001ED89}" type="pres">
      <dgm:prSet presAssocID="{2BD9E856-A9C9-4476-BACA-899B93E212DA}" presName="linear" presStyleCnt="0">
        <dgm:presLayoutVars>
          <dgm:animLvl val="lvl"/>
          <dgm:resizeHandles val="exact"/>
        </dgm:presLayoutVars>
      </dgm:prSet>
      <dgm:spPr/>
    </dgm:pt>
    <dgm:pt modelId="{10AA84D2-AAFA-416E-9447-B77D5C46940E}" type="pres">
      <dgm:prSet presAssocID="{C301612B-0257-4532-A175-F8B8928CFB31}" presName="parentText" presStyleLbl="node1" presStyleIdx="0" presStyleCnt="2">
        <dgm:presLayoutVars>
          <dgm:chMax val="0"/>
          <dgm:bulletEnabled val="1"/>
        </dgm:presLayoutVars>
      </dgm:prSet>
      <dgm:spPr/>
    </dgm:pt>
    <dgm:pt modelId="{ED4CBD34-810F-45DD-9751-E8E201C8F686}" type="pres">
      <dgm:prSet presAssocID="{63856E6E-198C-4495-917C-8F76D4502FD2}" presName="spacer" presStyleCnt="0"/>
      <dgm:spPr/>
    </dgm:pt>
    <dgm:pt modelId="{7CF4F6F8-2807-491F-84B2-C421731437EB}" type="pres">
      <dgm:prSet presAssocID="{9EA7F46E-B610-4ED6-8622-BCF16FD0D396}" presName="parentText" presStyleLbl="node1" presStyleIdx="1" presStyleCnt="2">
        <dgm:presLayoutVars>
          <dgm:chMax val="0"/>
          <dgm:bulletEnabled val="1"/>
        </dgm:presLayoutVars>
      </dgm:prSet>
      <dgm:spPr/>
    </dgm:pt>
  </dgm:ptLst>
  <dgm:cxnLst>
    <dgm:cxn modelId="{8AB6F91A-FF8A-4C4E-85A2-F126AEFFC773}" type="presOf" srcId="{C301612B-0257-4532-A175-F8B8928CFB31}" destId="{10AA84D2-AAFA-416E-9447-B77D5C46940E}" srcOrd="0" destOrd="0" presId="urn:microsoft.com/office/officeart/2005/8/layout/vList2"/>
    <dgm:cxn modelId="{08344E1B-55CB-43F2-BAA4-D2A84D79F3B4}" type="presOf" srcId="{2BD9E856-A9C9-4476-BACA-899B93E212DA}" destId="{CA28728D-00EA-41A6-849B-BB99E001ED89}" srcOrd="0" destOrd="0" presId="urn:microsoft.com/office/officeart/2005/8/layout/vList2"/>
    <dgm:cxn modelId="{253CCE83-B0BD-46AA-A090-988865319B8A}" srcId="{2BD9E856-A9C9-4476-BACA-899B93E212DA}" destId="{9EA7F46E-B610-4ED6-8622-BCF16FD0D396}" srcOrd="1" destOrd="0" parTransId="{33AD899C-556B-49CA-BADA-E2E7535B594E}" sibTransId="{6477AFC1-C831-4EB6-A34C-B553EFCBBA7E}"/>
    <dgm:cxn modelId="{559EA7D0-484C-4718-A394-CA56B298E6C4}" type="presOf" srcId="{9EA7F46E-B610-4ED6-8622-BCF16FD0D396}" destId="{7CF4F6F8-2807-491F-84B2-C421731437EB}" srcOrd="0" destOrd="0" presId="urn:microsoft.com/office/officeart/2005/8/layout/vList2"/>
    <dgm:cxn modelId="{45B689F1-9955-455F-A8C3-1C79E5B7A4CF}" srcId="{2BD9E856-A9C9-4476-BACA-899B93E212DA}" destId="{C301612B-0257-4532-A175-F8B8928CFB31}" srcOrd="0" destOrd="0" parTransId="{89A0A980-DC9F-4B39-989E-FF99CBCABF67}" sibTransId="{63856E6E-198C-4495-917C-8F76D4502FD2}"/>
    <dgm:cxn modelId="{D51370DE-76B5-4466-A3E8-BAF485E4B6E4}" type="presParOf" srcId="{CA28728D-00EA-41A6-849B-BB99E001ED89}" destId="{10AA84D2-AAFA-416E-9447-B77D5C46940E}" srcOrd="0" destOrd="0" presId="urn:microsoft.com/office/officeart/2005/8/layout/vList2"/>
    <dgm:cxn modelId="{7F7AF3BC-4C5D-4581-A348-CD17FD8AD80E}" type="presParOf" srcId="{CA28728D-00EA-41A6-849B-BB99E001ED89}" destId="{ED4CBD34-810F-45DD-9751-E8E201C8F686}" srcOrd="1" destOrd="0" presId="urn:microsoft.com/office/officeart/2005/8/layout/vList2"/>
    <dgm:cxn modelId="{0FC833A2-052A-4ED2-8E34-0BC17F70F81A}" type="presParOf" srcId="{CA28728D-00EA-41A6-849B-BB99E001ED89}" destId="{7CF4F6F8-2807-491F-84B2-C421731437E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CE583E8-BE43-45C6-952D-EB3947E8C614}"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4C44A73E-6C5B-4AAB-B59E-F90213DA74B3}">
      <dgm:prSet/>
      <dgm:spPr/>
      <dgm:t>
        <a:bodyPr/>
        <a:lstStyle/>
        <a:p>
          <a:r>
            <a:rPr lang="en-GB"/>
            <a:t>Who are judged to be folk devils in society? Which groups have you seen judged by the media as influencing society badly?</a:t>
          </a:r>
          <a:endParaRPr lang="en-US"/>
        </a:p>
      </dgm:t>
    </dgm:pt>
    <dgm:pt modelId="{9C2576F4-95FC-477E-9ECA-E66CADD6C78E}" type="parTrans" cxnId="{F74EF71C-1DD8-4E61-AB16-6643286EDD57}">
      <dgm:prSet/>
      <dgm:spPr/>
      <dgm:t>
        <a:bodyPr/>
        <a:lstStyle/>
        <a:p>
          <a:endParaRPr lang="en-US"/>
        </a:p>
      </dgm:t>
    </dgm:pt>
    <dgm:pt modelId="{BB24E045-3D86-466A-84E8-F7462007C9A8}" type="sibTrans" cxnId="{F74EF71C-1DD8-4E61-AB16-6643286EDD57}">
      <dgm:prSet/>
      <dgm:spPr/>
      <dgm:t>
        <a:bodyPr/>
        <a:lstStyle/>
        <a:p>
          <a:endParaRPr lang="en-US"/>
        </a:p>
      </dgm:t>
    </dgm:pt>
    <dgm:pt modelId="{B516F055-48E3-4DA0-B27B-BA73FEE04AFF}">
      <dgm:prSet/>
      <dgm:spPr/>
      <dgm:t>
        <a:bodyPr/>
        <a:lstStyle/>
        <a:p>
          <a:r>
            <a:rPr lang="en-GB"/>
            <a:t>What Moral panics have you known in your life time? In previous generations?</a:t>
          </a:r>
          <a:endParaRPr lang="en-US"/>
        </a:p>
      </dgm:t>
    </dgm:pt>
    <dgm:pt modelId="{8C772B87-501A-4D33-B9C7-D024DBC85D2B}" type="parTrans" cxnId="{E26BD001-C6F6-4FDA-B785-A86F3C650BDB}">
      <dgm:prSet/>
      <dgm:spPr/>
      <dgm:t>
        <a:bodyPr/>
        <a:lstStyle/>
        <a:p>
          <a:endParaRPr lang="en-US"/>
        </a:p>
      </dgm:t>
    </dgm:pt>
    <dgm:pt modelId="{31788469-AD44-4701-B003-D5356FDC13F3}" type="sibTrans" cxnId="{E26BD001-C6F6-4FDA-B785-A86F3C650BDB}">
      <dgm:prSet/>
      <dgm:spPr/>
      <dgm:t>
        <a:bodyPr/>
        <a:lstStyle/>
        <a:p>
          <a:endParaRPr lang="en-US"/>
        </a:p>
      </dgm:t>
    </dgm:pt>
    <dgm:pt modelId="{9DC7AB71-FD5B-4C5E-AA28-06F070C5405A}" type="pres">
      <dgm:prSet presAssocID="{CCE583E8-BE43-45C6-952D-EB3947E8C614}" presName="linear" presStyleCnt="0">
        <dgm:presLayoutVars>
          <dgm:animLvl val="lvl"/>
          <dgm:resizeHandles val="exact"/>
        </dgm:presLayoutVars>
      </dgm:prSet>
      <dgm:spPr/>
    </dgm:pt>
    <dgm:pt modelId="{9BBA7587-9D53-4291-9631-C2B5633723E6}" type="pres">
      <dgm:prSet presAssocID="{4C44A73E-6C5B-4AAB-B59E-F90213DA74B3}" presName="parentText" presStyleLbl="node1" presStyleIdx="0" presStyleCnt="2">
        <dgm:presLayoutVars>
          <dgm:chMax val="0"/>
          <dgm:bulletEnabled val="1"/>
        </dgm:presLayoutVars>
      </dgm:prSet>
      <dgm:spPr/>
    </dgm:pt>
    <dgm:pt modelId="{B9E69DF2-310A-4E1D-80BD-6FE285FA4845}" type="pres">
      <dgm:prSet presAssocID="{BB24E045-3D86-466A-84E8-F7462007C9A8}" presName="spacer" presStyleCnt="0"/>
      <dgm:spPr/>
    </dgm:pt>
    <dgm:pt modelId="{29C332D8-E554-4D7C-B60D-8A5A2655491A}" type="pres">
      <dgm:prSet presAssocID="{B516F055-48E3-4DA0-B27B-BA73FEE04AFF}" presName="parentText" presStyleLbl="node1" presStyleIdx="1" presStyleCnt="2">
        <dgm:presLayoutVars>
          <dgm:chMax val="0"/>
          <dgm:bulletEnabled val="1"/>
        </dgm:presLayoutVars>
      </dgm:prSet>
      <dgm:spPr/>
    </dgm:pt>
  </dgm:ptLst>
  <dgm:cxnLst>
    <dgm:cxn modelId="{E26BD001-C6F6-4FDA-B785-A86F3C650BDB}" srcId="{CCE583E8-BE43-45C6-952D-EB3947E8C614}" destId="{B516F055-48E3-4DA0-B27B-BA73FEE04AFF}" srcOrd="1" destOrd="0" parTransId="{8C772B87-501A-4D33-B9C7-D024DBC85D2B}" sibTransId="{31788469-AD44-4701-B003-D5356FDC13F3}"/>
    <dgm:cxn modelId="{F74EF71C-1DD8-4E61-AB16-6643286EDD57}" srcId="{CCE583E8-BE43-45C6-952D-EB3947E8C614}" destId="{4C44A73E-6C5B-4AAB-B59E-F90213DA74B3}" srcOrd="0" destOrd="0" parTransId="{9C2576F4-95FC-477E-9ECA-E66CADD6C78E}" sibTransId="{BB24E045-3D86-466A-84E8-F7462007C9A8}"/>
    <dgm:cxn modelId="{0E9651D3-D71C-4A4A-B298-93BFCA6DB4D0}" type="presOf" srcId="{4C44A73E-6C5B-4AAB-B59E-F90213DA74B3}" destId="{9BBA7587-9D53-4291-9631-C2B5633723E6}" srcOrd="0" destOrd="0" presId="urn:microsoft.com/office/officeart/2005/8/layout/vList2"/>
    <dgm:cxn modelId="{2ED6BDF4-42D0-4163-AC16-2A786982F02A}" type="presOf" srcId="{CCE583E8-BE43-45C6-952D-EB3947E8C614}" destId="{9DC7AB71-FD5B-4C5E-AA28-06F070C5405A}" srcOrd="0" destOrd="0" presId="urn:microsoft.com/office/officeart/2005/8/layout/vList2"/>
    <dgm:cxn modelId="{5C0CF2F4-7AF6-4F0B-9CD3-F811FCB34B87}" type="presOf" srcId="{B516F055-48E3-4DA0-B27B-BA73FEE04AFF}" destId="{29C332D8-E554-4D7C-B60D-8A5A2655491A}" srcOrd="0" destOrd="0" presId="urn:microsoft.com/office/officeart/2005/8/layout/vList2"/>
    <dgm:cxn modelId="{17624245-9526-4637-9F09-3878266CB418}" type="presParOf" srcId="{9DC7AB71-FD5B-4C5E-AA28-06F070C5405A}" destId="{9BBA7587-9D53-4291-9631-C2B5633723E6}" srcOrd="0" destOrd="0" presId="urn:microsoft.com/office/officeart/2005/8/layout/vList2"/>
    <dgm:cxn modelId="{0DF8B476-E80E-40FD-ACA7-9D15BC589467}" type="presParOf" srcId="{9DC7AB71-FD5B-4C5E-AA28-06F070C5405A}" destId="{B9E69DF2-310A-4E1D-80BD-6FE285FA4845}" srcOrd="1" destOrd="0" presId="urn:microsoft.com/office/officeart/2005/8/layout/vList2"/>
    <dgm:cxn modelId="{4FAC1E3B-27CC-4D29-9575-33DFBB7FC2AC}" type="presParOf" srcId="{9DC7AB71-FD5B-4C5E-AA28-06F070C5405A}" destId="{29C332D8-E554-4D7C-B60D-8A5A2655491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39B4A1B-CA8E-4119-9422-1E97809E50F6}"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E1F04811-0F0A-4CA6-9BEC-5300721EE10E}">
      <dgm:prSet/>
      <dgm:spPr/>
      <dgm:t>
        <a:bodyPr/>
        <a:lstStyle/>
        <a:p>
          <a:r>
            <a:rPr lang="en-GB"/>
            <a:t>Media take an ordinary event and present it as something extraordinary </a:t>
          </a:r>
          <a:endParaRPr lang="en-US"/>
        </a:p>
      </dgm:t>
    </dgm:pt>
    <dgm:pt modelId="{75B8EC32-A3CD-41EE-85DA-FF5B70A242BC}" type="parTrans" cxnId="{7643E9AA-03C7-4E6F-BFE8-EF1F475798F5}">
      <dgm:prSet/>
      <dgm:spPr/>
      <dgm:t>
        <a:bodyPr/>
        <a:lstStyle/>
        <a:p>
          <a:endParaRPr lang="en-US"/>
        </a:p>
      </dgm:t>
    </dgm:pt>
    <dgm:pt modelId="{9C3F99F4-EEF2-47A3-9076-B0A1DD4CB1C2}" type="sibTrans" cxnId="{7643E9AA-03C7-4E6F-BFE8-EF1F475798F5}">
      <dgm:prSet/>
      <dgm:spPr/>
      <dgm:t>
        <a:bodyPr/>
        <a:lstStyle/>
        <a:p>
          <a:endParaRPr lang="en-US"/>
        </a:p>
      </dgm:t>
    </dgm:pt>
    <dgm:pt modelId="{A3199A56-A3C0-45BF-BDE2-628231C90B46}">
      <dgm:prSet/>
      <dgm:spPr/>
      <dgm:t>
        <a:bodyPr/>
        <a:lstStyle/>
        <a:p>
          <a:r>
            <a:rPr lang="en-GB"/>
            <a:t>Deviance amplification occurs when ‘authorities’ demonise these perceived wrong-doers</a:t>
          </a:r>
          <a:endParaRPr lang="en-US"/>
        </a:p>
      </dgm:t>
    </dgm:pt>
    <dgm:pt modelId="{9EA5149F-7279-483D-9664-78B05E40C4FD}" type="parTrans" cxnId="{DCEBA52A-0F10-43C6-8336-2630C05E5544}">
      <dgm:prSet/>
      <dgm:spPr/>
      <dgm:t>
        <a:bodyPr/>
        <a:lstStyle/>
        <a:p>
          <a:endParaRPr lang="en-US"/>
        </a:p>
      </dgm:t>
    </dgm:pt>
    <dgm:pt modelId="{2C1CE345-43D4-467D-99E0-47EF23E66E28}" type="sibTrans" cxnId="{DCEBA52A-0F10-43C6-8336-2630C05E5544}">
      <dgm:prSet/>
      <dgm:spPr/>
      <dgm:t>
        <a:bodyPr/>
        <a:lstStyle/>
        <a:p>
          <a:endParaRPr lang="en-US"/>
        </a:p>
      </dgm:t>
    </dgm:pt>
    <dgm:pt modelId="{ECABAF9D-932F-4FE3-AE13-8FCBF27D5649}">
      <dgm:prSet/>
      <dgm:spPr/>
      <dgm:t>
        <a:bodyPr/>
        <a:lstStyle/>
        <a:p>
          <a:r>
            <a:rPr lang="en-GB"/>
            <a:t>They clarify moral boundaries in society, creating consensus and concern</a:t>
          </a:r>
          <a:endParaRPr lang="en-US"/>
        </a:p>
      </dgm:t>
    </dgm:pt>
    <dgm:pt modelId="{86DD7D8D-0272-4C53-88F3-C7F5991433CE}" type="parTrans" cxnId="{6DFF45FB-9115-4AD6-B7D5-DEB39088D6A5}">
      <dgm:prSet/>
      <dgm:spPr/>
      <dgm:t>
        <a:bodyPr/>
        <a:lstStyle/>
        <a:p>
          <a:endParaRPr lang="en-US"/>
        </a:p>
      </dgm:t>
    </dgm:pt>
    <dgm:pt modelId="{466B3A5C-C8BA-48A7-BA73-A0FAA132ADC7}" type="sibTrans" cxnId="{6DFF45FB-9115-4AD6-B7D5-DEB39088D6A5}">
      <dgm:prSet/>
      <dgm:spPr/>
      <dgm:t>
        <a:bodyPr/>
        <a:lstStyle/>
        <a:p>
          <a:endParaRPr lang="en-US"/>
        </a:p>
      </dgm:t>
    </dgm:pt>
    <dgm:pt modelId="{79AADC90-454C-499C-90B7-929532F869AB}">
      <dgm:prSet/>
      <dgm:spPr/>
      <dgm:t>
        <a:bodyPr/>
        <a:lstStyle/>
        <a:p>
          <a:r>
            <a:rPr lang="en-GB"/>
            <a:t>They occur during periods of rapid social change</a:t>
          </a:r>
          <a:endParaRPr lang="en-US"/>
        </a:p>
      </dgm:t>
    </dgm:pt>
    <dgm:pt modelId="{C516A5D3-549D-4C6C-ADA0-6DE3FD2080B6}" type="parTrans" cxnId="{77A30728-E17E-4F03-B07E-24BD669B3B88}">
      <dgm:prSet/>
      <dgm:spPr/>
      <dgm:t>
        <a:bodyPr/>
        <a:lstStyle/>
        <a:p>
          <a:endParaRPr lang="en-US"/>
        </a:p>
      </dgm:t>
    </dgm:pt>
    <dgm:pt modelId="{4514A482-4F8E-4AFF-9987-B526215F7389}" type="sibTrans" cxnId="{77A30728-E17E-4F03-B07E-24BD669B3B88}">
      <dgm:prSet/>
      <dgm:spPr/>
      <dgm:t>
        <a:bodyPr/>
        <a:lstStyle/>
        <a:p>
          <a:endParaRPr lang="en-US"/>
        </a:p>
      </dgm:t>
    </dgm:pt>
    <dgm:pt modelId="{C317BB32-3D99-41B1-A6E3-80123C2F54CB}">
      <dgm:prSet/>
      <dgm:spPr/>
      <dgm:t>
        <a:bodyPr/>
        <a:lstStyle/>
        <a:p>
          <a:r>
            <a:rPr lang="en-GB"/>
            <a:t>Usually young people are targeted as they symbolise the future of society</a:t>
          </a:r>
          <a:endParaRPr lang="en-US"/>
        </a:p>
      </dgm:t>
    </dgm:pt>
    <dgm:pt modelId="{4A383FF4-1BFB-4995-9F38-57AA3ACB0E2F}" type="parTrans" cxnId="{BF201F51-044C-4B16-954C-CA96619A329F}">
      <dgm:prSet/>
      <dgm:spPr/>
      <dgm:t>
        <a:bodyPr/>
        <a:lstStyle/>
        <a:p>
          <a:endParaRPr lang="en-US"/>
        </a:p>
      </dgm:t>
    </dgm:pt>
    <dgm:pt modelId="{6E3DA43C-D744-4D08-9FC8-33BA3920B652}" type="sibTrans" cxnId="{BF201F51-044C-4B16-954C-CA96619A329F}">
      <dgm:prSet/>
      <dgm:spPr/>
      <dgm:t>
        <a:bodyPr/>
        <a:lstStyle/>
        <a:p>
          <a:endParaRPr lang="en-US"/>
        </a:p>
      </dgm:t>
    </dgm:pt>
    <dgm:pt modelId="{473947E7-5D7C-4456-AD53-0BF44036F037}" type="pres">
      <dgm:prSet presAssocID="{739B4A1B-CA8E-4119-9422-1E97809E50F6}" presName="vert0" presStyleCnt="0">
        <dgm:presLayoutVars>
          <dgm:dir/>
          <dgm:animOne val="branch"/>
          <dgm:animLvl val="lvl"/>
        </dgm:presLayoutVars>
      </dgm:prSet>
      <dgm:spPr/>
    </dgm:pt>
    <dgm:pt modelId="{B5168C25-8464-4C6F-B3FA-48298A7FB285}" type="pres">
      <dgm:prSet presAssocID="{E1F04811-0F0A-4CA6-9BEC-5300721EE10E}" presName="thickLine" presStyleLbl="alignNode1" presStyleIdx="0" presStyleCnt="5"/>
      <dgm:spPr/>
    </dgm:pt>
    <dgm:pt modelId="{0B7FB32E-6622-43C1-8D5F-AFFCDCB97875}" type="pres">
      <dgm:prSet presAssocID="{E1F04811-0F0A-4CA6-9BEC-5300721EE10E}" presName="horz1" presStyleCnt="0"/>
      <dgm:spPr/>
    </dgm:pt>
    <dgm:pt modelId="{668C1318-EA92-4AE8-8661-FA18DB1F7EA3}" type="pres">
      <dgm:prSet presAssocID="{E1F04811-0F0A-4CA6-9BEC-5300721EE10E}" presName="tx1" presStyleLbl="revTx" presStyleIdx="0" presStyleCnt="5"/>
      <dgm:spPr/>
    </dgm:pt>
    <dgm:pt modelId="{D237C80E-A3A7-49C8-8E6E-2C25C5BD3F40}" type="pres">
      <dgm:prSet presAssocID="{E1F04811-0F0A-4CA6-9BEC-5300721EE10E}" presName="vert1" presStyleCnt="0"/>
      <dgm:spPr/>
    </dgm:pt>
    <dgm:pt modelId="{6E2FA97E-1715-45C4-B341-E3D4F16BC142}" type="pres">
      <dgm:prSet presAssocID="{A3199A56-A3C0-45BF-BDE2-628231C90B46}" presName="thickLine" presStyleLbl="alignNode1" presStyleIdx="1" presStyleCnt="5"/>
      <dgm:spPr/>
    </dgm:pt>
    <dgm:pt modelId="{BF14CDE4-D9EA-4024-BD9B-B6917636510E}" type="pres">
      <dgm:prSet presAssocID="{A3199A56-A3C0-45BF-BDE2-628231C90B46}" presName="horz1" presStyleCnt="0"/>
      <dgm:spPr/>
    </dgm:pt>
    <dgm:pt modelId="{63D512D6-DD48-442B-AE2B-B019D67395F2}" type="pres">
      <dgm:prSet presAssocID="{A3199A56-A3C0-45BF-BDE2-628231C90B46}" presName="tx1" presStyleLbl="revTx" presStyleIdx="1" presStyleCnt="5"/>
      <dgm:spPr/>
    </dgm:pt>
    <dgm:pt modelId="{815BAD55-97AB-4BA2-8AAA-43B6A22A4669}" type="pres">
      <dgm:prSet presAssocID="{A3199A56-A3C0-45BF-BDE2-628231C90B46}" presName="vert1" presStyleCnt="0"/>
      <dgm:spPr/>
    </dgm:pt>
    <dgm:pt modelId="{CAC50358-58E2-4B2D-AD15-DAC973B63D0C}" type="pres">
      <dgm:prSet presAssocID="{ECABAF9D-932F-4FE3-AE13-8FCBF27D5649}" presName="thickLine" presStyleLbl="alignNode1" presStyleIdx="2" presStyleCnt="5"/>
      <dgm:spPr/>
    </dgm:pt>
    <dgm:pt modelId="{C768EC91-5A16-4F18-9001-13A5312C6CCF}" type="pres">
      <dgm:prSet presAssocID="{ECABAF9D-932F-4FE3-AE13-8FCBF27D5649}" presName="horz1" presStyleCnt="0"/>
      <dgm:spPr/>
    </dgm:pt>
    <dgm:pt modelId="{65AD8C7E-25DA-4920-8011-DA7599067E02}" type="pres">
      <dgm:prSet presAssocID="{ECABAF9D-932F-4FE3-AE13-8FCBF27D5649}" presName="tx1" presStyleLbl="revTx" presStyleIdx="2" presStyleCnt="5"/>
      <dgm:spPr/>
    </dgm:pt>
    <dgm:pt modelId="{0A208F98-F740-4748-B187-A972614E0CA9}" type="pres">
      <dgm:prSet presAssocID="{ECABAF9D-932F-4FE3-AE13-8FCBF27D5649}" presName="vert1" presStyleCnt="0"/>
      <dgm:spPr/>
    </dgm:pt>
    <dgm:pt modelId="{1B3D18E5-6383-4D1A-8B85-7D6081808228}" type="pres">
      <dgm:prSet presAssocID="{79AADC90-454C-499C-90B7-929532F869AB}" presName="thickLine" presStyleLbl="alignNode1" presStyleIdx="3" presStyleCnt="5"/>
      <dgm:spPr/>
    </dgm:pt>
    <dgm:pt modelId="{2A2DAF83-B614-41AD-80FF-9D809A89609F}" type="pres">
      <dgm:prSet presAssocID="{79AADC90-454C-499C-90B7-929532F869AB}" presName="horz1" presStyleCnt="0"/>
      <dgm:spPr/>
    </dgm:pt>
    <dgm:pt modelId="{3C5318DF-F3B2-4F3C-B5D2-EA74482D5C5C}" type="pres">
      <dgm:prSet presAssocID="{79AADC90-454C-499C-90B7-929532F869AB}" presName="tx1" presStyleLbl="revTx" presStyleIdx="3" presStyleCnt="5"/>
      <dgm:spPr/>
    </dgm:pt>
    <dgm:pt modelId="{7D18E108-44BD-45E6-B61B-326CD3B13629}" type="pres">
      <dgm:prSet presAssocID="{79AADC90-454C-499C-90B7-929532F869AB}" presName="vert1" presStyleCnt="0"/>
      <dgm:spPr/>
    </dgm:pt>
    <dgm:pt modelId="{EF04EFA2-2A9A-478E-8B26-B701F16DA045}" type="pres">
      <dgm:prSet presAssocID="{C317BB32-3D99-41B1-A6E3-80123C2F54CB}" presName="thickLine" presStyleLbl="alignNode1" presStyleIdx="4" presStyleCnt="5"/>
      <dgm:spPr/>
    </dgm:pt>
    <dgm:pt modelId="{58B76A12-46B5-492B-8D98-CB9BFC8BCE69}" type="pres">
      <dgm:prSet presAssocID="{C317BB32-3D99-41B1-A6E3-80123C2F54CB}" presName="horz1" presStyleCnt="0"/>
      <dgm:spPr/>
    </dgm:pt>
    <dgm:pt modelId="{7E07FA4F-C4C9-4C6C-AF5A-95D91F3DACDF}" type="pres">
      <dgm:prSet presAssocID="{C317BB32-3D99-41B1-A6E3-80123C2F54CB}" presName="tx1" presStyleLbl="revTx" presStyleIdx="4" presStyleCnt="5"/>
      <dgm:spPr/>
    </dgm:pt>
    <dgm:pt modelId="{ECCBADAC-1187-4242-A41C-D0E07EC607F2}" type="pres">
      <dgm:prSet presAssocID="{C317BB32-3D99-41B1-A6E3-80123C2F54CB}" presName="vert1" presStyleCnt="0"/>
      <dgm:spPr/>
    </dgm:pt>
  </dgm:ptLst>
  <dgm:cxnLst>
    <dgm:cxn modelId="{106B4A06-E18C-42EC-A700-BAEECB793A04}" type="presOf" srcId="{C317BB32-3D99-41B1-A6E3-80123C2F54CB}" destId="{7E07FA4F-C4C9-4C6C-AF5A-95D91F3DACDF}" srcOrd="0" destOrd="0" presId="urn:microsoft.com/office/officeart/2008/layout/LinedList"/>
    <dgm:cxn modelId="{3C2A900C-ACC0-495C-AC17-EAF03616B8DA}" type="presOf" srcId="{79AADC90-454C-499C-90B7-929532F869AB}" destId="{3C5318DF-F3B2-4F3C-B5D2-EA74482D5C5C}" srcOrd="0" destOrd="0" presId="urn:microsoft.com/office/officeart/2008/layout/LinedList"/>
    <dgm:cxn modelId="{4AAE3D1F-0B53-4407-942F-CE069C600D87}" type="presOf" srcId="{ECABAF9D-932F-4FE3-AE13-8FCBF27D5649}" destId="{65AD8C7E-25DA-4920-8011-DA7599067E02}" srcOrd="0" destOrd="0" presId="urn:microsoft.com/office/officeart/2008/layout/LinedList"/>
    <dgm:cxn modelId="{77A30728-E17E-4F03-B07E-24BD669B3B88}" srcId="{739B4A1B-CA8E-4119-9422-1E97809E50F6}" destId="{79AADC90-454C-499C-90B7-929532F869AB}" srcOrd="3" destOrd="0" parTransId="{C516A5D3-549D-4C6C-ADA0-6DE3FD2080B6}" sibTransId="{4514A482-4F8E-4AFF-9987-B526215F7389}"/>
    <dgm:cxn modelId="{DCEBA52A-0F10-43C6-8336-2630C05E5544}" srcId="{739B4A1B-CA8E-4119-9422-1E97809E50F6}" destId="{A3199A56-A3C0-45BF-BDE2-628231C90B46}" srcOrd="1" destOrd="0" parTransId="{9EA5149F-7279-483D-9664-78B05E40C4FD}" sibTransId="{2C1CE345-43D4-467D-99E0-47EF23E66E28}"/>
    <dgm:cxn modelId="{BF201F51-044C-4B16-954C-CA96619A329F}" srcId="{739B4A1B-CA8E-4119-9422-1E97809E50F6}" destId="{C317BB32-3D99-41B1-A6E3-80123C2F54CB}" srcOrd="4" destOrd="0" parTransId="{4A383FF4-1BFB-4995-9F38-57AA3ACB0E2F}" sibTransId="{6E3DA43C-D744-4D08-9FC8-33BA3920B652}"/>
    <dgm:cxn modelId="{0006EE7C-B142-44AC-ABCE-8DC7071FA447}" type="presOf" srcId="{A3199A56-A3C0-45BF-BDE2-628231C90B46}" destId="{63D512D6-DD48-442B-AE2B-B019D67395F2}" srcOrd="0" destOrd="0" presId="urn:microsoft.com/office/officeart/2008/layout/LinedList"/>
    <dgm:cxn modelId="{7643E9AA-03C7-4E6F-BFE8-EF1F475798F5}" srcId="{739B4A1B-CA8E-4119-9422-1E97809E50F6}" destId="{E1F04811-0F0A-4CA6-9BEC-5300721EE10E}" srcOrd="0" destOrd="0" parTransId="{75B8EC32-A3CD-41EE-85DA-FF5B70A242BC}" sibTransId="{9C3F99F4-EEF2-47A3-9076-B0A1DD4CB1C2}"/>
    <dgm:cxn modelId="{FEB0F5D3-69C6-4E58-99D1-5C04A66F25F5}" type="presOf" srcId="{739B4A1B-CA8E-4119-9422-1E97809E50F6}" destId="{473947E7-5D7C-4456-AD53-0BF44036F037}" srcOrd="0" destOrd="0" presId="urn:microsoft.com/office/officeart/2008/layout/LinedList"/>
    <dgm:cxn modelId="{50DBC7EE-4563-4F2E-9B35-C246560CAFDF}" type="presOf" srcId="{E1F04811-0F0A-4CA6-9BEC-5300721EE10E}" destId="{668C1318-EA92-4AE8-8661-FA18DB1F7EA3}" srcOrd="0" destOrd="0" presId="urn:microsoft.com/office/officeart/2008/layout/LinedList"/>
    <dgm:cxn modelId="{6DFF45FB-9115-4AD6-B7D5-DEB39088D6A5}" srcId="{739B4A1B-CA8E-4119-9422-1E97809E50F6}" destId="{ECABAF9D-932F-4FE3-AE13-8FCBF27D5649}" srcOrd="2" destOrd="0" parTransId="{86DD7D8D-0272-4C53-88F3-C7F5991433CE}" sibTransId="{466B3A5C-C8BA-48A7-BA73-A0FAA132ADC7}"/>
    <dgm:cxn modelId="{8ACE2923-D3E6-4A18-ABFE-664B99003FDF}" type="presParOf" srcId="{473947E7-5D7C-4456-AD53-0BF44036F037}" destId="{B5168C25-8464-4C6F-B3FA-48298A7FB285}" srcOrd="0" destOrd="0" presId="urn:microsoft.com/office/officeart/2008/layout/LinedList"/>
    <dgm:cxn modelId="{5607A828-C61D-47FB-B5B9-60DCEB2BB0ED}" type="presParOf" srcId="{473947E7-5D7C-4456-AD53-0BF44036F037}" destId="{0B7FB32E-6622-43C1-8D5F-AFFCDCB97875}" srcOrd="1" destOrd="0" presId="urn:microsoft.com/office/officeart/2008/layout/LinedList"/>
    <dgm:cxn modelId="{888EE5A0-920A-4DA8-A922-E8ADCFB99627}" type="presParOf" srcId="{0B7FB32E-6622-43C1-8D5F-AFFCDCB97875}" destId="{668C1318-EA92-4AE8-8661-FA18DB1F7EA3}" srcOrd="0" destOrd="0" presId="urn:microsoft.com/office/officeart/2008/layout/LinedList"/>
    <dgm:cxn modelId="{643697C4-E482-4D6F-A542-D170172598AE}" type="presParOf" srcId="{0B7FB32E-6622-43C1-8D5F-AFFCDCB97875}" destId="{D237C80E-A3A7-49C8-8E6E-2C25C5BD3F40}" srcOrd="1" destOrd="0" presId="urn:microsoft.com/office/officeart/2008/layout/LinedList"/>
    <dgm:cxn modelId="{7B32B640-BCFD-476F-A00E-DF2D78C7E3F1}" type="presParOf" srcId="{473947E7-5D7C-4456-AD53-0BF44036F037}" destId="{6E2FA97E-1715-45C4-B341-E3D4F16BC142}" srcOrd="2" destOrd="0" presId="urn:microsoft.com/office/officeart/2008/layout/LinedList"/>
    <dgm:cxn modelId="{5CA22E4D-A6AF-4AC2-9D1F-9BEF4806E782}" type="presParOf" srcId="{473947E7-5D7C-4456-AD53-0BF44036F037}" destId="{BF14CDE4-D9EA-4024-BD9B-B6917636510E}" srcOrd="3" destOrd="0" presId="urn:microsoft.com/office/officeart/2008/layout/LinedList"/>
    <dgm:cxn modelId="{B0CA2843-6406-4441-B3D9-F07E1C40A31B}" type="presParOf" srcId="{BF14CDE4-D9EA-4024-BD9B-B6917636510E}" destId="{63D512D6-DD48-442B-AE2B-B019D67395F2}" srcOrd="0" destOrd="0" presId="urn:microsoft.com/office/officeart/2008/layout/LinedList"/>
    <dgm:cxn modelId="{86531558-F3CF-4189-9CA3-1AD521504DC6}" type="presParOf" srcId="{BF14CDE4-D9EA-4024-BD9B-B6917636510E}" destId="{815BAD55-97AB-4BA2-8AAA-43B6A22A4669}" srcOrd="1" destOrd="0" presId="urn:microsoft.com/office/officeart/2008/layout/LinedList"/>
    <dgm:cxn modelId="{5BF0EF20-C4C2-4C28-9F9A-EB698F4516F7}" type="presParOf" srcId="{473947E7-5D7C-4456-AD53-0BF44036F037}" destId="{CAC50358-58E2-4B2D-AD15-DAC973B63D0C}" srcOrd="4" destOrd="0" presId="urn:microsoft.com/office/officeart/2008/layout/LinedList"/>
    <dgm:cxn modelId="{79862874-8CCB-4EF1-975E-97BE500C22AB}" type="presParOf" srcId="{473947E7-5D7C-4456-AD53-0BF44036F037}" destId="{C768EC91-5A16-4F18-9001-13A5312C6CCF}" srcOrd="5" destOrd="0" presId="urn:microsoft.com/office/officeart/2008/layout/LinedList"/>
    <dgm:cxn modelId="{6F6314D1-0976-462E-BBED-1312EB342EB2}" type="presParOf" srcId="{C768EC91-5A16-4F18-9001-13A5312C6CCF}" destId="{65AD8C7E-25DA-4920-8011-DA7599067E02}" srcOrd="0" destOrd="0" presId="urn:microsoft.com/office/officeart/2008/layout/LinedList"/>
    <dgm:cxn modelId="{F0F2E179-0698-4869-921D-2F24A48CB932}" type="presParOf" srcId="{C768EC91-5A16-4F18-9001-13A5312C6CCF}" destId="{0A208F98-F740-4748-B187-A972614E0CA9}" srcOrd="1" destOrd="0" presId="urn:microsoft.com/office/officeart/2008/layout/LinedList"/>
    <dgm:cxn modelId="{6BC7F5D4-4557-4848-99C1-6ACB31606FB1}" type="presParOf" srcId="{473947E7-5D7C-4456-AD53-0BF44036F037}" destId="{1B3D18E5-6383-4D1A-8B85-7D6081808228}" srcOrd="6" destOrd="0" presId="urn:microsoft.com/office/officeart/2008/layout/LinedList"/>
    <dgm:cxn modelId="{0231EAD5-A31D-430F-A991-F5E771E87BAB}" type="presParOf" srcId="{473947E7-5D7C-4456-AD53-0BF44036F037}" destId="{2A2DAF83-B614-41AD-80FF-9D809A89609F}" srcOrd="7" destOrd="0" presId="urn:microsoft.com/office/officeart/2008/layout/LinedList"/>
    <dgm:cxn modelId="{9679978D-274B-412A-BC5D-F9C50F65813A}" type="presParOf" srcId="{2A2DAF83-B614-41AD-80FF-9D809A89609F}" destId="{3C5318DF-F3B2-4F3C-B5D2-EA74482D5C5C}" srcOrd="0" destOrd="0" presId="urn:microsoft.com/office/officeart/2008/layout/LinedList"/>
    <dgm:cxn modelId="{EE859925-7AC5-4E46-ACCD-D0736C07A575}" type="presParOf" srcId="{2A2DAF83-B614-41AD-80FF-9D809A89609F}" destId="{7D18E108-44BD-45E6-B61B-326CD3B13629}" srcOrd="1" destOrd="0" presId="urn:microsoft.com/office/officeart/2008/layout/LinedList"/>
    <dgm:cxn modelId="{87D39FBD-232D-4B6D-8CE3-B7D7C640E330}" type="presParOf" srcId="{473947E7-5D7C-4456-AD53-0BF44036F037}" destId="{EF04EFA2-2A9A-478E-8B26-B701F16DA045}" srcOrd="8" destOrd="0" presId="urn:microsoft.com/office/officeart/2008/layout/LinedList"/>
    <dgm:cxn modelId="{6F1C7F9E-FEE2-438D-9D2C-846C455EF034}" type="presParOf" srcId="{473947E7-5D7C-4456-AD53-0BF44036F037}" destId="{58B76A12-46B5-492B-8D98-CB9BFC8BCE69}" srcOrd="9" destOrd="0" presId="urn:microsoft.com/office/officeart/2008/layout/LinedList"/>
    <dgm:cxn modelId="{7DFA57AA-52E3-4D8B-9BF3-17E17A2570DE}" type="presParOf" srcId="{58B76A12-46B5-492B-8D98-CB9BFC8BCE69}" destId="{7E07FA4F-C4C9-4C6C-AF5A-95D91F3DACDF}" srcOrd="0" destOrd="0" presId="urn:microsoft.com/office/officeart/2008/layout/LinedList"/>
    <dgm:cxn modelId="{A8A4DDD5-56CB-4AD2-BF70-5100251089B5}" type="presParOf" srcId="{58B76A12-46B5-492B-8D98-CB9BFC8BCE69}" destId="{ECCBADAC-1187-4242-A41C-D0E07EC607F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80D8311-EC29-431D-98AC-F96EE2CA09A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1F29983-E0BA-4669-9F60-CA067E98C4B5}">
      <dgm:prSet/>
      <dgm:spPr/>
      <dgm:t>
        <a:bodyPr/>
        <a:lstStyle/>
        <a:p>
          <a:r>
            <a:rPr lang="en-GB"/>
            <a:t>The moral panic concept has been widely criticised but it refuses to go away</a:t>
          </a:r>
          <a:endParaRPr lang="en-US"/>
        </a:p>
      </dgm:t>
    </dgm:pt>
    <dgm:pt modelId="{5F431F22-8F78-4451-9890-0BD484B9EB9D}" type="parTrans" cxnId="{0C392B43-C144-4F71-88F4-A21779C87825}">
      <dgm:prSet/>
      <dgm:spPr/>
      <dgm:t>
        <a:bodyPr/>
        <a:lstStyle/>
        <a:p>
          <a:endParaRPr lang="en-US"/>
        </a:p>
      </dgm:t>
    </dgm:pt>
    <dgm:pt modelId="{A915ED98-076C-4278-B722-3737C6EC5A15}" type="sibTrans" cxnId="{0C392B43-C144-4F71-88F4-A21779C87825}">
      <dgm:prSet/>
      <dgm:spPr/>
      <dgm:t>
        <a:bodyPr/>
        <a:lstStyle/>
        <a:p>
          <a:endParaRPr lang="en-US"/>
        </a:p>
      </dgm:t>
    </dgm:pt>
    <dgm:pt modelId="{5EE7E7F8-A31C-4B43-9D55-EC0812C9B90D}">
      <dgm:prSet/>
      <dgm:spPr/>
      <dgm:t>
        <a:bodyPr/>
        <a:lstStyle/>
        <a:p>
          <a:r>
            <a:rPr lang="en-GB"/>
            <a:t>The problem is not so much with the concept itself, but how it has been embraced by others in later years</a:t>
          </a:r>
          <a:endParaRPr lang="en-US"/>
        </a:p>
      </dgm:t>
    </dgm:pt>
    <dgm:pt modelId="{71FE0628-E421-4062-AF13-8A72A6F3B3F7}" type="parTrans" cxnId="{40F4D79A-0D9F-4781-9E04-506934EC1C9B}">
      <dgm:prSet/>
      <dgm:spPr/>
      <dgm:t>
        <a:bodyPr/>
        <a:lstStyle/>
        <a:p>
          <a:endParaRPr lang="en-US"/>
        </a:p>
      </dgm:t>
    </dgm:pt>
    <dgm:pt modelId="{E4ADF134-5E71-4DFE-8F2E-7A4781E56BC4}" type="sibTrans" cxnId="{40F4D79A-0D9F-4781-9E04-506934EC1C9B}">
      <dgm:prSet/>
      <dgm:spPr/>
      <dgm:t>
        <a:bodyPr/>
        <a:lstStyle/>
        <a:p>
          <a:endParaRPr lang="en-US"/>
        </a:p>
      </dgm:t>
    </dgm:pt>
    <dgm:pt modelId="{9A758281-FAC8-445F-AF25-DCB32A7EC035}">
      <dgm:prSet/>
      <dgm:spPr/>
      <dgm:t>
        <a:bodyPr/>
        <a:lstStyle/>
        <a:p>
          <a:r>
            <a:rPr lang="en-GB"/>
            <a:t>The model itself is open to interpretation and there are some ambiguities </a:t>
          </a:r>
          <a:endParaRPr lang="en-US"/>
        </a:p>
      </dgm:t>
    </dgm:pt>
    <dgm:pt modelId="{5DAEE83A-5F06-41CB-985F-8F896DEAEC7A}" type="parTrans" cxnId="{A35C344A-1A9A-41C1-A762-34F5453E5884}">
      <dgm:prSet/>
      <dgm:spPr/>
      <dgm:t>
        <a:bodyPr/>
        <a:lstStyle/>
        <a:p>
          <a:endParaRPr lang="en-US"/>
        </a:p>
      </dgm:t>
    </dgm:pt>
    <dgm:pt modelId="{A37FC0E1-BFB5-407F-AD4F-4348C8417756}" type="sibTrans" cxnId="{A35C344A-1A9A-41C1-A762-34F5453E5884}">
      <dgm:prSet/>
      <dgm:spPr/>
      <dgm:t>
        <a:bodyPr/>
        <a:lstStyle/>
        <a:p>
          <a:endParaRPr lang="en-US"/>
        </a:p>
      </dgm:t>
    </dgm:pt>
    <dgm:pt modelId="{C7922277-1138-48DA-BEB2-E9ED93809362}" type="pres">
      <dgm:prSet presAssocID="{180D8311-EC29-431D-98AC-F96EE2CA09A8}" presName="root" presStyleCnt="0">
        <dgm:presLayoutVars>
          <dgm:dir/>
          <dgm:resizeHandles val="exact"/>
        </dgm:presLayoutVars>
      </dgm:prSet>
      <dgm:spPr/>
    </dgm:pt>
    <dgm:pt modelId="{040A7A84-D183-4E16-AC76-3C468FCFB3EA}" type="pres">
      <dgm:prSet presAssocID="{71F29983-E0BA-4669-9F60-CA067E98C4B5}" presName="compNode" presStyleCnt="0"/>
      <dgm:spPr/>
    </dgm:pt>
    <dgm:pt modelId="{4E9564AE-BBB3-4CB0-A1DA-B5689BE93187}" type="pres">
      <dgm:prSet presAssocID="{71F29983-E0BA-4669-9F60-CA067E98C4B5}" presName="bgRect" presStyleLbl="bgShp" presStyleIdx="0" presStyleCnt="3"/>
      <dgm:spPr/>
    </dgm:pt>
    <dgm:pt modelId="{E97E55BD-EF75-472F-A42E-02B203AE1831}" type="pres">
      <dgm:prSet presAssocID="{71F29983-E0BA-4669-9F60-CA067E98C4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703F441-B717-43A9-B78A-B3EDD15FD45A}" type="pres">
      <dgm:prSet presAssocID="{71F29983-E0BA-4669-9F60-CA067E98C4B5}" presName="spaceRect" presStyleCnt="0"/>
      <dgm:spPr/>
    </dgm:pt>
    <dgm:pt modelId="{FF4B01B9-8047-47A8-A866-339377CB1F2D}" type="pres">
      <dgm:prSet presAssocID="{71F29983-E0BA-4669-9F60-CA067E98C4B5}" presName="parTx" presStyleLbl="revTx" presStyleIdx="0" presStyleCnt="3">
        <dgm:presLayoutVars>
          <dgm:chMax val="0"/>
          <dgm:chPref val="0"/>
        </dgm:presLayoutVars>
      </dgm:prSet>
      <dgm:spPr/>
    </dgm:pt>
    <dgm:pt modelId="{5A859CE2-4545-4631-BC6B-7392339F3997}" type="pres">
      <dgm:prSet presAssocID="{A915ED98-076C-4278-B722-3737C6EC5A15}" presName="sibTrans" presStyleCnt="0"/>
      <dgm:spPr/>
    </dgm:pt>
    <dgm:pt modelId="{05E94A01-5265-4010-9C99-E0DAB01E551F}" type="pres">
      <dgm:prSet presAssocID="{5EE7E7F8-A31C-4B43-9D55-EC0812C9B90D}" presName="compNode" presStyleCnt="0"/>
      <dgm:spPr/>
    </dgm:pt>
    <dgm:pt modelId="{E008D589-52DF-4F53-9478-97ABFA935FAA}" type="pres">
      <dgm:prSet presAssocID="{5EE7E7F8-A31C-4B43-9D55-EC0812C9B90D}" presName="bgRect" presStyleLbl="bgShp" presStyleIdx="1" presStyleCnt="3"/>
      <dgm:spPr/>
    </dgm:pt>
    <dgm:pt modelId="{D3F1CCFC-BACD-433B-8949-110054FD3211}" type="pres">
      <dgm:prSet presAssocID="{5EE7E7F8-A31C-4B43-9D55-EC0812C9B90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2D7E1E84-F92E-466B-B22D-2E7CD6B8C44B}" type="pres">
      <dgm:prSet presAssocID="{5EE7E7F8-A31C-4B43-9D55-EC0812C9B90D}" presName="spaceRect" presStyleCnt="0"/>
      <dgm:spPr/>
    </dgm:pt>
    <dgm:pt modelId="{4D70BD17-C6C3-437C-B287-AC2AE1C3EB27}" type="pres">
      <dgm:prSet presAssocID="{5EE7E7F8-A31C-4B43-9D55-EC0812C9B90D}" presName="parTx" presStyleLbl="revTx" presStyleIdx="1" presStyleCnt="3">
        <dgm:presLayoutVars>
          <dgm:chMax val="0"/>
          <dgm:chPref val="0"/>
        </dgm:presLayoutVars>
      </dgm:prSet>
      <dgm:spPr/>
    </dgm:pt>
    <dgm:pt modelId="{CE84881F-6653-452F-ACE4-CE24B341B924}" type="pres">
      <dgm:prSet presAssocID="{E4ADF134-5E71-4DFE-8F2E-7A4781E56BC4}" presName="sibTrans" presStyleCnt="0"/>
      <dgm:spPr/>
    </dgm:pt>
    <dgm:pt modelId="{36402BCE-FD04-46FE-90DF-8FD71A29C3D9}" type="pres">
      <dgm:prSet presAssocID="{9A758281-FAC8-445F-AF25-DCB32A7EC035}" presName="compNode" presStyleCnt="0"/>
      <dgm:spPr/>
    </dgm:pt>
    <dgm:pt modelId="{DE831FF3-C6C9-41F6-B9F8-6DB489221C1D}" type="pres">
      <dgm:prSet presAssocID="{9A758281-FAC8-445F-AF25-DCB32A7EC035}" presName="bgRect" presStyleLbl="bgShp" presStyleIdx="2" presStyleCnt="3"/>
      <dgm:spPr/>
    </dgm:pt>
    <dgm:pt modelId="{5E30C7E7-3DEF-4AE9-A54B-E1D6CEFA0117}" type="pres">
      <dgm:prSet presAssocID="{9A758281-FAC8-445F-AF25-DCB32A7EC03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432E6D0A-98BC-4036-85DC-A528E4484247}" type="pres">
      <dgm:prSet presAssocID="{9A758281-FAC8-445F-AF25-DCB32A7EC035}" presName="spaceRect" presStyleCnt="0"/>
      <dgm:spPr/>
    </dgm:pt>
    <dgm:pt modelId="{E261F484-2B67-4648-AB4C-17FB7EF88D9E}" type="pres">
      <dgm:prSet presAssocID="{9A758281-FAC8-445F-AF25-DCB32A7EC035}" presName="parTx" presStyleLbl="revTx" presStyleIdx="2" presStyleCnt="3">
        <dgm:presLayoutVars>
          <dgm:chMax val="0"/>
          <dgm:chPref val="0"/>
        </dgm:presLayoutVars>
      </dgm:prSet>
      <dgm:spPr/>
    </dgm:pt>
  </dgm:ptLst>
  <dgm:cxnLst>
    <dgm:cxn modelId="{0C392B43-C144-4F71-88F4-A21779C87825}" srcId="{180D8311-EC29-431D-98AC-F96EE2CA09A8}" destId="{71F29983-E0BA-4669-9F60-CA067E98C4B5}" srcOrd="0" destOrd="0" parTransId="{5F431F22-8F78-4451-9890-0BD484B9EB9D}" sibTransId="{A915ED98-076C-4278-B722-3737C6EC5A15}"/>
    <dgm:cxn modelId="{A35C344A-1A9A-41C1-A762-34F5453E5884}" srcId="{180D8311-EC29-431D-98AC-F96EE2CA09A8}" destId="{9A758281-FAC8-445F-AF25-DCB32A7EC035}" srcOrd="2" destOrd="0" parTransId="{5DAEE83A-5F06-41CB-985F-8F896DEAEC7A}" sibTransId="{A37FC0E1-BFB5-407F-AD4F-4348C8417756}"/>
    <dgm:cxn modelId="{D0884C95-81F6-4163-AF67-602E1CA2B688}" type="presOf" srcId="{180D8311-EC29-431D-98AC-F96EE2CA09A8}" destId="{C7922277-1138-48DA-BEB2-E9ED93809362}" srcOrd="0" destOrd="0" presId="urn:microsoft.com/office/officeart/2018/2/layout/IconVerticalSolidList"/>
    <dgm:cxn modelId="{40F4D79A-0D9F-4781-9E04-506934EC1C9B}" srcId="{180D8311-EC29-431D-98AC-F96EE2CA09A8}" destId="{5EE7E7F8-A31C-4B43-9D55-EC0812C9B90D}" srcOrd="1" destOrd="0" parTransId="{71FE0628-E421-4062-AF13-8A72A6F3B3F7}" sibTransId="{E4ADF134-5E71-4DFE-8F2E-7A4781E56BC4}"/>
    <dgm:cxn modelId="{030F5FB6-F5B5-45DC-8B7A-826DD856A9EB}" type="presOf" srcId="{9A758281-FAC8-445F-AF25-DCB32A7EC035}" destId="{E261F484-2B67-4648-AB4C-17FB7EF88D9E}" srcOrd="0" destOrd="0" presId="urn:microsoft.com/office/officeart/2018/2/layout/IconVerticalSolidList"/>
    <dgm:cxn modelId="{9AFF94DA-7AC9-4EF9-BED5-61914977C599}" type="presOf" srcId="{71F29983-E0BA-4669-9F60-CA067E98C4B5}" destId="{FF4B01B9-8047-47A8-A866-339377CB1F2D}" srcOrd="0" destOrd="0" presId="urn:microsoft.com/office/officeart/2018/2/layout/IconVerticalSolidList"/>
    <dgm:cxn modelId="{A6F7EAF9-7764-44AC-A145-24F5FAF148B5}" type="presOf" srcId="{5EE7E7F8-A31C-4B43-9D55-EC0812C9B90D}" destId="{4D70BD17-C6C3-437C-B287-AC2AE1C3EB27}" srcOrd="0" destOrd="0" presId="urn:microsoft.com/office/officeart/2018/2/layout/IconVerticalSolidList"/>
    <dgm:cxn modelId="{A17CCF3D-9ADE-4842-8C2D-A471E25282C5}" type="presParOf" srcId="{C7922277-1138-48DA-BEB2-E9ED93809362}" destId="{040A7A84-D183-4E16-AC76-3C468FCFB3EA}" srcOrd="0" destOrd="0" presId="urn:microsoft.com/office/officeart/2018/2/layout/IconVerticalSolidList"/>
    <dgm:cxn modelId="{24352DDA-1934-4FC8-8BAB-BF40D7EDE6AB}" type="presParOf" srcId="{040A7A84-D183-4E16-AC76-3C468FCFB3EA}" destId="{4E9564AE-BBB3-4CB0-A1DA-B5689BE93187}" srcOrd="0" destOrd="0" presId="urn:microsoft.com/office/officeart/2018/2/layout/IconVerticalSolidList"/>
    <dgm:cxn modelId="{B7E48888-AB0E-4BCF-96E6-19257F495E88}" type="presParOf" srcId="{040A7A84-D183-4E16-AC76-3C468FCFB3EA}" destId="{E97E55BD-EF75-472F-A42E-02B203AE1831}" srcOrd="1" destOrd="0" presId="urn:microsoft.com/office/officeart/2018/2/layout/IconVerticalSolidList"/>
    <dgm:cxn modelId="{FD2A0827-FCD0-4796-8AB6-E187486A9EE9}" type="presParOf" srcId="{040A7A84-D183-4E16-AC76-3C468FCFB3EA}" destId="{8703F441-B717-43A9-B78A-B3EDD15FD45A}" srcOrd="2" destOrd="0" presId="urn:microsoft.com/office/officeart/2018/2/layout/IconVerticalSolidList"/>
    <dgm:cxn modelId="{15AD42C2-F945-4856-BB61-E192D5356D2F}" type="presParOf" srcId="{040A7A84-D183-4E16-AC76-3C468FCFB3EA}" destId="{FF4B01B9-8047-47A8-A866-339377CB1F2D}" srcOrd="3" destOrd="0" presId="urn:microsoft.com/office/officeart/2018/2/layout/IconVerticalSolidList"/>
    <dgm:cxn modelId="{D5A03267-E55F-4D24-9ECF-1629F82EE7EC}" type="presParOf" srcId="{C7922277-1138-48DA-BEB2-E9ED93809362}" destId="{5A859CE2-4545-4631-BC6B-7392339F3997}" srcOrd="1" destOrd="0" presId="urn:microsoft.com/office/officeart/2018/2/layout/IconVerticalSolidList"/>
    <dgm:cxn modelId="{91AAD114-D19B-42B1-AF10-3E50B101D0FF}" type="presParOf" srcId="{C7922277-1138-48DA-BEB2-E9ED93809362}" destId="{05E94A01-5265-4010-9C99-E0DAB01E551F}" srcOrd="2" destOrd="0" presId="urn:microsoft.com/office/officeart/2018/2/layout/IconVerticalSolidList"/>
    <dgm:cxn modelId="{3041D50B-6241-45F5-B1EE-52A481448736}" type="presParOf" srcId="{05E94A01-5265-4010-9C99-E0DAB01E551F}" destId="{E008D589-52DF-4F53-9478-97ABFA935FAA}" srcOrd="0" destOrd="0" presId="urn:microsoft.com/office/officeart/2018/2/layout/IconVerticalSolidList"/>
    <dgm:cxn modelId="{B4B724CE-29AC-4482-A933-0FB2719FCFF2}" type="presParOf" srcId="{05E94A01-5265-4010-9C99-E0DAB01E551F}" destId="{D3F1CCFC-BACD-433B-8949-110054FD3211}" srcOrd="1" destOrd="0" presId="urn:microsoft.com/office/officeart/2018/2/layout/IconVerticalSolidList"/>
    <dgm:cxn modelId="{4723FE18-6312-4D2B-A3DD-91FBEE39CB6E}" type="presParOf" srcId="{05E94A01-5265-4010-9C99-E0DAB01E551F}" destId="{2D7E1E84-F92E-466B-B22D-2E7CD6B8C44B}" srcOrd="2" destOrd="0" presId="urn:microsoft.com/office/officeart/2018/2/layout/IconVerticalSolidList"/>
    <dgm:cxn modelId="{D4E0EC9C-242B-421E-9E99-6B13E2EB0B76}" type="presParOf" srcId="{05E94A01-5265-4010-9C99-E0DAB01E551F}" destId="{4D70BD17-C6C3-437C-B287-AC2AE1C3EB27}" srcOrd="3" destOrd="0" presId="urn:microsoft.com/office/officeart/2018/2/layout/IconVerticalSolidList"/>
    <dgm:cxn modelId="{B7AF44B7-CE70-488F-BB8F-01492D63F01D}" type="presParOf" srcId="{C7922277-1138-48DA-BEB2-E9ED93809362}" destId="{CE84881F-6653-452F-ACE4-CE24B341B924}" srcOrd="3" destOrd="0" presId="urn:microsoft.com/office/officeart/2018/2/layout/IconVerticalSolidList"/>
    <dgm:cxn modelId="{95782070-4F01-46D2-B82A-56083A7B836B}" type="presParOf" srcId="{C7922277-1138-48DA-BEB2-E9ED93809362}" destId="{36402BCE-FD04-46FE-90DF-8FD71A29C3D9}" srcOrd="4" destOrd="0" presId="urn:microsoft.com/office/officeart/2018/2/layout/IconVerticalSolidList"/>
    <dgm:cxn modelId="{7CF90952-9A27-4780-8D2C-563AC2D462FC}" type="presParOf" srcId="{36402BCE-FD04-46FE-90DF-8FD71A29C3D9}" destId="{DE831FF3-C6C9-41F6-B9F8-6DB489221C1D}" srcOrd="0" destOrd="0" presId="urn:microsoft.com/office/officeart/2018/2/layout/IconVerticalSolidList"/>
    <dgm:cxn modelId="{D7BA01AB-DF87-49C9-89A7-5A237D858919}" type="presParOf" srcId="{36402BCE-FD04-46FE-90DF-8FD71A29C3D9}" destId="{5E30C7E7-3DEF-4AE9-A54B-E1D6CEFA0117}" srcOrd="1" destOrd="0" presId="urn:microsoft.com/office/officeart/2018/2/layout/IconVerticalSolidList"/>
    <dgm:cxn modelId="{31032D92-F010-4E7F-A2D9-DF4E3B27B369}" type="presParOf" srcId="{36402BCE-FD04-46FE-90DF-8FD71A29C3D9}" destId="{432E6D0A-98BC-4036-85DC-A528E4484247}" srcOrd="2" destOrd="0" presId="urn:microsoft.com/office/officeart/2018/2/layout/IconVerticalSolidList"/>
    <dgm:cxn modelId="{CB65336C-5DD5-409F-BF5C-F83CCE6A68AD}" type="presParOf" srcId="{36402BCE-FD04-46FE-90DF-8FD71A29C3D9}" destId="{E261F484-2B67-4648-AB4C-17FB7EF88D9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38DBB0F-657B-422B-868C-B09C254374F2}"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97BF7FA9-79EF-40AF-96B3-A437C57BE0DE}">
      <dgm:prSet/>
      <dgm:spPr/>
      <dgm:t>
        <a:bodyPr/>
        <a:lstStyle/>
        <a:p>
          <a:r>
            <a:rPr lang="en-GB"/>
            <a:t>Difficulties with the definition of ‘moral’</a:t>
          </a:r>
          <a:endParaRPr lang="en-US"/>
        </a:p>
      </dgm:t>
    </dgm:pt>
    <dgm:pt modelId="{A3A57544-D2B0-4F7B-B8F5-DB1BE8AA9BE9}" type="parTrans" cxnId="{69E47348-63E0-4862-82F4-4EB65BEBFC80}">
      <dgm:prSet/>
      <dgm:spPr/>
      <dgm:t>
        <a:bodyPr/>
        <a:lstStyle/>
        <a:p>
          <a:endParaRPr lang="en-US"/>
        </a:p>
      </dgm:t>
    </dgm:pt>
    <dgm:pt modelId="{1B09C305-116E-48BD-8F52-7F6D5F2A085E}" type="sibTrans" cxnId="{69E47348-63E0-4862-82F4-4EB65BEBFC80}">
      <dgm:prSet/>
      <dgm:spPr/>
      <dgm:t>
        <a:bodyPr/>
        <a:lstStyle/>
        <a:p>
          <a:endParaRPr lang="en-US"/>
        </a:p>
      </dgm:t>
    </dgm:pt>
    <dgm:pt modelId="{071D3071-AE74-4AAE-A4C4-51E70E9A1A42}">
      <dgm:prSet/>
      <dgm:spPr/>
      <dgm:t>
        <a:bodyPr/>
        <a:lstStyle/>
        <a:p>
          <a:r>
            <a:rPr lang="en-GB"/>
            <a:t>Accepted unproblematically or glossed over</a:t>
          </a:r>
          <a:endParaRPr lang="en-US"/>
        </a:p>
      </dgm:t>
    </dgm:pt>
    <dgm:pt modelId="{34F73B9C-6818-4737-8817-795FE71AC53A}" type="parTrans" cxnId="{FA7E79A2-93B2-4BEB-9E2E-2DCD61BFCEEC}">
      <dgm:prSet/>
      <dgm:spPr/>
      <dgm:t>
        <a:bodyPr/>
        <a:lstStyle/>
        <a:p>
          <a:endParaRPr lang="en-US"/>
        </a:p>
      </dgm:t>
    </dgm:pt>
    <dgm:pt modelId="{71F411D7-59DC-492B-8CB5-8D6C013E257B}" type="sibTrans" cxnId="{FA7E79A2-93B2-4BEB-9E2E-2DCD61BFCEEC}">
      <dgm:prSet/>
      <dgm:spPr/>
      <dgm:t>
        <a:bodyPr/>
        <a:lstStyle/>
        <a:p>
          <a:endParaRPr lang="en-US"/>
        </a:p>
      </dgm:t>
    </dgm:pt>
    <dgm:pt modelId="{3F562B05-69EE-4154-A66C-3FB2E7CC84A8}">
      <dgm:prSet/>
      <dgm:spPr/>
      <dgm:t>
        <a:bodyPr/>
        <a:lstStyle/>
        <a:p>
          <a:r>
            <a:rPr lang="en-GB"/>
            <a:t>Those who think of themselves as ‘moral’ take exception to immorality in deviants </a:t>
          </a:r>
          <a:endParaRPr lang="en-US"/>
        </a:p>
      </dgm:t>
    </dgm:pt>
    <dgm:pt modelId="{2C148950-04F8-48FC-8A03-152FA9B96394}" type="parTrans" cxnId="{AFC0F4CF-57CD-43DB-9BE8-BBB039B5C477}">
      <dgm:prSet/>
      <dgm:spPr/>
      <dgm:t>
        <a:bodyPr/>
        <a:lstStyle/>
        <a:p>
          <a:endParaRPr lang="en-US"/>
        </a:p>
      </dgm:t>
    </dgm:pt>
    <dgm:pt modelId="{F3FA4B60-C627-4F25-9C27-A5E479368998}" type="sibTrans" cxnId="{AFC0F4CF-57CD-43DB-9BE8-BBB039B5C477}">
      <dgm:prSet/>
      <dgm:spPr/>
      <dgm:t>
        <a:bodyPr/>
        <a:lstStyle/>
        <a:p>
          <a:endParaRPr lang="en-US"/>
        </a:p>
      </dgm:t>
    </dgm:pt>
    <dgm:pt modelId="{6B523619-169B-47FA-A680-84039EF2D964}">
      <dgm:prSet/>
      <dgm:spPr/>
      <dgm:t>
        <a:bodyPr/>
        <a:lstStyle/>
        <a:p>
          <a:r>
            <a:rPr lang="en-GB"/>
            <a:t>In many cases moral panics don’t actually have any ‘moral’ element in them</a:t>
          </a:r>
          <a:endParaRPr lang="en-US"/>
        </a:p>
      </dgm:t>
    </dgm:pt>
    <dgm:pt modelId="{CEF5B12B-2323-4843-A891-48FD9066108B}" type="parTrans" cxnId="{D4C0C768-4209-408C-B56B-1674FEE85F14}">
      <dgm:prSet/>
      <dgm:spPr/>
      <dgm:t>
        <a:bodyPr/>
        <a:lstStyle/>
        <a:p>
          <a:endParaRPr lang="en-US"/>
        </a:p>
      </dgm:t>
    </dgm:pt>
    <dgm:pt modelId="{9C426EAF-F588-49AF-BD94-6225336C6CF9}" type="sibTrans" cxnId="{D4C0C768-4209-408C-B56B-1674FEE85F14}">
      <dgm:prSet/>
      <dgm:spPr/>
      <dgm:t>
        <a:bodyPr/>
        <a:lstStyle/>
        <a:p>
          <a:endParaRPr lang="en-US"/>
        </a:p>
      </dgm:t>
    </dgm:pt>
    <dgm:pt modelId="{8FD9630C-314D-4E18-BC8E-A08F41B4AB23}">
      <dgm:prSet/>
      <dgm:spPr/>
      <dgm:t>
        <a:bodyPr/>
        <a:lstStyle/>
        <a:p>
          <a:r>
            <a:rPr lang="en-GB"/>
            <a:t>Health scares, health problems diet</a:t>
          </a:r>
          <a:endParaRPr lang="en-US"/>
        </a:p>
      </dgm:t>
    </dgm:pt>
    <dgm:pt modelId="{556F9CD4-F5E4-4FC7-AF95-D3D3DC2324CF}" type="parTrans" cxnId="{665257EE-FAED-473B-8BD3-6E3450794830}">
      <dgm:prSet/>
      <dgm:spPr/>
      <dgm:t>
        <a:bodyPr/>
        <a:lstStyle/>
        <a:p>
          <a:endParaRPr lang="en-US"/>
        </a:p>
      </dgm:t>
    </dgm:pt>
    <dgm:pt modelId="{D619EC3C-EF7F-4445-B6FB-AF9F494CA9F6}" type="sibTrans" cxnId="{665257EE-FAED-473B-8BD3-6E3450794830}">
      <dgm:prSet/>
      <dgm:spPr/>
      <dgm:t>
        <a:bodyPr/>
        <a:lstStyle/>
        <a:p>
          <a:endParaRPr lang="en-US"/>
        </a:p>
      </dgm:t>
    </dgm:pt>
    <dgm:pt modelId="{3FC0B1EE-EF6D-4E66-A142-8112EE7638D6}" type="pres">
      <dgm:prSet presAssocID="{238DBB0F-657B-422B-868C-B09C254374F2}" presName="vert0" presStyleCnt="0">
        <dgm:presLayoutVars>
          <dgm:dir/>
          <dgm:animOne val="branch"/>
          <dgm:animLvl val="lvl"/>
        </dgm:presLayoutVars>
      </dgm:prSet>
      <dgm:spPr/>
    </dgm:pt>
    <dgm:pt modelId="{5D8638E5-507D-4A4C-98EA-F44E5BAE8813}" type="pres">
      <dgm:prSet presAssocID="{97BF7FA9-79EF-40AF-96B3-A437C57BE0DE}" presName="thickLine" presStyleLbl="alignNode1" presStyleIdx="0" presStyleCnt="5"/>
      <dgm:spPr/>
    </dgm:pt>
    <dgm:pt modelId="{F4B16C9A-2841-4F23-9C01-0A7525C4A807}" type="pres">
      <dgm:prSet presAssocID="{97BF7FA9-79EF-40AF-96B3-A437C57BE0DE}" presName="horz1" presStyleCnt="0"/>
      <dgm:spPr/>
    </dgm:pt>
    <dgm:pt modelId="{32066B25-8C78-4B83-8C66-CB7BEC6677DB}" type="pres">
      <dgm:prSet presAssocID="{97BF7FA9-79EF-40AF-96B3-A437C57BE0DE}" presName="tx1" presStyleLbl="revTx" presStyleIdx="0" presStyleCnt="5"/>
      <dgm:spPr/>
    </dgm:pt>
    <dgm:pt modelId="{AA366523-8148-46EA-A329-6AE7BE35D8DE}" type="pres">
      <dgm:prSet presAssocID="{97BF7FA9-79EF-40AF-96B3-A437C57BE0DE}" presName="vert1" presStyleCnt="0"/>
      <dgm:spPr/>
    </dgm:pt>
    <dgm:pt modelId="{9A8CFEAC-971D-4C8A-AE7E-83FC09CC0576}" type="pres">
      <dgm:prSet presAssocID="{071D3071-AE74-4AAE-A4C4-51E70E9A1A42}" presName="thickLine" presStyleLbl="alignNode1" presStyleIdx="1" presStyleCnt="5"/>
      <dgm:spPr/>
    </dgm:pt>
    <dgm:pt modelId="{EB0BA51B-BC36-440D-A423-F44D389F7B17}" type="pres">
      <dgm:prSet presAssocID="{071D3071-AE74-4AAE-A4C4-51E70E9A1A42}" presName="horz1" presStyleCnt="0"/>
      <dgm:spPr/>
    </dgm:pt>
    <dgm:pt modelId="{E9116D33-CB8A-4E4D-B42F-6BDCA1DE8C0B}" type="pres">
      <dgm:prSet presAssocID="{071D3071-AE74-4AAE-A4C4-51E70E9A1A42}" presName="tx1" presStyleLbl="revTx" presStyleIdx="1" presStyleCnt="5"/>
      <dgm:spPr/>
    </dgm:pt>
    <dgm:pt modelId="{A31A13A9-FBC7-4E0C-9016-2B3113B4A77A}" type="pres">
      <dgm:prSet presAssocID="{071D3071-AE74-4AAE-A4C4-51E70E9A1A42}" presName="vert1" presStyleCnt="0"/>
      <dgm:spPr/>
    </dgm:pt>
    <dgm:pt modelId="{4C5F74F8-D30D-42BD-A8F5-EE6A27E4C54C}" type="pres">
      <dgm:prSet presAssocID="{3F562B05-69EE-4154-A66C-3FB2E7CC84A8}" presName="thickLine" presStyleLbl="alignNode1" presStyleIdx="2" presStyleCnt="5"/>
      <dgm:spPr/>
    </dgm:pt>
    <dgm:pt modelId="{A373498C-E109-4F8A-81E2-616BDC788631}" type="pres">
      <dgm:prSet presAssocID="{3F562B05-69EE-4154-A66C-3FB2E7CC84A8}" presName="horz1" presStyleCnt="0"/>
      <dgm:spPr/>
    </dgm:pt>
    <dgm:pt modelId="{FA74E4B0-A87B-402B-8D95-F80028984F38}" type="pres">
      <dgm:prSet presAssocID="{3F562B05-69EE-4154-A66C-3FB2E7CC84A8}" presName="tx1" presStyleLbl="revTx" presStyleIdx="2" presStyleCnt="5"/>
      <dgm:spPr/>
    </dgm:pt>
    <dgm:pt modelId="{50E6A0A1-828A-4959-B876-A6C98CCC6F9B}" type="pres">
      <dgm:prSet presAssocID="{3F562B05-69EE-4154-A66C-3FB2E7CC84A8}" presName="vert1" presStyleCnt="0"/>
      <dgm:spPr/>
    </dgm:pt>
    <dgm:pt modelId="{A92F3193-E38A-495B-8115-80B657BF724E}" type="pres">
      <dgm:prSet presAssocID="{6B523619-169B-47FA-A680-84039EF2D964}" presName="thickLine" presStyleLbl="alignNode1" presStyleIdx="3" presStyleCnt="5"/>
      <dgm:spPr/>
    </dgm:pt>
    <dgm:pt modelId="{F95101F5-FACC-4266-8297-8758F63A0C29}" type="pres">
      <dgm:prSet presAssocID="{6B523619-169B-47FA-A680-84039EF2D964}" presName="horz1" presStyleCnt="0"/>
      <dgm:spPr/>
    </dgm:pt>
    <dgm:pt modelId="{220E0E30-A3B4-465B-B0C4-8C47F1471BED}" type="pres">
      <dgm:prSet presAssocID="{6B523619-169B-47FA-A680-84039EF2D964}" presName="tx1" presStyleLbl="revTx" presStyleIdx="3" presStyleCnt="5"/>
      <dgm:spPr/>
    </dgm:pt>
    <dgm:pt modelId="{7580E681-4E2C-4910-A084-7F5DFA7D4DD3}" type="pres">
      <dgm:prSet presAssocID="{6B523619-169B-47FA-A680-84039EF2D964}" presName="vert1" presStyleCnt="0"/>
      <dgm:spPr/>
    </dgm:pt>
    <dgm:pt modelId="{7B6444FA-B652-4E45-9325-B91226B6C747}" type="pres">
      <dgm:prSet presAssocID="{8FD9630C-314D-4E18-BC8E-A08F41B4AB23}" presName="thickLine" presStyleLbl="alignNode1" presStyleIdx="4" presStyleCnt="5"/>
      <dgm:spPr/>
    </dgm:pt>
    <dgm:pt modelId="{3915645F-4CFC-47BE-9071-0DBB5E764875}" type="pres">
      <dgm:prSet presAssocID="{8FD9630C-314D-4E18-BC8E-A08F41B4AB23}" presName="horz1" presStyleCnt="0"/>
      <dgm:spPr/>
    </dgm:pt>
    <dgm:pt modelId="{2B4ACC74-D989-425A-92CF-8B820BA2787B}" type="pres">
      <dgm:prSet presAssocID="{8FD9630C-314D-4E18-BC8E-A08F41B4AB23}" presName="tx1" presStyleLbl="revTx" presStyleIdx="4" presStyleCnt="5"/>
      <dgm:spPr/>
    </dgm:pt>
    <dgm:pt modelId="{22FFF1DB-194A-4757-8B33-369AFFD02637}" type="pres">
      <dgm:prSet presAssocID="{8FD9630C-314D-4E18-BC8E-A08F41B4AB23}" presName="vert1" presStyleCnt="0"/>
      <dgm:spPr/>
    </dgm:pt>
  </dgm:ptLst>
  <dgm:cxnLst>
    <dgm:cxn modelId="{208D3002-7D03-4ECA-9FDC-C3CCFF141F87}" type="presOf" srcId="{238DBB0F-657B-422B-868C-B09C254374F2}" destId="{3FC0B1EE-EF6D-4E66-A142-8112EE7638D6}" srcOrd="0" destOrd="0" presId="urn:microsoft.com/office/officeart/2008/layout/LinedList"/>
    <dgm:cxn modelId="{E7713D08-2B78-4573-80E1-A85803806429}" type="presOf" srcId="{8FD9630C-314D-4E18-BC8E-A08F41B4AB23}" destId="{2B4ACC74-D989-425A-92CF-8B820BA2787B}" srcOrd="0" destOrd="0" presId="urn:microsoft.com/office/officeart/2008/layout/LinedList"/>
    <dgm:cxn modelId="{39D3F71C-D9F4-4780-8CCE-9BA6E25E7260}" type="presOf" srcId="{3F562B05-69EE-4154-A66C-3FB2E7CC84A8}" destId="{FA74E4B0-A87B-402B-8D95-F80028984F38}" srcOrd="0" destOrd="0" presId="urn:microsoft.com/office/officeart/2008/layout/LinedList"/>
    <dgm:cxn modelId="{AD36FD3F-18A6-49B6-B33A-1766800707E9}" type="presOf" srcId="{97BF7FA9-79EF-40AF-96B3-A437C57BE0DE}" destId="{32066B25-8C78-4B83-8C66-CB7BEC6677DB}" srcOrd="0" destOrd="0" presId="urn:microsoft.com/office/officeart/2008/layout/LinedList"/>
    <dgm:cxn modelId="{69E47348-63E0-4862-82F4-4EB65BEBFC80}" srcId="{238DBB0F-657B-422B-868C-B09C254374F2}" destId="{97BF7FA9-79EF-40AF-96B3-A437C57BE0DE}" srcOrd="0" destOrd="0" parTransId="{A3A57544-D2B0-4F7B-B8F5-DB1BE8AA9BE9}" sibTransId="{1B09C305-116E-48BD-8F52-7F6D5F2A085E}"/>
    <dgm:cxn modelId="{D4C0C768-4209-408C-B56B-1674FEE85F14}" srcId="{238DBB0F-657B-422B-868C-B09C254374F2}" destId="{6B523619-169B-47FA-A680-84039EF2D964}" srcOrd="3" destOrd="0" parTransId="{CEF5B12B-2323-4843-A891-48FD9066108B}" sibTransId="{9C426EAF-F588-49AF-BD94-6225336C6CF9}"/>
    <dgm:cxn modelId="{FA7E79A2-93B2-4BEB-9E2E-2DCD61BFCEEC}" srcId="{238DBB0F-657B-422B-868C-B09C254374F2}" destId="{071D3071-AE74-4AAE-A4C4-51E70E9A1A42}" srcOrd="1" destOrd="0" parTransId="{34F73B9C-6818-4737-8817-795FE71AC53A}" sibTransId="{71F411D7-59DC-492B-8CB5-8D6C013E257B}"/>
    <dgm:cxn modelId="{AFC0F4CF-57CD-43DB-9BE8-BBB039B5C477}" srcId="{238DBB0F-657B-422B-868C-B09C254374F2}" destId="{3F562B05-69EE-4154-A66C-3FB2E7CC84A8}" srcOrd="2" destOrd="0" parTransId="{2C148950-04F8-48FC-8A03-152FA9B96394}" sibTransId="{F3FA4B60-C627-4F25-9C27-A5E479368998}"/>
    <dgm:cxn modelId="{665257EE-FAED-473B-8BD3-6E3450794830}" srcId="{238DBB0F-657B-422B-868C-B09C254374F2}" destId="{8FD9630C-314D-4E18-BC8E-A08F41B4AB23}" srcOrd="4" destOrd="0" parTransId="{556F9CD4-F5E4-4FC7-AF95-D3D3DC2324CF}" sibTransId="{D619EC3C-EF7F-4445-B6FB-AF9F494CA9F6}"/>
    <dgm:cxn modelId="{365E59EE-7C0F-4050-BB02-B0C62A6232A1}" type="presOf" srcId="{6B523619-169B-47FA-A680-84039EF2D964}" destId="{220E0E30-A3B4-465B-B0C4-8C47F1471BED}" srcOrd="0" destOrd="0" presId="urn:microsoft.com/office/officeart/2008/layout/LinedList"/>
    <dgm:cxn modelId="{F4EFE1F8-3732-4095-AC30-684535C77E2B}" type="presOf" srcId="{071D3071-AE74-4AAE-A4C4-51E70E9A1A42}" destId="{E9116D33-CB8A-4E4D-B42F-6BDCA1DE8C0B}" srcOrd="0" destOrd="0" presId="urn:microsoft.com/office/officeart/2008/layout/LinedList"/>
    <dgm:cxn modelId="{27FD4A77-25B2-4F3E-AAAF-AA8960872FC3}" type="presParOf" srcId="{3FC0B1EE-EF6D-4E66-A142-8112EE7638D6}" destId="{5D8638E5-507D-4A4C-98EA-F44E5BAE8813}" srcOrd="0" destOrd="0" presId="urn:microsoft.com/office/officeart/2008/layout/LinedList"/>
    <dgm:cxn modelId="{1879C137-FFEB-4346-BD37-D044EE1CAFC6}" type="presParOf" srcId="{3FC0B1EE-EF6D-4E66-A142-8112EE7638D6}" destId="{F4B16C9A-2841-4F23-9C01-0A7525C4A807}" srcOrd="1" destOrd="0" presId="urn:microsoft.com/office/officeart/2008/layout/LinedList"/>
    <dgm:cxn modelId="{600BCDC6-D372-497B-8BE0-1D0FE7FDABAA}" type="presParOf" srcId="{F4B16C9A-2841-4F23-9C01-0A7525C4A807}" destId="{32066B25-8C78-4B83-8C66-CB7BEC6677DB}" srcOrd="0" destOrd="0" presId="urn:microsoft.com/office/officeart/2008/layout/LinedList"/>
    <dgm:cxn modelId="{0B4BC786-F738-40D7-AA0A-9FCE5BE0B8CD}" type="presParOf" srcId="{F4B16C9A-2841-4F23-9C01-0A7525C4A807}" destId="{AA366523-8148-46EA-A329-6AE7BE35D8DE}" srcOrd="1" destOrd="0" presId="urn:microsoft.com/office/officeart/2008/layout/LinedList"/>
    <dgm:cxn modelId="{5A862174-E892-4346-9EAA-8EC478C61930}" type="presParOf" srcId="{3FC0B1EE-EF6D-4E66-A142-8112EE7638D6}" destId="{9A8CFEAC-971D-4C8A-AE7E-83FC09CC0576}" srcOrd="2" destOrd="0" presId="urn:microsoft.com/office/officeart/2008/layout/LinedList"/>
    <dgm:cxn modelId="{4E635E3C-065A-4C0E-91B2-9B9F9711B198}" type="presParOf" srcId="{3FC0B1EE-EF6D-4E66-A142-8112EE7638D6}" destId="{EB0BA51B-BC36-440D-A423-F44D389F7B17}" srcOrd="3" destOrd="0" presId="urn:microsoft.com/office/officeart/2008/layout/LinedList"/>
    <dgm:cxn modelId="{F89BA772-0DEF-462F-81A3-091CC450DE9D}" type="presParOf" srcId="{EB0BA51B-BC36-440D-A423-F44D389F7B17}" destId="{E9116D33-CB8A-4E4D-B42F-6BDCA1DE8C0B}" srcOrd="0" destOrd="0" presId="urn:microsoft.com/office/officeart/2008/layout/LinedList"/>
    <dgm:cxn modelId="{FAE36E14-093B-4F8F-94C2-4DC1BBC5F3F9}" type="presParOf" srcId="{EB0BA51B-BC36-440D-A423-F44D389F7B17}" destId="{A31A13A9-FBC7-4E0C-9016-2B3113B4A77A}" srcOrd="1" destOrd="0" presId="urn:microsoft.com/office/officeart/2008/layout/LinedList"/>
    <dgm:cxn modelId="{D1A1A416-F692-4059-A9CB-F3381454739B}" type="presParOf" srcId="{3FC0B1EE-EF6D-4E66-A142-8112EE7638D6}" destId="{4C5F74F8-D30D-42BD-A8F5-EE6A27E4C54C}" srcOrd="4" destOrd="0" presId="urn:microsoft.com/office/officeart/2008/layout/LinedList"/>
    <dgm:cxn modelId="{3673728A-07F6-4123-B9EA-A44CC996D219}" type="presParOf" srcId="{3FC0B1EE-EF6D-4E66-A142-8112EE7638D6}" destId="{A373498C-E109-4F8A-81E2-616BDC788631}" srcOrd="5" destOrd="0" presId="urn:microsoft.com/office/officeart/2008/layout/LinedList"/>
    <dgm:cxn modelId="{18D1FC7B-1D7B-4209-AD63-DC58187531CF}" type="presParOf" srcId="{A373498C-E109-4F8A-81E2-616BDC788631}" destId="{FA74E4B0-A87B-402B-8D95-F80028984F38}" srcOrd="0" destOrd="0" presId="urn:microsoft.com/office/officeart/2008/layout/LinedList"/>
    <dgm:cxn modelId="{0FADD4AF-A49D-42E3-9FFF-E353908FDA26}" type="presParOf" srcId="{A373498C-E109-4F8A-81E2-616BDC788631}" destId="{50E6A0A1-828A-4959-B876-A6C98CCC6F9B}" srcOrd="1" destOrd="0" presId="urn:microsoft.com/office/officeart/2008/layout/LinedList"/>
    <dgm:cxn modelId="{52459915-46F5-4CE4-8F22-8E0D79F19190}" type="presParOf" srcId="{3FC0B1EE-EF6D-4E66-A142-8112EE7638D6}" destId="{A92F3193-E38A-495B-8115-80B657BF724E}" srcOrd="6" destOrd="0" presId="urn:microsoft.com/office/officeart/2008/layout/LinedList"/>
    <dgm:cxn modelId="{12FC4E78-8328-4C00-B12B-6EC9CA5DD507}" type="presParOf" srcId="{3FC0B1EE-EF6D-4E66-A142-8112EE7638D6}" destId="{F95101F5-FACC-4266-8297-8758F63A0C29}" srcOrd="7" destOrd="0" presId="urn:microsoft.com/office/officeart/2008/layout/LinedList"/>
    <dgm:cxn modelId="{CD870165-ED7F-4698-AEE2-AA46074E7035}" type="presParOf" srcId="{F95101F5-FACC-4266-8297-8758F63A0C29}" destId="{220E0E30-A3B4-465B-B0C4-8C47F1471BED}" srcOrd="0" destOrd="0" presId="urn:microsoft.com/office/officeart/2008/layout/LinedList"/>
    <dgm:cxn modelId="{2DB3B5F4-788C-4AD0-B4F7-77C7BD70E7BF}" type="presParOf" srcId="{F95101F5-FACC-4266-8297-8758F63A0C29}" destId="{7580E681-4E2C-4910-A084-7F5DFA7D4DD3}" srcOrd="1" destOrd="0" presId="urn:microsoft.com/office/officeart/2008/layout/LinedList"/>
    <dgm:cxn modelId="{EE95B3C2-38A4-498C-B30E-C2058D121106}" type="presParOf" srcId="{3FC0B1EE-EF6D-4E66-A142-8112EE7638D6}" destId="{7B6444FA-B652-4E45-9325-B91226B6C747}" srcOrd="8" destOrd="0" presId="urn:microsoft.com/office/officeart/2008/layout/LinedList"/>
    <dgm:cxn modelId="{061310D7-0D84-4A67-AC85-D69306F0CF65}" type="presParOf" srcId="{3FC0B1EE-EF6D-4E66-A142-8112EE7638D6}" destId="{3915645F-4CFC-47BE-9071-0DBB5E764875}" srcOrd="9" destOrd="0" presId="urn:microsoft.com/office/officeart/2008/layout/LinedList"/>
    <dgm:cxn modelId="{EF83A261-F99C-4EDF-AC2B-ADB1E5E7B90C}" type="presParOf" srcId="{3915645F-4CFC-47BE-9071-0DBB5E764875}" destId="{2B4ACC74-D989-425A-92CF-8B820BA2787B}" srcOrd="0" destOrd="0" presId="urn:microsoft.com/office/officeart/2008/layout/LinedList"/>
    <dgm:cxn modelId="{001C0E62-D2C7-4F48-8DE1-2A67CED69A76}" type="presParOf" srcId="{3915645F-4CFC-47BE-9071-0DBB5E764875}" destId="{22FFF1DB-194A-4757-8B33-369AFFD0263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1C594E4-AC18-4CE0-B6BF-721A12F35ED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EDBCD78-1691-42B8-8ED8-9689A52AECC8}">
      <dgm:prSet/>
      <dgm:spPr/>
      <dgm:t>
        <a:bodyPr/>
        <a:lstStyle/>
        <a:p>
          <a:r>
            <a:rPr lang="en-GB"/>
            <a:t>Concerns about deviance are much more diffuse than is suggested in many accounts of a panic</a:t>
          </a:r>
          <a:endParaRPr lang="en-US"/>
        </a:p>
      </dgm:t>
    </dgm:pt>
    <dgm:pt modelId="{9D0CF0EF-D036-4E9E-B68E-9067E3803232}" type="parTrans" cxnId="{ECB866CC-F874-4641-81B9-7BC5E42EFFAC}">
      <dgm:prSet/>
      <dgm:spPr/>
      <dgm:t>
        <a:bodyPr/>
        <a:lstStyle/>
        <a:p>
          <a:endParaRPr lang="en-US"/>
        </a:p>
      </dgm:t>
    </dgm:pt>
    <dgm:pt modelId="{FF88EF99-7DC7-4A5B-A000-56FC2A883190}" type="sibTrans" cxnId="{ECB866CC-F874-4641-81B9-7BC5E42EFFAC}">
      <dgm:prSet/>
      <dgm:spPr/>
      <dgm:t>
        <a:bodyPr/>
        <a:lstStyle/>
        <a:p>
          <a:endParaRPr lang="en-US"/>
        </a:p>
      </dgm:t>
    </dgm:pt>
    <dgm:pt modelId="{B7D5A6A7-D22F-4EBD-8176-896BAF063C4B}">
      <dgm:prSet/>
      <dgm:spPr/>
      <dgm:t>
        <a:bodyPr/>
        <a:lstStyle/>
        <a:p>
          <a:r>
            <a:rPr lang="en-GB" dirty="0"/>
            <a:t>As such, many panics don’t happen out of the blue, rather they may be viewed as part of a longer-term struggle</a:t>
          </a:r>
          <a:endParaRPr lang="en-US" dirty="0"/>
        </a:p>
      </dgm:t>
    </dgm:pt>
    <dgm:pt modelId="{86E280BD-CF6D-40BA-9653-9AD72483222B}" type="parTrans" cxnId="{7AACBE89-02AE-481C-8851-8E93256BD055}">
      <dgm:prSet/>
      <dgm:spPr/>
      <dgm:t>
        <a:bodyPr/>
        <a:lstStyle/>
        <a:p>
          <a:endParaRPr lang="en-US"/>
        </a:p>
      </dgm:t>
    </dgm:pt>
    <dgm:pt modelId="{BD879517-FAE7-4E7A-AB86-84A93EB7F617}" type="sibTrans" cxnId="{7AACBE89-02AE-481C-8851-8E93256BD055}">
      <dgm:prSet/>
      <dgm:spPr/>
      <dgm:t>
        <a:bodyPr/>
        <a:lstStyle/>
        <a:p>
          <a:endParaRPr lang="en-US"/>
        </a:p>
      </dgm:t>
    </dgm:pt>
    <dgm:pt modelId="{08448D18-F775-4563-B6FF-AA88AE2E9DA8}">
      <dgm:prSet/>
      <dgm:spPr/>
      <dgm:t>
        <a:bodyPr/>
        <a:lstStyle/>
        <a:p>
          <a:r>
            <a:rPr lang="en-GB"/>
            <a:t>The term moral panic also suggests public reaction is unjustified – but who actually engineers them? </a:t>
          </a:r>
          <a:endParaRPr lang="en-US"/>
        </a:p>
      </dgm:t>
    </dgm:pt>
    <dgm:pt modelId="{57B550F2-F79D-4357-8334-16A237FAF3B3}" type="parTrans" cxnId="{B7B1CBC7-EF23-4181-BD9D-67C829A4C1E2}">
      <dgm:prSet/>
      <dgm:spPr/>
      <dgm:t>
        <a:bodyPr/>
        <a:lstStyle/>
        <a:p>
          <a:endParaRPr lang="en-US"/>
        </a:p>
      </dgm:t>
    </dgm:pt>
    <dgm:pt modelId="{2EF82175-CD54-4E88-BF32-8B3D2AD88EFB}" type="sibTrans" cxnId="{B7B1CBC7-EF23-4181-BD9D-67C829A4C1E2}">
      <dgm:prSet/>
      <dgm:spPr/>
      <dgm:t>
        <a:bodyPr/>
        <a:lstStyle/>
        <a:p>
          <a:endParaRPr lang="en-US"/>
        </a:p>
      </dgm:t>
    </dgm:pt>
    <dgm:pt modelId="{5EFB7F2E-BB34-41DB-A9E3-7CDC40CD7D0C}" type="pres">
      <dgm:prSet presAssocID="{B1C594E4-AC18-4CE0-B6BF-721A12F35ED2}" presName="root" presStyleCnt="0">
        <dgm:presLayoutVars>
          <dgm:dir/>
          <dgm:resizeHandles val="exact"/>
        </dgm:presLayoutVars>
      </dgm:prSet>
      <dgm:spPr/>
    </dgm:pt>
    <dgm:pt modelId="{26A1FB8C-882D-4F5E-A4AB-06B7DA4A14ED}" type="pres">
      <dgm:prSet presAssocID="{3EDBCD78-1691-42B8-8ED8-9689A52AECC8}" presName="compNode" presStyleCnt="0"/>
      <dgm:spPr/>
    </dgm:pt>
    <dgm:pt modelId="{7C39F9E7-59B0-4A9D-B39C-C8C17D67D582}" type="pres">
      <dgm:prSet presAssocID="{3EDBCD78-1691-42B8-8ED8-9689A52AECC8}" presName="bgRect" presStyleLbl="bgShp" presStyleIdx="0" presStyleCnt="3"/>
      <dgm:spPr/>
    </dgm:pt>
    <dgm:pt modelId="{0F9E7261-4912-4F4D-837C-772A6822878A}" type="pres">
      <dgm:prSet presAssocID="{3EDBCD78-1691-42B8-8ED8-9689A52AECC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FDF48294-B614-4714-9C88-9B0782BEC5E0}" type="pres">
      <dgm:prSet presAssocID="{3EDBCD78-1691-42B8-8ED8-9689A52AECC8}" presName="spaceRect" presStyleCnt="0"/>
      <dgm:spPr/>
    </dgm:pt>
    <dgm:pt modelId="{F7247B2E-110E-4B59-98B6-A1F038776EE8}" type="pres">
      <dgm:prSet presAssocID="{3EDBCD78-1691-42B8-8ED8-9689A52AECC8}" presName="parTx" presStyleLbl="revTx" presStyleIdx="0" presStyleCnt="3">
        <dgm:presLayoutVars>
          <dgm:chMax val="0"/>
          <dgm:chPref val="0"/>
        </dgm:presLayoutVars>
      </dgm:prSet>
      <dgm:spPr/>
    </dgm:pt>
    <dgm:pt modelId="{9BE2578D-C697-4761-A492-5CEB1D306DA0}" type="pres">
      <dgm:prSet presAssocID="{FF88EF99-7DC7-4A5B-A000-56FC2A883190}" presName="sibTrans" presStyleCnt="0"/>
      <dgm:spPr/>
    </dgm:pt>
    <dgm:pt modelId="{F9128DC3-A2FE-4321-BC3C-3AEA1AD0F623}" type="pres">
      <dgm:prSet presAssocID="{B7D5A6A7-D22F-4EBD-8176-896BAF063C4B}" presName="compNode" presStyleCnt="0"/>
      <dgm:spPr/>
    </dgm:pt>
    <dgm:pt modelId="{1CD492AE-5168-446E-9CC7-6D8F1CAADD79}" type="pres">
      <dgm:prSet presAssocID="{B7D5A6A7-D22F-4EBD-8176-896BAF063C4B}" presName="bgRect" presStyleLbl="bgShp" presStyleIdx="1" presStyleCnt="3"/>
      <dgm:spPr/>
    </dgm:pt>
    <dgm:pt modelId="{62D59824-0619-41D5-A88A-9DD0A137CF61}" type="pres">
      <dgm:prSet presAssocID="{B7D5A6A7-D22F-4EBD-8176-896BAF063C4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1F1A5E89-7BEF-40B9-A065-448E2B358F93}" type="pres">
      <dgm:prSet presAssocID="{B7D5A6A7-D22F-4EBD-8176-896BAF063C4B}" presName="spaceRect" presStyleCnt="0"/>
      <dgm:spPr/>
    </dgm:pt>
    <dgm:pt modelId="{76867EAB-FDBE-46A3-9DB8-D9F6C8676604}" type="pres">
      <dgm:prSet presAssocID="{B7D5A6A7-D22F-4EBD-8176-896BAF063C4B}" presName="parTx" presStyleLbl="revTx" presStyleIdx="1" presStyleCnt="3">
        <dgm:presLayoutVars>
          <dgm:chMax val="0"/>
          <dgm:chPref val="0"/>
        </dgm:presLayoutVars>
      </dgm:prSet>
      <dgm:spPr/>
    </dgm:pt>
    <dgm:pt modelId="{FF3FF3B2-9FAD-4B16-9039-5C9D459762A2}" type="pres">
      <dgm:prSet presAssocID="{BD879517-FAE7-4E7A-AB86-84A93EB7F617}" presName="sibTrans" presStyleCnt="0"/>
      <dgm:spPr/>
    </dgm:pt>
    <dgm:pt modelId="{DE0DC615-E8CF-4C71-BF20-CB0A026B67BF}" type="pres">
      <dgm:prSet presAssocID="{08448D18-F775-4563-B6FF-AA88AE2E9DA8}" presName="compNode" presStyleCnt="0"/>
      <dgm:spPr/>
    </dgm:pt>
    <dgm:pt modelId="{0952F4D0-C6CB-4EDB-9DA6-9DF027377459}" type="pres">
      <dgm:prSet presAssocID="{08448D18-F775-4563-B6FF-AA88AE2E9DA8}" presName="bgRect" presStyleLbl="bgShp" presStyleIdx="2" presStyleCnt="3"/>
      <dgm:spPr/>
    </dgm:pt>
    <dgm:pt modelId="{54B4E04F-72EF-432C-9AD5-343BCCE4CE0C}" type="pres">
      <dgm:prSet presAssocID="{08448D18-F775-4563-B6FF-AA88AE2E9DA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ger"/>
        </a:ext>
      </dgm:extLst>
    </dgm:pt>
    <dgm:pt modelId="{DE4EBAE4-4358-4456-933B-D1AE7680BD02}" type="pres">
      <dgm:prSet presAssocID="{08448D18-F775-4563-B6FF-AA88AE2E9DA8}" presName="spaceRect" presStyleCnt="0"/>
      <dgm:spPr/>
    </dgm:pt>
    <dgm:pt modelId="{D00821EA-BC01-49E7-8527-FFAB809A6B84}" type="pres">
      <dgm:prSet presAssocID="{08448D18-F775-4563-B6FF-AA88AE2E9DA8}" presName="parTx" presStyleLbl="revTx" presStyleIdx="2" presStyleCnt="3">
        <dgm:presLayoutVars>
          <dgm:chMax val="0"/>
          <dgm:chPref val="0"/>
        </dgm:presLayoutVars>
      </dgm:prSet>
      <dgm:spPr/>
    </dgm:pt>
  </dgm:ptLst>
  <dgm:cxnLst>
    <dgm:cxn modelId="{471F9919-05C8-4B88-9A00-197BABAF96CE}" type="presOf" srcId="{08448D18-F775-4563-B6FF-AA88AE2E9DA8}" destId="{D00821EA-BC01-49E7-8527-FFAB809A6B84}" srcOrd="0" destOrd="0" presId="urn:microsoft.com/office/officeart/2018/2/layout/IconVerticalSolidList"/>
    <dgm:cxn modelId="{B416B55A-1F35-4CBC-B8E1-20F59818C345}" type="presOf" srcId="{B1C594E4-AC18-4CE0-B6BF-721A12F35ED2}" destId="{5EFB7F2E-BB34-41DB-A9E3-7CDC40CD7D0C}" srcOrd="0" destOrd="0" presId="urn:microsoft.com/office/officeart/2018/2/layout/IconVerticalSolidList"/>
    <dgm:cxn modelId="{1FB2EC7A-BB96-4500-8FAE-C694C1ECE397}" type="presOf" srcId="{B7D5A6A7-D22F-4EBD-8176-896BAF063C4B}" destId="{76867EAB-FDBE-46A3-9DB8-D9F6C8676604}" srcOrd="0" destOrd="0" presId="urn:microsoft.com/office/officeart/2018/2/layout/IconVerticalSolidList"/>
    <dgm:cxn modelId="{7AACBE89-02AE-481C-8851-8E93256BD055}" srcId="{B1C594E4-AC18-4CE0-B6BF-721A12F35ED2}" destId="{B7D5A6A7-D22F-4EBD-8176-896BAF063C4B}" srcOrd="1" destOrd="0" parTransId="{86E280BD-CF6D-40BA-9653-9AD72483222B}" sibTransId="{BD879517-FAE7-4E7A-AB86-84A93EB7F617}"/>
    <dgm:cxn modelId="{B7B1CBC7-EF23-4181-BD9D-67C829A4C1E2}" srcId="{B1C594E4-AC18-4CE0-B6BF-721A12F35ED2}" destId="{08448D18-F775-4563-B6FF-AA88AE2E9DA8}" srcOrd="2" destOrd="0" parTransId="{57B550F2-F79D-4357-8334-16A237FAF3B3}" sibTransId="{2EF82175-CD54-4E88-BF32-8B3D2AD88EFB}"/>
    <dgm:cxn modelId="{ECB866CC-F874-4641-81B9-7BC5E42EFFAC}" srcId="{B1C594E4-AC18-4CE0-B6BF-721A12F35ED2}" destId="{3EDBCD78-1691-42B8-8ED8-9689A52AECC8}" srcOrd="0" destOrd="0" parTransId="{9D0CF0EF-D036-4E9E-B68E-9067E3803232}" sibTransId="{FF88EF99-7DC7-4A5B-A000-56FC2A883190}"/>
    <dgm:cxn modelId="{9E8B44EC-4129-45F1-8AFC-CE230C6660FB}" type="presOf" srcId="{3EDBCD78-1691-42B8-8ED8-9689A52AECC8}" destId="{F7247B2E-110E-4B59-98B6-A1F038776EE8}" srcOrd="0" destOrd="0" presId="urn:microsoft.com/office/officeart/2018/2/layout/IconVerticalSolidList"/>
    <dgm:cxn modelId="{24446A96-AD95-48C4-A53E-CFAC6B4B2DAA}" type="presParOf" srcId="{5EFB7F2E-BB34-41DB-A9E3-7CDC40CD7D0C}" destId="{26A1FB8C-882D-4F5E-A4AB-06B7DA4A14ED}" srcOrd="0" destOrd="0" presId="urn:microsoft.com/office/officeart/2018/2/layout/IconVerticalSolidList"/>
    <dgm:cxn modelId="{8D00BD1D-ADE8-489D-AE76-64C999A13F95}" type="presParOf" srcId="{26A1FB8C-882D-4F5E-A4AB-06B7DA4A14ED}" destId="{7C39F9E7-59B0-4A9D-B39C-C8C17D67D582}" srcOrd="0" destOrd="0" presId="urn:microsoft.com/office/officeart/2018/2/layout/IconVerticalSolidList"/>
    <dgm:cxn modelId="{911DBBF2-7C22-4BBC-9DA7-3263E3EF0583}" type="presParOf" srcId="{26A1FB8C-882D-4F5E-A4AB-06B7DA4A14ED}" destId="{0F9E7261-4912-4F4D-837C-772A6822878A}" srcOrd="1" destOrd="0" presId="urn:microsoft.com/office/officeart/2018/2/layout/IconVerticalSolidList"/>
    <dgm:cxn modelId="{014AB4FD-44F5-4B41-B6AF-F5857E4082C0}" type="presParOf" srcId="{26A1FB8C-882D-4F5E-A4AB-06B7DA4A14ED}" destId="{FDF48294-B614-4714-9C88-9B0782BEC5E0}" srcOrd="2" destOrd="0" presId="urn:microsoft.com/office/officeart/2018/2/layout/IconVerticalSolidList"/>
    <dgm:cxn modelId="{D01D41EC-F649-4CA7-B922-9E0C2D606A86}" type="presParOf" srcId="{26A1FB8C-882D-4F5E-A4AB-06B7DA4A14ED}" destId="{F7247B2E-110E-4B59-98B6-A1F038776EE8}" srcOrd="3" destOrd="0" presId="urn:microsoft.com/office/officeart/2018/2/layout/IconVerticalSolidList"/>
    <dgm:cxn modelId="{FA03340B-D1A5-464E-A406-01A10CDA26F8}" type="presParOf" srcId="{5EFB7F2E-BB34-41DB-A9E3-7CDC40CD7D0C}" destId="{9BE2578D-C697-4761-A492-5CEB1D306DA0}" srcOrd="1" destOrd="0" presId="urn:microsoft.com/office/officeart/2018/2/layout/IconVerticalSolidList"/>
    <dgm:cxn modelId="{2BAFDA66-865B-4181-8FEF-68F376AF0A01}" type="presParOf" srcId="{5EFB7F2E-BB34-41DB-A9E3-7CDC40CD7D0C}" destId="{F9128DC3-A2FE-4321-BC3C-3AEA1AD0F623}" srcOrd="2" destOrd="0" presId="urn:microsoft.com/office/officeart/2018/2/layout/IconVerticalSolidList"/>
    <dgm:cxn modelId="{7E5397BE-4AF2-4594-82DB-10E22664FC54}" type="presParOf" srcId="{F9128DC3-A2FE-4321-BC3C-3AEA1AD0F623}" destId="{1CD492AE-5168-446E-9CC7-6D8F1CAADD79}" srcOrd="0" destOrd="0" presId="urn:microsoft.com/office/officeart/2018/2/layout/IconVerticalSolidList"/>
    <dgm:cxn modelId="{B0B6C222-E0D5-4399-88E4-A84F7C837496}" type="presParOf" srcId="{F9128DC3-A2FE-4321-BC3C-3AEA1AD0F623}" destId="{62D59824-0619-41D5-A88A-9DD0A137CF61}" srcOrd="1" destOrd="0" presId="urn:microsoft.com/office/officeart/2018/2/layout/IconVerticalSolidList"/>
    <dgm:cxn modelId="{5F50E95D-605C-45D5-A97E-C4E6102646B6}" type="presParOf" srcId="{F9128DC3-A2FE-4321-BC3C-3AEA1AD0F623}" destId="{1F1A5E89-7BEF-40B9-A065-448E2B358F93}" srcOrd="2" destOrd="0" presId="urn:microsoft.com/office/officeart/2018/2/layout/IconVerticalSolidList"/>
    <dgm:cxn modelId="{9C68A5E5-0A04-4E07-9FE6-BC7D9D401837}" type="presParOf" srcId="{F9128DC3-A2FE-4321-BC3C-3AEA1AD0F623}" destId="{76867EAB-FDBE-46A3-9DB8-D9F6C8676604}" srcOrd="3" destOrd="0" presId="urn:microsoft.com/office/officeart/2018/2/layout/IconVerticalSolidList"/>
    <dgm:cxn modelId="{D479D14A-99B6-4F87-829F-85EAF882AB44}" type="presParOf" srcId="{5EFB7F2E-BB34-41DB-A9E3-7CDC40CD7D0C}" destId="{FF3FF3B2-9FAD-4B16-9039-5C9D459762A2}" srcOrd="3" destOrd="0" presId="urn:microsoft.com/office/officeart/2018/2/layout/IconVerticalSolidList"/>
    <dgm:cxn modelId="{C177D7F4-63AD-4F51-A01C-EFF499604225}" type="presParOf" srcId="{5EFB7F2E-BB34-41DB-A9E3-7CDC40CD7D0C}" destId="{DE0DC615-E8CF-4C71-BF20-CB0A026B67BF}" srcOrd="4" destOrd="0" presId="urn:microsoft.com/office/officeart/2018/2/layout/IconVerticalSolidList"/>
    <dgm:cxn modelId="{7483229C-FD9A-4C9C-BAF5-3543218A2808}" type="presParOf" srcId="{DE0DC615-E8CF-4C71-BF20-CB0A026B67BF}" destId="{0952F4D0-C6CB-4EDB-9DA6-9DF027377459}" srcOrd="0" destOrd="0" presId="urn:microsoft.com/office/officeart/2018/2/layout/IconVerticalSolidList"/>
    <dgm:cxn modelId="{597E380D-90EF-46CA-9A99-2EB905542787}" type="presParOf" srcId="{DE0DC615-E8CF-4C71-BF20-CB0A026B67BF}" destId="{54B4E04F-72EF-432C-9AD5-343BCCE4CE0C}" srcOrd="1" destOrd="0" presId="urn:microsoft.com/office/officeart/2018/2/layout/IconVerticalSolidList"/>
    <dgm:cxn modelId="{4FE7DA89-85FB-4415-9F65-6ED47B2A3173}" type="presParOf" srcId="{DE0DC615-E8CF-4C71-BF20-CB0A026B67BF}" destId="{DE4EBAE4-4358-4456-933B-D1AE7680BD02}" srcOrd="2" destOrd="0" presId="urn:microsoft.com/office/officeart/2018/2/layout/IconVerticalSolidList"/>
    <dgm:cxn modelId="{FE8BC750-7D3A-4FE0-BC57-7586816BF42A}" type="presParOf" srcId="{DE0DC615-E8CF-4C71-BF20-CB0A026B67BF}" destId="{D00821EA-BC01-49E7-8527-FFAB809A6B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FA291D8-043F-4C36-9384-A7B59F3240D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F722707-5690-45C2-B067-880CEEF13A3D}">
      <dgm:prSet/>
      <dgm:spPr/>
      <dgm:t>
        <a:bodyPr/>
        <a:lstStyle/>
        <a:p>
          <a:r>
            <a:rPr lang="en-GB"/>
            <a:t>Recent cultural and media theorists reject reports that the public cannot tell when they are being manipulated</a:t>
          </a:r>
          <a:endParaRPr lang="en-US"/>
        </a:p>
      </dgm:t>
    </dgm:pt>
    <dgm:pt modelId="{528EC8F9-E56F-4F95-8830-415C70D3F8E1}" type="parTrans" cxnId="{99208C79-E873-4D8A-B70F-3BF5FCB2B654}">
      <dgm:prSet/>
      <dgm:spPr/>
      <dgm:t>
        <a:bodyPr/>
        <a:lstStyle/>
        <a:p>
          <a:endParaRPr lang="en-US"/>
        </a:p>
      </dgm:t>
    </dgm:pt>
    <dgm:pt modelId="{E470C2F6-A705-4BCC-95EE-7B44E9495395}" type="sibTrans" cxnId="{99208C79-E873-4D8A-B70F-3BF5FCB2B654}">
      <dgm:prSet/>
      <dgm:spPr/>
      <dgm:t>
        <a:bodyPr/>
        <a:lstStyle/>
        <a:p>
          <a:endParaRPr lang="en-US"/>
        </a:p>
      </dgm:t>
    </dgm:pt>
    <dgm:pt modelId="{2650B605-390C-45DE-BC98-9CD0A90DC28C}">
      <dgm:prSet/>
      <dgm:spPr/>
      <dgm:t>
        <a:bodyPr/>
        <a:lstStyle/>
        <a:p>
          <a:r>
            <a:rPr lang="en-GB"/>
            <a:t>Nowadays the demonization of those whose lifestyle and beliefs exist outside political, legal, or social norms does not guarantee public or media support</a:t>
          </a:r>
          <a:endParaRPr lang="en-US"/>
        </a:p>
      </dgm:t>
    </dgm:pt>
    <dgm:pt modelId="{9D3D47E8-2B55-49A2-86F1-16F1EF84DEFE}" type="parTrans" cxnId="{C5FD5131-E81C-49F0-95CB-E73A9BDF7C77}">
      <dgm:prSet/>
      <dgm:spPr/>
      <dgm:t>
        <a:bodyPr/>
        <a:lstStyle/>
        <a:p>
          <a:endParaRPr lang="en-US"/>
        </a:p>
      </dgm:t>
    </dgm:pt>
    <dgm:pt modelId="{36BC8096-7387-4A6B-B627-55AE2B306B5D}" type="sibTrans" cxnId="{C5FD5131-E81C-49F0-95CB-E73A9BDF7C77}">
      <dgm:prSet/>
      <dgm:spPr/>
      <dgm:t>
        <a:bodyPr/>
        <a:lstStyle/>
        <a:p>
          <a:endParaRPr lang="en-US"/>
        </a:p>
      </dgm:t>
    </dgm:pt>
    <dgm:pt modelId="{7161D9FD-1C1F-479C-94AB-BA9552886E95}" type="pres">
      <dgm:prSet presAssocID="{4FA291D8-043F-4C36-9384-A7B59F3240DC}" presName="linear" presStyleCnt="0">
        <dgm:presLayoutVars>
          <dgm:animLvl val="lvl"/>
          <dgm:resizeHandles val="exact"/>
        </dgm:presLayoutVars>
      </dgm:prSet>
      <dgm:spPr/>
    </dgm:pt>
    <dgm:pt modelId="{B2C81FC4-C914-42FA-B79C-B2D46D0651FB}" type="pres">
      <dgm:prSet presAssocID="{5F722707-5690-45C2-B067-880CEEF13A3D}" presName="parentText" presStyleLbl="node1" presStyleIdx="0" presStyleCnt="2">
        <dgm:presLayoutVars>
          <dgm:chMax val="0"/>
          <dgm:bulletEnabled val="1"/>
        </dgm:presLayoutVars>
      </dgm:prSet>
      <dgm:spPr/>
    </dgm:pt>
    <dgm:pt modelId="{5397E117-7560-4908-BC1F-E027A626B414}" type="pres">
      <dgm:prSet presAssocID="{E470C2F6-A705-4BCC-95EE-7B44E9495395}" presName="spacer" presStyleCnt="0"/>
      <dgm:spPr/>
    </dgm:pt>
    <dgm:pt modelId="{0E533415-B8EE-4EE3-A666-C1E287A04FE3}" type="pres">
      <dgm:prSet presAssocID="{2650B605-390C-45DE-BC98-9CD0A90DC28C}" presName="parentText" presStyleLbl="node1" presStyleIdx="1" presStyleCnt="2">
        <dgm:presLayoutVars>
          <dgm:chMax val="0"/>
          <dgm:bulletEnabled val="1"/>
        </dgm:presLayoutVars>
      </dgm:prSet>
      <dgm:spPr/>
    </dgm:pt>
  </dgm:ptLst>
  <dgm:cxnLst>
    <dgm:cxn modelId="{C5FD5131-E81C-49F0-95CB-E73A9BDF7C77}" srcId="{4FA291D8-043F-4C36-9384-A7B59F3240DC}" destId="{2650B605-390C-45DE-BC98-9CD0A90DC28C}" srcOrd="1" destOrd="0" parTransId="{9D3D47E8-2B55-49A2-86F1-16F1EF84DEFE}" sibTransId="{36BC8096-7387-4A6B-B627-55AE2B306B5D}"/>
    <dgm:cxn modelId="{C471AD54-8485-4765-B84B-3501C03761EC}" type="presOf" srcId="{4FA291D8-043F-4C36-9384-A7B59F3240DC}" destId="{7161D9FD-1C1F-479C-94AB-BA9552886E95}" srcOrd="0" destOrd="0" presId="urn:microsoft.com/office/officeart/2005/8/layout/vList2"/>
    <dgm:cxn modelId="{99208C79-E873-4D8A-B70F-3BF5FCB2B654}" srcId="{4FA291D8-043F-4C36-9384-A7B59F3240DC}" destId="{5F722707-5690-45C2-B067-880CEEF13A3D}" srcOrd="0" destOrd="0" parTransId="{528EC8F9-E56F-4F95-8830-415C70D3F8E1}" sibTransId="{E470C2F6-A705-4BCC-95EE-7B44E9495395}"/>
    <dgm:cxn modelId="{672F7187-64FF-4311-9EA1-88A79D4150B8}" type="presOf" srcId="{5F722707-5690-45C2-B067-880CEEF13A3D}" destId="{B2C81FC4-C914-42FA-B79C-B2D46D0651FB}" srcOrd="0" destOrd="0" presId="urn:microsoft.com/office/officeart/2005/8/layout/vList2"/>
    <dgm:cxn modelId="{616368FD-19A1-4A08-97DA-AAA6AAAF782B}" type="presOf" srcId="{2650B605-390C-45DE-BC98-9CD0A90DC28C}" destId="{0E533415-B8EE-4EE3-A666-C1E287A04FE3}" srcOrd="0" destOrd="0" presId="urn:microsoft.com/office/officeart/2005/8/layout/vList2"/>
    <dgm:cxn modelId="{29AC3840-8180-4F80-A5E4-A28517155F7B}" type="presParOf" srcId="{7161D9FD-1C1F-479C-94AB-BA9552886E95}" destId="{B2C81FC4-C914-42FA-B79C-B2D46D0651FB}" srcOrd="0" destOrd="0" presId="urn:microsoft.com/office/officeart/2005/8/layout/vList2"/>
    <dgm:cxn modelId="{B8202791-7C80-4CBE-969F-D73B1DEC3F52}" type="presParOf" srcId="{7161D9FD-1C1F-479C-94AB-BA9552886E95}" destId="{5397E117-7560-4908-BC1F-E027A626B414}" srcOrd="1" destOrd="0" presId="urn:microsoft.com/office/officeart/2005/8/layout/vList2"/>
    <dgm:cxn modelId="{8B1914FE-EFDB-410F-A5BE-E60B108917A2}" type="presParOf" srcId="{7161D9FD-1C1F-479C-94AB-BA9552886E95}" destId="{0E533415-B8EE-4EE3-A666-C1E287A04FE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22245EB-3D27-453F-83D0-4DF3242C1C65}"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87DBB45A-70CB-44E7-BA0B-1923A5C6A133}">
      <dgm:prSet/>
      <dgm:spPr/>
      <dgm:t>
        <a:bodyPr/>
        <a:lstStyle/>
        <a:p>
          <a:r>
            <a:rPr lang="en-GB"/>
            <a:t>Ultimately moral panics should be regarded in the way that Cohen intended – as a means of conceptualising the lines of power in society</a:t>
          </a:r>
          <a:endParaRPr lang="en-US"/>
        </a:p>
      </dgm:t>
    </dgm:pt>
    <dgm:pt modelId="{28B4519D-E971-46CE-99E8-88252EB6A5EB}" type="parTrans" cxnId="{AC04F4B2-2F67-4AB2-B83C-1A1245CE080E}">
      <dgm:prSet/>
      <dgm:spPr/>
      <dgm:t>
        <a:bodyPr/>
        <a:lstStyle/>
        <a:p>
          <a:endParaRPr lang="en-US"/>
        </a:p>
      </dgm:t>
    </dgm:pt>
    <dgm:pt modelId="{718F4E38-C7D1-4427-8477-BB3D4BB93EF4}" type="sibTrans" cxnId="{AC04F4B2-2F67-4AB2-B83C-1A1245CE080E}">
      <dgm:prSet/>
      <dgm:spPr/>
      <dgm:t>
        <a:bodyPr/>
        <a:lstStyle/>
        <a:p>
          <a:endParaRPr lang="en-US"/>
        </a:p>
      </dgm:t>
    </dgm:pt>
    <dgm:pt modelId="{F028A02E-4FF4-4032-AC7C-D1670440DEA0}">
      <dgm:prSet/>
      <dgm:spPr/>
      <dgm:t>
        <a:bodyPr/>
        <a:lstStyle/>
        <a:p>
          <a:r>
            <a:rPr lang="en-GB"/>
            <a:t>But where nowadays does power rest?</a:t>
          </a:r>
          <a:endParaRPr lang="en-US"/>
        </a:p>
      </dgm:t>
    </dgm:pt>
    <dgm:pt modelId="{C5C9B885-783B-4EB8-90AF-7A8421FFAAF0}" type="parTrans" cxnId="{96FD528A-1186-4CD6-8E89-39AD7C12CA90}">
      <dgm:prSet/>
      <dgm:spPr/>
      <dgm:t>
        <a:bodyPr/>
        <a:lstStyle/>
        <a:p>
          <a:endParaRPr lang="en-US"/>
        </a:p>
      </dgm:t>
    </dgm:pt>
    <dgm:pt modelId="{70E32103-87A2-4CC2-AE92-5AD7B0C792C0}" type="sibTrans" cxnId="{96FD528A-1186-4CD6-8E89-39AD7C12CA90}">
      <dgm:prSet/>
      <dgm:spPr/>
      <dgm:t>
        <a:bodyPr/>
        <a:lstStyle/>
        <a:p>
          <a:endParaRPr lang="en-US"/>
        </a:p>
      </dgm:t>
    </dgm:pt>
    <dgm:pt modelId="{D66B1E3F-CB53-45FB-9F2F-58849BBB3AEB}">
      <dgm:prSet/>
      <dgm:spPr/>
      <dgm:t>
        <a:bodyPr/>
        <a:lstStyle/>
        <a:p>
          <a:r>
            <a:rPr lang="en-GB"/>
            <a:t>Essentially, 30 years on it is important not to have faithful adherence to the traditional moral panic thesis – the role of the media has changed as has its impact on society</a:t>
          </a:r>
          <a:endParaRPr lang="en-US"/>
        </a:p>
      </dgm:t>
    </dgm:pt>
    <dgm:pt modelId="{22A2499B-7A7E-4C32-8F4C-526693DA31A1}" type="parTrans" cxnId="{88BC0540-14B8-42B9-B383-799836568641}">
      <dgm:prSet/>
      <dgm:spPr/>
      <dgm:t>
        <a:bodyPr/>
        <a:lstStyle/>
        <a:p>
          <a:endParaRPr lang="en-US"/>
        </a:p>
      </dgm:t>
    </dgm:pt>
    <dgm:pt modelId="{96D0945E-9B55-41E9-9D5D-DCDDF4A58406}" type="sibTrans" cxnId="{88BC0540-14B8-42B9-B383-799836568641}">
      <dgm:prSet/>
      <dgm:spPr/>
      <dgm:t>
        <a:bodyPr/>
        <a:lstStyle/>
        <a:p>
          <a:endParaRPr lang="en-US"/>
        </a:p>
      </dgm:t>
    </dgm:pt>
    <dgm:pt modelId="{12D58177-E387-4702-8D1E-D4EC81CCCB02}" type="pres">
      <dgm:prSet presAssocID="{622245EB-3D27-453F-83D0-4DF3242C1C65}" presName="vert0" presStyleCnt="0">
        <dgm:presLayoutVars>
          <dgm:dir/>
          <dgm:animOne val="branch"/>
          <dgm:animLvl val="lvl"/>
        </dgm:presLayoutVars>
      </dgm:prSet>
      <dgm:spPr/>
    </dgm:pt>
    <dgm:pt modelId="{BF69567A-2633-45EB-A92D-15526496CD7A}" type="pres">
      <dgm:prSet presAssocID="{87DBB45A-70CB-44E7-BA0B-1923A5C6A133}" presName="thickLine" presStyleLbl="alignNode1" presStyleIdx="0" presStyleCnt="3"/>
      <dgm:spPr/>
    </dgm:pt>
    <dgm:pt modelId="{C4E5CCE0-2374-4EC7-AB64-E3E32E11EDDF}" type="pres">
      <dgm:prSet presAssocID="{87DBB45A-70CB-44E7-BA0B-1923A5C6A133}" presName="horz1" presStyleCnt="0"/>
      <dgm:spPr/>
    </dgm:pt>
    <dgm:pt modelId="{63D793CD-207B-4747-BA24-673D3129A685}" type="pres">
      <dgm:prSet presAssocID="{87DBB45A-70CB-44E7-BA0B-1923A5C6A133}" presName="tx1" presStyleLbl="revTx" presStyleIdx="0" presStyleCnt="3"/>
      <dgm:spPr/>
    </dgm:pt>
    <dgm:pt modelId="{C3931406-C53C-48D0-9B34-F26C9CFE20BB}" type="pres">
      <dgm:prSet presAssocID="{87DBB45A-70CB-44E7-BA0B-1923A5C6A133}" presName="vert1" presStyleCnt="0"/>
      <dgm:spPr/>
    </dgm:pt>
    <dgm:pt modelId="{064441C1-9633-4212-A84A-D85CFC53E94F}" type="pres">
      <dgm:prSet presAssocID="{F028A02E-4FF4-4032-AC7C-D1670440DEA0}" presName="thickLine" presStyleLbl="alignNode1" presStyleIdx="1" presStyleCnt="3"/>
      <dgm:spPr/>
    </dgm:pt>
    <dgm:pt modelId="{4158E40E-026B-4E5A-9738-7F47A7CF9A3E}" type="pres">
      <dgm:prSet presAssocID="{F028A02E-4FF4-4032-AC7C-D1670440DEA0}" presName="horz1" presStyleCnt="0"/>
      <dgm:spPr/>
    </dgm:pt>
    <dgm:pt modelId="{5F654FE3-D11A-4BC9-B1CE-64B3F866A4B5}" type="pres">
      <dgm:prSet presAssocID="{F028A02E-4FF4-4032-AC7C-D1670440DEA0}" presName="tx1" presStyleLbl="revTx" presStyleIdx="1" presStyleCnt="3"/>
      <dgm:spPr/>
    </dgm:pt>
    <dgm:pt modelId="{36D91729-E4C1-4290-B1E3-30E52EF19203}" type="pres">
      <dgm:prSet presAssocID="{F028A02E-4FF4-4032-AC7C-D1670440DEA0}" presName="vert1" presStyleCnt="0"/>
      <dgm:spPr/>
    </dgm:pt>
    <dgm:pt modelId="{34B1A257-5D7E-425D-AD87-45A1A4E02413}" type="pres">
      <dgm:prSet presAssocID="{D66B1E3F-CB53-45FB-9F2F-58849BBB3AEB}" presName="thickLine" presStyleLbl="alignNode1" presStyleIdx="2" presStyleCnt="3"/>
      <dgm:spPr/>
    </dgm:pt>
    <dgm:pt modelId="{333B768C-2060-4C39-AC80-0A80D34B3A0D}" type="pres">
      <dgm:prSet presAssocID="{D66B1E3F-CB53-45FB-9F2F-58849BBB3AEB}" presName="horz1" presStyleCnt="0"/>
      <dgm:spPr/>
    </dgm:pt>
    <dgm:pt modelId="{4DACF024-7E71-474B-BBA1-0E94143F1B37}" type="pres">
      <dgm:prSet presAssocID="{D66B1E3F-CB53-45FB-9F2F-58849BBB3AEB}" presName="tx1" presStyleLbl="revTx" presStyleIdx="2" presStyleCnt="3"/>
      <dgm:spPr/>
    </dgm:pt>
    <dgm:pt modelId="{9A35F9ED-F169-493F-AD26-01C1FAD5FC85}" type="pres">
      <dgm:prSet presAssocID="{D66B1E3F-CB53-45FB-9F2F-58849BBB3AEB}" presName="vert1" presStyleCnt="0"/>
      <dgm:spPr/>
    </dgm:pt>
  </dgm:ptLst>
  <dgm:cxnLst>
    <dgm:cxn modelId="{1F14CA05-2737-4FE2-81DF-A0AD9842BA06}" type="presOf" srcId="{622245EB-3D27-453F-83D0-4DF3242C1C65}" destId="{12D58177-E387-4702-8D1E-D4EC81CCCB02}" srcOrd="0" destOrd="0" presId="urn:microsoft.com/office/officeart/2008/layout/LinedList"/>
    <dgm:cxn modelId="{88BC0540-14B8-42B9-B383-799836568641}" srcId="{622245EB-3D27-453F-83D0-4DF3242C1C65}" destId="{D66B1E3F-CB53-45FB-9F2F-58849BBB3AEB}" srcOrd="2" destOrd="0" parTransId="{22A2499B-7A7E-4C32-8F4C-526693DA31A1}" sibTransId="{96D0945E-9B55-41E9-9D5D-DCDDF4A58406}"/>
    <dgm:cxn modelId="{96FD528A-1186-4CD6-8E89-39AD7C12CA90}" srcId="{622245EB-3D27-453F-83D0-4DF3242C1C65}" destId="{F028A02E-4FF4-4032-AC7C-D1670440DEA0}" srcOrd="1" destOrd="0" parTransId="{C5C9B885-783B-4EB8-90AF-7A8421FFAAF0}" sibTransId="{70E32103-87A2-4CC2-AE92-5AD7B0C792C0}"/>
    <dgm:cxn modelId="{CC86979A-59A9-4EAD-9B84-7A259C66632E}" type="presOf" srcId="{87DBB45A-70CB-44E7-BA0B-1923A5C6A133}" destId="{63D793CD-207B-4747-BA24-673D3129A685}" srcOrd="0" destOrd="0" presId="urn:microsoft.com/office/officeart/2008/layout/LinedList"/>
    <dgm:cxn modelId="{0ED129AC-9B5D-472A-AC54-ACB461ABE9A3}" type="presOf" srcId="{F028A02E-4FF4-4032-AC7C-D1670440DEA0}" destId="{5F654FE3-D11A-4BC9-B1CE-64B3F866A4B5}" srcOrd="0" destOrd="0" presId="urn:microsoft.com/office/officeart/2008/layout/LinedList"/>
    <dgm:cxn modelId="{AC04F4B2-2F67-4AB2-B83C-1A1245CE080E}" srcId="{622245EB-3D27-453F-83D0-4DF3242C1C65}" destId="{87DBB45A-70CB-44E7-BA0B-1923A5C6A133}" srcOrd="0" destOrd="0" parTransId="{28B4519D-E971-46CE-99E8-88252EB6A5EB}" sibTransId="{718F4E38-C7D1-4427-8477-BB3D4BB93EF4}"/>
    <dgm:cxn modelId="{5959D1CE-5F60-43BD-9CE5-67A56879B5FB}" type="presOf" srcId="{D66B1E3F-CB53-45FB-9F2F-58849BBB3AEB}" destId="{4DACF024-7E71-474B-BBA1-0E94143F1B37}" srcOrd="0" destOrd="0" presId="urn:microsoft.com/office/officeart/2008/layout/LinedList"/>
    <dgm:cxn modelId="{BF36607A-76F8-48F1-8175-BA7451496785}" type="presParOf" srcId="{12D58177-E387-4702-8D1E-D4EC81CCCB02}" destId="{BF69567A-2633-45EB-A92D-15526496CD7A}" srcOrd="0" destOrd="0" presId="urn:microsoft.com/office/officeart/2008/layout/LinedList"/>
    <dgm:cxn modelId="{D2454E1C-58EB-4357-9E6B-0A108C960A46}" type="presParOf" srcId="{12D58177-E387-4702-8D1E-D4EC81CCCB02}" destId="{C4E5CCE0-2374-4EC7-AB64-E3E32E11EDDF}" srcOrd="1" destOrd="0" presId="urn:microsoft.com/office/officeart/2008/layout/LinedList"/>
    <dgm:cxn modelId="{BEB6F94C-5A60-4A81-8328-FBF85BF46790}" type="presParOf" srcId="{C4E5CCE0-2374-4EC7-AB64-E3E32E11EDDF}" destId="{63D793CD-207B-4747-BA24-673D3129A685}" srcOrd="0" destOrd="0" presId="urn:microsoft.com/office/officeart/2008/layout/LinedList"/>
    <dgm:cxn modelId="{9F403D74-8488-4C7B-9DE4-77A20258F9AF}" type="presParOf" srcId="{C4E5CCE0-2374-4EC7-AB64-E3E32E11EDDF}" destId="{C3931406-C53C-48D0-9B34-F26C9CFE20BB}" srcOrd="1" destOrd="0" presId="urn:microsoft.com/office/officeart/2008/layout/LinedList"/>
    <dgm:cxn modelId="{F2E97AA5-9A44-4D42-9732-EFF9286442CB}" type="presParOf" srcId="{12D58177-E387-4702-8D1E-D4EC81CCCB02}" destId="{064441C1-9633-4212-A84A-D85CFC53E94F}" srcOrd="2" destOrd="0" presId="urn:microsoft.com/office/officeart/2008/layout/LinedList"/>
    <dgm:cxn modelId="{4F385869-2E00-43EE-AB77-1AE8ECEFABE9}" type="presParOf" srcId="{12D58177-E387-4702-8D1E-D4EC81CCCB02}" destId="{4158E40E-026B-4E5A-9738-7F47A7CF9A3E}" srcOrd="3" destOrd="0" presId="urn:microsoft.com/office/officeart/2008/layout/LinedList"/>
    <dgm:cxn modelId="{B14861FC-5A9F-4849-8E7B-D6423A6491B3}" type="presParOf" srcId="{4158E40E-026B-4E5A-9738-7F47A7CF9A3E}" destId="{5F654FE3-D11A-4BC9-B1CE-64B3F866A4B5}" srcOrd="0" destOrd="0" presId="urn:microsoft.com/office/officeart/2008/layout/LinedList"/>
    <dgm:cxn modelId="{FD84F0F3-1E1A-4C53-A1BA-C67656028FB7}" type="presParOf" srcId="{4158E40E-026B-4E5A-9738-7F47A7CF9A3E}" destId="{36D91729-E4C1-4290-B1E3-30E52EF19203}" srcOrd="1" destOrd="0" presId="urn:microsoft.com/office/officeart/2008/layout/LinedList"/>
    <dgm:cxn modelId="{D6E61334-1ACA-4E9C-A04C-E2914D55503E}" type="presParOf" srcId="{12D58177-E387-4702-8D1E-D4EC81CCCB02}" destId="{34B1A257-5D7E-425D-AD87-45A1A4E02413}" srcOrd="4" destOrd="0" presId="urn:microsoft.com/office/officeart/2008/layout/LinedList"/>
    <dgm:cxn modelId="{169CB95F-D761-4B58-8397-448CD2FB4E3E}" type="presParOf" srcId="{12D58177-E387-4702-8D1E-D4EC81CCCB02}" destId="{333B768C-2060-4C39-AC80-0A80D34B3A0D}" srcOrd="5" destOrd="0" presId="urn:microsoft.com/office/officeart/2008/layout/LinedList"/>
    <dgm:cxn modelId="{B23B1C73-1A35-4CDA-9E72-5156DA04EB7A}" type="presParOf" srcId="{333B768C-2060-4C39-AC80-0A80D34B3A0D}" destId="{4DACF024-7E71-474B-BBA1-0E94143F1B37}" srcOrd="0" destOrd="0" presId="urn:microsoft.com/office/officeart/2008/layout/LinedList"/>
    <dgm:cxn modelId="{666DDDA6-448C-4165-B6E9-C85DE4BC9703}" type="presParOf" srcId="{333B768C-2060-4C39-AC80-0A80D34B3A0D}" destId="{9A35F9ED-F169-493F-AD26-01C1FAD5FC8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F8C716B-9B28-4813-86C6-74F01EAFF84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76DABB1-DC9D-42CA-9E74-201AECFD044E}">
      <dgm:prSet/>
      <dgm:spPr/>
      <dgm:t>
        <a:bodyPr/>
        <a:lstStyle/>
        <a:p>
          <a:r>
            <a:rPr lang="en-GB"/>
            <a:t>Discussion about contradictory assumptions about children in contemporary Britain</a:t>
          </a:r>
          <a:endParaRPr lang="en-US"/>
        </a:p>
      </dgm:t>
    </dgm:pt>
    <dgm:pt modelId="{A7B4C004-2796-4B79-8DBB-3491AE4ED1C5}" type="parTrans" cxnId="{504E578E-357C-4954-87EC-AF4AB8C4E4D1}">
      <dgm:prSet/>
      <dgm:spPr/>
      <dgm:t>
        <a:bodyPr/>
        <a:lstStyle/>
        <a:p>
          <a:endParaRPr lang="en-US"/>
        </a:p>
      </dgm:t>
    </dgm:pt>
    <dgm:pt modelId="{E7F0F4A6-8EE5-4356-8BA7-9407957A2C88}" type="sibTrans" cxnId="{504E578E-357C-4954-87EC-AF4AB8C4E4D1}">
      <dgm:prSet/>
      <dgm:spPr/>
      <dgm:t>
        <a:bodyPr/>
        <a:lstStyle/>
        <a:p>
          <a:endParaRPr lang="en-US"/>
        </a:p>
      </dgm:t>
    </dgm:pt>
    <dgm:pt modelId="{155486A2-2362-4D14-A1DF-53751E259411}">
      <dgm:prSet/>
      <dgm:spPr/>
      <dgm:t>
        <a:bodyPr/>
        <a:lstStyle/>
        <a:p>
          <a:r>
            <a:rPr lang="en-GB"/>
            <a:t>An examination of anxiety about childhood following the abduction and murder of Jamie Bulger</a:t>
          </a:r>
          <a:endParaRPr lang="en-US"/>
        </a:p>
      </dgm:t>
    </dgm:pt>
    <dgm:pt modelId="{5099B6EB-D40F-4A46-BBDD-4A32DB23FA81}" type="parTrans" cxnId="{11C4A865-1BD0-47FB-85D4-94320A6C488B}">
      <dgm:prSet/>
      <dgm:spPr/>
      <dgm:t>
        <a:bodyPr/>
        <a:lstStyle/>
        <a:p>
          <a:endParaRPr lang="en-US"/>
        </a:p>
      </dgm:t>
    </dgm:pt>
    <dgm:pt modelId="{5891ECD8-4E04-4510-8A48-B8430B0D1269}" type="sibTrans" cxnId="{11C4A865-1BD0-47FB-85D4-94320A6C488B}">
      <dgm:prSet/>
      <dgm:spPr/>
      <dgm:t>
        <a:bodyPr/>
        <a:lstStyle/>
        <a:p>
          <a:endParaRPr lang="en-US"/>
        </a:p>
      </dgm:t>
    </dgm:pt>
    <dgm:pt modelId="{A1B35EAE-657E-4935-9022-2EFAF0C8FE05}">
      <dgm:prSet/>
      <dgm:spPr/>
      <dgm:t>
        <a:bodyPr/>
        <a:lstStyle/>
        <a:p>
          <a:r>
            <a:rPr lang="en-GB"/>
            <a:t>A comparison of media representations of children as offenders and children as the victims of crime</a:t>
          </a:r>
          <a:endParaRPr lang="en-US"/>
        </a:p>
      </dgm:t>
    </dgm:pt>
    <dgm:pt modelId="{D6AE3C6E-5E5C-459B-81E7-7C0DFAADA258}" type="parTrans" cxnId="{C149AF9E-0991-40A3-A097-5786BADAED88}">
      <dgm:prSet/>
      <dgm:spPr/>
      <dgm:t>
        <a:bodyPr/>
        <a:lstStyle/>
        <a:p>
          <a:endParaRPr lang="en-US"/>
        </a:p>
      </dgm:t>
    </dgm:pt>
    <dgm:pt modelId="{CDC1A59A-1D69-45EA-9BE5-BB26872111D7}" type="sibTrans" cxnId="{C149AF9E-0991-40A3-A097-5786BADAED88}">
      <dgm:prSet/>
      <dgm:spPr/>
      <dgm:t>
        <a:bodyPr/>
        <a:lstStyle/>
        <a:p>
          <a:endParaRPr lang="en-US"/>
        </a:p>
      </dgm:t>
    </dgm:pt>
    <dgm:pt modelId="{BBD48EF7-63D7-44CB-9C41-79F8AEE82472}" type="pres">
      <dgm:prSet presAssocID="{2F8C716B-9B28-4813-86C6-74F01EAFF843}" presName="vert0" presStyleCnt="0">
        <dgm:presLayoutVars>
          <dgm:dir/>
          <dgm:animOne val="branch"/>
          <dgm:animLvl val="lvl"/>
        </dgm:presLayoutVars>
      </dgm:prSet>
      <dgm:spPr/>
    </dgm:pt>
    <dgm:pt modelId="{251EAB63-A687-45AF-91EB-A74D2B7B491B}" type="pres">
      <dgm:prSet presAssocID="{576DABB1-DC9D-42CA-9E74-201AECFD044E}" presName="thickLine" presStyleLbl="alignNode1" presStyleIdx="0" presStyleCnt="3"/>
      <dgm:spPr/>
    </dgm:pt>
    <dgm:pt modelId="{44CB8253-18A6-41C2-8DF5-2301C1F2386F}" type="pres">
      <dgm:prSet presAssocID="{576DABB1-DC9D-42CA-9E74-201AECFD044E}" presName="horz1" presStyleCnt="0"/>
      <dgm:spPr/>
    </dgm:pt>
    <dgm:pt modelId="{B2D2126E-9FCB-47C3-81D4-BF7D9BA6F852}" type="pres">
      <dgm:prSet presAssocID="{576DABB1-DC9D-42CA-9E74-201AECFD044E}" presName="tx1" presStyleLbl="revTx" presStyleIdx="0" presStyleCnt="3"/>
      <dgm:spPr/>
    </dgm:pt>
    <dgm:pt modelId="{AA613F49-6101-4489-9A63-571B7B07ACEA}" type="pres">
      <dgm:prSet presAssocID="{576DABB1-DC9D-42CA-9E74-201AECFD044E}" presName="vert1" presStyleCnt="0"/>
      <dgm:spPr/>
    </dgm:pt>
    <dgm:pt modelId="{10F72F9E-AC73-4581-8A5B-F3F00EA4EA96}" type="pres">
      <dgm:prSet presAssocID="{155486A2-2362-4D14-A1DF-53751E259411}" presName="thickLine" presStyleLbl="alignNode1" presStyleIdx="1" presStyleCnt="3"/>
      <dgm:spPr/>
    </dgm:pt>
    <dgm:pt modelId="{12FE8543-974B-401A-B515-7365F2268F0A}" type="pres">
      <dgm:prSet presAssocID="{155486A2-2362-4D14-A1DF-53751E259411}" presName="horz1" presStyleCnt="0"/>
      <dgm:spPr/>
    </dgm:pt>
    <dgm:pt modelId="{B58FB292-37BA-4365-95F2-3D90112F7B63}" type="pres">
      <dgm:prSet presAssocID="{155486A2-2362-4D14-A1DF-53751E259411}" presName="tx1" presStyleLbl="revTx" presStyleIdx="1" presStyleCnt="3"/>
      <dgm:spPr/>
    </dgm:pt>
    <dgm:pt modelId="{1693EEEC-85B9-4F86-9D95-3A9B786574E2}" type="pres">
      <dgm:prSet presAssocID="{155486A2-2362-4D14-A1DF-53751E259411}" presName="vert1" presStyleCnt="0"/>
      <dgm:spPr/>
    </dgm:pt>
    <dgm:pt modelId="{FA47BEC8-CD1E-4A05-BE66-4143A79AFEA9}" type="pres">
      <dgm:prSet presAssocID="{A1B35EAE-657E-4935-9022-2EFAF0C8FE05}" presName="thickLine" presStyleLbl="alignNode1" presStyleIdx="2" presStyleCnt="3"/>
      <dgm:spPr/>
    </dgm:pt>
    <dgm:pt modelId="{D42F6A52-7084-4AE6-BB31-6F6C46792917}" type="pres">
      <dgm:prSet presAssocID="{A1B35EAE-657E-4935-9022-2EFAF0C8FE05}" presName="horz1" presStyleCnt="0"/>
      <dgm:spPr/>
    </dgm:pt>
    <dgm:pt modelId="{66AE109A-5E6D-4C2B-97EE-5431F592294C}" type="pres">
      <dgm:prSet presAssocID="{A1B35EAE-657E-4935-9022-2EFAF0C8FE05}" presName="tx1" presStyleLbl="revTx" presStyleIdx="2" presStyleCnt="3"/>
      <dgm:spPr/>
    </dgm:pt>
    <dgm:pt modelId="{4BB509E5-425B-4FC3-BED2-82830BEAF78B}" type="pres">
      <dgm:prSet presAssocID="{A1B35EAE-657E-4935-9022-2EFAF0C8FE05}" presName="vert1" presStyleCnt="0"/>
      <dgm:spPr/>
    </dgm:pt>
  </dgm:ptLst>
  <dgm:cxnLst>
    <dgm:cxn modelId="{83480F44-4E0E-4C39-8143-485685BE1418}" type="presOf" srcId="{A1B35EAE-657E-4935-9022-2EFAF0C8FE05}" destId="{66AE109A-5E6D-4C2B-97EE-5431F592294C}" srcOrd="0" destOrd="0" presId="urn:microsoft.com/office/officeart/2008/layout/LinedList"/>
    <dgm:cxn modelId="{11C4A865-1BD0-47FB-85D4-94320A6C488B}" srcId="{2F8C716B-9B28-4813-86C6-74F01EAFF843}" destId="{155486A2-2362-4D14-A1DF-53751E259411}" srcOrd="1" destOrd="0" parTransId="{5099B6EB-D40F-4A46-BBDD-4A32DB23FA81}" sibTransId="{5891ECD8-4E04-4510-8A48-B8430B0D1269}"/>
    <dgm:cxn modelId="{64C77972-2F95-4435-A419-01723BE8C971}" type="presOf" srcId="{2F8C716B-9B28-4813-86C6-74F01EAFF843}" destId="{BBD48EF7-63D7-44CB-9C41-79F8AEE82472}" srcOrd="0" destOrd="0" presId="urn:microsoft.com/office/officeart/2008/layout/LinedList"/>
    <dgm:cxn modelId="{504E578E-357C-4954-87EC-AF4AB8C4E4D1}" srcId="{2F8C716B-9B28-4813-86C6-74F01EAFF843}" destId="{576DABB1-DC9D-42CA-9E74-201AECFD044E}" srcOrd="0" destOrd="0" parTransId="{A7B4C004-2796-4B79-8DBB-3491AE4ED1C5}" sibTransId="{E7F0F4A6-8EE5-4356-8BA7-9407957A2C88}"/>
    <dgm:cxn modelId="{C149AF9E-0991-40A3-A097-5786BADAED88}" srcId="{2F8C716B-9B28-4813-86C6-74F01EAFF843}" destId="{A1B35EAE-657E-4935-9022-2EFAF0C8FE05}" srcOrd="2" destOrd="0" parTransId="{D6AE3C6E-5E5C-459B-81E7-7C0DFAADA258}" sibTransId="{CDC1A59A-1D69-45EA-9BE5-BB26872111D7}"/>
    <dgm:cxn modelId="{75F6EDBC-5D48-44D7-8420-AB87FBB6776D}" type="presOf" srcId="{155486A2-2362-4D14-A1DF-53751E259411}" destId="{B58FB292-37BA-4365-95F2-3D90112F7B63}" srcOrd="0" destOrd="0" presId="urn:microsoft.com/office/officeart/2008/layout/LinedList"/>
    <dgm:cxn modelId="{02A5A3E1-09E8-428E-B2AF-F36F586A394A}" type="presOf" srcId="{576DABB1-DC9D-42CA-9E74-201AECFD044E}" destId="{B2D2126E-9FCB-47C3-81D4-BF7D9BA6F852}" srcOrd="0" destOrd="0" presId="urn:microsoft.com/office/officeart/2008/layout/LinedList"/>
    <dgm:cxn modelId="{4ED5F36B-DEA2-43A7-B2A0-433615AE24F1}" type="presParOf" srcId="{BBD48EF7-63D7-44CB-9C41-79F8AEE82472}" destId="{251EAB63-A687-45AF-91EB-A74D2B7B491B}" srcOrd="0" destOrd="0" presId="urn:microsoft.com/office/officeart/2008/layout/LinedList"/>
    <dgm:cxn modelId="{9E464B52-D18A-490A-9F69-0DAEBB4596C4}" type="presParOf" srcId="{BBD48EF7-63D7-44CB-9C41-79F8AEE82472}" destId="{44CB8253-18A6-41C2-8DF5-2301C1F2386F}" srcOrd="1" destOrd="0" presId="urn:microsoft.com/office/officeart/2008/layout/LinedList"/>
    <dgm:cxn modelId="{2B30E8A1-7624-4767-A1C3-F7103BCCB255}" type="presParOf" srcId="{44CB8253-18A6-41C2-8DF5-2301C1F2386F}" destId="{B2D2126E-9FCB-47C3-81D4-BF7D9BA6F852}" srcOrd="0" destOrd="0" presId="urn:microsoft.com/office/officeart/2008/layout/LinedList"/>
    <dgm:cxn modelId="{7ADBD18E-FA0E-43F2-A2E1-89173C309A95}" type="presParOf" srcId="{44CB8253-18A6-41C2-8DF5-2301C1F2386F}" destId="{AA613F49-6101-4489-9A63-571B7B07ACEA}" srcOrd="1" destOrd="0" presId="urn:microsoft.com/office/officeart/2008/layout/LinedList"/>
    <dgm:cxn modelId="{57FBC5F7-515B-4F05-90D9-45FEDB1671D4}" type="presParOf" srcId="{BBD48EF7-63D7-44CB-9C41-79F8AEE82472}" destId="{10F72F9E-AC73-4581-8A5B-F3F00EA4EA96}" srcOrd="2" destOrd="0" presId="urn:microsoft.com/office/officeart/2008/layout/LinedList"/>
    <dgm:cxn modelId="{4A41D03A-A303-4B02-B6CB-A5674FA51C15}" type="presParOf" srcId="{BBD48EF7-63D7-44CB-9C41-79F8AEE82472}" destId="{12FE8543-974B-401A-B515-7365F2268F0A}" srcOrd="3" destOrd="0" presId="urn:microsoft.com/office/officeart/2008/layout/LinedList"/>
    <dgm:cxn modelId="{75634CA4-24EA-4F79-82C0-2A32278ED8ED}" type="presParOf" srcId="{12FE8543-974B-401A-B515-7365F2268F0A}" destId="{B58FB292-37BA-4365-95F2-3D90112F7B63}" srcOrd="0" destOrd="0" presId="urn:microsoft.com/office/officeart/2008/layout/LinedList"/>
    <dgm:cxn modelId="{06A717B4-4A09-45C7-A539-99F5958EF5B6}" type="presParOf" srcId="{12FE8543-974B-401A-B515-7365F2268F0A}" destId="{1693EEEC-85B9-4F86-9D95-3A9B786574E2}" srcOrd="1" destOrd="0" presId="urn:microsoft.com/office/officeart/2008/layout/LinedList"/>
    <dgm:cxn modelId="{67EF33B7-D922-4A68-8B55-E7127391747E}" type="presParOf" srcId="{BBD48EF7-63D7-44CB-9C41-79F8AEE82472}" destId="{FA47BEC8-CD1E-4A05-BE66-4143A79AFEA9}" srcOrd="4" destOrd="0" presId="urn:microsoft.com/office/officeart/2008/layout/LinedList"/>
    <dgm:cxn modelId="{1A4D258A-7D02-4AF4-BC2B-AEA96B69BD6B}" type="presParOf" srcId="{BBD48EF7-63D7-44CB-9C41-79F8AEE82472}" destId="{D42F6A52-7084-4AE6-BB31-6F6C46792917}" srcOrd="5" destOrd="0" presId="urn:microsoft.com/office/officeart/2008/layout/LinedList"/>
    <dgm:cxn modelId="{D794F62E-C160-4239-A12B-995BFC905238}" type="presParOf" srcId="{D42F6A52-7084-4AE6-BB31-6F6C46792917}" destId="{66AE109A-5E6D-4C2B-97EE-5431F592294C}" srcOrd="0" destOrd="0" presId="urn:microsoft.com/office/officeart/2008/layout/LinedList"/>
    <dgm:cxn modelId="{3756B96A-F066-4854-A9EB-7C66A57C4C9E}" type="presParOf" srcId="{D42F6A52-7084-4AE6-BB31-6F6C46792917}" destId="{4BB509E5-425B-4FC3-BED2-82830BEAF78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9FE07B8-E4E7-43F2-AAAC-F8E7F27AD75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38ECCDD-F47A-4F51-8C62-8FFBA3568403}">
      <dgm:prSet/>
      <dgm:spPr/>
      <dgm:t>
        <a:bodyPr/>
        <a:lstStyle/>
        <a:p>
          <a:r>
            <a:rPr lang="en-GB"/>
            <a:t>Paedophilia as a moral panic </a:t>
          </a:r>
          <a:endParaRPr lang="en-US"/>
        </a:p>
      </dgm:t>
    </dgm:pt>
    <dgm:pt modelId="{9E96DDAE-82BC-4505-B0F6-5F9C125E692E}" type="parTrans" cxnId="{40C72E44-88FD-4762-B818-C252BDF070D4}">
      <dgm:prSet/>
      <dgm:spPr/>
      <dgm:t>
        <a:bodyPr/>
        <a:lstStyle/>
        <a:p>
          <a:endParaRPr lang="en-US"/>
        </a:p>
      </dgm:t>
    </dgm:pt>
    <dgm:pt modelId="{94E1FD4F-38C9-4A51-AA80-CDBA591E8C4C}" type="sibTrans" cxnId="{40C72E44-88FD-4762-B818-C252BDF070D4}">
      <dgm:prSet/>
      <dgm:spPr/>
      <dgm:t>
        <a:bodyPr/>
        <a:lstStyle/>
        <a:p>
          <a:endParaRPr lang="en-US"/>
        </a:p>
      </dgm:t>
    </dgm:pt>
    <dgm:pt modelId="{E7C4E606-7E8F-4923-A10B-7AE5036B77F6}">
      <dgm:prSet/>
      <dgm:spPr/>
      <dgm:t>
        <a:bodyPr/>
        <a:lstStyle/>
        <a:p>
          <a:r>
            <a:rPr lang="en-GB"/>
            <a:t>Eruption of coverage of paedophilia in mid 1990s</a:t>
          </a:r>
          <a:endParaRPr lang="en-US"/>
        </a:p>
      </dgm:t>
    </dgm:pt>
    <dgm:pt modelId="{4AE11F6C-9FD4-4165-8B84-08C1FC9B073A}" type="parTrans" cxnId="{CE7C941F-0666-424E-8EAE-A15145BD1F5E}">
      <dgm:prSet/>
      <dgm:spPr/>
      <dgm:t>
        <a:bodyPr/>
        <a:lstStyle/>
        <a:p>
          <a:endParaRPr lang="en-US"/>
        </a:p>
      </dgm:t>
    </dgm:pt>
    <dgm:pt modelId="{DC2DC94B-BCE3-4971-8848-98714FBB00E3}" type="sibTrans" cxnId="{CE7C941F-0666-424E-8EAE-A15145BD1F5E}">
      <dgm:prSet/>
      <dgm:spPr/>
      <dgm:t>
        <a:bodyPr/>
        <a:lstStyle/>
        <a:p>
          <a:endParaRPr lang="en-US"/>
        </a:p>
      </dgm:t>
    </dgm:pt>
    <dgm:pt modelId="{4C569EA6-9AED-4F1C-B40D-3C869899C652}">
      <dgm:prSet/>
      <dgm:spPr/>
      <dgm:t>
        <a:bodyPr/>
        <a:lstStyle/>
        <a:p>
          <a:r>
            <a:rPr lang="en-GB"/>
            <a:t>UK – increased public awareness</a:t>
          </a:r>
          <a:endParaRPr lang="en-US"/>
        </a:p>
      </dgm:t>
    </dgm:pt>
    <dgm:pt modelId="{2BF44CFD-2BAB-4CE0-8BD4-02FC06356896}" type="parTrans" cxnId="{376BEC48-5E31-4407-AFB2-4DD2EA7BE233}">
      <dgm:prSet/>
      <dgm:spPr/>
      <dgm:t>
        <a:bodyPr/>
        <a:lstStyle/>
        <a:p>
          <a:endParaRPr lang="en-US"/>
        </a:p>
      </dgm:t>
    </dgm:pt>
    <dgm:pt modelId="{22EA3667-7B6D-44AB-8098-F25404C5608F}" type="sibTrans" cxnId="{376BEC48-5E31-4407-AFB2-4DD2EA7BE233}">
      <dgm:prSet/>
      <dgm:spPr/>
      <dgm:t>
        <a:bodyPr/>
        <a:lstStyle/>
        <a:p>
          <a:endParaRPr lang="en-US"/>
        </a:p>
      </dgm:t>
    </dgm:pt>
    <dgm:pt modelId="{96F856F9-F1B1-46C8-9EA4-5A8331F3A344}">
      <dgm:prSet/>
      <dgm:spPr/>
      <dgm:t>
        <a:bodyPr/>
        <a:lstStyle/>
        <a:p>
          <a:r>
            <a:rPr lang="en-GB"/>
            <a:t>NI – Catholic church</a:t>
          </a:r>
          <a:endParaRPr lang="en-US"/>
        </a:p>
      </dgm:t>
    </dgm:pt>
    <dgm:pt modelId="{3A4BC16A-67FB-4C79-A6BC-1132B2327FBF}" type="parTrans" cxnId="{DB861351-D4F7-450B-AF0B-7C0071024719}">
      <dgm:prSet/>
      <dgm:spPr/>
      <dgm:t>
        <a:bodyPr/>
        <a:lstStyle/>
        <a:p>
          <a:endParaRPr lang="en-US"/>
        </a:p>
      </dgm:t>
    </dgm:pt>
    <dgm:pt modelId="{AD601879-3351-48DF-B40A-417A3719F2C8}" type="sibTrans" cxnId="{DB861351-D4F7-450B-AF0B-7C0071024719}">
      <dgm:prSet/>
      <dgm:spPr/>
      <dgm:t>
        <a:bodyPr/>
        <a:lstStyle/>
        <a:p>
          <a:endParaRPr lang="en-US"/>
        </a:p>
      </dgm:t>
    </dgm:pt>
    <dgm:pt modelId="{1BFD434B-9D04-4E48-B269-40F3F5E9B4F1}">
      <dgm:prSet/>
      <dgm:spPr/>
      <dgm:t>
        <a:bodyPr/>
        <a:lstStyle/>
        <a:p>
          <a:r>
            <a:rPr lang="en-GB"/>
            <a:t>Belgium – released paedophile charged with child murders</a:t>
          </a:r>
          <a:endParaRPr lang="en-US"/>
        </a:p>
      </dgm:t>
    </dgm:pt>
    <dgm:pt modelId="{67CAD6CF-00C9-4D8C-89B6-20335ADED53B}" type="parTrans" cxnId="{A5FE0B9B-523F-44AD-8D49-D0F3D9BB0D51}">
      <dgm:prSet/>
      <dgm:spPr/>
      <dgm:t>
        <a:bodyPr/>
        <a:lstStyle/>
        <a:p>
          <a:endParaRPr lang="en-US"/>
        </a:p>
      </dgm:t>
    </dgm:pt>
    <dgm:pt modelId="{6D379B2D-B587-4CB6-BBA1-51FC27C2FB53}" type="sibTrans" cxnId="{A5FE0B9B-523F-44AD-8D49-D0F3D9BB0D51}">
      <dgm:prSet/>
      <dgm:spPr/>
      <dgm:t>
        <a:bodyPr/>
        <a:lstStyle/>
        <a:p>
          <a:endParaRPr lang="en-US"/>
        </a:p>
      </dgm:t>
    </dgm:pt>
    <dgm:pt modelId="{E29B1819-CCA9-4DE4-8EB6-F9C7E41B2278}">
      <dgm:prSet/>
      <dgm:spPr/>
      <dgm:t>
        <a:bodyPr/>
        <a:lstStyle/>
        <a:p>
          <a:r>
            <a:rPr lang="en-GB"/>
            <a:t>UK – the West case</a:t>
          </a:r>
          <a:endParaRPr lang="en-US"/>
        </a:p>
      </dgm:t>
    </dgm:pt>
    <dgm:pt modelId="{249220C3-4981-4CE3-88C2-3AEC6EF9DC7D}" type="parTrans" cxnId="{09506125-7488-46C9-B46D-CB86B8451C20}">
      <dgm:prSet/>
      <dgm:spPr/>
      <dgm:t>
        <a:bodyPr/>
        <a:lstStyle/>
        <a:p>
          <a:endParaRPr lang="en-US"/>
        </a:p>
      </dgm:t>
    </dgm:pt>
    <dgm:pt modelId="{D106741B-7D93-4EC3-B869-3FFA46F1D3E5}" type="sibTrans" cxnId="{09506125-7488-46C9-B46D-CB86B8451C20}">
      <dgm:prSet/>
      <dgm:spPr/>
      <dgm:t>
        <a:bodyPr/>
        <a:lstStyle/>
        <a:p>
          <a:endParaRPr lang="en-US"/>
        </a:p>
      </dgm:t>
    </dgm:pt>
    <dgm:pt modelId="{1A59EDA2-BE42-41B9-BD5D-18673E4BDCD0}">
      <dgm:prSet/>
      <dgm:spPr/>
      <dgm:t>
        <a:bodyPr/>
        <a:lstStyle/>
        <a:p>
          <a:r>
            <a:rPr lang="en-GB"/>
            <a:t>USA – Megan’s law</a:t>
          </a:r>
          <a:endParaRPr lang="en-US"/>
        </a:p>
      </dgm:t>
    </dgm:pt>
    <dgm:pt modelId="{83FDB565-8A0B-4264-B677-797549E5405C}" type="parTrans" cxnId="{6FAE233F-2AF2-4324-AEE4-03D3166CA94C}">
      <dgm:prSet/>
      <dgm:spPr/>
      <dgm:t>
        <a:bodyPr/>
        <a:lstStyle/>
        <a:p>
          <a:endParaRPr lang="en-US"/>
        </a:p>
      </dgm:t>
    </dgm:pt>
    <dgm:pt modelId="{8AA8721B-BF50-4A10-8AAD-7442DE5E92E5}" type="sibTrans" cxnId="{6FAE233F-2AF2-4324-AEE4-03D3166CA94C}">
      <dgm:prSet/>
      <dgm:spPr/>
      <dgm:t>
        <a:bodyPr/>
        <a:lstStyle/>
        <a:p>
          <a:endParaRPr lang="en-US"/>
        </a:p>
      </dgm:t>
    </dgm:pt>
    <dgm:pt modelId="{3D859F83-0607-4119-83F5-0F40FD2FFAB6}">
      <dgm:prSet/>
      <dgm:spPr/>
      <dgm:t>
        <a:bodyPr/>
        <a:lstStyle/>
        <a:p>
          <a:r>
            <a:rPr lang="en-GB"/>
            <a:t>The Introduction of the Sex Offenders Act (1997)</a:t>
          </a:r>
          <a:endParaRPr lang="en-US"/>
        </a:p>
      </dgm:t>
    </dgm:pt>
    <dgm:pt modelId="{A0DBEBEC-EC3B-4E0B-AED3-320070644E7C}" type="parTrans" cxnId="{54B8880A-2E4E-4929-9D07-17A703D55534}">
      <dgm:prSet/>
      <dgm:spPr/>
      <dgm:t>
        <a:bodyPr/>
        <a:lstStyle/>
        <a:p>
          <a:endParaRPr lang="en-US"/>
        </a:p>
      </dgm:t>
    </dgm:pt>
    <dgm:pt modelId="{1F0EDC38-84D3-4EB8-AE24-CE96FE6A1283}" type="sibTrans" cxnId="{54B8880A-2E4E-4929-9D07-17A703D55534}">
      <dgm:prSet/>
      <dgm:spPr/>
      <dgm:t>
        <a:bodyPr/>
        <a:lstStyle/>
        <a:p>
          <a:endParaRPr lang="en-US"/>
        </a:p>
      </dgm:t>
    </dgm:pt>
    <dgm:pt modelId="{C3DAA513-D4FA-43BC-96E8-6345C36D14A1}">
      <dgm:prSet/>
      <dgm:spPr/>
      <dgm:t>
        <a:bodyPr/>
        <a:lstStyle/>
        <a:p>
          <a:r>
            <a:rPr lang="en-GB"/>
            <a:t>Crime and Disorder Act (1998)</a:t>
          </a:r>
          <a:endParaRPr lang="en-US"/>
        </a:p>
      </dgm:t>
    </dgm:pt>
    <dgm:pt modelId="{52773202-6C69-439A-A5F7-3EAD5D3352FF}" type="parTrans" cxnId="{80B926C2-28A0-416C-ACDD-1FC14D2C3359}">
      <dgm:prSet/>
      <dgm:spPr/>
      <dgm:t>
        <a:bodyPr/>
        <a:lstStyle/>
        <a:p>
          <a:endParaRPr lang="en-US"/>
        </a:p>
      </dgm:t>
    </dgm:pt>
    <dgm:pt modelId="{A788D4E7-DD9A-4EAA-8D3C-04ED215E7721}" type="sibTrans" cxnId="{80B926C2-28A0-416C-ACDD-1FC14D2C3359}">
      <dgm:prSet/>
      <dgm:spPr/>
      <dgm:t>
        <a:bodyPr/>
        <a:lstStyle/>
        <a:p>
          <a:endParaRPr lang="en-US"/>
        </a:p>
      </dgm:t>
    </dgm:pt>
    <dgm:pt modelId="{3271E6C3-77C2-4C0D-A5D2-4DF0F003E7BA}" type="pres">
      <dgm:prSet presAssocID="{69FE07B8-E4E7-43F2-AAAC-F8E7F27AD757}" presName="linear" presStyleCnt="0">
        <dgm:presLayoutVars>
          <dgm:animLvl val="lvl"/>
          <dgm:resizeHandles val="exact"/>
        </dgm:presLayoutVars>
      </dgm:prSet>
      <dgm:spPr/>
    </dgm:pt>
    <dgm:pt modelId="{AC8CE813-5242-4C75-AD68-B127025672A8}" type="pres">
      <dgm:prSet presAssocID="{F38ECCDD-F47A-4F51-8C62-8FFBA3568403}" presName="parentText" presStyleLbl="node1" presStyleIdx="0" presStyleCnt="4">
        <dgm:presLayoutVars>
          <dgm:chMax val="0"/>
          <dgm:bulletEnabled val="1"/>
        </dgm:presLayoutVars>
      </dgm:prSet>
      <dgm:spPr/>
    </dgm:pt>
    <dgm:pt modelId="{C738AE6A-511C-4BF3-A814-CEB191A3F660}" type="pres">
      <dgm:prSet presAssocID="{94E1FD4F-38C9-4A51-AA80-CDBA591E8C4C}" presName="spacer" presStyleCnt="0"/>
      <dgm:spPr/>
    </dgm:pt>
    <dgm:pt modelId="{238FF090-C326-4EC3-8476-1FF400785CDF}" type="pres">
      <dgm:prSet presAssocID="{E7C4E606-7E8F-4923-A10B-7AE5036B77F6}" presName="parentText" presStyleLbl="node1" presStyleIdx="1" presStyleCnt="4">
        <dgm:presLayoutVars>
          <dgm:chMax val="0"/>
          <dgm:bulletEnabled val="1"/>
        </dgm:presLayoutVars>
      </dgm:prSet>
      <dgm:spPr/>
    </dgm:pt>
    <dgm:pt modelId="{698249A4-C922-4553-9553-147B6E2AFBAF}" type="pres">
      <dgm:prSet presAssocID="{E7C4E606-7E8F-4923-A10B-7AE5036B77F6}" presName="childText" presStyleLbl="revTx" presStyleIdx="0" presStyleCnt="1">
        <dgm:presLayoutVars>
          <dgm:bulletEnabled val="1"/>
        </dgm:presLayoutVars>
      </dgm:prSet>
      <dgm:spPr/>
    </dgm:pt>
    <dgm:pt modelId="{397C2C84-C8FA-4A8A-95DE-3B74C7C2A9A8}" type="pres">
      <dgm:prSet presAssocID="{3D859F83-0607-4119-83F5-0F40FD2FFAB6}" presName="parentText" presStyleLbl="node1" presStyleIdx="2" presStyleCnt="4">
        <dgm:presLayoutVars>
          <dgm:chMax val="0"/>
          <dgm:bulletEnabled val="1"/>
        </dgm:presLayoutVars>
      </dgm:prSet>
      <dgm:spPr/>
    </dgm:pt>
    <dgm:pt modelId="{A9FE30EC-1CAE-4556-83EA-DD20A6344979}" type="pres">
      <dgm:prSet presAssocID="{1F0EDC38-84D3-4EB8-AE24-CE96FE6A1283}" presName="spacer" presStyleCnt="0"/>
      <dgm:spPr/>
    </dgm:pt>
    <dgm:pt modelId="{7BAEFF7F-1DAA-4500-9ED9-36F7E42A5633}" type="pres">
      <dgm:prSet presAssocID="{C3DAA513-D4FA-43BC-96E8-6345C36D14A1}" presName="parentText" presStyleLbl="node1" presStyleIdx="3" presStyleCnt="4">
        <dgm:presLayoutVars>
          <dgm:chMax val="0"/>
          <dgm:bulletEnabled val="1"/>
        </dgm:presLayoutVars>
      </dgm:prSet>
      <dgm:spPr/>
    </dgm:pt>
  </dgm:ptLst>
  <dgm:cxnLst>
    <dgm:cxn modelId="{54B8880A-2E4E-4929-9D07-17A703D55534}" srcId="{69FE07B8-E4E7-43F2-AAAC-F8E7F27AD757}" destId="{3D859F83-0607-4119-83F5-0F40FD2FFAB6}" srcOrd="2" destOrd="0" parTransId="{A0DBEBEC-EC3B-4E0B-AED3-320070644E7C}" sibTransId="{1F0EDC38-84D3-4EB8-AE24-CE96FE6A1283}"/>
    <dgm:cxn modelId="{61302517-0D28-42D0-AAEC-CCB0D015B328}" type="presOf" srcId="{1A59EDA2-BE42-41B9-BD5D-18673E4BDCD0}" destId="{698249A4-C922-4553-9553-147B6E2AFBAF}" srcOrd="0" destOrd="4" presId="urn:microsoft.com/office/officeart/2005/8/layout/vList2"/>
    <dgm:cxn modelId="{CE7C941F-0666-424E-8EAE-A15145BD1F5E}" srcId="{69FE07B8-E4E7-43F2-AAAC-F8E7F27AD757}" destId="{E7C4E606-7E8F-4923-A10B-7AE5036B77F6}" srcOrd="1" destOrd="0" parTransId="{4AE11F6C-9FD4-4165-8B84-08C1FC9B073A}" sibTransId="{DC2DC94B-BCE3-4971-8848-98714FBB00E3}"/>
    <dgm:cxn modelId="{09506125-7488-46C9-B46D-CB86B8451C20}" srcId="{E7C4E606-7E8F-4923-A10B-7AE5036B77F6}" destId="{E29B1819-CCA9-4DE4-8EB6-F9C7E41B2278}" srcOrd="3" destOrd="0" parTransId="{249220C3-4981-4CE3-88C2-3AEC6EF9DC7D}" sibTransId="{D106741B-7D93-4EC3-B869-3FFA46F1D3E5}"/>
    <dgm:cxn modelId="{6BDCA625-3823-454D-B344-B517CD3192B6}" type="presOf" srcId="{69FE07B8-E4E7-43F2-AAAC-F8E7F27AD757}" destId="{3271E6C3-77C2-4C0D-A5D2-4DF0F003E7BA}" srcOrd="0" destOrd="0" presId="urn:microsoft.com/office/officeart/2005/8/layout/vList2"/>
    <dgm:cxn modelId="{6FAE233F-2AF2-4324-AEE4-03D3166CA94C}" srcId="{E7C4E606-7E8F-4923-A10B-7AE5036B77F6}" destId="{1A59EDA2-BE42-41B9-BD5D-18673E4BDCD0}" srcOrd="4" destOrd="0" parTransId="{83FDB565-8A0B-4264-B677-797549E5405C}" sibTransId="{8AA8721B-BF50-4A10-8AAD-7442DE5E92E5}"/>
    <dgm:cxn modelId="{40C72E44-88FD-4762-B818-C252BDF070D4}" srcId="{69FE07B8-E4E7-43F2-AAAC-F8E7F27AD757}" destId="{F38ECCDD-F47A-4F51-8C62-8FFBA3568403}" srcOrd="0" destOrd="0" parTransId="{9E96DDAE-82BC-4505-B0F6-5F9C125E692E}" sibTransId="{94E1FD4F-38C9-4A51-AA80-CDBA591E8C4C}"/>
    <dgm:cxn modelId="{376BEC48-5E31-4407-AFB2-4DD2EA7BE233}" srcId="{E7C4E606-7E8F-4923-A10B-7AE5036B77F6}" destId="{4C569EA6-9AED-4F1C-B40D-3C869899C652}" srcOrd="0" destOrd="0" parTransId="{2BF44CFD-2BAB-4CE0-8BD4-02FC06356896}" sibTransId="{22EA3667-7B6D-44AB-8098-F25404C5608F}"/>
    <dgm:cxn modelId="{E3E3294C-45AF-4292-8163-5A34A65AB7A8}" type="presOf" srcId="{C3DAA513-D4FA-43BC-96E8-6345C36D14A1}" destId="{7BAEFF7F-1DAA-4500-9ED9-36F7E42A5633}" srcOrd="0" destOrd="0" presId="urn:microsoft.com/office/officeart/2005/8/layout/vList2"/>
    <dgm:cxn modelId="{DB861351-D4F7-450B-AF0B-7C0071024719}" srcId="{E7C4E606-7E8F-4923-A10B-7AE5036B77F6}" destId="{96F856F9-F1B1-46C8-9EA4-5A8331F3A344}" srcOrd="1" destOrd="0" parTransId="{3A4BC16A-67FB-4C79-A6BC-1132B2327FBF}" sibTransId="{AD601879-3351-48DF-B40A-417A3719F2C8}"/>
    <dgm:cxn modelId="{5E323553-8F8D-4404-BFB1-660A85AE6AF8}" type="presOf" srcId="{4C569EA6-9AED-4F1C-B40D-3C869899C652}" destId="{698249A4-C922-4553-9553-147B6E2AFBAF}" srcOrd="0" destOrd="0" presId="urn:microsoft.com/office/officeart/2005/8/layout/vList2"/>
    <dgm:cxn modelId="{15084557-BEBD-4C8E-A610-AB623DA62464}" type="presOf" srcId="{96F856F9-F1B1-46C8-9EA4-5A8331F3A344}" destId="{698249A4-C922-4553-9553-147B6E2AFBAF}" srcOrd="0" destOrd="1" presId="urn:microsoft.com/office/officeart/2005/8/layout/vList2"/>
    <dgm:cxn modelId="{20230C80-F0A1-4A80-9BF4-37549CC8BBDB}" type="presOf" srcId="{F38ECCDD-F47A-4F51-8C62-8FFBA3568403}" destId="{AC8CE813-5242-4C75-AD68-B127025672A8}" srcOrd="0" destOrd="0" presId="urn:microsoft.com/office/officeart/2005/8/layout/vList2"/>
    <dgm:cxn modelId="{A5FE0B9B-523F-44AD-8D49-D0F3D9BB0D51}" srcId="{E7C4E606-7E8F-4923-A10B-7AE5036B77F6}" destId="{1BFD434B-9D04-4E48-B269-40F3F5E9B4F1}" srcOrd="2" destOrd="0" parTransId="{67CAD6CF-00C9-4D8C-89B6-20335ADED53B}" sibTransId="{6D379B2D-B587-4CB6-BBA1-51FC27C2FB53}"/>
    <dgm:cxn modelId="{B95ACCB0-8270-485B-A961-A7DBC6AA71A0}" type="presOf" srcId="{E7C4E606-7E8F-4923-A10B-7AE5036B77F6}" destId="{238FF090-C326-4EC3-8476-1FF400785CDF}" srcOrd="0" destOrd="0" presId="urn:microsoft.com/office/officeart/2005/8/layout/vList2"/>
    <dgm:cxn modelId="{36F11BB5-3AA7-452C-98B7-95E1CA7EF1AD}" type="presOf" srcId="{3D859F83-0607-4119-83F5-0F40FD2FFAB6}" destId="{397C2C84-C8FA-4A8A-95DE-3B74C7C2A9A8}" srcOrd="0" destOrd="0" presId="urn:microsoft.com/office/officeart/2005/8/layout/vList2"/>
    <dgm:cxn modelId="{7EA305C1-504A-42A4-BCE5-A5F5B4605461}" type="presOf" srcId="{E29B1819-CCA9-4DE4-8EB6-F9C7E41B2278}" destId="{698249A4-C922-4553-9553-147B6E2AFBAF}" srcOrd="0" destOrd="3" presId="urn:microsoft.com/office/officeart/2005/8/layout/vList2"/>
    <dgm:cxn modelId="{80B926C2-28A0-416C-ACDD-1FC14D2C3359}" srcId="{69FE07B8-E4E7-43F2-AAAC-F8E7F27AD757}" destId="{C3DAA513-D4FA-43BC-96E8-6345C36D14A1}" srcOrd="3" destOrd="0" parTransId="{52773202-6C69-439A-A5F7-3EAD5D3352FF}" sibTransId="{A788D4E7-DD9A-4EAA-8D3C-04ED215E7721}"/>
    <dgm:cxn modelId="{32A121C4-AD93-4E4C-80C9-00FD98347F00}" type="presOf" srcId="{1BFD434B-9D04-4E48-B269-40F3F5E9B4F1}" destId="{698249A4-C922-4553-9553-147B6E2AFBAF}" srcOrd="0" destOrd="2" presId="urn:microsoft.com/office/officeart/2005/8/layout/vList2"/>
    <dgm:cxn modelId="{D03C0345-F4C7-41DE-AEA0-9975D4178264}" type="presParOf" srcId="{3271E6C3-77C2-4C0D-A5D2-4DF0F003E7BA}" destId="{AC8CE813-5242-4C75-AD68-B127025672A8}" srcOrd="0" destOrd="0" presId="urn:microsoft.com/office/officeart/2005/8/layout/vList2"/>
    <dgm:cxn modelId="{AC940673-B4D6-434B-8D0E-56B29147EEED}" type="presParOf" srcId="{3271E6C3-77C2-4C0D-A5D2-4DF0F003E7BA}" destId="{C738AE6A-511C-4BF3-A814-CEB191A3F660}" srcOrd="1" destOrd="0" presId="urn:microsoft.com/office/officeart/2005/8/layout/vList2"/>
    <dgm:cxn modelId="{DD8384B4-4685-4CFF-B416-A08C48402CC4}" type="presParOf" srcId="{3271E6C3-77C2-4C0D-A5D2-4DF0F003E7BA}" destId="{238FF090-C326-4EC3-8476-1FF400785CDF}" srcOrd="2" destOrd="0" presId="urn:microsoft.com/office/officeart/2005/8/layout/vList2"/>
    <dgm:cxn modelId="{75E199EE-54BD-4EEA-A92B-A7D4781075C4}" type="presParOf" srcId="{3271E6C3-77C2-4C0D-A5D2-4DF0F003E7BA}" destId="{698249A4-C922-4553-9553-147B6E2AFBAF}" srcOrd="3" destOrd="0" presId="urn:microsoft.com/office/officeart/2005/8/layout/vList2"/>
    <dgm:cxn modelId="{C4A65EEF-B988-479D-825D-2907D1F14609}" type="presParOf" srcId="{3271E6C3-77C2-4C0D-A5D2-4DF0F003E7BA}" destId="{397C2C84-C8FA-4A8A-95DE-3B74C7C2A9A8}" srcOrd="4" destOrd="0" presId="urn:microsoft.com/office/officeart/2005/8/layout/vList2"/>
    <dgm:cxn modelId="{9C1131F0-6DED-4FAC-8280-2733A24970A5}" type="presParOf" srcId="{3271E6C3-77C2-4C0D-A5D2-4DF0F003E7BA}" destId="{A9FE30EC-1CAE-4556-83EA-DD20A6344979}" srcOrd="5" destOrd="0" presId="urn:microsoft.com/office/officeart/2005/8/layout/vList2"/>
    <dgm:cxn modelId="{3AAE3A57-41ED-4A13-BCF9-DFC71C474B9D}" type="presParOf" srcId="{3271E6C3-77C2-4C0D-A5D2-4DF0F003E7BA}" destId="{7BAEFF7F-1DAA-4500-9ED9-36F7E42A563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88AF207-496E-4C50-BC89-3B840531708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8097EB6-848F-4C3E-A6A3-91D3E930BAE7}">
      <dgm:prSet/>
      <dgm:spPr/>
      <dgm:t>
        <a:bodyPr/>
        <a:lstStyle/>
        <a:p>
          <a:r>
            <a:rPr lang="en-GB"/>
            <a:t>Impact of ‘hurried’ sex offender legislation</a:t>
          </a:r>
          <a:endParaRPr lang="en-US"/>
        </a:p>
      </dgm:t>
    </dgm:pt>
    <dgm:pt modelId="{5BC6B4AB-46C8-4D4F-90B9-744403E4737E}" type="parTrans" cxnId="{4250CAE2-8BAF-411C-A670-3C72114435CD}">
      <dgm:prSet/>
      <dgm:spPr/>
      <dgm:t>
        <a:bodyPr/>
        <a:lstStyle/>
        <a:p>
          <a:endParaRPr lang="en-US"/>
        </a:p>
      </dgm:t>
    </dgm:pt>
    <dgm:pt modelId="{391CF595-D381-44EB-9AE1-7723052A1080}" type="sibTrans" cxnId="{4250CAE2-8BAF-411C-A670-3C72114435CD}">
      <dgm:prSet/>
      <dgm:spPr/>
      <dgm:t>
        <a:bodyPr/>
        <a:lstStyle/>
        <a:p>
          <a:endParaRPr lang="en-US"/>
        </a:p>
      </dgm:t>
    </dgm:pt>
    <dgm:pt modelId="{0FCB53A1-F585-48FF-9214-3CAB92449ED1}">
      <dgm:prSet/>
      <dgm:spPr/>
      <dgm:t>
        <a:bodyPr/>
        <a:lstStyle/>
        <a:p>
          <a:r>
            <a:rPr lang="en-GB"/>
            <a:t>The News of the World – naming and shaming campaign</a:t>
          </a:r>
          <a:endParaRPr lang="en-US"/>
        </a:p>
      </dgm:t>
    </dgm:pt>
    <dgm:pt modelId="{0FBDA1E9-7AFE-455F-AC87-A2AD032945DC}" type="parTrans" cxnId="{77082219-38E2-44DA-8919-12B0941E793D}">
      <dgm:prSet/>
      <dgm:spPr/>
      <dgm:t>
        <a:bodyPr/>
        <a:lstStyle/>
        <a:p>
          <a:endParaRPr lang="en-US"/>
        </a:p>
      </dgm:t>
    </dgm:pt>
    <dgm:pt modelId="{AFF460BF-C042-46CD-8C29-58A60C08034D}" type="sibTrans" cxnId="{77082219-38E2-44DA-8919-12B0941E793D}">
      <dgm:prSet/>
      <dgm:spPr/>
      <dgm:t>
        <a:bodyPr/>
        <a:lstStyle/>
        <a:p>
          <a:endParaRPr lang="en-US"/>
        </a:p>
      </dgm:t>
    </dgm:pt>
    <dgm:pt modelId="{DA42C834-A10E-4F2D-9A82-C9044E3174AA}">
      <dgm:prSet/>
      <dgm:spPr/>
      <dgm:t>
        <a:bodyPr/>
        <a:lstStyle/>
        <a:p>
          <a:r>
            <a:rPr lang="en-GB"/>
            <a:t>The ‘popular’ construction of the paedophile</a:t>
          </a:r>
          <a:endParaRPr lang="en-US"/>
        </a:p>
      </dgm:t>
    </dgm:pt>
    <dgm:pt modelId="{520F9B40-B03A-4377-AD8B-66EAFFD04234}" type="parTrans" cxnId="{118761E1-34F5-4176-B1BF-9BCEBEE057CF}">
      <dgm:prSet/>
      <dgm:spPr/>
      <dgm:t>
        <a:bodyPr/>
        <a:lstStyle/>
        <a:p>
          <a:endParaRPr lang="en-US"/>
        </a:p>
      </dgm:t>
    </dgm:pt>
    <dgm:pt modelId="{4E5DCFD2-E3F7-4AB7-8A4D-70E27C9075EE}" type="sibTrans" cxnId="{118761E1-34F5-4176-B1BF-9BCEBEE057CF}">
      <dgm:prSet/>
      <dgm:spPr/>
      <dgm:t>
        <a:bodyPr/>
        <a:lstStyle/>
        <a:p>
          <a:endParaRPr lang="en-US"/>
        </a:p>
      </dgm:t>
    </dgm:pt>
    <dgm:pt modelId="{9E716AE4-FD2D-4E59-A282-43911B995EC4}">
      <dgm:prSet/>
      <dgm:spPr/>
      <dgm:t>
        <a:bodyPr/>
        <a:lstStyle/>
        <a:p>
          <a:r>
            <a:rPr lang="en-GB"/>
            <a:t>Internet technologies </a:t>
          </a:r>
          <a:endParaRPr lang="en-US"/>
        </a:p>
      </dgm:t>
    </dgm:pt>
    <dgm:pt modelId="{9310FA3C-9D79-4E96-B6BC-68711945D2E8}" type="parTrans" cxnId="{C3213800-2F68-46C4-A366-06634E8BE0AC}">
      <dgm:prSet/>
      <dgm:spPr/>
      <dgm:t>
        <a:bodyPr/>
        <a:lstStyle/>
        <a:p>
          <a:endParaRPr lang="en-US"/>
        </a:p>
      </dgm:t>
    </dgm:pt>
    <dgm:pt modelId="{C8C167EE-E732-48E3-ABBF-0843A9F1F32C}" type="sibTrans" cxnId="{C3213800-2F68-46C4-A366-06634E8BE0AC}">
      <dgm:prSet/>
      <dgm:spPr/>
      <dgm:t>
        <a:bodyPr/>
        <a:lstStyle/>
        <a:p>
          <a:endParaRPr lang="en-US"/>
        </a:p>
      </dgm:t>
    </dgm:pt>
    <dgm:pt modelId="{1E7C4BAA-2594-43E5-BB67-F782ECA3FC53}">
      <dgm:prSet/>
      <dgm:spPr/>
      <dgm:t>
        <a:bodyPr/>
        <a:lstStyle/>
        <a:p>
          <a:r>
            <a:rPr lang="en-GB"/>
            <a:t>Should paedophilia be viewed as a moral panic?</a:t>
          </a:r>
          <a:endParaRPr lang="en-US"/>
        </a:p>
      </dgm:t>
    </dgm:pt>
    <dgm:pt modelId="{244C2D31-4B81-4294-8E27-7674B580806F}" type="parTrans" cxnId="{9D42F24A-7491-4A71-9D18-2B2D0C38A92B}">
      <dgm:prSet/>
      <dgm:spPr/>
      <dgm:t>
        <a:bodyPr/>
        <a:lstStyle/>
        <a:p>
          <a:endParaRPr lang="en-US"/>
        </a:p>
      </dgm:t>
    </dgm:pt>
    <dgm:pt modelId="{4A289781-7442-407E-8DB7-0B02E8E7EAFF}" type="sibTrans" cxnId="{9D42F24A-7491-4A71-9D18-2B2D0C38A92B}">
      <dgm:prSet/>
      <dgm:spPr/>
      <dgm:t>
        <a:bodyPr/>
        <a:lstStyle/>
        <a:p>
          <a:endParaRPr lang="en-US"/>
        </a:p>
      </dgm:t>
    </dgm:pt>
    <dgm:pt modelId="{CE44D51E-E83D-4BE7-9235-F3C2B2FBAE1F}" type="pres">
      <dgm:prSet presAssocID="{388AF207-496E-4C50-BC89-3B8405317085}" presName="vert0" presStyleCnt="0">
        <dgm:presLayoutVars>
          <dgm:dir/>
          <dgm:animOne val="branch"/>
          <dgm:animLvl val="lvl"/>
        </dgm:presLayoutVars>
      </dgm:prSet>
      <dgm:spPr/>
    </dgm:pt>
    <dgm:pt modelId="{6C5E07B6-66E7-4CE5-80E1-94FB12594714}" type="pres">
      <dgm:prSet presAssocID="{58097EB6-848F-4C3E-A6A3-91D3E930BAE7}" presName="thickLine" presStyleLbl="alignNode1" presStyleIdx="0" presStyleCnt="5"/>
      <dgm:spPr/>
    </dgm:pt>
    <dgm:pt modelId="{29F6ED46-7F18-43D7-84F3-1AB378EB9AE9}" type="pres">
      <dgm:prSet presAssocID="{58097EB6-848F-4C3E-A6A3-91D3E930BAE7}" presName="horz1" presStyleCnt="0"/>
      <dgm:spPr/>
    </dgm:pt>
    <dgm:pt modelId="{EFA5FE98-CCB4-41A9-A685-E61EBFB373AF}" type="pres">
      <dgm:prSet presAssocID="{58097EB6-848F-4C3E-A6A3-91D3E930BAE7}" presName="tx1" presStyleLbl="revTx" presStyleIdx="0" presStyleCnt="5"/>
      <dgm:spPr/>
    </dgm:pt>
    <dgm:pt modelId="{BECC02BE-8960-4C66-823D-EAAD519BB4D0}" type="pres">
      <dgm:prSet presAssocID="{58097EB6-848F-4C3E-A6A3-91D3E930BAE7}" presName="vert1" presStyleCnt="0"/>
      <dgm:spPr/>
    </dgm:pt>
    <dgm:pt modelId="{D26B32FD-8B2F-4DF1-95F7-AE38FBA97C5B}" type="pres">
      <dgm:prSet presAssocID="{0FCB53A1-F585-48FF-9214-3CAB92449ED1}" presName="thickLine" presStyleLbl="alignNode1" presStyleIdx="1" presStyleCnt="5"/>
      <dgm:spPr/>
    </dgm:pt>
    <dgm:pt modelId="{0910E3C7-8904-46D7-ADD5-DC1A9099639B}" type="pres">
      <dgm:prSet presAssocID="{0FCB53A1-F585-48FF-9214-3CAB92449ED1}" presName="horz1" presStyleCnt="0"/>
      <dgm:spPr/>
    </dgm:pt>
    <dgm:pt modelId="{344CBC81-7022-4785-B298-724E894C05F9}" type="pres">
      <dgm:prSet presAssocID="{0FCB53A1-F585-48FF-9214-3CAB92449ED1}" presName="tx1" presStyleLbl="revTx" presStyleIdx="1" presStyleCnt="5"/>
      <dgm:spPr/>
    </dgm:pt>
    <dgm:pt modelId="{9D4061F6-0CFF-4FF3-8B01-D0035863302D}" type="pres">
      <dgm:prSet presAssocID="{0FCB53A1-F585-48FF-9214-3CAB92449ED1}" presName="vert1" presStyleCnt="0"/>
      <dgm:spPr/>
    </dgm:pt>
    <dgm:pt modelId="{9CF3795A-68BD-4A8E-B139-B2CC149D9EF3}" type="pres">
      <dgm:prSet presAssocID="{DA42C834-A10E-4F2D-9A82-C9044E3174AA}" presName="thickLine" presStyleLbl="alignNode1" presStyleIdx="2" presStyleCnt="5"/>
      <dgm:spPr/>
    </dgm:pt>
    <dgm:pt modelId="{AD057E17-F8A5-4031-A304-B4AEF2782288}" type="pres">
      <dgm:prSet presAssocID="{DA42C834-A10E-4F2D-9A82-C9044E3174AA}" presName="horz1" presStyleCnt="0"/>
      <dgm:spPr/>
    </dgm:pt>
    <dgm:pt modelId="{5F654B21-2ED6-4E92-B225-239B7C19A3ED}" type="pres">
      <dgm:prSet presAssocID="{DA42C834-A10E-4F2D-9A82-C9044E3174AA}" presName="tx1" presStyleLbl="revTx" presStyleIdx="2" presStyleCnt="5"/>
      <dgm:spPr/>
    </dgm:pt>
    <dgm:pt modelId="{7EED7AF0-6C73-4E35-BD72-2291AD693635}" type="pres">
      <dgm:prSet presAssocID="{DA42C834-A10E-4F2D-9A82-C9044E3174AA}" presName="vert1" presStyleCnt="0"/>
      <dgm:spPr/>
    </dgm:pt>
    <dgm:pt modelId="{91719AC2-D645-43CD-B002-AB2A80B00181}" type="pres">
      <dgm:prSet presAssocID="{9E716AE4-FD2D-4E59-A282-43911B995EC4}" presName="thickLine" presStyleLbl="alignNode1" presStyleIdx="3" presStyleCnt="5"/>
      <dgm:spPr/>
    </dgm:pt>
    <dgm:pt modelId="{96478175-2BF7-45CD-B9A2-BF3DB8735A17}" type="pres">
      <dgm:prSet presAssocID="{9E716AE4-FD2D-4E59-A282-43911B995EC4}" presName="horz1" presStyleCnt="0"/>
      <dgm:spPr/>
    </dgm:pt>
    <dgm:pt modelId="{7C112B5F-3789-44F4-B7A2-9639E8DA8B6D}" type="pres">
      <dgm:prSet presAssocID="{9E716AE4-FD2D-4E59-A282-43911B995EC4}" presName="tx1" presStyleLbl="revTx" presStyleIdx="3" presStyleCnt="5"/>
      <dgm:spPr/>
    </dgm:pt>
    <dgm:pt modelId="{B70E87AB-4A27-4ECC-9CE4-0320EAD30085}" type="pres">
      <dgm:prSet presAssocID="{9E716AE4-FD2D-4E59-A282-43911B995EC4}" presName="vert1" presStyleCnt="0"/>
      <dgm:spPr/>
    </dgm:pt>
    <dgm:pt modelId="{73D997D9-A1B9-461A-801C-D835BBB9B066}" type="pres">
      <dgm:prSet presAssocID="{1E7C4BAA-2594-43E5-BB67-F782ECA3FC53}" presName="thickLine" presStyleLbl="alignNode1" presStyleIdx="4" presStyleCnt="5"/>
      <dgm:spPr/>
    </dgm:pt>
    <dgm:pt modelId="{4590C566-3D65-4069-958F-1FE5D54F4A7E}" type="pres">
      <dgm:prSet presAssocID="{1E7C4BAA-2594-43E5-BB67-F782ECA3FC53}" presName="horz1" presStyleCnt="0"/>
      <dgm:spPr/>
    </dgm:pt>
    <dgm:pt modelId="{BFF0F8DB-5893-4DEC-875F-49928D7436A1}" type="pres">
      <dgm:prSet presAssocID="{1E7C4BAA-2594-43E5-BB67-F782ECA3FC53}" presName="tx1" presStyleLbl="revTx" presStyleIdx="4" presStyleCnt="5"/>
      <dgm:spPr/>
    </dgm:pt>
    <dgm:pt modelId="{E1DD1BE6-3026-48A6-BFCB-0A931DBCB7D1}" type="pres">
      <dgm:prSet presAssocID="{1E7C4BAA-2594-43E5-BB67-F782ECA3FC53}" presName="vert1" presStyleCnt="0"/>
      <dgm:spPr/>
    </dgm:pt>
  </dgm:ptLst>
  <dgm:cxnLst>
    <dgm:cxn modelId="{C3213800-2F68-46C4-A366-06634E8BE0AC}" srcId="{388AF207-496E-4C50-BC89-3B8405317085}" destId="{9E716AE4-FD2D-4E59-A282-43911B995EC4}" srcOrd="3" destOrd="0" parTransId="{9310FA3C-9D79-4E96-B6BC-68711945D2E8}" sibTransId="{C8C167EE-E732-48E3-ABBF-0843A9F1F32C}"/>
    <dgm:cxn modelId="{77082219-38E2-44DA-8919-12B0941E793D}" srcId="{388AF207-496E-4C50-BC89-3B8405317085}" destId="{0FCB53A1-F585-48FF-9214-3CAB92449ED1}" srcOrd="1" destOrd="0" parTransId="{0FBDA1E9-7AFE-455F-AC87-A2AD032945DC}" sibTransId="{AFF460BF-C042-46CD-8C29-58A60C08034D}"/>
    <dgm:cxn modelId="{EACDE922-33CC-4C7B-8BD4-D49BB8A0C871}" type="presOf" srcId="{58097EB6-848F-4C3E-A6A3-91D3E930BAE7}" destId="{EFA5FE98-CCB4-41A9-A685-E61EBFB373AF}" srcOrd="0" destOrd="0" presId="urn:microsoft.com/office/officeart/2008/layout/LinedList"/>
    <dgm:cxn modelId="{9F859132-A964-49F0-B8EF-5E9C09C52321}" type="presOf" srcId="{1E7C4BAA-2594-43E5-BB67-F782ECA3FC53}" destId="{BFF0F8DB-5893-4DEC-875F-49928D7436A1}" srcOrd="0" destOrd="0" presId="urn:microsoft.com/office/officeart/2008/layout/LinedList"/>
    <dgm:cxn modelId="{9D42F24A-7491-4A71-9D18-2B2D0C38A92B}" srcId="{388AF207-496E-4C50-BC89-3B8405317085}" destId="{1E7C4BAA-2594-43E5-BB67-F782ECA3FC53}" srcOrd="4" destOrd="0" parTransId="{244C2D31-4B81-4294-8E27-7674B580806F}" sibTransId="{4A289781-7442-407E-8DB7-0B02E8E7EAFF}"/>
    <dgm:cxn modelId="{6F97D970-C5AA-42D6-9346-0ED7CE4AEEE4}" type="presOf" srcId="{9E716AE4-FD2D-4E59-A282-43911B995EC4}" destId="{7C112B5F-3789-44F4-B7A2-9639E8DA8B6D}" srcOrd="0" destOrd="0" presId="urn:microsoft.com/office/officeart/2008/layout/LinedList"/>
    <dgm:cxn modelId="{2A4CF676-9C44-4784-A7FA-FF54E757CFA1}" type="presOf" srcId="{DA42C834-A10E-4F2D-9A82-C9044E3174AA}" destId="{5F654B21-2ED6-4E92-B225-239B7C19A3ED}" srcOrd="0" destOrd="0" presId="urn:microsoft.com/office/officeart/2008/layout/LinedList"/>
    <dgm:cxn modelId="{84FFA1C4-4775-4390-BA80-9E8D8B612D88}" type="presOf" srcId="{388AF207-496E-4C50-BC89-3B8405317085}" destId="{CE44D51E-E83D-4BE7-9235-F3C2B2FBAE1F}" srcOrd="0" destOrd="0" presId="urn:microsoft.com/office/officeart/2008/layout/LinedList"/>
    <dgm:cxn modelId="{F2F7E7D5-8CAD-4D76-B536-628AC82E79DD}" type="presOf" srcId="{0FCB53A1-F585-48FF-9214-3CAB92449ED1}" destId="{344CBC81-7022-4785-B298-724E894C05F9}" srcOrd="0" destOrd="0" presId="urn:microsoft.com/office/officeart/2008/layout/LinedList"/>
    <dgm:cxn modelId="{118761E1-34F5-4176-B1BF-9BCEBEE057CF}" srcId="{388AF207-496E-4C50-BC89-3B8405317085}" destId="{DA42C834-A10E-4F2D-9A82-C9044E3174AA}" srcOrd="2" destOrd="0" parTransId="{520F9B40-B03A-4377-AD8B-66EAFFD04234}" sibTransId="{4E5DCFD2-E3F7-4AB7-8A4D-70E27C9075EE}"/>
    <dgm:cxn modelId="{4250CAE2-8BAF-411C-A670-3C72114435CD}" srcId="{388AF207-496E-4C50-BC89-3B8405317085}" destId="{58097EB6-848F-4C3E-A6A3-91D3E930BAE7}" srcOrd="0" destOrd="0" parTransId="{5BC6B4AB-46C8-4D4F-90B9-744403E4737E}" sibTransId="{391CF595-D381-44EB-9AE1-7723052A1080}"/>
    <dgm:cxn modelId="{55880BC3-3032-4390-9838-6485BA75401D}" type="presParOf" srcId="{CE44D51E-E83D-4BE7-9235-F3C2B2FBAE1F}" destId="{6C5E07B6-66E7-4CE5-80E1-94FB12594714}" srcOrd="0" destOrd="0" presId="urn:microsoft.com/office/officeart/2008/layout/LinedList"/>
    <dgm:cxn modelId="{ABFEDE8A-4610-4474-A623-62F86682E722}" type="presParOf" srcId="{CE44D51E-E83D-4BE7-9235-F3C2B2FBAE1F}" destId="{29F6ED46-7F18-43D7-84F3-1AB378EB9AE9}" srcOrd="1" destOrd="0" presId="urn:microsoft.com/office/officeart/2008/layout/LinedList"/>
    <dgm:cxn modelId="{C543FFAC-975D-4F67-8DC8-FE7F74F4F771}" type="presParOf" srcId="{29F6ED46-7F18-43D7-84F3-1AB378EB9AE9}" destId="{EFA5FE98-CCB4-41A9-A685-E61EBFB373AF}" srcOrd="0" destOrd="0" presId="urn:microsoft.com/office/officeart/2008/layout/LinedList"/>
    <dgm:cxn modelId="{E13BE93A-D29D-454E-985E-FE500989F84B}" type="presParOf" srcId="{29F6ED46-7F18-43D7-84F3-1AB378EB9AE9}" destId="{BECC02BE-8960-4C66-823D-EAAD519BB4D0}" srcOrd="1" destOrd="0" presId="urn:microsoft.com/office/officeart/2008/layout/LinedList"/>
    <dgm:cxn modelId="{9AA09563-D44C-4F97-B1AD-31977BA69E6C}" type="presParOf" srcId="{CE44D51E-E83D-4BE7-9235-F3C2B2FBAE1F}" destId="{D26B32FD-8B2F-4DF1-95F7-AE38FBA97C5B}" srcOrd="2" destOrd="0" presId="urn:microsoft.com/office/officeart/2008/layout/LinedList"/>
    <dgm:cxn modelId="{95C5C291-F85F-4FB5-A0DD-92010115DFE5}" type="presParOf" srcId="{CE44D51E-E83D-4BE7-9235-F3C2B2FBAE1F}" destId="{0910E3C7-8904-46D7-ADD5-DC1A9099639B}" srcOrd="3" destOrd="0" presId="urn:microsoft.com/office/officeart/2008/layout/LinedList"/>
    <dgm:cxn modelId="{F6A51BA0-5AB0-43E6-9724-E6E37A1D97DE}" type="presParOf" srcId="{0910E3C7-8904-46D7-ADD5-DC1A9099639B}" destId="{344CBC81-7022-4785-B298-724E894C05F9}" srcOrd="0" destOrd="0" presId="urn:microsoft.com/office/officeart/2008/layout/LinedList"/>
    <dgm:cxn modelId="{C0FBDB9B-5C9F-4D4A-A4ED-3DB3DFEDB289}" type="presParOf" srcId="{0910E3C7-8904-46D7-ADD5-DC1A9099639B}" destId="{9D4061F6-0CFF-4FF3-8B01-D0035863302D}" srcOrd="1" destOrd="0" presId="urn:microsoft.com/office/officeart/2008/layout/LinedList"/>
    <dgm:cxn modelId="{B6143063-B928-4E32-8E01-1669AD9F7D7F}" type="presParOf" srcId="{CE44D51E-E83D-4BE7-9235-F3C2B2FBAE1F}" destId="{9CF3795A-68BD-4A8E-B139-B2CC149D9EF3}" srcOrd="4" destOrd="0" presId="urn:microsoft.com/office/officeart/2008/layout/LinedList"/>
    <dgm:cxn modelId="{8DBB2401-F8D1-4B6C-8B7F-0015A6C5AE70}" type="presParOf" srcId="{CE44D51E-E83D-4BE7-9235-F3C2B2FBAE1F}" destId="{AD057E17-F8A5-4031-A304-B4AEF2782288}" srcOrd="5" destOrd="0" presId="urn:microsoft.com/office/officeart/2008/layout/LinedList"/>
    <dgm:cxn modelId="{FCB2C4C1-9425-4ED6-9818-8F8DE7361737}" type="presParOf" srcId="{AD057E17-F8A5-4031-A304-B4AEF2782288}" destId="{5F654B21-2ED6-4E92-B225-239B7C19A3ED}" srcOrd="0" destOrd="0" presId="urn:microsoft.com/office/officeart/2008/layout/LinedList"/>
    <dgm:cxn modelId="{D32B8227-5240-4E9D-8A33-CFCA15C30050}" type="presParOf" srcId="{AD057E17-F8A5-4031-A304-B4AEF2782288}" destId="{7EED7AF0-6C73-4E35-BD72-2291AD693635}" srcOrd="1" destOrd="0" presId="urn:microsoft.com/office/officeart/2008/layout/LinedList"/>
    <dgm:cxn modelId="{F0350998-A97F-4BE2-A8BC-ED6BABBEB3F7}" type="presParOf" srcId="{CE44D51E-E83D-4BE7-9235-F3C2B2FBAE1F}" destId="{91719AC2-D645-43CD-B002-AB2A80B00181}" srcOrd="6" destOrd="0" presId="urn:microsoft.com/office/officeart/2008/layout/LinedList"/>
    <dgm:cxn modelId="{74A242E3-457D-49D4-9BEB-BD37093B1692}" type="presParOf" srcId="{CE44D51E-E83D-4BE7-9235-F3C2B2FBAE1F}" destId="{96478175-2BF7-45CD-B9A2-BF3DB8735A17}" srcOrd="7" destOrd="0" presId="urn:microsoft.com/office/officeart/2008/layout/LinedList"/>
    <dgm:cxn modelId="{79049418-3A44-4468-A054-E8B9D6335B25}" type="presParOf" srcId="{96478175-2BF7-45CD-B9A2-BF3DB8735A17}" destId="{7C112B5F-3789-44F4-B7A2-9639E8DA8B6D}" srcOrd="0" destOrd="0" presId="urn:microsoft.com/office/officeart/2008/layout/LinedList"/>
    <dgm:cxn modelId="{D764EAF6-B8AE-4477-BBF0-246EADBAB2CD}" type="presParOf" srcId="{96478175-2BF7-45CD-B9A2-BF3DB8735A17}" destId="{B70E87AB-4A27-4ECC-9CE4-0320EAD30085}" srcOrd="1" destOrd="0" presId="urn:microsoft.com/office/officeart/2008/layout/LinedList"/>
    <dgm:cxn modelId="{D40D4399-ABA0-4521-AA16-583276852629}" type="presParOf" srcId="{CE44D51E-E83D-4BE7-9235-F3C2B2FBAE1F}" destId="{73D997D9-A1B9-461A-801C-D835BBB9B066}" srcOrd="8" destOrd="0" presId="urn:microsoft.com/office/officeart/2008/layout/LinedList"/>
    <dgm:cxn modelId="{B1033DEE-2959-4B2F-92F8-BAB0499307ED}" type="presParOf" srcId="{CE44D51E-E83D-4BE7-9235-F3C2B2FBAE1F}" destId="{4590C566-3D65-4069-958F-1FE5D54F4A7E}" srcOrd="9" destOrd="0" presId="urn:microsoft.com/office/officeart/2008/layout/LinedList"/>
    <dgm:cxn modelId="{2E2E8CCD-2E0A-45CF-830C-E4E17A8B1977}" type="presParOf" srcId="{4590C566-3D65-4069-958F-1FE5D54F4A7E}" destId="{BFF0F8DB-5893-4DEC-875F-49928D7436A1}" srcOrd="0" destOrd="0" presId="urn:microsoft.com/office/officeart/2008/layout/LinedList"/>
    <dgm:cxn modelId="{1C500969-4A9B-45FA-9F8F-CF0CBB41BF16}" type="presParOf" srcId="{4590C566-3D65-4069-958F-1FE5D54F4A7E}" destId="{E1DD1BE6-3026-48A6-BFCB-0A931DBCB7D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6A27B8B-FEE5-4E0B-A0F2-5ADB9919E71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ED67A59-EF3A-4C76-B87A-D480D739F665}">
      <dgm:prSet/>
      <dgm:spPr/>
      <dgm:t>
        <a:bodyPr/>
        <a:lstStyle/>
        <a:p>
          <a:r>
            <a:rPr lang="en-GB"/>
            <a:t>The impact of reducing serious crimes to moral panics</a:t>
          </a:r>
          <a:endParaRPr lang="en-US"/>
        </a:p>
      </dgm:t>
    </dgm:pt>
    <dgm:pt modelId="{BA0C7943-975D-4AFE-B74E-75603F8F11E7}" type="parTrans" cxnId="{0D37BE5E-585A-4C22-8FDC-A3E66032839E}">
      <dgm:prSet/>
      <dgm:spPr/>
      <dgm:t>
        <a:bodyPr/>
        <a:lstStyle/>
        <a:p>
          <a:endParaRPr lang="en-US"/>
        </a:p>
      </dgm:t>
    </dgm:pt>
    <dgm:pt modelId="{B59E1621-2E33-46AE-961C-DAF488BB6EAD}" type="sibTrans" cxnId="{0D37BE5E-585A-4C22-8FDC-A3E66032839E}">
      <dgm:prSet/>
      <dgm:spPr/>
      <dgm:t>
        <a:bodyPr/>
        <a:lstStyle/>
        <a:p>
          <a:endParaRPr lang="en-US"/>
        </a:p>
      </dgm:t>
    </dgm:pt>
    <dgm:pt modelId="{D194DCBE-2B35-4324-AC21-EC9625159CD8}">
      <dgm:prSet/>
      <dgm:spPr/>
      <dgm:t>
        <a:bodyPr/>
        <a:lstStyle/>
        <a:p>
          <a:r>
            <a:rPr lang="en-GB"/>
            <a:t>Paradoxes in cultural attitudes and legal responses</a:t>
          </a:r>
          <a:endParaRPr lang="en-US"/>
        </a:p>
      </dgm:t>
    </dgm:pt>
    <dgm:pt modelId="{02DB2F9A-D401-476C-9C6F-4966C00C0EE1}" type="parTrans" cxnId="{35C29ACF-30BC-4AA1-87A1-3BD2A0149FE5}">
      <dgm:prSet/>
      <dgm:spPr/>
      <dgm:t>
        <a:bodyPr/>
        <a:lstStyle/>
        <a:p>
          <a:endParaRPr lang="en-US"/>
        </a:p>
      </dgm:t>
    </dgm:pt>
    <dgm:pt modelId="{AABBB208-0830-4FB6-90FD-0EFAB18F6837}" type="sibTrans" cxnId="{35C29ACF-30BC-4AA1-87A1-3BD2A0149FE5}">
      <dgm:prSet/>
      <dgm:spPr/>
      <dgm:t>
        <a:bodyPr/>
        <a:lstStyle/>
        <a:p>
          <a:endParaRPr lang="en-US"/>
        </a:p>
      </dgm:t>
    </dgm:pt>
    <dgm:pt modelId="{D8C9B128-7A1A-4F1D-AF8D-560C6C2C9804}">
      <dgm:prSet/>
      <dgm:spPr/>
      <dgm:t>
        <a:bodyPr/>
        <a:lstStyle/>
        <a:p>
          <a:r>
            <a:rPr lang="en-GB"/>
            <a:t>Comparisons to young people who take drugs </a:t>
          </a:r>
          <a:endParaRPr lang="en-US"/>
        </a:p>
      </dgm:t>
    </dgm:pt>
    <dgm:pt modelId="{3ACEA60D-FB39-4901-A18E-9E2DBECBEF2A}" type="parTrans" cxnId="{0807EF23-CC1A-4A64-B9CC-EF51C9AAFC1A}">
      <dgm:prSet/>
      <dgm:spPr/>
      <dgm:t>
        <a:bodyPr/>
        <a:lstStyle/>
        <a:p>
          <a:endParaRPr lang="en-US"/>
        </a:p>
      </dgm:t>
    </dgm:pt>
    <dgm:pt modelId="{73DF687C-DB46-4B70-82F0-887AE19B156A}" type="sibTrans" cxnId="{0807EF23-CC1A-4A64-B9CC-EF51C9AAFC1A}">
      <dgm:prSet/>
      <dgm:spPr/>
      <dgm:t>
        <a:bodyPr/>
        <a:lstStyle/>
        <a:p>
          <a:endParaRPr lang="en-US"/>
        </a:p>
      </dgm:t>
    </dgm:pt>
    <dgm:pt modelId="{58E84441-6CA8-4AD8-90C3-7D227F92B1AF}">
      <dgm:prSet/>
      <dgm:spPr/>
      <dgm:t>
        <a:bodyPr/>
        <a:lstStyle/>
        <a:p>
          <a:r>
            <a:rPr lang="en-GB"/>
            <a:t>Journalism and child protection known family and the stranger</a:t>
          </a:r>
          <a:endParaRPr lang="en-US"/>
        </a:p>
      </dgm:t>
    </dgm:pt>
    <dgm:pt modelId="{3F6F6E05-703B-4045-8CF7-F798ED9D8F5C}" type="parTrans" cxnId="{CE61EC57-481F-4651-A148-8E2EFE7626A5}">
      <dgm:prSet/>
      <dgm:spPr/>
      <dgm:t>
        <a:bodyPr/>
        <a:lstStyle/>
        <a:p>
          <a:endParaRPr lang="en-US"/>
        </a:p>
      </dgm:t>
    </dgm:pt>
    <dgm:pt modelId="{7E25F2FA-9572-49D2-B200-D01C1C499A51}" type="sibTrans" cxnId="{CE61EC57-481F-4651-A148-8E2EFE7626A5}">
      <dgm:prSet/>
      <dgm:spPr/>
      <dgm:t>
        <a:bodyPr/>
        <a:lstStyle/>
        <a:p>
          <a:endParaRPr lang="en-US"/>
        </a:p>
      </dgm:t>
    </dgm:pt>
    <dgm:pt modelId="{C7BFFE5F-E072-4010-873F-8C70624D7B01}" type="pres">
      <dgm:prSet presAssocID="{16A27B8B-FEE5-4E0B-A0F2-5ADB9919E715}" presName="linear" presStyleCnt="0">
        <dgm:presLayoutVars>
          <dgm:animLvl val="lvl"/>
          <dgm:resizeHandles val="exact"/>
        </dgm:presLayoutVars>
      </dgm:prSet>
      <dgm:spPr/>
    </dgm:pt>
    <dgm:pt modelId="{08CB666F-99A2-498A-9860-C341A501DDA1}" type="pres">
      <dgm:prSet presAssocID="{FED67A59-EF3A-4C76-B87A-D480D739F665}" presName="parentText" presStyleLbl="node1" presStyleIdx="0" presStyleCnt="4">
        <dgm:presLayoutVars>
          <dgm:chMax val="0"/>
          <dgm:bulletEnabled val="1"/>
        </dgm:presLayoutVars>
      </dgm:prSet>
      <dgm:spPr/>
    </dgm:pt>
    <dgm:pt modelId="{E576999B-BF8F-415D-B575-DBDB51B6B59F}" type="pres">
      <dgm:prSet presAssocID="{B59E1621-2E33-46AE-961C-DAF488BB6EAD}" presName="spacer" presStyleCnt="0"/>
      <dgm:spPr/>
    </dgm:pt>
    <dgm:pt modelId="{5BE61004-4B47-4C63-B9FD-8D659AC2EA29}" type="pres">
      <dgm:prSet presAssocID="{D194DCBE-2B35-4324-AC21-EC9625159CD8}" presName="parentText" presStyleLbl="node1" presStyleIdx="1" presStyleCnt="4">
        <dgm:presLayoutVars>
          <dgm:chMax val="0"/>
          <dgm:bulletEnabled val="1"/>
        </dgm:presLayoutVars>
      </dgm:prSet>
      <dgm:spPr/>
    </dgm:pt>
    <dgm:pt modelId="{ABED4CFB-1F5A-425B-BED5-718D7D504F09}" type="pres">
      <dgm:prSet presAssocID="{AABBB208-0830-4FB6-90FD-0EFAB18F6837}" presName="spacer" presStyleCnt="0"/>
      <dgm:spPr/>
    </dgm:pt>
    <dgm:pt modelId="{992DDACE-4D89-4020-BB47-E5FF9A001127}" type="pres">
      <dgm:prSet presAssocID="{D8C9B128-7A1A-4F1D-AF8D-560C6C2C9804}" presName="parentText" presStyleLbl="node1" presStyleIdx="2" presStyleCnt="4">
        <dgm:presLayoutVars>
          <dgm:chMax val="0"/>
          <dgm:bulletEnabled val="1"/>
        </dgm:presLayoutVars>
      </dgm:prSet>
      <dgm:spPr/>
    </dgm:pt>
    <dgm:pt modelId="{81AF2BCB-B988-46EF-8AB2-084BE29C6766}" type="pres">
      <dgm:prSet presAssocID="{73DF687C-DB46-4B70-82F0-887AE19B156A}" presName="spacer" presStyleCnt="0"/>
      <dgm:spPr/>
    </dgm:pt>
    <dgm:pt modelId="{E35D8D48-A08C-4B21-A4BB-7EE6A59A76D7}" type="pres">
      <dgm:prSet presAssocID="{58E84441-6CA8-4AD8-90C3-7D227F92B1AF}" presName="parentText" presStyleLbl="node1" presStyleIdx="3" presStyleCnt="4">
        <dgm:presLayoutVars>
          <dgm:chMax val="0"/>
          <dgm:bulletEnabled val="1"/>
        </dgm:presLayoutVars>
      </dgm:prSet>
      <dgm:spPr/>
    </dgm:pt>
  </dgm:ptLst>
  <dgm:cxnLst>
    <dgm:cxn modelId="{362DD723-8FFA-429C-BC8E-20F4016CAF6F}" type="presOf" srcId="{58E84441-6CA8-4AD8-90C3-7D227F92B1AF}" destId="{E35D8D48-A08C-4B21-A4BB-7EE6A59A76D7}" srcOrd="0" destOrd="0" presId="urn:microsoft.com/office/officeart/2005/8/layout/vList2"/>
    <dgm:cxn modelId="{0807EF23-CC1A-4A64-B9CC-EF51C9AAFC1A}" srcId="{16A27B8B-FEE5-4E0B-A0F2-5ADB9919E715}" destId="{D8C9B128-7A1A-4F1D-AF8D-560C6C2C9804}" srcOrd="2" destOrd="0" parTransId="{3ACEA60D-FB39-4901-A18E-9E2DBECBEF2A}" sibTransId="{73DF687C-DB46-4B70-82F0-887AE19B156A}"/>
    <dgm:cxn modelId="{0D37BE5E-585A-4C22-8FDC-A3E66032839E}" srcId="{16A27B8B-FEE5-4E0B-A0F2-5ADB9919E715}" destId="{FED67A59-EF3A-4C76-B87A-D480D739F665}" srcOrd="0" destOrd="0" parTransId="{BA0C7943-975D-4AFE-B74E-75603F8F11E7}" sibTransId="{B59E1621-2E33-46AE-961C-DAF488BB6EAD}"/>
    <dgm:cxn modelId="{8219034D-FC2A-4499-BE71-DCE0404A09A1}" type="presOf" srcId="{D194DCBE-2B35-4324-AC21-EC9625159CD8}" destId="{5BE61004-4B47-4C63-B9FD-8D659AC2EA29}" srcOrd="0" destOrd="0" presId="urn:microsoft.com/office/officeart/2005/8/layout/vList2"/>
    <dgm:cxn modelId="{CE61EC57-481F-4651-A148-8E2EFE7626A5}" srcId="{16A27B8B-FEE5-4E0B-A0F2-5ADB9919E715}" destId="{58E84441-6CA8-4AD8-90C3-7D227F92B1AF}" srcOrd="3" destOrd="0" parTransId="{3F6F6E05-703B-4045-8CF7-F798ED9D8F5C}" sibTransId="{7E25F2FA-9572-49D2-B200-D01C1C499A51}"/>
    <dgm:cxn modelId="{2B478F8B-9386-4F3C-AA62-7804DE2A3841}" type="presOf" srcId="{16A27B8B-FEE5-4E0B-A0F2-5ADB9919E715}" destId="{C7BFFE5F-E072-4010-873F-8C70624D7B01}" srcOrd="0" destOrd="0" presId="urn:microsoft.com/office/officeart/2005/8/layout/vList2"/>
    <dgm:cxn modelId="{E1F1B3B1-F7D0-4CDA-AD23-57CD18866A32}" type="presOf" srcId="{D8C9B128-7A1A-4F1D-AF8D-560C6C2C9804}" destId="{992DDACE-4D89-4020-BB47-E5FF9A001127}" srcOrd="0" destOrd="0" presId="urn:microsoft.com/office/officeart/2005/8/layout/vList2"/>
    <dgm:cxn modelId="{35C29ACF-30BC-4AA1-87A1-3BD2A0149FE5}" srcId="{16A27B8B-FEE5-4E0B-A0F2-5ADB9919E715}" destId="{D194DCBE-2B35-4324-AC21-EC9625159CD8}" srcOrd="1" destOrd="0" parTransId="{02DB2F9A-D401-476C-9C6F-4966C00C0EE1}" sibTransId="{AABBB208-0830-4FB6-90FD-0EFAB18F6837}"/>
    <dgm:cxn modelId="{7D2F53FE-CB44-497A-B7C5-5083367AA1C7}" type="presOf" srcId="{FED67A59-EF3A-4C76-B87A-D480D739F665}" destId="{08CB666F-99A2-498A-9860-C341A501DDA1}" srcOrd="0" destOrd="0" presId="urn:microsoft.com/office/officeart/2005/8/layout/vList2"/>
    <dgm:cxn modelId="{468046D1-B68C-494B-B760-86EA50B7DF17}" type="presParOf" srcId="{C7BFFE5F-E072-4010-873F-8C70624D7B01}" destId="{08CB666F-99A2-498A-9860-C341A501DDA1}" srcOrd="0" destOrd="0" presId="urn:microsoft.com/office/officeart/2005/8/layout/vList2"/>
    <dgm:cxn modelId="{902E1F2A-78B7-4E5F-9130-0707C1256D7F}" type="presParOf" srcId="{C7BFFE5F-E072-4010-873F-8C70624D7B01}" destId="{E576999B-BF8F-415D-B575-DBDB51B6B59F}" srcOrd="1" destOrd="0" presId="urn:microsoft.com/office/officeart/2005/8/layout/vList2"/>
    <dgm:cxn modelId="{AB5B7830-4EE0-4013-8283-20E00E001D3F}" type="presParOf" srcId="{C7BFFE5F-E072-4010-873F-8C70624D7B01}" destId="{5BE61004-4B47-4C63-B9FD-8D659AC2EA29}" srcOrd="2" destOrd="0" presId="urn:microsoft.com/office/officeart/2005/8/layout/vList2"/>
    <dgm:cxn modelId="{E0D547BC-C975-46EF-9905-8BAE9D41ACCA}" type="presParOf" srcId="{C7BFFE5F-E072-4010-873F-8C70624D7B01}" destId="{ABED4CFB-1F5A-425B-BED5-718D7D504F09}" srcOrd="3" destOrd="0" presId="urn:microsoft.com/office/officeart/2005/8/layout/vList2"/>
    <dgm:cxn modelId="{E525860D-2112-4F94-B80D-72A5DE37F681}" type="presParOf" srcId="{C7BFFE5F-E072-4010-873F-8C70624D7B01}" destId="{992DDACE-4D89-4020-BB47-E5FF9A001127}" srcOrd="4" destOrd="0" presId="urn:microsoft.com/office/officeart/2005/8/layout/vList2"/>
    <dgm:cxn modelId="{342A172D-A9CE-45F0-9AD8-CCBF8480B622}" type="presParOf" srcId="{C7BFFE5F-E072-4010-873F-8C70624D7B01}" destId="{81AF2BCB-B988-46EF-8AB2-084BE29C6766}" srcOrd="5" destOrd="0" presId="urn:microsoft.com/office/officeart/2005/8/layout/vList2"/>
    <dgm:cxn modelId="{0658F4CC-D344-44EC-9C4D-1FF4A6F91ED6}" type="presParOf" srcId="{C7BFFE5F-E072-4010-873F-8C70624D7B01}" destId="{E35D8D48-A08C-4B21-A4BB-7EE6A59A76D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4D7A961-E211-440E-B379-AC266F6D1E5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6759C74-AC2B-4519-85A5-117A246CA200}">
      <dgm:prSet/>
      <dgm:spPr/>
      <dgm:t>
        <a:bodyPr/>
        <a:lstStyle/>
        <a:p>
          <a:r>
            <a:rPr lang="en-GB"/>
            <a:t>It is evident that there is a clear selectiveness in how the media represent, offences, offenders and victims</a:t>
          </a:r>
          <a:endParaRPr lang="en-US"/>
        </a:p>
      </dgm:t>
    </dgm:pt>
    <dgm:pt modelId="{F3E27E47-0950-45A1-91CE-177BE9C88AF3}" type="parTrans" cxnId="{ACD392FF-2658-4ED5-8AFE-96AC80392968}">
      <dgm:prSet/>
      <dgm:spPr/>
      <dgm:t>
        <a:bodyPr/>
        <a:lstStyle/>
        <a:p>
          <a:endParaRPr lang="en-US"/>
        </a:p>
      </dgm:t>
    </dgm:pt>
    <dgm:pt modelId="{34AABCE7-FBA9-4522-AB57-0E6B8B3E17F4}" type="sibTrans" cxnId="{ACD392FF-2658-4ED5-8AFE-96AC80392968}">
      <dgm:prSet/>
      <dgm:spPr/>
      <dgm:t>
        <a:bodyPr/>
        <a:lstStyle/>
        <a:p>
          <a:endParaRPr lang="en-US"/>
        </a:p>
      </dgm:t>
    </dgm:pt>
    <dgm:pt modelId="{656F0D79-2847-472A-A24B-BA7EC87DE850}">
      <dgm:prSet/>
      <dgm:spPr/>
      <dgm:t>
        <a:bodyPr/>
        <a:lstStyle/>
        <a:p>
          <a:r>
            <a:rPr lang="en-GB"/>
            <a:t>Interpersonal violent crimes are the ones that most people can recall and crime and punishment can still be seen as vehicles for connecting people </a:t>
          </a:r>
          <a:endParaRPr lang="en-US"/>
        </a:p>
      </dgm:t>
    </dgm:pt>
    <dgm:pt modelId="{E0F4F15A-CDC9-49E5-B3F1-480385555F21}" type="parTrans" cxnId="{616D0E62-84D8-49C9-8500-0C50609C07BE}">
      <dgm:prSet/>
      <dgm:spPr/>
      <dgm:t>
        <a:bodyPr/>
        <a:lstStyle/>
        <a:p>
          <a:endParaRPr lang="en-US"/>
        </a:p>
      </dgm:t>
    </dgm:pt>
    <dgm:pt modelId="{F83DB282-268E-495A-AF21-6B5608BFBDCF}" type="sibTrans" cxnId="{616D0E62-84D8-49C9-8500-0C50609C07BE}">
      <dgm:prSet/>
      <dgm:spPr/>
      <dgm:t>
        <a:bodyPr/>
        <a:lstStyle/>
        <a:p>
          <a:endParaRPr lang="en-US"/>
        </a:p>
      </dgm:t>
    </dgm:pt>
    <dgm:pt modelId="{694FAB10-3976-43D7-8B6C-5A4024808338}">
      <dgm:prSet/>
      <dgm:spPr/>
      <dgm:t>
        <a:bodyPr/>
        <a:lstStyle/>
        <a:p>
          <a:r>
            <a:rPr lang="en-GB"/>
            <a:t>Not all ‘mega cases’ are known around the world </a:t>
          </a:r>
          <a:endParaRPr lang="en-US"/>
        </a:p>
      </dgm:t>
    </dgm:pt>
    <dgm:pt modelId="{20CCD01F-7842-4F6F-9706-1AFAEFAFBAB2}" type="parTrans" cxnId="{89F1C220-FF20-4F20-8D9C-57C0FF5AA09F}">
      <dgm:prSet/>
      <dgm:spPr/>
      <dgm:t>
        <a:bodyPr/>
        <a:lstStyle/>
        <a:p>
          <a:endParaRPr lang="en-US"/>
        </a:p>
      </dgm:t>
    </dgm:pt>
    <dgm:pt modelId="{4C5BFC3F-4094-4EF2-85B7-89EFD083D795}" type="sibTrans" cxnId="{89F1C220-FF20-4F20-8D9C-57C0FF5AA09F}">
      <dgm:prSet/>
      <dgm:spPr/>
      <dgm:t>
        <a:bodyPr/>
        <a:lstStyle/>
        <a:p>
          <a:endParaRPr lang="en-US"/>
        </a:p>
      </dgm:t>
    </dgm:pt>
    <dgm:pt modelId="{D49DB9D2-CBBD-42BA-A638-398FD8E4C2E3}">
      <dgm:prSet/>
      <dgm:spPr/>
      <dgm:t>
        <a:bodyPr/>
        <a:lstStyle/>
        <a:p>
          <a:r>
            <a:rPr lang="en-GB"/>
            <a:t>The use of online media connecting people making personal tragedy part of a wider social cause </a:t>
          </a:r>
          <a:endParaRPr lang="en-US"/>
        </a:p>
      </dgm:t>
    </dgm:pt>
    <dgm:pt modelId="{D9B86B0A-FC8D-476A-8F7D-4500104ACC7B}" type="parTrans" cxnId="{8CBB0449-1BE1-4359-AC9E-924384B4C59C}">
      <dgm:prSet/>
      <dgm:spPr/>
      <dgm:t>
        <a:bodyPr/>
        <a:lstStyle/>
        <a:p>
          <a:endParaRPr lang="en-US"/>
        </a:p>
      </dgm:t>
    </dgm:pt>
    <dgm:pt modelId="{C893E604-D695-418A-8B44-626721839DBB}" type="sibTrans" cxnId="{8CBB0449-1BE1-4359-AC9E-924384B4C59C}">
      <dgm:prSet/>
      <dgm:spPr/>
      <dgm:t>
        <a:bodyPr/>
        <a:lstStyle/>
        <a:p>
          <a:endParaRPr lang="en-US"/>
        </a:p>
      </dgm:t>
    </dgm:pt>
    <dgm:pt modelId="{5BE0CE49-02E4-4432-B6FA-F5AC9089AFEE}" type="pres">
      <dgm:prSet presAssocID="{94D7A961-E211-440E-B379-AC266F6D1E53}" presName="vert0" presStyleCnt="0">
        <dgm:presLayoutVars>
          <dgm:dir/>
          <dgm:animOne val="branch"/>
          <dgm:animLvl val="lvl"/>
        </dgm:presLayoutVars>
      </dgm:prSet>
      <dgm:spPr/>
    </dgm:pt>
    <dgm:pt modelId="{57FC3FF6-3A95-460F-9709-688686549BE7}" type="pres">
      <dgm:prSet presAssocID="{F6759C74-AC2B-4519-85A5-117A246CA200}" presName="thickLine" presStyleLbl="alignNode1" presStyleIdx="0" presStyleCnt="4"/>
      <dgm:spPr/>
    </dgm:pt>
    <dgm:pt modelId="{91172D50-86DA-4A59-819D-E7AB4B1C4D8B}" type="pres">
      <dgm:prSet presAssocID="{F6759C74-AC2B-4519-85A5-117A246CA200}" presName="horz1" presStyleCnt="0"/>
      <dgm:spPr/>
    </dgm:pt>
    <dgm:pt modelId="{635473C4-0249-4F92-BC9F-37E1F56B3F99}" type="pres">
      <dgm:prSet presAssocID="{F6759C74-AC2B-4519-85A5-117A246CA200}" presName="tx1" presStyleLbl="revTx" presStyleIdx="0" presStyleCnt="4"/>
      <dgm:spPr/>
    </dgm:pt>
    <dgm:pt modelId="{929FE970-5DCD-4F0D-8275-62C2BB558EAB}" type="pres">
      <dgm:prSet presAssocID="{F6759C74-AC2B-4519-85A5-117A246CA200}" presName="vert1" presStyleCnt="0"/>
      <dgm:spPr/>
    </dgm:pt>
    <dgm:pt modelId="{11516C01-DD87-4F6A-B22D-31CA586341DD}" type="pres">
      <dgm:prSet presAssocID="{656F0D79-2847-472A-A24B-BA7EC87DE850}" presName="thickLine" presStyleLbl="alignNode1" presStyleIdx="1" presStyleCnt="4"/>
      <dgm:spPr/>
    </dgm:pt>
    <dgm:pt modelId="{BEC84A5C-DD03-434F-855C-4E4D194C8317}" type="pres">
      <dgm:prSet presAssocID="{656F0D79-2847-472A-A24B-BA7EC87DE850}" presName="horz1" presStyleCnt="0"/>
      <dgm:spPr/>
    </dgm:pt>
    <dgm:pt modelId="{B4166760-143F-4A18-B339-6FA03652FA6F}" type="pres">
      <dgm:prSet presAssocID="{656F0D79-2847-472A-A24B-BA7EC87DE850}" presName="tx1" presStyleLbl="revTx" presStyleIdx="1" presStyleCnt="4"/>
      <dgm:spPr/>
    </dgm:pt>
    <dgm:pt modelId="{EA3A21E8-3F83-47F1-BBCA-D56A973ABB58}" type="pres">
      <dgm:prSet presAssocID="{656F0D79-2847-472A-A24B-BA7EC87DE850}" presName="vert1" presStyleCnt="0"/>
      <dgm:spPr/>
    </dgm:pt>
    <dgm:pt modelId="{A8D2D8B9-B644-4D37-A2BB-16084795A2CC}" type="pres">
      <dgm:prSet presAssocID="{694FAB10-3976-43D7-8B6C-5A4024808338}" presName="thickLine" presStyleLbl="alignNode1" presStyleIdx="2" presStyleCnt="4"/>
      <dgm:spPr/>
    </dgm:pt>
    <dgm:pt modelId="{76D56BE5-4F98-4C48-96EF-DA96A3FDAF2A}" type="pres">
      <dgm:prSet presAssocID="{694FAB10-3976-43D7-8B6C-5A4024808338}" presName="horz1" presStyleCnt="0"/>
      <dgm:spPr/>
    </dgm:pt>
    <dgm:pt modelId="{AF70CB92-60AA-496A-8219-E8C24116B49A}" type="pres">
      <dgm:prSet presAssocID="{694FAB10-3976-43D7-8B6C-5A4024808338}" presName="tx1" presStyleLbl="revTx" presStyleIdx="2" presStyleCnt="4"/>
      <dgm:spPr/>
    </dgm:pt>
    <dgm:pt modelId="{B0A4B1C7-E77A-4B49-8BD5-836F32F12619}" type="pres">
      <dgm:prSet presAssocID="{694FAB10-3976-43D7-8B6C-5A4024808338}" presName="vert1" presStyleCnt="0"/>
      <dgm:spPr/>
    </dgm:pt>
    <dgm:pt modelId="{1D46042F-E9C5-45E6-817B-58F8A2616070}" type="pres">
      <dgm:prSet presAssocID="{D49DB9D2-CBBD-42BA-A638-398FD8E4C2E3}" presName="thickLine" presStyleLbl="alignNode1" presStyleIdx="3" presStyleCnt="4"/>
      <dgm:spPr/>
    </dgm:pt>
    <dgm:pt modelId="{B5848190-99F1-44B4-9CFD-9666721A2086}" type="pres">
      <dgm:prSet presAssocID="{D49DB9D2-CBBD-42BA-A638-398FD8E4C2E3}" presName="horz1" presStyleCnt="0"/>
      <dgm:spPr/>
    </dgm:pt>
    <dgm:pt modelId="{B543537A-9024-4DB4-8CCC-12F2338ABCD1}" type="pres">
      <dgm:prSet presAssocID="{D49DB9D2-CBBD-42BA-A638-398FD8E4C2E3}" presName="tx1" presStyleLbl="revTx" presStyleIdx="3" presStyleCnt="4"/>
      <dgm:spPr/>
    </dgm:pt>
    <dgm:pt modelId="{BFD1B6E9-A791-43E1-8A2D-52D8E964850C}" type="pres">
      <dgm:prSet presAssocID="{D49DB9D2-CBBD-42BA-A638-398FD8E4C2E3}" presName="vert1" presStyleCnt="0"/>
      <dgm:spPr/>
    </dgm:pt>
  </dgm:ptLst>
  <dgm:cxnLst>
    <dgm:cxn modelId="{EC6AED06-6A3E-4ED7-A1E5-87385C84F926}" type="presOf" srcId="{94D7A961-E211-440E-B379-AC266F6D1E53}" destId="{5BE0CE49-02E4-4432-B6FA-F5AC9089AFEE}" srcOrd="0" destOrd="0" presId="urn:microsoft.com/office/officeart/2008/layout/LinedList"/>
    <dgm:cxn modelId="{89F1C220-FF20-4F20-8D9C-57C0FF5AA09F}" srcId="{94D7A961-E211-440E-B379-AC266F6D1E53}" destId="{694FAB10-3976-43D7-8B6C-5A4024808338}" srcOrd="2" destOrd="0" parTransId="{20CCD01F-7842-4F6F-9706-1AFAEFAFBAB2}" sibTransId="{4C5BFC3F-4094-4EF2-85B7-89EFD083D795}"/>
    <dgm:cxn modelId="{616D0E62-84D8-49C9-8500-0C50609C07BE}" srcId="{94D7A961-E211-440E-B379-AC266F6D1E53}" destId="{656F0D79-2847-472A-A24B-BA7EC87DE850}" srcOrd="1" destOrd="0" parTransId="{E0F4F15A-CDC9-49E5-B3F1-480385555F21}" sibTransId="{F83DB282-268E-495A-AF21-6B5608BFBDCF}"/>
    <dgm:cxn modelId="{A1863365-7BD4-41FF-AADD-3A7972B5848A}" type="presOf" srcId="{656F0D79-2847-472A-A24B-BA7EC87DE850}" destId="{B4166760-143F-4A18-B339-6FA03652FA6F}" srcOrd="0" destOrd="0" presId="urn:microsoft.com/office/officeart/2008/layout/LinedList"/>
    <dgm:cxn modelId="{8CBB0449-1BE1-4359-AC9E-924384B4C59C}" srcId="{94D7A961-E211-440E-B379-AC266F6D1E53}" destId="{D49DB9D2-CBBD-42BA-A638-398FD8E4C2E3}" srcOrd="3" destOrd="0" parTransId="{D9B86B0A-FC8D-476A-8F7D-4500104ACC7B}" sibTransId="{C893E604-D695-418A-8B44-626721839DBB}"/>
    <dgm:cxn modelId="{4B2FCB69-EAD8-41C5-BB99-2512F5A99A8D}" type="presOf" srcId="{D49DB9D2-CBBD-42BA-A638-398FD8E4C2E3}" destId="{B543537A-9024-4DB4-8CCC-12F2338ABCD1}" srcOrd="0" destOrd="0" presId="urn:microsoft.com/office/officeart/2008/layout/LinedList"/>
    <dgm:cxn modelId="{5527E6AB-0706-49FD-81E4-930E2D4794C0}" type="presOf" srcId="{F6759C74-AC2B-4519-85A5-117A246CA200}" destId="{635473C4-0249-4F92-BC9F-37E1F56B3F99}" srcOrd="0" destOrd="0" presId="urn:microsoft.com/office/officeart/2008/layout/LinedList"/>
    <dgm:cxn modelId="{036CD3CB-88FC-4B88-9E4E-655903529DBA}" type="presOf" srcId="{694FAB10-3976-43D7-8B6C-5A4024808338}" destId="{AF70CB92-60AA-496A-8219-E8C24116B49A}" srcOrd="0" destOrd="0" presId="urn:microsoft.com/office/officeart/2008/layout/LinedList"/>
    <dgm:cxn modelId="{ACD392FF-2658-4ED5-8AFE-96AC80392968}" srcId="{94D7A961-E211-440E-B379-AC266F6D1E53}" destId="{F6759C74-AC2B-4519-85A5-117A246CA200}" srcOrd="0" destOrd="0" parTransId="{F3E27E47-0950-45A1-91CE-177BE9C88AF3}" sibTransId="{34AABCE7-FBA9-4522-AB57-0E6B8B3E17F4}"/>
    <dgm:cxn modelId="{CD70368A-1770-4017-9994-488EC1CE41E1}" type="presParOf" srcId="{5BE0CE49-02E4-4432-B6FA-F5AC9089AFEE}" destId="{57FC3FF6-3A95-460F-9709-688686549BE7}" srcOrd="0" destOrd="0" presId="urn:microsoft.com/office/officeart/2008/layout/LinedList"/>
    <dgm:cxn modelId="{A28A8446-A8B0-47D7-9562-1430785E3944}" type="presParOf" srcId="{5BE0CE49-02E4-4432-B6FA-F5AC9089AFEE}" destId="{91172D50-86DA-4A59-819D-E7AB4B1C4D8B}" srcOrd="1" destOrd="0" presId="urn:microsoft.com/office/officeart/2008/layout/LinedList"/>
    <dgm:cxn modelId="{9DB94A15-E2FA-41C0-8CE9-6939F0A99C7C}" type="presParOf" srcId="{91172D50-86DA-4A59-819D-E7AB4B1C4D8B}" destId="{635473C4-0249-4F92-BC9F-37E1F56B3F99}" srcOrd="0" destOrd="0" presId="urn:microsoft.com/office/officeart/2008/layout/LinedList"/>
    <dgm:cxn modelId="{4EEBC245-E7DC-44CC-9DFF-BB53FCC0022E}" type="presParOf" srcId="{91172D50-86DA-4A59-819D-E7AB4B1C4D8B}" destId="{929FE970-5DCD-4F0D-8275-62C2BB558EAB}" srcOrd="1" destOrd="0" presId="urn:microsoft.com/office/officeart/2008/layout/LinedList"/>
    <dgm:cxn modelId="{3D82F052-0924-45D2-8B08-555D575E476D}" type="presParOf" srcId="{5BE0CE49-02E4-4432-B6FA-F5AC9089AFEE}" destId="{11516C01-DD87-4F6A-B22D-31CA586341DD}" srcOrd="2" destOrd="0" presId="urn:microsoft.com/office/officeart/2008/layout/LinedList"/>
    <dgm:cxn modelId="{61F8B17E-3032-410F-958C-47FE1DEEEFA1}" type="presParOf" srcId="{5BE0CE49-02E4-4432-B6FA-F5AC9089AFEE}" destId="{BEC84A5C-DD03-434F-855C-4E4D194C8317}" srcOrd="3" destOrd="0" presId="urn:microsoft.com/office/officeart/2008/layout/LinedList"/>
    <dgm:cxn modelId="{F0973291-013B-41CB-9EDE-78B50E9C6CA9}" type="presParOf" srcId="{BEC84A5C-DD03-434F-855C-4E4D194C8317}" destId="{B4166760-143F-4A18-B339-6FA03652FA6F}" srcOrd="0" destOrd="0" presId="urn:microsoft.com/office/officeart/2008/layout/LinedList"/>
    <dgm:cxn modelId="{14511E66-93C0-410C-8A64-C5E968634BF4}" type="presParOf" srcId="{BEC84A5C-DD03-434F-855C-4E4D194C8317}" destId="{EA3A21E8-3F83-47F1-BBCA-D56A973ABB58}" srcOrd="1" destOrd="0" presId="urn:microsoft.com/office/officeart/2008/layout/LinedList"/>
    <dgm:cxn modelId="{995831F6-F5BC-4EC3-A418-99F51FF0CEDD}" type="presParOf" srcId="{5BE0CE49-02E4-4432-B6FA-F5AC9089AFEE}" destId="{A8D2D8B9-B644-4D37-A2BB-16084795A2CC}" srcOrd="4" destOrd="0" presId="urn:microsoft.com/office/officeart/2008/layout/LinedList"/>
    <dgm:cxn modelId="{D38C8A39-6191-4CB5-9E1E-E0A1BD9A7287}" type="presParOf" srcId="{5BE0CE49-02E4-4432-B6FA-F5AC9089AFEE}" destId="{76D56BE5-4F98-4C48-96EF-DA96A3FDAF2A}" srcOrd="5" destOrd="0" presId="urn:microsoft.com/office/officeart/2008/layout/LinedList"/>
    <dgm:cxn modelId="{48D3310F-7466-44A9-A601-D02B86FF6279}" type="presParOf" srcId="{76D56BE5-4F98-4C48-96EF-DA96A3FDAF2A}" destId="{AF70CB92-60AA-496A-8219-E8C24116B49A}" srcOrd="0" destOrd="0" presId="urn:microsoft.com/office/officeart/2008/layout/LinedList"/>
    <dgm:cxn modelId="{2C67E05E-F3B3-4176-97C7-65A45E7ACC33}" type="presParOf" srcId="{76D56BE5-4F98-4C48-96EF-DA96A3FDAF2A}" destId="{B0A4B1C7-E77A-4B49-8BD5-836F32F12619}" srcOrd="1" destOrd="0" presId="urn:microsoft.com/office/officeart/2008/layout/LinedList"/>
    <dgm:cxn modelId="{B8A829B1-2C4B-48A9-95D7-41B649FD697B}" type="presParOf" srcId="{5BE0CE49-02E4-4432-B6FA-F5AC9089AFEE}" destId="{1D46042F-E9C5-45E6-817B-58F8A2616070}" srcOrd="6" destOrd="0" presId="urn:microsoft.com/office/officeart/2008/layout/LinedList"/>
    <dgm:cxn modelId="{9E181F87-482E-4927-8970-E7134D7C6A9A}" type="presParOf" srcId="{5BE0CE49-02E4-4432-B6FA-F5AC9089AFEE}" destId="{B5848190-99F1-44B4-9CFD-9666721A2086}" srcOrd="7" destOrd="0" presId="urn:microsoft.com/office/officeart/2008/layout/LinedList"/>
    <dgm:cxn modelId="{1700E1EC-0C54-475F-85D8-8A47A3A5356C}" type="presParOf" srcId="{B5848190-99F1-44B4-9CFD-9666721A2086}" destId="{B543537A-9024-4DB4-8CCC-12F2338ABCD1}" srcOrd="0" destOrd="0" presId="urn:microsoft.com/office/officeart/2008/layout/LinedList"/>
    <dgm:cxn modelId="{02E6A222-29D4-43D8-B8B4-FB21016A0503}" type="presParOf" srcId="{B5848190-99F1-44B4-9CFD-9666721A2086}" destId="{BFD1B6E9-A791-43E1-8A2D-52D8E964850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92D14B8-E2EA-48F6-AA6E-23EB486203E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911A589-52B2-4367-AFFA-38EB120BE34F}">
      <dgm:prSet/>
      <dgm:spPr/>
      <dgm:t>
        <a:bodyPr/>
        <a:lstStyle/>
        <a:p>
          <a:r>
            <a:rPr lang="en-GB"/>
            <a:t>Consideration of how digital technologies have altered how we interact with each other</a:t>
          </a:r>
          <a:endParaRPr lang="en-US"/>
        </a:p>
      </dgm:t>
    </dgm:pt>
    <dgm:pt modelId="{F9D9E269-1CC5-4062-AFD1-2238277E8F9C}" type="parTrans" cxnId="{CFC0BB75-F4E4-484D-A85F-5BC8A8E93574}">
      <dgm:prSet/>
      <dgm:spPr/>
      <dgm:t>
        <a:bodyPr/>
        <a:lstStyle/>
        <a:p>
          <a:endParaRPr lang="en-US"/>
        </a:p>
      </dgm:t>
    </dgm:pt>
    <dgm:pt modelId="{03E5F240-FDD2-460A-9A1C-3E207F71E474}" type="sibTrans" cxnId="{CFC0BB75-F4E4-484D-A85F-5BC8A8E93574}">
      <dgm:prSet/>
      <dgm:spPr/>
      <dgm:t>
        <a:bodyPr/>
        <a:lstStyle/>
        <a:p>
          <a:endParaRPr lang="en-US"/>
        </a:p>
      </dgm:t>
    </dgm:pt>
    <dgm:pt modelId="{D540C9A8-75DA-4480-A27E-47D56EB3B710}">
      <dgm:prSet/>
      <dgm:spPr/>
      <dgm:t>
        <a:bodyPr/>
        <a:lstStyle/>
        <a:p>
          <a:r>
            <a:rPr lang="en-GB"/>
            <a:t>Discussion of the ‘digital divide’ </a:t>
          </a:r>
          <a:endParaRPr lang="en-US"/>
        </a:p>
      </dgm:t>
    </dgm:pt>
    <dgm:pt modelId="{14220DBC-AD55-4786-8C88-BAEBDE76B306}" type="parTrans" cxnId="{BFB1D5ED-1B72-4558-A7DE-2A3D787430F8}">
      <dgm:prSet/>
      <dgm:spPr/>
      <dgm:t>
        <a:bodyPr/>
        <a:lstStyle/>
        <a:p>
          <a:endParaRPr lang="en-US"/>
        </a:p>
      </dgm:t>
    </dgm:pt>
    <dgm:pt modelId="{D5B59EE7-2A9B-4F13-93E4-51FE9676257B}" type="sibTrans" cxnId="{BFB1D5ED-1B72-4558-A7DE-2A3D787430F8}">
      <dgm:prSet/>
      <dgm:spPr/>
      <dgm:t>
        <a:bodyPr/>
        <a:lstStyle/>
        <a:p>
          <a:endParaRPr lang="en-US"/>
        </a:p>
      </dgm:t>
    </dgm:pt>
    <dgm:pt modelId="{37F497EC-198C-4F08-A39B-9D4205EBD515}">
      <dgm:prSet/>
      <dgm:spPr/>
      <dgm:t>
        <a:bodyPr/>
        <a:lstStyle/>
        <a:p>
          <a:r>
            <a:rPr lang="en-GB"/>
            <a:t>Description of cybercrimes that most frequently appear in the news</a:t>
          </a:r>
          <a:endParaRPr lang="en-US"/>
        </a:p>
      </dgm:t>
    </dgm:pt>
    <dgm:pt modelId="{80CC6D68-3732-441C-A605-C09F65CAED08}" type="parTrans" cxnId="{473E3ED9-230F-4B83-A347-0040A3A122B1}">
      <dgm:prSet/>
      <dgm:spPr/>
      <dgm:t>
        <a:bodyPr/>
        <a:lstStyle/>
        <a:p>
          <a:endParaRPr lang="en-US"/>
        </a:p>
      </dgm:t>
    </dgm:pt>
    <dgm:pt modelId="{295FBA16-F788-4AE4-A237-38A80BC7AEE8}" type="sibTrans" cxnId="{473E3ED9-230F-4B83-A347-0040A3A122B1}">
      <dgm:prSet/>
      <dgm:spPr/>
      <dgm:t>
        <a:bodyPr/>
        <a:lstStyle/>
        <a:p>
          <a:endParaRPr lang="en-US"/>
        </a:p>
      </dgm:t>
    </dgm:pt>
    <dgm:pt modelId="{3E7225BA-4E9F-49C9-828C-B3FE67FA1C8E}">
      <dgm:prSet/>
      <dgm:spPr/>
      <dgm:t>
        <a:bodyPr/>
        <a:lstStyle/>
        <a:p>
          <a:r>
            <a:rPr lang="en-GB"/>
            <a:t>Reflection on how the Internet is transforming young people’s leisure habits and their sexual development </a:t>
          </a:r>
          <a:endParaRPr lang="en-US"/>
        </a:p>
      </dgm:t>
    </dgm:pt>
    <dgm:pt modelId="{46B3C9C5-6DFF-4E11-A1DE-0C9DB88AD3D4}" type="parTrans" cxnId="{4EF7E28C-AF75-4BDA-9E42-749AFA9B8DF9}">
      <dgm:prSet/>
      <dgm:spPr/>
      <dgm:t>
        <a:bodyPr/>
        <a:lstStyle/>
        <a:p>
          <a:endParaRPr lang="en-US"/>
        </a:p>
      </dgm:t>
    </dgm:pt>
    <dgm:pt modelId="{09A37DDF-8CDA-4669-ABB6-4F8EEA8D25D8}" type="sibTrans" cxnId="{4EF7E28C-AF75-4BDA-9E42-749AFA9B8DF9}">
      <dgm:prSet/>
      <dgm:spPr/>
      <dgm:t>
        <a:bodyPr/>
        <a:lstStyle/>
        <a:p>
          <a:endParaRPr lang="en-US"/>
        </a:p>
      </dgm:t>
    </dgm:pt>
    <dgm:pt modelId="{F4D0138B-1A5C-481A-9181-70C38DCB7BC6}" type="pres">
      <dgm:prSet presAssocID="{192D14B8-E2EA-48F6-AA6E-23EB486203E7}" presName="vert0" presStyleCnt="0">
        <dgm:presLayoutVars>
          <dgm:dir/>
          <dgm:animOne val="branch"/>
          <dgm:animLvl val="lvl"/>
        </dgm:presLayoutVars>
      </dgm:prSet>
      <dgm:spPr/>
    </dgm:pt>
    <dgm:pt modelId="{BB663B07-628B-4726-B1F2-B3CF41DE0F64}" type="pres">
      <dgm:prSet presAssocID="{3911A589-52B2-4367-AFFA-38EB120BE34F}" presName="thickLine" presStyleLbl="alignNode1" presStyleIdx="0" presStyleCnt="4"/>
      <dgm:spPr/>
    </dgm:pt>
    <dgm:pt modelId="{96C0C0C9-F762-4357-85C5-F394C4612077}" type="pres">
      <dgm:prSet presAssocID="{3911A589-52B2-4367-AFFA-38EB120BE34F}" presName="horz1" presStyleCnt="0"/>
      <dgm:spPr/>
    </dgm:pt>
    <dgm:pt modelId="{A898EE27-F4DF-4F0B-840A-099562F198D4}" type="pres">
      <dgm:prSet presAssocID="{3911A589-52B2-4367-AFFA-38EB120BE34F}" presName="tx1" presStyleLbl="revTx" presStyleIdx="0" presStyleCnt="4"/>
      <dgm:spPr/>
    </dgm:pt>
    <dgm:pt modelId="{43053350-1326-4464-8791-D7B629A0E67A}" type="pres">
      <dgm:prSet presAssocID="{3911A589-52B2-4367-AFFA-38EB120BE34F}" presName="vert1" presStyleCnt="0"/>
      <dgm:spPr/>
    </dgm:pt>
    <dgm:pt modelId="{E63C411B-EE4D-421B-8689-9577ACAFBF3D}" type="pres">
      <dgm:prSet presAssocID="{D540C9A8-75DA-4480-A27E-47D56EB3B710}" presName="thickLine" presStyleLbl="alignNode1" presStyleIdx="1" presStyleCnt="4"/>
      <dgm:spPr/>
    </dgm:pt>
    <dgm:pt modelId="{2E93C98D-A069-4F7B-A69E-9DE58A21819E}" type="pres">
      <dgm:prSet presAssocID="{D540C9A8-75DA-4480-A27E-47D56EB3B710}" presName="horz1" presStyleCnt="0"/>
      <dgm:spPr/>
    </dgm:pt>
    <dgm:pt modelId="{2A8BB21B-4FC5-4082-905B-66D0C9D2430C}" type="pres">
      <dgm:prSet presAssocID="{D540C9A8-75DA-4480-A27E-47D56EB3B710}" presName="tx1" presStyleLbl="revTx" presStyleIdx="1" presStyleCnt="4"/>
      <dgm:spPr/>
    </dgm:pt>
    <dgm:pt modelId="{91EF90A9-3EA6-4443-A9FC-B713B648529C}" type="pres">
      <dgm:prSet presAssocID="{D540C9A8-75DA-4480-A27E-47D56EB3B710}" presName="vert1" presStyleCnt="0"/>
      <dgm:spPr/>
    </dgm:pt>
    <dgm:pt modelId="{51DAD810-C689-481D-863E-19A02E26FD5B}" type="pres">
      <dgm:prSet presAssocID="{37F497EC-198C-4F08-A39B-9D4205EBD515}" presName="thickLine" presStyleLbl="alignNode1" presStyleIdx="2" presStyleCnt="4"/>
      <dgm:spPr/>
    </dgm:pt>
    <dgm:pt modelId="{7DCCAE69-E45A-4A9A-A031-9B41A0DAB9C8}" type="pres">
      <dgm:prSet presAssocID="{37F497EC-198C-4F08-A39B-9D4205EBD515}" presName="horz1" presStyleCnt="0"/>
      <dgm:spPr/>
    </dgm:pt>
    <dgm:pt modelId="{CFD1C0A0-CA7E-4901-A0F7-92F13EB93689}" type="pres">
      <dgm:prSet presAssocID="{37F497EC-198C-4F08-A39B-9D4205EBD515}" presName="tx1" presStyleLbl="revTx" presStyleIdx="2" presStyleCnt="4"/>
      <dgm:spPr/>
    </dgm:pt>
    <dgm:pt modelId="{80E04D25-3B4A-4713-AC0D-032F1AA8EC76}" type="pres">
      <dgm:prSet presAssocID="{37F497EC-198C-4F08-A39B-9D4205EBD515}" presName="vert1" presStyleCnt="0"/>
      <dgm:spPr/>
    </dgm:pt>
    <dgm:pt modelId="{9FF762FA-E577-43D2-9C8A-FF604DCE68F3}" type="pres">
      <dgm:prSet presAssocID="{3E7225BA-4E9F-49C9-828C-B3FE67FA1C8E}" presName="thickLine" presStyleLbl="alignNode1" presStyleIdx="3" presStyleCnt="4"/>
      <dgm:spPr/>
    </dgm:pt>
    <dgm:pt modelId="{19238117-9AF5-4E35-92CC-FC243AE21E06}" type="pres">
      <dgm:prSet presAssocID="{3E7225BA-4E9F-49C9-828C-B3FE67FA1C8E}" presName="horz1" presStyleCnt="0"/>
      <dgm:spPr/>
    </dgm:pt>
    <dgm:pt modelId="{6FE1ED11-FCB7-43D2-B0D2-4942E362EA65}" type="pres">
      <dgm:prSet presAssocID="{3E7225BA-4E9F-49C9-828C-B3FE67FA1C8E}" presName="tx1" presStyleLbl="revTx" presStyleIdx="3" presStyleCnt="4"/>
      <dgm:spPr/>
    </dgm:pt>
    <dgm:pt modelId="{499DD43C-3C61-4B27-ACBF-19E05136A88F}" type="pres">
      <dgm:prSet presAssocID="{3E7225BA-4E9F-49C9-828C-B3FE67FA1C8E}" presName="vert1" presStyleCnt="0"/>
      <dgm:spPr/>
    </dgm:pt>
  </dgm:ptLst>
  <dgm:cxnLst>
    <dgm:cxn modelId="{BF3F5D2D-6DD1-4CE2-9F05-F07BEBE7EEE4}" type="presOf" srcId="{3E7225BA-4E9F-49C9-828C-B3FE67FA1C8E}" destId="{6FE1ED11-FCB7-43D2-B0D2-4942E362EA65}" srcOrd="0" destOrd="0" presId="urn:microsoft.com/office/officeart/2008/layout/LinedList"/>
    <dgm:cxn modelId="{F9B35E42-8E9E-44DC-A1E2-4387B1B318DE}" type="presOf" srcId="{192D14B8-E2EA-48F6-AA6E-23EB486203E7}" destId="{F4D0138B-1A5C-481A-9181-70C38DCB7BC6}" srcOrd="0" destOrd="0" presId="urn:microsoft.com/office/officeart/2008/layout/LinedList"/>
    <dgm:cxn modelId="{B803EC42-B92D-4401-9F80-CACA42B37E59}" type="presOf" srcId="{37F497EC-198C-4F08-A39B-9D4205EBD515}" destId="{CFD1C0A0-CA7E-4901-A0F7-92F13EB93689}" srcOrd="0" destOrd="0" presId="urn:microsoft.com/office/officeart/2008/layout/LinedList"/>
    <dgm:cxn modelId="{9398ED49-E3F2-4BBA-A9D6-41E75A0C261C}" type="presOf" srcId="{3911A589-52B2-4367-AFFA-38EB120BE34F}" destId="{A898EE27-F4DF-4F0B-840A-099562F198D4}" srcOrd="0" destOrd="0" presId="urn:microsoft.com/office/officeart/2008/layout/LinedList"/>
    <dgm:cxn modelId="{CFC0BB75-F4E4-484D-A85F-5BC8A8E93574}" srcId="{192D14B8-E2EA-48F6-AA6E-23EB486203E7}" destId="{3911A589-52B2-4367-AFFA-38EB120BE34F}" srcOrd="0" destOrd="0" parTransId="{F9D9E269-1CC5-4062-AFD1-2238277E8F9C}" sibTransId="{03E5F240-FDD2-460A-9A1C-3E207F71E474}"/>
    <dgm:cxn modelId="{4EF7E28C-AF75-4BDA-9E42-749AFA9B8DF9}" srcId="{192D14B8-E2EA-48F6-AA6E-23EB486203E7}" destId="{3E7225BA-4E9F-49C9-828C-B3FE67FA1C8E}" srcOrd="3" destOrd="0" parTransId="{46B3C9C5-6DFF-4E11-A1DE-0C9DB88AD3D4}" sibTransId="{09A37DDF-8CDA-4669-ABB6-4F8EEA8D25D8}"/>
    <dgm:cxn modelId="{473E3ED9-230F-4B83-A347-0040A3A122B1}" srcId="{192D14B8-E2EA-48F6-AA6E-23EB486203E7}" destId="{37F497EC-198C-4F08-A39B-9D4205EBD515}" srcOrd="2" destOrd="0" parTransId="{80CC6D68-3732-441C-A605-C09F65CAED08}" sibTransId="{295FBA16-F788-4AE4-A237-38A80BC7AEE8}"/>
    <dgm:cxn modelId="{BFB1D5ED-1B72-4558-A7DE-2A3D787430F8}" srcId="{192D14B8-E2EA-48F6-AA6E-23EB486203E7}" destId="{D540C9A8-75DA-4480-A27E-47D56EB3B710}" srcOrd="1" destOrd="0" parTransId="{14220DBC-AD55-4786-8C88-BAEBDE76B306}" sibTransId="{D5B59EE7-2A9B-4F13-93E4-51FE9676257B}"/>
    <dgm:cxn modelId="{9A221BEE-B1B5-4F11-BD43-4CACB15E8ED5}" type="presOf" srcId="{D540C9A8-75DA-4480-A27E-47D56EB3B710}" destId="{2A8BB21B-4FC5-4082-905B-66D0C9D2430C}" srcOrd="0" destOrd="0" presId="urn:microsoft.com/office/officeart/2008/layout/LinedList"/>
    <dgm:cxn modelId="{8340D8A1-C3F2-4DD1-B5F5-665973068EE5}" type="presParOf" srcId="{F4D0138B-1A5C-481A-9181-70C38DCB7BC6}" destId="{BB663B07-628B-4726-B1F2-B3CF41DE0F64}" srcOrd="0" destOrd="0" presId="urn:microsoft.com/office/officeart/2008/layout/LinedList"/>
    <dgm:cxn modelId="{C162BEAB-908B-4527-AD0C-D7CB67628749}" type="presParOf" srcId="{F4D0138B-1A5C-481A-9181-70C38DCB7BC6}" destId="{96C0C0C9-F762-4357-85C5-F394C4612077}" srcOrd="1" destOrd="0" presId="urn:microsoft.com/office/officeart/2008/layout/LinedList"/>
    <dgm:cxn modelId="{D2F47543-C3E9-4350-8AAD-4AE2D9C46844}" type="presParOf" srcId="{96C0C0C9-F762-4357-85C5-F394C4612077}" destId="{A898EE27-F4DF-4F0B-840A-099562F198D4}" srcOrd="0" destOrd="0" presId="urn:microsoft.com/office/officeart/2008/layout/LinedList"/>
    <dgm:cxn modelId="{AB6AE445-EBCC-4C17-AE10-92BF853D59A6}" type="presParOf" srcId="{96C0C0C9-F762-4357-85C5-F394C4612077}" destId="{43053350-1326-4464-8791-D7B629A0E67A}" srcOrd="1" destOrd="0" presId="urn:microsoft.com/office/officeart/2008/layout/LinedList"/>
    <dgm:cxn modelId="{F31EC902-9EEF-4B7C-B84C-58239A5DE098}" type="presParOf" srcId="{F4D0138B-1A5C-481A-9181-70C38DCB7BC6}" destId="{E63C411B-EE4D-421B-8689-9577ACAFBF3D}" srcOrd="2" destOrd="0" presId="urn:microsoft.com/office/officeart/2008/layout/LinedList"/>
    <dgm:cxn modelId="{103377C1-46CB-4842-AFAD-41EC6D74FFE5}" type="presParOf" srcId="{F4D0138B-1A5C-481A-9181-70C38DCB7BC6}" destId="{2E93C98D-A069-4F7B-A69E-9DE58A21819E}" srcOrd="3" destOrd="0" presId="urn:microsoft.com/office/officeart/2008/layout/LinedList"/>
    <dgm:cxn modelId="{2D9E61FC-3F2C-4770-9EBD-1861EF1A480D}" type="presParOf" srcId="{2E93C98D-A069-4F7B-A69E-9DE58A21819E}" destId="{2A8BB21B-4FC5-4082-905B-66D0C9D2430C}" srcOrd="0" destOrd="0" presId="urn:microsoft.com/office/officeart/2008/layout/LinedList"/>
    <dgm:cxn modelId="{5A4D2F52-615A-409A-A4FE-ACAD8BC8EDB6}" type="presParOf" srcId="{2E93C98D-A069-4F7B-A69E-9DE58A21819E}" destId="{91EF90A9-3EA6-4443-A9FC-B713B648529C}" srcOrd="1" destOrd="0" presId="urn:microsoft.com/office/officeart/2008/layout/LinedList"/>
    <dgm:cxn modelId="{13E4BF68-2C74-47E1-8C95-02FB2089820D}" type="presParOf" srcId="{F4D0138B-1A5C-481A-9181-70C38DCB7BC6}" destId="{51DAD810-C689-481D-863E-19A02E26FD5B}" srcOrd="4" destOrd="0" presId="urn:microsoft.com/office/officeart/2008/layout/LinedList"/>
    <dgm:cxn modelId="{55B39F63-4132-4453-835C-4F016A33248A}" type="presParOf" srcId="{F4D0138B-1A5C-481A-9181-70C38DCB7BC6}" destId="{7DCCAE69-E45A-4A9A-A031-9B41A0DAB9C8}" srcOrd="5" destOrd="0" presId="urn:microsoft.com/office/officeart/2008/layout/LinedList"/>
    <dgm:cxn modelId="{E1DD44A5-9FD7-461A-A7FC-0EEFD71913C3}" type="presParOf" srcId="{7DCCAE69-E45A-4A9A-A031-9B41A0DAB9C8}" destId="{CFD1C0A0-CA7E-4901-A0F7-92F13EB93689}" srcOrd="0" destOrd="0" presId="urn:microsoft.com/office/officeart/2008/layout/LinedList"/>
    <dgm:cxn modelId="{DAB9ED15-5EF7-44B9-9F54-08B988F44996}" type="presParOf" srcId="{7DCCAE69-E45A-4A9A-A031-9B41A0DAB9C8}" destId="{80E04D25-3B4A-4713-AC0D-032F1AA8EC76}" srcOrd="1" destOrd="0" presId="urn:microsoft.com/office/officeart/2008/layout/LinedList"/>
    <dgm:cxn modelId="{002C95E5-C55E-431C-AA95-96EC19406E4C}" type="presParOf" srcId="{F4D0138B-1A5C-481A-9181-70C38DCB7BC6}" destId="{9FF762FA-E577-43D2-9C8A-FF604DCE68F3}" srcOrd="6" destOrd="0" presId="urn:microsoft.com/office/officeart/2008/layout/LinedList"/>
    <dgm:cxn modelId="{5760A7B7-7EFD-42ED-B48F-76695B490DB8}" type="presParOf" srcId="{F4D0138B-1A5C-481A-9181-70C38DCB7BC6}" destId="{19238117-9AF5-4E35-92CC-FC243AE21E06}" srcOrd="7" destOrd="0" presId="urn:microsoft.com/office/officeart/2008/layout/LinedList"/>
    <dgm:cxn modelId="{A9457D11-87BA-445B-8F4A-B9BB85E7F3AD}" type="presParOf" srcId="{19238117-9AF5-4E35-92CC-FC243AE21E06}" destId="{6FE1ED11-FCB7-43D2-B0D2-4942E362EA65}" srcOrd="0" destOrd="0" presId="urn:microsoft.com/office/officeart/2008/layout/LinedList"/>
    <dgm:cxn modelId="{373D7F7B-52A3-444C-BE69-5AEFBBA50499}" type="presParOf" srcId="{19238117-9AF5-4E35-92CC-FC243AE21E06}" destId="{499DD43C-3C61-4B27-ACBF-19E05136A8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1E8B391-5184-40DA-927D-1A3EB994B91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FBFBF04-042B-48FB-BCD0-1D7F431BADF1}">
      <dgm:prSet/>
      <dgm:spPr/>
      <dgm:t>
        <a:bodyPr/>
        <a:lstStyle/>
        <a:p>
          <a:r>
            <a:rPr lang="en-GB"/>
            <a:t>Take up of the Internet has resulted in far reaching changes </a:t>
          </a:r>
          <a:endParaRPr lang="en-US"/>
        </a:p>
      </dgm:t>
    </dgm:pt>
    <dgm:pt modelId="{B0412122-E967-471E-9C92-055F71EECEC3}" type="parTrans" cxnId="{B1346218-67A4-4237-9ED0-E6292108C124}">
      <dgm:prSet/>
      <dgm:spPr/>
      <dgm:t>
        <a:bodyPr/>
        <a:lstStyle/>
        <a:p>
          <a:endParaRPr lang="en-US"/>
        </a:p>
      </dgm:t>
    </dgm:pt>
    <dgm:pt modelId="{506FA45D-76E9-446E-8C02-B9C83A02B362}" type="sibTrans" cxnId="{B1346218-67A4-4237-9ED0-E6292108C124}">
      <dgm:prSet/>
      <dgm:spPr/>
      <dgm:t>
        <a:bodyPr/>
        <a:lstStyle/>
        <a:p>
          <a:endParaRPr lang="en-US"/>
        </a:p>
      </dgm:t>
    </dgm:pt>
    <dgm:pt modelId="{206FE1F8-0471-4C89-9BC9-E5F7CFDBCDCF}">
      <dgm:prSet/>
      <dgm:spPr/>
      <dgm:t>
        <a:bodyPr/>
        <a:lstStyle/>
        <a:p>
          <a:r>
            <a:rPr lang="en-GB"/>
            <a:t>Social networking has revolutionized how we communicate with each other</a:t>
          </a:r>
          <a:endParaRPr lang="en-US"/>
        </a:p>
      </dgm:t>
    </dgm:pt>
    <dgm:pt modelId="{EDAEE4FE-A67C-4EC9-A146-89D989C5598E}" type="parTrans" cxnId="{3196600B-CF1A-4382-8224-F398D2A32303}">
      <dgm:prSet/>
      <dgm:spPr/>
      <dgm:t>
        <a:bodyPr/>
        <a:lstStyle/>
        <a:p>
          <a:endParaRPr lang="en-US"/>
        </a:p>
      </dgm:t>
    </dgm:pt>
    <dgm:pt modelId="{CF9752ED-4A41-4B0B-AD65-E12E4AEA9AD0}" type="sibTrans" cxnId="{3196600B-CF1A-4382-8224-F398D2A32303}">
      <dgm:prSet/>
      <dgm:spPr/>
      <dgm:t>
        <a:bodyPr/>
        <a:lstStyle/>
        <a:p>
          <a:endParaRPr lang="en-US"/>
        </a:p>
      </dgm:t>
    </dgm:pt>
    <dgm:pt modelId="{CCCF26BE-C627-4FBC-BA3F-09DB05ECECDB}">
      <dgm:prSet/>
      <dgm:spPr/>
      <dgm:t>
        <a:bodyPr/>
        <a:lstStyle/>
        <a:p>
          <a:r>
            <a:rPr lang="en-GB"/>
            <a:t>Morgan Stanley </a:t>
          </a:r>
          <a:r>
            <a:rPr lang="en-GB" i="1"/>
            <a:t>‘How Teenagers Consume Media’ </a:t>
          </a:r>
          <a:endParaRPr lang="en-US"/>
        </a:p>
      </dgm:t>
    </dgm:pt>
    <dgm:pt modelId="{F4DB004C-BF79-4F27-B53F-F33A865719E0}" type="parTrans" cxnId="{1908F815-BA70-48E1-B62F-B057951DEAAC}">
      <dgm:prSet/>
      <dgm:spPr/>
      <dgm:t>
        <a:bodyPr/>
        <a:lstStyle/>
        <a:p>
          <a:endParaRPr lang="en-US"/>
        </a:p>
      </dgm:t>
    </dgm:pt>
    <dgm:pt modelId="{7CF4367F-E3A8-464F-AC07-D7C24880CA6E}" type="sibTrans" cxnId="{1908F815-BA70-48E1-B62F-B057951DEAAC}">
      <dgm:prSet/>
      <dgm:spPr/>
      <dgm:t>
        <a:bodyPr/>
        <a:lstStyle/>
        <a:p>
          <a:endParaRPr lang="en-US"/>
        </a:p>
      </dgm:t>
    </dgm:pt>
    <dgm:pt modelId="{9DE9CF6A-4F3B-4F0D-BBBA-4378AF22BDDF}" type="pres">
      <dgm:prSet presAssocID="{11E8B391-5184-40DA-927D-1A3EB994B912}" presName="vert0" presStyleCnt="0">
        <dgm:presLayoutVars>
          <dgm:dir/>
          <dgm:animOne val="branch"/>
          <dgm:animLvl val="lvl"/>
        </dgm:presLayoutVars>
      </dgm:prSet>
      <dgm:spPr/>
    </dgm:pt>
    <dgm:pt modelId="{430EB1C4-26DB-4DD1-8BE6-03ED9239A6B0}" type="pres">
      <dgm:prSet presAssocID="{DFBFBF04-042B-48FB-BCD0-1D7F431BADF1}" presName="thickLine" presStyleLbl="alignNode1" presStyleIdx="0" presStyleCnt="3"/>
      <dgm:spPr/>
    </dgm:pt>
    <dgm:pt modelId="{96251414-2637-43E8-984F-33D4BA60D2F1}" type="pres">
      <dgm:prSet presAssocID="{DFBFBF04-042B-48FB-BCD0-1D7F431BADF1}" presName="horz1" presStyleCnt="0"/>
      <dgm:spPr/>
    </dgm:pt>
    <dgm:pt modelId="{BF131D31-B5D1-4F6F-B159-989235E09E99}" type="pres">
      <dgm:prSet presAssocID="{DFBFBF04-042B-48FB-BCD0-1D7F431BADF1}" presName="tx1" presStyleLbl="revTx" presStyleIdx="0" presStyleCnt="3"/>
      <dgm:spPr/>
    </dgm:pt>
    <dgm:pt modelId="{B80E1A9E-7A62-46E1-98D7-E005513BCADC}" type="pres">
      <dgm:prSet presAssocID="{DFBFBF04-042B-48FB-BCD0-1D7F431BADF1}" presName="vert1" presStyleCnt="0"/>
      <dgm:spPr/>
    </dgm:pt>
    <dgm:pt modelId="{CE171E26-6EDE-4AD6-B50F-991579355929}" type="pres">
      <dgm:prSet presAssocID="{206FE1F8-0471-4C89-9BC9-E5F7CFDBCDCF}" presName="thickLine" presStyleLbl="alignNode1" presStyleIdx="1" presStyleCnt="3"/>
      <dgm:spPr/>
    </dgm:pt>
    <dgm:pt modelId="{74A611E0-23DA-4C29-80D3-8CE38C205D23}" type="pres">
      <dgm:prSet presAssocID="{206FE1F8-0471-4C89-9BC9-E5F7CFDBCDCF}" presName="horz1" presStyleCnt="0"/>
      <dgm:spPr/>
    </dgm:pt>
    <dgm:pt modelId="{C14835DF-7165-4AF9-8D45-FA03303F1A43}" type="pres">
      <dgm:prSet presAssocID="{206FE1F8-0471-4C89-9BC9-E5F7CFDBCDCF}" presName="tx1" presStyleLbl="revTx" presStyleIdx="1" presStyleCnt="3"/>
      <dgm:spPr/>
    </dgm:pt>
    <dgm:pt modelId="{12BE3710-65D3-4926-9FEC-44D57C4F3B64}" type="pres">
      <dgm:prSet presAssocID="{206FE1F8-0471-4C89-9BC9-E5F7CFDBCDCF}" presName="vert1" presStyleCnt="0"/>
      <dgm:spPr/>
    </dgm:pt>
    <dgm:pt modelId="{A34731D2-28D2-4C0A-A800-EE6DEEEACD26}" type="pres">
      <dgm:prSet presAssocID="{CCCF26BE-C627-4FBC-BA3F-09DB05ECECDB}" presName="thickLine" presStyleLbl="alignNode1" presStyleIdx="2" presStyleCnt="3"/>
      <dgm:spPr/>
    </dgm:pt>
    <dgm:pt modelId="{8E285720-F6E0-4004-9F37-21AE2351F077}" type="pres">
      <dgm:prSet presAssocID="{CCCF26BE-C627-4FBC-BA3F-09DB05ECECDB}" presName="horz1" presStyleCnt="0"/>
      <dgm:spPr/>
    </dgm:pt>
    <dgm:pt modelId="{D07BD8DA-994C-4CEE-BAA9-425E27FB751C}" type="pres">
      <dgm:prSet presAssocID="{CCCF26BE-C627-4FBC-BA3F-09DB05ECECDB}" presName="tx1" presStyleLbl="revTx" presStyleIdx="2" presStyleCnt="3"/>
      <dgm:spPr/>
    </dgm:pt>
    <dgm:pt modelId="{966ABA51-F2DF-45E1-B12B-8090EF094192}" type="pres">
      <dgm:prSet presAssocID="{CCCF26BE-C627-4FBC-BA3F-09DB05ECECDB}" presName="vert1" presStyleCnt="0"/>
      <dgm:spPr/>
    </dgm:pt>
  </dgm:ptLst>
  <dgm:cxnLst>
    <dgm:cxn modelId="{3196600B-CF1A-4382-8224-F398D2A32303}" srcId="{11E8B391-5184-40DA-927D-1A3EB994B912}" destId="{206FE1F8-0471-4C89-9BC9-E5F7CFDBCDCF}" srcOrd="1" destOrd="0" parTransId="{EDAEE4FE-A67C-4EC9-A146-89D989C5598E}" sibTransId="{CF9752ED-4A41-4B0B-AD65-E12E4AEA9AD0}"/>
    <dgm:cxn modelId="{52C39A0B-4D7C-4328-BB36-BC1C9F702251}" type="presOf" srcId="{206FE1F8-0471-4C89-9BC9-E5F7CFDBCDCF}" destId="{C14835DF-7165-4AF9-8D45-FA03303F1A43}" srcOrd="0" destOrd="0" presId="urn:microsoft.com/office/officeart/2008/layout/LinedList"/>
    <dgm:cxn modelId="{1908F815-BA70-48E1-B62F-B057951DEAAC}" srcId="{11E8B391-5184-40DA-927D-1A3EB994B912}" destId="{CCCF26BE-C627-4FBC-BA3F-09DB05ECECDB}" srcOrd="2" destOrd="0" parTransId="{F4DB004C-BF79-4F27-B53F-F33A865719E0}" sibTransId="{7CF4367F-E3A8-464F-AC07-D7C24880CA6E}"/>
    <dgm:cxn modelId="{B1346218-67A4-4237-9ED0-E6292108C124}" srcId="{11E8B391-5184-40DA-927D-1A3EB994B912}" destId="{DFBFBF04-042B-48FB-BCD0-1D7F431BADF1}" srcOrd="0" destOrd="0" parTransId="{B0412122-E967-471E-9C92-055F71EECEC3}" sibTransId="{506FA45D-76E9-446E-8C02-B9C83A02B362}"/>
    <dgm:cxn modelId="{6E723230-9AA5-443A-B78D-54C41004EB60}" type="presOf" srcId="{11E8B391-5184-40DA-927D-1A3EB994B912}" destId="{9DE9CF6A-4F3B-4F0D-BBBA-4378AF22BDDF}" srcOrd="0" destOrd="0" presId="urn:microsoft.com/office/officeart/2008/layout/LinedList"/>
    <dgm:cxn modelId="{16F07B49-C957-457C-BE59-917EC6B90F1C}" type="presOf" srcId="{CCCF26BE-C627-4FBC-BA3F-09DB05ECECDB}" destId="{D07BD8DA-994C-4CEE-BAA9-425E27FB751C}" srcOrd="0" destOrd="0" presId="urn:microsoft.com/office/officeart/2008/layout/LinedList"/>
    <dgm:cxn modelId="{83E3C37C-CE1C-40BC-9F41-42EF4E14EDC1}" type="presOf" srcId="{DFBFBF04-042B-48FB-BCD0-1D7F431BADF1}" destId="{BF131D31-B5D1-4F6F-B159-989235E09E99}" srcOrd="0" destOrd="0" presId="urn:microsoft.com/office/officeart/2008/layout/LinedList"/>
    <dgm:cxn modelId="{DF59F5C1-727C-471A-B41E-059108CC68A9}" type="presParOf" srcId="{9DE9CF6A-4F3B-4F0D-BBBA-4378AF22BDDF}" destId="{430EB1C4-26DB-4DD1-8BE6-03ED9239A6B0}" srcOrd="0" destOrd="0" presId="urn:microsoft.com/office/officeart/2008/layout/LinedList"/>
    <dgm:cxn modelId="{6843F5D2-7D92-4DD6-81F4-877AAF7EDFC4}" type="presParOf" srcId="{9DE9CF6A-4F3B-4F0D-BBBA-4378AF22BDDF}" destId="{96251414-2637-43E8-984F-33D4BA60D2F1}" srcOrd="1" destOrd="0" presId="urn:microsoft.com/office/officeart/2008/layout/LinedList"/>
    <dgm:cxn modelId="{38DF7F88-DE8A-4911-A28B-2BC3BFF20A6C}" type="presParOf" srcId="{96251414-2637-43E8-984F-33D4BA60D2F1}" destId="{BF131D31-B5D1-4F6F-B159-989235E09E99}" srcOrd="0" destOrd="0" presId="urn:microsoft.com/office/officeart/2008/layout/LinedList"/>
    <dgm:cxn modelId="{3BB6D81F-E376-41B9-A6A4-7E0819CDDD22}" type="presParOf" srcId="{96251414-2637-43E8-984F-33D4BA60D2F1}" destId="{B80E1A9E-7A62-46E1-98D7-E005513BCADC}" srcOrd="1" destOrd="0" presId="urn:microsoft.com/office/officeart/2008/layout/LinedList"/>
    <dgm:cxn modelId="{1E3B128E-3A15-40B1-9A0A-0CD77389BC1E}" type="presParOf" srcId="{9DE9CF6A-4F3B-4F0D-BBBA-4378AF22BDDF}" destId="{CE171E26-6EDE-4AD6-B50F-991579355929}" srcOrd="2" destOrd="0" presId="urn:microsoft.com/office/officeart/2008/layout/LinedList"/>
    <dgm:cxn modelId="{0B02021A-95D4-4403-A96F-10EB50BBCE93}" type="presParOf" srcId="{9DE9CF6A-4F3B-4F0D-BBBA-4378AF22BDDF}" destId="{74A611E0-23DA-4C29-80D3-8CE38C205D23}" srcOrd="3" destOrd="0" presId="urn:microsoft.com/office/officeart/2008/layout/LinedList"/>
    <dgm:cxn modelId="{612BC292-1594-4FAC-8B74-D4143364576E}" type="presParOf" srcId="{74A611E0-23DA-4C29-80D3-8CE38C205D23}" destId="{C14835DF-7165-4AF9-8D45-FA03303F1A43}" srcOrd="0" destOrd="0" presId="urn:microsoft.com/office/officeart/2008/layout/LinedList"/>
    <dgm:cxn modelId="{7BEC7E54-8BE8-4390-ADE6-EA754A540B36}" type="presParOf" srcId="{74A611E0-23DA-4C29-80D3-8CE38C205D23}" destId="{12BE3710-65D3-4926-9FEC-44D57C4F3B64}" srcOrd="1" destOrd="0" presId="urn:microsoft.com/office/officeart/2008/layout/LinedList"/>
    <dgm:cxn modelId="{751A0958-A867-43BE-AEFF-790FAE40DEE1}" type="presParOf" srcId="{9DE9CF6A-4F3B-4F0D-BBBA-4378AF22BDDF}" destId="{A34731D2-28D2-4C0A-A800-EE6DEEEACD26}" srcOrd="4" destOrd="0" presId="urn:microsoft.com/office/officeart/2008/layout/LinedList"/>
    <dgm:cxn modelId="{93A91BE9-93EE-4FFC-A0AC-B5AC5F72FFBD}" type="presParOf" srcId="{9DE9CF6A-4F3B-4F0D-BBBA-4378AF22BDDF}" destId="{8E285720-F6E0-4004-9F37-21AE2351F077}" srcOrd="5" destOrd="0" presId="urn:microsoft.com/office/officeart/2008/layout/LinedList"/>
    <dgm:cxn modelId="{7FD37173-27C4-4CA0-BDA0-AABD3135F28E}" type="presParOf" srcId="{8E285720-F6E0-4004-9F37-21AE2351F077}" destId="{D07BD8DA-994C-4CEE-BAA9-425E27FB751C}" srcOrd="0" destOrd="0" presId="urn:microsoft.com/office/officeart/2008/layout/LinedList"/>
    <dgm:cxn modelId="{A9A36556-4449-4792-9AC2-E7D10A433C64}" type="presParOf" srcId="{8E285720-F6E0-4004-9F37-21AE2351F077}" destId="{966ABA51-F2DF-45E1-B12B-8090EF09419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1B57AFEF-2882-4837-B4C4-61C598125B5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37A242C-9EE7-4F47-8A51-9A0E14B3530C}">
      <dgm:prSet/>
      <dgm:spPr/>
      <dgm:t>
        <a:bodyPr/>
        <a:lstStyle/>
        <a:p>
          <a:r>
            <a:rPr lang="en-GB"/>
            <a:t>Far reaching developments concerning technology in developing nations</a:t>
          </a:r>
          <a:endParaRPr lang="en-US"/>
        </a:p>
      </dgm:t>
    </dgm:pt>
    <dgm:pt modelId="{4447B168-ABEF-4126-9D42-EA248C2BE7D0}" type="parTrans" cxnId="{0327AE77-28CE-48B5-8190-E9DB6CE99A1B}">
      <dgm:prSet/>
      <dgm:spPr/>
      <dgm:t>
        <a:bodyPr/>
        <a:lstStyle/>
        <a:p>
          <a:endParaRPr lang="en-US"/>
        </a:p>
      </dgm:t>
    </dgm:pt>
    <dgm:pt modelId="{94F40957-97D3-4C44-AE1D-0276ECBF373A}" type="sibTrans" cxnId="{0327AE77-28CE-48B5-8190-E9DB6CE99A1B}">
      <dgm:prSet/>
      <dgm:spPr/>
      <dgm:t>
        <a:bodyPr/>
        <a:lstStyle/>
        <a:p>
          <a:endParaRPr lang="en-US"/>
        </a:p>
      </dgm:t>
    </dgm:pt>
    <dgm:pt modelId="{BAC3CBAF-49FB-46FC-8089-7D40C0B1F822}">
      <dgm:prSet/>
      <dgm:spPr/>
      <dgm:t>
        <a:bodyPr/>
        <a:lstStyle/>
        <a:p>
          <a:r>
            <a:rPr lang="en-GB"/>
            <a:t>The digital divide</a:t>
          </a:r>
          <a:endParaRPr lang="en-US"/>
        </a:p>
      </dgm:t>
    </dgm:pt>
    <dgm:pt modelId="{58B408B4-859A-4D89-95BD-38FEB803AF00}" type="parTrans" cxnId="{1ADA0D28-0F8A-4D3B-87FC-E6579A6D5928}">
      <dgm:prSet/>
      <dgm:spPr/>
      <dgm:t>
        <a:bodyPr/>
        <a:lstStyle/>
        <a:p>
          <a:endParaRPr lang="en-US"/>
        </a:p>
      </dgm:t>
    </dgm:pt>
    <dgm:pt modelId="{F70CC786-7712-486B-9B6E-19E99FF529AD}" type="sibTrans" cxnId="{1ADA0D28-0F8A-4D3B-87FC-E6579A6D5928}">
      <dgm:prSet/>
      <dgm:spPr/>
      <dgm:t>
        <a:bodyPr/>
        <a:lstStyle/>
        <a:p>
          <a:endParaRPr lang="en-US"/>
        </a:p>
      </dgm:t>
    </dgm:pt>
    <dgm:pt modelId="{1485C99E-3670-483F-A66E-EB9C74FECE02}">
      <dgm:prSet/>
      <dgm:spPr/>
      <dgm:t>
        <a:bodyPr/>
        <a:lstStyle/>
        <a:p>
          <a:r>
            <a:rPr lang="en-GB"/>
            <a:t>Social, political and economic change with the Internet in China </a:t>
          </a:r>
          <a:endParaRPr lang="en-US"/>
        </a:p>
      </dgm:t>
    </dgm:pt>
    <dgm:pt modelId="{01C8BDBB-4C85-4C72-B935-B5451740732B}" type="parTrans" cxnId="{10F6362C-B967-46AA-A4BB-3A6FDF2B4139}">
      <dgm:prSet/>
      <dgm:spPr/>
      <dgm:t>
        <a:bodyPr/>
        <a:lstStyle/>
        <a:p>
          <a:endParaRPr lang="en-US"/>
        </a:p>
      </dgm:t>
    </dgm:pt>
    <dgm:pt modelId="{BD30B26B-03CE-4892-99D3-8911EB53E3B3}" type="sibTrans" cxnId="{10F6362C-B967-46AA-A4BB-3A6FDF2B4139}">
      <dgm:prSet/>
      <dgm:spPr/>
      <dgm:t>
        <a:bodyPr/>
        <a:lstStyle/>
        <a:p>
          <a:endParaRPr lang="en-US"/>
        </a:p>
      </dgm:t>
    </dgm:pt>
    <dgm:pt modelId="{CEAF654E-64DF-49B4-A51E-17B157CDC63A}">
      <dgm:prSet/>
      <dgm:spPr/>
      <dgm:t>
        <a:bodyPr/>
        <a:lstStyle/>
        <a:p>
          <a:r>
            <a:rPr lang="en-GB"/>
            <a:t>Growth is quicker than the US </a:t>
          </a:r>
          <a:endParaRPr lang="en-US"/>
        </a:p>
      </dgm:t>
    </dgm:pt>
    <dgm:pt modelId="{C85648FC-EE37-4DCE-9DB6-AE69E9CE5358}" type="parTrans" cxnId="{82CAC7C2-C93F-42D1-B39B-3717CA929B34}">
      <dgm:prSet/>
      <dgm:spPr/>
      <dgm:t>
        <a:bodyPr/>
        <a:lstStyle/>
        <a:p>
          <a:endParaRPr lang="en-US"/>
        </a:p>
      </dgm:t>
    </dgm:pt>
    <dgm:pt modelId="{562D4530-B486-47D1-A24B-1F3EE73BFF8D}" type="sibTrans" cxnId="{82CAC7C2-C93F-42D1-B39B-3717CA929B34}">
      <dgm:prSet/>
      <dgm:spPr/>
      <dgm:t>
        <a:bodyPr/>
        <a:lstStyle/>
        <a:p>
          <a:endParaRPr lang="en-US"/>
        </a:p>
      </dgm:t>
    </dgm:pt>
    <dgm:pt modelId="{A00258CC-9B99-4B1D-BA4F-7D2FB5D9F884}">
      <dgm:prSet/>
      <dgm:spPr/>
      <dgm:t>
        <a:bodyPr/>
        <a:lstStyle/>
        <a:p>
          <a:r>
            <a:rPr lang="en-GB"/>
            <a:t>Internet restriction and censorship</a:t>
          </a:r>
          <a:endParaRPr lang="en-US"/>
        </a:p>
      </dgm:t>
    </dgm:pt>
    <dgm:pt modelId="{10827ED9-2E07-4944-A316-614A399CED5F}" type="parTrans" cxnId="{303D6FED-422A-4B9D-8F78-A8A537F1E688}">
      <dgm:prSet/>
      <dgm:spPr/>
      <dgm:t>
        <a:bodyPr/>
        <a:lstStyle/>
        <a:p>
          <a:endParaRPr lang="en-US"/>
        </a:p>
      </dgm:t>
    </dgm:pt>
    <dgm:pt modelId="{C4A62F29-2D2E-4FB2-8446-12C27FBF4CA0}" type="sibTrans" cxnId="{303D6FED-422A-4B9D-8F78-A8A537F1E688}">
      <dgm:prSet/>
      <dgm:spPr/>
      <dgm:t>
        <a:bodyPr/>
        <a:lstStyle/>
        <a:p>
          <a:endParaRPr lang="en-US"/>
        </a:p>
      </dgm:t>
    </dgm:pt>
    <dgm:pt modelId="{FA40E97B-8911-4BD0-A647-065867C55D43}" type="pres">
      <dgm:prSet presAssocID="{1B57AFEF-2882-4837-B4C4-61C598125B59}" presName="vert0" presStyleCnt="0">
        <dgm:presLayoutVars>
          <dgm:dir/>
          <dgm:animOne val="branch"/>
          <dgm:animLvl val="lvl"/>
        </dgm:presLayoutVars>
      </dgm:prSet>
      <dgm:spPr/>
    </dgm:pt>
    <dgm:pt modelId="{EE138E87-4C9F-482D-B0FA-2486E3B3C22F}" type="pres">
      <dgm:prSet presAssocID="{E37A242C-9EE7-4F47-8A51-9A0E14B3530C}" presName="thickLine" presStyleLbl="alignNode1" presStyleIdx="0" presStyleCnt="5"/>
      <dgm:spPr/>
    </dgm:pt>
    <dgm:pt modelId="{60E0B822-B257-4526-8F5A-645BD99376C3}" type="pres">
      <dgm:prSet presAssocID="{E37A242C-9EE7-4F47-8A51-9A0E14B3530C}" presName="horz1" presStyleCnt="0"/>
      <dgm:spPr/>
    </dgm:pt>
    <dgm:pt modelId="{751BDE27-231C-499F-972F-1EF81D50A519}" type="pres">
      <dgm:prSet presAssocID="{E37A242C-9EE7-4F47-8A51-9A0E14B3530C}" presName="tx1" presStyleLbl="revTx" presStyleIdx="0" presStyleCnt="5"/>
      <dgm:spPr/>
    </dgm:pt>
    <dgm:pt modelId="{4E5D4FCB-1833-481F-8A69-50BB034D7116}" type="pres">
      <dgm:prSet presAssocID="{E37A242C-9EE7-4F47-8A51-9A0E14B3530C}" presName="vert1" presStyleCnt="0"/>
      <dgm:spPr/>
    </dgm:pt>
    <dgm:pt modelId="{0E37E3B9-4E7A-409C-A129-EC1DD0667CBC}" type="pres">
      <dgm:prSet presAssocID="{BAC3CBAF-49FB-46FC-8089-7D40C0B1F822}" presName="thickLine" presStyleLbl="alignNode1" presStyleIdx="1" presStyleCnt="5"/>
      <dgm:spPr/>
    </dgm:pt>
    <dgm:pt modelId="{0B158495-C322-449C-8A72-F881FD2A6009}" type="pres">
      <dgm:prSet presAssocID="{BAC3CBAF-49FB-46FC-8089-7D40C0B1F822}" presName="horz1" presStyleCnt="0"/>
      <dgm:spPr/>
    </dgm:pt>
    <dgm:pt modelId="{EE10A713-A914-4F01-8C43-F9F754494705}" type="pres">
      <dgm:prSet presAssocID="{BAC3CBAF-49FB-46FC-8089-7D40C0B1F822}" presName="tx1" presStyleLbl="revTx" presStyleIdx="1" presStyleCnt="5"/>
      <dgm:spPr/>
    </dgm:pt>
    <dgm:pt modelId="{8D3E0B1A-B192-4302-A288-953090A34AF7}" type="pres">
      <dgm:prSet presAssocID="{BAC3CBAF-49FB-46FC-8089-7D40C0B1F822}" presName="vert1" presStyleCnt="0"/>
      <dgm:spPr/>
    </dgm:pt>
    <dgm:pt modelId="{1D656091-67AC-4B02-AA49-B65ADA9B58D9}" type="pres">
      <dgm:prSet presAssocID="{1485C99E-3670-483F-A66E-EB9C74FECE02}" presName="thickLine" presStyleLbl="alignNode1" presStyleIdx="2" presStyleCnt="5"/>
      <dgm:spPr/>
    </dgm:pt>
    <dgm:pt modelId="{629BF58E-D6CF-42BB-9005-A364BE79BF5D}" type="pres">
      <dgm:prSet presAssocID="{1485C99E-3670-483F-A66E-EB9C74FECE02}" presName="horz1" presStyleCnt="0"/>
      <dgm:spPr/>
    </dgm:pt>
    <dgm:pt modelId="{3C311CAE-836B-42F4-AA6F-8C3AEAEC0693}" type="pres">
      <dgm:prSet presAssocID="{1485C99E-3670-483F-A66E-EB9C74FECE02}" presName="tx1" presStyleLbl="revTx" presStyleIdx="2" presStyleCnt="5"/>
      <dgm:spPr/>
    </dgm:pt>
    <dgm:pt modelId="{32654E6D-3897-48B9-AADA-06E81CB34F89}" type="pres">
      <dgm:prSet presAssocID="{1485C99E-3670-483F-A66E-EB9C74FECE02}" presName="vert1" presStyleCnt="0"/>
      <dgm:spPr/>
    </dgm:pt>
    <dgm:pt modelId="{5487B034-8C78-4B32-B0C2-573BAA7C9E30}" type="pres">
      <dgm:prSet presAssocID="{CEAF654E-64DF-49B4-A51E-17B157CDC63A}" presName="thickLine" presStyleLbl="alignNode1" presStyleIdx="3" presStyleCnt="5"/>
      <dgm:spPr/>
    </dgm:pt>
    <dgm:pt modelId="{FC5E7891-817A-4A4D-A9E7-20C8D43B1BC0}" type="pres">
      <dgm:prSet presAssocID="{CEAF654E-64DF-49B4-A51E-17B157CDC63A}" presName="horz1" presStyleCnt="0"/>
      <dgm:spPr/>
    </dgm:pt>
    <dgm:pt modelId="{9ADBEFBE-ADDD-447C-9F73-0F6F37637EC8}" type="pres">
      <dgm:prSet presAssocID="{CEAF654E-64DF-49B4-A51E-17B157CDC63A}" presName="tx1" presStyleLbl="revTx" presStyleIdx="3" presStyleCnt="5"/>
      <dgm:spPr/>
    </dgm:pt>
    <dgm:pt modelId="{1ACD5209-A35B-48D4-86E7-03A9BB1F9675}" type="pres">
      <dgm:prSet presAssocID="{CEAF654E-64DF-49B4-A51E-17B157CDC63A}" presName="vert1" presStyleCnt="0"/>
      <dgm:spPr/>
    </dgm:pt>
    <dgm:pt modelId="{AB88DFC5-CC25-41A5-A4FE-187A1E228430}" type="pres">
      <dgm:prSet presAssocID="{A00258CC-9B99-4B1D-BA4F-7D2FB5D9F884}" presName="thickLine" presStyleLbl="alignNode1" presStyleIdx="4" presStyleCnt="5"/>
      <dgm:spPr/>
    </dgm:pt>
    <dgm:pt modelId="{893F5E14-90BC-4D3D-A0FA-88F6E86DF3F5}" type="pres">
      <dgm:prSet presAssocID="{A00258CC-9B99-4B1D-BA4F-7D2FB5D9F884}" presName="horz1" presStyleCnt="0"/>
      <dgm:spPr/>
    </dgm:pt>
    <dgm:pt modelId="{50256F58-9C82-4146-A7C1-B1551F60628F}" type="pres">
      <dgm:prSet presAssocID="{A00258CC-9B99-4B1D-BA4F-7D2FB5D9F884}" presName="tx1" presStyleLbl="revTx" presStyleIdx="4" presStyleCnt="5"/>
      <dgm:spPr/>
    </dgm:pt>
    <dgm:pt modelId="{152955E4-54FF-4A9E-BB92-507904D2F03F}" type="pres">
      <dgm:prSet presAssocID="{A00258CC-9B99-4B1D-BA4F-7D2FB5D9F884}" presName="vert1" presStyleCnt="0"/>
      <dgm:spPr/>
    </dgm:pt>
  </dgm:ptLst>
  <dgm:cxnLst>
    <dgm:cxn modelId="{1ADA0D28-0F8A-4D3B-87FC-E6579A6D5928}" srcId="{1B57AFEF-2882-4837-B4C4-61C598125B59}" destId="{BAC3CBAF-49FB-46FC-8089-7D40C0B1F822}" srcOrd="1" destOrd="0" parTransId="{58B408B4-859A-4D89-95BD-38FEB803AF00}" sibTransId="{F70CC786-7712-486B-9B6E-19E99FF529AD}"/>
    <dgm:cxn modelId="{10F6362C-B967-46AA-A4BB-3A6FDF2B4139}" srcId="{1B57AFEF-2882-4837-B4C4-61C598125B59}" destId="{1485C99E-3670-483F-A66E-EB9C74FECE02}" srcOrd="2" destOrd="0" parTransId="{01C8BDBB-4C85-4C72-B935-B5451740732B}" sibTransId="{BD30B26B-03CE-4892-99D3-8911EB53E3B3}"/>
    <dgm:cxn modelId="{A43E872D-E08A-4AE4-933D-8F142888C872}" type="presOf" srcId="{E37A242C-9EE7-4F47-8A51-9A0E14B3530C}" destId="{751BDE27-231C-499F-972F-1EF81D50A519}" srcOrd="0" destOrd="0" presId="urn:microsoft.com/office/officeart/2008/layout/LinedList"/>
    <dgm:cxn modelId="{47DAD86F-D3E6-4B1F-B75F-85D101BB26DD}" type="presOf" srcId="{CEAF654E-64DF-49B4-A51E-17B157CDC63A}" destId="{9ADBEFBE-ADDD-447C-9F73-0F6F37637EC8}" srcOrd="0" destOrd="0" presId="urn:microsoft.com/office/officeart/2008/layout/LinedList"/>
    <dgm:cxn modelId="{0327AE77-28CE-48B5-8190-E9DB6CE99A1B}" srcId="{1B57AFEF-2882-4837-B4C4-61C598125B59}" destId="{E37A242C-9EE7-4F47-8A51-9A0E14B3530C}" srcOrd="0" destOrd="0" parTransId="{4447B168-ABEF-4126-9D42-EA248C2BE7D0}" sibTransId="{94F40957-97D3-4C44-AE1D-0276ECBF373A}"/>
    <dgm:cxn modelId="{548E1580-2A58-463C-8790-0CBC6A67972A}" type="presOf" srcId="{BAC3CBAF-49FB-46FC-8089-7D40C0B1F822}" destId="{EE10A713-A914-4F01-8C43-F9F754494705}" srcOrd="0" destOrd="0" presId="urn:microsoft.com/office/officeart/2008/layout/LinedList"/>
    <dgm:cxn modelId="{09F4B084-F9C2-4404-965E-25232DC47CDD}" type="presOf" srcId="{1B57AFEF-2882-4837-B4C4-61C598125B59}" destId="{FA40E97B-8911-4BD0-A647-065867C55D43}" srcOrd="0" destOrd="0" presId="urn:microsoft.com/office/officeart/2008/layout/LinedList"/>
    <dgm:cxn modelId="{F34C90A9-16F4-4DF2-840B-1A7023911E9A}" type="presOf" srcId="{A00258CC-9B99-4B1D-BA4F-7D2FB5D9F884}" destId="{50256F58-9C82-4146-A7C1-B1551F60628F}" srcOrd="0" destOrd="0" presId="urn:microsoft.com/office/officeart/2008/layout/LinedList"/>
    <dgm:cxn modelId="{82CAC7C2-C93F-42D1-B39B-3717CA929B34}" srcId="{1B57AFEF-2882-4837-B4C4-61C598125B59}" destId="{CEAF654E-64DF-49B4-A51E-17B157CDC63A}" srcOrd="3" destOrd="0" parTransId="{C85648FC-EE37-4DCE-9DB6-AE69E9CE5358}" sibTransId="{562D4530-B486-47D1-A24B-1F3EE73BFF8D}"/>
    <dgm:cxn modelId="{54A56ACD-8A5A-4C75-A5F2-4B8ECDE379C6}" type="presOf" srcId="{1485C99E-3670-483F-A66E-EB9C74FECE02}" destId="{3C311CAE-836B-42F4-AA6F-8C3AEAEC0693}" srcOrd="0" destOrd="0" presId="urn:microsoft.com/office/officeart/2008/layout/LinedList"/>
    <dgm:cxn modelId="{303D6FED-422A-4B9D-8F78-A8A537F1E688}" srcId="{1B57AFEF-2882-4837-B4C4-61C598125B59}" destId="{A00258CC-9B99-4B1D-BA4F-7D2FB5D9F884}" srcOrd="4" destOrd="0" parTransId="{10827ED9-2E07-4944-A316-614A399CED5F}" sibTransId="{C4A62F29-2D2E-4FB2-8446-12C27FBF4CA0}"/>
    <dgm:cxn modelId="{37B4A09D-C0C4-49E4-A4ED-8E58EB237FD1}" type="presParOf" srcId="{FA40E97B-8911-4BD0-A647-065867C55D43}" destId="{EE138E87-4C9F-482D-B0FA-2486E3B3C22F}" srcOrd="0" destOrd="0" presId="urn:microsoft.com/office/officeart/2008/layout/LinedList"/>
    <dgm:cxn modelId="{B4E26CCD-A0F1-4ED3-8FA7-C941A1D85DDE}" type="presParOf" srcId="{FA40E97B-8911-4BD0-A647-065867C55D43}" destId="{60E0B822-B257-4526-8F5A-645BD99376C3}" srcOrd="1" destOrd="0" presId="urn:microsoft.com/office/officeart/2008/layout/LinedList"/>
    <dgm:cxn modelId="{307A93E4-27AA-4059-9BD3-681616F5E2EC}" type="presParOf" srcId="{60E0B822-B257-4526-8F5A-645BD99376C3}" destId="{751BDE27-231C-499F-972F-1EF81D50A519}" srcOrd="0" destOrd="0" presId="urn:microsoft.com/office/officeart/2008/layout/LinedList"/>
    <dgm:cxn modelId="{9748C250-A112-424B-BBA2-9712855A6582}" type="presParOf" srcId="{60E0B822-B257-4526-8F5A-645BD99376C3}" destId="{4E5D4FCB-1833-481F-8A69-50BB034D7116}" srcOrd="1" destOrd="0" presId="urn:microsoft.com/office/officeart/2008/layout/LinedList"/>
    <dgm:cxn modelId="{A92906D7-9B5F-46EA-B0B6-2F3CC8F3C7AF}" type="presParOf" srcId="{FA40E97B-8911-4BD0-A647-065867C55D43}" destId="{0E37E3B9-4E7A-409C-A129-EC1DD0667CBC}" srcOrd="2" destOrd="0" presId="urn:microsoft.com/office/officeart/2008/layout/LinedList"/>
    <dgm:cxn modelId="{755D4F54-CE4D-42C5-91FD-75B5BC888559}" type="presParOf" srcId="{FA40E97B-8911-4BD0-A647-065867C55D43}" destId="{0B158495-C322-449C-8A72-F881FD2A6009}" srcOrd="3" destOrd="0" presId="urn:microsoft.com/office/officeart/2008/layout/LinedList"/>
    <dgm:cxn modelId="{1F9765C3-5368-4B19-8633-B079DFBB05E8}" type="presParOf" srcId="{0B158495-C322-449C-8A72-F881FD2A6009}" destId="{EE10A713-A914-4F01-8C43-F9F754494705}" srcOrd="0" destOrd="0" presId="urn:microsoft.com/office/officeart/2008/layout/LinedList"/>
    <dgm:cxn modelId="{D4E5BF72-2318-4ABD-93F9-688BF0E6C06B}" type="presParOf" srcId="{0B158495-C322-449C-8A72-F881FD2A6009}" destId="{8D3E0B1A-B192-4302-A288-953090A34AF7}" srcOrd="1" destOrd="0" presId="urn:microsoft.com/office/officeart/2008/layout/LinedList"/>
    <dgm:cxn modelId="{479FD734-890D-4022-92E0-C09783A02B73}" type="presParOf" srcId="{FA40E97B-8911-4BD0-A647-065867C55D43}" destId="{1D656091-67AC-4B02-AA49-B65ADA9B58D9}" srcOrd="4" destOrd="0" presId="urn:microsoft.com/office/officeart/2008/layout/LinedList"/>
    <dgm:cxn modelId="{13AA2DF1-F169-4507-BA15-B71753CEFD51}" type="presParOf" srcId="{FA40E97B-8911-4BD0-A647-065867C55D43}" destId="{629BF58E-D6CF-42BB-9005-A364BE79BF5D}" srcOrd="5" destOrd="0" presId="urn:microsoft.com/office/officeart/2008/layout/LinedList"/>
    <dgm:cxn modelId="{004953BC-A586-417A-B07B-B3BD05AD59BA}" type="presParOf" srcId="{629BF58E-D6CF-42BB-9005-A364BE79BF5D}" destId="{3C311CAE-836B-42F4-AA6F-8C3AEAEC0693}" srcOrd="0" destOrd="0" presId="urn:microsoft.com/office/officeart/2008/layout/LinedList"/>
    <dgm:cxn modelId="{8478B564-179A-4729-9DCC-775936539740}" type="presParOf" srcId="{629BF58E-D6CF-42BB-9005-A364BE79BF5D}" destId="{32654E6D-3897-48B9-AADA-06E81CB34F89}" srcOrd="1" destOrd="0" presId="urn:microsoft.com/office/officeart/2008/layout/LinedList"/>
    <dgm:cxn modelId="{E0CBBFB9-47E6-4C80-908A-6E5CBDA73196}" type="presParOf" srcId="{FA40E97B-8911-4BD0-A647-065867C55D43}" destId="{5487B034-8C78-4B32-B0C2-573BAA7C9E30}" srcOrd="6" destOrd="0" presId="urn:microsoft.com/office/officeart/2008/layout/LinedList"/>
    <dgm:cxn modelId="{158B0681-D8C2-4DCD-8260-DEF2A6BE0CE6}" type="presParOf" srcId="{FA40E97B-8911-4BD0-A647-065867C55D43}" destId="{FC5E7891-817A-4A4D-A9E7-20C8D43B1BC0}" srcOrd="7" destOrd="0" presId="urn:microsoft.com/office/officeart/2008/layout/LinedList"/>
    <dgm:cxn modelId="{155AF3A6-F255-469E-A889-B71592840236}" type="presParOf" srcId="{FC5E7891-817A-4A4D-A9E7-20C8D43B1BC0}" destId="{9ADBEFBE-ADDD-447C-9F73-0F6F37637EC8}" srcOrd="0" destOrd="0" presId="urn:microsoft.com/office/officeart/2008/layout/LinedList"/>
    <dgm:cxn modelId="{016AEE3E-DA3D-4133-B5E7-93466456722B}" type="presParOf" srcId="{FC5E7891-817A-4A4D-A9E7-20C8D43B1BC0}" destId="{1ACD5209-A35B-48D4-86E7-03A9BB1F9675}" srcOrd="1" destOrd="0" presId="urn:microsoft.com/office/officeart/2008/layout/LinedList"/>
    <dgm:cxn modelId="{258979EF-4550-4C3B-972A-8783D35A0CB1}" type="presParOf" srcId="{FA40E97B-8911-4BD0-A647-065867C55D43}" destId="{AB88DFC5-CC25-41A5-A4FE-187A1E228430}" srcOrd="8" destOrd="0" presId="urn:microsoft.com/office/officeart/2008/layout/LinedList"/>
    <dgm:cxn modelId="{F7B6CFFB-76A9-4786-A553-4E580BB8495B}" type="presParOf" srcId="{FA40E97B-8911-4BD0-A647-065867C55D43}" destId="{893F5E14-90BC-4D3D-A0FA-88F6E86DF3F5}" srcOrd="9" destOrd="0" presId="urn:microsoft.com/office/officeart/2008/layout/LinedList"/>
    <dgm:cxn modelId="{5B92BC43-0C97-4690-9058-EC6E17AC022F}" type="presParOf" srcId="{893F5E14-90BC-4D3D-A0FA-88F6E86DF3F5}" destId="{50256F58-9C82-4146-A7C1-B1551F60628F}" srcOrd="0" destOrd="0" presId="urn:microsoft.com/office/officeart/2008/layout/LinedList"/>
    <dgm:cxn modelId="{1D9B7375-FA8F-4F12-9AB4-5CB9042A5ADD}" type="presParOf" srcId="{893F5E14-90BC-4D3D-A0FA-88F6E86DF3F5}" destId="{152955E4-54FF-4A9E-BB92-507904D2F03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F92E76D-A27E-4BBF-AE9C-F2FA4BE629A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B2DC715-3D24-4530-A029-971F1CCCCB90}">
      <dgm:prSet/>
      <dgm:spPr/>
      <dgm:t>
        <a:bodyPr/>
        <a:lstStyle/>
        <a:p>
          <a:r>
            <a:rPr lang="en-GB"/>
            <a:t>The Internet has aided terrorist practice</a:t>
          </a:r>
          <a:endParaRPr lang="en-US"/>
        </a:p>
      </dgm:t>
    </dgm:pt>
    <dgm:pt modelId="{32C47BF9-BF52-4616-B656-EF6C31DDDF89}" type="parTrans" cxnId="{9B057DC8-2ECE-4640-BF16-4EB77BA49A24}">
      <dgm:prSet/>
      <dgm:spPr/>
      <dgm:t>
        <a:bodyPr/>
        <a:lstStyle/>
        <a:p>
          <a:endParaRPr lang="en-US"/>
        </a:p>
      </dgm:t>
    </dgm:pt>
    <dgm:pt modelId="{F734A522-BA51-42BD-998D-11592FC3D088}" type="sibTrans" cxnId="{9B057DC8-2ECE-4640-BF16-4EB77BA49A24}">
      <dgm:prSet/>
      <dgm:spPr/>
      <dgm:t>
        <a:bodyPr/>
        <a:lstStyle/>
        <a:p>
          <a:endParaRPr lang="en-US"/>
        </a:p>
      </dgm:t>
    </dgm:pt>
    <dgm:pt modelId="{1E203AF3-0B24-4E8A-81EC-27B3D02EFDCF}">
      <dgm:prSet/>
      <dgm:spPr/>
      <dgm:t>
        <a:bodyPr/>
        <a:lstStyle/>
        <a:p>
          <a:r>
            <a:rPr lang="en-GB"/>
            <a:t>Media operations</a:t>
          </a:r>
          <a:endParaRPr lang="en-US"/>
        </a:p>
      </dgm:t>
    </dgm:pt>
    <dgm:pt modelId="{134EF024-9939-412F-AF59-DAC349B2612C}" type="parTrans" cxnId="{A4674395-8C98-40E3-8177-DFAB9949F114}">
      <dgm:prSet/>
      <dgm:spPr/>
      <dgm:t>
        <a:bodyPr/>
        <a:lstStyle/>
        <a:p>
          <a:endParaRPr lang="en-US"/>
        </a:p>
      </dgm:t>
    </dgm:pt>
    <dgm:pt modelId="{A4463256-6783-46A9-9A17-6D5C13C15559}" type="sibTrans" cxnId="{A4674395-8C98-40E3-8177-DFAB9949F114}">
      <dgm:prSet/>
      <dgm:spPr/>
      <dgm:t>
        <a:bodyPr/>
        <a:lstStyle/>
        <a:p>
          <a:endParaRPr lang="en-US"/>
        </a:p>
      </dgm:t>
    </dgm:pt>
    <dgm:pt modelId="{12C2F9D8-3703-4807-BF48-763113608042}">
      <dgm:prSet/>
      <dgm:spPr/>
      <dgm:t>
        <a:bodyPr/>
        <a:lstStyle/>
        <a:p>
          <a:r>
            <a:rPr lang="en-GB"/>
            <a:t>Attacks</a:t>
          </a:r>
          <a:endParaRPr lang="en-US"/>
        </a:p>
      </dgm:t>
    </dgm:pt>
    <dgm:pt modelId="{B6ACCE69-B362-4F7C-AAB0-6E66C96DB8C7}" type="parTrans" cxnId="{1FFD16E5-59AD-4D0A-9B32-50B4C57DF242}">
      <dgm:prSet/>
      <dgm:spPr/>
      <dgm:t>
        <a:bodyPr/>
        <a:lstStyle/>
        <a:p>
          <a:endParaRPr lang="en-US"/>
        </a:p>
      </dgm:t>
    </dgm:pt>
    <dgm:pt modelId="{3BBC5C66-EF80-4752-A513-919FA4A4F271}" type="sibTrans" cxnId="{1FFD16E5-59AD-4D0A-9B32-50B4C57DF242}">
      <dgm:prSet/>
      <dgm:spPr/>
      <dgm:t>
        <a:bodyPr/>
        <a:lstStyle/>
        <a:p>
          <a:endParaRPr lang="en-US"/>
        </a:p>
      </dgm:t>
    </dgm:pt>
    <dgm:pt modelId="{BA530DCB-D2C5-4968-859E-93E2229418EA}">
      <dgm:prSet/>
      <dgm:spPr/>
      <dgm:t>
        <a:bodyPr/>
        <a:lstStyle/>
        <a:p>
          <a:r>
            <a:rPr lang="en-GB"/>
            <a:t>Recruitment</a:t>
          </a:r>
          <a:endParaRPr lang="en-US"/>
        </a:p>
      </dgm:t>
    </dgm:pt>
    <dgm:pt modelId="{3DE5CD5F-34B1-475D-B043-1C7694722EBC}" type="parTrans" cxnId="{9819761D-9A13-4F31-872C-35B1786B0F7A}">
      <dgm:prSet/>
      <dgm:spPr/>
      <dgm:t>
        <a:bodyPr/>
        <a:lstStyle/>
        <a:p>
          <a:endParaRPr lang="en-US"/>
        </a:p>
      </dgm:t>
    </dgm:pt>
    <dgm:pt modelId="{29D159DA-381E-4489-B393-978DA03D563C}" type="sibTrans" cxnId="{9819761D-9A13-4F31-872C-35B1786B0F7A}">
      <dgm:prSet/>
      <dgm:spPr/>
      <dgm:t>
        <a:bodyPr/>
        <a:lstStyle/>
        <a:p>
          <a:endParaRPr lang="en-US"/>
        </a:p>
      </dgm:t>
    </dgm:pt>
    <dgm:pt modelId="{83D1F97A-1C93-4314-804D-630866211B17}">
      <dgm:prSet/>
      <dgm:spPr/>
      <dgm:t>
        <a:bodyPr/>
        <a:lstStyle/>
        <a:p>
          <a:r>
            <a:rPr lang="en-GB"/>
            <a:t>Learning</a:t>
          </a:r>
          <a:endParaRPr lang="en-US"/>
        </a:p>
      </dgm:t>
    </dgm:pt>
    <dgm:pt modelId="{B82C4929-CBDD-4A57-9C24-7CF07D69A1EB}" type="parTrans" cxnId="{73984FED-CF3A-40F7-A8CB-09E547A9A4DD}">
      <dgm:prSet/>
      <dgm:spPr/>
      <dgm:t>
        <a:bodyPr/>
        <a:lstStyle/>
        <a:p>
          <a:endParaRPr lang="en-US"/>
        </a:p>
      </dgm:t>
    </dgm:pt>
    <dgm:pt modelId="{F4EF67BC-9072-445B-8D6B-49A6A5805494}" type="sibTrans" cxnId="{73984FED-CF3A-40F7-A8CB-09E547A9A4DD}">
      <dgm:prSet/>
      <dgm:spPr/>
      <dgm:t>
        <a:bodyPr/>
        <a:lstStyle/>
        <a:p>
          <a:endParaRPr lang="en-US"/>
        </a:p>
      </dgm:t>
    </dgm:pt>
    <dgm:pt modelId="{AF7C942E-A61A-418F-9A34-AABA8ED2CFEC}">
      <dgm:prSet/>
      <dgm:spPr/>
      <dgm:t>
        <a:bodyPr/>
        <a:lstStyle/>
        <a:p>
          <a:r>
            <a:rPr lang="en-GB"/>
            <a:t>Finance</a:t>
          </a:r>
          <a:endParaRPr lang="en-US"/>
        </a:p>
      </dgm:t>
    </dgm:pt>
    <dgm:pt modelId="{6D1C6BA9-477F-4107-B873-6AB1F00DF630}" type="parTrans" cxnId="{081E5D92-2ABD-4659-8FD3-79A555B3EE50}">
      <dgm:prSet/>
      <dgm:spPr/>
      <dgm:t>
        <a:bodyPr/>
        <a:lstStyle/>
        <a:p>
          <a:endParaRPr lang="en-US"/>
        </a:p>
      </dgm:t>
    </dgm:pt>
    <dgm:pt modelId="{9D6F3AB9-E1C4-4856-A558-6C9C859B1F08}" type="sibTrans" cxnId="{081E5D92-2ABD-4659-8FD3-79A555B3EE50}">
      <dgm:prSet/>
      <dgm:spPr/>
      <dgm:t>
        <a:bodyPr/>
        <a:lstStyle/>
        <a:p>
          <a:endParaRPr lang="en-US"/>
        </a:p>
      </dgm:t>
    </dgm:pt>
    <dgm:pt modelId="{30CEC9C5-1050-494E-A0E3-2F911B81788C}">
      <dgm:prSet/>
      <dgm:spPr/>
      <dgm:t>
        <a:bodyPr/>
        <a:lstStyle/>
        <a:p>
          <a:r>
            <a:rPr lang="en-GB"/>
            <a:t>Security</a:t>
          </a:r>
          <a:endParaRPr lang="en-US"/>
        </a:p>
      </dgm:t>
    </dgm:pt>
    <dgm:pt modelId="{A7C304BE-DCB3-4CF4-95F9-39ED48EFD0CD}" type="parTrans" cxnId="{C22132FB-D126-492D-AA2F-E2A806E66B92}">
      <dgm:prSet/>
      <dgm:spPr/>
      <dgm:t>
        <a:bodyPr/>
        <a:lstStyle/>
        <a:p>
          <a:endParaRPr lang="en-US"/>
        </a:p>
      </dgm:t>
    </dgm:pt>
    <dgm:pt modelId="{3EB9F0EB-33A7-45D0-87DD-FC0CC11C83A3}" type="sibTrans" cxnId="{C22132FB-D126-492D-AA2F-E2A806E66B92}">
      <dgm:prSet/>
      <dgm:spPr/>
      <dgm:t>
        <a:bodyPr/>
        <a:lstStyle/>
        <a:p>
          <a:endParaRPr lang="en-US"/>
        </a:p>
      </dgm:t>
    </dgm:pt>
    <dgm:pt modelId="{C2C0691B-44DA-4232-BC28-8927EFA85202}">
      <dgm:prSet/>
      <dgm:spPr/>
      <dgm:t>
        <a:bodyPr/>
        <a:lstStyle/>
        <a:p>
          <a:r>
            <a:rPr lang="en-GB"/>
            <a:t>Terrorism and warfare in cyberspace may be used to disable a country’s infrastructure, interfere with military data, or confuse financial transactions </a:t>
          </a:r>
          <a:endParaRPr lang="en-US"/>
        </a:p>
      </dgm:t>
    </dgm:pt>
    <dgm:pt modelId="{A13E4F00-B03E-4C2A-BE65-7CF48E26978F}" type="parTrans" cxnId="{CAADF415-09EE-43A8-B0FC-09DF032198AF}">
      <dgm:prSet/>
      <dgm:spPr/>
      <dgm:t>
        <a:bodyPr/>
        <a:lstStyle/>
        <a:p>
          <a:endParaRPr lang="en-US"/>
        </a:p>
      </dgm:t>
    </dgm:pt>
    <dgm:pt modelId="{0CDB459F-97A9-4663-A2EF-BBAAA22B40A8}" type="sibTrans" cxnId="{CAADF415-09EE-43A8-B0FC-09DF032198AF}">
      <dgm:prSet/>
      <dgm:spPr/>
      <dgm:t>
        <a:bodyPr/>
        <a:lstStyle/>
        <a:p>
          <a:endParaRPr lang="en-US"/>
        </a:p>
      </dgm:t>
    </dgm:pt>
    <dgm:pt modelId="{BA2159C9-BA99-4936-8CC9-0DC9F38A420C}">
      <dgm:prSet/>
      <dgm:spPr/>
      <dgm:t>
        <a:bodyPr/>
        <a:lstStyle/>
        <a:p>
          <a:r>
            <a:rPr lang="en-GB"/>
            <a:t>Do countries in the West overplay the risks from developing nations? </a:t>
          </a:r>
          <a:endParaRPr lang="en-US"/>
        </a:p>
      </dgm:t>
    </dgm:pt>
    <dgm:pt modelId="{5ED066EC-F62B-4D91-80CD-AFD20C12272F}" type="parTrans" cxnId="{871FDDDE-6AAC-4124-B570-83AB9630AD3B}">
      <dgm:prSet/>
      <dgm:spPr/>
      <dgm:t>
        <a:bodyPr/>
        <a:lstStyle/>
        <a:p>
          <a:endParaRPr lang="en-US"/>
        </a:p>
      </dgm:t>
    </dgm:pt>
    <dgm:pt modelId="{947B0272-124A-4AA7-8748-F4F973F91B7D}" type="sibTrans" cxnId="{871FDDDE-6AAC-4124-B570-83AB9630AD3B}">
      <dgm:prSet/>
      <dgm:spPr/>
      <dgm:t>
        <a:bodyPr/>
        <a:lstStyle/>
        <a:p>
          <a:endParaRPr lang="en-US"/>
        </a:p>
      </dgm:t>
    </dgm:pt>
    <dgm:pt modelId="{A93E4F2F-CA5E-48E2-8B03-3124E55D07EC}" type="pres">
      <dgm:prSet presAssocID="{1F92E76D-A27E-4BBF-AE9C-F2FA4BE629AE}" presName="linear" presStyleCnt="0">
        <dgm:presLayoutVars>
          <dgm:animLvl val="lvl"/>
          <dgm:resizeHandles val="exact"/>
        </dgm:presLayoutVars>
      </dgm:prSet>
      <dgm:spPr/>
    </dgm:pt>
    <dgm:pt modelId="{6D476009-A71B-454E-962C-703F2746C0B3}" type="pres">
      <dgm:prSet presAssocID="{2B2DC715-3D24-4530-A029-971F1CCCCB90}" presName="parentText" presStyleLbl="node1" presStyleIdx="0" presStyleCnt="3">
        <dgm:presLayoutVars>
          <dgm:chMax val="0"/>
          <dgm:bulletEnabled val="1"/>
        </dgm:presLayoutVars>
      </dgm:prSet>
      <dgm:spPr/>
    </dgm:pt>
    <dgm:pt modelId="{B8097FA7-8E02-42D7-A0F9-F15617E95462}" type="pres">
      <dgm:prSet presAssocID="{2B2DC715-3D24-4530-A029-971F1CCCCB90}" presName="childText" presStyleLbl="revTx" presStyleIdx="0" presStyleCnt="1">
        <dgm:presLayoutVars>
          <dgm:bulletEnabled val="1"/>
        </dgm:presLayoutVars>
      </dgm:prSet>
      <dgm:spPr/>
    </dgm:pt>
    <dgm:pt modelId="{E7711BE0-7B20-4140-BD19-F8333E383799}" type="pres">
      <dgm:prSet presAssocID="{C2C0691B-44DA-4232-BC28-8927EFA85202}" presName="parentText" presStyleLbl="node1" presStyleIdx="1" presStyleCnt="3">
        <dgm:presLayoutVars>
          <dgm:chMax val="0"/>
          <dgm:bulletEnabled val="1"/>
        </dgm:presLayoutVars>
      </dgm:prSet>
      <dgm:spPr/>
    </dgm:pt>
    <dgm:pt modelId="{D28857D5-C695-4CDC-B3A7-0B2AD033C618}" type="pres">
      <dgm:prSet presAssocID="{0CDB459F-97A9-4663-A2EF-BBAAA22B40A8}" presName="spacer" presStyleCnt="0"/>
      <dgm:spPr/>
    </dgm:pt>
    <dgm:pt modelId="{2DBA14E9-022F-4B48-A8DC-C836E81F46EF}" type="pres">
      <dgm:prSet presAssocID="{BA2159C9-BA99-4936-8CC9-0DC9F38A420C}" presName="parentText" presStyleLbl="node1" presStyleIdx="2" presStyleCnt="3">
        <dgm:presLayoutVars>
          <dgm:chMax val="0"/>
          <dgm:bulletEnabled val="1"/>
        </dgm:presLayoutVars>
      </dgm:prSet>
      <dgm:spPr/>
    </dgm:pt>
  </dgm:ptLst>
  <dgm:cxnLst>
    <dgm:cxn modelId="{CAADF415-09EE-43A8-B0FC-09DF032198AF}" srcId="{1F92E76D-A27E-4BBF-AE9C-F2FA4BE629AE}" destId="{C2C0691B-44DA-4232-BC28-8927EFA85202}" srcOrd="1" destOrd="0" parTransId="{A13E4F00-B03E-4C2A-BE65-7CF48E26978F}" sibTransId="{0CDB459F-97A9-4663-A2EF-BBAAA22B40A8}"/>
    <dgm:cxn modelId="{9819761D-9A13-4F31-872C-35B1786B0F7A}" srcId="{2B2DC715-3D24-4530-A029-971F1CCCCB90}" destId="{BA530DCB-D2C5-4968-859E-93E2229418EA}" srcOrd="2" destOrd="0" parTransId="{3DE5CD5F-34B1-475D-B043-1C7694722EBC}" sibTransId="{29D159DA-381E-4489-B393-978DA03D563C}"/>
    <dgm:cxn modelId="{52D21D25-0ED8-41B4-A943-E164582D979B}" type="presOf" srcId="{1F92E76D-A27E-4BBF-AE9C-F2FA4BE629AE}" destId="{A93E4F2F-CA5E-48E2-8B03-3124E55D07EC}" srcOrd="0" destOrd="0" presId="urn:microsoft.com/office/officeart/2005/8/layout/vList2"/>
    <dgm:cxn modelId="{1EDDA53A-A9BD-4559-B50E-B716FB9EBEE0}" type="presOf" srcId="{BA530DCB-D2C5-4968-859E-93E2229418EA}" destId="{B8097FA7-8E02-42D7-A0F9-F15617E95462}" srcOrd="0" destOrd="2" presId="urn:microsoft.com/office/officeart/2005/8/layout/vList2"/>
    <dgm:cxn modelId="{BF6D9961-39D9-420F-ADA0-8AC0CF8A95E8}" type="presOf" srcId="{AF7C942E-A61A-418F-9A34-AABA8ED2CFEC}" destId="{B8097FA7-8E02-42D7-A0F9-F15617E95462}" srcOrd="0" destOrd="4" presId="urn:microsoft.com/office/officeart/2005/8/layout/vList2"/>
    <dgm:cxn modelId="{8D6F6344-1FC8-4DE5-BFD6-1A1264BA68A6}" type="presOf" srcId="{C2C0691B-44DA-4232-BC28-8927EFA85202}" destId="{E7711BE0-7B20-4140-BD19-F8333E383799}" srcOrd="0" destOrd="0" presId="urn:microsoft.com/office/officeart/2005/8/layout/vList2"/>
    <dgm:cxn modelId="{8EAEA06F-B970-4035-A449-419308AB523C}" type="presOf" srcId="{83D1F97A-1C93-4314-804D-630866211B17}" destId="{B8097FA7-8E02-42D7-A0F9-F15617E95462}" srcOrd="0" destOrd="3" presId="urn:microsoft.com/office/officeart/2005/8/layout/vList2"/>
    <dgm:cxn modelId="{775F9D53-3640-4E67-99FD-5A3C5D014ED7}" type="presOf" srcId="{BA2159C9-BA99-4936-8CC9-0DC9F38A420C}" destId="{2DBA14E9-022F-4B48-A8DC-C836E81F46EF}" srcOrd="0" destOrd="0" presId="urn:microsoft.com/office/officeart/2005/8/layout/vList2"/>
    <dgm:cxn modelId="{081E5D92-2ABD-4659-8FD3-79A555B3EE50}" srcId="{2B2DC715-3D24-4530-A029-971F1CCCCB90}" destId="{AF7C942E-A61A-418F-9A34-AABA8ED2CFEC}" srcOrd="4" destOrd="0" parTransId="{6D1C6BA9-477F-4107-B873-6AB1F00DF630}" sibTransId="{9D6F3AB9-E1C4-4856-A558-6C9C859B1F08}"/>
    <dgm:cxn modelId="{A4674395-8C98-40E3-8177-DFAB9949F114}" srcId="{2B2DC715-3D24-4530-A029-971F1CCCCB90}" destId="{1E203AF3-0B24-4E8A-81EC-27B3D02EFDCF}" srcOrd="0" destOrd="0" parTransId="{134EF024-9939-412F-AF59-DAC349B2612C}" sibTransId="{A4463256-6783-46A9-9A17-6D5C13C15559}"/>
    <dgm:cxn modelId="{D016AEA5-A1B8-4410-992B-9C2733DF881C}" type="presOf" srcId="{1E203AF3-0B24-4E8A-81EC-27B3D02EFDCF}" destId="{B8097FA7-8E02-42D7-A0F9-F15617E95462}" srcOrd="0" destOrd="0" presId="urn:microsoft.com/office/officeart/2005/8/layout/vList2"/>
    <dgm:cxn modelId="{D51D56AF-11DD-46EF-B581-5B391E01BA41}" type="presOf" srcId="{2B2DC715-3D24-4530-A029-971F1CCCCB90}" destId="{6D476009-A71B-454E-962C-703F2746C0B3}" srcOrd="0" destOrd="0" presId="urn:microsoft.com/office/officeart/2005/8/layout/vList2"/>
    <dgm:cxn modelId="{9AE561C4-FC77-46C5-92F1-BDD9CC6A11FB}" type="presOf" srcId="{30CEC9C5-1050-494E-A0E3-2F911B81788C}" destId="{B8097FA7-8E02-42D7-A0F9-F15617E95462}" srcOrd="0" destOrd="5" presId="urn:microsoft.com/office/officeart/2005/8/layout/vList2"/>
    <dgm:cxn modelId="{9B057DC8-2ECE-4640-BF16-4EB77BA49A24}" srcId="{1F92E76D-A27E-4BBF-AE9C-F2FA4BE629AE}" destId="{2B2DC715-3D24-4530-A029-971F1CCCCB90}" srcOrd="0" destOrd="0" parTransId="{32C47BF9-BF52-4616-B656-EF6C31DDDF89}" sibTransId="{F734A522-BA51-42BD-998D-11592FC3D088}"/>
    <dgm:cxn modelId="{871FDDDE-6AAC-4124-B570-83AB9630AD3B}" srcId="{1F92E76D-A27E-4BBF-AE9C-F2FA4BE629AE}" destId="{BA2159C9-BA99-4936-8CC9-0DC9F38A420C}" srcOrd="2" destOrd="0" parTransId="{5ED066EC-F62B-4D91-80CD-AFD20C12272F}" sibTransId="{947B0272-124A-4AA7-8748-F4F973F91B7D}"/>
    <dgm:cxn modelId="{CC12F1E0-5720-42F6-9E10-32A539151EE6}" type="presOf" srcId="{12C2F9D8-3703-4807-BF48-763113608042}" destId="{B8097FA7-8E02-42D7-A0F9-F15617E95462}" srcOrd="0" destOrd="1" presId="urn:microsoft.com/office/officeart/2005/8/layout/vList2"/>
    <dgm:cxn modelId="{1FFD16E5-59AD-4D0A-9B32-50B4C57DF242}" srcId="{2B2DC715-3D24-4530-A029-971F1CCCCB90}" destId="{12C2F9D8-3703-4807-BF48-763113608042}" srcOrd="1" destOrd="0" parTransId="{B6ACCE69-B362-4F7C-AAB0-6E66C96DB8C7}" sibTransId="{3BBC5C66-EF80-4752-A513-919FA4A4F271}"/>
    <dgm:cxn modelId="{73984FED-CF3A-40F7-A8CB-09E547A9A4DD}" srcId="{2B2DC715-3D24-4530-A029-971F1CCCCB90}" destId="{83D1F97A-1C93-4314-804D-630866211B17}" srcOrd="3" destOrd="0" parTransId="{B82C4929-CBDD-4A57-9C24-7CF07D69A1EB}" sibTransId="{F4EF67BC-9072-445B-8D6B-49A6A5805494}"/>
    <dgm:cxn modelId="{C22132FB-D126-492D-AA2F-E2A806E66B92}" srcId="{2B2DC715-3D24-4530-A029-971F1CCCCB90}" destId="{30CEC9C5-1050-494E-A0E3-2F911B81788C}" srcOrd="5" destOrd="0" parTransId="{A7C304BE-DCB3-4CF4-95F9-39ED48EFD0CD}" sibTransId="{3EB9F0EB-33A7-45D0-87DD-FC0CC11C83A3}"/>
    <dgm:cxn modelId="{242EF50A-4EB8-46EF-8589-06DA5E864A61}" type="presParOf" srcId="{A93E4F2F-CA5E-48E2-8B03-3124E55D07EC}" destId="{6D476009-A71B-454E-962C-703F2746C0B3}" srcOrd="0" destOrd="0" presId="urn:microsoft.com/office/officeart/2005/8/layout/vList2"/>
    <dgm:cxn modelId="{571B1143-E703-4441-B09C-695687B802CC}" type="presParOf" srcId="{A93E4F2F-CA5E-48E2-8B03-3124E55D07EC}" destId="{B8097FA7-8E02-42D7-A0F9-F15617E95462}" srcOrd="1" destOrd="0" presId="urn:microsoft.com/office/officeart/2005/8/layout/vList2"/>
    <dgm:cxn modelId="{9F3A7E26-A434-47E2-B76E-BC22292B649B}" type="presParOf" srcId="{A93E4F2F-CA5E-48E2-8B03-3124E55D07EC}" destId="{E7711BE0-7B20-4140-BD19-F8333E383799}" srcOrd="2" destOrd="0" presId="urn:microsoft.com/office/officeart/2005/8/layout/vList2"/>
    <dgm:cxn modelId="{1B5C9A18-8F4B-4DAE-8020-97503BFF5C72}" type="presParOf" srcId="{A93E4F2F-CA5E-48E2-8B03-3124E55D07EC}" destId="{D28857D5-C695-4CDC-B3A7-0B2AD033C618}" srcOrd="3" destOrd="0" presId="urn:microsoft.com/office/officeart/2005/8/layout/vList2"/>
    <dgm:cxn modelId="{EEDC78D7-77F4-4698-BCB9-7563BB3B3E4D}" type="presParOf" srcId="{A93E4F2F-CA5E-48E2-8B03-3124E55D07EC}" destId="{2DBA14E9-022F-4B48-A8DC-C836E81F46E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ECA5FD01-4EBB-46F5-817E-4A2880CB119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91CF7CB-A1B7-406E-A1CA-BBF9B327FAE2}">
      <dgm:prSet/>
      <dgm:spPr/>
      <dgm:t>
        <a:bodyPr/>
        <a:lstStyle/>
        <a:p>
          <a:r>
            <a:rPr lang="en-GB"/>
            <a:t>The promotion of hatred is widespread and easily facilitated through the Internet</a:t>
          </a:r>
          <a:endParaRPr lang="en-US"/>
        </a:p>
      </dgm:t>
    </dgm:pt>
    <dgm:pt modelId="{DD92278A-9AB2-4AF9-B6AA-5E6E8E57109B}" type="parTrans" cxnId="{568B09F8-AC32-4F7D-8209-983CF8CF2CE8}">
      <dgm:prSet/>
      <dgm:spPr/>
      <dgm:t>
        <a:bodyPr/>
        <a:lstStyle/>
        <a:p>
          <a:endParaRPr lang="en-US"/>
        </a:p>
      </dgm:t>
    </dgm:pt>
    <dgm:pt modelId="{30F9212F-10DB-40AF-92C5-B8CBD1A98966}" type="sibTrans" cxnId="{568B09F8-AC32-4F7D-8209-983CF8CF2CE8}">
      <dgm:prSet/>
      <dgm:spPr/>
      <dgm:t>
        <a:bodyPr/>
        <a:lstStyle/>
        <a:p>
          <a:endParaRPr lang="en-US"/>
        </a:p>
      </dgm:t>
    </dgm:pt>
    <dgm:pt modelId="{04BCFF79-1662-44BD-A7D3-AE8D8D604793}">
      <dgm:prSet/>
      <dgm:spPr/>
      <dgm:t>
        <a:bodyPr/>
        <a:lstStyle/>
        <a:p>
          <a:r>
            <a:rPr lang="en-GB"/>
            <a:t>The Internet has increased the global reach of terrorist groups</a:t>
          </a:r>
          <a:endParaRPr lang="en-US"/>
        </a:p>
      </dgm:t>
    </dgm:pt>
    <dgm:pt modelId="{8C317DC4-F72B-45C9-856F-F54B7016222E}" type="parTrans" cxnId="{3115CC2E-FD28-4B21-B5AE-67AA3B41A1C1}">
      <dgm:prSet/>
      <dgm:spPr/>
      <dgm:t>
        <a:bodyPr/>
        <a:lstStyle/>
        <a:p>
          <a:endParaRPr lang="en-US"/>
        </a:p>
      </dgm:t>
    </dgm:pt>
    <dgm:pt modelId="{3DF4DF9D-213E-400C-897B-31BA44671485}" type="sibTrans" cxnId="{3115CC2E-FD28-4B21-B5AE-67AA3B41A1C1}">
      <dgm:prSet/>
      <dgm:spPr/>
      <dgm:t>
        <a:bodyPr/>
        <a:lstStyle/>
        <a:p>
          <a:endParaRPr lang="en-US"/>
        </a:p>
      </dgm:t>
    </dgm:pt>
    <dgm:pt modelId="{7495D269-DF7C-495A-A88D-416BB7EDF56E}">
      <dgm:prSet/>
      <dgm:spPr/>
      <dgm:t>
        <a:bodyPr/>
        <a:lstStyle/>
        <a:p>
          <a:r>
            <a:rPr lang="en-GB"/>
            <a:t>Evidence of vigilantism against individuals too</a:t>
          </a:r>
          <a:endParaRPr lang="en-US"/>
        </a:p>
      </dgm:t>
    </dgm:pt>
    <dgm:pt modelId="{BBD07884-F013-415C-8985-8D7C54BFF27C}" type="parTrans" cxnId="{4738866A-8AA2-4CDF-907F-1EF6C1188516}">
      <dgm:prSet/>
      <dgm:spPr/>
      <dgm:t>
        <a:bodyPr/>
        <a:lstStyle/>
        <a:p>
          <a:endParaRPr lang="en-US"/>
        </a:p>
      </dgm:t>
    </dgm:pt>
    <dgm:pt modelId="{7202E009-E70F-45D5-8ED2-8610660A9F95}" type="sibTrans" cxnId="{4738866A-8AA2-4CDF-907F-1EF6C1188516}">
      <dgm:prSet/>
      <dgm:spPr/>
      <dgm:t>
        <a:bodyPr/>
        <a:lstStyle/>
        <a:p>
          <a:endParaRPr lang="en-US"/>
        </a:p>
      </dgm:t>
    </dgm:pt>
    <dgm:pt modelId="{BC30FDCC-A0D4-4CF4-B945-24436AB4DB78}">
      <dgm:prSet/>
      <dgm:spPr/>
      <dgm:t>
        <a:bodyPr/>
        <a:lstStyle/>
        <a:p>
          <a:r>
            <a:rPr lang="en-GB"/>
            <a:t>Hate behaviours, such as cyberbullying also evident on social networking sites</a:t>
          </a:r>
          <a:endParaRPr lang="en-US"/>
        </a:p>
      </dgm:t>
    </dgm:pt>
    <dgm:pt modelId="{3C956260-1030-4E23-9C74-2E19FA56CA9D}" type="parTrans" cxnId="{2C4DFBBB-39AA-4761-B0F3-D62B50C2EFA4}">
      <dgm:prSet/>
      <dgm:spPr/>
      <dgm:t>
        <a:bodyPr/>
        <a:lstStyle/>
        <a:p>
          <a:endParaRPr lang="en-US"/>
        </a:p>
      </dgm:t>
    </dgm:pt>
    <dgm:pt modelId="{BDFE58AB-7BFE-4AC0-9989-F8DC0B5FE0A5}" type="sibTrans" cxnId="{2C4DFBBB-39AA-4761-B0F3-D62B50C2EFA4}">
      <dgm:prSet/>
      <dgm:spPr/>
      <dgm:t>
        <a:bodyPr/>
        <a:lstStyle/>
        <a:p>
          <a:endParaRPr lang="en-US"/>
        </a:p>
      </dgm:t>
    </dgm:pt>
    <dgm:pt modelId="{ED733A90-883F-4D9D-BCDE-CF1146100F6C}" type="pres">
      <dgm:prSet presAssocID="{ECA5FD01-4EBB-46F5-817E-4A2880CB1196}" presName="vert0" presStyleCnt="0">
        <dgm:presLayoutVars>
          <dgm:dir/>
          <dgm:animOne val="branch"/>
          <dgm:animLvl val="lvl"/>
        </dgm:presLayoutVars>
      </dgm:prSet>
      <dgm:spPr/>
    </dgm:pt>
    <dgm:pt modelId="{C5361268-00BC-4E63-A02A-57ED6E13BCE3}" type="pres">
      <dgm:prSet presAssocID="{891CF7CB-A1B7-406E-A1CA-BBF9B327FAE2}" presName="thickLine" presStyleLbl="alignNode1" presStyleIdx="0" presStyleCnt="4"/>
      <dgm:spPr/>
    </dgm:pt>
    <dgm:pt modelId="{EBB0F2C0-66A1-4301-B07A-7A38E9127565}" type="pres">
      <dgm:prSet presAssocID="{891CF7CB-A1B7-406E-A1CA-BBF9B327FAE2}" presName="horz1" presStyleCnt="0"/>
      <dgm:spPr/>
    </dgm:pt>
    <dgm:pt modelId="{0329C660-DCC4-42E1-A025-1D106321E6AF}" type="pres">
      <dgm:prSet presAssocID="{891CF7CB-A1B7-406E-A1CA-BBF9B327FAE2}" presName="tx1" presStyleLbl="revTx" presStyleIdx="0" presStyleCnt="4"/>
      <dgm:spPr/>
    </dgm:pt>
    <dgm:pt modelId="{4F05EFE0-10EA-4182-9086-028DBA9D75AB}" type="pres">
      <dgm:prSet presAssocID="{891CF7CB-A1B7-406E-A1CA-BBF9B327FAE2}" presName="vert1" presStyleCnt="0"/>
      <dgm:spPr/>
    </dgm:pt>
    <dgm:pt modelId="{6F12EC26-60BE-4DC1-A821-36E6B3BE2519}" type="pres">
      <dgm:prSet presAssocID="{04BCFF79-1662-44BD-A7D3-AE8D8D604793}" presName="thickLine" presStyleLbl="alignNode1" presStyleIdx="1" presStyleCnt="4"/>
      <dgm:spPr/>
    </dgm:pt>
    <dgm:pt modelId="{E0B3D249-9654-456B-879D-55CBE116A14A}" type="pres">
      <dgm:prSet presAssocID="{04BCFF79-1662-44BD-A7D3-AE8D8D604793}" presName="horz1" presStyleCnt="0"/>
      <dgm:spPr/>
    </dgm:pt>
    <dgm:pt modelId="{240410F7-9788-4212-A5FB-09D8E1B5628E}" type="pres">
      <dgm:prSet presAssocID="{04BCFF79-1662-44BD-A7D3-AE8D8D604793}" presName="tx1" presStyleLbl="revTx" presStyleIdx="1" presStyleCnt="4"/>
      <dgm:spPr/>
    </dgm:pt>
    <dgm:pt modelId="{A2F4BAC8-DEC3-4596-8C4B-A54029378F84}" type="pres">
      <dgm:prSet presAssocID="{04BCFF79-1662-44BD-A7D3-AE8D8D604793}" presName="vert1" presStyleCnt="0"/>
      <dgm:spPr/>
    </dgm:pt>
    <dgm:pt modelId="{B571334D-44D1-4BDB-BD25-7A60D8F173D5}" type="pres">
      <dgm:prSet presAssocID="{7495D269-DF7C-495A-A88D-416BB7EDF56E}" presName="thickLine" presStyleLbl="alignNode1" presStyleIdx="2" presStyleCnt="4"/>
      <dgm:spPr/>
    </dgm:pt>
    <dgm:pt modelId="{FB134DC6-54D0-4FAE-9427-ADA1995E00A4}" type="pres">
      <dgm:prSet presAssocID="{7495D269-DF7C-495A-A88D-416BB7EDF56E}" presName="horz1" presStyleCnt="0"/>
      <dgm:spPr/>
    </dgm:pt>
    <dgm:pt modelId="{E5EEDE78-9E00-4F7A-BFA4-90142D0853D4}" type="pres">
      <dgm:prSet presAssocID="{7495D269-DF7C-495A-A88D-416BB7EDF56E}" presName="tx1" presStyleLbl="revTx" presStyleIdx="2" presStyleCnt="4"/>
      <dgm:spPr/>
    </dgm:pt>
    <dgm:pt modelId="{5B754BF6-E178-4248-BCF0-CCF3281CBD0D}" type="pres">
      <dgm:prSet presAssocID="{7495D269-DF7C-495A-A88D-416BB7EDF56E}" presName="vert1" presStyleCnt="0"/>
      <dgm:spPr/>
    </dgm:pt>
    <dgm:pt modelId="{33010F77-2716-4447-BE85-A343052D68C6}" type="pres">
      <dgm:prSet presAssocID="{BC30FDCC-A0D4-4CF4-B945-24436AB4DB78}" presName="thickLine" presStyleLbl="alignNode1" presStyleIdx="3" presStyleCnt="4"/>
      <dgm:spPr/>
    </dgm:pt>
    <dgm:pt modelId="{0F6AC8D3-317A-4F7D-B68F-B504C654DA92}" type="pres">
      <dgm:prSet presAssocID="{BC30FDCC-A0D4-4CF4-B945-24436AB4DB78}" presName="horz1" presStyleCnt="0"/>
      <dgm:spPr/>
    </dgm:pt>
    <dgm:pt modelId="{21162AAB-5026-4E0B-ACBB-279059A14BAF}" type="pres">
      <dgm:prSet presAssocID="{BC30FDCC-A0D4-4CF4-B945-24436AB4DB78}" presName="tx1" presStyleLbl="revTx" presStyleIdx="3" presStyleCnt="4"/>
      <dgm:spPr/>
    </dgm:pt>
    <dgm:pt modelId="{AD135D77-6B71-4E41-9A76-F28FF098DDD6}" type="pres">
      <dgm:prSet presAssocID="{BC30FDCC-A0D4-4CF4-B945-24436AB4DB78}" presName="vert1" presStyleCnt="0"/>
      <dgm:spPr/>
    </dgm:pt>
  </dgm:ptLst>
  <dgm:cxnLst>
    <dgm:cxn modelId="{3115CC2E-FD28-4B21-B5AE-67AA3B41A1C1}" srcId="{ECA5FD01-4EBB-46F5-817E-4A2880CB1196}" destId="{04BCFF79-1662-44BD-A7D3-AE8D8D604793}" srcOrd="1" destOrd="0" parTransId="{8C317DC4-F72B-45C9-856F-F54B7016222E}" sibTransId="{3DF4DF9D-213E-400C-897B-31BA44671485}"/>
    <dgm:cxn modelId="{D5814B34-61DE-45EB-ADD0-48A6067715AD}" type="presOf" srcId="{04BCFF79-1662-44BD-A7D3-AE8D8D604793}" destId="{240410F7-9788-4212-A5FB-09D8E1B5628E}" srcOrd="0" destOrd="0" presId="urn:microsoft.com/office/officeart/2008/layout/LinedList"/>
    <dgm:cxn modelId="{F8A4923D-0734-4E94-AD99-25628EF21A02}" type="presOf" srcId="{7495D269-DF7C-495A-A88D-416BB7EDF56E}" destId="{E5EEDE78-9E00-4F7A-BFA4-90142D0853D4}" srcOrd="0" destOrd="0" presId="urn:microsoft.com/office/officeart/2008/layout/LinedList"/>
    <dgm:cxn modelId="{4738866A-8AA2-4CDF-907F-1EF6C1188516}" srcId="{ECA5FD01-4EBB-46F5-817E-4A2880CB1196}" destId="{7495D269-DF7C-495A-A88D-416BB7EDF56E}" srcOrd="2" destOrd="0" parTransId="{BBD07884-F013-415C-8985-8D7C54BFF27C}" sibTransId="{7202E009-E70F-45D5-8ED2-8610660A9F95}"/>
    <dgm:cxn modelId="{2A4D5087-CCD0-45E3-A4B3-CA86D3D81157}" type="presOf" srcId="{891CF7CB-A1B7-406E-A1CA-BBF9B327FAE2}" destId="{0329C660-DCC4-42E1-A025-1D106321E6AF}" srcOrd="0" destOrd="0" presId="urn:microsoft.com/office/officeart/2008/layout/LinedList"/>
    <dgm:cxn modelId="{63C72D9B-3894-4E84-91BD-8DF34C64D13E}" type="presOf" srcId="{ECA5FD01-4EBB-46F5-817E-4A2880CB1196}" destId="{ED733A90-883F-4D9D-BCDE-CF1146100F6C}" srcOrd="0" destOrd="0" presId="urn:microsoft.com/office/officeart/2008/layout/LinedList"/>
    <dgm:cxn modelId="{A1D452AC-44F1-40E0-8EF9-DEEC071E4F70}" type="presOf" srcId="{BC30FDCC-A0D4-4CF4-B945-24436AB4DB78}" destId="{21162AAB-5026-4E0B-ACBB-279059A14BAF}" srcOrd="0" destOrd="0" presId="urn:microsoft.com/office/officeart/2008/layout/LinedList"/>
    <dgm:cxn modelId="{2C4DFBBB-39AA-4761-B0F3-D62B50C2EFA4}" srcId="{ECA5FD01-4EBB-46F5-817E-4A2880CB1196}" destId="{BC30FDCC-A0D4-4CF4-B945-24436AB4DB78}" srcOrd="3" destOrd="0" parTransId="{3C956260-1030-4E23-9C74-2E19FA56CA9D}" sibTransId="{BDFE58AB-7BFE-4AC0-9989-F8DC0B5FE0A5}"/>
    <dgm:cxn modelId="{568B09F8-AC32-4F7D-8209-983CF8CF2CE8}" srcId="{ECA5FD01-4EBB-46F5-817E-4A2880CB1196}" destId="{891CF7CB-A1B7-406E-A1CA-BBF9B327FAE2}" srcOrd="0" destOrd="0" parTransId="{DD92278A-9AB2-4AF9-B6AA-5E6E8E57109B}" sibTransId="{30F9212F-10DB-40AF-92C5-B8CBD1A98966}"/>
    <dgm:cxn modelId="{7CBD0EC6-60CB-4A8C-A6CC-9FA25C0FDDB4}" type="presParOf" srcId="{ED733A90-883F-4D9D-BCDE-CF1146100F6C}" destId="{C5361268-00BC-4E63-A02A-57ED6E13BCE3}" srcOrd="0" destOrd="0" presId="urn:microsoft.com/office/officeart/2008/layout/LinedList"/>
    <dgm:cxn modelId="{DC6183D9-4EEE-4904-AA21-436320DB5C99}" type="presParOf" srcId="{ED733A90-883F-4D9D-BCDE-CF1146100F6C}" destId="{EBB0F2C0-66A1-4301-B07A-7A38E9127565}" srcOrd="1" destOrd="0" presId="urn:microsoft.com/office/officeart/2008/layout/LinedList"/>
    <dgm:cxn modelId="{4832766C-2906-412F-B3CE-F55B5CC3B502}" type="presParOf" srcId="{EBB0F2C0-66A1-4301-B07A-7A38E9127565}" destId="{0329C660-DCC4-42E1-A025-1D106321E6AF}" srcOrd="0" destOrd="0" presId="urn:microsoft.com/office/officeart/2008/layout/LinedList"/>
    <dgm:cxn modelId="{FDFC9B7D-D39F-48FF-A3E9-3853C41B1A48}" type="presParOf" srcId="{EBB0F2C0-66A1-4301-B07A-7A38E9127565}" destId="{4F05EFE0-10EA-4182-9086-028DBA9D75AB}" srcOrd="1" destOrd="0" presId="urn:microsoft.com/office/officeart/2008/layout/LinedList"/>
    <dgm:cxn modelId="{A90AA31C-3B64-4388-BC18-E140D10DB23A}" type="presParOf" srcId="{ED733A90-883F-4D9D-BCDE-CF1146100F6C}" destId="{6F12EC26-60BE-4DC1-A821-36E6B3BE2519}" srcOrd="2" destOrd="0" presId="urn:microsoft.com/office/officeart/2008/layout/LinedList"/>
    <dgm:cxn modelId="{F2189A2F-3456-4299-8335-0AA1ACEDE84C}" type="presParOf" srcId="{ED733A90-883F-4D9D-BCDE-CF1146100F6C}" destId="{E0B3D249-9654-456B-879D-55CBE116A14A}" srcOrd="3" destOrd="0" presId="urn:microsoft.com/office/officeart/2008/layout/LinedList"/>
    <dgm:cxn modelId="{B33766CB-43AC-4668-9C81-EEAF4F35BB61}" type="presParOf" srcId="{E0B3D249-9654-456B-879D-55CBE116A14A}" destId="{240410F7-9788-4212-A5FB-09D8E1B5628E}" srcOrd="0" destOrd="0" presId="urn:microsoft.com/office/officeart/2008/layout/LinedList"/>
    <dgm:cxn modelId="{1BB2D5DE-2E07-4B46-9B8C-EA1453DEE2F0}" type="presParOf" srcId="{E0B3D249-9654-456B-879D-55CBE116A14A}" destId="{A2F4BAC8-DEC3-4596-8C4B-A54029378F84}" srcOrd="1" destOrd="0" presId="urn:microsoft.com/office/officeart/2008/layout/LinedList"/>
    <dgm:cxn modelId="{CAC54FE3-354B-4DBD-A973-7EF36DC59431}" type="presParOf" srcId="{ED733A90-883F-4D9D-BCDE-CF1146100F6C}" destId="{B571334D-44D1-4BDB-BD25-7A60D8F173D5}" srcOrd="4" destOrd="0" presId="urn:microsoft.com/office/officeart/2008/layout/LinedList"/>
    <dgm:cxn modelId="{CBBC629E-7050-48FF-9C18-B2757ACE0A99}" type="presParOf" srcId="{ED733A90-883F-4D9D-BCDE-CF1146100F6C}" destId="{FB134DC6-54D0-4FAE-9427-ADA1995E00A4}" srcOrd="5" destOrd="0" presId="urn:microsoft.com/office/officeart/2008/layout/LinedList"/>
    <dgm:cxn modelId="{B009B0A2-1D37-4303-97A2-3A28E27E7D2B}" type="presParOf" srcId="{FB134DC6-54D0-4FAE-9427-ADA1995E00A4}" destId="{E5EEDE78-9E00-4F7A-BFA4-90142D0853D4}" srcOrd="0" destOrd="0" presId="urn:microsoft.com/office/officeart/2008/layout/LinedList"/>
    <dgm:cxn modelId="{DA96D0FD-0007-4C7B-8AA4-ECA9D91328F6}" type="presParOf" srcId="{FB134DC6-54D0-4FAE-9427-ADA1995E00A4}" destId="{5B754BF6-E178-4248-BCF0-CCF3281CBD0D}" srcOrd="1" destOrd="0" presId="urn:microsoft.com/office/officeart/2008/layout/LinedList"/>
    <dgm:cxn modelId="{44BD9833-4A41-4EE0-99D9-0E06285B8BD8}" type="presParOf" srcId="{ED733A90-883F-4D9D-BCDE-CF1146100F6C}" destId="{33010F77-2716-4447-BE85-A343052D68C6}" srcOrd="6" destOrd="0" presId="urn:microsoft.com/office/officeart/2008/layout/LinedList"/>
    <dgm:cxn modelId="{29B9ED89-4966-40DE-85BC-41932A3AF8CB}" type="presParOf" srcId="{ED733A90-883F-4D9D-BCDE-CF1146100F6C}" destId="{0F6AC8D3-317A-4F7D-B68F-B504C654DA92}" srcOrd="7" destOrd="0" presId="urn:microsoft.com/office/officeart/2008/layout/LinedList"/>
    <dgm:cxn modelId="{649D6E44-6AD0-4880-97F3-1856F4A0E028}" type="presParOf" srcId="{0F6AC8D3-317A-4F7D-B68F-B504C654DA92}" destId="{21162AAB-5026-4E0B-ACBB-279059A14BAF}" srcOrd="0" destOrd="0" presId="urn:microsoft.com/office/officeart/2008/layout/LinedList"/>
    <dgm:cxn modelId="{DA157936-6143-4DE4-9D02-B5380892F566}" type="presParOf" srcId="{0F6AC8D3-317A-4F7D-B68F-B504C654DA92}" destId="{AD135D77-6B71-4E41-9A76-F28FF098DD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161BD5E-1B8A-4889-9A11-EE66DC2F274D}" type="doc">
      <dgm:prSet loTypeId="urn:microsoft.com/office/officeart/2005/8/layout/list1" loCatId="list" qsTypeId="urn:microsoft.com/office/officeart/2005/8/quickstyle/simple2" qsCatId="simple" csTypeId="urn:microsoft.com/office/officeart/2005/8/colors/accent1_2" csCatId="accent1"/>
      <dgm:spPr/>
      <dgm:t>
        <a:bodyPr/>
        <a:lstStyle/>
        <a:p>
          <a:endParaRPr lang="en-US"/>
        </a:p>
      </dgm:t>
    </dgm:pt>
    <dgm:pt modelId="{D5751C46-FEE2-45C9-92A0-1DBEA9AE2A6B}">
      <dgm:prSet/>
      <dgm:spPr/>
      <dgm:t>
        <a:bodyPr/>
        <a:lstStyle/>
        <a:p>
          <a:r>
            <a:rPr lang="en-GB"/>
            <a:t>Invasion of privacy</a:t>
          </a:r>
          <a:endParaRPr lang="en-US"/>
        </a:p>
      </dgm:t>
    </dgm:pt>
    <dgm:pt modelId="{68506ECE-7636-4C48-A26A-1284D8F71D0B}" type="parTrans" cxnId="{6AF9B1D6-A7CD-4C6A-8E85-1A527BBC365A}">
      <dgm:prSet/>
      <dgm:spPr/>
      <dgm:t>
        <a:bodyPr/>
        <a:lstStyle/>
        <a:p>
          <a:endParaRPr lang="en-US"/>
        </a:p>
      </dgm:t>
    </dgm:pt>
    <dgm:pt modelId="{3DC52FD0-585A-4CF1-A80D-BC13B0FC8B87}" type="sibTrans" cxnId="{6AF9B1D6-A7CD-4C6A-8E85-1A527BBC365A}">
      <dgm:prSet/>
      <dgm:spPr/>
      <dgm:t>
        <a:bodyPr/>
        <a:lstStyle/>
        <a:p>
          <a:endParaRPr lang="en-US"/>
        </a:p>
      </dgm:t>
    </dgm:pt>
    <dgm:pt modelId="{DE0A5A96-4D8F-4DC9-AB81-5C08B3631290}">
      <dgm:prSet/>
      <dgm:spPr/>
      <dgm:t>
        <a:bodyPr/>
        <a:lstStyle/>
        <a:p>
          <a:r>
            <a:rPr lang="en-GB"/>
            <a:t>Spamming</a:t>
          </a:r>
          <a:endParaRPr lang="en-US"/>
        </a:p>
      </dgm:t>
    </dgm:pt>
    <dgm:pt modelId="{4A665AE9-7252-4E57-B44B-87B8E32B5587}" type="parTrans" cxnId="{D93E70F2-2E5C-4C90-AB8C-8A3C91D1E48C}">
      <dgm:prSet/>
      <dgm:spPr/>
      <dgm:t>
        <a:bodyPr/>
        <a:lstStyle/>
        <a:p>
          <a:endParaRPr lang="en-US"/>
        </a:p>
      </dgm:t>
    </dgm:pt>
    <dgm:pt modelId="{FFD7E53F-CBAD-4884-B5FE-1711F3FB1958}" type="sibTrans" cxnId="{D93E70F2-2E5C-4C90-AB8C-8A3C91D1E48C}">
      <dgm:prSet/>
      <dgm:spPr/>
      <dgm:t>
        <a:bodyPr/>
        <a:lstStyle/>
        <a:p>
          <a:endParaRPr lang="en-US"/>
        </a:p>
      </dgm:t>
    </dgm:pt>
    <dgm:pt modelId="{43262C7B-B22B-43CB-A68D-54ABC3DDD153}">
      <dgm:prSet/>
      <dgm:spPr/>
      <dgm:t>
        <a:bodyPr/>
        <a:lstStyle/>
        <a:p>
          <a:r>
            <a:rPr lang="en-GB"/>
            <a:t>Online defamation</a:t>
          </a:r>
          <a:endParaRPr lang="en-US"/>
        </a:p>
      </dgm:t>
    </dgm:pt>
    <dgm:pt modelId="{0876AED0-D6CC-46F2-B2D3-1D424336F5F2}" type="parTrans" cxnId="{BB3318DB-44E4-41E6-BEEA-DB4EC008A2BA}">
      <dgm:prSet/>
      <dgm:spPr/>
      <dgm:t>
        <a:bodyPr/>
        <a:lstStyle/>
        <a:p>
          <a:endParaRPr lang="en-US"/>
        </a:p>
      </dgm:t>
    </dgm:pt>
    <dgm:pt modelId="{790A9FFA-EB58-4878-B050-14C87BA5DD4E}" type="sibTrans" cxnId="{BB3318DB-44E4-41E6-BEEA-DB4EC008A2BA}">
      <dgm:prSet/>
      <dgm:spPr/>
      <dgm:t>
        <a:bodyPr/>
        <a:lstStyle/>
        <a:p>
          <a:endParaRPr lang="en-US"/>
        </a:p>
      </dgm:t>
    </dgm:pt>
    <dgm:pt modelId="{FA8D2A53-DA0B-4649-A32D-DED45F66B101}">
      <dgm:prSet/>
      <dgm:spPr/>
      <dgm:t>
        <a:bodyPr/>
        <a:lstStyle/>
        <a:p>
          <a:r>
            <a:rPr lang="en-GB"/>
            <a:t>Stalking violence</a:t>
          </a:r>
          <a:endParaRPr lang="en-US"/>
        </a:p>
      </dgm:t>
    </dgm:pt>
    <dgm:pt modelId="{F0085086-5A9E-4B3C-B3AD-B57B9825039E}" type="parTrans" cxnId="{A00D1B9D-3164-4B72-86A4-2FF490F49BDB}">
      <dgm:prSet/>
      <dgm:spPr/>
      <dgm:t>
        <a:bodyPr/>
        <a:lstStyle/>
        <a:p>
          <a:endParaRPr lang="en-US"/>
        </a:p>
      </dgm:t>
    </dgm:pt>
    <dgm:pt modelId="{0460CA55-5FF1-4A7E-AF09-54E289860FD1}" type="sibTrans" cxnId="{A00D1B9D-3164-4B72-86A4-2FF490F49BDB}">
      <dgm:prSet/>
      <dgm:spPr/>
      <dgm:t>
        <a:bodyPr/>
        <a:lstStyle/>
        <a:p>
          <a:endParaRPr lang="en-US"/>
        </a:p>
      </dgm:t>
    </dgm:pt>
    <dgm:pt modelId="{D3D29CC0-1973-40A7-A5F7-8DCFDBF24D41}">
      <dgm:prSet/>
      <dgm:spPr/>
      <dgm:t>
        <a:bodyPr/>
        <a:lstStyle/>
        <a:p>
          <a:r>
            <a:rPr lang="en-GB"/>
            <a:t>Lecturers and teachers vulnerable to defamation </a:t>
          </a:r>
          <a:endParaRPr lang="en-US"/>
        </a:p>
      </dgm:t>
    </dgm:pt>
    <dgm:pt modelId="{68BCFF67-7615-4226-81F0-CE14A0BF69B3}" type="parTrans" cxnId="{F84E06D9-E4CE-45CB-8002-0C5E1B39D209}">
      <dgm:prSet/>
      <dgm:spPr/>
      <dgm:t>
        <a:bodyPr/>
        <a:lstStyle/>
        <a:p>
          <a:endParaRPr lang="en-US"/>
        </a:p>
      </dgm:t>
    </dgm:pt>
    <dgm:pt modelId="{9100E136-BC24-4C40-A650-00F731579F15}" type="sibTrans" cxnId="{F84E06D9-E4CE-45CB-8002-0C5E1B39D209}">
      <dgm:prSet/>
      <dgm:spPr/>
      <dgm:t>
        <a:bodyPr/>
        <a:lstStyle/>
        <a:p>
          <a:endParaRPr lang="en-US"/>
        </a:p>
      </dgm:t>
    </dgm:pt>
    <dgm:pt modelId="{D87A6BAA-EF07-4F23-BC24-FAD8BB7D9BB7}">
      <dgm:prSet/>
      <dgm:spPr/>
      <dgm:t>
        <a:bodyPr/>
        <a:lstStyle/>
        <a:p>
          <a:r>
            <a:rPr lang="en-GB"/>
            <a:t>Theft of personal identity also increasing </a:t>
          </a:r>
          <a:endParaRPr lang="en-US"/>
        </a:p>
      </dgm:t>
    </dgm:pt>
    <dgm:pt modelId="{21BC8FED-B3B1-4DE8-9EFB-781B27F4C1E7}" type="parTrans" cxnId="{1B60E15E-1F30-4015-B139-DBD3AF0E441F}">
      <dgm:prSet/>
      <dgm:spPr/>
      <dgm:t>
        <a:bodyPr/>
        <a:lstStyle/>
        <a:p>
          <a:endParaRPr lang="en-US"/>
        </a:p>
      </dgm:t>
    </dgm:pt>
    <dgm:pt modelId="{B714A5C3-0B64-4118-B9E8-2444CC964C24}" type="sibTrans" cxnId="{1B60E15E-1F30-4015-B139-DBD3AF0E441F}">
      <dgm:prSet/>
      <dgm:spPr/>
      <dgm:t>
        <a:bodyPr/>
        <a:lstStyle/>
        <a:p>
          <a:endParaRPr lang="en-US"/>
        </a:p>
      </dgm:t>
    </dgm:pt>
    <dgm:pt modelId="{9ABFC6A4-C0E0-47A5-9CAF-F81DF0359B9B}">
      <dgm:prSet/>
      <dgm:spPr/>
      <dgm:t>
        <a:bodyPr/>
        <a:lstStyle/>
        <a:p>
          <a:r>
            <a:rPr lang="en-GB"/>
            <a:t>Older people more concerned, but young people at greater risk</a:t>
          </a:r>
          <a:endParaRPr lang="en-US"/>
        </a:p>
      </dgm:t>
    </dgm:pt>
    <dgm:pt modelId="{515C2557-F786-4466-A2B2-66922414B4A8}" type="parTrans" cxnId="{3C120AA5-8099-4C47-AE33-9011E59CF086}">
      <dgm:prSet/>
      <dgm:spPr/>
      <dgm:t>
        <a:bodyPr/>
        <a:lstStyle/>
        <a:p>
          <a:endParaRPr lang="en-US"/>
        </a:p>
      </dgm:t>
    </dgm:pt>
    <dgm:pt modelId="{C39474F2-E7E2-407A-976E-6A3CC54CE4F8}" type="sibTrans" cxnId="{3C120AA5-8099-4C47-AE33-9011E59CF086}">
      <dgm:prSet/>
      <dgm:spPr/>
      <dgm:t>
        <a:bodyPr/>
        <a:lstStyle/>
        <a:p>
          <a:endParaRPr lang="en-US"/>
        </a:p>
      </dgm:t>
    </dgm:pt>
    <dgm:pt modelId="{7B598D03-9801-4A37-9884-5764D6477073}" type="pres">
      <dgm:prSet presAssocID="{1161BD5E-1B8A-4889-9A11-EE66DC2F274D}" presName="linear" presStyleCnt="0">
        <dgm:presLayoutVars>
          <dgm:dir/>
          <dgm:animLvl val="lvl"/>
          <dgm:resizeHandles val="exact"/>
        </dgm:presLayoutVars>
      </dgm:prSet>
      <dgm:spPr/>
    </dgm:pt>
    <dgm:pt modelId="{3EA3EB26-B8FE-4E4E-A165-D08BE4445822}" type="pres">
      <dgm:prSet presAssocID="{D5751C46-FEE2-45C9-92A0-1DBEA9AE2A6B}" presName="parentLin" presStyleCnt="0"/>
      <dgm:spPr/>
    </dgm:pt>
    <dgm:pt modelId="{B7D094E9-2282-4794-BA9A-A221AE3D03D6}" type="pres">
      <dgm:prSet presAssocID="{D5751C46-FEE2-45C9-92A0-1DBEA9AE2A6B}" presName="parentLeftMargin" presStyleLbl="node1" presStyleIdx="0" presStyleCnt="3"/>
      <dgm:spPr/>
    </dgm:pt>
    <dgm:pt modelId="{57D6C8CE-EEC0-4158-8D5C-0F875186CD79}" type="pres">
      <dgm:prSet presAssocID="{D5751C46-FEE2-45C9-92A0-1DBEA9AE2A6B}" presName="parentText" presStyleLbl="node1" presStyleIdx="0" presStyleCnt="3">
        <dgm:presLayoutVars>
          <dgm:chMax val="0"/>
          <dgm:bulletEnabled val="1"/>
        </dgm:presLayoutVars>
      </dgm:prSet>
      <dgm:spPr/>
    </dgm:pt>
    <dgm:pt modelId="{1A0ECF2E-4F49-4C05-A99C-96F5518945FA}" type="pres">
      <dgm:prSet presAssocID="{D5751C46-FEE2-45C9-92A0-1DBEA9AE2A6B}" presName="negativeSpace" presStyleCnt="0"/>
      <dgm:spPr/>
    </dgm:pt>
    <dgm:pt modelId="{2FFDA83F-B21E-4706-B112-35B54010210E}" type="pres">
      <dgm:prSet presAssocID="{D5751C46-FEE2-45C9-92A0-1DBEA9AE2A6B}" presName="childText" presStyleLbl="conFgAcc1" presStyleIdx="0" presStyleCnt="3">
        <dgm:presLayoutVars>
          <dgm:bulletEnabled val="1"/>
        </dgm:presLayoutVars>
      </dgm:prSet>
      <dgm:spPr/>
    </dgm:pt>
    <dgm:pt modelId="{F08FD84C-4264-4FFB-AAA4-96F7C77F637D}" type="pres">
      <dgm:prSet presAssocID="{3DC52FD0-585A-4CF1-A80D-BC13B0FC8B87}" presName="spaceBetweenRectangles" presStyleCnt="0"/>
      <dgm:spPr/>
    </dgm:pt>
    <dgm:pt modelId="{A98B81BA-8E0C-41B0-B8CA-82B1E635B55B}" type="pres">
      <dgm:prSet presAssocID="{D3D29CC0-1973-40A7-A5F7-8DCFDBF24D41}" presName="parentLin" presStyleCnt="0"/>
      <dgm:spPr/>
    </dgm:pt>
    <dgm:pt modelId="{9A42FF3B-0AE5-4174-9858-ACB41D774086}" type="pres">
      <dgm:prSet presAssocID="{D3D29CC0-1973-40A7-A5F7-8DCFDBF24D41}" presName="parentLeftMargin" presStyleLbl="node1" presStyleIdx="0" presStyleCnt="3"/>
      <dgm:spPr/>
    </dgm:pt>
    <dgm:pt modelId="{5E5FF275-0F39-4715-A408-BF2C33AE1483}" type="pres">
      <dgm:prSet presAssocID="{D3D29CC0-1973-40A7-A5F7-8DCFDBF24D41}" presName="parentText" presStyleLbl="node1" presStyleIdx="1" presStyleCnt="3">
        <dgm:presLayoutVars>
          <dgm:chMax val="0"/>
          <dgm:bulletEnabled val="1"/>
        </dgm:presLayoutVars>
      </dgm:prSet>
      <dgm:spPr/>
    </dgm:pt>
    <dgm:pt modelId="{2428906A-D951-4F9D-A57F-E7811CA752FA}" type="pres">
      <dgm:prSet presAssocID="{D3D29CC0-1973-40A7-A5F7-8DCFDBF24D41}" presName="negativeSpace" presStyleCnt="0"/>
      <dgm:spPr/>
    </dgm:pt>
    <dgm:pt modelId="{5C68CA16-4F0C-4DF8-813C-1AE217F83B52}" type="pres">
      <dgm:prSet presAssocID="{D3D29CC0-1973-40A7-A5F7-8DCFDBF24D41}" presName="childText" presStyleLbl="conFgAcc1" presStyleIdx="1" presStyleCnt="3">
        <dgm:presLayoutVars>
          <dgm:bulletEnabled val="1"/>
        </dgm:presLayoutVars>
      </dgm:prSet>
      <dgm:spPr/>
    </dgm:pt>
    <dgm:pt modelId="{83C2E742-3466-4093-B0BF-C4674BFC10B3}" type="pres">
      <dgm:prSet presAssocID="{9100E136-BC24-4C40-A650-00F731579F15}" presName="spaceBetweenRectangles" presStyleCnt="0"/>
      <dgm:spPr/>
    </dgm:pt>
    <dgm:pt modelId="{A31A05F5-79DB-43D0-9E3B-C0FF659FCA84}" type="pres">
      <dgm:prSet presAssocID="{D87A6BAA-EF07-4F23-BC24-FAD8BB7D9BB7}" presName="parentLin" presStyleCnt="0"/>
      <dgm:spPr/>
    </dgm:pt>
    <dgm:pt modelId="{31902BA2-73B2-48E8-AB9E-04391561D007}" type="pres">
      <dgm:prSet presAssocID="{D87A6BAA-EF07-4F23-BC24-FAD8BB7D9BB7}" presName="parentLeftMargin" presStyleLbl="node1" presStyleIdx="1" presStyleCnt="3"/>
      <dgm:spPr/>
    </dgm:pt>
    <dgm:pt modelId="{43AACA88-3917-4C9F-96D3-95844EC1454C}" type="pres">
      <dgm:prSet presAssocID="{D87A6BAA-EF07-4F23-BC24-FAD8BB7D9BB7}" presName="parentText" presStyleLbl="node1" presStyleIdx="2" presStyleCnt="3">
        <dgm:presLayoutVars>
          <dgm:chMax val="0"/>
          <dgm:bulletEnabled val="1"/>
        </dgm:presLayoutVars>
      </dgm:prSet>
      <dgm:spPr/>
    </dgm:pt>
    <dgm:pt modelId="{D33FAC0E-C685-4C4F-BB2B-4E7ABE113968}" type="pres">
      <dgm:prSet presAssocID="{D87A6BAA-EF07-4F23-BC24-FAD8BB7D9BB7}" presName="negativeSpace" presStyleCnt="0"/>
      <dgm:spPr/>
    </dgm:pt>
    <dgm:pt modelId="{2D97D17C-5455-4BA4-97EF-CF97BB3960EF}" type="pres">
      <dgm:prSet presAssocID="{D87A6BAA-EF07-4F23-BC24-FAD8BB7D9BB7}" presName="childText" presStyleLbl="conFgAcc1" presStyleIdx="2" presStyleCnt="3">
        <dgm:presLayoutVars>
          <dgm:bulletEnabled val="1"/>
        </dgm:presLayoutVars>
      </dgm:prSet>
      <dgm:spPr/>
    </dgm:pt>
  </dgm:ptLst>
  <dgm:cxnLst>
    <dgm:cxn modelId="{1B60E15E-1F30-4015-B139-DBD3AF0E441F}" srcId="{1161BD5E-1B8A-4889-9A11-EE66DC2F274D}" destId="{D87A6BAA-EF07-4F23-BC24-FAD8BB7D9BB7}" srcOrd="2" destOrd="0" parTransId="{21BC8FED-B3B1-4DE8-9EFB-781B27F4C1E7}" sibTransId="{B714A5C3-0B64-4118-B9E8-2444CC964C24}"/>
    <dgm:cxn modelId="{7EACAB45-321D-4744-9113-02A14C4FFE58}" type="presOf" srcId="{D5751C46-FEE2-45C9-92A0-1DBEA9AE2A6B}" destId="{B7D094E9-2282-4794-BA9A-A221AE3D03D6}" srcOrd="0" destOrd="0" presId="urn:microsoft.com/office/officeart/2005/8/layout/list1"/>
    <dgm:cxn modelId="{B6DA7576-0B21-46D5-8AC3-47294494CCF0}" type="presOf" srcId="{43262C7B-B22B-43CB-A68D-54ABC3DDD153}" destId="{2FFDA83F-B21E-4706-B112-35B54010210E}" srcOrd="0" destOrd="1" presId="urn:microsoft.com/office/officeart/2005/8/layout/list1"/>
    <dgm:cxn modelId="{F7314E83-2D2B-4D17-92FB-074692AEF561}" type="presOf" srcId="{D87A6BAA-EF07-4F23-BC24-FAD8BB7D9BB7}" destId="{43AACA88-3917-4C9F-96D3-95844EC1454C}" srcOrd="1" destOrd="0" presId="urn:microsoft.com/office/officeart/2005/8/layout/list1"/>
    <dgm:cxn modelId="{BB807B85-C39C-45FA-B614-B2EF00E5F7AF}" type="presOf" srcId="{1161BD5E-1B8A-4889-9A11-EE66DC2F274D}" destId="{7B598D03-9801-4A37-9884-5764D6477073}" srcOrd="0" destOrd="0" presId="urn:microsoft.com/office/officeart/2005/8/layout/list1"/>
    <dgm:cxn modelId="{7BC3E18D-17EE-414A-8F14-5276B25DD659}" type="presOf" srcId="{9ABFC6A4-C0E0-47A5-9CAF-F81DF0359B9B}" destId="{2D97D17C-5455-4BA4-97EF-CF97BB3960EF}" srcOrd="0" destOrd="0" presId="urn:microsoft.com/office/officeart/2005/8/layout/list1"/>
    <dgm:cxn modelId="{A00D1B9D-3164-4B72-86A4-2FF490F49BDB}" srcId="{D5751C46-FEE2-45C9-92A0-1DBEA9AE2A6B}" destId="{FA8D2A53-DA0B-4649-A32D-DED45F66B101}" srcOrd="2" destOrd="0" parTransId="{F0085086-5A9E-4B3C-B3AD-B57B9825039E}" sibTransId="{0460CA55-5FF1-4A7E-AF09-54E289860FD1}"/>
    <dgm:cxn modelId="{A4E6149F-D6CF-48FF-B654-7D4E36538F1C}" type="presOf" srcId="{D3D29CC0-1973-40A7-A5F7-8DCFDBF24D41}" destId="{9A42FF3B-0AE5-4174-9858-ACB41D774086}" srcOrd="0" destOrd="0" presId="urn:microsoft.com/office/officeart/2005/8/layout/list1"/>
    <dgm:cxn modelId="{3C120AA5-8099-4C47-AE33-9011E59CF086}" srcId="{D87A6BAA-EF07-4F23-BC24-FAD8BB7D9BB7}" destId="{9ABFC6A4-C0E0-47A5-9CAF-F81DF0359B9B}" srcOrd="0" destOrd="0" parTransId="{515C2557-F786-4466-A2B2-66922414B4A8}" sibTransId="{C39474F2-E7E2-407A-976E-6A3CC54CE4F8}"/>
    <dgm:cxn modelId="{D44C40B2-0CB8-4B05-B434-9D0FB0723CFA}" type="presOf" srcId="{D5751C46-FEE2-45C9-92A0-1DBEA9AE2A6B}" destId="{57D6C8CE-EEC0-4158-8D5C-0F875186CD79}" srcOrd="1" destOrd="0" presId="urn:microsoft.com/office/officeart/2005/8/layout/list1"/>
    <dgm:cxn modelId="{28A241BB-680E-49E9-AFB0-8FDB0D496A3E}" type="presOf" srcId="{D3D29CC0-1973-40A7-A5F7-8DCFDBF24D41}" destId="{5E5FF275-0F39-4715-A408-BF2C33AE1483}" srcOrd="1" destOrd="0" presId="urn:microsoft.com/office/officeart/2005/8/layout/list1"/>
    <dgm:cxn modelId="{6AF9B1D6-A7CD-4C6A-8E85-1A527BBC365A}" srcId="{1161BD5E-1B8A-4889-9A11-EE66DC2F274D}" destId="{D5751C46-FEE2-45C9-92A0-1DBEA9AE2A6B}" srcOrd="0" destOrd="0" parTransId="{68506ECE-7636-4C48-A26A-1284D8F71D0B}" sibTransId="{3DC52FD0-585A-4CF1-A80D-BC13B0FC8B87}"/>
    <dgm:cxn modelId="{F84E06D9-E4CE-45CB-8002-0C5E1B39D209}" srcId="{1161BD5E-1B8A-4889-9A11-EE66DC2F274D}" destId="{D3D29CC0-1973-40A7-A5F7-8DCFDBF24D41}" srcOrd="1" destOrd="0" parTransId="{68BCFF67-7615-4226-81F0-CE14A0BF69B3}" sibTransId="{9100E136-BC24-4C40-A650-00F731579F15}"/>
    <dgm:cxn modelId="{BB3318DB-44E4-41E6-BEEA-DB4EC008A2BA}" srcId="{D5751C46-FEE2-45C9-92A0-1DBEA9AE2A6B}" destId="{43262C7B-B22B-43CB-A68D-54ABC3DDD153}" srcOrd="1" destOrd="0" parTransId="{0876AED0-D6CC-46F2-B2D3-1D424336F5F2}" sibTransId="{790A9FFA-EB58-4878-B050-14C87BA5DD4E}"/>
    <dgm:cxn modelId="{F90624DB-4FD5-4C8B-9D25-2F438FF2B105}" type="presOf" srcId="{D87A6BAA-EF07-4F23-BC24-FAD8BB7D9BB7}" destId="{31902BA2-73B2-48E8-AB9E-04391561D007}" srcOrd="0" destOrd="0" presId="urn:microsoft.com/office/officeart/2005/8/layout/list1"/>
    <dgm:cxn modelId="{4FC07EE7-7A19-4C3B-BFCA-6AF668886B92}" type="presOf" srcId="{DE0A5A96-4D8F-4DC9-AB81-5C08B3631290}" destId="{2FFDA83F-B21E-4706-B112-35B54010210E}" srcOrd="0" destOrd="0" presId="urn:microsoft.com/office/officeart/2005/8/layout/list1"/>
    <dgm:cxn modelId="{F5BBB1EF-8DCE-488D-8F9B-BB31EDBC8AEE}" type="presOf" srcId="{FA8D2A53-DA0B-4649-A32D-DED45F66B101}" destId="{2FFDA83F-B21E-4706-B112-35B54010210E}" srcOrd="0" destOrd="2" presId="urn:microsoft.com/office/officeart/2005/8/layout/list1"/>
    <dgm:cxn modelId="{D93E70F2-2E5C-4C90-AB8C-8A3C91D1E48C}" srcId="{D5751C46-FEE2-45C9-92A0-1DBEA9AE2A6B}" destId="{DE0A5A96-4D8F-4DC9-AB81-5C08B3631290}" srcOrd="0" destOrd="0" parTransId="{4A665AE9-7252-4E57-B44B-87B8E32B5587}" sibTransId="{FFD7E53F-CBAD-4884-B5FE-1711F3FB1958}"/>
    <dgm:cxn modelId="{277A6BF7-4245-4160-B522-68AC73A03DC7}" type="presParOf" srcId="{7B598D03-9801-4A37-9884-5764D6477073}" destId="{3EA3EB26-B8FE-4E4E-A165-D08BE4445822}" srcOrd="0" destOrd="0" presId="urn:microsoft.com/office/officeart/2005/8/layout/list1"/>
    <dgm:cxn modelId="{47D9528D-E6D2-4CBE-9FA5-767CC4D92222}" type="presParOf" srcId="{3EA3EB26-B8FE-4E4E-A165-D08BE4445822}" destId="{B7D094E9-2282-4794-BA9A-A221AE3D03D6}" srcOrd="0" destOrd="0" presId="urn:microsoft.com/office/officeart/2005/8/layout/list1"/>
    <dgm:cxn modelId="{32E46BFE-6AAE-4E37-96D6-2B686C94980B}" type="presParOf" srcId="{3EA3EB26-B8FE-4E4E-A165-D08BE4445822}" destId="{57D6C8CE-EEC0-4158-8D5C-0F875186CD79}" srcOrd="1" destOrd="0" presId="urn:microsoft.com/office/officeart/2005/8/layout/list1"/>
    <dgm:cxn modelId="{6A349F4B-1046-4C84-9C04-86E02486BFFA}" type="presParOf" srcId="{7B598D03-9801-4A37-9884-5764D6477073}" destId="{1A0ECF2E-4F49-4C05-A99C-96F5518945FA}" srcOrd="1" destOrd="0" presId="urn:microsoft.com/office/officeart/2005/8/layout/list1"/>
    <dgm:cxn modelId="{2D759485-B53C-478C-BF3C-43972B27C858}" type="presParOf" srcId="{7B598D03-9801-4A37-9884-5764D6477073}" destId="{2FFDA83F-B21E-4706-B112-35B54010210E}" srcOrd="2" destOrd="0" presId="urn:microsoft.com/office/officeart/2005/8/layout/list1"/>
    <dgm:cxn modelId="{103C9B75-47B6-471B-B9FD-B0E1D631F39F}" type="presParOf" srcId="{7B598D03-9801-4A37-9884-5764D6477073}" destId="{F08FD84C-4264-4FFB-AAA4-96F7C77F637D}" srcOrd="3" destOrd="0" presId="urn:microsoft.com/office/officeart/2005/8/layout/list1"/>
    <dgm:cxn modelId="{D78E9E76-9198-4009-AF61-54EDA919F86A}" type="presParOf" srcId="{7B598D03-9801-4A37-9884-5764D6477073}" destId="{A98B81BA-8E0C-41B0-B8CA-82B1E635B55B}" srcOrd="4" destOrd="0" presId="urn:microsoft.com/office/officeart/2005/8/layout/list1"/>
    <dgm:cxn modelId="{0CAF52BA-05DA-42A2-B43D-3822E4E31D47}" type="presParOf" srcId="{A98B81BA-8E0C-41B0-B8CA-82B1E635B55B}" destId="{9A42FF3B-0AE5-4174-9858-ACB41D774086}" srcOrd="0" destOrd="0" presId="urn:microsoft.com/office/officeart/2005/8/layout/list1"/>
    <dgm:cxn modelId="{9F5C772E-5FE2-4851-AA29-A1EE5F76BCAC}" type="presParOf" srcId="{A98B81BA-8E0C-41B0-B8CA-82B1E635B55B}" destId="{5E5FF275-0F39-4715-A408-BF2C33AE1483}" srcOrd="1" destOrd="0" presId="urn:microsoft.com/office/officeart/2005/8/layout/list1"/>
    <dgm:cxn modelId="{6AF738F7-7E23-4FF5-AE9C-A7E81E7BC788}" type="presParOf" srcId="{7B598D03-9801-4A37-9884-5764D6477073}" destId="{2428906A-D951-4F9D-A57F-E7811CA752FA}" srcOrd="5" destOrd="0" presId="urn:microsoft.com/office/officeart/2005/8/layout/list1"/>
    <dgm:cxn modelId="{0C0C6B7B-2959-4769-947A-924B0E820E62}" type="presParOf" srcId="{7B598D03-9801-4A37-9884-5764D6477073}" destId="{5C68CA16-4F0C-4DF8-813C-1AE217F83B52}" srcOrd="6" destOrd="0" presId="urn:microsoft.com/office/officeart/2005/8/layout/list1"/>
    <dgm:cxn modelId="{1922047E-5985-44B7-8A32-5F734626B17A}" type="presParOf" srcId="{7B598D03-9801-4A37-9884-5764D6477073}" destId="{83C2E742-3466-4093-B0BF-C4674BFC10B3}" srcOrd="7" destOrd="0" presId="urn:microsoft.com/office/officeart/2005/8/layout/list1"/>
    <dgm:cxn modelId="{4FDB557F-E316-46BC-8ACE-46CC1B4A40BB}" type="presParOf" srcId="{7B598D03-9801-4A37-9884-5764D6477073}" destId="{A31A05F5-79DB-43D0-9E3B-C0FF659FCA84}" srcOrd="8" destOrd="0" presId="urn:microsoft.com/office/officeart/2005/8/layout/list1"/>
    <dgm:cxn modelId="{DB5357B1-A0E3-4138-8671-BEF00C5150A1}" type="presParOf" srcId="{A31A05F5-79DB-43D0-9E3B-C0FF659FCA84}" destId="{31902BA2-73B2-48E8-AB9E-04391561D007}" srcOrd="0" destOrd="0" presId="urn:microsoft.com/office/officeart/2005/8/layout/list1"/>
    <dgm:cxn modelId="{857F7608-D79E-4389-94D6-98C76BC8EC34}" type="presParOf" srcId="{A31A05F5-79DB-43D0-9E3B-C0FF659FCA84}" destId="{43AACA88-3917-4C9F-96D3-95844EC1454C}" srcOrd="1" destOrd="0" presId="urn:microsoft.com/office/officeart/2005/8/layout/list1"/>
    <dgm:cxn modelId="{BEFDBEDB-7C38-44C6-BDF7-8E68413738F4}" type="presParOf" srcId="{7B598D03-9801-4A37-9884-5764D6477073}" destId="{D33FAC0E-C685-4C4F-BB2B-4E7ABE113968}" srcOrd="9" destOrd="0" presId="urn:microsoft.com/office/officeart/2005/8/layout/list1"/>
    <dgm:cxn modelId="{030AD838-0F68-4766-8868-C1D11E080E61}" type="presParOf" srcId="{7B598D03-9801-4A37-9884-5764D6477073}" destId="{2D97D17C-5455-4BA4-97EF-CF97BB3960EF}"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6DC0B078-1DB4-463D-81CE-F28BA5BD4D78}"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4C3AE387-041E-4D9E-9C45-636AFDF7F91F}">
      <dgm:prSet/>
      <dgm:spPr/>
      <dgm:t>
        <a:bodyPr/>
        <a:lstStyle/>
        <a:p>
          <a:r>
            <a:rPr lang="en-GB"/>
            <a:t>Pornography was the force that propelled the rapid growth of the Internet </a:t>
          </a:r>
          <a:endParaRPr lang="en-US"/>
        </a:p>
      </dgm:t>
    </dgm:pt>
    <dgm:pt modelId="{75323646-E335-4476-B14F-ABD11D7962BA}" type="parTrans" cxnId="{6AFDD605-3E0A-4268-BB22-EC78D6ECD975}">
      <dgm:prSet/>
      <dgm:spPr/>
      <dgm:t>
        <a:bodyPr/>
        <a:lstStyle/>
        <a:p>
          <a:endParaRPr lang="en-US"/>
        </a:p>
      </dgm:t>
    </dgm:pt>
    <dgm:pt modelId="{10910A49-C998-421B-8A80-55E08A4193B8}" type="sibTrans" cxnId="{6AFDD605-3E0A-4268-BB22-EC78D6ECD975}">
      <dgm:prSet/>
      <dgm:spPr/>
      <dgm:t>
        <a:bodyPr/>
        <a:lstStyle/>
        <a:p>
          <a:endParaRPr lang="en-US"/>
        </a:p>
      </dgm:t>
    </dgm:pt>
    <dgm:pt modelId="{4E399F58-C3C9-4DC4-9E5D-8622A6FBFD71}">
      <dgm:prSet/>
      <dgm:spPr/>
      <dgm:t>
        <a:bodyPr/>
        <a:lstStyle/>
        <a:p>
          <a:r>
            <a:rPr lang="en-GB"/>
            <a:t>The issue of online paedophilia is largely kept in the public eye (news values)</a:t>
          </a:r>
          <a:endParaRPr lang="en-US"/>
        </a:p>
      </dgm:t>
    </dgm:pt>
    <dgm:pt modelId="{FA39AAAD-58E0-4C3F-80F6-B05ADC17A802}" type="parTrans" cxnId="{9B45CCA8-AAA8-4B4C-92BC-AF823B78D8E5}">
      <dgm:prSet/>
      <dgm:spPr/>
      <dgm:t>
        <a:bodyPr/>
        <a:lstStyle/>
        <a:p>
          <a:endParaRPr lang="en-US"/>
        </a:p>
      </dgm:t>
    </dgm:pt>
    <dgm:pt modelId="{2EAA5EB6-260C-488D-971A-8FC6B5BA0227}" type="sibTrans" cxnId="{9B45CCA8-AAA8-4B4C-92BC-AF823B78D8E5}">
      <dgm:prSet/>
      <dgm:spPr/>
      <dgm:t>
        <a:bodyPr/>
        <a:lstStyle/>
        <a:p>
          <a:endParaRPr lang="en-US"/>
        </a:p>
      </dgm:t>
    </dgm:pt>
    <dgm:pt modelId="{10BD280D-496E-49C2-8C60-F5FD117E1A8A}">
      <dgm:prSet/>
      <dgm:spPr/>
      <dgm:t>
        <a:bodyPr/>
        <a:lstStyle/>
        <a:p>
          <a:r>
            <a:rPr lang="en-GB"/>
            <a:t>Many believe the police have taken too long to address child sex abuse and that they play catch-up to online offenders</a:t>
          </a:r>
          <a:endParaRPr lang="en-US"/>
        </a:p>
      </dgm:t>
    </dgm:pt>
    <dgm:pt modelId="{D7C48680-D83A-4BC4-B73F-FB40D3587F52}" type="parTrans" cxnId="{87D3EAF0-9822-4036-ADAE-CC47127E0453}">
      <dgm:prSet/>
      <dgm:spPr/>
      <dgm:t>
        <a:bodyPr/>
        <a:lstStyle/>
        <a:p>
          <a:endParaRPr lang="en-US"/>
        </a:p>
      </dgm:t>
    </dgm:pt>
    <dgm:pt modelId="{FD0959E3-3F9D-45CC-A808-7E8A9BDB07E0}" type="sibTrans" cxnId="{87D3EAF0-9822-4036-ADAE-CC47127E0453}">
      <dgm:prSet/>
      <dgm:spPr/>
      <dgm:t>
        <a:bodyPr/>
        <a:lstStyle/>
        <a:p>
          <a:endParaRPr lang="en-US"/>
        </a:p>
      </dgm:t>
    </dgm:pt>
    <dgm:pt modelId="{895EA097-C89E-4D4E-BC5C-8E856B098637}">
      <dgm:prSet/>
      <dgm:spPr/>
      <dgm:t>
        <a:bodyPr/>
        <a:lstStyle/>
        <a:p>
          <a:r>
            <a:rPr lang="en-GB"/>
            <a:t>Policing child sexual abuse is now more proactive with CEOP taking a leading role</a:t>
          </a:r>
          <a:endParaRPr lang="en-US"/>
        </a:p>
      </dgm:t>
    </dgm:pt>
    <dgm:pt modelId="{54672B13-95B1-430A-866C-7DEFC5C58692}" type="parTrans" cxnId="{7FB681D1-908D-4C59-A203-AE0568CF49B8}">
      <dgm:prSet/>
      <dgm:spPr/>
      <dgm:t>
        <a:bodyPr/>
        <a:lstStyle/>
        <a:p>
          <a:endParaRPr lang="en-US"/>
        </a:p>
      </dgm:t>
    </dgm:pt>
    <dgm:pt modelId="{D5E39980-2CE7-4CCA-B152-9978C519A5A6}" type="sibTrans" cxnId="{7FB681D1-908D-4C59-A203-AE0568CF49B8}">
      <dgm:prSet/>
      <dgm:spPr/>
      <dgm:t>
        <a:bodyPr/>
        <a:lstStyle/>
        <a:p>
          <a:endParaRPr lang="en-US"/>
        </a:p>
      </dgm:t>
    </dgm:pt>
    <dgm:pt modelId="{0F570DC5-5A54-4F2F-840E-1B415E0D795A}">
      <dgm:prSet/>
      <dgm:spPr/>
      <dgm:t>
        <a:bodyPr/>
        <a:lstStyle/>
        <a:p>
          <a:r>
            <a:rPr lang="en-GB"/>
            <a:t>Legal difficulties surrounding the term ‘grooming’ – is thinking about sexual acts, the same as committing them? </a:t>
          </a:r>
          <a:endParaRPr lang="en-US"/>
        </a:p>
      </dgm:t>
    </dgm:pt>
    <dgm:pt modelId="{5AE1AA1F-5EF9-41B1-9DEA-281367B4E169}" type="parTrans" cxnId="{9E7D5602-366A-48B9-88C9-973132FD58C2}">
      <dgm:prSet/>
      <dgm:spPr/>
      <dgm:t>
        <a:bodyPr/>
        <a:lstStyle/>
        <a:p>
          <a:endParaRPr lang="en-US"/>
        </a:p>
      </dgm:t>
    </dgm:pt>
    <dgm:pt modelId="{2225BF04-4624-406A-A19B-4A16B1980F6E}" type="sibTrans" cxnId="{9E7D5602-366A-48B9-88C9-973132FD58C2}">
      <dgm:prSet/>
      <dgm:spPr/>
      <dgm:t>
        <a:bodyPr/>
        <a:lstStyle/>
        <a:p>
          <a:endParaRPr lang="en-US"/>
        </a:p>
      </dgm:t>
    </dgm:pt>
    <dgm:pt modelId="{C9B6B438-53F9-4468-98D1-0B5DE29922DA}" type="pres">
      <dgm:prSet presAssocID="{6DC0B078-1DB4-463D-81CE-F28BA5BD4D78}" presName="vert0" presStyleCnt="0">
        <dgm:presLayoutVars>
          <dgm:dir/>
          <dgm:animOne val="branch"/>
          <dgm:animLvl val="lvl"/>
        </dgm:presLayoutVars>
      </dgm:prSet>
      <dgm:spPr/>
    </dgm:pt>
    <dgm:pt modelId="{2C88428D-BF0F-408C-B978-26546EB0EC38}" type="pres">
      <dgm:prSet presAssocID="{4C3AE387-041E-4D9E-9C45-636AFDF7F91F}" presName="thickLine" presStyleLbl="alignNode1" presStyleIdx="0" presStyleCnt="5"/>
      <dgm:spPr/>
    </dgm:pt>
    <dgm:pt modelId="{EA162440-2BE5-4D1E-90FF-CA37E8E4CE8E}" type="pres">
      <dgm:prSet presAssocID="{4C3AE387-041E-4D9E-9C45-636AFDF7F91F}" presName="horz1" presStyleCnt="0"/>
      <dgm:spPr/>
    </dgm:pt>
    <dgm:pt modelId="{F0EB858B-8AE4-4461-B644-5ECF0FF02C79}" type="pres">
      <dgm:prSet presAssocID="{4C3AE387-041E-4D9E-9C45-636AFDF7F91F}" presName="tx1" presStyleLbl="revTx" presStyleIdx="0" presStyleCnt="5"/>
      <dgm:spPr/>
    </dgm:pt>
    <dgm:pt modelId="{8707BD67-26A9-4D46-8BB0-0D68567BC868}" type="pres">
      <dgm:prSet presAssocID="{4C3AE387-041E-4D9E-9C45-636AFDF7F91F}" presName="vert1" presStyleCnt="0"/>
      <dgm:spPr/>
    </dgm:pt>
    <dgm:pt modelId="{F12B77C5-7F86-43AF-AD41-AF2B51C0E3C2}" type="pres">
      <dgm:prSet presAssocID="{4E399F58-C3C9-4DC4-9E5D-8622A6FBFD71}" presName="thickLine" presStyleLbl="alignNode1" presStyleIdx="1" presStyleCnt="5"/>
      <dgm:spPr/>
    </dgm:pt>
    <dgm:pt modelId="{6BB949B3-57A3-48B9-AE07-29A1AA21331B}" type="pres">
      <dgm:prSet presAssocID="{4E399F58-C3C9-4DC4-9E5D-8622A6FBFD71}" presName="horz1" presStyleCnt="0"/>
      <dgm:spPr/>
    </dgm:pt>
    <dgm:pt modelId="{1BBA79AF-CC71-4E18-A83F-793735E297B9}" type="pres">
      <dgm:prSet presAssocID="{4E399F58-C3C9-4DC4-9E5D-8622A6FBFD71}" presName="tx1" presStyleLbl="revTx" presStyleIdx="1" presStyleCnt="5"/>
      <dgm:spPr/>
    </dgm:pt>
    <dgm:pt modelId="{0B5AD192-1E62-4CAF-862C-27A67E7978C9}" type="pres">
      <dgm:prSet presAssocID="{4E399F58-C3C9-4DC4-9E5D-8622A6FBFD71}" presName="vert1" presStyleCnt="0"/>
      <dgm:spPr/>
    </dgm:pt>
    <dgm:pt modelId="{3910ED89-AC3C-419D-A56A-32C14FB36C17}" type="pres">
      <dgm:prSet presAssocID="{10BD280D-496E-49C2-8C60-F5FD117E1A8A}" presName="thickLine" presStyleLbl="alignNode1" presStyleIdx="2" presStyleCnt="5"/>
      <dgm:spPr/>
    </dgm:pt>
    <dgm:pt modelId="{D2ED9BD5-F698-40BF-8F6A-DD66B1631F56}" type="pres">
      <dgm:prSet presAssocID="{10BD280D-496E-49C2-8C60-F5FD117E1A8A}" presName="horz1" presStyleCnt="0"/>
      <dgm:spPr/>
    </dgm:pt>
    <dgm:pt modelId="{44E78741-89A4-4008-BC83-4565C9BAAE30}" type="pres">
      <dgm:prSet presAssocID="{10BD280D-496E-49C2-8C60-F5FD117E1A8A}" presName="tx1" presStyleLbl="revTx" presStyleIdx="2" presStyleCnt="5"/>
      <dgm:spPr/>
    </dgm:pt>
    <dgm:pt modelId="{B58FCC43-2A58-46F7-A4FE-7CE6F0597A1B}" type="pres">
      <dgm:prSet presAssocID="{10BD280D-496E-49C2-8C60-F5FD117E1A8A}" presName="vert1" presStyleCnt="0"/>
      <dgm:spPr/>
    </dgm:pt>
    <dgm:pt modelId="{D444849B-7F9B-4585-8DE7-B354F232ECFC}" type="pres">
      <dgm:prSet presAssocID="{895EA097-C89E-4D4E-BC5C-8E856B098637}" presName="thickLine" presStyleLbl="alignNode1" presStyleIdx="3" presStyleCnt="5"/>
      <dgm:spPr/>
    </dgm:pt>
    <dgm:pt modelId="{F0E3C934-DD34-42F5-91FC-AA806164B1FD}" type="pres">
      <dgm:prSet presAssocID="{895EA097-C89E-4D4E-BC5C-8E856B098637}" presName="horz1" presStyleCnt="0"/>
      <dgm:spPr/>
    </dgm:pt>
    <dgm:pt modelId="{56E5C455-4576-4CBD-8467-3634C7C5F600}" type="pres">
      <dgm:prSet presAssocID="{895EA097-C89E-4D4E-BC5C-8E856B098637}" presName="tx1" presStyleLbl="revTx" presStyleIdx="3" presStyleCnt="5"/>
      <dgm:spPr/>
    </dgm:pt>
    <dgm:pt modelId="{235AD7E8-E973-451E-8856-508AF7580208}" type="pres">
      <dgm:prSet presAssocID="{895EA097-C89E-4D4E-BC5C-8E856B098637}" presName="vert1" presStyleCnt="0"/>
      <dgm:spPr/>
    </dgm:pt>
    <dgm:pt modelId="{4420890A-0ABF-41F4-80AE-172DCA110702}" type="pres">
      <dgm:prSet presAssocID="{0F570DC5-5A54-4F2F-840E-1B415E0D795A}" presName="thickLine" presStyleLbl="alignNode1" presStyleIdx="4" presStyleCnt="5"/>
      <dgm:spPr/>
    </dgm:pt>
    <dgm:pt modelId="{250FA932-25C3-4D50-B7E7-EA3B8099253B}" type="pres">
      <dgm:prSet presAssocID="{0F570DC5-5A54-4F2F-840E-1B415E0D795A}" presName="horz1" presStyleCnt="0"/>
      <dgm:spPr/>
    </dgm:pt>
    <dgm:pt modelId="{15327315-0528-4463-8E33-DE20E58E4553}" type="pres">
      <dgm:prSet presAssocID="{0F570DC5-5A54-4F2F-840E-1B415E0D795A}" presName="tx1" presStyleLbl="revTx" presStyleIdx="4" presStyleCnt="5"/>
      <dgm:spPr/>
    </dgm:pt>
    <dgm:pt modelId="{C561E24D-6462-4361-ACB2-5ACB791D8771}" type="pres">
      <dgm:prSet presAssocID="{0F570DC5-5A54-4F2F-840E-1B415E0D795A}" presName="vert1" presStyleCnt="0"/>
      <dgm:spPr/>
    </dgm:pt>
  </dgm:ptLst>
  <dgm:cxnLst>
    <dgm:cxn modelId="{692B3602-45B4-419C-870E-400F9B06D110}" type="presOf" srcId="{10BD280D-496E-49C2-8C60-F5FD117E1A8A}" destId="{44E78741-89A4-4008-BC83-4565C9BAAE30}" srcOrd="0" destOrd="0" presId="urn:microsoft.com/office/officeart/2008/layout/LinedList"/>
    <dgm:cxn modelId="{9E7D5602-366A-48B9-88C9-973132FD58C2}" srcId="{6DC0B078-1DB4-463D-81CE-F28BA5BD4D78}" destId="{0F570DC5-5A54-4F2F-840E-1B415E0D795A}" srcOrd="4" destOrd="0" parTransId="{5AE1AA1F-5EF9-41B1-9DEA-281367B4E169}" sibTransId="{2225BF04-4624-406A-A19B-4A16B1980F6E}"/>
    <dgm:cxn modelId="{6AFDD605-3E0A-4268-BB22-EC78D6ECD975}" srcId="{6DC0B078-1DB4-463D-81CE-F28BA5BD4D78}" destId="{4C3AE387-041E-4D9E-9C45-636AFDF7F91F}" srcOrd="0" destOrd="0" parTransId="{75323646-E335-4476-B14F-ABD11D7962BA}" sibTransId="{10910A49-C998-421B-8A80-55E08A4193B8}"/>
    <dgm:cxn modelId="{7A863511-0C22-4760-BBEC-1C64B0B844D4}" type="presOf" srcId="{895EA097-C89E-4D4E-BC5C-8E856B098637}" destId="{56E5C455-4576-4CBD-8467-3634C7C5F600}" srcOrd="0" destOrd="0" presId="urn:microsoft.com/office/officeart/2008/layout/LinedList"/>
    <dgm:cxn modelId="{22A0BD15-927A-40F0-9D57-6EE9A826F092}" type="presOf" srcId="{6DC0B078-1DB4-463D-81CE-F28BA5BD4D78}" destId="{C9B6B438-53F9-4468-98D1-0B5DE29922DA}" srcOrd="0" destOrd="0" presId="urn:microsoft.com/office/officeart/2008/layout/LinedList"/>
    <dgm:cxn modelId="{52833E4B-81D1-4B27-B75C-D4F8740E942C}" type="presOf" srcId="{0F570DC5-5A54-4F2F-840E-1B415E0D795A}" destId="{15327315-0528-4463-8E33-DE20E58E4553}" srcOrd="0" destOrd="0" presId="urn:microsoft.com/office/officeart/2008/layout/LinedList"/>
    <dgm:cxn modelId="{9B45CCA8-AAA8-4B4C-92BC-AF823B78D8E5}" srcId="{6DC0B078-1DB4-463D-81CE-F28BA5BD4D78}" destId="{4E399F58-C3C9-4DC4-9E5D-8622A6FBFD71}" srcOrd="1" destOrd="0" parTransId="{FA39AAAD-58E0-4C3F-80F6-B05ADC17A802}" sibTransId="{2EAA5EB6-260C-488D-971A-8FC6B5BA0227}"/>
    <dgm:cxn modelId="{0F8D71D0-ECC4-42E1-8EFC-00DEE4FED34B}" type="presOf" srcId="{4C3AE387-041E-4D9E-9C45-636AFDF7F91F}" destId="{F0EB858B-8AE4-4461-B644-5ECF0FF02C79}" srcOrd="0" destOrd="0" presId="urn:microsoft.com/office/officeart/2008/layout/LinedList"/>
    <dgm:cxn modelId="{7FB681D1-908D-4C59-A203-AE0568CF49B8}" srcId="{6DC0B078-1DB4-463D-81CE-F28BA5BD4D78}" destId="{895EA097-C89E-4D4E-BC5C-8E856B098637}" srcOrd="3" destOrd="0" parTransId="{54672B13-95B1-430A-866C-7DEFC5C58692}" sibTransId="{D5E39980-2CE7-4CCA-B152-9978C519A5A6}"/>
    <dgm:cxn modelId="{A0B4A2EB-51CE-4030-88EE-48AC07617E5E}" type="presOf" srcId="{4E399F58-C3C9-4DC4-9E5D-8622A6FBFD71}" destId="{1BBA79AF-CC71-4E18-A83F-793735E297B9}" srcOrd="0" destOrd="0" presId="urn:microsoft.com/office/officeart/2008/layout/LinedList"/>
    <dgm:cxn modelId="{87D3EAF0-9822-4036-ADAE-CC47127E0453}" srcId="{6DC0B078-1DB4-463D-81CE-F28BA5BD4D78}" destId="{10BD280D-496E-49C2-8C60-F5FD117E1A8A}" srcOrd="2" destOrd="0" parTransId="{D7C48680-D83A-4BC4-B73F-FB40D3587F52}" sibTransId="{FD0959E3-3F9D-45CC-A808-7E8A9BDB07E0}"/>
    <dgm:cxn modelId="{741B849C-5A34-498B-B863-C1CEAF697866}" type="presParOf" srcId="{C9B6B438-53F9-4468-98D1-0B5DE29922DA}" destId="{2C88428D-BF0F-408C-B978-26546EB0EC38}" srcOrd="0" destOrd="0" presId="urn:microsoft.com/office/officeart/2008/layout/LinedList"/>
    <dgm:cxn modelId="{D36B7AA8-945D-45D1-9EA3-932A3E135BF6}" type="presParOf" srcId="{C9B6B438-53F9-4468-98D1-0B5DE29922DA}" destId="{EA162440-2BE5-4D1E-90FF-CA37E8E4CE8E}" srcOrd="1" destOrd="0" presId="urn:microsoft.com/office/officeart/2008/layout/LinedList"/>
    <dgm:cxn modelId="{D41F9242-F718-4351-81A5-FC327D35E09E}" type="presParOf" srcId="{EA162440-2BE5-4D1E-90FF-CA37E8E4CE8E}" destId="{F0EB858B-8AE4-4461-B644-5ECF0FF02C79}" srcOrd="0" destOrd="0" presId="urn:microsoft.com/office/officeart/2008/layout/LinedList"/>
    <dgm:cxn modelId="{AB1804FE-E321-4502-8E02-3C6DA6CB2734}" type="presParOf" srcId="{EA162440-2BE5-4D1E-90FF-CA37E8E4CE8E}" destId="{8707BD67-26A9-4D46-8BB0-0D68567BC868}" srcOrd="1" destOrd="0" presId="urn:microsoft.com/office/officeart/2008/layout/LinedList"/>
    <dgm:cxn modelId="{A3CB28E9-F961-48F0-AEC1-ED1351803691}" type="presParOf" srcId="{C9B6B438-53F9-4468-98D1-0B5DE29922DA}" destId="{F12B77C5-7F86-43AF-AD41-AF2B51C0E3C2}" srcOrd="2" destOrd="0" presId="urn:microsoft.com/office/officeart/2008/layout/LinedList"/>
    <dgm:cxn modelId="{FBB6D94A-917B-438D-BAD1-B84824C153DB}" type="presParOf" srcId="{C9B6B438-53F9-4468-98D1-0B5DE29922DA}" destId="{6BB949B3-57A3-48B9-AE07-29A1AA21331B}" srcOrd="3" destOrd="0" presId="urn:microsoft.com/office/officeart/2008/layout/LinedList"/>
    <dgm:cxn modelId="{7BCB5D5B-A2BE-4321-97DC-71794C8EA54C}" type="presParOf" srcId="{6BB949B3-57A3-48B9-AE07-29A1AA21331B}" destId="{1BBA79AF-CC71-4E18-A83F-793735E297B9}" srcOrd="0" destOrd="0" presId="urn:microsoft.com/office/officeart/2008/layout/LinedList"/>
    <dgm:cxn modelId="{8BE8EDB9-5FD1-4931-A64C-9232479FE0AC}" type="presParOf" srcId="{6BB949B3-57A3-48B9-AE07-29A1AA21331B}" destId="{0B5AD192-1E62-4CAF-862C-27A67E7978C9}" srcOrd="1" destOrd="0" presId="urn:microsoft.com/office/officeart/2008/layout/LinedList"/>
    <dgm:cxn modelId="{6EA085EF-F921-4BD2-B8B0-06C8631776EE}" type="presParOf" srcId="{C9B6B438-53F9-4468-98D1-0B5DE29922DA}" destId="{3910ED89-AC3C-419D-A56A-32C14FB36C17}" srcOrd="4" destOrd="0" presId="urn:microsoft.com/office/officeart/2008/layout/LinedList"/>
    <dgm:cxn modelId="{5DD4BEF2-DEDA-4FF6-A9D5-0C53E69EE125}" type="presParOf" srcId="{C9B6B438-53F9-4468-98D1-0B5DE29922DA}" destId="{D2ED9BD5-F698-40BF-8F6A-DD66B1631F56}" srcOrd="5" destOrd="0" presId="urn:microsoft.com/office/officeart/2008/layout/LinedList"/>
    <dgm:cxn modelId="{BFA2E548-4E91-43A9-B664-F71E70D576B6}" type="presParOf" srcId="{D2ED9BD5-F698-40BF-8F6A-DD66B1631F56}" destId="{44E78741-89A4-4008-BC83-4565C9BAAE30}" srcOrd="0" destOrd="0" presId="urn:microsoft.com/office/officeart/2008/layout/LinedList"/>
    <dgm:cxn modelId="{A85B5CE2-462C-418E-81F6-3880B1DF6600}" type="presParOf" srcId="{D2ED9BD5-F698-40BF-8F6A-DD66B1631F56}" destId="{B58FCC43-2A58-46F7-A4FE-7CE6F0597A1B}" srcOrd="1" destOrd="0" presId="urn:microsoft.com/office/officeart/2008/layout/LinedList"/>
    <dgm:cxn modelId="{54FD8E9E-1365-49D3-8992-FC9EC97BB8BC}" type="presParOf" srcId="{C9B6B438-53F9-4468-98D1-0B5DE29922DA}" destId="{D444849B-7F9B-4585-8DE7-B354F232ECFC}" srcOrd="6" destOrd="0" presId="urn:microsoft.com/office/officeart/2008/layout/LinedList"/>
    <dgm:cxn modelId="{1DB2D8BE-6EA8-48A1-87F6-B4C4CD0E9B74}" type="presParOf" srcId="{C9B6B438-53F9-4468-98D1-0B5DE29922DA}" destId="{F0E3C934-DD34-42F5-91FC-AA806164B1FD}" srcOrd="7" destOrd="0" presId="urn:microsoft.com/office/officeart/2008/layout/LinedList"/>
    <dgm:cxn modelId="{E53F2B5A-BD37-454A-9B69-BB3BFBF79577}" type="presParOf" srcId="{F0E3C934-DD34-42F5-91FC-AA806164B1FD}" destId="{56E5C455-4576-4CBD-8467-3634C7C5F600}" srcOrd="0" destOrd="0" presId="urn:microsoft.com/office/officeart/2008/layout/LinedList"/>
    <dgm:cxn modelId="{C0CD87F2-FEAD-4766-A225-21DCFF99C964}" type="presParOf" srcId="{F0E3C934-DD34-42F5-91FC-AA806164B1FD}" destId="{235AD7E8-E973-451E-8856-508AF7580208}" srcOrd="1" destOrd="0" presId="urn:microsoft.com/office/officeart/2008/layout/LinedList"/>
    <dgm:cxn modelId="{7521A98A-6A09-410C-B418-CDDD026B1BE9}" type="presParOf" srcId="{C9B6B438-53F9-4468-98D1-0B5DE29922DA}" destId="{4420890A-0ABF-41F4-80AE-172DCA110702}" srcOrd="8" destOrd="0" presId="urn:microsoft.com/office/officeart/2008/layout/LinedList"/>
    <dgm:cxn modelId="{445E6EF3-C2DD-4AFB-A19F-9416FF81A38F}" type="presParOf" srcId="{C9B6B438-53F9-4468-98D1-0B5DE29922DA}" destId="{250FA932-25C3-4D50-B7E7-EA3B8099253B}" srcOrd="9" destOrd="0" presId="urn:microsoft.com/office/officeart/2008/layout/LinedList"/>
    <dgm:cxn modelId="{5CA80D55-7521-4458-A711-78BA0805496E}" type="presParOf" srcId="{250FA932-25C3-4D50-B7E7-EA3B8099253B}" destId="{15327315-0528-4463-8E33-DE20E58E4553}" srcOrd="0" destOrd="0" presId="urn:microsoft.com/office/officeart/2008/layout/LinedList"/>
    <dgm:cxn modelId="{E32123DD-870C-4A35-A107-6F1EC696917C}" type="presParOf" srcId="{250FA932-25C3-4D50-B7E7-EA3B8099253B}" destId="{C561E24D-6462-4361-ACB2-5ACB791D877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30EDD6CA-8105-45A0-854A-A655E08930D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11DC15-3B21-4DD5-8A6D-3DBEA1F565FF}">
      <dgm:prSet/>
      <dgm:spPr/>
      <dgm:t>
        <a:bodyPr/>
        <a:lstStyle/>
        <a:p>
          <a:r>
            <a:rPr lang="en-GB"/>
            <a:t>The Internet has altered traditional offline crimes</a:t>
          </a:r>
          <a:endParaRPr lang="en-US"/>
        </a:p>
      </dgm:t>
    </dgm:pt>
    <dgm:pt modelId="{3B8D8F6E-018B-423E-A797-0F559B90B688}" type="parTrans" cxnId="{A1D971FD-7C06-48E0-955D-D7891D92E576}">
      <dgm:prSet/>
      <dgm:spPr/>
      <dgm:t>
        <a:bodyPr/>
        <a:lstStyle/>
        <a:p>
          <a:endParaRPr lang="en-US"/>
        </a:p>
      </dgm:t>
    </dgm:pt>
    <dgm:pt modelId="{53F14582-33FF-4E9E-8053-1D0D44EC6BC6}" type="sibTrans" cxnId="{A1D971FD-7C06-48E0-955D-D7891D92E576}">
      <dgm:prSet/>
      <dgm:spPr/>
      <dgm:t>
        <a:bodyPr/>
        <a:lstStyle/>
        <a:p>
          <a:endParaRPr lang="en-US"/>
        </a:p>
      </dgm:t>
    </dgm:pt>
    <dgm:pt modelId="{A72DA8FF-F6A1-40A0-AF3D-A909DE5531AD}">
      <dgm:prSet/>
      <dgm:spPr/>
      <dgm:t>
        <a:bodyPr/>
        <a:lstStyle/>
        <a:p>
          <a:r>
            <a:rPr lang="en-GB"/>
            <a:t>Whilst the Internet has many positive uses, issues explored in this chapter reveal a sinister side to the World Wide Web</a:t>
          </a:r>
          <a:endParaRPr lang="en-US"/>
        </a:p>
      </dgm:t>
    </dgm:pt>
    <dgm:pt modelId="{E42A3C57-73DC-4231-8979-CF49FD01890B}" type="parTrans" cxnId="{3DD94D03-88CF-4C55-B97C-E1FBD16928E4}">
      <dgm:prSet/>
      <dgm:spPr/>
      <dgm:t>
        <a:bodyPr/>
        <a:lstStyle/>
        <a:p>
          <a:endParaRPr lang="en-US"/>
        </a:p>
      </dgm:t>
    </dgm:pt>
    <dgm:pt modelId="{0E230EF0-3A75-4326-8B60-1FC67D7A3F8B}" type="sibTrans" cxnId="{3DD94D03-88CF-4C55-B97C-E1FBD16928E4}">
      <dgm:prSet/>
      <dgm:spPr/>
      <dgm:t>
        <a:bodyPr/>
        <a:lstStyle/>
        <a:p>
          <a:endParaRPr lang="en-US"/>
        </a:p>
      </dgm:t>
    </dgm:pt>
    <dgm:pt modelId="{8096BE1F-0022-4E39-9E0A-21EDBCDAE6BE}">
      <dgm:prSet/>
      <dgm:spPr/>
      <dgm:t>
        <a:bodyPr/>
        <a:lstStyle/>
        <a:p>
          <a:r>
            <a:rPr lang="en-GB"/>
            <a:t>There is an element of risk evident in the online world for both nations and individuals </a:t>
          </a:r>
          <a:endParaRPr lang="en-US"/>
        </a:p>
      </dgm:t>
    </dgm:pt>
    <dgm:pt modelId="{42529FB7-EA2E-4D51-840A-2C281CB7D926}" type="parTrans" cxnId="{2E1F6365-A8D6-4850-8929-D5C5982D3CFD}">
      <dgm:prSet/>
      <dgm:spPr/>
      <dgm:t>
        <a:bodyPr/>
        <a:lstStyle/>
        <a:p>
          <a:endParaRPr lang="en-US"/>
        </a:p>
      </dgm:t>
    </dgm:pt>
    <dgm:pt modelId="{0B3B82F8-1A93-4EB6-8501-D80377DA2D39}" type="sibTrans" cxnId="{2E1F6365-A8D6-4850-8929-D5C5982D3CFD}">
      <dgm:prSet/>
      <dgm:spPr/>
      <dgm:t>
        <a:bodyPr/>
        <a:lstStyle/>
        <a:p>
          <a:endParaRPr lang="en-US"/>
        </a:p>
      </dgm:t>
    </dgm:pt>
    <dgm:pt modelId="{0E1D92CD-07D2-4156-B841-2371D4365286}" type="pres">
      <dgm:prSet presAssocID="{30EDD6CA-8105-45A0-854A-A655E08930D6}" presName="root" presStyleCnt="0">
        <dgm:presLayoutVars>
          <dgm:dir/>
          <dgm:resizeHandles val="exact"/>
        </dgm:presLayoutVars>
      </dgm:prSet>
      <dgm:spPr/>
    </dgm:pt>
    <dgm:pt modelId="{DE4753A7-F89A-420B-AA13-46DDA2373B15}" type="pres">
      <dgm:prSet presAssocID="{6F11DC15-3B21-4DD5-8A6D-3DBEA1F565FF}" presName="compNode" presStyleCnt="0"/>
      <dgm:spPr/>
    </dgm:pt>
    <dgm:pt modelId="{03C3178A-60BF-42DC-8AAA-335AD7E861AA}" type="pres">
      <dgm:prSet presAssocID="{6F11DC15-3B21-4DD5-8A6D-3DBEA1F565FF}" presName="bgRect" presStyleLbl="bgShp" presStyleIdx="0" presStyleCnt="3"/>
      <dgm:spPr/>
    </dgm:pt>
    <dgm:pt modelId="{30C45413-C13B-4E3D-846F-B7504DB88E61}" type="pres">
      <dgm:prSet presAssocID="{6F11DC15-3B21-4DD5-8A6D-3DBEA1F565F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C2B23DC9-EF1C-40B9-8FB4-20983E09D9BB}" type="pres">
      <dgm:prSet presAssocID="{6F11DC15-3B21-4DD5-8A6D-3DBEA1F565FF}" presName="spaceRect" presStyleCnt="0"/>
      <dgm:spPr/>
    </dgm:pt>
    <dgm:pt modelId="{054C1BBD-D92A-4156-B8C5-95C9421C46EA}" type="pres">
      <dgm:prSet presAssocID="{6F11DC15-3B21-4DD5-8A6D-3DBEA1F565FF}" presName="parTx" presStyleLbl="revTx" presStyleIdx="0" presStyleCnt="3">
        <dgm:presLayoutVars>
          <dgm:chMax val="0"/>
          <dgm:chPref val="0"/>
        </dgm:presLayoutVars>
      </dgm:prSet>
      <dgm:spPr/>
    </dgm:pt>
    <dgm:pt modelId="{4D6BEC07-9504-4529-93F5-D03222C4AE01}" type="pres">
      <dgm:prSet presAssocID="{53F14582-33FF-4E9E-8053-1D0D44EC6BC6}" presName="sibTrans" presStyleCnt="0"/>
      <dgm:spPr/>
    </dgm:pt>
    <dgm:pt modelId="{BD6009E0-A8C6-4A63-99DE-17489200AC8D}" type="pres">
      <dgm:prSet presAssocID="{A72DA8FF-F6A1-40A0-AF3D-A909DE5531AD}" presName="compNode" presStyleCnt="0"/>
      <dgm:spPr/>
    </dgm:pt>
    <dgm:pt modelId="{040ACD0B-45B3-464B-B9B5-F103C1832202}" type="pres">
      <dgm:prSet presAssocID="{A72DA8FF-F6A1-40A0-AF3D-A909DE5531AD}" presName="bgRect" presStyleLbl="bgShp" presStyleIdx="1" presStyleCnt="3"/>
      <dgm:spPr/>
    </dgm:pt>
    <dgm:pt modelId="{001EBF9B-4A57-4872-8B2E-66C2A0D76B5A}" type="pres">
      <dgm:prSet presAssocID="{A72DA8FF-F6A1-40A0-AF3D-A909DE5531A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bweb"/>
        </a:ext>
      </dgm:extLst>
    </dgm:pt>
    <dgm:pt modelId="{BCBA3513-81B4-4DD6-89C1-EDC85258FD89}" type="pres">
      <dgm:prSet presAssocID="{A72DA8FF-F6A1-40A0-AF3D-A909DE5531AD}" presName="spaceRect" presStyleCnt="0"/>
      <dgm:spPr/>
    </dgm:pt>
    <dgm:pt modelId="{CF9FD0CA-ACDE-4092-A568-0D2CB73E4724}" type="pres">
      <dgm:prSet presAssocID="{A72DA8FF-F6A1-40A0-AF3D-A909DE5531AD}" presName="parTx" presStyleLbl="revTx" presStyleIdx="1" presStyleCnt="3">
        <dgm:presLayoutVars>
          <dgm:chMax val="0"/>
          <dgm:chPref val="0"/>
        </dgm:presLayoutVars>
      </dgm:prSet>
      <dgm:spPr/>
    </dgm:pt>
    <dgm:pt modelId="{F54FD80F-3B4E-43C7-B2B6-CA9AC16FFD00}" type="pres">
      <dgm:prSet presAssocID="{0E230EF0-3A75-4326-8B60-1FC67D7A3F8B}" presName="sibTrans" presStyleCnt="0"/>
      <dgm:spPr/>
    </dgm:pt>
    <dgm:pt modelId="{88EA54A3-8196-4F7D-8904-53E7102CBF19}" type="pres">
      <dgm:prSet presAssocID="{8096BE1F-0022-4E39-9E0A-21EDBCDAE6BE}" presName="compNode" presStyleCnt="0"/>
      <dgm:spPr/>
    </dgm:pt>
    <dgm:pt modelId="{E25B8592-E962-4B2C-896D-CC1706AEB22C}" type="pres">
      <dgm:prSet presAssocID="{8096BE1F-0022-4E39-9E0A-21EDBCDAE6BE}" presName="bgRect" presStyleLbl="bgShp" presStyleIdx="2" presStyleCnt="3"/>
      <dgm:spPr/>
    </dgm:pt>
    <dgm:pt modelId="{BD702DEF-E164-48D0-A8F5-C65917A804A0}" type="pres">
      <dgm:prSet presAssocID="{8096BE1F-0022-4E39-9E0A-21EDBCDAE6B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A624448F-6434-4245-8CAC-0AEC802541AD}" type="pres">
      <dgm:prSet presAssocID="{8096BE1F-0022-4E39-9E0A-21EDBCDAE6BE}" presName="spaceRect" presStyleCnt="0"/>
      <dgm:spPr/>
    </dgm:pt>
    <dgm:pt modelId="{3DE4F51A-6129-474C-865A-5FE313BB6669}" type="pres">
      <dgm:prSet presAssocID="{8096BE1F-0022-4E39-9E0A-21EDBCDAE6BE}" presName="parTx" presStyleLbl="revTx" presStyleIdx="2" presStyleCnt="3">
        <dgm:presLayoutVars>
          <dgm:chMax val="0"/>
          <dgm:chPref val="0"/>
        </dgm:presLayoutVars>
      </dgm:prSet>
      <dgm:spPr/>
    </dgm:pt>
  </dgm:ptLst>
  <dgm:cxnLst>
    <dgm:cxn modelId="{3DD94D03-88CF-4C55-B97C-E1FBD16928E4}" srcId="{30EDD6CA-8105-45A0-854A-A655E08930D6}" destId="{A72DA8FF-F6A1-40A0-AF3D-A909DE5531AD}" srcOrd="1" destOrd="0" parTransId="{E42A3C57-73DC-4231-8979-CF49FD01890B}" sibTransId="{0E230EF0-3A75-4326-8B60-1FC67D7A3F8B}"/>
    <dgm:cxn modelId="{A32D0341-EBC4-4CBF-86A3-EB8BB0975C53}" type="presOf" srcId="{8096BE1F-0022-4E39-9E0A-21EDBCDAE6BE}" destId="{3DE4F51A-6129-474C-865A-5FE313BB6669}" srcOrd="0" destOrd="0" presId="urn:microsoft.com/office/officeart/2018/2/layout/IconVerticalSolidList"/>
    <dgm:cxn modelId="{2E1F6365-A8D6-4850-8929-D5C5982D3CFD}" srcId="{30EDD6CA-8105-45A0-854A-A655E08930D6}" destId="{8096BE1F-0022-4E39-9E0A-21EDBCDAE6BE}" srcOrd="2" destOrd="0" parTransId="{42529FB7-EA2E-4D51-840A-2C281CB7D926}" sibTransId="{0B3B82F8-1A93-4EB6-8501-D80377DA2D39}"/>
    <dgm:cxn modelId="{2E0B9D91-116D-4EBA-A982-279C31D7266C}" type="presOf" srcId="{6F11DC15-3B21-4DD5-8A6D-3DBEA1F565FF}" destId="{054C1BBD-D92A-4156-B8C5-95C9421C46EA}" srcOrd="0" destOrd="0" presId="urn:microsoft.com/office/officeart/2018/2/layout/IconVerticalSolidList"/>
    <dgm:cxn modelId="{68B56CA4-8B9E-497C-8CBE-F4634FD1BD37}" type="presOf" srcId="{A72DA8FF-F6A1-40A0-AF3D-A909DE5531AD}" destId="{CF9FD0CA-ACDE-4092-A568-0D2CB73E4724}" srcOrd="0" destOrd="0" presId="urn:microsoft.com/office/officeart/2018/2/layout/IconVerticalSolidList"/>
    <dgm:cxn modelId="{45026AF8-BB77-41F3-9E87-91B79DB7E337}" type="presOf" srcId="{30EDD6CA-8105-45A0-854A-A655E08930D6}" destId="{0E1D92CD-07D2-4156-B841-2371D4365286}" srcOrd="0" destOrd="0" presId="urn:microsoft.com/office/officeart/2018/2/layout/IconVerticalSolidList"/>
    <dgm:cxn modelId="{A1D971FD-7C06-48E0-955D-D7891D92E576}" srcId="{30EDD6CA-8105-45A0-854A-A655E08930D6}" destId="{6F11DC15-3B21-4DD5-8A6D-3DBEA1F565FF}" srcOrd="0" destOrd="0" parTransId="{3B8D8F6E-018B-423E-A797-0F559B90B688}" sibTransId="{53F14582-33FF-4E9E-8053-1D0D44EC6BC6}"/>
    <dgm:cxn modelId="{F95C96FF-1B6B-44E8-912A-9AB04C6E22C9}" type="presParOf" srcId="{0E1D92CD-07D2-4156-B841-2371D4365286}" destId="{DE4753A7-F89A-420B-AA13-46DDA2373B15}" srcOrd="0" destOrd="0" presId="urn:microsoft.com/office/officeart/2018/2/layout/IconVerticalSolidList"/>
    <dgm:cxn modelId="{C6532427-FC70-429D-9D60-52954FF8DDC7}" type="presParOf" srcId="{DE4753A7-F89A-420B-AA13-46DDA2373B15}" destId="{03C3178A-60BF-42DC-8AAA-335AD7E861AA}" srcOrd="0" destOrd="0" presId="urn:microsoft.com/office/officeart/2018/2/layout/IconVerticalSolidList"/>
    <dgm:cxn modelId="{A46BAB79-58F7-4632-884B-7C7E8B6CBE9F}" type="presParOf" srcId="{DE4753A7-F89A-420B-AA13-46DDA2373B15}" destId="{30C45413-C13B-4E3D-846F-B7504DB88E61}" srcOrd="1" destOrd="0" presId="urn:microsoft.com/office/officeart/2018/2/layout/IconVerticalSolidList"/>
    <dgm:cxn modelId="{6F6F08DD-6FE8-421F-85D6-F965C3D18BEA}" type="presParOf" srcId="{DE4753A7-F89A-420B-AA13-46DDA2373B15}" destId="{C2B23DC9-EF1C-40B9-8FB4-20983E09D9BB}" srcOrd="2" destOrd="0" presId="urn:microsoft.com/office/officeart/2018/2/layout/IconVerticalSolidList"/>
    <dgm:cxn modelId="{29F6CD48-0C7B-4056-A118-2C0F2EC71D37}" type="presParOf" srcId="{DE4753A7-F89A-420B-AA13-46DDA2373B15}" destId="{054C1BBD-D92A-4156-B8C5-95C9421C46EA}" srcOrd="3" destOrd="0" presId="urn:microsoft.com/office/officeart/2018/2/layout/IconVerticalSolidList"/>
    <dgm:cxn modelId="{E303A5BB-CC2E-4D94-BCA5-246B758C75F2}" type="presParOf" srcId="{0E1D92CD-07D2-4156-B841-2371D4365286}" destId="{4D6BEC07-9504-4529-93F5-D03222C4AE01}" srcOrd="1" destOrd="0" presId="urn:microsoft.com/office/officeart/2018/2/layout/IconVerticalSolidList"/>
    <dgm:cxn modelId="{D9B00E81-13FE-451D-AA2F-B4F9719DD6D9}" type="presParOf" srcId="{0E1D92CD-07D2-4156-B841-2371D4365286}" destId="{BD6009E0-A8C6-4A63-99DE-17489200AC8D}" srcOrd="2" destOrd="0" presId="urn:microsoft.com/office/officeart/2018/2/layout/IconVerticalSolidList"/>
    <dgm:cxn modelId="{B7DF0F20-D15B-4395-AFEF-9328AAD700A9}" type="presParOf" srcId="{BD6009E0-A8C6-4A63-99DE-17489200AC8D}" destId="{040ACD0B-45B3-464B-B9B5-F103C1832202}" srcOrd="0" destOrd="0" presId="urn:microsoft.com/office/officeart/2018/2/layout/IconVerticalSolidList"/>
    <dgm:cxn modelId="{6769C86F-FF58-4350-83B5-4C8C37E160FB}" type="presParOf" srcId="{BD6009E0-A8C6-4A63-99DE-17489200AC8D}" destId="{001EBF9B-4A57-4872-8B2E-66C2A0D76B5A}" srcOrd="1" destOrd="0" presId="urn:microsoft.com/office/officeart/2018/2/layout/IconVerticalSolidList"/>
    <dgm:cxn modelId="{3349FB89-05DF-47D2-9211-B633425153DB}" type="presParOf" srcId="{BD6009E0-A8C6-4A63-99DE-17489200AC8D}" destId="{BCBA3513-81B4-4DD6-89C1-EDC85258FD89}" srcOrd="2" destOrd="0" presId="urn:microsoft.com/office/officeart/2018/2/layout/IconVerticalSolidList"/>
    <dgm:cxn modelId="{96FE7192-ED54-419C-8F07-2548CF39FFC9}" type="presParOf" srcId="{BD6009E0-A8C6-4A63-99DE-17489200AC8D}" destId="{CF9FD0CA-ACDE-4092-A568-0D2CB73E4724}" srcOrd="3" destOrd="0" presId="urn:microsoft.com/office/officeart/2018/2/layout/IconVerticalSolidList"/>
    <dgm:cxn modelId="{2260444B-1516-43AF-9814-73CD489723BC}" type="presParOf" srcId="{0E1D92CD-07D2-4156-B841-2371D4365286}" destId="{F54FD80F-3B4E-43C7-B2B6-CA9AC16FFD00}" srcOrd="3" destOrd="0" presId="urn:microsoft.com/office/officeart/2018/2/layout/IconVerticalSolidList"/>
    <dgm:cxn modelId="{6189D357-CDAA-4AE1-B191-1770368D22F2}" type="presParOf" srcId="{0E1D92CD-07D2-4156-B841-2371D4365286}" destId="{88EA54A3-8196-4F7D-8904-53E7102CBF19}" srcOrd="4" destOrd="0" presId="urn:microsoft.com/office/officeart/2018/2/layout/IconVerticalSolidList"/>
    <dgm:cxn modelId="{01ABAD7A-2491-411E-B475-72BE56D3C59F}" type="presParOf" srcId="{88EA54A3-8196-4F7D-8904-53E7102CBF19}" destId="{E25B8592-E962-4B2C-896D-CC1706AEB22C}" srcOrd="0" destOrd="0" presId="urn:microsoft.com/office/officeart/2018/2/layout/IconVerticalSolidList"/>
    <dgm:cxn modelId="{4CBAF478-832B-4A32-8487-BACBBBEC6614}" type="presParOf" srcId="{88EA54A3-8196-4F7D-8904-53E7102CBF19}" destId="{BD702DEF-E164-48D0-A8F5-C65917A804A0}" srcOrd="1" destOrd="0" presId="urn:microsoft.com/office/officeart/2018/2/layout/IconVerticalSolidList"/>
    <dgm:cxn modelId="{950D213D-BD2E-4148-9209-D3C642029F62}" type="presParOf" srcId="{88EA54A3-8196-4F7D-8904-53E7102CBF19}" destId="{A624448F-6434-4245-8CAC-0AEC802541AD}" srcOrd="2" destOrd="0" presId="urn:microsoft.com/office/officeart/2018/2/layout/IconVerticalSolidList"/>
    <dgm:cxn modelId="{5DA46A83-F91B-42DA-B4AF-0EEDADE396BA}" type="presParOf" srcId="{88EA54A3-8196-4F7D-8904-53E7102CBF19}" destId="{3DE4F51A-6129-474C-865A-5FE313BB666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7CF75D92-876F-470E-B163-FBD857248178}"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D520F066-2349-485B-8481-D2942F0B05CF}">
      <dgm:prSet/>
      <dgm:spPr/>
      <dgm:t>
        <a:bodyPr/>
        <a:lstStyle/>
        <a:p>
          <a:r>
            <a:rPr lang="en-GB"/>
            <a:t>Not all offenders, victims and crimes are treated equally by the media, there is a tendency to concentrate on the most unusual, serious and offences and report them in such a way as to characterize the offenders as ‘absolute others’ </a:t>
          </a:r>
          <a:endParaRPr lang="en-US"/>
        </a:p>
      </dgm:t>
    </dgm:pt>
    <dgm:pt modelId="{39834D96-07B4-41F5-941F-08F94E36C612}" type="parTrans" cxnId="{ECB6A0F2-4F72-477B-AD88-A283A738B90C}">
      <dgm:prSet/>
      <dgm:spPr/>
      <dgm:t>
        <a:bodyPr/>
        <a:lstStyle/>
        <a:p>
          <a:endParaRPr lang="en-US"/>
        </a:p>
      </dgm:t>
    </dgm:pt>
    <dgm:pt modelId="{EE37C808-CB36-4F28-80F6-8BEECEF5E39C}" type="sibTrans" cxnId="{ECB6A0F2-4F72-477B-AD88-A283A738B90C}">
      <dgm:prSet/>
      <dgm:spPr/>
      <dgm:t>
        <a:bodyPr/>
        <a:lstStyle/>
        <a:p>
          <a:endParaRPr lang="en-US"/>
        </a:p>
      </dgm:t>
    </dgm:pt>
    <dgm:pt modelId="{EAB75B91-78D4-4D2E-8FD6-913E3AD2562C}">
      <dgm:prSet/>
      <dgm:spPr/>
      <dgm:t>
        <a:bodyPr/>
        <a:lstStyle/>
        <a:p>
          <a:r>
            <a:rPr lang="en-GB"/>
            <a:t>Victims on the other hand are sentimentalized sometimes to the point of sanctification</a:t>
          </a:r>
          <a:endParaRPr lang="en-US"/>
        </a:p>
      </dgm:t>
    </dgm:pt>
    <dgm:pt modelId="{6946DA60-B852-4841-B0D4-023B0EBDF8E8}" type="parTrans" cxnId="{B915009B-348D-4921-AE58-AB28E4579FD6}">
      <dgm:prSet/>
      <dgm:spPr/>
      <dgm:t>
        <a:bodyPr/>
        <a:lstStyle/>
        <a:p>
          <a:endParaRPr lang="en-US"/>
        </a:p>
      </dgm:t>
    </dgm:pt>
    <dgm:pt modelId="{B1B4B47E-D28F-4A79-9BF3-C277F38C3FF1}" type="sibTrans" cxnId="{B915009B-348D-4921-AE58-AB28E4579FD6}">
      <dgm:prSet/>
      <dgm:spPr/>
      <dgm:t>
        <a:bodyPr/>
        <a:lstStyle/>
        <a:p>
          <a:endParaRPr lang="en-US"/>
        </a:p>
      </dgm:t>
    </dgm:pt>
    <dgm:pt modelId="{49387033-0A73-474F-AF62-93AB5BC151A5}">
      <dgm:prSet/>
      <dgm:spPr/>
      <dgm:t>
        <a:bodyPr/>
        <a:lstStyle/>
        <a:p>
          <a:r>
            <a:rPr lang="en-GB"/>
            <a:t>All these processes ensure that ‘mega-cases’ take on a significance far greater than might be the case for other criminal events</a:t>
          </a:r>
          <a:endParaRPr lang="en-US"/>
        </a:p>
      </dgm:t>
    </dgm:pt>
    <dgm:pt modelId="{6BF77519-CBE3-4FCA-B986-2BC0779281BD}" type="parTrans" cxnId="{A5B4A4E8-E706-40DA-9F0D-9DF7A38B3CBA}">
      <dgm:prSet/>
      <dgm:spPr/>
      <dgm:t>
        <a:bodyPr/>
        <a:lstStyle/>
        <a:p>
          <a:endParaRPr lang="en-US"/>
        </a:p>
      </dgm:t>
    </dgm:pt>
    <dgm:pt modelId="{60376EE4-3B56-4661-B2CE-32A4D244C8CE}" type="sibTrans" cxnId="{A5B4A4E8-E706-40DA-9F0D-9DF7A38B3CBA}">
      <dgm:prSet/>
      <dgm:spPr/>
      <dgm:t>
        <a:bodyPr/>
        <a:lstStyle/>
        <a:p>
          <a:endParaRPr lang="en-US"/>
        </a:p>
      </dgm:t>
    </dgm:pt>
    <dgm:pt modelId="{285D49EC-6DEE-4F20-8DA2-74C5B6BDF7A5}" type="pres">
      <dgm:prSet presAssocID="{7CF75D92-876F-470E-B163-FBD857248178}" presName="vert0" presStyleCnt="0">
        <dgm:presLayoutVars>
          <dgm:dir/>
          <dgm:animOne val="branch"/>
          <dgm:animLvl val="lvl"/>
        </dgm:presLayoutVars>
      </dgm:prSet>
      <dgm:spPr/>
    </dgm:pt>
    <dgm:pt modelId="{340266FA-4CEE-4413-948D-4AF3FBADA200}" type="pres">
      <dgm:prSet presAssocID="{D520F066-2349-485B-8481-D2942F0B05CF}" presName="thickLine" presStyleLbl="alignNode1" presStyleIdx="0" presStyleCnt="3"/>
      <dgm:spPr/>
    </dgm:pt>
    <dgm:pt modelId="{198BF5A0-81EC-433A-B26F-FE70063988E1}" type="pres">
      <dgm:prSet presAssocID="{D520F066-2349-485B-8481-D2942F0B05CF}" presName="horz1" presStyleCnt="0"/>
      <dgm:spPr/>
    </dgm:pt>
    <dgm:pt modelId="{3BB9DFA0-CB96-465E-93FF-F024018A032D}" type="pres">
      <dgm:prSet presAssocID="{D520F066-2349-485B-8481-D2942F0B05CF}" presName="tx1" presStyleLbl="revTx" presStyleIdx="0" presStyleCnt="3"/>
      <dgm:spPr/>
    </dgm:pt>
    <dgm:pt modelId="{1A390661-0E7E-461A-AF2A-39A4A63C6B03}" type="pres">
      <dgm:prSet presAssocID="{D520F066-2349-485B-8481-D2942F0B05CF}" presName="vert1" presStyleCnt="0"/>
      <dgm:spPr/>
    </dgm:pt>
    <dgm:pt modelId="{3B52476B-B48B-4574-8E2C-F8B37907FA46}" type="pres">
      <dgm:prSet presAssocID="{EAB75B91-78D4-4D2E-8FD6-913E3AD2562C}" presName="thickLine" presStyleLbl="alignNode1" presStyleIdx="1" presStyleCnt="3"/>
      <dgm:spPr/>
    </dgm:pt>
    <dgm:pt modelId="{C437A581-D549-4CB9-8832-2AEEB2D3E034}" type="pres">
      <dgm:prSet presAssocID="{EAB75B91-78D4-4D2E-8FD6-913E3AD2562C}" presName="horz1" presStyleCnt="0"/>
      <dgm:spPr/>
    </dgm:pt>
    <dgm:pt modelId="{42E3694D-338C-45D2-AB6E-EC04BCA0DF57}" type="pres">
      <dgm:prSet presAssocID="{EAB75B91-78D4-4D2E-8FD6-913E3AD2562C}" presName="tx1" presStyleLbl="revTx" presStyleIdx="1" presStyleCnt="3"/>
      <dgm:spPr/>
    </dgm:pt>
    <dgm:pt modelId="{BE3706E6-1ACD-4CF2-829C-E386516C7B34}" type="pres">
      <dgm:prSet presAssocID="{EAB75B91-78D4-4D2E-8FD6-913E3AD2562C}" presName="vert1" presStyleCnt="0"/>
      <dgm:spPr/>
    </dgm:pt>
    <dgm:pt modelId="{B18104A2-DEC2-4427-92A6-4A9AAADC38D4}" type="pres">
      <dgm:prSet presAssocID="{49387033-0A73-474F-AF62-93AB5BC151A5}" presName="thickLine" presStyleLbl="alignNode1" presStyleIdx="2" presStyleCnt="3"/>
      <dgm:spPr/>
    </dgm:pt>
    <dgm:pt modelId="{C710A206-D090-467D-B541-DB00F128D522}" type="pres">
      <dgm:prSet presAssocID="{49387033-0A73-474F-AF62-93AB5BC151A5}" presName="horz1" presStyleCnt="0"/>
      <dgm:spPr/>
    </dgm:pt>
    <dgm:pt modelId="{BEF0CCCC-CA9E-4B35-B26F-741491CE07F9}" type="pres">
      <dgm:prSet presAssocID="{49387033-0A73-474F-AF62-93AB5BC151A5}" presName="tx1" presStyleLbl="revTx" presStyleIdx="2" presStyleCnt="3"/>
      <dgm:spPr/>
    </dgm:pt>
    <dgm:pt modelId="{6314395C-4EFC-4E33-A073-9F4417250373}" type="pres">
      <dgm:prSet presAssocID="{49387033-0A73-474F-AF62-93AB5BC151A5}" presName="vert1" presStyleCnt="0"/>
      <dgm:spPr/>
    </dgm:pt>
  </dgm:ptLst>
  <dgm:cxnLst>
    <dgm:cxn modelId="{F4089C21-4ED9-49E7-8345-74B712C6E9C2}" type="presOf" srcId="{EAB75B91-78D4-4D2E-8FD6-913E3AD2562C}" destId="{42E3694D-338C-45D2-AB6E-EC04BCA0DF57}" srcOrd="0" destOrd="0" presId="urn:microsoft.com/office/officeart/2008/layout/LinedList"/>
    <dgm:cxn modelId="{8939815C-41BF-4FFE-AA38-DB0E29457153}" type="presOf" srcId="{49387033-0A73-474F-AF62-93AB5BC151A5}" destId="{BEF0CCCC-CA9E-4B35-B26F-741491CE07F9}" srcOrd="0" destOrd="0" presId="urn:microsoft.com/office/officeart/2008/layout/LinedList"/>
    <dgm:cxn modelId="{04F26B71-6816-4E6C-BB00-CD4E141BC881}" type="presOf" srcId="{D520F066-2349-485B-8481-D2942F0B05CF}" destId="{3BB9DFA0-CB96-465E-93FF-F024018A032D}" srcOrd="0" destOrd="0" presId="urn:microsoft.com/office/officeart/2008/layout/LinedList"/>
    <dgm:cxn modelId="{3A56B853-6F3D-4E04-A6FE-944F4583AD91}" type="presOf" srcId="{7CF75D92-876F-470E-B163-FBD857248178}" destId="{285D49EC-6DEE-4F20-8DA2-74C5B6BDF7A5}" srcOrd="0" destOrd="0" presId="urn:microsoft.com/office/officeart/2008/layout/LinedList"/>
    <dgm:cxn modelId="{B915009B-348D-4921-AE58-AB28E4579FD6}" srcId="{7CF75D92-876F-470E-B163-FBD857248178}" destId="{EAB75B91-78D4-4D2E-8FD6-913E3AD2562C}" srcOrd="1" destOrd="0" parTransId="{6946DA60-B852-4841-B0D4-023B0EBDF8E8}" sibTransId="{B1B4B47E-D28F-4A79-9BF3-C277F38C3FF1}"/>
    <dgm:cxn modelId="{A5B4A4E8-E706-40DA-9F0D-9DF7A38B3CBA}" srcId="{7CF75D92-876F-470E-B163-FBD857248178}" destId="{49387033-0A73-474F-AF62-93AB5BC151A5}" srcOrd="2" destOrd="0" parTransId="{6BF77519-CBE3-4FCA-B986-2BC0779281BD}" sibTransId="{60376EE4-3B56-4661-B2CE-32A4D244C8CE}"/>
    <dgm:cxn modelId="{ECB6A0F2-4F72-477B-AD88-A283A738B90C}" srcId="{7CF75D92-876F-470E-B163-FBD857248178}" destId="{D520F066-2349-485B-8481-D2942F0B05CF}" srcOrd="0" destOrd="0" parTransId="{39834D96-07B4-41F5-941F-08F94E36C612}" sibTransId="{EE37C808-CB36-4F28-80F6-8BEECEF5E39C}"/>
    <dgm:cxn modelId="{D8F5D41C-FE1F-41CC-B14E-DAF9AF347733}" type="presParOf" srcId="{285D49EC-6DEE-4F20-8DA2-74C5B6BDF7A5}" destId="{340266FA-4CEE-4413-948D-4AF3FBADA200}" srcOrd="0" destOrd="0" presId="urn:microsoft.com/office/officeart/2008/layout/LinedList"/>
    <dgm:cxn modelId="{1DD35932-05AC-4011-A702-2EF5315F4B22}" type="presParOf" srcId="{285D49EC-6DEE-4F20-8DA2-74C5B6BDF7A5}" destId="{198BF5A0-81EC-433A-B26F-FE70063988E1}" srcOrd="1" destOrd="0" presId="urn:microsoft.com/office/officeart/2008/layout/LinedList"/>
    <dgm:cxn modelId="{91E47D0C-4CD1-429B-9430-11B84CE3CE3E}" type="presParOf" srcId="{198BF5A0-81EC-433A-B26F-FE70063988E1}" destId="{3BB9DFA0-CB96-465E-93FF-F024018A032D}" srcOrd="0" destOrd="0" presId="urn:microsoft.com/office/officeart/2008/layout/LinedList"/>
    <dgm:cxn modelId="{F82926B9-4389-49A2-869D-88B4ABA88688}" type="presParOf" srcId="{198BF5A0-81EC-433A-B26F-FE70063988E1}" destId="{1A390661-0E7E-461A-AF2A-39A4A63C6B03}" srcOrd="1" destOrd="0" presId="urn:microsoft.com/office/officeart/2008/layout/LinedList"/>
    <dgm:cxn modelId="{03038493-49DE-4194-9CF5-519038DD2B5F}" type="presParOf" srcId="{285D49EC-6DEE-4F20-8DA2-74C5B6BDF7A5}" destId="{3B52476B-B48B-4574-8E2C-F8B37907FA46}" srcOrd="2" destOrd="0" presId="urn:microsoft.com/office/officeart/2008/layout/LinedList"/>
    <dgm:cxn modelId="{96858DCE-5AAE-4385-8A1C-F60C5F0FFC60}" type="presParOf" srcId="{285D49EC-6DEE-4F20-8DA2-74C5B6BDF7A5}" destId="{C437A581-D549-4CB9-8832-2AEEB2D3E034}" srcOrd="3" destOrd="0" presId="urn:microsoft.com/office/officeart/2008/layout/LinedList"/>
    <dgm:cxn modelId="{19F259AE-7827-4383-9568-94A14A403106}" type="presParOf" srcId="{C437A581-D549-4CB9-8832-2AEEB2D3E034}" destId="{42E3694D-338C-45D2-AB6E-EC04BCA0DF57}" srcOrd="0" destOrd="0" presId="urn:microsoft.com/office/officeart/2008/layout/LinedList"/>
    <dgm:cxn modelId="{6EF56B27-1DE0-4983-9FBF-8BD92BBB3B6D}" type="presParOf" srcId="{C437A581-D549-4CB9-8832-2AEEB2D3E034}" destId="{BE3706E6-1ACD-4CF2-829C-E386516C7B34}" srcOrd="1" destOrd="0" presId="urn:microsoft.com/office/officeart/2008/layout/LinedList"/>
    <dgm:cxn modelId="{C633A31F-A8BE-4862-AD79-3D4D22F8C5A2}" type="presParOf" srcId="{285D49EC-6DEE-4F20-8DA2-74C5B6BDF7A5}" destId="{B18104A2-DEC2-4427-92A6-4A9AAADC38D4}" srcOrd="4" destOrd="0" presId="urn:microsoft.com/office/officeart/2008/layout/LinedList"/>
    <dgm:cxn modelId="{74272CD7-02A4-4E84-9B67-0E536E354AB3}" type="presParOf" srcId="{285D49EC-6DEE-4F20-8DA2-74C5B6BDF7A5}" destId="{C710A206-D090-467D-B541-DB00F128D522}" srcOrd="5" destOrd="0" presId="urn:microsoft.com/office/officeart/2008/layout/LinedList"/>
    <dgm:cxn modelId="{593A43D6-6BA9-4D0C-A452-F7A4BEF62A07}" type="presParOf" srcId="{C710A206-D090-467D-B541-DB00F128D522}" destId="{BEF0CCCC-CA9E-4B35-B26F-741491CE07F9}" srcOrd="0" destOrd="0" presId="urn:microsoft.com/office/officeart/2008/layout/LinedList"/>
    <dgm:cxn modelId="{D27D459D-BDB8-4725-A712-A326EB889811}" type="presParOf" srcId="{C710A206-D090-467D-B541-DB00F128D522}" destId="{6314395C-4EFC-4E33-A073-9F44172503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9DED86C1-EDF0-4E27-A459-EC2FA4152C45}"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90145EBF-F4DC-42C6-B0E2-84A2B9FC611E}">
      <dgm:prSet/>
      <dgm:spPr/>
      <dgm:t>
        <a:bodyPr/>
        <a:lstStyle/>
        <a:p>
          <a:r>
            <a:rPr lang="en-GB"/>
            <a:t>Any Questions?</a:t>
          </a:r>
          <a:endParaRPr lang="en-US"/>
        </a:p>
      </dgm:t>
    </dgm:pt>
    <dgm:pt modelId="{DB38380E-3661-4C11-BB9C-8523751031F9}" type="parTrans" cxnId="{A9BE0599-8179-4939-8546-5FC4AB9DCF33}">
      <dgm:prSet/>
      <dgm:spPr/>
      <dgm:t>
        <a:bodyPr/>
        <a:lstStyle/>
        <a:p>
          <a:endParaRPr lang="en-US"/>
        </a:p>
      </dgm:t>
    </dgm:pt>
    <dgm:pt modelId="{0437F2A7-6453-4B8E-9F44-54A422E6453F}" type="sibTrans" cxnId="{A9BE0599-8179-4939-8546-5FC4AB9DCF33}">
      <dgm:prSet/>
      <dgm:spPr/>
      <dgm:t>
        <a:bodyPr/>
        <a:lstStyle/>
        <a:p>
          <a:endParaRPr lang="en-US"/>
        </a:p>
      </dgm:t>
    </dgm:pt>
    <dgm:pt modelId="{350BC332-182E-47DE-B77B-57B059841CEC}">
      <dgm:prSet/>
      <dgm:spPr/>
      <dgm:t>
        <a:bodyPr/>
        <a:lstStyle/>
        <a:p>
          <a:r>
            <a:rPr lang="en-GB"/>
            <a:t>Thank you for listening!</a:t>
          </a:r>
          <a:endParaRPr lang="en-US"/>
        </a:p>
      </dgm:t>
    </dgm:pt>
    <dgm:pt modelId="{D682E664-FF31-4792-84F0-0AEAD8CB491A}" type="parTrans" cxnId="{28EEFECA-F36B-43FC-A089-4F2E75D63788}">
      <dgm:prSet/>
      <dgm:spPr/>
      <dgm:t>
        <a:bodyPr/>
        <a:lstStyle/>
        <a:p>
          <a:endParaRPr lang="en-US"/>
        </a:p>
      </dgm:t>
    </dgm:pt>
    <dgm:pt modelId="{D2EDE037-9D11-409A-9BB0-16E423437C88}" type="sibTrans" cxnId="{28EEFECA-F36B-43FC-A089-4F2E75D63788}">
      <dgm:prSet/>
      <dgm:spPr/>
      <dgm:t>
        <a:bodyPr/>
        <a:lstStyle/>
        <a:p>
          <a:endParaRPr lang="en-US"/>
        </a:p>
      </dgm:t>
    </dgm:pt>
    <dgm:pt modelId="{C62317F0-2009-4704-8693-FEF51752ADF0}">
      <dgm:prSet/>
      <dgm:spPr/>
      <dgm:t>
        <a:bodyPr/>
        <a:lstStyle/>
        <a:p>
          <a:r>
            <a:rPr lang="en-GB"/>
            <a:t>See you next week!</a:t>
          </a:r>
          <a:endParaRPr lang="en-US"/>
        </a:p>
      </dgm:t>
    </dgm:pt>
    <dgm:pt modelId="{EAF28888-4EF0-4100-ACA3-D7C8BFD0E8DB}" type="parTrans" cxnId="{60AC7EB4-1EA7-4B38-BD2C-227EE551AFDE}">
      <dgm:prSet/>
      <dgm:spPr/>
      <dgm:t>
        <a:bodyPr/>
        <a:lstStyle/>
        <a:p>
          <a:endParaRPr lang="en-US"/>
        </a:p>
      </dgm:t>
    </dgm:pt>
    <dgm:pt modelId="{98E0EC96-38F9-458A-9D14-D44CA3D170CB}" type="sibTrans" cxnId="{60AC7EB4-1EA7-4B38-BD2C-227EE551AFDE}">
      <dgm:prSet/>
      <dgm:spPr/>
      <dgm:t>
        <a:bodyPr/>
        <a:lstStyle/>
        <a:p>
          <a:endParaRPr lang="en-US"/>
        </a:p>
      </dgm:t>
    </dgm:pt>
    <dgm:pt modelId="{148B22EE-F64C-4733-9A05-4AF60A881659}" type="pres">
      <dgm:prSet presAssocID="{9DED86C1-EDF0-4E27-A459-EC2FA4152C45}" presName="hierChild1" presStyleCnt="0">
        <dgm:presLayoutVars>
          <dgm:chPref val="1"/>
          <dgm:dir/>
          <dgm:animOne val="branch"/>
          <dgm:animLvl val="lvl"/>
          <dgm:resizeHandles/>
        </dgm:presLayoutVars>
      </dgm:prSet>
      <dgm:spPr/>
    </dgm:pt>
    <dgm:pt modelId="{B26CFA4A-A47A-43E0-AF56-BB90602641A4}" type="pres">
      <dgm:prSet presAssocID="{90145EBF-F4DC-42C6-B0E2-84A2B9FC611E}" presName="hierRoot1" presStyleCnt="0"/>
      <dgm:spPr/>
    </dgm:pt>
    <dgm:pt modelId="{BCC29312-6311-49AF-BC3A-E9BFFA1132BC}" type="pres">
      <dgm:prSet presAssocID="{90145EBF-F4DC-42C6-B0E2-84A2B9FC611E}" presName="composite" presStyleCnt="0"/>
      <dgm:spPr/>
    </dgm:pt>
    <dgm:pt modelId="{2886D353-E97F-44E3-8C3B-DD5E7DFEE2A7}" type="pres">
      <dgm:prSet presAssocID="{90145EBF-F4DC-42C6-B0E2-84A2B9FC611E}" presName="background" presStyleLbl="node0" presStyleIdx="0" presStyleCnt="3"/>
      <dgm:spPr/>
    </dgm:pt>
    <dgm:pt modelId="{3B9C89F7-8851-424B-9C8A-9640463574B2}" type="pres">
      <dgm:prSet presAssocID="{90145EBF-F4DC-42C6-B0E2-84A2B9FC611E}" presName="text" presStyleLbl="fgAcc0" presStyleIdx="0" presStyleCnt="3">
        <dgm:presLayoutVars>
          <dgm:chPref val="3"/>
        </dgm:presLayoutVars>
      </dgm:prSet>
      <dgm:spPr/>
    </dgm:pt>
    <dgm:pt modelId="{D54C7C9A-269E-477B-94EA-9A5536BEE068}" type="pres">
      <dgm:prSet presAssocID="{90145EBF-F4DC-42C6-B0E2-84A2B9FC611E}" presName="hierChild2" presStyleCnt="0"/>
      <dgm:spPr/>
    </dgm:pt>
    <dgm:pt modelId="{F535F6BC-7D64-4144-B7A3-3DEF250B029B}" type="pres">
      <dgm:prSet presAssocID="{350BC332-182E-47DE-B77B-57B059841CEC}" presName="hierRoot1" presStyleCnt="0"/>
      <dgm:spPr/>
    </dgm:pt>
    <dgm:pt modelId="{2AAB733C-EE82-4D5D-B92C-F573EC0DE441}" type="pres">
      <dgm:prSet presAssocID="{350BC332-182E-47DE-B77B-57B059841CEC}" presName="composite" presStyleCnt="0"/>
      <dgm:spPr/>
    </dgm:pt>
    <dgm:pt modelId="{E279AB66-963A-4F1A-931C-BEF168534086}" type="pres">
      <dgm:prSet presAssocID="{350BC332-182E-47DE-B77B-57B059841CEC}" presName="background" presStyleLbl="node0" presStyleIdx="1" presStyleCnt="3"/>
      <dgm:spPr/>
    </dgm:pt>
    <dgm:pt modelId="{E51A003C-5963-4071-BC19-734A5DE14208}" type="pres">
      <dgm:prSet presAssocID="{350BC332-182E-47DE-B77B-57B059841CEC}" presName="text" presStyleLbl="fgAcc0" presStyleIdx="1" presStyleCnt="3">
        <dgm:presLayoutVars>
          <dgm:chPref val="3"/>
        </dgm:presLayoutVars>
      </dgm:prSet>
      <dgm:spPr/>
    </dgm:pt>
    <dgm:pt modelId="{06E6B766-54E1-4B4C-AEAE-E95BA1004991}" type="pres">
      <dgm:prSet presAssocID="{350BC332-182E-47DE-B77B-57B059841CEC}" presName="hierChild2" presStyleCnt="0"/>
      <dgm:spPr/>
    </dgm:pt>
    <dgm:pt modelId="{C825CDD3-0929-4B43-97DA-3C50C82A8CE7}" type="pres">
      <dgm:prSet presAssocID="{C62317F0-2009-4704-8693-FEF51752ADF0}" presName="hierRoot1" presStyleCnt="0"/>
      <dgm:spPr/>
    </dgm:pt>
    <dgm:pt modelId="{91D65B46-EC21-413D-8D76-EAABF503E5D9}" type="pres">
      <dgm:prSet presAssocID="{C62317F0-2009-4704-8693-FEF51752ADF0}" presName="composite" presStyleCnt="0"/>
      <dgm:spPr/>
    </dgm:pt>
    <dgm:pt modelId="{2CF50A66-37F8-4B28-B8C2-979A71CB926B}" type="pres">
      <dgm:prSet presAssocID="{C62317F0-2009-4704-8693-FEF51752ADF0}" presName="background" presStyleLbl="node0" presStyleIdx="2" presStyleCnt="3"/>
      <dgm:spPr/>
    </dgm:pt>
    <dgm:pt modelId="{106ECEFC-9FEE-4D3F-BE9A-0D1F5FAC5FF8}" type="pres">
      <dgm:prSet presAssocID="{C62317F0-2009-4704-8693-FEF51752ADF0}" presName="text" presStyleLbl="fgAcc0" presStyleIdx="2" presStyleCnt="3">
        <dgm:presLayoutVars>
          <dgm:chPref val="3"/>
        </dgm:presLayoutVars>
      </dgm:prSet>
      <dgm:spPr/>
    </dgm:pt>
    <dgm:pt modelId="{2743AF73-616F-4B07-B9DF-C906B5CB96C8}" type="pres">
      <dgm:prSet presAssocID="{C62317F0-2009-4704-8693-FEF51752ADF0}" presName="hierChild2" presStyleCnt="0"/>
      <dgm:spPr/>
    </dgm:pt>
  </dgm:ptLst>
  <dgm:cxnLst>
    <dgm:cxn modelId="{5D747831-D212-463E-A220-52F57699ADE8}" type="presOf" srcId="{9DED86C1-EDF0-4E27-A459-EC2FA4152C45}" destId="{148B22EE-F64C-4733-9A05-4AF60A881659}" srcOrd="0" destOrd="0" presId="urn:microsoft.com/office/officeart/2005/8/layout/hierarchy1"/>
    <dgm:cxn modelId="{A24CCC6D-235F-40FA-844D-8A92079BC272}" type="presOf" srcId="{350BC332-182E-47DE-B77B-57B059841CEC}" destId="{E51A003C-5963-4071-BC19-734A5DE14208}" srcOrd="0" destOrd="0" presId="urn:microsoft.com/office/officeart/2005/8/layout/hierarchy1"/>
    <dgm:cxn modelId="{5734864F-EC5F-4568-BDBB-C8E63788F824}" type="presOf" srcId="{90145EBF-F4DC-42C6-B0E2-84A2B9FC611E}" destId="{3B9C89F7-8851-424B-9C8A-9640463574B2}" srcOrd="0" destOrd="0" presId="urn:microsoft.com/office/officeart/2005/8/layout/hierarchy1"/>
    <dgm:cxn modelId="{1C672E7B-D997-41DA-86C1-784A4938FF43}" type="presOf" srcId="{C62317F0-2009-4704-8693-FEF51752ADF0}" destId="{106ECEFC-9FEE-4D3F-BE9A-0D1F5FAC5FF8}" srcOrd="0" destOrd="0" presId="urn:microsoft.com/office/officeart/2005/8/layout/hierarchy1"/>
    <dgm:cxn modelId="{A9BE0599-8179-4939-8546-5FC4AB9DCF33}" srcId="{9DED86C1-EDF0-4E27-A459-EC2FA4152C45}" destId="{90145EBF-F4DC-42C6-B0E2-84A2B9FC611E}" srcOrd="0" destOrd="0" parTransId="{DB38380E-3661-4C11-BB9C-8523751031F9}" sibTransId="{0437F2A7-6453-4B8E-9F44-54A422E6453F}"/>
    <dgm:cxn modelId="{60AC7EB4-1EA7-4B38-BD2C-227EE551AFDE}" srcId="{9DED86C1-EDF0-4E27-A459-EC2FA4152C45}" destId="{C62317F0-2009-4704-8693-FEF51752ADF0}" srcOrd="2" destOrd="0" parTransId="{EAF28888-4EF0-4100-ACA3-D7C8BFD0E8DB}" sibTransId="{98E0EC96-38F9-458A-9D14-D44CA3D170CB}"/>
    <dgm:cxn modelId="{28EEFECA-F36B-43FC-A089-4F2E75D63788}" srcId="{9DED86C1-EDF0-4E27-A459-EC2FA4152C45}" destId="{350BC332-182E-47DE-B77B-57B059841CEC}" srcOrd="1" destOrd="0" parTransId="{D682E664-FF31-4792-84F0-0AEAD8CB491A}" sibTransId="{D2EDE037-9D11-409A-9BB0-16E423437C88}"/>
    <dgm:cxn modelId="{4B449721-B663-44F7-859A-F13FF29DA140}" type="presParOf" srcId="{148B22EE-F64C-4733-9A05-4AF60A881659}" destId="{B26CFA4A-A47A-43E0-AF56-BB90602641A4}" srcOrd="0" destOrd="0" presId="urn:microsoft.com/office/officeart/2005/8/layout/hierarchy1"/>
    <dgm:cxn modelId="{939B8A7A-B3DF-44E3-ADE0-C4E0A9CF9B24}" type="presParOf" srcId="{B26CFA4A-A47A-43E0-AF56-BB90602641A4}" destId="{BCC29312-6311-49AF-BC3A-E9BFFA1132BC}" srcOrd="0" destOrd="0" presId="urn:microsoft.com/office/officeart/2005/8/layout/hierarchy1"/>
    <dgm:cxn modelId="{28AC53E8-97F9-4B97-B46A-12992530B0D9}" type="presParOf" srcId="{BCC29312-6311-49AF-BC3A-E9BFFA1132BC}" destId="{2886D353-E97F-44E3-8C3B-DD5E7DFEE2A7}" srcOrd="0" destOrd="0" presId="urn:microsoft.com/office/officeart/2005/8/layout/hierarchy1"/>
    <dgm:cxn modelId="{BF106B79-B7CC-4AE1-A1A8-4D47445BC99A}" type="presParOf" srcId="{BCC29312-6311-49AF-BC3A-E9BFFA1132BC}" destId="{3B9C89F7-8851-424B-9C8A-9640463574B2}" srcOrd="1" destOrd="0" presId="urn:microsoft.com/office/officeart/2005/8/layout/hierarchy1"/>
    <dgm:cxn modelId="{C021DA90-8F4F-436C-89A4-B445A506724B}" type="presParOf" srcId="{B26CFA4A-A47A-43E0-AF56-BB90602641A4}" destId="{D54C7C9A-269E-477B-94EA-9A5536BEE068}" srcOrd="1" destOrd="0" presId="urn:microsoft.com/office/officeart/2005/8/layout/hierarchy1"/>
    <dgm:cxn modelId="{D5B2876E-C04A-4E0D-B52B-212876C54251}" type="presParOf" srcId="{148B22EE-F64C-4733-9A05-4AF60A881659}" destId="{F535F6BC-7D64-4144-B7A3-3DEF250B029B}" srcOrd="1" destOrd="0" presId="urn:microsoft.com/office/officeart/2005/8/layout/hierarchy1"/>
    <dgm:cxn modelId="{993CB531-DB35-4CEB-83BD-A5CBD797F4AA}" type="presParOf" srcId="{F535F6BC-7D64-4144-B7A3-3DEF250B029B}" destId="{2AAB733C-EE82-4D5D-B92C-F573EC0DE441}" srcOrd="0" destOrd="0" presId="urn:microsoft.com/office/officeart/2005/8/layout/hierarchy1"/>
    <dgm:cxn modelId="{BB3725C4-08C2-427B-AB75-8436C1ED5837}" type="presParOf" srcId="{2AAB733C-EE82-4D5D-B92C-F573EC0DE441}" destId="{E279AB66-963A-4F1A-931C-BEF168534086}" srcOrd="0" destOrd="0" presId="urn:microsoft.com/office/officeart/2005/8/layout/hierarchy1"/>
    <dgm:cxn modelId="{89218E9D-E3C0-4E83-B7F2-DA67B5B43751}" type="presParOf" srcId="{2AAB733C-EE82-4D5D-B92C-F573EC0DE441}" destId="{E51A003C-5963-4071-BC19-734A5DE14208}" srcOrd="1" destOrd="0" presId="urn:microsoft.com/office/officeart/2005/8/layout/hierarchy1"/>
    <dgm:cxn modelId="{25221651-7033-4309-B5C6-464A5E31AC8B}" type="presParOf" srcId="{F535F6BC-7D64-4144-B7A3-3DEF250B029B}" destId="{06E6B766-54E1-4B4C-AEAE-E95BA1004991}" srcOrd="1" destOrd="0" presId="urn:microsoft.com/office/officeart/2005/8/layout/hierarchy1"/>
    <dgm:cxn modelId="{814D65A5-8332-410B-8185-3CDF78752212}" type="presParOf" srcId="{148B22EE-F64C-4733-9A05-4AF60A881659}" destId="{C825CDD3-0929-4B43-97DA-3C50C82A8CE7}" srcOrd="2" destOrd="0" presId="urn:microsoft.com/office/officeart/2005/8/layout/hierarchy1"/>
    <dgm:cxn modelId="{54A4BF5C-2C74-40C6-8B7C-5FDDDA9B448D}" type="presParOf" srcId="{C825CDD3-0929-4B43-97DA-3C50C82A8CE7}" destId="{91D65B46-EC21-413D-8D76-EAABF503E5D9}" srcOrd="0" destOrd="0" presId="urn:microsoft.com/office/officeart/2005/8/layout/hierarchy1"/>
    <dgm:cxn modelId="{4B72C17E-7FE3-44BE-BDB3-8E15B07766E4}" type="presParOf" srcId="{91D65B46-EC21-413D-8D76-EAABF503E5D9}" destId="{2CF50A66-37F8-4B28-B8C2-979A71CB926B}" srcOrd="0" destOrd="0" presId="urn:microsoft.com/office/officeart/2005/8/layout/hierarchy1"/>
    <dgm:cxn modelId="{B9677ACD-4C89-4749-9823-9CFE564CA870}" type="presParOf" srcId="{91D65B46-EC21-413D-8D76-EAABF503E5D9}" destId="{106ECEFC-9FEE-4D3F-BE9A-0D1F5FAC5FF8}" srcOrd="1" destOrd="0" presId="urn:microsoft.com/office/officeart/2005/8/layout/hierarchy1"/>
    <dgm:cxn modelId="{1C118E79-E27B-4654-AD84-3E94388A72AA}" type="presParOf" srcId="{C825CDD3-0929-4B43-97DA-3C50C82A8CE7}" destId="{2743AF73-616F-4B07-B9DF-C906B5CB96C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99A8EE-4D67-49C9-860A-3E3F8E447577}">
      <dsp:nvSpPr>
        <dsp:cNvPr id="0" name=""/>
        <dsp:cNvSpPr/>
      </dsp:nvSpPr>
      <dsp:spPr>
        <a:xfrm>
          <a:off x="0" y="2554"/>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D58326-106C-48D1-9518-727507458F95}">
      <dsp:nvSpPr>
        <dsp:cNvPr id="0" name=""/>
        <dsp:cNvSpPr/>
      </dsp:nvSpPr>
      <dsp:spPr>
        <a:xfrm>
          <a:off x="0" y="255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Overview of theoretical approaches that have shaped criminology and media studies</a:t>
          </a:r>
          <a:endParaRPr lang="en-US" sz="2500" kern="1200"/>
        </a:p>
      </dsp:txBody>
      <dsp:txXfrm>
        <a:off x="0" y="2554"/>
        <a:ext cx="5906181" cy="1741869"/>
      </dsp:txXfrm>
    </dsp:sp>
    <dsp:sp modelId="{DC818BB7-8683-4179-ADD7-291B72D0681E}">
      <dsp:nvSpPr>
        <dsp:cNvPr id="0" name=""/>
        <dsp:cNvSpPr/>
      </dsp:nvSpPr>
      <dsp:spPr>
        <a:xfrm>
          <a:off x="0" y="1744424"/>
          <a:ext cx="5906181" cy="0"/>
        </a:xfrm>
        <a:prstGeom prst="line">
          <a:avLst/>
        </a:prstGeom>
        <a:solidFill>
          <a:schemeClr val="accent2">
            <a:hueOff val="1500338"/>
            <a:satOff val="-5037"/>
            <a:lumOff val="-6568"/>
            <a:alphaOff val="0"/>
          </a:schemeClr>
        </a:solidFill>
        <a:ln w="12700" cap="flat" cmpd="sng" algn="ctr">
          <a:solidFill>
            <a:schemeClr val="accent2">
              <a:hueOff val="1500338"/>
              <a:satOff val="-5037"/>
              <a:lumOff val="-65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66EB48-F9E1-4150-B0FD-198295165690}">
      <dsp:nvSpPr>
        <dsp:cNvPr id="0" name=""/>
        <dsp:cNvSpPr/>
      </dsp:nvSpPr>
      <dsp:spPr>
        <a:xfrm>
          <a:off x="0" y="174442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Discussion of media effects</a:t>
          </a:r>
          <a:endParaRPr lang="en-US" sz="2500" kern="1200"/>
        </a:p>
      </dsp:txBody>
      <dsp:txXfrm>
        <a:off x="0" y="1744424"/>
        <a:ext cx="5906181" cy="1741869"/>
      </dsp:txXfrm>
    </dsp:sp>
    <dsp:sp modelId="{D6E0F72A-A015-448F-83EB-5148BC4910A5}">
      <dsp:nvSpPr>
        <dsp:cNvPr id="0" name=""/>
        <dsp:cNvSpPr/>
      </dsp:nvSpPr>
      <dsp:spPr>
        <a:xfrm>
          <a:off x="0" y="3486293"/>
          <a:ext cx="5906181" cy="0"/>
        </a:xfrm>
        <a:prstGeom prst="line">
          <a:avLst/>
        </a:prstGeom>
        <a:solidFill>
          <a:schemeClr val="accent2">
            <a:hueOff val="3000675"/>
            <a:satOff val="-10073"/>
            <a:lumOff val="-13136"/>
            <a:alphaOff val="0"/>
          </a:schemeClr>
        </a:solidFill>
        <a:ln w="12700" cap="flat" cmpd="sng" algn="ctr">
          <a:solidFill>
            <a:schemeClr val="accent2">
              <a:hueOff val="3000675"/>
              <a:satOff val="-10073"/>
              <a:lumOff val="-131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F504F2-3896-4A60-9D92-5F1C7625E953}">
      <dsp:nvSpPr>
        <dsp:cNvPr id="0" name=""/>
        <dsp:cNvSpPr/>
      </dsp:nvSpPr>
      <dsp:spPr>
        <a:xfrm>
          <a:off x="0" y="3486293"/>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Analysis of various theories (traditional and emerging) that have dominated and helped shape debates about the relationship about crime and the media</a:t>
          </a:r>
          <a:endParaRPr lang="en-US" sz="2500" kern="1200"/>
        </a:p>
      </dsp:txBody>
      <dsp:txXfrm>
        <a:off x="0" y="3486293"/>
        <a:ext cx="5906181" cy="17418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14936-003E-4D7E-B6C3-7D610DC5BF6B}">
      <dsp:nvSpPr>
        <dsp:cNvPr id="0" name=""/>
        <dsp:cNvSpPr/>
      </dsp:nvSpPr>
      <dsp:spPr>
        <a:xfrm>
          <a:off x="0" y="638"/>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8EAF50-36E4-4672-A3DD-962CE27F2D6B}">
      <dsp:nvSpPr>
        <dsp:cNvPr id="0" name=""/>
        <dsp:cNvSpPr/>
      </dsp:nvSpPr>
      <dsp:spPr>
        <a:xfrm>
          <a:off x="0" y="638"/>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How crime is manufactured along ideological lines</a:t>
          </a:r>
          <a:endParaRPr lang="en-US" sz="2100" kern="1200"/>
        </a:p>
      </dsp:txBody>
      <dsp:txXfrm>
        <a:off x="0" y="638"/>
        <a:ext cx="5906181" cy="1045888"/>
      </dsp:txXfrm>
    </dsp:sp>
    <dsp:sp modelId="{DB3BEF39-8D26-4C69-A3DC-606051495FBE}">
      <dsp:nvSpPr>
        <dsp:cNvPr id="0" name=""/>
        <dsp:cNvSpPr/>
      </dsp:nvSpPr>
      <dsp:spPr>
        <a:xfrm>
          <a:off x="0" y="1046526"/>
          <a:ext cx="5906181" cy="0"/>
        </a:xfrm>
        <a:prstGeom prst="line">
          <a:avLst/>
        </a:prstGeom>
        <a:solidFill>
          <a:schemeClr val="accent2">
            <a:hueOff val="750169"/>
            <a:satOff val="-2518"/>
            <a:lumOff val="-3284"/>
            <a:alphaOff val="0"/>
          </a:schemeClr>
        </a:solidFill>
        <a:ln w="12700" cap="flat" cmpd="sng" algn="ctr">
          <a:solidFill>
            <a:schemeClr val="accent2">
              <a:hueOff val="750169"/>
              <a:satOff val="-2518"/>
              <a:lumOff val="-32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779FAA-00ED-4C42-85B0-4CFE741891FE}">
      <dsp:nvSpPr>
        <dsp:cNvPr id="0" name=""/>
        <dsp:cNvSpPr/>
      </dsp:nvSpPr>
      <dsp:spPr>
        <a:xfrm>
          <a:off x="0" y="1046526"/>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An understanding of news production</a:t>
          </a:r>
          <a:endParaRPr lang="en-US" sz="2100" kern="1200"/>
        </a:p>
      </dsp:txBody>
      <dsp:txXfrm>
        <a:off x="0" y="1046526"/>
        <a:ext cx="5906181" cy="1045888"/>
      </dsp:txXfrm>
    </dsp:sp>
    <dsp:sp modelId="{0311CB62-6EBA-4F3B-8D82-B2C19F5E126F}">
      <dsp:nvSpPr>
        <dsp:cNvPr id="0" name=""/>
        <dsp:cNvSpPr/>
      </dsp:nvSpPr>
      <dsp:spPr>
        <a:xfrm>
          <a:off x="0" y="2092414"/>
          <a:ext cx="5906181" cy="0"/>
        </a:xfrm>
        <a:prstGeom prst="line">
          <a:avLst/>
        </a:prstGeom>
        <a:solidFill>
          <a:schemeClr val="accent2">
            <a:hueOff val="1500338"/>
            <a:satOff val="-5037"/>
            <a:lumOff val="-6568"/>
            <a:alphaOff val="0"/>
          </a:schemeClr>
        </a:solidFill>
        <a:ln w="12700" cap="flat" cmpd="sng" algn="ctr">
          <a:solidFill>
            <a:schemeClr val="accent2">
              <a:hueOff val="1500338"/>
              <a:satOff val="-5037"/>
              <a:lumOff val="-65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FA5380-4BC9-4037-ADFE-6E3A845AAFCD}">
      <dsp:nvSpPr>
        <dsp:cNvPr id="0" name=""/>
        <dsp:cNvSpPr/>
      </dsp:nvSpPr>
      <dsp:spPr>
        <a:xfrm>
          <a:off x="0" y="2092414"/>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 discussion of 12 news values</a:t>
          </a:r>
          <a:endParaRPr lang="en-US" sz="2100" kern="1200"/>
        </a:p>
      </dsp:txBody>
      <dsp:txXfrm>
        <a:off x="0" y="2092414"/>
        <a:ext cx="5906181" cy="1045888"/>
      </dsp:txXfrm>
    </dsp:sp>
    <dsp:sp modelId="{7B31ACE5-0258-4CD0-B51D-62400AB710A7}">
      <dsp:nvSpPr>
        <dsp:cNvPr id="0" name=""/>
        <dsp:cNvSpPr/>
      </dsp:nvSpPr>
      <dsp:spPr>
        <a:xfrm>
          <a:off x="0" y="3138303"/>
          <a:ext cx="5906181" cy="0"/>
        </a:xfrm>
        <a:prstGeom prst="line">
          <a:avLst/>
        </a:prstGeom>
        <a:solidFill>
          <a:schemeClr val="accent2">
            <a:hueOff val="2250506"/>
            <a:satOff val="-7555"/>
            <a:lumOff val="-9852"/>
            <a:alphaOff val="0"/>
          </a:schemeClr>
        </a:solidFill>
        <a:ln w="12700" cap="flat" cmpd="sng" algn="ctr">
          <a:solidFill>
            <a:schemeClr val="accent2">
              <a:hueOff val="2250506"/>
              <a:satOff val="-7555"/>
              <a:lumOff val="-98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CE1BA9-1E1F-4236-B126-006CDB18B6BE}">
      <dsp:nvSpPr>
        <dsp:cNvPr id="0" name=""/>
        <dsp:cNvSpPr/>
      </dsp:nvSpPr>
      <dsp:spPr>
        <a:xfrm>
          <a:off x="0" y="3138303"/>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 discussion of agenda setting </a:t>
          </a:r>
          <a:endParaRPr lang="en-US" sz="2100" kern="1200"/>
        </a:p>
      </dsp:txBody>
      <dsp:txXfrm>
        <a:off x="0" y="3138303"/>
        <a:ext cx="5906181" cy="1045888"/>
      </dsp:txXfrm>
    </dsp:sp>
    <dsp:sp modelId="{AF7633FC-5E77-49ED-A639-7E373FC5CD05}">
      <dsp:nvSpPr>
        <dsp:cNvPr id="0" name=""/>
        <dsp:cNvSpPr/>
      </dsp:nvSpPr>
      <dsp:spPr>
        <a:xfrm>
          <a:off x="0" y="4184191"/>
          <a:ext cx="5906181" cy="0"/>
        </a:xfrm>
        <a:prstGeom prst="line">
          <a:avLst/>
        </a:prstGeom>
        <a:solidFill>
          <a:schemeClr val="accent2">
            <a:hueOff val="3000675"/>
            <a:satOff val="-10073"/>
            <a:lumOff val="-13136"/>
            <a:alphaOff val="0"/>
          </a:schemeClr>
        </a:solidFill>
        <a:ln w="12700" cap="flat" cmpd="sng" algn="ctr">
          <a:solidFill>
            <a:schemeClr val="accent2">
              <a:hueOff val="3000675"/>
              <a:satOff val="-10073"/>
              <a:lumOff val="-131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9AD084-124C-4AB6-A2AB-384070F75B5D}">
      <dsp:nvSpPr>
        <dsp:cNvPr id="0" name=""/>
        <dsp:cNvSpPr/>
      </dsp:nvSpPr>
      <dsp:spPr>
        <a:xfrm>
          <a:off x="0" y="4184191"/>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An examination on how technology is altering the ways in which the news is produced and consumed</a:t>
          </a:r>
          <a:endParaRPr lang="en-US" sz="2100" kern="1200"/>
        </a:p>
      </dsp:txBody>
      <dsp:txXfrm>
        <a:off x="0" y="4184191"/>
        <a:ext cx="5906181" cy="10458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82F02-DEB0-4BCC-A75D-59D9D7ECC5CE}">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917452-E751-43BD-B7BF-07FE1361217B}">
      <dsp:nvSpPr>
        <dsp:cNvPr id="0" name=""/>
        <dsp:cNvSpPr/>
      </dsp:nvSpPr>
      <dsp:spPr>
        <a:xfrm>
          <a:off x="0" y="0"/>
          <a:ext cx="1181236" cy="5230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 12 news structures and values that shape crime news are:</a:t>
          </a:r>
          <a:endParaRPr lang="en-US" sz="1800" kern="1200"/>
        </a:p>
      </dsp:txBody>
      <dsp:txXfrm>
        <a:off x="0" y="0"/>
        <a:ext cx="1181236" cy="5230718"/>
      </dsp:txXfrm>
    </dsp:sp>
    <dsp:sp modelId="{7DA09645-7B31-425E-BB9E-D4711320DD51}">
      <dsp:nvSpPr>
        <dsp:cNvPr id="0" name=""/>
        <dsp:cNvSpPr/>
      </dsp:nvSpPr>
      <dsp:spPr>
        <a:xfrm>
          <a:off x="1269828" y="81729"/>
          <a:ext cx="4636352" cy="1634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Threshold</a:t>
          </a:r>
          <a:r>
            <a:rPr lang="en-GB" sz="2500" kern="1200"/>
            <a:t> – events have to meet a certain level of importance to be considered newsworthy</a:t>
          </a:r>
          <a:endParaRPr lang="en-US" sz="2500" kern="1200"/>
        </a:p>
      </dsp:txBody>
      <dsp:txXfrm>
        <a:off x="1269828" y="81729"/>
        <a:ext cx="4636352" cy="1634599"/>
      </dsp:txXfrm>
    </dsp:sp>
    <dsp:sp modelId="{178FC441-D737-4C9D-B229-3D5C6F179136}">
      <dsp:nvSpPr>
        <dsp:cNvPr id="0" name=""/>
        <dsp:cNvSpPr/>
      </dsp:nvSpPr>
      <dsp:spPr>
        <a:xfrm>
          <a:off x="1181236" y="1716329"/>
          <a:ext cx="4724944"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35A7410-E254-4D33-BAF3-D17B5E8B361C}">
      <dsp:nvSpPr>
        <dsp:cNvPr id="0" name=""/>
        <dsp:cNvSpPr/>
      </dsp:nvSpPr>
      <dsp:spPr>
        <a:xfrm>
          <a:off x="1269828" y="1798059"/>
          <a:ext cx="4636352" cy="1634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Predictability </a:t>
          </a:r>
          <a:r>
            <a:rPr lang="en-GB" sz="2500" kern="1200"/>
            <a:t>–</a:t>
          </a:r>
          <a:r>
            <a:rPr lang="en-GB" sz="2500" b="1" kern="1200"/>
            <a:t> </a:t>
          </a:r>
          <a:r>
            <a:rPr lang="en-GB" sz="2500" kern="1200"/>
            <a:t>an event that is rare or unexpected</a:t>
          </a:r>
          <a:endParaRPr lang="en-US" sz="2500" kern="1200"/>
        </a:p>
      </dsp:txBody>
      <dsp:txXfrm>
        <a:off x="1269828" y="1798059"/>
        <a:ext cx="4636352" cy="1634599"/>
      </dsp:txXfrm>
    </dsp:sp>
    <dsp:sp modelId="{6CF57F8A-0828-4E07-A106-78936C44D2ED}">
      <dsp:nvSpPr>
        <dsp:cNvPr id="0" name=""/>
        <dsp:cNvSpPr/>
      </dsp:nvSpPr>
      <dsp:spPr>
        <a:xfrm>
          <a:off x="1181236" y="3432658"/>
          <a:ext cx="4724944"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C0E566D-117C-4C07-9048-4EAA963135EE}">
      <dsp:nvSpPr>
        <dsp:cNvPr id="0" name=""/>
        <dsp:cNvSpPr/>
      </dsp:nvSpPr>
      <dsp:spPr>
        <a:xfrm>
          <a:off x="1269828" y="3514388"/>
          <a:ext cx="4636352" cy="1634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Simplification</a:t>
          </a:r>
          <a:r>
            <a:rPr lang="en-GB" sz="2500" kern="1200"/>
            <a:t> – events must be reducible to a minimum number of parts/themes</a:t>
          </a:r>
          <a:endParaRPr lang="en-US" sz="2500" kern="1200"/>
        </a:p>
      </dsp:txBody>
      <dsp:txXfrm>
        <a:off x="1269828" y="3514388"/>
        <a:ext cx="4636352" cy="1634599"/>
      </dsp:txXfrm>
    </dsp:sp>
    <dsp:sp modelId="{A40D63C5-0921-4A88-B803-4724444A08D2}">
      <dsp:nvSpPr>
        <dsp:cNvPr id="0" name=""/>
        <dsp:cNvSpPr/>
      </dsp:nvSpPr>
      <dsp:spPr>
        <a:xfrm>
          <a:off x="1181236" y="5148988"/>
          <a:ext cx="4724944"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5B0DBB-4346-426E-85CD-15BD1CFB7B90}">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76BA59-A5BC-404C-9E34-3141E4D23CA6}">
      <dsp:nvSpPr>
        <dsp:cNvPr id="0" name=""/>
        <dsp:cNvSpPr/>
      </dsp:nvSpPr>
      <dsp:spPr>
        <a:xfrm>
          <a:off x="0" y="0"/>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Individualism</a:t>
          </a:r>
          <a:r>
            <a:rPr lang="en-GB" sz="2000" kern="1200"/>
            <a:t> – individual definitions of crime which highlight individual responses are preferred to complex cultural and political explanations  </a:t>
          </a:r>
          <a:endParaRPr lang="en-US" sz="2000" kern="1200"/>
        </a:p>
      </dsp:txBody>
      <dsp:txXfrm>
        <a:off x="0" y="0"/>
        <a:ext cx="5906181" cy="1307679"/>
      </dsp:txXfrm>
    </dsp:sp>
    <dsp:sp modelId="{63BAACEF-3638-4E2A-8518-A934320499E2}">
      <dsp:nvSpPr>
        <dsp:cNvPr id="0" name=""/>
        <dsp:cNvSpPr/>
      </dsp:nvSpPr>
      <dsp:spPr>
        <a:xfrm>
          <a:off x="0" y="1307679"/>
          <a:ext cx="5906181" cy="0"/>
        </a:xfrm>
        <a:prstGeom prst="line">
          <a:avLst/>
        </a:prstGeom>
        <a:solidFill>
          <a:schemeClr val="accent2">
            <a:hueOff val="1000225"/>
            <a:satOff val="-3358"/>
            <a:lumOff val="-4379"/>
            <a:alphaOff val="0"/>
          </a:schemeClr>
        </a:solidFill>
        <a:ln w="12700" cap="flat" cmpd="sng" algn="ctr">
          <a:solidFill>
            <a:schemeClr val="accent2">
              <a:hueOff val="1000225"/>
              <a:satOff val="-3358"/>
              <a:lumOff val="-43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3C5C30-E41E-4D5C-A588-F955B3F91565}">
      <dsp:nvSpPr>
        <dsp:cNvPr id="0" name=""/>
        <dsp:cNvSpPr/>
      </dsp:nvSpPr>
      <dsp:spPr>
        <a:xfrm>
          <a:off x="0" y="130767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Risk</a:t>
          </a:r>
          <a:r>
            <a:rPr lang="en-GB" sz="2000" kern="1200"/>
            <a:t> – modern life characterised by risk, a story meets the risk threshold if the offender is still at large</a:t>
          </a:r>
          <a:endParaRPr lang="en-US" sz="2000" kern="1200"/>
        </a:p>
      </dsp:txBody>
      <dsp:txXfrm>
        <a:off x="0" y="1307679"/>
        <a:ext cx="5906181" cy="1307679"/>
      </dsp:txXfrm>
    </dsp:sp>
    <dsp:sp modelId="{3CAEF12B-B3D1-4C00-8417-1D6CAC32A32E}">
      <dsp:nvSpPr>
        <dsp:cNvPr id="0" name=""/>
        <dsp:cNvSpPr/>
      </dsp:nvSpPr>
      <dsp:spPr>
        <a:xfrm>
          <a:off x="0" y="2615358"/>
          <a:ext cx="5906181" cy="0"/>
        </a:xfrm>
        <a:prstGeom prst="line">
          <a:avLst/>
        </a:prstGeom>
        <a:solidFill>
          <a:schemeClr val="accent2">
            <a:hueOff val="2000450"/>
            <a:satOff val="-6715"/>
            <a:lumOff val="-8757"/>
            <a:alphaOff val="0"/>
          </a:schemeClr>
        </a:solidFill>
        <a:ln w="12700" cap="flat" cmpd="sng" algn="ctr">
          <a:solidFill>
            <a:schemeClr val="accent2">
              <a:hueOff val="2000450"/>
              <a:satOff val="-6715"/>
              <a:lumOff val="-87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8573C6-6662-48A0-9B16-B65517B25F77}">
      <dsp:nvSpPr>
        <dsp:cNvPr id="0" name=""/>
        <dsp:cNvSpPr/>
      </dsp:nvSpPr>
      <dsp:spPr>
        <a:xfrm>
          <a:off x="0" y="261535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Sex</a:t>
          </a:r>
          <a:r>
            <a:rPr lang="en-GB" sz="2000" kern="1200"/>
            <a:t> – one of the more salient news values is sex. Crimes of a sexual nature are over-reported distorting the picture the public receive</a:t>
          </a:r>
          <a:endParaRPr lang="en-US" sz="2000" kern="1200"/>
        </a:p>
      </dsp:txBody>
      <dsp:txXfrm>
        <a:off x="0" y="2615359"/>
        <a:ext cx="5906181" cy="1307679"/>
      </dsp:txXfrm>
    </dsp:sp>
    <dsp:sp modelId="{77F27790-7887-4992-B475-6031CF446C0C}">
      <dsp:nvSpPr>
        <dsp:cNvPr id="0" name=""/>
        <dsp:cNvSpPr/>
      </dsp:nvSpPr>
      <dsp:spPr>
        <a:xfrm>
          <a:off x="0" y="3923038"/>
          <a:ext cx="5906181" cy="0"/>
        </a:xfrm>
        <a:prstGeom prst="line">
          <a:avLst/>
        </a:prstGeom>
        <a:solidFill>
          <a:schemeClr val="accent2">
            <a:hueOff val="3000675"/>
            <a:satOff val="-10073"/>
            <a:lumOff val="-13136"/>
            <a:alphaOff val="0"/>
          </a:schemeClr>
        </a:solidFill>
        <a:ln w="12700" cap="flat" cmpd="sng" algn="ctr">
          <a:solidFill>
            <a:schemeClr val="accent2">
              <a:hueOff val="3000675"/>
              <a:satOff val="-10073"/>
              <a:lumOff val="-131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8C6BC2-4FC6-4517-93B4-55F3867F926B}">
      <dsp:nvSpPr>
        <dsp:cNvPr id="0" name=""/>
        <dsp:cNvSpPr/>
      </dsp:nvSpPr>
      <dsp:spPr>
        <a:xfrm>
          <a:off x="0" y="3923038"/>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Celebrity or high status persons </a:t>
          </a:r>
          <a:r>
            <a:rPr lang="en-GB" sz="2000" kern="1200"/>
            <a:t>– a story is more likely to reach the news if it has a well known name attached to it</a:t>
          </a:r>
          <a:endParaRPr lang="en-US" sz="2000" kern="1200"/>
        </a:p>
      </dsp:txBody>
      <dsp:txXfrm>
        <a:off x="0" y="3923038"/>
        <a:ext cx="5906181" cy="13076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224DD0-03B7-494F-8E31-E55F30686A55}">
      <dsp:nvSpPr>
        <dsp:cNvPr id="0" name=""/>
        <dsp:cNvSpPr/>
      </dsp:nvSpPr>
      <dsp:spPr>
        <a:xfrm>
          <a:off x="0" y="2554"/>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98BC5C-55C0-4F37-8A5F-7486CA1DEA63}">
      <dsp:nvSpPr>
        <dsp:cNvPr id="0" name=""/>
        <dsp:cNvSpPr/>
      </dsp:nvSpPr>
      <dsp:spPr>
        <a:xfrm>
          <a:off x="0" y="255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Proximity</a:t>
          </a:r>
          <a:r>
            <a:rPr lang="en-GB" sz="2200" kern="1200"/>
            <a:t> – has both spatial and cultural dynamics. Spatial, refers to the geographical ‘nearness’ of an event, cultural to the ‘relevance’ of an event to an audience</a:t>
          </a:r>
          <a:endParaRPr lang="en-US" sz="2200" kern="1200"/>
        </a:p>
      </dsp:txBody>
      <dsp:txXfrm>
        <a:off x="0" y="2554"/>
        <a:ext cx="5906181" cy="1741869"/>
      </dsp:txXfrm>
    </dsp:sp>
    <dsp:sp modelId="{0FE87135-2446-4962-8B9D-6084713128E9}">
      <dsp:nvSpPr>
        <dsp:cNvPr id="0" name=""/>
        <dsp:cNvSpPr/>
      </dsp:nvSpPr>
      <dsp:spPr>
        <a:xfrm>
          <a:off x="0" y="1744424"/>
          <a:ext cx="590618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7EBA22-E6C8-4B45-8E8F-EF4E16952455}">
      <dsp:nvSpPr>
        <dsp:cNvPr id="0" name=""/>
        <dsp:cNvSpPr/>
      </dsp:nvSpPr>
      <dsp:spPr>
        <a:xfrm>
          <a:off x="0" y="174442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Violence or conflict </a:t>
          </a:r>
          <a:r>
            <a:rPr lang="en-GB" sz="2200" kern="1200"/>
            <a:t>– this value is most common to all media as it fulfils the media’s desire to present dramatic events in a graphic way</a:t>
          </a:r>
          <a:endParaRPr lang="en-US" sz="2200" kern="1200"/>
        </a:p>
      </dsp:txBody>
      <dsp:txXfrm>
        <a:off x="0" y="1744424"/>
        <a:ext cx="5906181" cy="1741869"/>
      </dsp:txXfrm>
    </dsp:sp>
    <dsp:sp modelId="{1C81161B-2E94-476E-A7FE-58CA1B52582F}">
      <dsp:nvSpPr>
        <dsp:cNvPr id="0" name=""/>
        <dsp:cNvSpPr/>
      </dsp:nvSpPr>
      <dsp:spPr>
        <a:xfrm>
          <a:off x="0" y="3486293"/>
          <a:ext cx="590618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969760-8E88-4637-B259-EFEA3B7AA776}">
      <dsp:nvSpPr>
        <dsp:cNvPr id="0" name=""/>
        <dsp:cNvSpPr/>
      </dsp:nvSpPr>
      <dsp:spPr>
        <a:xfrm>
          <a:off x="0" y="3486293"/>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Visual spectacle and graphic imagery </a:t>
          </a:r>
          <a:r>
            <a:rPr lang="en-GB" sz="2200" kern="1200"/>
            <a:t>– TV news offers high quality (moving) images. Potential news stories are only likely to make the news if they can be portrayed in images as well as words</a:t>
          </a:r>
          <a:endParaRPr lang="en-US" sz="2200" kern="1200"/>
        </a:p>
      </dsp:txBody>
      <dsp:txXfrm>
        <a:off x="0" y="3486293"/>
        <a:ext cx="5906181" cy="17418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5809B8-5BB7-46D7-B45D-3FF896F84893}">
      <dsp:nvSpPr>
        <dsp:cNvPr id="0" name=""/>
        <dsp:cNvSpPr/>
      </dsp:nvSpPr>
      <dsp:spPr>
        <a:xfrm>
          <a:off x="0" y="0"/>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62E9D4-9857-4ECB-9740-E140704AE960}">
      <dsp:nvSpPr>
        <dsp:cNvPr id="0" name=""/>
        <dsp:cNvSpPr/>
      </dsp:nvSpPr>
      <dsp:spPr>
        <a:xfrm>
          <a:off x="0" y="0"/>
          <a:ext cx="5906181" cy="2615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Children</a:t>
          </a:r>
          <a:r>
            <a:rPr lang="en-GB" sz="2400" kern="1200"/>
            <a:t> – any crime can be lifted into news visibility if children are associated with it – whether as victims or offenders</a:t>
          </a:r>
          <a:endParaRPr lang="en-US" sz="2400" kern="1200"/>
        </a:p>
      </dsp:txBody>
      <dsp:txXfrm>
        <a:off x="0" y="0"/>
        <a:ext cx="5906181" cy="2615359"/>
      </dsp:txXfrm>
    </dsp:sp>
    <dsp:sp modelId="{B4D0C4EA-025F-4AC6-B5BD-ADB815A7067C}">
      <dsp:nvSpPr>
        <dsp:cNvPr id="0" name=""/>
        <dsp:cNvSpPr/>
      </dsp:nvSpPr>
      <dsp:spPr>
        <a:xfrm>
          <a:off x="0" y="2615359"/>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C8B882-DE34-4079-B338-501F34D9F88C}">
      <dsp:nvSpPr>
        <dsp:cNvPr id="0" name=""/>
        <dsp:cNvSpPr/>
      </dsp:nvSpPr>
      <dsp:spPr>
        <a:xfrm>
          <a:off x="0" y="2615359"/>
          <a:ext cx="5906181" cy="2615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Conservative ideology and political diversion </a:t>
          </a:r>
          <a:r>
            <a:rPr lang="en-GB" sz="2400" kern="1200"/>
            <a:t>- all news values have in common their broadly right wing consensus. This agenda emphasises and voices support for the police, more prisons and a tougher criminal justice system</a:t>
          </a:r>
          <a:endParaRPr lang="en-US" sz="2400" kern="1200"/>
        </a:p>
      </dsp:txBody>
      <dsp:txXfrm>
        <a:off x="0" y="2615359"/>
        <a:ext cx="5906181" cy="26153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F8669D-62E6-4B64-BF86-7C62FCCE8F7F}">
      <dsp:nvSpPr>
        <dsp:cNvPr id="0" name=""/>
        <dsp:cNvSpPr/>
      </dsp:nvSpPr>
      <dsp:spPr>
        <a:xfrm>
          <a:off x="0" y="2554"/>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779312-FAF8-447A-9DF7-EB815CF2464E}">
      <dsp:nvSpPr>
        <dsp:cNvPr id="0" name=""/>
        <dsp:cNvSpPr/>
      </dsp:nvSpPr>
      <dsp:spPr>
        <a:xfrm>
          <a:off x="0" y="255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An analysis of the pros and cons of the moral panic model as a tool for understanding public responses to mediated crime and deviance will be discussed</a:t>
          </a:r>
          <a:endParaRPr lang="en-US" sz="2200" kern="1200"/>
        </a:p>
      </dsp:txBody>
      <dsp:txXfrm>
        <a:off x="0" y="2554"/>
        <a:ext cx="5906181" cy="1741869"/>
      </dsp:txXfrm>
    </dsp:sp>
    <dsp:sp modelId="{A5CF4183-F781-4DAC-BB60-A0ABD327FEE1}">
      <dsp:nvSpPr>
        <dsp:cNvPr id="0" name=""/>
        <dsp:cNvSpPr/>
      </dsp:nvSpPr>
      <dsp:spPr>
        <a:xfrm>
          <a:off x="0" y="1744424"/>
          <a:ext cx="590618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3A58CA-9E2F-45B9-ADA1-236606B29785}">
      <dsp:nvSpPr>
        <dsp:cNvPr id="0" name=""/>
        <dsp:cNvSpPr/>
      </dsp:nvSpPr>
      <dsp:spPr>
        <a:xfrm>
          <a:off x="0" y="174442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Deviancy amplification will be explored</a:t>
          </a:r>
          <a:endParaRPr lang="en-US" sz="2200" kern="1200"/>
        </a:p>
      </dsp:txBody>
      <dsp:txXfrm>
        <a:off x="0" y="1744424"/>
        <a:ext cx="5906181" cy="1741869"/>
      </dsp:txXfrm>
    </dsp:sp>
    <dsp:sp modelId="{F63C7B3A-8E1C-438B-BBBB-5AC981C25F9A}">
      <dsp:nvSpPr>
        <dsp:cNvPr id="0" name=""/>
        <dsp:cNvSpPr/>
      </dsp:nvSpPr>
      <dsp:spPr>
        <a:xfrm>
          <a:off x="0" y="3486293"/>
          <a:ext cx="590618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AA98DC-8229-4C88-825B-73363D6836C1}">
      <dsp:nvSpPr>
        <dsp:cNvPr id="0" name=""/>
        <dsp:cNvSpPr/>
      </dsp:nvSpPr>
      <dsp:spPr>
        <a:xfrm>
          <a:off x="0" y="3486293"/>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 discussion of paedophilia as a moral panic will be discussed</a:t>
          </a:r>
          <a:endParaRPr lang="en-US" sz="2200" kern="1200"/>
        </a:p>
      </dsp:txBody>
      <dsp:txXfrm>
        <a:off x="0" y="3486293"/>
        <a:ext cx="5906181" cy="17418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AA84D2-AAFA-416E-9447-B77D5C46940E}">
      <dsp:nvSpPr>
        <dsp:cNvPr id="0" name=""/>
        <dsp:cNvSpPr/>
      </dsp:nvSpPr>
      <dsp:spPr>
        <a:xfrm>
          <a:off x="0" y="5359"/>
          <a:ext cx="5906181" cy="2574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concept of a moral panic emerged with the work of Cohen (1972) his was the first systematic empirical study of how the media amplify deviance and public responses</a:t>
          </a:r>
          <a:endParaRPr lang="en-US" sz="2500" kern="1200"/>
        </a:p>
      </dsp:txBody>
      <dsp:txXfrm>
        <a:off x="125652" y="131011"/>
        <a:ext cx="5654877" cy="2322696"/>
      </dsp:txXfrm>
    </dsp:sp>
    <dsp:sp modelId="{7CF4F6F8-2807-491F-84B2-C421731437EB}">
      <dsp:nvSpPr>
        <dsp:cNvPr id="0" name=""/>
        <dsp:cNvSpPr/>
      </dsp:nvSpPr>
      <dsp:spPr>
        <a:xfrm>
          <a:off x="0" y="2651359"/>
          <a:ext cx="5906181" cy="2574000"/>
        </a:xfrm>
        <a:prstGeom prst="roundRect">
          <a:avLst/>
        </a:prstGeom>
        <a:solidFill>
          <a:schemeClr val="accent2">
            <a:hueOff val="3000675"/>
            <a:satOff val="-10073"/>
            <a:lumOff val="-1313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media define a group of act as ‘deviant’ and focus on it to the exclusion of almost everything else</a:t>
          </a:r>
          <a:endParaRPr lang="en-US" sz="2500" kern="1200"/>
        </a:p>
      </dsp:txBody>
      <dsp:txXfrm>
        <a:off x="125652" y="2777011"/>
        <a:ext cx="5654877" cy="232269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BA7587-9D53-4291-9631-C2B5633723E6}">
      <dsp:nvSpPr>
        <dsp:cNvPr id="0" name=""/>
        <dsp:cNvSpPr/>
      </dsp:nvSpPr>
      <dsp:spPr>
        <a:xfrm>
          <a:off x="0" y="615"/>
          <a:ext cx="10058399" cy="18146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Who are judged to be folk devils in society? Which groups have you seen judged by the media as influencing society badly?</a:t>
          </a:r>
          <a:endParaRPr lang="en-US" sz="3300" kern="1200"/>
        </a:p>
      </dsp:txBody>
      <dsp:txXfrm>
        <a:off x="88585" y="89200"/>
        <a:ext cx="9881229" cy="1637500"/>
      </dsp:txXfrm>
    </dsp:sp>
    <dsp:sp modelId="{29C332D8-E554-4D7C-B60D-8A5A2655491A}">
      <dsp:nvSpPr>
        <dsp:cNvPr id="0" name=""/>
        <dsp:cNvSpPr/>
      </dsp:nvSpPr>
      <dsp:spPr>
        <a:xfrm>
          <a:off x="0" y="1910326"/>
          <a:ext cx="10058399" cy="1814670"/>
        </a:xfrm>
        <a:prstGeom prst="roundRect">
          <a:avLst/>
        </a:prstGeom>
        <a:solidFill>
          <a:schemeClr val="accent2">
            <a:hueOff val="3000675"/>
            <a:satOff val="-10073"/>
            <a:lumOff val="-13136"/>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What Moral panics have you known in your life time? In previous generations?</a:t>
          </a:r>
          <a:endParaRPr lang="en-US" sz="3300" kern="1200"/>
        </a:p>
      </dsp:txBody>
      <dsp:txXfrm>
        <a:off x="88585" y="1998911"/>
        <a:ext cx="9881229" cy="16375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68C25-8464-4C6F-B3FA-48298A7FB285}">
      <dsp:nvSpPr>
        <dsp:cNvPr id="0" name=""/>
        <dsp:cNvSpPr/>
      </dsp:nvSpPr>
      <dsp:spPr>
        <a:xfrm>
          <a:off x="0" y="638"/>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8C1318-EA92-4AE8-8661-FA18DB1F7EA3}">
      <dsp:nvSpPr>
        <dsp:cNvPr id="0" name=""/>
        <dsp:cNvSpPr/>
      </dsp:nvSpPr>
      <dsp:spPr>
        <a:xfrm>
          <a:off x="0" y="638"/>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Media take an ordinary event and present it as something extraordinary </a:t>
          </a:r>
          <a:endParaRPr lang="en-US" sz="2100" kern="1200"/>
        </a:p>
      </dsp:txBody>
      <dsp:txXfrm>
        <a:off x="0" y="638"/>
        <a:ext cx="5906181" cy="1045888"/>
      </dsp:txXfrm>
    </dsp:sp>
    <dsp:sp modelId="{6E2FA97E-1715-45C4-B341-E3D4F16BC142}">
      <dsp:nvSpPr>
        <dsp:cNvPr id="0" name=""/>
        <dsp:cNvSpPr/>
      </dsp:nvSpPr>
      <dsp:spPr>
        <a:xfrm>
          <a:off x="0" y="1046526"/>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D512D6-DD48-442B-AE2B-B019D67395F2}">
      <dsp:nvSpPr>
        <dsp:cNvPr id="0" name=""/>
        <dsp:cNvSpPr/>
      </dsp:nvSpPr>
      <dsp:spPr>
        <a:xfrm>
          <a:off x="0" y="1046526"/>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Deviance amplification occurs when ‘authorities’ demonise these perceived wrong-doers</a:t>
          </a:r>
          <a:endParaRPr lang="en-US" sz="2100" kern="1200"/>
        </a:p>
      </dsp:txBody>
      <dsp:txXfrm>
        <a:off x="0" y="1046526"/>
        <a:ext cx="5906181" cy="1045888"/>
      </dsp:txXfrm>
    </dsp:sp>
    <dsp:sp modelId="{CAC50358-58E2-4B2D-AD15-DAC973B63D0C}">
      <dsp:nvSpPr>
        <dsp:cNvPr id="0" name=""/>
        <dsp:cNvSpPr/>
      </dsp:nvSpPr>
      <dsp:spPr>
        <a:xfrm>
          <a:off x="0" y="2092414"/>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AD8C7E-25DA-4920-8011-DA7599067E02}">
      <dsp:nvSpPr>
        <dsp:cNvPr id="0" name=""/>
        <dsp:cNvSpPr/>
      </dsp:nvSpPr>
      <dsp:spPr>
        <a:xfrm>
          <a:off x="0" y="2092414"/>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They clarify moral boundaries in society, creating consensus and concern</a:t>
          </a:r>
          <a:endParaRPr lang="en-US" sz="2100" kern="1200"/>
        </a:p>
      </dsp:txBody>
      <dsp:txXfrm>
        <a:off x="0" y="2092414"/>
        <a:ext cx="5906181" cy="1045888"/>
      </dsp:txXfrm>
    </dsp:sp>
    <dsp:sp modelId="{1B3D18E5-6383-4D1A-8B85-7D6081808228}">
      <dsp:nvSpPr>
        <dsp:cNvPr id="0" name=""/>
        <dsp:cNvSpPr/>
      </dsp:nvSpPr>
      <dsp:spPr>
        <a:xfrm>
          <a:off x="0" y="3138303"/>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5318DF-F3B2-4F3C-B5D2-EA74482D5C5C}">
      <dsp:nvSpPr>
        <dsp:cNvPr id="0" name=""/>
        <dsp:cNvSpPr/>
      </dsp:nvSpPr>
      <dsp:spPr>
        <a:xfrm>
          <a:off x="0" y="3138303"/>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They occur during periods of rapid social change</a:t>
          </a:r>
          <a:endParaRPr lang="en-US" sz="2100" kern="1200"/>
        </a:p>
      </dsp:txBody>
      <dsp:txXfrm>
        <a:off x="0" y="3138303"/>
        <a:ext cx="5906181" cy="1045888"/>
      </dsp:txXfrm>
    </dsp:sp>
    <dsp:sp modelId="{EF04EFA2-2A9A-478E-8B26-B701F16DA045}">
      <dsp:nvSpPr>
        <dsp:cNvPr id="0" name=""/>
        <dsp:cNvSpPr/>
      </dsp:nvSpPr>
      <dsp:spPr>
        <a:xfrm>
          <a:off x="0" y="4184191"/>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07FA4F-C4C9-4C6C-AF5A-95D91F3DACDF}">
      <dsp:nvSpPr>
        <dsp:cNvPr id="0" name=""/>
        <dsp:cNvSpPr/>
      </dsp:nvSpPr>
      <dsp:spPr>
        <a:xfrm>
          <a:off x="0" y="4184191"/>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Usually young people are targeted as they symbolise the future of society</a:t>
          </a:r>
          <a:endParaRPr lang="en-US" sz="2100" kern="1200"/>
        </a:p>
      </dsp:txBody>
      <dsp:txXfrm>
        <a:off x="0" y="4184191"/>
        <a:ext cx="5906181" cy="104588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9564AE-BBB3-4CB0-A1DA-B5689BE93187}">
      <dsp:nvSpPr>
        <dsp:cNvPr id="0" name=""/>
        <dsp:cNvSpPr/>
      </dsp:nvSpPr>
      <dsp:spPr>
        <a:xfrm>
          <a:off x="0" y="638"/>
          <a:ext cx="5906181" cy="1494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7E55BD-EF75-472F-A42E-02B203AE1831}">
      <dsp:nvSpPr>
        <dsp:cNvPr id="0" name=""/>
        <dsp:cNvSpPr/>
      </dsp:nvSpPr>
      <dsp:spPr>
        <a:xfrm>
          <a:off x="451973" y="336816"/>
          <a:ext cx="821769" cy="821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4B01B9-8047-47A8-A866-339377CB1F2D}">
      <dsp:nvSpPr>
        <dsp:cNvPr id="0" name=""/>
        <dsp:cNvSpPr/>
      </dsp:nvSpPr>
      <dsp:spPr>
        <a:xfrm>
          <a:off x="1725715" y="638"/>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kern="1200"/>
            <a:t>The moral panic concept has been widely criticised but it refuses to go away</a:t>
          </a:r>
          <a:endParaRPr lang="en-US" sz="2100" kern="1200"/>
        </a:p>
      </dsp:txBody>
      <dsp:txXfrm>
        <a:off x="1725715" y="638"/>
        <a:ext cx="4180465" cy="1494125"/>
      </dsp:txXfrm>
    </dsp:sp>
    <dsp:sp modelId="{E008D589-52DF-4F53-9478-97ABFA935FAA}">
      <dsp:nvSpPr>
        <dsp:cNvPr id="0" name=""/>
        <dsp:cNvSpPr/>
      </dsp:nvSpPr>
      <dsp:spPr>
        <a:xfrm>
          <a:off x="0" y="1868296"/>
          <a:ext cx="5906181" cy="1494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F1CCFC-BACD-433B-8949-110054FD3211}">
      <dsp:nvSpPr>
        <dsp:cNvPr id="0" name=""/>
        <dsp:cNvSpPr/>
      </dsp:nvSpPr>
      <dsp:spPr>
        <a:xfrm>
          <a:off x="451973" y="2204474"/>
          <a:ext cx="821769" cy="821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70BD17-C6C3-437C-B287-AC2AE1C3EB27}">
      <dsp:nvSpPr>
        <dsp:cNvPr id="0" name=""/>
        <dsp:cNvSpPr/>
      </dsp:nvSpPr>
      <dsp:spPr>
        <a:xfrm>
          <a:off x="1725715" y="1868296"/>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kern="1200"/>
            <a:t>The problem is not so much with the concept itself, but how it has been embraced by others in later years</a:t>
          </a:r>
          <a:endParaRPr lang="en-US" sz="2100" kern="1200"/>
        </a:p>
      </dsp:txBody>
      <dsp:txXfrm>
        <a:off x="1725715" y="1868296"/>
        <a:ext cx="4180465" cy="1494125"/>
      </dsp:txXfrm>
    </dsp:sp>
    <dsp:sp modelId="{DE831FF3-C6C9-41F6-B9F8-6DB489221C1D}">
      <dsp:nvSpPr>
        <dsp:cNvPr id="0" name=""/>
        <dsp:cNvSpPr/>
      </dsp:nvSpPr>
      <dsp:spPr>
        <a:xfrm>
          <a:off x="0" y="3735953"/>
          <a:ext cx="5906181" cy="1494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30C7E7-3DEF-4AE9-A54B-E1D6CEFA0117}">
      <dsp:nvSpPr>
        <dsp:cNvPr id="0" name=""/>
        <dsp:cNvSpPr/>
      </dsp:nvSpPr>
      <dsp:spPr>
        <a:xfrm>
          <a:off x="451973" y="4072131"/>
          <a:ext cx="821769" cy="821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61F484-2B67-4648-AB4C-17FB7EF88D9E}">
      <dsp:nvSpPr>
        <dsp:cNvPr id="0" name=""/>
        <dsp:cNvSpPr/>
      </dsp:nvSpPr>
      <dsp:spPr>
        <a:xfrm>
          <a:off x="1725715" y="3735953"/>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kern="1200"/>
            <a:t>The model itself is open to interpretation and there are some ambiguities </a:t>
          </a:r>
          <a:endParaRPr lang="en-US" sz="2100" kern="1200"/>
        </a:p>
      </dsp:txBody>
      <dsp:txXfrm>
        <a:off x="1725715" y="3735953"/>
        <a:ext cx="4180465" cy="149412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8638E5-507D-4A4C-98EA-F44E5BAE8813}">
      <dsp:nvSpPr>
        <dsp:cNvPr id="0" name=""/>
        <dsp:cNvSpPr/>
      </dsp:nvSpPr>
      <dsp:spPr>
        <a:xfrm>
          <a:off x="0" y="638"/>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066B25-8C78-4B83-8C66-CB7BEC6677DB}">
      <dsp:nvSpPr>
        <dsp:cNvPr id="0" name=""/>
        <dsp:cNvSpPr/>
      </dsp:nvSpPr>
      <dsp:spPr>
        <a:xfrm>
          <a:off x="0" y="638"/>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Difficulties with the definition of ‘moral’</a:t>
          </a:r>
          <a:endParaRPr lang="en-US" sz="2400" kern="1200"/>
        </a:p>
      </dsp:txBody>
      <dsp:txXfrm>
        <a:off x="0" y="638"/>
        <a:ext cx="5906181" cy="1045888"/>
      </dsp:txXfrm>
    </dsp:sp>
    <dsp:sp modelId="{9A8CFEAC-971D-4C8A-AE7E-83FC09CC0576}">
      <dsp:nvSpPr>
        <dsp:cNvPr id="0" name=""/>
        <dsp:cNvSpPr/>
      </dsp:nvSpPr>
      <dsp:spPr>
        <a:xfrm>
          <a:off x="0" y="1046526"/>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116D33-CB8A-4E4D-B42F-6BDCA1DE8C0B}">
      <dsp:nvSpPr>
        <dsp:cNvPr id="0" name=""/>
        <dsp:cNvSpPr/>
      </dsp:nvSpPr>
      <dsp:spPr>
        <a:xfrm>
          <a:off x="0" y="1046526"/>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Accepted unproblematically or glossed over</a:t>
          </a:r>
          <a:endParaRPr lang="en-US" sz="2400" kern="1200"/>
        </a:p>
      </dsp:txBody>
      <dsp:txXfrm>
        <a:off x="0" y="1046526"/>
        <a:ext cx="5906181" cy="1045888"/>
      </dsp:txXfrm>
    </dsp:sp>
    <dsp:sp modelId="{4C5F74F8-D30D-42BD-A8F5-EE6A27E4C54C}">
      <dsp:nvSpPr>
        <dsp:cNvPr id="0" name=""/>
        <dsp:cNvSpPr/>
      </dsp:nvSpPr>
      <dsp:spPr>
        <a:xfrm>
          <a:off x="0" y="2092414"/>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74E4B0-A87B-402B-8D95-F80028984F38}">
      <dsp:nvSpPr>
        <dsp:cNvPr id="0" name=""/>
        <dsp:cNvSpPr/>
      </dsp:nvSpPr>
      <dsp:spPr>
        <a:xfrm>
          <a:off x="0" y="2092414"/>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Those who think of themselves as ‘moral’ take exception to immorality in deviants </a:t>
          </a:r>
          <a:endParaRPr lang="en-US" sz="2400" kern="1200"/>
        </a:p>
      </dsp:txBody>
      <dsp:txXfrm>
        <a:off x="0" y="2092414"/>
        <a:ext cx="5906181" cy="1045888"/>
      </dsp:txXfrm>
    </dsp:sp>
    <dsp:sp modelId="{A92F3193-E38A-495B-8115-80B657BF724E}">
      <dsp:nvSpPr>
        <dsp:cNvPr id="0" name=""/>
        <dsp:cNvSpPr/>
      </dsp:nvSpPr>
      <dsp:spPr>
        <a:xfrm>
          <a:off x="0" y="3138303"/>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0E0E30-A3B4-465B-B0C4-8C47F1471BED}">
      <dsp:nvSpPr>
        <dsp:cNvPr id="0" name=""/>
        <dsp:cNvSpPr/>
      </dsp:nvSpPr>
      <dsp:spPr>
        <a:xfrm>
          <a:off x="0" y="3138303"/>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 many cases moral panics don’t actually have any ‘moral’ element in them</a:t>
          </a:r>
          <a:endParaRPr lang="en-US" sz="2400" kern="1200"/>
        </a:p>
      </dsp:txBody>
      <dsp:txXfrm>
        <a:off x="0" y="3138303"/>
        <a:ext cx="5906181" cy="1045888"/>
      </dsp:txXfrm>
    </dsp:sp>
    <dsp:sp modelId="{7B6444FA-B652-4E45-9325-B91226B6C747}">
      <dsp:nvSpPr>
        <dsp:cNvPr id="0" name=""/>
        <dsp:cNvSpPr/>
      </dsp:nvSpPr>
      <dsp:spPr>
        <a:xfrm>
          <a:off x="0" y="4184191"/>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4ACC74-D989-425A-92CF-8B820BA2787B}">
      <dsp:nvSpPr>
        <dsp:cNvPr id="0" name=""/>
        <dsp:cNvSpPr/>
      </dsp:nvSpPr>
      <dsp:spPr>
        <a:xfrm>
          <a:off x="0" y="4184191"/>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Health scares, health problems diet</a:t>
          </a:r>
          <a:endParaRPr lang="en-US" sz="2400" kern="1200"/>
        </a:p>
      </dsp:txBody>
      <dsp:txXfrm>
        <a:off x="0" y="4184191"/>
        <a:ext cx="5906181" cy="104588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9F9E7-59B0-4A9D-B39C-C8C17D67D582}">
      <dsp:nvSpPr>
        <dsp:cNvPr id="0" name=""/>
        <dsp:cNvSpPr/>
      </dsp:nvSpPr>
      <dsp:spPr>
        <a:xfrm>
          <a:off x="0" y="638"/>
          <a:ext cx="5906181" cy="1494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E7261-4912-4F4D-837C-772A6822878A}">
      <dsp:nvSpPr>
        <dsp:cNvPr id="0" name=""/>
        <dsp:cNvSpPr/>
      </dsp:nvSpPr>
      <dsp:spPr>
        <a:xfrm>
          <a:off x="451973" y="336816"/>
          <a:ext cx="821769" cy="821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247B2E-110E-4B59-98B6-A1F038776EE8}">
      <dsp:nvSpPr>
        <dsp:cNvPr id="0" name=""/>
        <dsp:cNvSpPr/>
      </dsp:nvSpPr>
      <dsp:spPr>
        <a:xfrm>
          <a:off x="1725715" y="638"/>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kern="1200"/>
            <a:t>Concerns about deviance are much more diffuse than is suggested in many accounts of a panic</a:t>
          </a:r>
          <a:endParaRPr lang="en-US" sz="2100" kern="1200"/>
        </a:p>
      </dsp:txBody>
      <dsp:txXfrm>
        <a:off x="1725715" y="638"/>
        <a:ext cx="4180465" cy="1494125"/>
      </dsp:txXfrm>
    </dsp:sp>
    <dsp:sp modelId="{1CD492AE-5168-446E-9CC7-6D8F1CAADD79}">
      <dsp:nvSpPr>
        <dsp:cNvPr id="0" name=""/>
        <dsp:cNvSpPr/>
      </dsp:nvSpPr>
      <dsp:spPr>
        <a:xfrm>
          <a:off x="0" y="1868296"/>
          <a:ext cx="5906181" cy="1494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D59824-0619-41D5-A88A-9DD0A137CF61}">
      <dsp:nvSpPr>
        <dsp:cNvPr id="0" name=""/>
        <dsp:cNvSpPr/>
      </dsp:nvSpPr>
      <dsp:spPr>
        <a:xfrm>
          <a:off x="451973" y="2204474"/>
          <a:ext cx="821769" cy="821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867EAB-FDBE-46A3-9DB8-D9F6C8676604}">
      <dsp:nvSpPr>
        <dsp:cNvPr id="0" name=""/>
        <dsp:cNvSpPr/>
      </dsp:nvSpPr>
      <dsp:spPr>
        <a:xfrm>
          <a:off x="1725715" y="1868296"/>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kern="1200" dirty="0"/>
            <a:t>As such, many panics don’t happen out of the blue, rather they may be viewed as part of a longer-term struggle</a:t>
          </a:r>
          <a:endParaRPr lang="en-US" sz="2100" kern="1200" dirty="0"/>
        </a:p>
      </dsp:txBody>
      <dsp:txXfrm>
        <a:off x="1725715" y="1868296"/>
        <a:ext cx="4180465" cy="1494125"/>
      </dsp:txXfrm>
    </dsp:sp>
    <dsp:sp modelId="{0952F4D0-C6CB-4EDB-9DA6-9DF027377459}">
      <dsp:nvSpPr>
        <dsp:cNvPr id="0" name=""/>
        <dsp:cNvSpPr/>
      </dsp:nvSpPr>
      <dsp:spPr>
        <a:xfrm>
          <a:off x="0" y="3735953"/>
          <a:ext cx="5906181" cy="1494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B4E04F-72EF-432C-9AD5-343BCCE4CE0C}">
      <dsp:nvSpPr>
        <dsp:cNvPr id="0" name=""/>
        <dsp:cNvSpPr/>
      </dsp:nvSpPr>
      <dsp:spPr>
        <a:xfrm>
          <a:off x="451973" y="4072131"/>
          <a:ext cx="821769" cy="821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0821EA-BC01-49E7-8527-FFAB809A6B84}">
      <dsp:nvSpPr>
        <dsp:cNvPr id="0" name=""/>
        <dsp:cNvSpPr/>
      </dsp:nvSpPr>
      <dsp:spPr>
        <a:xfrm>
          <a:off x="1725715" y="3735953"/>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kern="1200"/>
            <a:t>The term moral panic also suggests public reaction is unjustified – but who actually engineers them? </a:t>
          </a:r>
          <a:endParaRPr lang="en-US" sz="2100" kern="1200"/>
        </a:p>
      </dsp:txBody>
      <dsp:txXfrm>
        <a:off x="1725715" y="3735953"/>
        <a:ext cx="4180465" cy="149412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81FC4-C914-42FA-B79C-B2D46D0651FB}">
      <dsp:nvSpPr>
        <dsp:cNvPr id="0" name=""/>
        <dsp:cNvSpPr/>
      </dsp:nvSpPr>
      <dsp:spPr>
        <a:xfrm>
          <a:off x="0" y="179464"/>
          <a:ext cx="5906181" cy="23955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Recent cultural and media theorists reject reports that the public cannot tell when they are being manipulated</a:t>
          </a:r>
          <a:endParaRPr lang="en-US" sz="2800" kern="1200"/>
        </a:p>
      </dsp:txBody>
      <dsp:txXfrm>
        <a:off x="116942" y="296406"/>
        <a:ext cx="5672297" cy="2161690"/>
      </dsp:txXfrm>
    </dsp:sp>
    <dsp:sp modelId="{0E533415-B8EE-4EE3-A666-C1E287A04FE3}">
      <dsp:nvSpPr>
        <dsp:cNvPr id="0" name=""/>
        <dsp:cNvSpPr/>
      </dsp:nvSpPr>
      <dsp:spPr>
        <a:xfrm>
          <a:off x="0" y="2655679"/>
          <a:ext cx="5906181" cy="2395574"/>
        </a:xfrm>
        <a:prstGeom prst="roundRect">
          <a:avLst/>
        </a:prstGeom>
        <a:solidFill>
          <a:schemeClr val="accent2">
            <a:hueOff val="3000675"/>
            <a:satOff val="-10073"/>
            <a:lumOff val="-1313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Nowadays the demonization of those whose lifestyle and beliefs exist outside political, legal, or social norms does not guarantee public or media support</a:t>
          </a:r>
          <a:endParaRPr lang="en-US" sz="2800" kern="1200"/>
        </a:p>
      </dsp:txBody>
      <dsp:txXfrm>
        <a:off x="116942" y="2772621"/>
        <a:ext cx="5672297" cy="216169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69567A-2633-45EB-A92D-15526496CD7A}">
      <dsp:nvSpPr>
        <dsp:cNvPr id="0" name=""/>
        <dsp:cNvSpPr/>
      </dsp:nvSpPr>
      <dsp:spPr>
        <a:xfrm>
          <a:off x="0" y="2554"/>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D793CD-207B-4747-BA24-673D3129A685}">
      <dsp:nvSpPr>
        <dsp:cNvPr id="0" name=""/>
        <dsp:cNvSpPr/>
      </dsp:nvSpPr>
      <dsp:spPr>
        <a:xfrm>
          <a:off x="0" y="255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Ultimately moral panics should be regarded in the way that Cohen intended – as a means of conceptualising the lines of power in society</a:t>
          </a:r>
          <a:endParaRPr lang="en-US" sz="2200" kern="1200"/>
        </a:p>
      </dsp:txBody>
      <dsp:txXfrm>
        <a:off x="0" y="2554"/>
        <a:ext cx="5906181" cy="1741869"/>
      </dsp:txXfrm>
    </dsp:sp>
    <dsp:sp modelId="{064441C1-9633-4212-A84A-D85CFC53E94F}">
      <dsp:nvSpPr>
        <dsp:cNvPr id="0" name=""/>
        <dsp:cNvSpPr/>
      </dsp:nvSpPr>
      <dsp:spPr>
        <a:xfrm>
          <a:off x="0" y="1744424"/>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654FE3-D11A-4BC9-B1CE-64B3F866A4B5}">
      <dsp:nvSpPr>
        <dsp:cNvPr id="0" name=""/>
        <dsp:cNvSpPr/>
      </dsp:nvSpPr>
      <dsp:spPr>
        <a:xfrm>
          <a:off x="0" y="174442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But where nowadays does power rest?</a:t>
          </a:r>
          <a:endParaRPr lang="en-US" sz="2200" kern="1200"/>
        </a:p>
      </dsp:txBody>
      <dsp:txXfrm>
        <a:off x="0" y="1744424"/>
        <a:ext cx="5906181" cy="1741869"/>
      </dsp:txXfrm>
    </dsp:sp>
    <dsp:sp modelId="{34B1A257-5D7E-425D-AD87-45A1A4E02413}">
      <dsp:nvSpPr>
        <dsp:cNvPr id="0" name=""/>
        <dsp:cNvSpPr/>
      </dsp:nvSpPr>
      <dsp:spPr>
        <a:xfrm>
          <a:off x="0" y="3486293"/>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ACF024-7E71-474B-BBA1-0E94143F1B37}">
      <dsp:nvSpPr>
        <dsp:cNvPr id="0" name=""/>
        <dsp:cNvSpPr/>
      </dsp:nvSpPr>
      <dsp:spPr>
        <a:xfrm>
          <a:off x="0" y="3486293"/>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Essentially, 30 years on it is important not to have faithful adherence to the traditional moral panic thesis – the role of the media has changed as has its impact on society</a:t>
          </a:r>
          <a:endParaRPr lang="en-US" sz="2200" kern="1200"/>
        </a:p>
      </dsp:txBody>
      <dsp:txXfrm>
        <a:off x="0" y="3486293"/>
        <a:ext cx="5906181" cy="174186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EAB63-A687-45AF-91EB-A74D2B7B491B}">
      <dsp:nvSpPr>
        <dsp:cNvPr id="0" name=""/>
        <dsp:cNvSpPr/>
      </dsp:nvSpPr>
      <dsp:spPr>
        <a:xfrm>
          <a:off x="0" y="2554"/>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D2126E-9FCB-47C3-81D4-BF7D9BA6F852}">
      <dsp:nvSpPr>
        <dsp:cNvPr id="0" name=""/>
        <dsp:cNvSpPr/>
      </dsp:nvSpPr>
      <dsp:spPr>
        <a:xfrm>
          <a:off x="0" y="255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Discussion about contradictory assumptions about children in contemporary Britain</a:t>
          </a:r>
          <a:endParaRPr lang="en-US" sz="2700" kern="1200"/>
        </a:p>
      </dsp:txBody>
      <dsp:txXfrm>
        <a:off x="0" y="2554"/>
        <a:ext cx="5906181" cy="1741869"/>
      </dsp:txXfrm>
    </dsp:sp>
    <dsp:sp modelId="{10F72F9E-AC73-4581-8A5B-F3F00EA4EA96}">
      <dsp:nvSpPr>
        <dsp:cNvPr id="0" name=""/>
        <dsp:cNvSpPr/>
      </dsp:nvSpPr>
      <dsp:spPr>
        <a:xfrm>
          <a:off x="0" y="1744424"/>
          <a:ext cx="5906181" cy="0"/>
        </a:xfrm>
        <a:prstGeom prst="line">
          <a:avLst/>
        </a:prstGeom>
        <a:solidFill>
          <a:schemeClr val="accent2">
            <a:hueOff val="1500338"/>
            <a:satOff val="-5037"/>
            <a:lumOff val="-6568"/>
            <a:alphaOff val="0"/>
          </a:schemeClr>
        </a:solidFill>
        <a:ln w="12700" cap="flat" cmpd="sng" algn="ctr">
          <a:solidFill>
            <a:schemeClr val="accent2">
              <a:hueOff val="1500338"/>
              <a:satOff val="-5037"/>
              <a:lumOff val="-65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8FB292-37BA-4365-95F2-3D90112F7B63}">
      <dsp:nvSpPr>
        <dsp:cNvPr id="0" name=""/>
        <dsp:cNvSpPr/>
      </dsp:nvSpPr>
      <dsp:spPr>
        <a:xfrm>
          <a:off x="0" y="174442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An examination of anxiety about childhood following the abduction and murder of Jamie Bulger</a:t>
          </a:r>
          <a:endParaRPr lang="en-US" sz="2700" kern="1200"/>
        </a:p>
      </dsp:txBody>
      <dsp:txXfrm>
        <a:off x="0" y="1744424"/>
        <a:ext cx="5906181" cy="1741869"/>
      </dsp:txXfrm>
    </dsp:sp>
    <dsp:sp modelId="{FA47BEC8-CD1E-4A05-BE66-4143A79AFEA9}">
      <dsp:nvSpPr>
        <dsp:cNvPr id="0" name=""/>
        <dsp:cNvSpPr/>
      </dsp:nvSpPr>
      <dsp:spPr>
        <a:xfrm>
          <a:off x="0" y="3486293"/>
          <a:ext cx="5906181" cy="0"/>
        </a:xfrm>
        <a:prstGeom prst="line">
          <a:avLst/>
        </a:prstGeom>
        <a:solidFill>
          <a:schemeClr val="accent2">
            <a:hueOff val="3000675"/>
            <a:satOff val="-10073"/>
            <a:lumOff val="-13136"/>
            <a:alphaOff val="0"/>
          </a:schemeClr>
        </a:solidFill>
        <a:ln w="12700" cap="flat" cmpd="sng" algn="ctr">
          <a:solidFill>
            <a:schemeClr val="accent2">
              <a:hueOff val="3000675"/>
              <a:satOff val="-10073"/>
              <a:lumOff val="-131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AE109A-5E6D-4C2B-97EE-5431F592294C}">
      <dsp:nvSpPr>
        <dsp:cNvPr id="0" name=""/>
        <dsp:cNvSpPr/>
      </dsp:nvSpPr>
      <dsp:spPr>
        <a:xfrm>
          <a:off x="0" y="3486293"/>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 comparison of media representations of children as offenders and children as the victims of crime</a:t>
          </a:r>
          <a:endParaRPr lang="en-US" sz="2700" kern="1200"/>
        </a:p>
      </dsp:txBody>
      <dsp:txXfrm>
        <a:off x="0" y="3486293"/>
        <a:ext cx="5906181" cy="174186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8CE813-5242-4C75-AD68-B127025672A8}">
      <dsp:nvSpPr>
        <dsp:cNvPr id="0" name=""/>
        <dsp:cNvSpPr/>
      </dsp:nvSpPr>
      <dsp:spPr>
        <a:xfrm>
          <a:off x="0" y="82227"/>
          <a:ext cx="5906181"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Paedophilia as a moral panic </a:t>
          </a:r>
          <a:endParaRPr lang="en-US" sz="2100" kern="1200"/>
        </a:p>
      </dsp:txBody>
      <dsp:txXfrm>
        <a:off x="40724" y="122951"/>
        <a:ext cx="5824733" cy="752780"/>
      </dsp:txXfrm>
    </dsp:sp>
    <dsp:sp modelId="{238FF090-C326-4EC3-8476-1FF400785CDF}">
      <dsp:nvSpPr>
        <dsp:cNvPr id="0" name=""/>
        <dsp:cNvSpPr/>
      </dsp:nvSpPr>
      <dsp:spPr>
        <a:xfrm>
          <a:off x="0" y="976935"/>
          <a:ext cx="5906181" cy="834228"/>
        </a:xfrm>
        <a:prstGeom prst="roundRect">
          <a:avLst/>
        </a:prstGeom>
        <a:solidFill>
          <a:schemeClr val="accent2">
            <a:hueOff val="1000225"/>
            <a:satOff val="-3358"/>
            <a:lumOff val="-43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Eruption of coverage of paedophilia in mid 1990s</a:t>
          </a:r>
          <a:endParaRPr lang="en-US" sz="2100" kern="1200"/>
        </a:p>
      </dsp:txBody>
      <dsp:txXfrm>
        <a:off x="40724" y="1017659"/>
        <a:ext cx="5824733" cy="752780"/>
      </dsp:txXfrm>
    </dsp:sp>
    <dsp:sp modelId="{698249A4-C922-4553-9553-147B6E2AFBAF}">
      <dsp:nvSpPr>
        <dsp:cNvPr id="0" name=""/>
        <dsp:cNvSpPr/>
      </dsp:nvSpPr>
      <dsp:spPr>
        <a:xfrm>
          <a:off x="0" y="1811164"/>
          <a:ext cx="5906181" cy="1608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UK – increased public awareness</a:t>
          </a:r>
          <a:endParaRPr lang="en-US" sz="1600" kern="1200"/>
        </a:p>
        <a:p>
          <a:pPr marL="171450" lvl="1" indent="-171450" algn="l" defTabSz="711200">
            <a:lnSpc>
              <a:spcPct val="90000"/>
            </a:lnSpc>
            <a:spcBef>
              <a:spcPct val="0"/>
            </a:spcBef>
            <a:spcAft>
              <a:spcPct val="20000"/>
            </a:spcAft>
            <a:buChar char="•"/>
          </a:pPr>
          <a:r>
            <a:rPr lang="en-GB" sz="1600" kern="1200"/>
            <a:t>NI – Catholic church</a:t>
          </a:r>
          <a:endParaRPr lang="en-US" sz="1600" kern="1200"/>
        </a:p>
        <a:p>
          <a:pPr marL="171450" lvl="1" indent="-171450" algn="l" defTabSz="711200">
            <a:lnSpc>
              <a:spcPct val="90000"/>
            </a:lnSpc>
            <a:spcBef>
              <a:spcPct val="0"/>
            </a:spcBef>
            <a:spcAft>
              <a:spcPct val="20000"/>
            </a:spcAft>
            <a:buChar char="•"/>
          </a:pPr>
          <a:r>
            <a:rPr lang="en-GB" sz="1600" kern="1200"/>
            <a:t>Belgium – released paedophile charged with child murders</a:t>
          </a:r>
          <a:endParaRPr lang="en-US" sz="1600" kern="1200"/>
        </a:p>
        <a:p>
          <a:pPr marL="171450" lvl="1" indent="-171450" algn="l" defTabSz="711200">
            <a:lnSpc>
              <a:spcPct val="90000"/>
            </a:lnSpc>
            <a:spcBef>
              <a:spcPct val="0"/>
            </a:spcBef>
            <a:spcAft>
              <a:spcPct val="20000"/>
            </a:spcAft>
            <a:buChar char="•"/>
          </a:pPr>
          <a:r>
            <a:rPr lang="en-GB" sz="1600" kern="1200"/>
            <a:t>UK – the West case</a:t>
          </a:r>
          <a:endParaRPr lang="en-US" sz="1600" kern="1200"/>
        </a:p>
        <a:p>
          <a:pPr marL="171450" lvl="1" indent="-171450" algn="l" defTabSz="711200">
            <a:lnSpc>
              <a:spcPct val="90000"/>
            </a:lnSpc>
            <a:spcBef>
              <a:spcPct val="0"/>
            </a:spcBef>
            <a:spcAft>
              <a:spcPct val="20000"/>
            </a:spcAft>
            <a:buChar char="•"/>
          </a:pPr>
          <a:r>
            <a:rPr lang="en-GB" sz="1600" kern="1200"/>
            <a:t>USA – Megan’s law</a:t>
          </a:r>
          <a:endParaRPr lang="en-US" sz="1600" kern="1200"/>
        </a:p>
      </dsp:txBody>
      <dsp:txXfrm>
        <a:off x="0" y="1811164"/>
        <a:ext cx="5906181" cy="1608389"/>
      </dsp:txXfrm>
    </dsp:sp>
    <dsp:sp modelId="{397C2C84-C8FA-4A8A-95DE-3B74C7C2A9A8}">
      <dsp:nvSpPr>
        <dsp:cNvPr id="0" name=""/>
        <dsp:cNvSpPr/>
      </dsp:nvSpPr>
      <dsp:spPr>
        <a:xfrm>
          <a:off x="0" y="3419554"/>
          <a:ext cx="5906181" cy="834228"/>
        </a:xfrm>
        <a:prstGeom prst="roundRect">
          <a:avLst/>
        </a:prstGeom>
        <a:solidFill>
          <a:schemeClr val="accent2">
            <a:hueOff val="2000450"/>
            <a:satOff val="-6715"/>
            <a:lumOff val="-875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Introduction of the Sex Offenders Act (1997)</a:t>
          </a:r>
          <a:endParaRPr lang="en-US" sz="2100" kern="1200"/>
        </a:p>
      </dsp:txBody>
      <dsp:txXfrm>
        <a:off x="40724" y="3460278"/>
        <a:ext cx="5824733" cy="752780"/>
      </dsp:txXfrm>
    </dsp:sp>
    <dsp:sp modelId="{7BAEFF7F-1DAA-4500-9ED9-36F7E42A5633}">
      <dsp:nvSpPr>
        <dsp:cNvPr id="0" name=""/>
        <dsp:cNvSpPr/>
      </dsp:nvSpPr>
      <dsp:spPr>
        <a:xfrm>
          <a:off x="0" y="4314262"/>
          <a:ext cx="5906181" cy="834228"/>
        </a:xfrm>
        <a:prstGeom prst="roundRect">
          <a:avLst/>
        </a:prstGeom>
        <a:solidFill>
          <a:schemeClr val="accent2">
            <a:hueOff val="3000675"/>
            <a:satOff val="-10073"/>
            <a:lumOff val="-1313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Crime and Disorder Act (1998)</a:t>
          </a:r>
          <a:endParaRPr lang="en-US" sz="2100" kern="1200"/>
        </a:p>
      </dsp:txBody>
      <dsp:txXfrm>
        <a:off x="40724" y="4354986"/>
        <a:ext cx="5824733" cy="75278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E07B6-66E7-4CE5-80E1-94FB12594714}">
      <dsp:nvSpPr>
        <dsp:cNvPr id="0" name=""/>
        <dsp:cNvSpPr/>
      </dsp:nvSpPr>
      <dsp:spPr>
        <a:xfrm>
          <a:off x="0" y="638"/>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A5FE98-CCB4-41A9-A685-E61EBFB373AF}">
      <dsp:nvSpPr>
        <dsp:cNvPr id="0" name=""/>
        <dsp:cNvSpPr/>
      </dsp:nvSpPr>
      <dsp:spPr>
        <a:xfrm>
          <a:off x="0" y="638"/>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Impact of ‘hurried’ sex offender legislation</a:t>
          </a:r>
          <a:endParaRPr lang="en-US" sz="2900" kern="1200"/>
        </a:p>
      </dsp:txBody>
      <dsp:txXfrm>
        <a:off x="0" y="638"/>
        <a:ext cx="5906181" cy="1045888"/>
      </dsp:txXfrm>
    </dsp:sp>
    <dsp:sp modelId="{D26B32FD-8B2F-4DF1-95F7-AE38FBA97C5B}">
      <dsp:nvSpPr>
        <dsp:cNvPr id="0" name=""/>
        <dsp:cNvSpPr/>
      </dsp:nvSpPr>
      <dsp:spPr>
        <a:xfrm>
          <a:off x="0" y="1046526"/>
          <a:ext cx="5906181" cy="0"/>
        </a:xfrm>
        <a:prstGeom prst="line">
          <a:avLst/>
        </a:prstGeom>
        <a:solidFill>
          <a:schemeClr val="accent2">
            <a:hueOff val="750169"/>
            <a:satOff val="-2518"/>
            <a:lumOff val="-3284"/>
            <a:alphaOff val="0"/>
          </a:schemeClr>
        </a:solidFill>
        <a:ln w="12700" cap="flat" cmpd="sng" algn="ctr">
          <a:solidFill>
            <a:schemeClr val="accent2">
              <a:hueOff val="750169"/>
              <a:satOff val="-2518"/>
              <a:lumOff val="-32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4CBC81-7022-4785-B298-724E894C05F9}">
      <dsp:nvSpPr>
        <dsp:cNvPr id="0" name=""/>
        <dsp:cNvSpPr/>
      </dsp:nvSpPr>
      <dsp:spPr>
        <a:xfrm>
          <a:off x="0" y="1046526"/>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News of the World – naming and shaming campaign</a:t>
          </a:r>
          <a:endParaRPr lang="en-US" sz="2900" kern="1200"/>
        </a:p>
      </dsp:txBody>
      <dsp:txXfrm>
        <a:off x="0" y="1046526"/>
        <a:ext cx="5906181" cy="1045888"/>
      </dsp:txXfrm>
    </dsp:sp>
    <dsp:sp modelId="{9CF3795A-68BD-4A8E-B139-B2CC149D9EF3}">
      <dsp:nvSpPr>
        <dsp:cNvPr id="0" name=""/>
        <dsp:cNvSpPr/>
      </dsp:nvSpPr>
      <dsp:spPr>
        <a:xfrm>
          <a:off x="0" y="2092414"/>
          <a:ext cx="5906181" cy="0"/>
        </a:xfrm>
        <a:prstGeom prst="line">
          <a:avLst/>
        </a:prstGeom>
        <a:solidFill>
          <a:schemeClr val="accent2">
            <a:hueOff val="1500338"/>
            <a:satOff val="-5037"/>
            <a:lumOff val="-6568"/>
            <a:alphaOff val="0"/>
          </a:schemeClr>
        </a:solidFill>
        <a:ln w="12700" cap="flat" cmpd="sng" algn="ctr">
          <a:solidFill>
            <a:schemeClr val="accent2">
              <a:hueOff val="1500338"/>
              <a:satOff val="-5037"/>
              <a:lumOff val="-65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654B21-2ED6-4E92-B225-239B7C19A3ED}">
      <dsp:nvSpPr>
        <dsp:cNvPr id="0" name=""/>
        <dsp:cNvSpPr/>
      </dsp:nvSpPr>
      <dsp:spPr>
        <a:xfrm>
          <a:off x="0" y="2092414"/>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‘popular’ construction of the paedophile</a:t>
          </a:r>
          <a:endParaRPr lang="en-US" sz="2900" kern="1200"/>
        </a:p>
      </dsp:txBody>
      <dsp:txXfrm>
        <a:off x="0" y="2092414"/>
        <a:ext cx="5906181" cy="1045888"/>
      </dsp:txXfrm>
    </dsp:sp>
    <dsp:sp modelId="{91719AC2-D645-43CD-B002-AB2A80B00181}">
      <dsp:nvSpPr>
        <dsp:cNvPr id="0" name=""/>
        <dsp:cNvSpPr/>
      </dsp:nvSpPr>
      <dsp:spPr>
        <a:xfrm>
          <a:off x="0" y="3138303"/>
          <a:ext cx="5906181" cy="0"/>
        </a:xfrm>
        <a:prstGeom prst="line">
          <a:avLst/>
        </a:prstGeom>
        <a:solidFill>
          <a:schemeClr val="accent2">
            <a:hueOff val="2250506"/>
            <a:satOff val="-7555"/>
            <a:lumOff val="-9852"/>
            <a:alphaOff val="0"/>
          </a:schemeClr>
        </a:solidFill>
        <a:ln w="12700" cap="flat" cmpd="sng" algn="ctr">
          <a:solidFill>
            <a:schemeClr val="accent2">
              <a:hueOff val="2250506"/>
              <a:satOff val="-7555"/>
              <a:lumOff val="-98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112B5F-3789-44F4-B7A2-9639E8DA8B6D}">
      <dsp:nvSpPr>
        <dsp:cNvPr id="0" name=""/>
        <dsp:cNvSpPr/>
      </dsp:nvSpPr>
      <dsp:spPr>
        <a:xfrm>
          <a:off x="0" y="3138303"/>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Internet technologies </a:t>
          </a:r>
          <a:endParaRPr lang="en-US" sz="2900" kern="1200"/>
        </a:p>
      </dsp:txBody>
      <dsp:txXfrm>
        <a:off x="0" y="3138303"/>
        <a:ext cx="5906181" cy="1045888"/>
      </dsp:txXfrm>
    </dsp:sp>
    <dsp:sp modelId="{73D997D9-A1B9-461A-801C-D835BBB9B066}">
      <dsp:nvSpPr>
        <dsp:cNvPr id="0" name=""/>
        <dsp:cNvSpPr/>
      </dsp:nvSpPr>
      <dsp:spPr>
        <a:xfrm>
          <a:off x="0" y="4184191"/>
          <a:ext cx="5906181" cy="0"/>
        </a:xfrm>
        <a:prstGeom prst="line">
          <a:avLst/>
        </a:prstGeom>
        <a:solidFill>
          <a:schemeClr val="accent2">
            <a:hueOff val="3000675"/>
            <a:satOff val="-10073"/>
            <a:lumOff val="-13136"/>
            <a:alphaOff val="0"/>
          </a:schemeClr>
        </a:solidFill>
        <a:ln w="12700" cap="flat" cmpd="sng" algn="ctr">
          <a:solidFill>
            <a:schemeClr val="accent2">
              <a:hueOff val="3000675"/>
              <a:satOff val="-10073"/>
              <a:lumOff val="-131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F0F8DB-5893-4DEC-875F-49928D7436A1}">
      <dsp:nvSpPr>
        <dsp:cNvPr id="0" name=""/>
        <dsp:cNvSpPr/>
      </dsp:nvSpPr>
      <dsp:spPr>
        <a:xfrm>
          <a:off x="0" y="4184191"/>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Should paedophilia be viewed as a moral panic?</a:t>
          </a:r>
          <a:endParaRPr lang="en-US" sz="2900" kern="1200"/>
        </a:p>
      </dsp:txBody>
      <dsp:txXfrm>
        <a:off x="0" y="4184191"/>
        <a:ext cx="5906181" cy="104588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B666F-99A2-498A-9860-C341A501DDA1}">
      <dsp:nvSpPr>
        <dsp:cNvPr id="0" name=""/>
        <dsp:cNvSpPr/>
      </dsp:nvSpPr>
      <dsp:spPr>
        <a:xfrm>
          <a:off x="0" y="98959"/>
          <a:ext cx="5906181" cy="1193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impact of reducing serious crimes to moral panics</a:t>
          </a:r>
          <a:endParaRPr lang="en-US" sz="3000" kern="1200"/>
        </a:p>
      </dsp:txBody>
      <dsp:txXfrm>
        <a:off x="58257" y="157216"/>
        <a:ext cx="5789667" cy="1076886"/>
      </dsp:txXfrm>
    </dsp:sp>
    <dsp:sp modelId="{5BE61004-4B47-4C63-B9FD-8D659AC2EA29}">
      <dsp:nvSpPr>
        <dsp:cNvPr id="0" name=""/>
        <dsp:cNvSpPr/>
      </dsp:nvSpPr>
      <dsp:spPr>
        <a:xfrm>
          <a:off x="0" y="1378758"/>
          <a:ext cx="5906181" cy="1193400"/>
        </a:xfrm>
        <a:prstGeom prst="roundRect">
          <a:avLst/>
        </a:prstGeom>
        <a:solidFill>
          <a:schemeClr val="accent2">
            <a:hueOff val="1000225"/>
            <a:satOff val="-3358"/>
            <a:lumOff val="-43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Paradoxes in cultural attitudes and legal responses</a:t>
          </a:r>
          <a:endParaRPr lang="en-US" sz="3000" kern="1200"/>
        </a:p>
      </dsp:txBody>
      <dsp:txXfrm>
        <a:off x="58257" y="1437015"/>
        <a:ext cx="5789667" cy="1076886"/>
      </dsp:txXfrm>
    </dsp:sp>
    <dsp:sp modelId="{992DDACE-4D89-4020-BB47-E5FF9A001127}">
      <dsp:nvSpPr>
        <dsp:cNvPr id="0" name=""/>
        <dsp:cNvSpPr/>
      </dsp:nvSpPr>
      <dsp:spPr>
        <a:xfrm>
          <a:off x="0" y="2658558"/>
          <a:ext cx="5906181" cy="1193400"/>
        </a:xfrm>
        <a:prstGeom prst="roundRect">
          <a:avLst/>
        </a:prstGeom>
        <a:solidFill>
          <a:schemeClr val="accent2">
            <a:hueOff val="2000450"/>
            <a:satOff val="-6715"/>
            <a:lumOff val="-875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Comparisons to young people who take drugs </a:t>
          </a:r>
          <a:endParaRPr lang="en-US" sz="3000" kern="1200"/>
        </a:p>
      </dsp:txBody>
      <dsp:txXfrm>
        <a:off x="58257" y="2716815"/>
        <a:ext cx="5789667" cy="1076886"/>
      </dsp:txXfrm>
    </dsp:sp>
    <dsp:sp modelId="{E35D8D48-A08C-4B21-A4BB-7EE6A59A76D7}">
      <dsp:nvSpPr>
        <dsp:cNvPr id="0" name=""/>
        <dsp:cNvSpPr/>
      </dsp:nvSpPr>
      <dsp:spPr>
        <a:xfrm>
          <a:off x="0" y="3938359"/>
          <a:ext cx="5906181" cy="1193400"/>
        </a:xfrm>
        <a:prstGeom prst="roundRect">
          <a:avLst/>
        </a:prstGeom>
        <a:solidFill>
          <a:schemeClr val="accent2">
            <a:hueOff val="3000675"/>
            <a:satOff val="-10073"/>
            <a:lumOff val="-1313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Journalism and child protection known family and the stranger</a:t>
          </a:r>
          <a:endParaRPr lang="en-US" sz="3000" kern="1200"/>
        </a:p>
      </dsp:txBody>
      <dsp:txXfrm>
        <a:off x="58257" y="3996616"/>
        <a:ext cx="5789667" cy="107688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C3FF6-3A95-460F-9709-688686549BE7}">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5473C4-0249-4F92-BC9F-37E1F56B3F99}">
      <dsp:nvSpPr>
        <dsp:cNvPr id="0" name=""/>
        <dsp:cNvSpPr/>
      </dsp:nvSpPr>
      <dsp:spPr>
        <a:xfrm>
          <a:off x="0" y="0"/>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It is evident that there is a clear selectiveness in how the media represent, offences, offenders and victims</a:t>
          </a:r>
          <a:endParaRPr lang="en-US" sz="2000" kern="1200"/>
        </a:p>
      </dsp:txBody>
      <dsp:txXfrm>
        <a:off x="0" y="0"/>
        <a:ext cx="5906181" cy="1307679"/>
      </dsp:txXfrm>
    </dsp:sp>
    <dsp:sp modelId="{11516C01-DD87-4F6A-B22D-31CA586341DD}">
      <dsp:nvSpPr>
        <dsp:cNvPr id="0" name=""/>
        <dsp:cNvSpPr/>
      </dsp:nvSpPr>
      <dsp:spPr>
        <a:xfrm>
          <a:off x="0" y="1307679"/>
          <a:ext cx="5906181" cy="0"/>
        </a:xfrm>
        <a:prstGeom prst="line">
          <a:avLst/>
        </a:prstGeom>
        <a:solidFill>
          <a:schemeClr val="accent2">
            <a:hueOff val="1000225"/>
            <a:satOff val="-3358"/>
            <a:lumOff val="-4379"/>
            <a:alphaOff val="0"/>
          </a:schemeClr>
        </a:solidFill>
        <a:ln w="12700" cap="flat" cmpd="sng" algn="ctr">
          <a:solidFill>
            <a:schemeClr val="accent2">
              <a:hueOff val="1000225"/>
              <a:satOff val="-3358"/>
              <a:lumOff val="-43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166760-143F-4A18-B339-6FA03652FA6F}">
      <dsp:nvSpPr>
        <dsp:cNvPr id="0" name=""/>
        <dsp:cNvSpPr/>
      </dsp:nvSpPr>
      <dsp:spPr>
        <a:xfrm>
          <a:off x="0" y="130767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Interpersonal violent crimes are the ones that most people can recall and crime and punishment can still be seen as vehicles for connecting people </a:t>
          </a:r>
          <a:endParaRPr lang="en-US" sz="2000" kern="1200"/>
        </a:p>
      </dsp:txBody>
      <dsp:txXfrm>
        <a:off x="0" y="1307679"/>
        <a:ext cx="5906181" cy="1307679"/>
      </dsp:txXfrm>
    </dsp:sp>
    <dsp:sp modelId="{A8D2D8B9-B644-4D37-A2BB-16084795A2CC}">
      <dsp:nvSpPr>
        <dsp:cNvPr id="0" name=""/>
        <dsp:cNvSpPr/>
      </dsp:nvSpPr>
      <dsp:spPr>
        <a:xfrm>
          <a:off x="0" y="2615358"/>
          <a:ext cx="5906181" cy="0"/>
        </a:xfrm>
        <a:prstGeom prst="line">
          <a:avLst/>
        </a:prstGeom>
        <a:solidFill>
          <a:schemeClr val="accent2">
            <a:hueOff val="2000450"/>
            <a:satOff val="-6715"/>
            <a:lumOff val="-8757"/>
            <a:alphaOff val="0"/>
          </a:schemeClr>
        </a:solidFill>
        <a:ln w="12700" cap="flat" cmpd="sng" algn="ctr">
          <a:solidFill>
            <a:schemeClr val="accent2">
              <a:hueOff val="2000450"/>
              <a:satOff val="-6715"/>
              <a:lumOff val="-87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70CB92-60AA-496A-8219-E8C24116B49A}">
      <dsp:nvSpPr>
        <dsp:cNvPr id="0" name=""/>
        <dsp:cNvSpPr/>
      </dsp:nvSpPr>
      <dsp:spPr>
        <a:xfrm>
          <a:off x="0" y="261535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Not all ‘mega cases’ are known around the world </a:t>
          </a:r>
          <a:endParaRPr lang="en-US" sz="2000" kern="1200"/>
        </a:p>
      </dsp:txBody>
      <dsp:txXfrm>
        <a:off x="0" y="2615359"/>
        <a:ext cx="5906181" cy="1307679"/>
      </dsp:txXfrm>
    </dsp:sp>
    <dsp:sp modelId="{1D46042F-E9C5-45E6-817B-58F8A2616070}">
      <dsp:nvSpPr>
        <dsp:cNvPr id="0" name=""/>
        <dsp:cNvSpPr/>
      </dsp:nvSpPr>
      <dsp:spPr>
        <a:xfrm>
          <a:off x="0" y="3923038"/>
          <a:ext cx="5906181" cy="0"/>
        </a:xfrm>
        <a:prstGeom prst="line">
          <a:avLst/>
        </a:prstGeom>
        <a:solidFill>
          <a:schemeClr val="accent2">
            <a:hueOff val="3000675"/>
            <a:satOff val="-10073"/>
            <a:lumOff val="-13136"/>
            <a:alphaOff val="0"/>
          </a:schemeClr>
        </a:solidFill>
        <a:ln w="12700" cap="flat" cmpd="sng" algn="ctr">
          <a:solidFill>
            <a:schemeClr val="accent2">
              <a:hueOff val="3000675"/>
              <a:satOff val="-10073"/>
              <a:lumOff val="-131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43537A-9024-4DB4-8CCC-12F2338ABCD1}">
      <dsp:nvSpPr>
        <dsp:cNvPr id="0" name=""/>
        <dsp:cNvSpPr/>
      </dsp:nvSpPr>
      <dsp:spPr>
        <a:xfrm>
          <a:off x="0" y="3923038"/>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use of online media connecting people making personal tragedy part of a wider social cause </a:t>
          </a:r>
          <a:endParaRPr lang="en-US" sz="2000" kern="1200"/>
        </a:p>
      </dsp:txBody>
      <dsp:txXfrm>
        <a:off x="0" y="3923038"/>
        <a:ext cx="5906181" cy="130767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663B07-628B-4726-B1F2-B3CF41DE0F64}">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98EE27-F4DF-4F0B-840A-099562F198D4}">
      <dsp:nvSpPr>
        <dsp:cNvPr id="0" name=""/>
        <dsp:cNvSpPr/>
      </dsp:nvSpPr>
      <dsp:spPr>
        <a:xfrm>
          <a:off x="0" y="0"/>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Consideration of how digital technologies have altered how we interact with each other</a:t>
          </a:r>
          <a:endParaRPr lang="en-US" sz="2600" kern="1200"/>
        </a:p>
      </dsp:txBody>
      <dsp:txXfrm>
        <a:off x="0" y="0"/>
        <a:ext cx="5906181" cy="1307679"/>
      </dsp:txXfrm>
    </dsp:sp>
    <dsp:sp modelId="{E63C411B-EE4D-421B-8689-9577ACAFBF3D}">
      <dsp:nvSpPr>
        <dsp:cNvPr id="0" name=""/>
        <dsp:cNvSpPr/>
      </dsp:nvSpPr>
      <dsp:spPr>
        <a:xfrm>
          <a:off x="0" y="1307679"/>
          <a:ext cx="5906181" cy="0"/>
        </a:xfrm>
        <a:prstGeom prst="line">
          <a:avLst/>
        </a:prstGeom>
        <a:solidFill>
          <a:schemeClr val="accent2">
            <a:hueOff val="1000225"/>
            <a:satOff val="-3358"/>
            <a:lumOff val="-4379"/>
            <a:alphaOff val="0"/>
          </a:schemeClr>
        </a:solidFill>
        <a:ln w="12700" cap="flat" cmpd="sng" algn="ctr">
          <a:solidFill>
            <a:schemeClr val="accent2">
              <a:hueOff val="1000225"/>
              <a:satOff val="-3358"/>
              <a:lumOff val="-43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8BB21B-4FC5-4082-905B-66D0C9D2430C}">
      <dsp:nvSpPr>
        <dsp:cNvPr id="0" name=""/>
        <dsp:cNvSpPr/>
      </dsp:nvSpPr>
      <dsp:spPr>
        <a:xfrm>
          <a:off x="0" y="130767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Discussion of the ‘digital divide’ </a:t>
          </a:r>
          <a:endParaRPr lang="en-US" sz="2600" kern="1200"/>
        </a:p>
      </dsp:txBody>
      <dsp:txXfrm>
        <a:off x="0" y="1307679"/>
        <a:ext cx="5906181" cy="1307679"/>
      </dsp:txXfrm>
    </dsp:sp>
    <dsp:sp modelId="{51DAD810-C689-481D-863E-19A02E26FD5B}">
      <dsp:nvSpPr>
        <dsp:cNvPr id="0" name=""/>
        <dsp:cNvSpPr/>
      </dsp:nvSpPr>
      <dsp:spPr>
        <a:xfrm>
          <a:off x="0" y="2615358"/>
          <a:ext cx="5906181" cy="0"/>
        </a:xfrm>
        <a:prstGeom prst="line">
          <a:avLst/>
        </a:prstGeom>
        <a:solidFill>
          <a:schemeClr val="accent2">
            <a:hueOff val="2000450"/>
            <a:satOff val="-6715"/>
            <a:lumOff val="-8757"/>
            <a:alphaOff val="0"/>
          </a:schemeClr>
        </a:solidFill>
        <a:ln w="12700" cap="flat" cmpd="sng" algn="ctr">
          <a:solidFill>
            <a:schemeClr val="accent2">
              <a:hueOff val="2000450"/>
              <a:satOff val="-6715"/>
              <a:lumOff val="-87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D1C0A0-CA7E-4901-A0F7-92F13EB93689}">
      <dsp:nvSpPr>
        <dsp:cNvPr id="0" name=""/>
        <dsp:cNvSpPr/>
      </dsp:nvSpPr>
      <dsp:spPr>
        <a:xfrm>
          <a:off x="0" y="261535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Description of cybercrimes that most frequently appear in the news</a:t>
          </a:r>
          <a:endParaRPr lang="en-US" sz="2600" kern="1200"/>
        </a:p>
      </dsp:txBody>
      <dsp:txXfrm>
        <a:off x="0" y="2615359"/>
        <a:ext cx="5906181" cy="1307679"/>
      </dsp:txXfrm>
    </dsp:sp>
    <dsp:sp modelId="{9FF762FA-E577-43D2-9C8A-FF604DCE68F3}">
      <dsp:nvSpPr>
        <dsp:cNvPr id="0" name=""/>
        <dsp:cNvSpPr/>
      </dsp:nvSpPr>
      <dsp:spPr>
        <a:xfrm>
          <a:off x="0" y="3923038"/>
          <a:ext cx="5906181" cy="0"/>
        </a:xfrm>
        <a:prstGeom prst="line">
          <a:avLst/>
        </a:prstGeom>
        <a:solidFill>
          <a:schemeClr val="accent2">
            <a:hueOff val="3000675"/>
            <a:satOff val="-10073"/>
            <a:lumOff val="-13136"/>
            <a:alphaOff val="0"/>
          </a:schemeClr>
        </a:solidFill>
        <a:ln w="12700" cap="flat" cmpd="sng" algn="ctr">
          <a:solidFill>
            <a:schemeClr val="accent2">
              <a:hueOff val="3000675"/>
              <a:satOff val="-10073"/>
              <a:lumOff val="-131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E1ED11-FCB7-43D2-B0D2-4942E362EA65}">
      <dsp:nvSpPr>
        <dsp:cNvPr id="0" name=""/>
        <dsp:cNvSpPr/>
      </dsp:nvSpPr>
      <dsp:spPr>
        <a:xfrm>
          <a:off x="0" y="3923038"/>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Reflection on how the Internet is transforming young people’s leisure habits and their sexual development </a:t>
          </a:r>
          <a:endParaRPr lang="en-US" sz="2600" kern="1200"/>
        </a:p>
      </dsp:txBody>
      <dsp:txXfrm>
        <a:off x="0" y="3923038"/>
        <a:ext cx="5906181" cy="130767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EB1C4-26DB-4DD1-8BE6-03ED9239A6B0}">
      <dsp:nvSpPr>
        <dsp:cNvPr id="0" name=""/>
        <dsp:cNvSpPr/>
      </dsp:nvSpPr>
      <dsp:spPr>
        <a:xfrm>
          <a:off x="0" y="2554"/>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131D31-B5D1-4F6F-B159-989235E09E99}">
      <dsp:nvSpPr>
        <dsp:cNvPr id="0" name=""/>
        <dsp:cNvSpPr/>
      </dsp:nvSpPr>
      <dsp:spPr>
        <a:xfrm>
          <a:off x="0" y="255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Take up of the Internet has resulted in far reaching changes </a:t>
          </a:r>
          <a:endParaRPr lang="en-US" sz="3300" kern="1200"/>
        </a:p>
      </dsp:txBody>
      <dsp:txXfrm>
        <a:off x="0" y="2554"/>
        <a:ext cx="5906181" cy="1741869"/>
      </dsp:txXfrm>
    </dsp:sp>
    <dsp:sp modelId="{CE171E26-6EDE-4AD6-B50F-991579355929}">
      <dsp:nvSpPr>
        <dsp:cNvPr id="0" name=""/>
        <dsp:cNvSpPr/>
      </dsp:nvSpPr>
      <dsp:spPr>
        <a:xfrm>
          <a:off x="0" y="1744424"/>
          <a:ext cx="5906181" cy="0"/>
        </a:xfrm>
        <a:prstGeom prst="line">
          <a:avLst/>
        </a:prstGeom>
        <a:solidFill>
          <a:schemeClr val="accent2">
            <a:hueOff val="1500338"/>
            <a:satOff val="-5037"/>
            <a:lumOff val="-6568"/>
            <a:alphaOff val="0"/>
          </a:schemeClr>
        </a:solidFill>
        <a:ln w="12700" cap="flat" cmpd="sng" algn="ctr">
          <a:solidFill>
            <a:schemeClr val="accent2">
              <a:hueOff val="1500338"/>
              <a:satOff val="-5037"/>
              <a:lumOff val="-65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4835DF-7165-4AF9-8D45-FA03303F1A43}">
      <dsp:nvSpPr>
        <dsp:cNvPr id="0" name=""/>
        <dsp:cNvSpPr/>
      </dsp:nvSpPr>
      <dsp:spPr>
        <a:xfrm>
          <a:off x="0" y="174442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Social networking has revolutionized how we communicate with each other</a:t>
          </a:r>
          <a:endParaRPr lang="en-US" sz="3300" kern="1200"/>
        </a:p>
      </dsp:txBody>
      <dsp:txXfrm>
        <a:off x="0" y="1744424"/>
        <a:ext cx="5906181" cy="1741869"/>
      </dsp:txXfrm>
    </dsp:sp>
    <dsp:sp modelId="{A34731D2-28D2-4C0A-A800-EE6DEEEACD26}">
      <dsp:nvSpPr>
        <dsp:cNvPr id="0" name=""/>
        <dsp:cNvSpPr/>
      </dsp:nvSpPr>
      <dsp:spPr>
        <a:xfrm>
          <a:off x="0" y="3486293"/>
          <a:ext cx="5906181" cy="0"/>
        </a:xfrm>
        <a:prstGeom prst="line">
          <a:avLst/>
        </a:prstGeom>
        <a:solidFill>
          <a:schemeClr val="accent2">
            <a:hueOff val="3000675"/>
            <a:satOff val="-10073"/>
            <a:lumOff val="-13136"/>
            <a:alphaOff val="0"/>
          </a:schemeClr>
        </a:solidFill>
        <a:ln w="12700" cap="flat" cmpd="sng" algn="ctr">
          <a:solidFill>
            <a:schemeClr val="accent2">
              <a:hueOff val="3000675"/>
              <a:satOff val="-10073"/>
              <a:lumOff val="-131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7BD8DA-994C-4CEE-BAA9-425E27FB751C}">
      <dsp:nvSpPr>
        <dsp:cNvPr id="0" name=""/>
        <dsp:cNvSpPr/>
      </dsp:nvSpPr>
      <dsp:spPr>
        <a:xfrm>
          <a:off x="0" y="3486293"/>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Morgan Stanley </a:t>
          </a:r>
          <a:r>
            <a:rPr lang="en-GB" sz="3300" i="1" kern="1200"/>
            <a:t>‘How Teenagers Consume Media’ </a:t>
          </a:r>
          <a:endParaRPr lang="en-US" sz="3300" kern="1200"/>
        </a:p>
      </dsp:txBody>
      <dsp:txXfrm>
        <a:off x="0" y="3486293"/>
        <a:ext cx="5906181" cy="174186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138E87-4C9F-482D-B0FA-2486E3B3C22F}">
      <dsp:nvSpPr>
        <dsp:cNvPr id="0" name=""/>
        <dsp:cNvSpPr/>
      </dsp:nvSpPr>
      <dsp:spPr>
        <a:xfrm>
          <a:off x="0" y="638"/>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1BDE27-231C-499F-972F-1EF81D50A519}">
      <dsp:nvSpPr>
        <dsp:cNvPr id="0" name=""/>
        <dsp:cNvSpPr/>
      </dsp:nvSpPr>
      <dsp:spPr>
        <a:xfrm>
          <a:off x="0" y="638"/>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Far reaching developments concerning technology in developing nations</a:t>
          </a:r>
          <a:endParaRPr lang="en-US" sz="2500" kern="1200"/>
        </a:p>
      </dsp:txBody>
      <dsp:txXfrm>
        <a:off x="0" y="638"/>
        <a:ext cx="5906181" cy="1045888"/>
      </dsp:txXfrm>
    </dsp:sp>
    <dsp:sp modelId="{0E37E3B9-4E7A-409C-A129-EC1DD0667CBC}">
      <dsp:nvSpPr>
        <dsp:cNvPr id="0" name=""/>
        <dsp:cNvSpPr/>
      </dsp:nvSpPr>
      <dsp:spPr>
        <a:xfrm>
          <a:off x="0" y="1046526"/>
          <a:ext cx="5906181" cy="0"/>
        </a:xfrm>
        <a:prstGeom prst="line">
          <a:avLst/>
        </a:prstGeom>
        <a:solidFill>
          <a:schemeClr val="accent2">
            <a:hueOff val="750169"/>
            <a:satOff val="-2518"/>
            <a:lumOff val="-3284"/>
            <a:alphaOff val="0"/>
          </a:schemeClr>
        </a:solidFill>
        <a:ln w="12700" cap="flat" cmpd="sng" algn="ctr">
          <a:solidFill>
            <a:schemeClr val="accent2">
              <a:hueOff val="750169"/>
              <a:satOff val="-2518"/>
              <a:lumOff val="-32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10A713-A914-4F01-8C43-F9F754494705}">
      <dsp:nvSpPr>
        <dsp:cNvPr id="0" name=""/>
        <dsp:cNvSpPr/>
      </dsp:nvSpPr>
      <dsp:spPr>
        <a:xfrm>
          <a:off x="0" y="1046526"/>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digital divide</a:t>
          </a:r>
          <a:endParaRPr lang="en-US" sz="2500" kern="1200"/>
        </a:p>
      </dsp:txBody>
      <dsp:txXfrm>
        <a:off x="0" y="1046526"/>
        <a:ext cx="5906181" cy="1045888"/>
      </dsp:txXfrm>
    </dsp:sp>
    <dsp:sp modelId="{1D656091-67AC-4B02-AA49-B65ADA9B58D9}">
      <dsp:nvSpPr>
        <dsp:cNvPr id="0" name=""/>
        <dsp:cNvSpPr/>
      </dsp:nvSpPr>
      <dsp:spPr>
        <a:xfrm>
          <a:off x="0" y="2092414"/>
          <a:ext cx="5906181" cy="0"/>
        </a:xfrm>
        <a:prstGeom prst="line">
          <a:avLst/>
        </a:prstGeom>
        <a:solidFill>
          <a:schemeClr val="accent2">
            <a:hueOff val="1500338"/>
            <a:satOff val="-5037"/>
            <a:lumOff val="-6568"/>
            <a:alphaOff val="0"/>
          </a:schemeClr>
        </a:solidFill>
        <a:ln w="12700" cap="flat" cmpd="sng" algn="ctr">
          <a:solidFill>
            <a:schemeClr val="accent2">
              <a:hueOff val="1500338"/>
              <a:satOff val="-5037"/>
              <a:lumOff val="-65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311CAE-836B-42F4-AA6F-8C3AEAEC0693}">
      <dsp:nvSpPr>
        <dsp:cNvPr id="0" name=""/>
        <dsp:cNvSpPr/>
      </dsp:nvSpPr>
      <dsp:spPr>
        <a:xfrm>
          <a:off x="0" y="2092414"/>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Social, political and economic change with the Internet in China </a:t>
          </a:r>
          <a:endParaRPr lang="en-US" sz="2500" kern="1200"/>
        </a:p>
      </dsp:txBody>
      <dsp:txXfrm>
        <a:off x="0" y="2092414"/>
        <a:ext cx="5906181" cy="1045888"/>
      </dsp:txXfrm>
    </dsp:sp>
    <dsp:sp modelId="{5487B034-8C78-4B32-B0C2-573BAA7C9E30}">
      <dsp:nvSpPr>
        <dsp:cNvPr id="0" name=""/>
        <dsp:cNvSpPr/>
      </dsp:nvSpPr>
      <dsp:spPr>
        <a:xfrm>
          <a:off x="0" y="3138303"/>
          <a:ext cx="5906181" cy="0"/>
        </a:xfrm>
        <a:prstGeom prst="line">
          <a:avLst/>
        </a:prstGeom>
        <a:solidFill>
          <a:schemeClr val="accent2">
            <a:hueOff val="2250506"/>
            <a:satOff val="-7555"/>
            <a:lumOff val="-9852"/>
            <a:alphaOff val="0"/>
          </a:schemeClr>
        </a:solidFill>
        <a:ln w="12700" cap="flat" cmpd="sng" algn="ctr">
          <a:solidFill>
            <a:schemeClr val="accent2">
              <a:hueOff val="2250506"/>
              <a:satOff val="-7555"/>
              <a:lumOff val="-98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DBEFBE-ADDD-447C-9F73-0F6F37637EC8}">
      <dsp:nvSpPr>
        <dsp:cNvPr id="0" name=""/>
        <dsp:cNvSpPr/>
      </dsp:nvSpPr>
      <dsp:spPr>
        <a:xfrm>
          <a:off x="0" y="3138303"/>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Growth is quicker than the US </a:t>
          </a:r>
          <a:endParaRPr lang="en-US" sz="2500" kern="1200"/>
        </a:p>
      </dsp:txBody>
      <dsp:txXfrm>
        <a:off x="0" y="3138303"/>
        <a:ext cx="5906181" cy="1045888"/>
      </dsp:txXfrm>
    </dsp:sp>
    <dsp:sp modelId="{AB88DFC5-CC25-41A5-A4FE-187A1E228430}">
      <dsp:nvSpPr>
        <dsp:cNvPr id="0" name=""/>
        <dsp:cNvSpPr/>
      </dsp:nvSpPr>
      <dsp:spPr>
        <a:xfrm>
          <a:off x="0" y="4184191"/>
          <a:ext cx="5906181" cy="0"/>
        </a:xfrm>
        <a:prstGeom prst="line">
          <a:avLst/>
        </a:prstGeom>
        <a:solidFill>
          <a:schemeClr val="accent2">
            <a:hueOff val="3000675"/>
            <a:satOff val="-10073"/>
            <a:lumOff val="-13136"/>
            <a:alphaOff val="0"/>
          </a:schemeClr>
        </a:solidFill>
        <a:ln w="12700" cap="flat" cmpd="sng" algn="ctr">
          <a:solidFill>
            <a:schemeClr val="accent2">
              <a:hueOff val="3000675"/>
              <a:satOff val="-10073"/>
              <a:lumOff val="-131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256F58-9C82-4146-A7C1-B1551F60628F}">
      <dsp:nvSpPr>
        <dsp:cNvPr id="0" name=""/>
        <dsp:cNvSpPr/>
      </dsp:nvSpPr>
      <dsp:spPr>
        <a:xfrm>
          <a:off x="0" y="4184191"/>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Internet restriction and censorship</a:t>
          </a:r>
          <a:endParaRPr lang="en-US" sz="2500" kern="1200"/>
        </a:p>
      </dsp:txBody>
      <dsp:txXfrm>
        <a:off x="0" y="4184191"/>
        <a:ext cx="5906181" cy="104588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476009-A71B-454E-962C-703F2746C0B3}">
      <dsp:nvSpPr>
        <dsp:cNvPr id="0" name=""/>
        <dsp:cNvSpPr/>
      </dsp:nvSpPr>
      <dsp:spPr>
        <a:xfrm>
          <a:off x="0" y="240302"/>
          <a:ext cx="5906181" cy="105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Internet has aided terrorist practice</a:t>
          </a:r>
          <a:endParaRPr lang="en-US" sz="1900" kern="1200"/>
        </a:p>
      </dsp:txBody>
      <dsp:txXfrm>
        <a:off x="51444" y="291746"/>
        <a:ext cx="5803293" cy="950952"/>
      </dsp:txXfrm>
    </dsp:sp>
    <dsp:sp modelId="{B8097FA7-8E02-42D7-A0F9-F15617E95462}">
      <dsp:nvSpPr>
        <dsp:cNvPr id="0" name=""/>
        <dsp:cNvSpPr/>
      </dsp:nvSpPr>
      <dsp:spPr>
        <a:xfrm>
          <a:off x="0" y="1294143"/>
          <a:ext cx="5906181" cy="1533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Media operations</a:t>
          </a:r>
          <a:endParaRPr lang="en-US" sz="1500" kern="1200"/>
        </a:p>
        <a:p>
          <a:pPr marL="114300" lvl="1" indent="-114300" algn="l" defTabSz="666750">
            <a:lnSpc>
              <a:spcPct val="90000"/>
            </a:lnSpc>
            <a:spcBef>
              <a:spcPct val="0"/>
            </a:spcBef>
            <a:spcAft>
              <a:spcPct val="20000"/>
            </a:spcAft>
            <a:buChar char="•"/>
          </a:pPr>
          <a:r>
            <a:rPr lang="en-GB" sz="1500" kern="1200"/>
            <a:t>Attacks</a:t>
          </a:r>
          <a:endParaRPr lang="en-US" sz="1500" kern="1200"/>
        </a:p>
        <a:p>
          <a:pPr marL="114300" lvl="1" indent="-114300" algn="l" defTabSz="666750">
            <a:lnSpc>
              <a:spcPct val="90000"/>
            </a:lnSpc>
            <a:spcBef>
              <a:spcPct val="0"/>
            </a:spcBef>
            <a:spcAft>
              <a:spcPct val="20000"/>
            </a:spcAft>
            <a:buChar char="•"/>
          </a:pPr>
          <a:r>
            <a:rPr lang="en-GB" sz="1500" kern="1200"/>
            <a:t>Recruitment</a:t>
          </a:r>
          <a:endParaRPr lang="en-US" sz="1500" kern="1200"/>
        </a:p>
        <a:p>
          <a:pPr marL="114300" lvl="1" indent="-114300" algn="l" defTabSz="666750">
            <a:lnSpc>
              <a:spcPct val="90000"/>
            </a:lnSpc>
            <a:spcBef>
              <a:spcPct val="0"/>
            </a:spcBef>
            <a:spcAft>
              <a:spcPct val="20000"/>
            </a:spcAft>
            <a:buChar char="•"/>
          </a:pPr>
          <a:r>
            <a:rPr lang="en-GB" sz="1500" kern="1200"/>
            <a:t>Learning</a:t>
          </a:r>
          <a:endParaRPr lang="en-US" sz="1500" kern="1200"/>
        </a:p>
        <a:p>
          <a:pPr marL="114300" lvl="1" indent="-114300" algn="l" defTabSz="666750">
            <a:lnSpc>
              <a:spcPct val="90000"/>
            </a:lnSpc>
            <a:spcBef>
              <a:spcPct val="0"/>
            </a:spcBef>
            <a:spcAft>
              <a:spcPct val="20000"/>
            </a:spcAft>
            <a:buChar char="•"/>
          </a:pPr>
          <a:r>
            <a:rPr lang="en-GB" sz="1500" kern="1200"/>
            <a:t>Finance</a:t>
          </a:r>
          <a:endParaRPr lang="en-US" sz="1500" kern="1200"/>
        </a:p>
        <a:p>
          <a:pPr marL="114300" lvl="1" indent="-114300" algn="l" defTabSz="666750">
            <a:lnSpc>
              <a:spcPct val="90000"/>
            </a:lnSpc>
            <a:spcBef>
              <a:spcPct val="0"/>
            </a:spcBef>
            <a:spcAft>
              <a:spcPct val="20000"/>
            </a:spcAft>
            <a:buChar char="•"/>
          </a:pPr>
          <a:r>
            <a:rPr lang="en-GB" sz="1500" kern="1200"/>
            <a:t>Security</a:t>
          </a:r>
          <a:endParaRPr lang="en-US" sz="1500" kern="1200"/>
        </a:p>
      </dsp:txBody>
      <dsp:txXfrm>
        <a:off x="0" y="1294143"/>
        <a:ext cx="5906181" cy="1533870"/>
      </dsp:txXfrm>
    </dsp:sp>
    <dsp:sp modelId="{E7711BE0-7B20-4140-BD19-F8333E383799}">
      <dsp:nvSpPr>
        <dsp:cNvPr id="0" name=""/>
        <dsp:cNvSpPr/>
      </dsp:nvSpPr>
      <dsp:spPr>
        <a:xfrm>
          <a:off x="0" y="2828013"/>
          <a:ext cx="5906181" cy="1053840"/>
        </a:xfrm>
        <a:prstGeom prst="roundRect">
          <a:avLst/>
        </a:prstGeom>
        <a:solidFill>
          <a:schemeClr val="accent2">
            <a:hueOff val="1500338"/>
            <a:satOff val="-5037"/>
            <a:lumOff val="-656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Terrorism and warfare in cyberspace may be used to disable a country’s infrastructure, interfere with military data, or confuse financial transactions </a:t>
          </a:r>
          <a:endParaRPr lang="en-US" sz="1900" kern="1200"/>
        </a:p>
      </dsp:txBody>
      <dsp:txXfrm>
        <a:off x="51444" y="2879457"/>
        <a:ext cx="5803293" cy="950952"/>
      </dsp:txXfrm>
    </dsp:sp>
    <dsp:sp modelId="{2DBA14E9-022F-4B48-A8DC-C836E81F46EF}">
      <dsp:nvSpPr>
        <dsp:cNvPr id="0" name=""/>
        <dsp:cNvSpPr/>
      </dsp:nvSpPr>
      <dsp:spPr>
        <a:xfrm>
          <a:off x="0" y="3936574"/>
          <a:ext cx="5906181" cy="1053840"/>
        </a:xfrm>
        <a:prstGeom prst="roundRect">
          <a:avLst/>
        </a:prstGeom>
        <a:solidFill>
          <a:schemeClr val="accent2">
            <a:hueOff val="3000675"/>
            <a:satOff val="-10073"/>
            <a:lumOff val="-1313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Do countries in the West overplay the risks from developing nations? </a:t>
          </a:r>
          <a:endParaRPr lang="en-US" sz="1900" kern="1200"/>
        </a:p>
      </dsp:txBody>
      <dsp:txXfrm>
        <a:off x="51444" y="3988018"/>
        <a:ext cx="5803293" cy="95095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361268-00BC-4E63-A02A-57ED6E13BCE3}">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29C660-DCC4-42E1-A025-1D106321E6AF}">
      <dsp:nvSpPr>
        <dsp:cNvPr id="0" name=""/>
        <dsp:cNvSpPr/>
      </dsp:nvSpPr>
      <dsp:spPr>
        <a:xfrm>
          <a:off x="0" y="0"/>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promotion of hatred is widespread and easily facilitated through the Internet</a:t>
          </a:r>
          <a:endParaRPr lang="en-US" sz="2600" kern="1200"/>
        </a:p>
      </dsp:txBody>
      <dsp:txXfrm>
        <a:off x="0" y="0"/>
        <a:ext cx="5906181" cy="1307679"/>
      </dsp:txXfrm>
    </dsp:sp>
    <dsp:sp modelId="{6F12EC26-60BE-4DC1-A821-36E6B3BE2519}">
      <dsp:nvSpPr>
        <dsp:cNvPr id="0" name=""/>
        <dsp:cNvSpPr/>
      </dsp:nvSpPr>
      <dsp:spPr>
        <a:xfrm>
          <a:off x="0" y="1307679"/>
          <a:ext cx="5906181" cy="0"/>
        </a:xfrm>
        <a:prstGeom prst="line">
          <a:avLst/>
        </a:prstGeom>
        <a:solidFill>
          <a:schemeClr val="accent2">
            <a:hueOff val="1000225"/>
            <a:satOff val="-3358"/>
            <a:lumOff val="-4379"/>
            <a:alphaOff val="0"/>
          </a:schemeClr>
        </a:solidFill>
        <a:ln w="12700" cap="flat" cmpd="sng" algn="ctr">
          <a:solidFill>
            <a:schemeClr val="accent2">
              <a:hueOff val="1000225"/>
              <a:satOff val="-3358"/>
              <a:lumOff val="-43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0410F7-9788-4212-A5FB-09D8E1B5628E}">
      <dsp:nvSpPr>
        <dsp:cNvPr id="0" name=""/>
        <dsp:cNvSpPr/>
      </dsp:nvSpPr>
      <dsp:spPr>
        <a:xfrm>
          <a:off x="0" y="130767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Internet has increased the global reach of terrorist groups</a:t>
          </a:r>
          <a:endParaRPr lang="en-US" sz="2600" kern="1200"/>
        </a:p>
      </dsp:txBody>
      <dsp:txXfrm>
        <a:off x="0" y="1307679"/>
        <a:ext cx="5906181" cy="1307679"/>
      </dsp:txXfrm>
    </dsp:sp>
    <dsp:sp modelId="{B571334D-44D1-4BDB-BD25-7A60D8F173D5}">
      <dsp:nvSpPr>
        <dsp:cNvPr id="0" name=""/>
        <dsp:cNvSpPr/>
      </dsp:nvSpPr>
      <dsp:spPr>
        <a:xfrm>
          <a:off x="0" y="2615358"/>
          <a:ext cx="5906181" cy="0"/>
        </a:xfrm>
        <a:prstGeom prst="line">
          <a:avLst/>
        </a:prstGeom>
        <a:solidFill>
          <a:schemeClr val="accent2">
            <a:hueOff val="2000450"/>
            <a:satOff val="-6715"/>
            <a:lumOff val="-8757"/>
            <a:alphaOff val="0"/>
          </a:schemeClr>
        </a:solidFill>
        <a:ln w="12700" cap="flat" cmpd="sng" algn="ctr">
          <a:solidFill>
            <a:schemeClr val="accent2">
              <a:hueOff val="2000450"/>
              <a:satOff val="-6715"/>
              <a:lumOff val="-87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EEDE78-9E00-4F7A-BFA4-90142D0853D4}">
      <dsp:nvSpPr>
        <dsp:cNvPr id="0" name=""/>
        <dsp:cNvSpPr/>
      </dsp:nvSpPr>
      <dsp:spPr>
        <a:xfrm>
          <a:off x="0" y="261535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Evidence of vigilantism against individuals too</a:t>
          </a:r>
          <a:endParaRPr lang="en-US" sz="2600" kern="1200"/>
        </a:p>
      </dsp:txBody>
      <dsp:txXfrm>
        <a:off x="0" y="2615359"/>
        <a:ext cx="5906181" cy="1307679"/>
      </dsp:txXfrm>
    </dsp:sp>
    <dsp:sp modelId="{33010F77-2716-4447-BE85-A343052D68C6}">
      <dsp:nvSpPr>
        <dsp:cNvPr id="0" name=""/>
        <dsp:cNvSpPr/>
      </dsp:nvSpPr>
      <dsp:spPr>
        <a:xfrm>
          <a:off x="0" y="3923038"/>
          <a:ext cx="5906181" cy="0"/>
        </a:xfrm>
        <a:prstGeom prst="line">
          <a:avLst/>
        </a:prstGeom>
        <a:solidFill>
          <a:schemeClr val="accent2">
            <a:hueOff val="3000675"/>
            <a:satOff val="-10073"/>
            <a:lumOff val="-13136"/>
            <a:alphaOff val="0"/>
          </a:schemeClr>
        </a:solidFill>
        <a:ln w="12700" cap="flat" cmpd="sng" algn="ctr">
          <a:solidFill>
            <a:schemeClr val="accent2">
              <a:hueOff val="3000675"/>
              <a:satOff val="-10073"/>
              <a:lumOff val="-131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162AAB-5026-4E0B-ACBB-279059A14BAF}">
      <dsp:nvSpPr>
        <dsp:cNvPr id="0" name=""/>
        <dsp:cNvSpPr/>
      </dsp:nvSpPr>
      <dsp:spPr>
        <a:xfrm>
          <a:off x="0" y="3923038"/>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Hate behaviours, such as cyberbullying also evident on social networking sites</a:t>
          </a:r>
          <a:endParaRPr lang="en-US" sz="2600" kern="1200"/>
        </a:p>
      </dsp:txBody>
      <dsp:txXfrm>
        <a:off x="0" y="3923038"/>
        <a:ext cx="5906181" cy="1307679"/>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DA83F-B21E-4706-B112-35B54010210E}">
      <dsp:nvSpPr>
        <dsp:cNvPr id="0" name=""/>
        <dsp:cNvSpPr/>
      </dsp:nvSpPr>
      <dsp:spPr>
        <a:xfrm>
          <a:off x="0" y="342840"/>
          <a:ext cx="10058399" cy="1360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0644" tIns="374904" rIns="780644"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Spamming</a:t>
          </a:r>
          <a:endParaRPr lang="en-US" sz="1800" kern="1200"/>
        </a:p>
        <a:p>
          <a:pPr marL="171450" lvl="1" indent="-171450" algn="l" defTabSz="800100">
            <a:lnSpc>
              <a:spcPct val="90000"/>
            </a:lnSpc>
            <a:spcBef>
              <a:spcPct val="0"/>
            </a:spcBef>
            <a:spcAft>
              <a:spcPct val="15000"/>
            </a:spcAft>
            <a:buChar char="•"/>
          </a:pPr>
          <a:r>
            <a:rPr lang="en-GB" sz="1800" kern="1200"/>
            <a:t>Online defamation</a:t>
          </a:r>
          <a:endParaRPr lang="en-US" sz="1800" kern="1200"/>
        </a:p>
        <a:p>
          <a:pPr marL="171450" lvl="1" indent="-171450" algn="l" defTabSz="800100">
            <a:lnSpc>
              <a:spcPct val="90000"/>
            </a:lnSpc>
            <a:spcBef>
              <a:spcPct val="0"/>
            </a:spcBef>
            <a:spcAft>
              <a:spcPct val="15000"/>
            </a:spcAft>
            <a:buChar char="•"/>
          </a:pPr>
          <a:r>
            <a:rPr lang="en-GB" sz="1800" kern="1200"/>
            <a:t>Stalking violence</a:t>
          </a:r>
          <a:endParaRPr lang="en-US" sz="1800" kern="1200"/>
        </a:p>
      </dsp:txBody>
      <dsp:txXfrm>
        <a:off x="0" y="342840"/>
        <a:ext cx="10058399" cy="1360800"/>
      </dsp:txXfrm>
    </dsp:sp>
    <dsp:sp modelId="{57D6C8CE-EEC0-4158-8D5C-0F875186CD79}">
      <dsp:nvSpPr>
        <dsp:cNvPr id="0" name=""/>
        <dsp:cNvSpPr/>
      </dsp:nvSpPr>
      <dsp:spPr>
        <a:xfrm>
          <a:off x="502920" y="77160"/>
          <a:ext cx="7040880" cy="5313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00100">
            <a:lnSpc>
              <a:spcPct val="90000"/>
            </a:lnSpc>
            <a:spcBef>
              <a:spcPct val="0"/>
            </a:spcBef>
            <a:spcAft>
              <a:spcPct val="35000"/>
            </a:spcAft>
            <a:buNone/>
          </a:pPr>
          <a:r>
            <a:rPr lang="en-GB" sz="1800" kern="1200"/>
            <a:t>Invasion of privacy</a:t>
          </a:r>
          <a:endParaRPr lang="en-US" sz="1800" kern="1200"/>
        </a:p>
      </dsp:txBody>
      <dsp:txXfrm>
        <a:off x="528859" y="103099"/>
        <a:ext cx="6989002" cy="479482"/>
      </dsp:txXfrm>
    </dsp:sp>
    <dsp:sp modelId="{5C68CA16-4F0C-4DF8-813C-1AE217F83B52}">
      <dsp:nvSpPr>
        <dsp:cNvPr id="0" name=""/>
        <dsp:cNvSpPr/>
      </dsp:nvSpPr>
      <dsp:spPr>
        <a:xfrm>
          <a:off x="0" y="2066521"/>
          <a:ext cx="10058399"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5FF275-0F39-4715-A408-BF2C33AE1483}">
      <dsp:nvSpPr>
        <dsp:cNvPr id="0" name=""/>
        <dsp:cNvSpPr/>
      </dsp:nvSpPr>
      <dsp:spPr>
        <a:xfrm>
          <a:off x="502920" y="1800841"/>
          <a:ext cx="7040880" cy="5313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00100">
            <a:lnSpc>
              <a:spcPct val="90000"/>
            </a:lnSpc>
            <a:spcBef>
              <a:spcPct val="0"/>
            </a:spcBef>
            <a:spcAft>
              <a:spcPct val="35000"/>
            </a:spcAft>
            <a:buNone/>
          </a:pPr>
          <a:r>
            <a:rPr lang="en-GB" sz="1800" kern="1200"/>
            <a:t>Lecturers and teachers vulnerable to defamation </a:t>
          </a:r>
          <a:endParaRPr lang="en-US" sz="1800" kern="1200"/>
        </a:p>
      </dsp:txBody>
      <dsp:txXfrm>
        <a:off x="528859" y="1826780"/>
        <a:ext cx="6989002" cy="479482"/>
      </dsp:txXfrm>
    </dsp:sp>
    <dsp:sp modelId="{2D97D17C-5455-4BA4-97EF-CF97BB3960EF}">
      <dsp:nvSpPr>
        <dsp:cNvPr id="0" name=""/>
        <dsp:cNvSpPr/>
      </dsp:nvSpPr>
      <dsp:spPr>
        <a:xfrm>
          <a:off x="0" y="2883001"/>
          <a:ext cx="10058399" cy="7654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0644" tIns="374904" rIns="780644"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Older people more concerned, but young people at greater risk</a:t>
          </a:r>
          <a:endParaRPr lang="en-US" sz="1800" kern="1200"/>
        </a:p>
      </dsp:txBody>
      <dsp:txXfrm>
        <a:off x="0" y="2883001"/>
        <a:ext cx="10058399" cy="765450"/>
      </dsp:txXfrm>
    </dsp:sp>
    <dsp:sp modelId="{43AACA88-3917-4C9F-96D3-95844EC1454C}">
      <dsp:nvSpPr>
        <dsp:cNvPr id="0" name=""/>
        <dsp:cNvSpPr/>
      </dsp:nvSpPr>
      <dsp:spPr>
        <a:xfrm>
          <a:off x="502920" y="2617321"/>
          <a:ext cx="7040880" cy="5313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00100">
            <a:lnSpc>
              <a:spcPct val="90000"/>
            </a:lnSpc>
            <a:spcBef>
              <a:spcPct val="0"/>
            </a:spcBef>
            <a:spcAft>
              <a:spcPct val="35000"/>
            </a:spcAft>
            <a:buNone/>
          </a:pPr>
          <a:r>
            <a:rPr lang="en-GB" sz="1800" kern="1200"/>
            <a:t>Theft of personal identity also increasing </a:t>
          </a:r>
          <a:endParaRPr lang="en-US" sz="1800" kern="1200"/>
        </a:p>
      </dsp:txBody>
      <dsp:txXfrm>
        <a:off x="528859" y="2643260"/>
        <a:ext cx="6989002" cy="479482"/>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8428D-BF0F-408C-B978-26546EB0EC38}">
      <dsp:nvSpPr>
        <dsp:cNvPr id="0" name=""/>
        <dsp:cNvSpPr/>
      </dsp:nvSpPr>
      <dsp:spPr>
        <a:xfrm>
          <a:off x="0" y="638"/>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EB858B-8AE4-4461-B644-5ECF0FF02C79}">
      <dsp:nvSpPr>
        <dsp:cNvPr id="0" name=""/>
        <dsp:cNvSpPr/>
      </dsp:nvSpPr>
      <dsp:spPr>
        <a:xfrm>
          <a:off x="0" y="638"/>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Pornography was the force that propelled the rapid growth of the Internet </a:t>
          </a:r>
          <a:endParaRPr lang="en-US" sz="2100" kern="1200"/>
        </a:p>
      </dsp:txBody>
      <dsp:txXfrm>
        <a:off x="0" y="638"/>
        <a:ext cx="5906181" cy="1045888"/>
      </dsp:txXfrm>
    </dsp:sp>
    <dsp:sp modelId="{F12B77C5-7F86-43AF-AD41-AF2B51C0E3C2}">
      <dsp:nvSpPr>
        <dsp:cNvPr id="0" name=""/>
        <dsp:cNvSpPr/>
      </dsp:nvSpPr>
      <dsp:spPr>
        <a:xfrm>
          <a:off x="0" y="1046526"/>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BA79AF-CC71-4E18-A83F-793735E297B9}">
      <dsp:nvSpPr>
        <dsp:cNvPr id="0" name=""/>
        <dsp:cNvSpPr/>
      </dsp:nvSpPr>
      <dsp:spPr>
        <a:xfrm>
          <a:off x="0" y="1046526"/>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issue of online paedophilia is largely kept in the public eye (news values)</a:t>
          </a:r>
          <a:endParaRPr lang="en-US" sz="2100" kern="1200"/>
        </a:p>
      </dsp:txBody>
      <dsp:txXfrm>
        <a:off x="0" y="1046526"/>
        <a:ext cx="5906181" cy="1045888"/>
      </dsp:txXfrm>
    </dsp:sp>
    <dsp:sp modelId="{3910ED89-AC3C-419D-A56A-32C14FB36C17}">
      <dsp:nvSpPr>
        <dsp:cNvPr id="0" name=""/>
        <dsp:cNvSpPr/>
      </dsp:nvSpPr>
      <dsp:spPr>
        <a:xfrm>
          <a:off x="0" y="2092414"/>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E78741-89A4-4008-BC83-4565C9BAAE30}">
      <dsp:nvSpPr>
        <dsp:cNvPr id="0" name=""/>
        <dsp:cNvSpPr/>
      </dsp:nvSpPr>
      <dsp:spPr>
        <a:xfrm>
          <a:off x="0" y="2092414"/>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Many believe the police have taken too long to address child sex abuse and that they play catch-up to online offenders</a:t>
          </a:r>
          <a:endParaRPr lang="en-US" sz="2100" kern="1200"/>
        </a:p>
      </dsp:txBody>
      <dsp:txXfrm>
        <a:off x="0" y="2092414"/>
        <a:ext cx="5906181" cy="1045888"/>
      </dsp:txXfrm>
    </dsp:sp>
    <dsp:sp modelId="{D444849B-7F9B-4585-8DE7-B354F232ECFC}">
      <dsp:nvSpPr>
        <dsp:cNvPr id="0" name=""/>
        <dsp:cNvSpPr/>
      </dsp:nvSpPr>
      <dsp:spPr>
        <a:xfrm>
          <a:off x="0" y="3138303"/>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E5C455-4576-4CBD-8467-3634C7C5F600}">
      <dsp:nvSpPr>
        <dsp:cNvPr id="0" name=""/>
        <dsp:cNvSpPr/>
      </dsp:nvSpPr>
      <dsp:spPr>
        <a:xfrm>
          <a:off x="0" y="3138303"/>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Policing child sexual abuse is now more proactive with CEOP taking a leading role</a:t>
          </a:r>
          <a:endParaRPr lang="en-US" sz="2100" kern="1200"/>
        </a:p>
      </dsp:txBody>
      <dsp:txXfrm>
        <a:off x="0" y="3138303"/>
        <a:ext cx="5906181" cy="1045888"/>
      </dsp:txXfrm>
    </dsp:sp>
    <dsp:sp modelId="{4420890A-0ABF-41F4-80AE-172DCA110702}">
      <dsp:nvSpPr>
        <dsp:cNvPr id="0" name=""/>
        <dsp:cNvSpPr/>
      </dsp:nvSpPr>
      <dsp:spPr>
        <a:xfrm>
          <a:off x="0" y="4184191"/>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327315-0528-4463-8E33-DE20E58E4553}">
      <dsp:nvSpPr>
        <dsp:cNvPr id="0" name=""/>
        <dsp:cNvSpPr/>
      </dsp:nvSpPr>
      <dsp:spPr>
        <a:xfrm>
          <a:off x="0" y="4184191"/>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Legal difficulties surrounding the term ‘grooming’ – is thinking about sexual acts, the same as committing them? </a:t>
          </a:r>
          <a:endParaRPr lang="en-US" sz="2100" kern="1200"/>
        </a:p>
      </dsp:txBody>
      <dsp:txXfrm>
        <a:off x="0" y="4184191"/>
        <a:ext cx="5906181" cy="1045888"/>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3178A-60BF-42DC-8AAA-335AD7E861AA}">
      <dsp:nvSpPr>
        <dsp:cNvPr id="0" name=""/>
        <dsp:cNvSpPr/>
      </dsp:nvSpPr>
      <dsp:spPr>
        <a:xfrm>
          <a:off x="0" y="638"/>
          <a:ext cx="5906181" cy="1494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C45413-C13B-4E3D-846F-B7504DB88E61}">
      <dsp:nvSpPr>
        <dsp:cNvPr id="0" name=""/>
        <dsp:cNvSpPr/>
      </dsp:nvSpPr>
      <dsp:spPr>
        <a:xfrm>
          <a:off x="451973" y="336816"/>
          <a:ext cx="821769" cy="821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4C1BBD-D92A-4156-B8C5-95C9421C46EA}">
      <dsp:nvSpPr>
        <dsp:cNvPr id="0" name=""/>
        <dsp:cNvSpPr/>
      </dsp:nvSpPr>
      <dsp:spPr>
        <a:xfrm>
          <a:off x="1725715" y="638"/>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kern="1200"/>
            <a:t>The Internet has altered traditional offline crimes</a:t>
          </a:r>
          <a:endParaRPr lang="en-US" sz="2100" kern="1200"/>
        </a:p>
      </dsp:txBody>
      <dsp:txXfrm>
        <a:off x="1725715" y="638"/>
        <a:ext cx="4180465" cy="1494125"/>
      </dsp:txXfrm>
    </dsp:sp>
    <dsp:sp modelId="{040ACD0B-45B3-464B-B9B5-F103C1832202}">
      <dsp:nvSpPr>
        <dsp:cNvPr id="0" name=""/>
        <dsp:cNvSpPr/>
      </dsp:nvSpPr>
      <dsp:spPr>
        <a:xfrm>
          <a:off x="0" y="1868296"/>
          <a:ext cx="5906181" cy="1494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1EBF9B-4A57-4872-8B2E-66C2A0D76B5A}">
      <dsp:nvSpPr>
        <dsp:cNvPr id="0" name=""/>
        <dsp:cNvSpPr/>
      </dsp:nvSpPr>
      <dsp:spPr>
        <a:xfrm>
          <a:off x="451973" y="2204474"/>
          <a:ext cx="821769" cy="821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9FD0CA-ACDE-4092-A568-0D2CB73E4724}">
      <dsp:nvSpPr>
        <dsp:cNvPr id="0" name=""/>
        <dsp:cNvSpPr/>
      </dsp:nvSpPr>
      <dsp:spPr>
        <a:xfrm>
          <a:off x="1725715" y="1868296"/>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kern="1200"/>
            <a:t>Whilst the Internet has many positive uses, issues explored in this chapter reveal a sinister side to the World Wide Web</a:t>
          </a:r>
          <a:endParaRPr lang="en-US" sz="2100" kern="1200"/>
        </a:p>
      </dsp:txBody>
      <dsp:txXfrm>
        <a:off x="1725715" y="1868296"/>
        <a:ext cx="4180465" cy="1494125"/>
      </dsp:txXfrm>
    </dsp:sp>
    <dsp:sp modelId="{E25B8592-E962-4B2C-896D-CC1706AEB22C}">
      <dsp:nvSpPr>
        <dsp:cNvPr id="0" name=""/>
        <dsp:cNvSpPr/>
      </dsp:nvSpPr>
      <dsp:spPr>
        <a:xfrm>
          <a:off x="0" y="3735953"/>
          <a:ext cx="5906181" cy="1494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702DEF-E164-48D0-A8F5-C65917A804A0}">
      <dsp:nvSpPr>
        <dsp:cNvPr id="0" name=""/>
        <dsp:cNvSpPr/>
      </dsp:nvSpPr>
      <dsp:spPr>
        <a:xfrm>
          <a:off x="451973" y="4072131"/>
          <a:ext cx="821769" cy="821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E4F51A-6129-474C-865A-5FE313BB6669}">
      <dsp:nvSpPr>
        <dsp:cNvPr id="0" name=""/>
        <dsp:cNvSpPr/>
      </dsp:nvSpPr>
      <dsp:spPr>
        <a:xfrm>
          <a:off x="1725715" y="3735953"/>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kern="1200"/>
            <a:t>There is an element of risk evident in the online world for both nations and individuals </a:t>
          </a:r>
          <a:endParaRPr lang="en-US" sz="2100" kern="1200"/>
        </a:p>
      </dsp:txBody>
      <dsp:txXfrm>
        <a:off x="1725715" y="3735953"/>
        <a:ext cx="4180465" cy="1494125"/>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0266FA-4CEE-4413-948D-4AF3FBADA200}">
      <dsp:nvSpPr>
        <dsp:cNvPr id="0" name=""/>
        <dsp:cNvSpPr/>
      </dsp:nvSpPr>
      <dsp:spPr>
        <a:xfrm>
          <a:off x="0" y="2554"/>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B9DFA0-CB96-465E-93FF-F024018A032D}">
      <dsp:nvSpPr>
        <dsp:cNvPr id="0" name=""/>
        <dsp:cNvSpPr/>
      </dsp:nvSpPr>
      <dsp:spPr>
        <a:xfrm>
          <a:off x="0" y="255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Not all offenders, victims and crimes are treated equally by the media, there is a tendency to concentrate on the most unusual, serious and offences and report them in such a way as to characterize the offenders as ‘absolute others’ </a:t>
          </a:r>
          <a:endParaRPr lang="en-US" sz="2000" kern="1200"/>
        </a:p>
      </dsp:txBody>
      <dsp:txXfrm>
        <a:off x="0" y="2554"/>
        <a:ext cx="5906181" cy="1741869"/>
      </dsp:txXfrm>
    </dsp:sp>
    <dsp:sp modelId="{3B52476B-B48B-4574-8E2C-F8B37907FA46}">
      <dsp:nvSpPr>
        <dsp:cNvPr id="0" name=""/>
        <dsp:cNvSpPr/>
      </dsp:nvSpPr>
      <dsp:spPr>
        <a:xfrm>
          <a:off x="0" y="1744424"/>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E3694D-338C-45D2-AB6E-EC04BCA0DF57}">
      <dsp:nvSpPr>
        <dsp:cNvPr id="0" name=""/>
        <dsp:cNvSpPr/>
      </dsp:nvSpPr>
      <dsp:spPr>
        <a:xfrm>
          <a:off x="0" y="174442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Victims on the other hand are sentimentalized sometimes to the point of sanctification</a:t>
          </a:r>
          <a:endParaRPr lang="en-US" sz="2000" kern="1200"/>
        </a:p>
      </dsp:txBody>
      <dsp:txXfrm>
        <a:off x="0" y="1744424"/>
        <a:ext cx="5906181" cy="1741869"/>
      </dsp:txXfrm>
    </dsp:sp>
    <dsp:sp modelId="{B18104A2-DEC2-4427-92A6-4A9AAADC38D4}">
      <dsp:nvSpPr>
        <dsp:cNvPr id="0" name=""/>
        <dsp:cNvSpPr/>
      </dsp:nvSpPr>
      <dsp:spPr>
        <a:xfrm>
          <a:off x="0" y="3486293"/>
          <a:ext cx="590618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F0CCCC-CA9E-4B35-B26F-741491CE07F9}">
      <dsp:nvSpPr>
        <dsp:cNvPr id="0" name=""/>
        <dsp:cNvSpPr/>
      </dsp:nvSpPr>
      <dsp:spPr>
        <a:xfrm>
          <a:off x="0" y="3486293"/>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All these processes ensure that ‘mega-cases’ take on a significance far greater than might be the case for other criminal events</a:t>
          </a:r>
          <a:endParaRPr lang="en-US" sz="2000" kern="1200"/>
        </a:p>
      </dsp:txBody>
      <dsp:txXfrm>
        <a:off x="0" y="3486293"/>
        <a:ext cx="5906181" cy="1741869"/>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6D353-E97F-44E3-8C3B-DD5E7DFEE2A7}">
      <dsp:nvSpPr>
        <dsp:cNvPr id="0" name=""/>
        <dsp:cNvSpPr/>
      </dsp:nvSpPr>
      <dsp:spPr>
        <a:xfrm>
          <a:off x="0"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B9C89F7-8851-424B-9C8A-9640463574B2}">
      <dsp:nvSpPr>
        <dsp:cNvPr id="0" name=""/>
        <dsp:cNvSpPr/>
      </dsp:nvSpPr>
      <dsp:spPr>
        <a:xfrm>
          <a:off x="31432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Any Questions?</a:t>
          </a:r>
          <a:endParaRPr lang="en-US" sz="3400" kern="1200"/>
        </a:p>
      </dsp:txBody>
      <dsp:txXfrm>
        <a:off x="366939" y="1166540"/>
        <a:ext cx="2723696" cy="1691139"/>
      </dsp:txXfrm>
    </dsp:sp>
    <dsp:sp modelId="{E279AB66-963A-4F1A-931C-BEF168534086}">
      <dsp:nvSpPr>
        <dsp:cNvPr id="0" name=""/>
        <dsp:cNvSpPr/>
      </dsp:nvSpPr>
      <dsp:spPr>
        <a:xfrm>
          <a:off x="3457574"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E51A003C-5963-4071-BC19-734A5DE14208}">
      <dsp:nvSpPr>
        <dsp:cNvPr id="0" name=""/>
        <dsp:cNvSpPr/>
      </dsp:nvSpPr>
      <dsp:spPr>
        <a:xfrm>
          <a:off x="3771899"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Thank you for listening!</a:t>
          </a:r>
          <a:endParaRPr lang="en-US" sz="3400" kern="1200"/>
        </a:p>
      </dsp:txBody>
      <dsp:txXfrm>
        <a:off x="3824513" y="1166540"/>
        <a:ext cx="2723696" cy="1691139"/>
      </dsp:txXfrm>
    </dsp:sp>
    <dsp:sp modelId="{2CF50A66-37F8-4B28-B8C2-979A71CB926B}">
      <dsp:nvSpPr>
        <dsp:cNvPr id="0" name=""/>
        <dsp:cNvSpPr/>
      </dsp:nvSpPr>
      <dsp:spPr>
        <a:xfrm>
          <a:off x="6915149"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06ECEFC-9FEE-4D3F-BE9A-0D1F5FAC5FF8}">
      <dsp:nvSpPr>
        <dsp:cNvPr id="0" name=""/>
        <dsp:cNvSpPr/>
      </dsp:nvSpPr>
      <dsp:spPr>
        <a:xfrm>
          <a:off x="722947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See you next week!</a:t>
          </a:r>
          <a:endParaRPr lang="en-US" sz="3400" kern="1200"/>
        </a:p>
      </dsp:txBody>
      <dsp:txXfrm>
        <a:off x="7282089" y="1166540"/>
        <a:ext cx="2723696" cy="169113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3/22/2022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933909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1459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3/22/2022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36903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58141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3/22/2022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87062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5879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7169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3/22/2022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215710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3/22/2022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69953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34247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65441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3/22/2022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801337513"/>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29" r:id="rId5"/>
    <p:sldLayoutId id="2147483724" r:id="rId6"/>
    <p:sldLayoutId id="2147483725" r:id="rId7"/>
    <p:sldLayoutId id="2147483726" r:id="rId8"/>
    <p:sldLayoutId id="2147483727" r:id="rId9"/>
    <p:sldLayoutId id="2147483728" r:id="rId10"/>
    <p:sldLayoutId id="2147483730"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jF5cBu9vRl0?feature=oembed" TargetMode="Externa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D0u5zQNtQE0?feature=oembed" TargetMode="External"/><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www.youtube.com/watch?v=6ShHJ2zFzQI"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B65ABA3-820C-4D75-9437-9EFA1ADF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036BF2FB-90D8-48DB-BD34-D040CDCFF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5" name="Rectangle 14">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6D04BA9-23ED-3FED-AFED-7E4002C0C00F}"/>
              </a:ext>
            </a:extLst>
          </p:cNvPr>
          <p:cNvPicPr>
            <a:picLocks noChangeAspect="1"/>
          </p:cNvPicPr>
          <p:nvPr/>
        </p:nvPicPr>
        <p:blipFill rotWithShape="1">
          <a:blip r:embed="rId2"/>
          <a:srcRect t="3689" b="16523"/>
          <a:stretch/>
        </p:blipFill>
        <p:spPr>
          <a:xfrm>
            <a:off x="20" y="-1"/>
            <a:ext cx="12191980" cy="6857999"/>
          </a:xfrm>
          <a:prstGeom prst="rect">
            <a:avLst/>
          </a:prstGeom>
        </p:spPr>
      </p:pic>
      <p:sp>
        <p:nvSpPr>
          <p:cNvPr id="17" name="Rectangle 16">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F11B1D-A076-4154-A0D2-FB831D3197A5}"/>
              </a:ext>
            </a:extLst>
          </p:cNvPr>
          <p:cNvSpPr>
            <a:spLocks noGrp="1"/>
          </p:cNvSpPr>
          <p:nvPr>
            <p:ph type="ctrTitle"/>
          </p:nvPr>
        </p:nvSpPr>
        <p:spPr>
          <a:xfrm>
            <a:off x="774043" y="727626"/>
            <a:ext cx="4602152" cy="1718225"/>
          </a:xfrm>
        </p:spPr>
        <p:txBody>
          <a:bodyPr vert="horz" lIns="91440" tIns="45720" rIns="91440" bIns="45720" rtlCol="0" anchor="ctr">
            <a:normAutofit/>
          </a:bodyPr>
          <a:lstStyle/>
          <a:p>
            <a:pPr algn="l">
              <a:lnSpc>
                <a:spcPct val="90000"/>
              </a:lnSpc>
            </a:pPr>
            <a:r>
              <a:rPr lang="en-US" sz="4400" cap="none" spc="0"/>
              <a:t>Policing The Public</a:t>
            </a:r>
          </a:p>
        </p:txBody>
      </p:sp>
      <p:sp>
        <p:nvSpPr>
          <p:cNvPr id="3" name="Subtitle 2">
            <a:extLst>
              <a:ext uri="{FF2B5EF4-FFF2-40B4-BE49-F238E27FC236}">
                <a16:creationId xmlns:a16="http://schemas.microsoft.com/office/drawing/2014/main" id="{937F73A9-8D25-4D5A-B1EA-921E42D6D221}"/>
              </a:ext>
            </a:extLst>
          </p:cNvPr>
          <p:cNvSpPr>
            <a:spLocks noGrp="1"/>
          </p:cNvSpPr>
          <p:nvPr>
            <p:ph type="subTitle" idx="1"/>
          </p:nvPr>
        </p:nvSpPr>
        <p:spPr>
          <a:xfrm>
            <a:off x="774043" y="2538920"/>
            <a:ext cx="4602152" cy="3480066"/>
          </a:xfrm>
        </p:spPr>
        <p:txBody>
          <a:bodyPr vert="horz" lIns="91440" tIns="45720" rIns="91440" bIns="45720" rtlCol="0">
            <a:normAutofit/>
          </a:bodyPr>
          <a:lstStyle/>
          <a:p>
            <a:pPr indent="-182880" algn="l">
              <a:lnSpc>
                <a:spcPct val="100000"/>
              </a:lnSpc>
              <a:spcAft>
                <a:spcPts val="600"/>
              </a:spcAft>
              <a:buFont typeface="Garamond" pitchFamily="18" charset="0"/>
              <a:buChar char="◦"/>
            </a:pPr>
            <a:r>
              <a:rPr lang="en-US">
                <a:solidFill>
                  <a:schemeClr val="tx1"/>
                </a:solidFill>
              </a:rPr>
              <a:t>Week 8</a:t>
            </a:r>
          </a:p>
          <a:p>
            <a:pPr indent="-182880" algn="l">
              <a:lnSpc>
                <a:spcPct val="100000"/>
              </a:lnSpc>
              <a:spcAft>
                <a:spcPts val="600"/>
              </a:spcAft>
              <a:buFont typeface="Garamond" pitchFamily="18" charset="0"/>
              <a:buChar char="◦"/>
            </a:pPr>
            <a:r>
              <a:rPr lang="en-US">
                <a:solidFill>
                  <a:schemeClr val="tx1"/>
                </a:solidFill>
              </a:rPr>
              <a:t>Media, Crime and The Public</a:t>
            </a:r>
          </a:p>
          <a:p>
            <a:pPr indent="-182880" algn="l">
              <a:lnSpc>
                <a:spcPct val="100000"/>
              </a:lnSpc>
              <a:spcAft>
                <a:spcPts val="600"/>
              </a:spcAft>
              <a:buFont typeface="Garamond" pitchFamily="18" charset="0"/>
              <a:buChar char="◦"/>
            </a:pPr>
            <a:r>
              <a:rPr lang="en-US">
                <a:solidFill>
                  <a:schemeClr val="tx1"/>
                </a:solidFill>
              </a:rPr>
              <a:t>Dr. Luke Roach</a:t>
            </a:r>
          </a:p>
          <a:p>
            <a:pPr indent="-182880" algn="l">
              <a:lnSpc>
                <a:spcPct val="100000"/>
              </a:lnSpc>
              <a:spcAft>
                <a:spcPts val="600"/>
              </a:spcAft>
              <a:buFont typeface="Garamond" pitchFamily="18" charset="0"/>
              <a:buChar char="◦"/>
            </a:pPr>
            <a:r>
              <a:rPr lang="en-US">
                <a:solidFill>
                  <a:schemeClr val="tx1"/>
                </a:solidFill>
              </a:rPr>
              <a:t>L.Roach@UWTSD.ac.uk</a:t>
            </a:r>
          </a:p>
        </p:txBody>
      </p:sp>
    </p:spTree>
    <p:extLst>
      <p:ext uri="{BB962C8B-B14F-4D97-AF65-F5344CB8AC3E}">
        <p14:creationId xmlns:p14="http://schemas.microsoft.com/office/powerpoint/2010/main" val="4228814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F2E0C092-C972-4DDC-99FD-0840E3211948}"/>
              </a:ext>
            </a:extLst>
          </p:cNvPr>
          <p:cNvSpPr>
            <a:spLocks noGrp="1"/>
          </p:cNvSpPr>
          <p:nvPr>
            <p:ph type="title"/>
          </p:nvPr>
        </p:nvSpPr>
        <p:spPr>
          <a:xfrm>
            <a:off x="573409" y="559477"/>
            <a:ext cx="3765200" cy="5709931"/>
          </a:xfrm>
        </p:spPr>
        <p:txBody>
          <a:bodyPr>
            <a:normAutofit/>
          </a:bodyPr>
          <a:lstStyle/>
          <a:p>
            <a:pPr algn="ctr"/>
            <a:r>
              <a:rPr lang="en-GB" dirty="0"/>
              <a:t>Overview</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50579962-6223-A689-44F3-64F0F7830EBB}"/>
              </a:ext>
            </a:extLst>
          </p:cNvPr>
          <p:cNvGraphicFramePr>
            <a:graphicFrameLocks noGrp="1"/>
          </p:cNvGraphicFramePr>
          <p:nvPr>
            <p:ph idx="1"/>
            <p:extLst>
              <p:ext uri="{D42A27DB-BD31-4B8C-83A1-F6EECF244321}">
                <p14:modId xmlns:p14="http://schemas.microsoft.com/office/powerpoint/2010/main" val="2413216707"/>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2442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2" descr="Mass Society: Amazon.co.uk: Giner, Salvador: 9781483239446: Books">
            <a:extLst>
              <a:ext uri="{FF2B5EF4-FFF2-40B4-BE49-F238E27FC236}">
                <a16:creationId xmlns:a16="http://schemas.microsoft.com/office/drawing/2014/main" id="{F8DE0434-029C-4A74-B76A-13B7224D38A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7958" y="253548"/>
            <a:ext cx="1801295" cy="272923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Ivan Pavlov - Behaviorism">
            <a:extLst>
              <a:ext uri="{FF2B5EF4-FFF2-40B4-BE49-F238E27FC236}">
                <a16:creationId xmlns:a16="http://schemas.microsoft.com/office/drawing/2014/main" id="{5E5272CF-F6BD-41E2-95F4-F427EC8A02E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6681"/>
          <a:stretch/>
        </p:blipFill>
        <p:spPr bwMode="auto">
          <a:xfrm>
            <a:off x="3224609" y="495000"/>
            <a:ext cx="2450063" cy="238593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Prepare a cartoon on Pavlov&amp;amp;#39;s experiment with a suitable caption . -  Brainly.in">
            <a:extLst>
              <a:ext uri="{FF2B5EF4-FFF2-40B4-BE49-F238E27FC236}">
                <a16:creationId xmlns:a16="http://schemas.microsoft.com/office/drawing/2014/main" id="{B11E313F-B6C8-4364-A2A3-CFDBAB55705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413272" y="3291089"/>
            <a:ext cx="3280848" cy="3258605"/>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E7385-EA60-4D90-9111-3D5F4E131C83}"/>
              </a:ext>
            </a:extLst>
          </p:cNvPr>
          <p:cNvSpPr>
            <a:spLocks noGrp="1"/>
          </p:cNvSpPr>
          <p:nvPr>
            <p:ph type="title"/>
          </p:nvPr>
        </p:nvSpPr>
        <p:spPr>
          <a:xfrm>
            <a:off x="6846137" y="804073"/>
            <a:ext cx="4602152" cy="1345449"/>
          </a:xfrm>
        </p:spPr>
        <p:txBody>
          <a:bodyPr>
            <a:normAutofit/>
          </a:bodyPr>
          <a:lstStyle/>
          <a:p>
            <a:r>
              <a:rPr lang="en-GB" b="1" dirty="0"/>
              <a:t>Media ‘effects’</a:t>
            </a:r>
            <a:endParaRPr lang="en-GB" dirty="0"/>
          </a:p>
        </p:txBody>
      </p:sp>
      <p:sp>
        <p:nvSpPr>
          <p:cNvPr id="3" name="Content Placeholder 2">
            <a:extLst>
              <a:ext uri="{FF2B5EF4-FFF2-40B4-BE49-F238E27FC236}">
                <a16:creationId xmlns:a16="http://schemas.microsoft.com/office/drawing/2014/main" id="{CD9C628B-7794-4908-9046-BD46C9A99CBA}"/>
              </a:ext>
            </a:extLst>
          </p:cNvPr>
          <p:cNvSpPr>
            <a:spLocks noGrp="1"/>
          </p:cNvSpPr>
          <p:nvPr>
            <p:ph idx="1"/>
          </p:nvPr>
        </p:nvSpPr>
        <p:spPr>
          <a:xfrm>
            <a:off x="6846137" y="2303563"/>
            <a:ext cx="4602152" cy="3715424"/>
          </a:xfrm>
        </p:spPr>
        <p:txBody>
          <a:bodyPr>
            <a:normAutofit/>
          </a:bodyPr>
          <a:lstStyle/>
          <a:p>
            <a:pPr>
              <a:lnSpc>
                <a:spcPct val="100000"/>
              </a:lnSpc>
            </a:pPr>
            <a:r>
              <a:rPr lang="en-GB"/>
              <a:t>Key issue for debate is the extent to which the media may cause anti-social, deviant or criminal behaviour</a:t>
            </a:r>
          </a:p>
          <a:p>
            <a:pPr>
              <a:lnSpc>
                <a:spcPct val="100000"/>
              </a:lnSpc>
            </a:pPr>
            <a:endParaRPr lang="en-GB"/>
          </a:p>
          <a:p>
            <a:pPr>
              <a:lnSpc>
                <a:spcPct val="100000"/>
              </a:lnSpc>
            </a:pPr>
            <a:r>
              <a:rPr lang="en-GB"/>
              <a:t>Effects research develops from two main sources</a:t>
            </a:r>
          </a:p>
          <a:p>
            <a:pPr lvl="1">
              <a:lnSpc>
                <a:spcPct val="100000"/>
              </a:lnSpc>
            </a:pPr>
            <a:r>
              <a:rPr lang="en-GB"/>
              <a:t>Mass society  (C. Wright Mills, 1956;  Salvador Giner, 1976)</a:t>
            </a:r>
          </a:p>
          <a:p>
            <a:pPr lvl="1">
              <a:lnSpc>
                <a:spcPct val="100000"/>
              </a:lnSpc>
            </a:pPr>
            <a:r>
              <a:rPr lang="en-GB"/>
              <a:t>Behaviourism  (Ivan Pavlov, B.F. Skinner)</a:t>
            </a:r>
          </a:p>
          <a:p>
            <a:pPr>
              <a:lnSpc>
                <a:spcPct val="100000"/>
              </a:lnSpc>
            </a:pPr>
            <a:endParaRPr lang="en-GB"/>
          </a:p>
          <a:p>
            <a:pPr>
              <a:lnSpc>
                <a:spcPct val="100000"/>
              </a:lnSpc>
            </a:pPr>
            <a:r>
              <a:rPr lang="en-GB"/>
              <a:t>Despite deriving from different disciplines (sociology &amp; psychology) both suggest human nature is unstable and susceptible to external influences</a:t>
            </a:r>
          </a:p>
          <a:p>
            <a:pPr>
              <a:lnSpc>
                <a:spcPct val="100000"/>
              </a:lnSpc>
            </a:pPr>
            <a:endParaRPr lang="en-GB"/>
          </a:p>
        </p:txBody>
      </p:sp>
    </p:spTree>
    <p:extLst>
      <p:ext uri="{BB962C8B-B14F-4D97-AF65-F5344CB8AC3E}">
        <p14:creationId xmlns:p14="http://schemas.microsoft.com/office/powerpoint/2010/main" val="4086086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30" name="Rectangle 29">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A5DA408A-4708-4588-A518-47DA0B7E878C}"/>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sz="2600" cap="all" spc="-100">
                <a:solidFill>
                  <a:schemeClr val="bg1"/>
                </a:solidFill>
              </a:rPr>
              <a:t>The Construction of Crime News </a:t>
            </a:r>
          </a:p>
        </p:txBody>
      </p:sp>
      <p:sp>
        <p:nvSpPr>
          <p:cNvPr id="32" name="Rectangle 31">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4" name="Straight Connector 33">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4">
            <a:hlinkClick r:id="" action="ppaction://media"/>
            <a:extLst>
              <a:ext uri="{FF2B5EF4-FFF2-40B4-BE49-F238E27FC236}">
                <a16:creationId xmlns:a16="http://schemas.microsoft.com/office/drawing/2014/main" id="{910A96D3-3BC5-4C71-A1BB-065500D17B2A}"/>
              </a:ext>
            </a:extLst>
          </p:cNvPr>
          <p:cNvPicPr>
            <a:picLocks noGrp="1" noRot="1" noChangeAspect="1"/>
          </p:cNvPicPr>
          <p:nvPr>
            <p:ph idx="1"/>
            <a:videoFile r:link="rId1"/>
          </p:nvPr>
        </p:nvPicPr>
        <p:blipFill>
          <a:blip r:embed="rId4"/>
          <a:stretch>
            <a:fillRect/>
          </a:stretch>
        </p:blipFill>
        <p:spPr>
          <a:xfrm>
            <a:off x="5346570" y="1101598"/>
            <a:ext cx="6202238" cy="4651678"/>
          </a:xfrm>
          <a:prstGeom prst="rect">
            <a:avLst/>
          </a:prstGeom>
        </p:spPr>
      </p:pic>
    </p:spTree>
    <p:extLst>
      <p:ext uri="{BB962C8B-B14F-4D97-AF65-F5344CB8AC3E}">
        <p14:creationId xmlns:p14="http://schemas.microsoft.com/office/powerpoint/2010/main" val="75673863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3521C7BE-02AF-4017-B0D2-867DBD65A34F}"/>
              </a:ext>
            </a:extLst>
          </p:cNvPr>
          <p:cNvSpPr>
            <a:spLocks noGrp="1"/>
          </p:cNvSpPr>
          <p:nvPr>
            <p:ph type="title"/>
          </p:nvPr>
        </p:nvSpPr>
        <p:spPr>
          <a:xfrm>
            <a:off x="573409" y="559477"/>
            <a:ext cx="3765200" cy="5709931"/>
          </a:xfrm>
        </p:spPr>
        <p:txBody>
          <a:bodyPr>
            <a:normAutofit/>
          </a:bodyPr>
          <a:lstStyle/>
          <a:p>
            <a:pPr algn="ctr"/>
            <a:r>
              <a:rPr lang="en-GB" dirty="0"/>
              <a:t>Overview</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9DD30E7B-9BF6-3F3D-17F1-2E5294C083E4}"/>
              </a:ext>
            </a:extLst>
          </p:cNvPr>
          <p:cNvGraphicFramePr>
            <a:graphicFrameLocks noGrp="1"/>
          </p:cNvGraphicFramePr>
          <p:nvPr>
            <p:ph idx="1"/>
            <p:extLst>
              <p:ext uri="{D42A27DB-BD31-4B8C-83A1-F6EECF244321}">
                <p14:modId xmlns:p14="http://schemas.microsoft.com/office/powerpoint/2010/main" val="301781105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2843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199AE8F1-15A8-4367-8B4B-C5923A83702C}"/>
              </a:ext>
            </a:extLst>
          </p:cNvPr>
          <p:cNvSpPr>
            <a:spLocks noGrp="1"/>
          </p:cNvSpPr>
          <p:nvPr>
            <p:ph type="title"/>
          </p:nvPr>
        </p:nvSpPr>
        <p:spPr>
          <a:xfrm>
            <a:off x="1175512" y="870132"/>
            <a:ext cx="9792208" cy="1527078"/>
          </a:xfrm>
        </p:spPr>
        <p:txBody>
          <a:bodyPr>
            <a:normAutofit/>
          </a:bodyPr>
          <a:lstStyle/>
          <a:p>
            <a:r>
              <a:rPr lang="en-GB" dirty="0"/>
              <a:t>Media, Crime and Society</a:t>
            </a:r>
          </a:p>
        </p:txBody>
      </p:sp>
      <p:sp>
        <p:nvSpPr>
          <p:cNvPr id="3" name="Content Placeholder 2">
            <a:extLst>
              <a:ext uri="{FF2B5EF4-FFF2-40B4-BE49-F238E27FC236}">
                <a16:creationId xmlns:a16="http://schemas.microsoft.com/office/drawing/2014/main" id="{3DF1CF99-97F4-448D-8EE6-2D4B9745BBF2}"/>
              </a:ext>
            </a:extLst>
          </p:cNvPr>
          <p:cNvSpPr>
            <a:spLocks noGrp="1"/>
          </p:cNvSpPr>
          <p:nvPr>
            <p:ph idx="1"/>
          </p:nvPr>
        </p:nvSpPr>
        <p:spPr>
          <a:xfrm>
            <a:off x="1175512" y="2202873"/>
            <a:ext cx="9792208" cy="3762838"/>
          </a:xfrm>
        </p:spPr>
        <p:txBody>
          <a:bodyPr>
            <a:noAutofit/>
          </a:bodyPr>
          <a:lstStyle/>
          <a:p>
            <a:r>
              <a:rPr lang="en-GB" sz="2400" dirty="0"/>
              <a:t>Arguable that the media is prism subtly distorting the view of the world it projects</a:t>
            </a:r>
          </a:p>
          <a:p>
            <a:r>
              <a:rPr lang="en-GB" sz="2400" dirty="0"/>
              <a:t>Mediated reality shaped by production processes of news organisations and structural determinants of news-making</a:t>
            </a:r>
          </a:p>
          <a:p>
            <a:r>
              <a:rPr lang="en-GB" sz="2400" dirty="0"/>
              <a:t>Assumptions also made about the audience impacts on ‘agenda setting’</a:t>
            </a:r>
          </a:p>
          <a:p>
            <a:r>
              <a:rPr lang="en-GB" sz="2400" dirty="0"/>
              <a:t>News is not random, rather stories are selected due to their perceived </a:t>
            </a:r>
            <a:r>
              <a:rPr lang="en-GB" sz="2400" i="1" dirty="0"/>
              <a:t>newsworthiness</a:t>
            </a:r>
          </a:p>
        </p:txBody>
      </p:sp>
    </p:spTree>
    <p:extLst>
      <p:ext uri="{BB962C8B-B14F-4D97-AF65-F5344CB8AC3E}">
        <p14:creationId xmlns:p14="http://schemas.microsoft.com/office/powerpoint/2010/main" val="693135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DA33F-5DAE-4DB0-9CFB-EF921C06BFA0}"/>
              </a:ext>
            </a:extLst>
          </p:cNvPr>
          <p:cNvSpPr>
            <a:spLocks noGrp="1"/>
          </p:cNvSpPr>
          <p:nvPr>
            <p:ph type="title"/>
          </p:nvPr>
        </p:nvSpPr>
        <p:spPr/>
        <p:txBody>
          <a:bodyPr/>
          <a:lstStyle/>
          <a:p>
            <a:r>
              <a:rPr lang="en-GB" b="1" dirty="0"/>
              <a:t>Newsworthiness</a:t>
            </a:r>
            <a:endParaRPr lang="en-GB" dirty="0"/>
          </a:p>
        </p:txBody>
      </p:sp>
      <p:sp>
        <p:nvSpPr>
          <p:cNvPr id="3" name="Content Placeholder 2">
            <a:extLst>
              <a:ext uri="{FF2B5EF4-FFF2-40B4-BE49-F238E27FC236}">
                <a16:creationId xmlns:a16="http://schemas.microsoft.com/office/drawing/2014/main" id="{2CCB3495-22CC-4B9C-B55A-951F5B4FD244}"/>
              </a:ext>
            </a:extLst>
          </p:cNvPr>
          <p:cNvSpPr>
            <a:spLocks noGrp="1"/>
          </p:cNvSpPr>
          <p:nvPr>
            <p:ph idx="1"/>
          </p:nvPr>
        </p:nvSpPr>
        <p:spPr/>
        <p:txBody>
          <a:bodyPr>
            <a:normAutofit/>
          </a:bodyPr>
          <a:lstStyle/>
          <a:p>
            <a:r>
              <a:rPr lang="en-GB" sz="2400" dirty="0"/>
              <a:t>Journalists sharing the same ideological values as the majority of their audience results in the normalisation of certain interests and values</a:t>
            </a:r>
          </a:p>
          <a:p>
            <a:r>
              <a:rPr lang="en-GB" sz="2400" dirty="0"/>
              <a:t>Galtung and </a:t>
            </a:r>
            <a:r>
              <a:rPr lang="en-GB" sz="2400" dirty="0" err="1"/>
              <a:t>Ruge</a:t>
            </a:r>
            <a:r>
              <a:rPr lang="en-GB" sz="2400" dirty="0"/>
              <a:t> (1965/1973) were the first to categorise news values </a:t>
            </a:r>
          </a:p>
          <a:p>
            <a:r>
              <a:rPr lang="en-GB" sz="2400" dirty="0"/>
              <a:t>This was followed by Steve Chibnall’s (1975) </a:t>
            </a:r>
            <a:r>
              <a:rPr lang="en-GB" sz="2400" i="1" dirty="0"/>
              <a:t>Law and Order News</a:t>
            </a:r>
          </a:p>
          <a:p>
            <a:r>
              <a:rPr lang="en-GB" sz="2400" dirty="0"/>
              <a:t>News values are subject to change over time and a story does not have to meet all values to make the news</a:t>
            </a:r>
            <a:r>
              <a:rPr lang="en-GB" sz="2400" i="1" dirty="0"/>
              <a:t> </a:t>
            </a:r>
          </a:p>
        </p:txBody>
      </p:sp>
    </p:spTree>
    <p:extLst>
      <p:ext uri="{BB962C8B-B14F-4D97-AF65-F5344CB8AC3E}">
        <p14:creationId xmlns:p14="http://schemas.microsoft.com/office/powerpoint/2010/main" val="779506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5" name="Rectangle 74">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7" name="Rectangle 76">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9" name="Group 7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80" name="Straight Connector 79">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84" name="Rectangle 83">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9D879A56-BA4A-47BE-B8EA-643910D696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88" name="Rectangle 87">
            <a:extLst>
              <a:ext uri="{FF2B5EF4-FFF2-40B4-BE49-F238E27FC236}">
                <a16:creationId xmlns:a16="http://schemas.microsoft.com/office/drawing/2014/main" id="{68E7D62B-6F82-4DD0-9764-C143AEAAC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7BA35EA1-90EA-4000-A313-20403572D4C6}"/>
              </a:ext>
            </a:extLst>
          </p:cNvPr>
          <p:cNvSpPr>
            <a:spLocks noGrp="1"/>
          </p:cNvSpPr>
          <p:nvPr>
            <p:ph type="title"/>
          </p:nvPr>
        </p:nvSpPr>
        <p:spPr>
          <a:xfrm>
            <a:off x="5353249" y="1348844"/>
            <a:ext cx="5716338" cy="3042706"/>
          </a:xfrm>
        </p:spPr>
        <p:txBody>
          <a:bodyPr vert="horz" lIns="91440" tIns="45720" rIns="91440" bIns="45720" rtlCol="0" anchor="ctr">
            <a:normAutofit/>
          </a:bodyPr>
          <a:lstStyle/>
          <a:p>
            <a:pPr algn="ctr">
              <a:lnSpc>
                <a:spcPct val="83000"/>
              </a:lnSpc>
            </a:pPr>
            <a:r>
              <a:rPr lang="en-US" sz="5600" cap="all" spc="-100"/>
              <a:t>What makes something newsworthy?</a:t>
            </a:r>
          </a:p>
        </p:txBody>
      </p:sp>
      <p:pic>
        <p:nvPicPr>
          <p:cNvPr id="1026" name="Picture 2" descr="news of the 1980's - Google Search | Funny headlines, Newspaper headlines,  How to memorize things">
            <a:extLst>
              <a:ext uri="{FF2B5EF4-FFF2-40B4-BE49-F238E27FC236}">
                <a16:creationId xmlns:a16="http://schemas.microsoft.com/office/drawing/2014/main" id="{6B8721F4-3516-43CD-B916-0B48118B08C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382"/>
          <a:stretch/>
        </p:blipFill>
        <p:spPr bwMode="auto">
          <a:xfrm>
            <a:off x="616737" y="621793"/>
            <a:ext cx="4376501" cy="5614416"/>
          </a:xfrm>
          <a:prstGeom prst="rect">
            <a:avLst/>
          </a:prstGeom>
          <a:noFill/>
          <a:extLst>
            <a:ext uri="{909E8E84-426E-40DD-AFC4-6F175D3DCCD1}">
              <a14:hiddenFill xmlns:a14="http://schemas.microsoft.com/office/drawing/2010/main">
                <a:solidFill>
                  <a:srgbClr val="FFFFFF"/>
                </a:solidFill>
              </a14:hiddenFill>
            </a:ext>
          </a:extLst>
        </p:spPr>
      </p:pic>
      <p:sp>
        <p:nvSpPr>
          <p:cNvPr id="90" name="Rectangle 89">
            <a:extLst>
              <a:ext uri="{FF2B5EF4-FFF2-40B4-BE49-F238E27FC236}">
                <a16:creationId xmlns:a16="http://schemas.microsoft.com/office/drawing/2014/main" id="{9C283B92-B6AF-4FE0-AF35-F51A67905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2" name="Straight Connector 91">
            <a:extLst>
              <a:ext uri="{FF2B5EF4-FFF2-40B4-BE49-F238E27FC236}">
                <a16:creationId xmlns:a16="http://schemas.microsoft.com/office/drawing/2014/main" id="{9B60A8CB-176B-4FD6-AD24-9D98027E5C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8171CA5D-A004-471D-81F2-0B1381DE61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0682D131-57BB-442B-BD9B-8F06D2B230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8320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76F70A11-0616-4E63-9079-BEF9CD1F6A9E}"/>
              </a:ext>
            </a:extLst>
          </p:cNvPr>
          <p:cNvSpPr>
            <a:spLocks noGrp="1"/>
          </p:cNvSpPr>
          <p:nvPr>
            <p:ph type="title"/>
          </p:nvPr>
        </p:nvSpPr>
        <p:spPr>
          <a:xfrm>
            <a:off x="573409" y="559477"/>
            <a:ext cx="3765200" cy="5709931"/>
          </a:xfrm>
        </p:spPr>
        <p:txBody>
          <a:bodyPr>
            <a:normAutofit/>
          </a:bodyPr>
          <a:lstStyle/>
          <a:p>
            <a:pPr algn="ctr"/>
            <a:r>
              <a:rPr lang="en-GB" b="1" dirty="0"/>
              <a:t>News values for a new millennium </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A566DE1F-28D0-50A6-C9F9-C17FB011B8D2}"/>
              </a:ext>
            </a:extLst>
          </p:cNvPr>
          <p:cNvGraphicFramePr>
            <a:graphicFrameLocks noGrp="1"/>
          </p:cNvGraphicFramePr>
          <p:nvPr>
            <p:ph idx="1"/>
            <p:extLst>
              <p:ext uri="{D42A27DB-BD31-4B8C-83A1-F6EECF244321}">
                <p14:modId xmlns:p14="http://schemas.microsoft.com/office/powerpoint/2010/main" val="2825174080"/>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309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055707EA-7C3D-4DB0-90BB-6D68A79B8687}"/>
              </a:ext>
            </a:extLst>
          </p:cNvPr>
          <p:cNvSpPr>
            <a:spLocks noGrp="1"/>
          </p:cNvSpPr>
          <p:nvPr>
            <p:ph type="title"/>
          </p:nvPr>
        </p:nvSpPr>
        <p:spPr>
          <a:xfrm>
            <a:off x="573409" y="559477"/>
            <a:ext cx="3765200" cy="5709931"/>
          </a:xfrm>
        </p:spPr>
        <p:txBody>
          <a:bodyPr>
            <a:normAutofit/>
          </a:bodyPr>
          <a:lstStyle/>
          <a:p>
            <a:pPr algn="ctr"/>
            <a:r>
              <a:rPr lang="en-GB" b="1" dirty="0"/>
              <a:t>News values for a new millennium (2) </a:t>
            </a:r>
            <a:endParaRPr lang="en-GB" dirty="0"/>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071A4F45-ADCF-54D9-8220-EA3A52D5A38A}"/>
              </a:ext>
            </a:extLst>
          </p:cNvPr>
          <p:cNvGraphicFramePr>
            <a:graphicFrameLocks noGrp="1"/>
          </p:cNvGraphicFramePr>
          <p:nvPr>
            <p:ph idx="1"/>
            <p:extLst>
              <p:ext uri="{D42A27DB-BD31-4B8C-83A1-F6EECF244321}">
                <p14:modId xmlns:p14="http://schemas.microsoft.com/office/powerpoint/2010/main" val="3235099171"/>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1088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F05FDA45-EDCD-4849-AD79-A310FAC8763B}"/>
              </a:ext>
            </a:extLst>
          </p:cNvPr>
          <p:cNvSpPr>
            <a:spLocks noGrp="1"/>
          </p:cNvSpPr>
          <p:nvPr>
            <p:ph type="title"/>
          </p:nvPr>
        </p:nvSpPr>
        <p:spPr>
          <a:xfrm>
            <a:off x="573409" y="559477"/>
            <a:ext cx="3765200" cy="5709931"/>
          </a:xfrm>
        </p:spPr>
        <p:txBody>
          <a:bodyPr>
            <a:normAutofit/>
          </a:bodyPr>
          <a:lstStyle/>
          <a:p>
            <a:pPr algn="ctr"/>
            <a:r>
              <a:rPr lang="en-GB" b="1" dirty="0"/>
              <a:t>News values for a new millennium (3) </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DB2781C8-8536-834E-61B6-9187E219F047}"/>
              </a:ext>
            </a:extLst>
          </p:cNvPr>
          <p:cNvGraphicFramePr>
            <a:graphicFrameLocks noGrp="1"/>
          </p:cNvGraphicFramePr>
          <p:nvPr>
            <p:ph idx="1"/>
            <p:extLst>
              <p:ext uri="{D42A27DB-BD31-4B8C-83A1-F6EECF244321}">
                <p14:modId xmlns:p14="http://schemas.microsoft.com/office/powerpoint/2010/main" val="105718427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0795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3F942C0B-01D7-4D2C-9386-49E172EF00E9}"/>
              </a:ext>
            </a:extLst>
          </p:cNvPr>
          <p:cNvSpPr>
            <a:spLocks noGrp="1"/>
          </p:cNvSpPr>
          <p:nvPr>
            <p:ph type="title"/>
          </p:nvPr>
        </p:nvSpPr>
        <p:spPr>
          <a:xfrm>
            <a:off x="573409" y="559477"/>
            <a:ext cx="3765200" cy="5709931"/>
          </a:xfrm>
        </p:spPr>
        <p:txBody>
          <a:bodyPr>
            <a:normAutofit/>
          </a:bodyPr>
          <a:lstStyle/>
          <a:p>
            <a:pPr algn="ctr"/>
            <a:r>
              <a:rPr lang="en-GB" b="1" dirty="0"/>
              <a:t>News values for a new millennium (4)</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B2403180-CD9E-CBAF-4D5A-1B5DCD8DD794}"/>
              </a:ext>
            </a:extLst>
          </p:cNvPr>
          <p:cNvGraphicFramePr>
            <a:graphicFrameLocks noGrp="1"/>
          </p:cNvGraphicFramePr>
          <p:nvPr>
            <p:ph idx="1"/>
            <p:extLst>
              <p:ext uri="{D42A27DB-BD31-4B8C-83A1-F6EECF244321}">
                <p14:modId xmlns:p14="http://schemas.microsoft.com/office/powerpoint/2010/main" val="1921259377"/>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4122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30" name="Rectangle 29">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AE77AE8F-2DC2-4A1A-9604-8D058610D3CC}"/>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br>
              <a:rPr lang="en-US" sz="3000" cap="all" spc="-100">
                <a:solidFill>
                  <a:schemeClr val="bg1"/>
                </a:solidFill>
              </a:rPr>
            </a:br>
            <a:br>
              <a:rPr lang="en-US" sz="3000" cap="all" spc="-100">
                <a:solidFill>
                  <a:schemeClr val="bg1"/>
                </a:solidFill>
              </a:rPr>
            </a:br>
            <a:r>
              <a:rPr lang="en-US" sz="3000" cap="all" spc="-100">
                <a:solidFill>
                  <a:schemeClr val="bg1"/>
                </a:solidFill>
              </a:rPr>
              <a:t>The inspiration of the media on Crime</a:t>
            </a:r>
            <a:br>
              <a:rPr lang="en-US" sz="3000" cap="all" spc="-100">
                <a:solidFill>
                  <a:schemeClr val="bg1"/>
                </a:solidFill>
              </a:rPr>
            </a:br>
            <a:endParaRPr lang="en-US" sz="3000" cap="all" spc="-100">
              <a:solidFill>
                <a:schemeClr val="bg1"/>
              </a:solidFill>
            </a:endParaRPr>
          </a:p>
        </p:txBody>
      </p:sp>
      <p:sp>
        <p:nvSpPr>
          <p:cNvPr id="32" name="Rectangle 31">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4" name="Straight Connector 33">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4">
            <a:hlinkClick r:id="" action="ppaction://media"/>
            <a:extLst>
              <a:ext uri="{FF2B5EF4-FFF2-40B4-BE49-F238E27FC236}">
                <a16:creationId xmlns:a16="http://schemas.microsoft.com/office/drawing/2014/main" id="{8F98C9A1-2FAE-4FD7-AA8B-B0ECE8D8258F}"/>
              </a:ext>
            </a:extLst>
          </p:cNvPr>
          <p:cNvPicPr>
            <a:picLocks noGrp="1" noRot="1" noChangeAspect="1"/>
          </p:cNvPicPr>
          <p:nvPr>
            <p:ph idx="1"/>
            <a:videoFile r:link="rId1"/>
          </p:nvPr>
        </p:nvPicPr>
        <p:blipFill>
          <a:blip r:embed="rId4"/>
          <a:stretch>
            <a:fillRect/>
          </a:stretch>
        </p:blipFill>
        <p:spPr>
          <a:xfrm>
            <a:off x="5346570" y="1101598"/>
            <a:ext cx="6202238" cy="4651678"/>
          </a:xfrm>
          <a:prstGeom prst="rect">
            <a:avLst/>
          </a:prstGeom>
        </p:spPr>
      </p:pic>
    </p:spTree>
    <p:extLst>
      <p:ext uri="{BB962C8B-B14F-4D97-AF65-F5344CB8AC3E}">
        <p14:creationId xmlns:p14="http://schemas.microsoft.com/office/powerpoint/2010/main" val="231302896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1608BDBB-AD40-4B8C-A196-95CAA3D4237B}"/>
              </a:ext>
            </a:extLst>
          </p:cNvPr>
          <p:cNvSpPr>
            <a:spLocks noGrp="1"/>
          </p:cNvSpPr>
          <p:nvPr>
            <p:ph type="title"/>
          </p:nvPr>
        </p:nvSpPr>
        <p:spPr>
          <a:xfrm>
            <a:off x="1175512" y="870132"/>
            <a:ext cx="9792208" cy="1044251"/>
          </a:xfrm>
        </p:spPr>
        <p:txBody>
          <a:bodyPr>
            <a:normAutofit fontScale="90000"/>
          </a:bodyPr>
          <a:lstStyle/>
          <a:p>
            <a:r>
              <a:rPr lang="en-GB" b="1" dirty="0"/>
              <a:t>News production and consumption in a digital global marketplace </a:t>
            </a:r>
            <a:endParaRPr lang="en-GB" dirty="0"/>
          </a:p>
        </p:txBody>
      </p:sp>
      <p:sp>
        <p:nvSpPr>
          <p:cNvPr id="3" name="Content Placeholder 2">
            <a:extLst>
              <a:ext uri="{FF2B5EF4-FFF2-40B4-BE49-F238E27FC236}">
                <a16:creationId xmlns:a16="http://schemas.microsoft.com/office/drawing/2014/main" id="{5060B691-0E2E-4621-968B-58CE3A795059}"/>
              </a:ext>
            </a:extLst>
          </p:cNvPr>
          <p:cNvSpPr>
            <a:spLocks noGrp="1"/>
          </p:cNvSpPr>
          <p:nvPr>
            <p:ph idx="1"/>
          </p:nvPr>
        </p:nvSpPr>
        <p:spPr>
          <a:xfrm>
            <a:off x="1175512" y="2141048"/>
            <a:ext cx="9792208" cy="3824663"/>
          </a:xfrm>
        </p:spPr>
        <p:txBody>
          <a:bodyPr>
            <a:normAutofit/>
          </a:bodyPr>
          <a:lstStyle/>
          <a:p>
            <a:r>
              <a:rPr lang="en-GB" sz="2400" dirty="0"/>
              <a:t>Much news today is consumed online</a:t>
            </a:r>
          </a:p>
          <a:p>
            <a:r>
              <a:rPr lang="en-GB" sz="2400" dirty="0"/>
              <a:t>The role of Twitter and blogs, or user generated content (UGC)</a:t>
            </a:r>
          </a:p>
          <a:p>
            <a:r>
              <a:rPr lang="en-GB" sz="2400" dirty="0"/>
              <a:t>Increasing numbers of technologically savvy journalists access this online fodder</a:t>
            </a:r>
          </a:p>
          <a:p>
            <a:r>
              <a:rPr lang="en-GB" sz="2400" dirty="0"/>
              <a:t>Dilemmas however emerge over freedom of speech</a:t>
            </a:r>
          </a:p>
          <a:p>
            <a:r>
              <a:rPr lang="en-GB" sz="2400" dirty="0"/>
              <a:t>News organisations more than ever before need to attract audiences (and advertisers) which has resulted in the crime problem being more skewed than it ever has before</a:t>
            </a:r>
          </a:p>
        </p:txBody>
      </p:sp>
    </p:spTree>
    <p:extLst>
      <p:ext uri="{BB962C8B-B14F-4D97-AF65-F5344CB8AC3E}">
        <p14:creationId xmlns:p14="http://schemas.microsoft.com/office/powerpoint/2010/main" val="4206413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5B329613-E407-40B9-8EE7-4FA0F96E5C5C}"/>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What do you think of this statement?</a:t>
            </a:r>
          </a:p>
        </p:txBody>
      </p:sp>
      <p:sp>
        <p:nvSpPr>
          <p:cNvPr id="3" name="Content Placeholder 2">
            <a:extLst>
              <a:ext uri="{FF2B5EF4-FFF2-40B4-BE49-F238E27FC236}">
                <a16:creationId xmlns:a16="http://schemas.microsoft.com/office/drawing/2014/main" id="{E69C0D27-51DB-4A6F-A9F8-3175608E9647}"/>
              </a:ext>
            </a:extLst>
          </p:cNvPr>
          <p:cNvSpPr>
            <a:spLocks noGrp="1"/>
          </p:cNvSpPr>
          <p:nvPr>
            <p:ph idx="1"/>
          </p:nvPr>
        </p:nvSpPr>
        <p:spPr>
          <a:xfrm>
            <a:off x="5478124" y="559477"/>
            <a:ext cx="5647076" cy="5475563"/>
          </a:xfrm>
        </p:spPr>
        <p:txBody>
          <a:bodyPr anchor="ctr">
            <a:normAutofit/>
          </a:bodyPr>
          <a:lstStyle/>
          <a:p>
            <a:r>
              <a:rPr lang="en-GB" sz="2800" dirty="0"/>
              <a:t>No story can be told without judgments being made about the viability of it. However since the 1980s  criticism has intensified that the British media are ‘dumbing down’ their news coverage and measuring newsworthiness by the degree of amusement a story provokes in its audience</a:t>
            </a:r>
          </a:p>
        </p:txBody>
      </p:sp>
    </p:spTree>
    <p:extLst>
      <p:ext uri="{BB962C8B-B14F-4D97-AF65-F5344CB8AC3E}">
        <p14:creationId xmlns:p14="http://schemas.microsoft.com/office/powerpoint/2010/main" val="32383374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5" name="Rectangle 74">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7" name="Rectangle 76">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9" name="Group 7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80" name="Straight Connector 79">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84" name="Rectangle 83">
            <a:extLst>
              <a:ext uri="{FF2B5EF4-FFF2-40B4-BE49-F238E27FC236}">
                <a16:creationId xmlns:a16="http://schemas.microsoft.com/office/drawing/2014/main" id="{56F7F177-4AE8-4934-A7F6-B3910259F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88" name="Rectangle 87">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5DA4CC59-AEF3-4A99-B3B3-3CD9CAA35787}"/>
              </a:ext>
            </a:extLst>
          </p:cNvPr>
          <p:cNvSpPr>
            <a:spLocks noGrp="1"/>
          </p:cNvSpPr>
          <p:nvPr>
            <p:ph type="title"/>
          </p:nvPr>
        </p:nvSpPr>
        <p:spPr>
          <a:xfrm>
            <a:off x="1227607" y="4386014"/>
            <a:ext cx="9732773" cy="1465112"/>
          </a:xfrm>
        </p:spPr>
        <p:txBody>
          <a:bodyPr vert="horz" lIns="91440" tIns="45720" rIns="91440" bIns="45720" rtlCol="0" anchor="ctr">
            <a:normAutofit/>
          </a:bodyPr>
          <a:lstStyle/>
          <a:p>
            <a:pPr algn="ctr">
              <a:lnSpc>
                <a:spcPct val="83000"/>
              </a:lnSpc>
            </a:pPr>
            <a:r>
              <a:rPr lang="en-US" sz="6000" cap="all" spc="-100" dirty="0"/>
              <a:t>Media and Moral Panic</a:t>
            </a:r>
          </a:p>
        </p:txBody>
      </p:sp>
      <p:sp>
        <p:nvSpPr>
          <p:cNvPr id="90" name="Rectangle 89">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2" name="Straight Connector 91">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2050" name="Picture 2" descr="Moral Panic: Who Benefits From Public Fear? | Psychology Today">
            <a:extLst>
              <a:ext uri="{FF2B5EF4-FFF2-40B4-BE49-F238E27FC236}">
                <a16:creationId xmlns:a16="http://schemas.microsoft.com/office/drawing/2014/main" id="{8DC63884-ABB2-44C9-8C56-CFF1948BB7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060286" y="1485032"/>
            <a:ext cx="6067413" cy="2900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8363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F2A34467-0A3C-4895-A81C-90E1DE7C2BF3}"/>
              </a:ext>
            </a:extLst>
          </p:cNvPr>
          <p:cNvSpPr>
            <a:spLocks noGrp="1"/>
          </p:cNvSpPr>
          <p:nvPr>
            <p:ph type="title"/>
          </p:nvPr>
        </p:nvSpPr>
        <p:spPr>
          <a:xfrm>
            <a:off x="573409" y="559477"/>
            <a:ext cx="3765200" cy="5709931"/>
          </a:xfrm>
        </p:spPr>
        <p:txBody>
          <a:bodyPr>
            <a:normAutofit/>
          </a:bodyPr>
          <a:lstStyle/>
          <a:p>
            <a:pPr algn="ctr"/>
            <a:r>
              <a:rPr lang="en-GB" b="1" dirty="0"/>
              <a:t>Overview </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6086FA76-3D1D-A28A-C690-336E6172A5BD}"/>
              </a:ext>
            </a:extLst>
          </p:cNvPr>
          <p:cNvGraphicFramePr>
            <a:graphicFrameLocks noGrp="1"/>
          </p:cNvGraphicFramePr>
          <p:nvPr>
            <p:ph idx="1"/>
            <p:extLst>
              <p:ext uri="{D42A27DB-BD31-4B8C-83A1-F6EECF244321}">
                <p14:modId xmlns:p14="http://schemas.microsoft.com/office/powerpoint/2010/main" val="1203742500"/>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05115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2F85C427-DA08-4B12-9B67-F9BCE8CF1083}"/>
              </a:ext>
            </a:extLst>
          </p:cNvPr>
          <p:cNvSpPr>
            <a:spLocks noGrp="1"/>
          </p:cNvSpPr>
          <p:nvPr>
            <p:ph type="title"/>
          </p:nvPr>
        </p:nvSpPr>
        <p:spPr>
          <a:xfrm>
            <a:off x="573409" y="559477"/>
            <a:ext cx="3765200" cy="5709931"/>
          </a:xfrm>
        </p:spPr>
        <p:txBody>
          <a:bodyPr>
            <a:normAutofit/>
          </a:bodyPr>
          <a:lstStyle/>
          <a:p>
            <a:pPr algn="ctr"/>
            <a:r>
              <a:rPr lang="en-GB" b="1" dirty="0"/>
              <a:t>Background to the moral panic model</a:t>
            </a:r>
            <a:endParaRPr lang="en-GB" dirty="0"/>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48EA9CFE-E3FD-363B-EE0F-D691A639A725}"/>
              </a:ext>
            </a:extLst>
          </p:cNvPr>
          <p:cNvGraphicFramePr>
            <a:graphicFrameLocks noGrp="1"/>
          </p:cNvGraphicFramePr>
          <p:nvPr>
            <p:ph idx="1"/>
            <p:extLst>
              <p:ext uri="{D42A27DB-BD31-4B8C-83A1-F6EECF244321}">
                <p14:modId xmlns:p14="http://schemas.microsoft.com/office/powerpoint/2010/main" val="576270930"/>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21386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4557CC9C-38DD-4D00-954F-60B70B7D0B06}"/>
              </a:ext>
            </a:extLst>
          </p:cNvPr>
          <p:cNvSpPr>
            <a:spLocks noGrp="1"/>
          </p:cNvSpPr>
          <p:nvPr>
            <p:ph type="title"/>
          </p:nvPr>
        </p:nvSpPr>
        <p:spPr>
          <a:xfrm>
            <a:off x="983887" y="1185059"/>
            <a:ext cx="3491832" cy="4487882"/>
          </a:xfrm>
        </p:spPr>
        <p:txBody>
          <a:bodyPr>
            <a:normAutofit/>
          </a:bodyPr>
          <a:lstStyle/>
          <a:p>
            <a:pPr algn="ctr"/>
            <a:r>
              <a:rPr lang="en-GB" sz="4400" dirty="0">
                <a:solidFill>
                  <a:srgbClr val="FFFFFF"/>
                </a:solidFill>
              </a:rPr>
              <a:t>Folk Devils and Moral Panics : The Creation of the Mods and Rockers</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5ADF41A2-7EB1-4148-9AB0-41DFB91DE79D}"/>
              </a:ext>
            </a:extLst>
          </p:cNvPr>
          <p:cNvSpPr>
            <a:spLocks noGrp="1"/>
          </p:cNvSpPr>
          <p:nvPr>
            <p:ph idx="1"/>
          </p:nvPr>
        </p:nvSpPr>
        <p:spPr>
          <a:xfrm>
            <a:off x="6096000" y="936416"/>
            <a:ext cx="5178168" cy="4985169"/>
          </a:xfrm>
        </p:spPr>
        <p:txBody>
          <a:bodyPr anchor="ctr">
            <a:normAutofit fontScale="92500"/>
          </a:bodyPr>
          <a:lstStyle/>
          <a:p>
            <a:r>
              <a:rPr lang="en-GB" sz="2800" b="1" dirty="0"/>
              <a:t>“Societies appear to be subject, every now and then, to periods of moral panic. A condition, episode, person or group of persons emerges to become defined as a threat to societal values and interests; it’s nature is presented in a stylised and stereotypical fashion by the mass media...” (Cohen, 1972: 9).</a:t>
            </a:r>
            <a:endParaRPr lang="en-GB" sz="2800" b="1" dirty="0">
              <a:cs typeface="Calibri"/>
            </a:endParaRPr>
          </a:p>
        </p:txBody>
      </p:sp>
    </p:spTree>
    <p:extLst>
      <p:ext uri="{BB962C8B-B14F-4D97-AF65-F5344CB8AC3E}">
        <p14:creationId xmlns:p14="http://schemas.microsoft.com/office/powerpoint/2010/main" val="34051219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90F87361-B63F-449E-B675-705865C8CB44}"/>
              </a:ext>
            </a:extLst>
          </p:cNvPr>
          <p:cNvSpPr>
            <a:spLocks noGrp="1"/>
          </p:cNvSpPr>
          <p:nvPr>
            <p:ph type="title"/>
          </p:nvPr>
        </p:nvSpPr>
        <p:spPr>
          <a:xfrm>
            <a:off x="1066800" y="642594"/>
            <a:ext cx="10058400" cy="1371600"/>
          </a:xfrm>
        </p:spPr>
        <p:txBody>
          <a:bodyPr>
            <a:normAutofit/>
          </a:bodyPr>
          <a:lstStyle/>
          <a:p>
            <a:pPr algn="ctr"/>
            <a:r>
              <a:rPr lang="en-GB" dirty="0"/>
              <a:t>Can you identify any folk devils or moral panics?</a:t>
            </a:r>
            <a:endParaRPr lang="en-GB"/>
          </a:p>
        </p:txBody>
      </p:sp>
      <p:graphicFrame>
        <p:nvGraphicFramePr>
          <p:cNvPr id="5" name="Content Placeholder 2">
            <a:extLst>
              <a:ext uri="{FF2B5EF4-FFF2-40B4-BE49-F238E27FC236}">
                <a16:creationId xmlns:a16="http://schemas.microsoft.com/office/drawing/2014/main" id="{F04D20D6-79E3-E9E2-07DB-D785B83B7314}"/>
              </a:ext>
            </a:extLst>
          </p:cNvPr>
          <p:cNvGraphicFramePr>
            <a:graphicFrameLocks noGrp="1"/>
          </p:cNvGraphicFramePr>
          <p:nvPr>
            <p:ph idx="1"/>
            <p:extLst>
              <p:ext uri="{D42A27DB-BD31-4B8C-83A1-F6EECF244321}">
                <p14:modId xmlns:p14="http://schemas.microsoft.com/office/powerpoint/2010/main" val="78875970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1507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2" descr="Group of 6 white, male teenagers or &amp;#39;Chavs&amp;#39; Stock Photo - Alamy">
            <a:extLst>
              <a:ext uri="{FF2B5EF4-FFF2-40B4-BE49-F238E27FC236}">
                <a16:creationId xmlns:a16="http://schemas.microsoft.com/office/drawing/2014/main" id="{2C8CD7E2-8A34-4E7F-9A52-061CAB5EADE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3142"/>
          <a:stretch/>
        </p:blipFill>
        <p:spPr bwMode="auto">
          <a:xfrm>
            <a:off x="424928" y="419292"/>
            <a:ext cx="5522976" cy="6053328"/>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7A5C61-B808-4CDE-A654-39BB80A63148}"/>
              </a:ext>
            </a:extLst>
          </p:cNvPr>
          <p:cNvSpPr>
            <a:spLocks noGrp="1"/>
          </p:cNvSpPr>
          <p:nvPr>
            <p:ph type="title"/>
          </p:nvPr>
        </p:nvSpPr>
        <p:spPr>
          <a:xfrm>
            <a:off x="6846137" y="727626"/>
            <a:ext cx="4602152" cy="1718225"/>
          </a:xfrm>
        </p:spPr>
        <p:txBody>
          <a:bodyPr>
            <a:normAutofit/>
          </a:bodyPr>
          <a:lstStyle/>
          <a:p>
            <a:r>
              <a:rPr lang="en-GB" sz="3700"/>
              <a:t>Are these Folk Devils or Moral Panics?</a:t>
            </a:r>
          </a:p>
        </p:txBody>
      </p:sp>
      <p:sp>
        <p:nvSpPr>
          <p:cNvPr id="3" name="Content Placeholder 2">
            <a:extLst>
              <a:ext uri="{FF2B5EF4-FFF2-40B4-BE49-F238E27FC236}">
                <a16:creationId xmlns:a16="http://schemas.microsoft.com/office/drawing/2014/main" id="{1964C33F-D658-4A47-823C-2A57FE09BB7B}"/>
              </a:ext>
            </a:extLst>
          </p:cNvPr>
          <p:cNvSpPr>
            <a:spLocks noGrp="1"/>
          </p:cNvSpPr>
          <p:nvPr>
            <p:ph idx="1"/>
          </p:nvPr>
        </p:nvSpPr>
        <p:spPr>
          <a:xfrm>
            <a:off x="6846137" y="2538919"/>
            <a:ext cx="4602152" cy="3557805"/>
          </a:xfrm>
        </p:spPr>
        <p:txBody>
          <a:bodyPr numCol="2">
            <a:normAutofit/>
          </a:bodyPr>
          <a:lstStyle/>
          <a:p>
            <a:r>
              <a:rPr lang="en-GB"/>
              <a:t>The Teddy Boys </a:t>
            </a:r>
          </a:p>
          <a:p>
            <a:r>
              <a:rPr lang="en-GB"/>
              <a:t>Mods and Rockers </a:t>
            </a:r>
          </a:p>
          <a:p>
            <a:r>
              <a:rPr lang="en-GB"/>
              <a:t>Hells Angels </a:t>
            </a:r>
          </a:p>
          <a:p>
            <a:r>
              <a:rPr lang="en-GB"/>
              <a:t>Skinheads</a:t>
            </a:r>
          </a:p>
          <a:p>
            <a:r>
              <a:rPr lang="en-GB"/>
              <a:t>Goths</a:t>
            </a:r>
          </a:p>
          <a:p>
            <a:r>
              <a:rPr lang="en-GB"/>
              <a:t>Chavs</a:t>
            </a:r>
          </a:p>
          <a:p>
            <a:r>
              <a:rPr lang="en-GB" err="1"/>
              <a:t>Emos</a:t>
            </a:r>
            <a:endParaRPr lang="en-GB"/>
          </a:p>
          <a:p>
            <a:r>
              <a:rPr lang="en-GB" err="1"/>
              <a:t>TikTok</a:t>
            </a:r>
            <a:endParaRPr lang="en-GB"/>
          </a:p>
          <a:p>
            <a:r>
              <a:rPr lang="en-GB"/>
              <a:t>Myspace</a:t>
            </a:r>
          </a:p>
          <a:p>
            <a:r>
              <a:rPr lang="en-GB"/>
              <a:t>Dungeons and Dragons</a:t>
            </a:r>
          </a:p>
          <a:p>
            <a:r>
              <a:rPr lang="en-GB"/>
              <a:t>Stranger Danger</a:t>
            </a:r>
          </a:p>
          <a:p>
            <a:r>
              <a:rPr lang="en-GB"/>
              <a:t>Islamic Terrorism</a:t>
            </a:r>
          </a:p>
          <a:p>
            <a:r>
              <a:rPr lang="en-GB"/>
              <a:t>Communism</a:t>
            </a:r>
          </a:p>
          <a:p>
            <a:r>
              <a:rPr lang="en-GB"/>
              <a:t>“Woke”</a:t>
            </a:r>
          </a:p>
          <a:p>
            <a:r>
              <a:rPr lang="en-GB"/>
              <a:t>Hip Hop</a:t>
            </a:r>
          </a:p>
          <a:p>
            <a:r>
              <a:rPr lang="en-GB"/>
              <a:t>Gangster Rap</a:t>
            </a:r>
          </a:p>
          <a:p>
            <a:r>
              <a:rPr lang="en-GB"/>
              <a:t>Immigration</a:t>
            </a:r>
          </a:p>
          <a:p>
            <a:r>
              <a:rPr lang="en-GB"/>
              <a:t>Homelessness</a:t>
            </a:r>
          </a:p>
        </p:txBody>
      </p:sp>
    </p:spTree>
    <p:extLst>
      <p:ext uri="{BB962C8B-B14F-4D97-AF65-F5344CB8AC3E}">
        <p14:creationId xmlns:p14="http://schemas.microsoft.com/office/powerpoint/2010/main" val="36631020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62FC450C-941B-4D34-BF6A-AC61E48D5225}"/>
              </a:ext>
            </a:extLst>
          </p:cNvPr>
          <p:cNvSpPr>
            <a:spLocks noGrp="1"/>
          </p:cNvSpPr>
          <p:nvPr>
            <p:ph type="title"/>
          </p:nvPr>
        </p:nvSpPr>
        <p:spPr>
          <a:xfrm>
            <a:off x="573409" y="559477"/>
            <a:ext cx="3765200" cy="5709931"/>
          </a:xfrm>
        </p:spPr>
        <p:txBody>
          <a:bodyPr>
            <a:normAutofit/>
          </a:bodyPr>
          <a:lstStyle/>
          <a:p>
            <a:pPr algn="ctr"/>
            <a:r>
              <a:rPr lang="en-GB" b="1" dirty="0"/>
              <a:t>Moral panic - Five features:</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0BEDC41A-729B-7DA5-A9A4-8BD5EB2627CC}"/>
              </a:ext>
            </a:extLst>
          </p:cNvPr>
          <p:cNvGraphicFramePr>
            <a:graphicFrameLocks noGrp="1"/>
          </p:cNvGraphicFramePr>
          <p:nvPr>
            <p:ph idx="1"/>
            <p:extLst>
              <p:ext uri="{D42A27DB-BD31-4B8C-83A1-F6EECF244321}">
                <p14:modId xmlns:p14="http://schemas.microsoft.com/office/powerpoint/2010/main" val="1795577166"/>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33354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E663F079-C932-42AB-BAE1-BAE5BA329DDB}"/>
              </a:ext>
            </a:extLst>
          </p:cNvPr>
          <p:cNvSpPr>
            <a:spLocks noGrp="1"/>
          </p:cNvSpPr>
          <p:nvPr>
            <p:ph type="title"/>
          </p:nvPr>
        </p:nvSpPr>
        <p:spPr>
          <a:xfrm>
            <a:off x="573409" y="559477"/>
            <a:ext cx="3765200" cy="5709931"/>
          </a:xfrm>
        </p:spPr>
        <p:txBody>
          <a:bodyPr>
            <a:normAutofit/>
          </a:bodyPr>
          <a:lstStyle/>
          <a:p>
            <a:pPr algn="ctr"/>
            <a:r>
              <a:rPr lang="en-GB" b="1" dirty="0"/>
              <a:t>Problems with the moral panic model </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EB46ECD6-F0F6-EC1A-56CB-62EC8BA1E6E2}"/>
              </a:ext>
            </a:extLst>
          </p:cNvPr>
          <p:cNvGraphicFramePr>
            <a:graphicFrameLocks noGrp="1"/>
          </p:cNvGraphicFramePr>
          <p:nvPr>
            <p:ph idx="1"/>
            <p:extLst>
              <p:ext uri="{D42A27DB-BD31-4B8C-83A1-F6EECF244321}">
                <p14:modId xmlns:p14="http://schemas.microsoft.com/office/powerpoint/2010/main" val="3611908404"/>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7113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A9A99E9F-74B1-4547-AE3D-F26969111D07}"/>
              </a:ext>
            </a:extLst>
          </p:cNvPr>
          <p:cNvSpPr>
            <a:spLocks noGrp="1"/>
          </p:cNvSpPr>
          <p:nvPr>
            <p:ph type="title"/>
          </p:nvPr>
        </p:nvSpPr>
        <p:spPr>
          <a:xfrm>
            <a:off x="676240" y="875324"/>
            <a:ext cx="3536510" cy="5093520"/>
          </a:xfrm>
        </p:spPr>
        <p:txBody>
          <a:bodyPr>
            <a:normAutofit/>
          </a:bodyPr>
          <a:lstStyle/>
          <a:p>
            <a:pPr algn="ctr"/>
            <a:r>
              <a:rPr lang="en-GB" sz="4400" b="1">
                <a:solidFill>
                  <a:schemeClr val="tx1"/>
                </a:solidFill>
              </a:rPr>
              <a:t>A problem with ‘deviance’</a:t>
            </a:r>
            <a:endParaRPr lang="en-GB" sz="4400">
              <a:solidFill>
                <a:schemeClr val="tx1"/>
              </a:solidFill>
            </a:endParaRPr>
          </a:p>
        </p:txBody>
      </p:sp>
      <p:sp>
        <p:nvSpPr>
          <p:cNvPr id="3" name="Content Placeholder 2">
            <a:extLst>
              <a:ext uri="{FF2B5EF4-FFF2-40B4-BE49-F238E27FC236}">
                <a16:creationId xmlns:a16="http://schemas.microsoft.com/office/drawing/2014/main" id="{C45D096B-9D04-4717-AD5E-F5409D4D157C}"/>
              </a:ext>
            </a:extLst>
          </p:cNvPr>
          <p:cNvSpPr>
            <a:spLocks noGrp="1"/>
          </p:cNvSpPr>
          <p:nvPr>
            <p:ph idx="1"/>
          </p:nvPr>
        </p:nvSpPr>
        <p:spPr>
          <a:xfrm>
            <a:off x="5478124" y="559477"/>
            <a:ext cx="5647076" cy="5475563"/>
          </a:xfrm>
        </p:spPr>
        <p:txBody>
          <a:bodyPr anchor="ctr">
            <a:normAutofit fontScale="92500" lnSpcReduction="20000"/>
          </a:bodyPr>
          <a:lstStyle/>
          <a:p>
            <a:r>
              <a:rPr lang="en-GB" sz="2800" dirty="0"/>
              <a:t>Are all folk devils vulnerable and unfairly maligned? </a:t>
            </a:r>
          </a:p>
          <a:p>
            <a:r>
              <a:rPr lang="en-GB" sz="2800" dirty="0"/>
              <a:t>Is deviance sometimes used as a byword for ‘irrationality’ (implying mental instability) ‘manipulability’ (implying that those involved are passive dupes) or ‘unconventionality’ (implying that they are weird or alien)</a:t>
            </a:r>
          </a:p>
          <a:p>
            <a:r>
              <a:rPr lang="en-GB" sz="2800" dirty="0"/>
              <a:t>Thus causes of deviance are seldom considered and frequently overshadowed by scornful commentaries about the groups involved   </a:t>
            </a:r>
          </a:p>
        </p:txBody>
      </p:sp>
    </p:spTree>
    <p:extLst>
      <p:ext uri="{BB962C8B-B14F-4D97-AF65-F5344CB8AC3E}">
        <p14:creationId xmlns:p14="http://schemas.microsoft.com/office/powerpoint/2010/main" val="31813031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55B8A67C-4162-4452-BA35-39D9BB05D1B1}"/>
              </a:ext>
            </a:extLst>
          </p:cNvPr>
          <p:cNvSpPr>
            <a:spLocks noGrp="1"/>
          </p:cNvSpPr>
          <p:nvPr>
            <p:ph type="title"/>
          </p:nvPr>
        </p:nvSpPr>
        <p:spPr>
          <a:xfrm>
            <a:off x="573409" y="559477"/>
            <a:ext cx="3765200" cy="5709931"/>
          </a:xfrm>
        </p:spPr>
        <p:txBody>
          <a:bodyPr>
            <a:normAutofit/>
          </a:bodyPr>
          <a:lstStyle/>
          <a:p>
            <a:pPr algn="ctr"/>
            <a:r>
              <a:rPr lang="en-GB" b="1" dirty="0"/>
              <a:t>A problem with ‘morality’</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32E5567A-E935-F513-8706-A88288A9025A}"/>
              </a:ext>
            </a:extLst>
          </p:cNvPr>
          <p:cNvGraphicFramePr>
            <a:graphicFrameLocks noGrp="1"/>
          </p:cNvGraphicFramePr>
          <p:nvPr>
            <p:ph idx="1"/>
            <p:extLst>
              <p:ext uri="{D42A27DB-BD31-4B8C-83A1-F6EECF244321}">
                <p14:modId xmlns:p14="http://schemas.microsoft.com/office/powerpoint/2010/main" val="423443794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05533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E1C0C88F-2475-4B6E-980E-67A88F5A36C1}"/>
              </a:ext>
            </a:extLst>
          </p:cNvPr>
          <p:cNvSpPr>
            <a:spLocks noGrp="1"/>
          </p:cNvSpPr>
          <p:nvPr>
            <p:ph type="title"/>
          </p:nvPr>
        </p:nvSpPr>
        <p:spPr>
          <a:xfrm>
            <a:off x="676240" y="875324"/>
            <a:ext cx="3536510" cy="5093520"/>
          </a:xfrm>
        </p:spPr>
        <p:txBody>
          <a:bodyPr>
            <a:normAutofit/>
          </a:bodyPr>
          <a:lstStyle/>
          <a:p>
            <a:pPr algn="ctr"/>
            <a:r>
              <a:rPr lang="en-GB" sz="4400" b="1">
                <a:solidFill>
                  <a:schemeClr val="tx1"/>
                </a:solidFill>
              </a:rPr>
              <a:t>Problems with youth and style</a:t>
            </a:r>
            <a:endParaRPr lang="en-GB" sz="4400">
              <a:solidFill>
                <a:schemeClr val="tx1"/>
              </a:solidFill>
            </a:endParaRPr>
          </a:p>
        </p:txBody>
      </p:sp>
      <p:sp>
        <p:nvSpPr>
          <p:cNvPr id="3" name="Content Placeholder 2">
            <a:extLst>
              <a:ext uri="{FF2B5EF4-FFF2-40B4-BE49-F238E27FC236}">
                <a16:creationId xmlns:a16="http://schemas.microsoft.com/office/drawing/2014/main" id="{5861CB3D-25A5-447F-8607-CB3FDB12940F}"/>
              </a:ext>
            </a:extLst>
          </p:cNvPr>
          <p:cNvSpPr>
            <a:spLocks noGrp="1"/>
          </p:cNvSpPr>
          <p:nvPr>
            <p:ph idx="1"/>
          </p:nvPr>
        </p:nvSpPr>
        <p:spPr>
          <a:xfrm>
            <a:off x="5478124" y="559477"/>
            <a:ext cx="5647076" cy="5475563"/>
          </a:xfrm>
        </p:spPr>
        <p:txBody>
          <a:bodyPr anchor="ctr">
            <a:normAutofit fontScale="92500" lnSpcReduction="20000"/>
          </a:bodyPr>
          <a:lstStyle/>
          <a:p>
            <a:r>
              <a:rPr lang="en-GB" sz="3200" dirty="0"/>
              <a:t>Assumption that ‘deviant’s are economically marginalised</a:t>
            </a:r>
          </a:p>
          <a:p>
            <a:pPr lvl="1"/>
            <a:r>
              <a:rPr lang="en-GB" sz="3200" dirty="0"/>
              <a:t>However consider the mods and rockers </a:t>
            </a:r>
          </a:p>
          <a:p>
            <a:r>
              <a:rPr lang="en-GB" sz="3200" dirty="0"/>
              <a:t>Group identity emphasises through style</a:t>
            </a:r>
          </a:p>
          <a:p>
            <a:r>
              <a:rPr lang="en-GB" sz="3200" dirty="0"/>
              <a:t>Youth – this term is quite negative, no longer about a generational category, rather it tends t only exist in discourses about crime and deviance</a:t>
            </a:r>
          </a:p>
        </p:txBody>
      </p:sp>
    </p:spTree>
    <p:extLst>
      <p:ext uri="{BB962C8B-B14F-4D97-AF65-F5344CB8AC3E}">
        <p14:creationId xmlns:p14="http://schemas.microsoft.com/office/powerpoint/2010/main" val="21205591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8A13217A-2FE6-44E4-81C1-3F1EF504DEF3}"/>
              </a:ext>
            </a:extLst>
          </p:cNvPr>
          <p:cNvSpPr>
            <a:spLocks noGrp="1"/>
          </p:cNvSpPr>
          <p:nvPr>
            <p:ph type="title"/>
          </p:nvPr>
        </p:nvSpPr>
        <p:spPr>
          <a:xfrm>
            <a:off x="573409" y="559477"/>
            <a:ext cx="3765200" cy="5709931"/>
          </a:xfrm>
        </p:spPr>
        <p:txBody>
          <a:bodyPr>
            <a:normAutofit/>
          </a:bodyPr>
          <a:lstStyle/>
          <a:p>
            <a:pPr algn="ctr"/>
            <a:r>
              <a:rPr lang="en-GB" b="1" dirty="0"/>
              <a:t>A problem of ‘source’</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943936ED-F0E3-7080-0A73-9D42DC779D28}"/>
              </a:ext>
            </a:extLst>
          </p:cNvPr>
          <p:cNvGraphicFramePr>
            <a:graphicFrameLocks noGrp="1"/>
          </p:cNvGraphicFramePr>
          <p:nvPr>
            <p:ph idx="1"/>
            <p:extLst>
              <p:ext uri="{D42A27DB-BD31-4B8C-83A1-F6EECF244321}">
                <p14:modId xmlns:p14="http://schemas.microsoft.com/office/powerpoint/2010/main" val="2842232484"/>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00297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C7152607-4A2D-4634-AB52-9B6B6F7F44C4}"/>
              </a:ext>
            </a:extLst>
          </p:cNvPr>
          <p:cNvSpPr>
            <a:spLocks noGrp="1"/>
          </p:cNvSpPr>
          <p:nvPr>
            <p:ph type="title"/>
          </p:nvPr>
        </p:nvSpPr>
        <p:spPr>
          <a:xfrm>
            <a:off x="573409" y="559477"/>
            <a:ext cx="3765200" cy="5709931"/>
          </a:xfrm>
        </p:spPr>
        <p:txBody>
          <a:bodyPr>
            <a:normAutofit/>
          </a:bodyPr>
          <a:lstStyle/>
          <a:p>
            <a:pPr algn="ctr"/>
            <a:r>
              <a:rPr lang="en-GB" b="1" dirty="0"/>
              <a:t>A problem with audience</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35A726D5-2377-3886-01B1-F82B3A1CACF3}"/>
              </a:ext>
            </a:extLst>
          </p:cNvPr>
          <p:cNvGraphicFramePr>
            <a:graphicFrameLocks noGrp="1"/>
          </p:cNvGraphicFramePr>
          <p:nvPr>
            <p:ph idx="1"/>
            <p:extLst>
              <p:ext uri="{D42A27DB-BD31-4B8C-83A1-F6EECF244321}">
                <p14:modId xmlns:p14="http://schemas.microsoft.com/office/powerpoint/2010/main" val="329988527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31981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39B165E6-3B09-4433-B071-9CCB314D6CD0}"/>
              </a:ext>
            </a:extLst>
          </p:cNvPr>
          <p:cNvSpPr>
            <a:spLocks noGrp="1"/>
          </p:cNvSpPr>
          <p:nvPr>
            <p:ph type="title"/>
          </p:nvPr>
        </p:nvSpPr>
        <p:spPr>
          <a:xfrm>
            <a:off x="573409" y="559477"/>
            <a:ext cx="3765200" cy="5709931"/>
          </a:xfrm>
        </p:spPr>
        <p:txBody>
          <a:bodyPr>
            <a:normAutofit/>
          </a:bodyPr>
          <a:lstStyle/>
          <a:p>
            <a:pPr algn="ctr"/>
            <a:r>
              <a:rPr lang="en-GB" dirty="0"/>
              <a:t>Final Thoughts on Moral Panic</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E102E8AB-D347-66B5-1B5F-68B301074372}"/>
              </a:ext>
            </a:extLst>
          </p:cNvPr>
          <p:cNvGraphicFramePr>
            <a:graphicFrameLocks noGrp="1"/>
          </p:cNvGraphicFramePr>
          <p:nvPr>
            <p:ph idx="1"/>
            <p:extLst>
              <p:ext uri="{D42A27DB-BD31-4B8C-83A1-F6EECF244321}">
                <p14:modId xmlns:p14="http://schemas.microsoft.com/office/powerpoint/2010/main" val="3532025367"/>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76169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48DB4B7D-6E19-4B1E-A0ED-621919C15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7" name="Rectangle 76">
            <a:extLst>
              <a:ext uri="{FF2B5EF4-FFF2-40B4-BE49-F238E27FC236}">
                <a16:creationId xmlns:a16="http://schemas.microsoft.com/office/drawing/2014/main" id="{4CB196DE-BC07-4C0A-9A6F-6FFD5F775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9" name="Rectangle 78">
            <a:extLst>
              <a:ext uri="{FF2B5EF4-FFF2-40B4-BE49-F238E27FC236}">
                <a16:creationId xmlns:a16="http://schemas.microsoft.com/office/drawing/2014/main" id="{2C13C32D-C8E0-49CB-AF18-A6A13B7FE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81" name="Group 80">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82" name="Straight Connector 81">
              <a:extLst>
                <a:ext uri="{FF2B5EF4-FFF2-40B4-BE49-F238E27FC236}">
                  <a16:creationId xmlns:a16="http://schemas.microsoft.com/office/drawing/2014/main" id="{65E3DF13-4412-4927-AA38-F077B5A4CB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4569EC13-67CE-4C90-95BA-1F7D7F3D38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0A59492E-0F24-4A22-B24D-A110B40311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useBgFill="1">
        <p:nvSpPr>
          <p:cNvPr id="86" name="Rectangle 85">
            <a:extLst>
              <a:ext uri="{FF2B5EF4-FFF2-40B4-BE49-F238E27FC236}">
                <a16:creationId xmlns:a16="http://schemas.microsoft.com/office/drawing/2014/main" id="{0E7CA313-2F4B-4574-8399-12EF6A1BF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Soham murders: What happened to Holly Wells and Jessica Chapman?">
            <a:extLst>
              <a:ext uri="{FF2B5EF4-FFF2-40B4-BE49-F238E27FC236}">
                <a16:creationId xmlns:a16="http://schemas.microsoft.com/office/drawing/2014/main" id="{A8390B43-4C0D-4FD2-8999-457F948150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5873"/>
          <a:stretch/>
        </p:blipFill>
        <p:spPr bwMode="auto">
          <a:xfrm>
            <a:off x="-1" y="10"/>
            <a:ext cx="6095997" cy="4530063"/>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James Bulger killers: here's what happened to Jon Venables and Robert  Thompson after the murder">
            <a:extLst>
              <a:ext uri="{FF2B5EF4-FFF2-40B4-BE49-F238E27FC236}">
                <a16:creationId xmlns:a16="http://schemas.microsoft.com/office/drawing/2014/main" id="{0C84ED7C-BD90-4610-AFE1-7956A437B2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99" r="8480" b="3"/>
          <a:stretch/>
        </p:blipFill>
        <p:spPr bwMode="auto">
          <a:xfrm>
            <a:off x="6096004" y="10"/>
            <a:ext cx="6095996" cy="4530063"/>
          </a:xfrm>
          <a:prstGeom prst="rect">
            <a:avLst/>
          </a:prstGeom>
          <a:noFill/>
          <a:extLst>
            <a:ext uri="{909E8E84-426E-40DD-AFC4-6F175D3DCCD1}">
              <a14:hiddenFill xmlns:a14="http://schemas.microsoft.com/office/drawing/2010/main">
                <a:solidFill>
                  <a:srgbClr val="FFFFFF"/>
                </a:solidFill>
              </a14:hiddenFill>
            </a:ext>
          </a:extLst>
        </p:spPr>
      </p:pic>
      <p:sp>
        <p:nvSpPr>
          <p:cNvPr id="88" name="Rectangle 87">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30074"/>
            <a:ext cx="12192000" cy="2327925"/>
          </a:xfrm>
          <a:prstGeom prst="rect">
            <a:avLst/>
          </a:prstGeom>
          <a:solidFill>
            <a:schemeClr val="bg1">
              <a:lumMod val="75000"/>
              <a:lumOff val="25000"/>
            </a:schemeClr>
          </a:solidFill>
          <a:ln w="6350" cap="sq" cmpd="sng" algn="ctr">
            <a:noFill/>
            <a:prstDash val="solid"/>
            <a:miter lim="800000"/>
          </a:ln>
          <a:effectLst/>
        </p:spPr>
      </p:sp>
      <p:sp>
        <p:nvSpPr>
          <p:cNvPr id="90" name="Rectangle 89">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116" y="4692768"/>
            <a:ext cx="11859768" cy="2002536"/>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5C5F784D-D974-4618-A6C7-9DF76BA23D1C}"/>
              </a:ext>
            </a:extLst>
          </p:cNvPr>
          <p:cNvSpPr>
            <a:spLocks noGrp="1"/>
          </p:cNvSpPr>
          <p:nvPr>
            <p:ph type="title"/>
          </p:nvPr>
        </p:nvSpPr>
        <p:spPr>
          <a:xfrm>
            <a:off x="372723" y="4956811"/>
            <a:ext cx="11439414" cy="897439"/>
          </a:xfrm>
        </p:spPr>
        <p:txBody>
          <a:bodyPr vert="horz" lIns="91440" tIns="45720" rIns="91440" bIns="45720" rtlCol="0" anchor="ctr">
            <a:normAutofit/>
          </a:bodyPr>
          <a:lstStyle/>
          <a:p>
            <a:pPr algn="ctr">
              <a:lnSpc>
                <a:spcPct val="83000"/>
              </a:lnSpc>
            </a:pPr>
            <a:r>
              <a:rPr lang="en-US" sz="3100" cap="all" spc="-100">
                <a:solidFill>
                  <a:schemeClr val="tx1"/>
                </a:solidFill>
              </a:rPr>
              <a:t>Media Constructions of Children: </a:t>
            </a:r>
            <a:br>
              <a:rPr lang="en-US" sz="3100" cap="all" spc="-100">
                <a:solidFill>
                  <a:schemeClr val="tx1"/>
                </a:solidFill>
              </a:rPr>
            </a:br>
            <a:r>
              <a:rPr lang="en-US" sz="3100" cap="all" spc="-100">
                <a:solidFill>
                  <a:schemeClr val="tx1"/>
                </a:solidFill>
              </a:rPr>
              <a:t>‘Evil Monsters’ &amp; ‘Tragic Victims’</a:t>
            </a:r>
          </a:p>
        </p:txBody>
      </p:sp>
    </p:spTree>
    <p:extLst>
      <p:ext uri="{BB962C8B-B14F-4D97-AF65-F5344CB8AC3E}">
        <p14:creationId xmlns:p14="http://schemas.microsoft.com/office/powerpoint/2010/main" val="27342634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A55375C4-429E-41D4-A4C1-C1A4B1816A21}"/>
              </a:ext>
            </a:extLst>
          </p:cNvPr>
          <p:cNvSpPr>
            <a:spLocks noGrp="1"/>
          </p:cNvSpPr>
          <p:nvPr>
            <p:ph type="title"/>
          </p:nvPr>
        </p:nvSpPr>
        <p:spPr>
          <a:xfrm>
            <a:off x="1175512" y="870132"/>
            <a:ext cx="9792208" cy="1044251"/>
          </a:xfrm>
        </p:spPr>
        <p:txBody>
          <a:bodyPr>
            <a:normAutofit/>
          </a:bodyPr>
          <a:lstStyle/>
          <a:p>
            <a:r>
              <a:rPr lang="en-US" b="1" dirty="0"/>
              <a:t>Contributions of  labelling theory</a:t>
            </a:r>
            <a:endParaRPr lang="en-GB" dirty="0"/>
          </a:p>
        </p:txBody>
      </p:sp>
      <p:sp>
        <p:nvSpPr>
          <p:cNvPr id="3" name="Content Placeholder 2">
            <a:extLst>
              <a:ext uri="{FF2B5EF4-FFF2-40B4-BE49-F238E27FC236}">
                <a16:creationId xmlns:a16="http://schemas.microsoft.com/office/drawing/2014/main" id="{ED1BDB97-2BC8-4359-90E7-A149B76DF776}"/>
              </a:ext>
            </a:extLst>
          </p:cNvPr>
          <p:cNvSpPr>
            <a:spLocks noGrp="1"/>
          </p:cNvSpPr>
          <p:nvPr>
            <p:ph idx="1"/>
          </p:nvPr>
        </p:nvSpPr>
        <p:spPr>
          <a:xfrm>
            <a:off x="1175512" y="1914383"/>
            <a:ext cx="9792208" cy="4442874"/>
          </a:xfrm>
        </p:spPr>
        <p:txBody>
          <a:bodyPr>
            <a:normAutofit fontScale="92500" lnSpcReduction="10000"/>
          </a:bodyPr>
          <a:lstStyle/>
          <a:p>
            <a:pPr marL="0" indent="0">
              <a:buNone/>
            </a:pPr>
            <a:r>
              <a:rPr lang="en-GB" sz="2000" b="1" dirty="0"/>
              <a:t>Howard Becker (1963):</a:t>
            </a:r>
          </a:p>
          <a:p>
            <a:pPr marL="68580" indent="0">
              <a:buNone/>
            </a:pPr>
            <a:endParaRPr lang="en-GB" sz="2000" b="1" dirty="0"/>
          </a:p>
          <a:p>
            <a:pPr marL="0" indent="0">
              <a:buNone/>
            </a:pPr>
            <a:r>
              <a:rPr lang="en-GB" sz="2000" dirty="0"/>
              <a:t>“One of the most important contributions of this [the labelling perspective] has been to focus attention on the way labelling places the actor in circumstances which make it harder for him to continue the normal routines of everyday life and thus provide abnormal actions (as when a </a:t>
            </a:r>
            <a:r>
              <a:rPr lang="en-GB" sz="2000" u="sng" dirty="0"/>
              <a:t>prison record makes it harder </a:t>
            </a:r>
            <a:r>
              <a:rPr lang="en-GB" sz="2000" dirty="0"/>
              <a:t>to earn a living at a conventional occupation and so disposes its possessor to move to an illegal one)”</a:t>
            </a:r>
          </a:p>
          <a:p>
            <a:pPr marL="0" indent="0">
              <a:buNone/>
            </a:pPr>
            <a:endParaRPr lang="en-GB" sz="2000" dirty="0"/>
          </a:p>
          <a:p>
            <a:pPr marL="0" indent="0">
              <a:buNone/>
            </a:pPr>
            <a:endParaRPr lang="en-GB" sz="2000" dirty="0"/>
          </a:p>
          <a:p>
            <a:pPr marL="0" indent="0">
              <a:buNone/>
            </a:pPr>
            <a:r>
              <a:rPr lang="en-GB" sz="2000" dirty="0"/>
              <a:t>A thought…</a:t>
            </a:r>
          </a:p>
          <a:p>
            <a:pPr marL="0" indent="0">
              <a:buNone/>
            </a:pPr>
            <a:r>
              <a:rPr lang="en-GB" sz="2000" dirty="0"/>
              <a:t>Must we consider however that labelling becomes inevitable – especially with grave crimes such as murder?</a:t>
            </a:r>
          </a:p>
        </p:txBody>
      </p:sp>
    </p:spTree>
    <p:extLst>
      <p:ext uri="{BB962C8B-B14F-4D97-AF65-F5344CB8AC3E}">
        <p14:creationId xmlns:p14="http://schemas.microsoft.com/office/powerpoint/2010/main" val="19290788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8536CC05-8289-4517-8136-8AD0A7ACAB2A}"/>
              </a:ext>
            </a:extLst>
          </p:cNvPr>
          <p:cNvSpPr>
            <a:spLocks noGrp="1"/>
          </p:cNvSpPr>
          <p:nvPr>
            <p:ph type="title"/>
          </p:nvPr>
        </p:nvSpPr>
        <p:spPr>
          <a:xfrm>
            <a:off x="573409" y="559477"/>
            <a:ext cx="3765200" cy="5709931"/>
          </a:xfrm>
        </p:spPr>
        <p:txBody>
          <a:bodyPr>
            <a:normAutofit/>
          </a:bodyPr>
          <a:lstStyle/>
          <a:p>
            <a:pPr algn="ctr"/>
            <a:r>
              <a:rPr lang="en-GB" b="1" dirty="0"/>
              <a:t>Overview </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BEDF113A-2002-AD2D-D05A-C799B0185A23}"/>
              </a:ext>
            </a:extLst>
          </p:cNvPr>
          <p:cNvGraphicFramePr>
            <a:graphicFrameLocks noGrp="1"/>
          </p:cNvGraphicFramePr>
          <p:nvPr>
            <p:ph idx="1"/>
            <p:extLst>
              <p:ext uri="{D42A27DB-BD31-4B8C-83A1-F6EECF244321}">
                <p14:modId xmlns:p14="http://schemas.microsoft.com/office/powerpoint/2010/main" val="28483315"/>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50357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10B323A3-0259-45D8-B10B-E406990BE23B}"/>
              </a:ext>
            </a:extLst>
          </p:cNvPr>
          <p:cNvSpPr>
            <a:spLocks noGrp="1"/>
          </p:cNvSpPr>
          <p:nvPr>
            <p:ph type="title"/>
          </p:nvPr>
        </p:nvSpPr>
        <p:spPr>
          <a:xfrm>
            <a:off x="1175512" y="870132"/>
            <a:ext cx="9792208" cy="1527078"/>
          </a:xfrm>
        </p:spPr>
        <p:txBody>
          <a:bodyPr>
            <a:normAutofit/>
          </a:bodyPr>
          <a:lstStyle/>
          <a:p>
            <a:r>
              <a:rPr lang="en-GB" b="1" dirty="0"/>
              <a:t>Changes to how childhood is viewed</a:t>
            </a:r>
            <a:endParaRPr lang="en-GB" dirty="0"/>
          </a:p>
        </p:txBody>
      </p:sp>
      <p:sp>
        <p:nvSpPr>
          <p:cNvPr id="3" name="Content Placeholder 2">
            <a:extLst>
              <a:ext uri="{FF2B5EF4-FFF2-40B4-BE49-F238E27FC236}">
                <a16:creationId xmlns:a16="http://schemas.microsoft.com/office/drawing/2014/main" id="{B1F686CA-AD77-4B72-83EA-2B1A79E06D4F}"/>
              </a:ext>
            </a:extLst>
          </p:cNvPr>
          <p:cNvSpPr>
            <a:spLocks noGrp="1"/>
          </p:cNvSpPr>
          <p:nvPr>
            <p:ph idx="1"/>
          </p:nvPr>
        </p:nvSpPr>
        <p:spPr>
          <a:xfrm>
            <a:off x="1175512" y="2557849"/>
            <a:ext cx="9792208" cy="3407862"/>
          </a:xfrm>
        </p:spPr>
        <p:txBody>
          <a:bodyPr>
            <a:normAutofit fontScale="92500" lnSpcReduction="20000"/>
          </a:bodyPr>
          <a:lstStyle/>
          <a:p>
            <a:r>
              <a:rPr lang="en-GB" sz="2400" dirty="0"/>
              <a:t>1950s and 1960s, the age at which young people are labelled as ‘</a:t>
            </a:r>
            <a:r>
              <a:rPr lang="en-GB" sz="2400" i="1" dirty="0"/>
              <a:t>folk devils</a:t>
            </a:r>
            <a:r>
              <a:rPr lang="en-GB" sz="2400" dirty="0"/>
              <a:t>’ has decreased</a:t>
            </a:r>
          </a:p>
          <a:p>
            <a:endParaRPr lang="en-GB" sz="2400" dirty="0"/>
          </a:p>
          <a:p>
            <a:r>
              <a:rPr lang="en-GB" sz="2400" dirty="0"/>
              <a:t>Boundaries between ‘youth’ and adolescence’ blurred</a:t>
            </a:r>
          </a:p>
          <a:p>
            <a:endParaRPr lang="en-GB" sz="2400" dirty="0"/>
          </a:p>
          <a:p>
            <a:r>
              <a:rPr lang="en-GB" sz="2400" dirty="0"/>
              <a:t>Changes in how children were to be punished</a:t>
            </a:r>
          </a:p>
          <a:p>
            <a:endParaRPr lang="en-GB" sz="2400" dirty="0"/>
          </a:p>
          <a:p>
            <a:r>
              <a:rPr lang="en-GB" sz="2400" dirty="0"/>
              <a:t>Dichotomy of the </a:t>
            </a:r>
            <a:r>
              <a:rPr lang="en-GB" sz="2400" i="1" dirty="0" err="1"/>
              <a:t>adultifed</a:t>
            </a:r>
            <a:r>
              <a:rPr lang="en-GB" sz="2400" dirty="0"/>
              <a:t> child and </a:t>
            </a:r>
            <a:r>
              <a:rPr lang="en-GB" sz="2400" i="1" dirty="0"/>
              <a:t>infantilization</a:t>
            </a:r>
          </a:p>
        </p:txBody>
      </p:sp>
    </p:spTree>
    <p:extLst>
      <p:ext uri="{BB962C8B-B14F-4D97-AF65-F5344CB8AC3E}">
        <p14:creationId xmlns:p14="http://schemas.microsoft.com/office/powerpoint/2010/main" val="15551939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0036CEEF-DEEC-4D13-914F-9B8593B2B40C}"/>
              </a:ext>
            </a:extLst>
          </p:cNvPr>
          <p:cNvSpPr>
            <a:spLocks noGrp="1"/>
          </p:cNvSpPr>
          <p:nvPr>
            <p:ph type="title"/>
          </p:nvPr>
        </p:nvSpPr>
        <p:spPr>
          <a:xfrm>
            <a:off x="676240" y="875324"/>
            <a:ext cx="3536510" cy="5093520"/>
          </a:xfrm>
        </p:spPr>
        <p:txBody>
          <a:bodyPr>
            <a:normAutofit/>
          </a:bodyPr>
          <a:lstStyle/>
          <a:p>
            <a:pPr algn="ctr"/>
            <a:r>
              <a:rPr lang="en-GB" sz="4400" b="1">
                <a:solidFill>
                  <a:schemeClr val="tx1"/>
                </a:solidFill>
              </a:rPr>
              <a:t>1993 Children as ‘evil’ monsters</a:t>
            </a:r>
            <a:endParaRPr lang="en-GB" sz="4400">
              <a:solidFill>
                <a:schemeClr val="tx1"/>
              </a:solidFill>
            </a:endParaRPr>
          </a:p>
        </p:txBody>
      </p:sp>
      <p:sp>
        <p:nvSpPr>
          <p:cNvPr id="3" name="Content Placeholder 2">
            <a:extLst>
              <a:ext uri="{FF2B5EF4-FFF2-40B4-BE49-F238E27FC236}">
                <a16:creationId xmlns:a16="http://schemas.microsoft.com/office/drawing/2014/main" id="{B4B21457-5102-4C53-A2F0-44F4D3C48C11}"/>
              </a:ext>
            </a:extLst>
          </p:cNvPr>
          <p:cNvSpPr>
            <a:spLocks noGrp="1"/>
          </p:cNvSpPr>
          <p:nvPr>
            <p:ph idx="1"/>
          </p:nvPr>
        </p:nvSpPr>
        <p:spPr>
          <a:xfrm>
            <a:off x="5478124" y="559477"/>
            <a:ext cx="5647076" cy="5475563"/>
          </a:xfrm>
        </p:spPr>
        <p:txBody>
          <a:bodyPr anchor="ctr">
            <a:normAutofit fontScale="92500"/>
          </a:bodyPr>
          <a:lstStyle/>
          <a:p>
            <a:r>
              <a:rPr lang="en-GB" sz="2800" dirty="0"/>
              <a:t>The Jamie Bulger murder</a:t>
            </a:r>
          </a:p>
          <a:p>
            <a:pPr lvl="1"/>
            <a:r>
              <a:rPr lang="en-GB" sz="2800" dirty="0"/>
              <a:t>The impact of the court case</a:t>
            </a:r>
          </a:p>
          <a:p>
            <a:pPr lvl="1"/>
            <a:r>
              <a:rPr lang="en-GB" sz="2800" dirty="0"/>
              <a:t>The mediated response</a:t>
            </a:r>
          </a:p>
          <a:p>
            <a:endParaRPr lang="en-GB" sz="2800" dirty="0"/>
          </a:p>
          <a:p>
            <a:r>
              <a:rPr lang="en-GB" sz="2800" dirty="0"/>
              <a:t>Statistics reveal children are more likely to be murdered by a parent or an adult known to them – missing from public discourse</a:t>
            </a:r>
          </a:p>
          <a:p>
            <a:endParaRPr lang="en-GB" sz="2800" dirty="0"/>
          </a:p>
          <a:p>
            <a:r>
              <a:rPr lang="en-GB" sz="2800" dirty="0"/>
              <a:t>Media more concerned with randomness of </a:t>
            </a:r>
            <a:r>
              <a:rPr lang="en-GB" sz="2800" i="1" dirty="0"/>
              <a:t>risk </a:t>
            </a:r>
            <a:endParaRPr lang="en-GB" sz="2800" dirty="0"/>
          </a:p>
        </p:txBody>
      </p:sp>
    </p:spTree>
    <p:extLst>
      <p:ext uri="{BB962C8B-B14F-4D97-AF65-F5344CB8AC3E}">
        <p14:creationId xmlns:p14="http://schemas.microsoft.com/office/powerpoint/2010/main" val="19711339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FE498637-5119-425B-AF3E-C02E9C73CAE9}"/>
              </a:ext>
            </a:extLst>
          </p:cNvPr>
          <p:cNvSpPr>
            <a:spLocks noGrp="1"/>
          </p:cNvSpPr>
          <p:nvPr>
            <p:ph type="title"/>
          </p:nvPr>
        </p:nvSpPr>
        <p:spPr>
          <a:xfrm>
            <a:off x="573409" y="559477"/>
            <a:ext cx="3765200" cy="5709931"/>
          </a:xfrm>
        </p:spPr>
        <p:txBody>
          <a:bodyPr>
            <a:normAutofit/>
          </a:bodyPr>
          <a:lstStyle/>
          <a:p>
            <a:pPr algn="ctr"/>
            <a:r>
              <a:rPr lang="en-GB" b="1" dirty="0"/>
              <a:t>1996 Children as ‘tragic victims’</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30720BCF-9220-D145-C1BC-F752B91189E5}"/>
              </a:ext>
            </a:extLst>
          </p:cNvPr>
          <p:cNvGraphicFramePr>
            <a:graphicFrameLocks noGrp="1"/>
          </p:cNvGraphicFramePr>
          <p:nvPr>
            <p:ph idx="1"/>
            <p:extLst>
              <p:ext uri="{D42A27DB-BD31-4B8C-83A1-F6EECF244321}">
                <p14:modId xmlns:p14="http://schemas.microsoft.com/office/powerpoint/2010/main" val="300624822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68388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7E66FFB6-2A55-4308-9D12-9D589447D44A}"/>
              </a:ext>
            </a:extLst>
          </p:cNvPr>
          <p:cNvSpPr>
            <a:spLocks noGrp="1"/>
          </p:cNvSpPr>
          <p:nvPr>
            <p:ph type="title"/>
          </p:nvPr>
        </p:nvSpPr>
        <p:spPr>
          <a:xfrm>
            <a:off x="573409" y="559477"/>
            <a:ext cx="3765200" cy="5709931"/>
          </a:xfrm>
        </p:spPr>
        <p:txBody>
          <a:bodyPr>
            <a:normAutofit/>
          </a:bodyPr>
          <a:lstStyle/>
          <a:p>
            <a:pPr algn="ctr"/>
            <a:r>
              <a:rPr lang="en-GB" b="1" dirty="0"/>
              <a:t>1996 Children as ‘tragic victims’ (2)</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13FF523C-057D-FB81-30E0-0A970B49BB9E}"/>
              </a:ext>
            </a:extLst>
          </p:cNvPr>
          <p:cNvGraphicFramePr>
            <a:graphicFrameLocks noGrp="1"/>
          </p:cNvGraphicFramePr>
          <p:nvPr>
            <p:ph idx="1"/>
            <p:extLst>
              <p:ext uri="{D42A27DB-BD31-4B8C-83A1-F6EECF244321}">
                <p14:modId xmlns:p14="http://schemas.microsoft.com/office/powerpoint/2010/main" val="103135182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14021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1EEF8D6E-6EF8-4941-B305-48C492F54B15}"/>
              </a:ext>
            </a:extLst>
          </p:cNvPr>
          <p:cNvSpPr>
            <a:spLocks noGrp="1"/>
          </p:cNvSpPr>
          <p:nvPr>
            <p:ph type="title"/>
          </p:nvPr>
        </p:nvSpPr>
        <p:spPr>
          <a:xfrm>
            <a:off x="573409" y="559477"/>
            <a:ext cx="3765200" cy="5709931"/>
          </a:xfrm>
        </p:spPr>
        <p:txBody>
          <a:bodyPr>
            <a:normAutofit/>
          </a:bodyPr>
          <a:lstStyle/>
          <a:p>
            <a:pPr algn="ctr"/>
            <a:r>
              <a:rPr lang="en-GB" b="1" dirty="0"/>
              <a:t>Guilt, collusion and voyeurism </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9DAE30C9-C754-CB2E-BD16-2806142817D4}"/>
              </a:ext>
            </a:extLst>
          </p:cNvPr>
          <p:cNvGraphicFramePr>
            <a:graphicFrameLocks noGrp="1"/>
          </p:cNvGraphicFramePr>
          <p:nvPr>
            <p:ph idx="1"/>
            <p:extLst>
              <p:ext uri="{D42A27DB-BD31-4B8C-83A1-F6EECF244321}">
                <p14:modId xmlns:p14="http://schemas.microsoft.com/office/powerpoint/2010/main" val="48793000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34287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938FE6BE-8391-4D16-8290-F5562FFCE914}"/>
              </a:ext>
            </a:extLst>
          </p:cNvPr>
          <p:cNvSpPr>
            <a:spLocks noGrp="1"/>
          </p:cNvSpPr>
          <p:nvPr>
            <p:ph type="title"/>
          </p:nvPr>
        </p:nvSpPr>
        <p:spPr>
          <a:xfrm>
            <a:off x="1175512" y="870132"/>
            <a:ext cx="9792208" cy="1527078"/>
          </a:xfrm>
        </p:spPr>
        <p:txBody>
          <a:bodyPr>
            <a:normAutofit/>
          </a:bodyPr>
          <a:lstStyle/>
          <a:p>
            <a:r>
              <a:rPr lang="en-GB"/>
              <a:t>Moral Panic, Media and Serious Crime</a:t>
            </a:r>
            <a:endParaRPr lang="en-GB" dirty="0"/>
          </a:p>
        </p:txBody>
      </p:sp>
      <p:sp>
        <p:nvSpPr>
          <p:cNvPr id="15" name="Content Placeholder 2">
            <a:extLst>
              <a:ext uri="{FF2B5EF4-FFF2-40B4-BE49-F238E27FC236}">
                <a16:creationId xmlns:a16="http://schemas.microsoft.com/office/drawing/2014/main" id="{D166214B-EC2F-436E-94CA-0E99F440B812}"/>
              </a:ext>
            </a:extLst>
          </p:cNvPr>
          <p:cNvSpPr>
            <a:spLocks noGrp="1"/>
          </p:cNvSpPr>
          <p:nvPr>
            <p:ph idx="1"/>
          </p:nvPr>
        </p:nvSpPr>
        <p:spPr>
          <a:xfrm>
            <a:off x="1175512" y="2557849"/>
            <a:ext cx="9792208" cy="3407862"/>
          </a:xfrm>
        </p:spPr>
        <p:txBody>
          <a:bodyPr>
            <a:normAutofit fontScale="92500" lnSpcReduction="10000"/>
          </a:bodyPr>
          <a:lstStyle/>
          <a:p>
            <a:r>
              <a:rPr lang="en-GB" sz="2800" dirty="0"/>
              <a:t>Issues here go beyond Cohen’s moral panic </a:t>
            </a:r>
          </a:p>
          <a:p>
            <a:endParaRPr lang="en-GB" sz="2800" dirty="0"/>
          </a:p>
          <a:p>
            <a:r>
              <a:rPr lang="en-GB" sz="2800" dirty="0"/>
              <a:t>The creation in late modernity is of an imagined community </a:t>
            </a:r>
            <a:endParaRPr lang="en-GB" sz="2800" dirty="0">
              <a:cs typeface="Calibri" panose="020F0502020204030204"/>
            </a:endParaRPr>
          </a:p>
          <a:p>
            <a:pPr lvl="1"/>
            <a:r>
              <a:rPr lang="en-GB" sz="2400" dirty="0"/>
              <a:t>Expressions of grief and anger</a:t>
            </a:r>
          </a:p>
          <a:p>
            <a:endParaRPr lang="en-GB" sz="2800" dirty="0"/>
          </a:p>
          <a:p>
            <a:r>
              <a:rPr lang="en-GB" sz="2800" dirty="0"/>
              <a:t>Mediated expressions of fear and loathing are in keeping with the nature of society in late modernity</a:t>
            </a:r>
          </a:p>
        </p:txBody>
      </p:sp>
    </p:spTree>
    <p:extLst>
      <p:ext uri="{BB962C8B-B14F-4D97-AF65-F5344CB8AC3E}">
        <p14:creationId xmlns:p14="http://schemas.microsoft.com/office/powerpoint/2010/main" val="15077412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6BA06801-9C19-4FE0-B9FF-F53ABFBE086B}"/>
              </a:ext>
            </a:extLst>
          </p:cNvPr>
          <p:cNvSpPr>
            <a:spLocks noGrp="1"/>
          </p:cNvSpPr>
          <p:nvPr>
            <p:ph type="title"/>
          </p:nvPr>
        </p:nvSpPr>
        <p:spPr>
          <a:xfrm>
            <a:off x="573409" y="559477"/>
            <a:ext cx="3765200" cy="5709931"/>
          </a:xfrm>
        </p:spPr>
        <p:txBody>
          <a:bodyPr>
            <a:normAutofit/>
          </a:bodyPr>
          <a:lstStyle/>
          <a:p>
            <a:pPr algn="ctr"/>
            <a:r>
              <a:rPr lang="en-GB" b="1" dirty="0"/>
              <a:t>The ‘othering’ of victims and offenders</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F6FD249E-0009-EAB7-04A4-43C44B50EC74}"/>
              </a:ext>
            </a:extLst>
          </p:cNvPr>
          <p:cNvGraphicFramePr>
            <a:graphicFrameLocks noGrp="1"/>
          </p:cNvGraphicFramePr>
          <p:nvPr>
            <p:ph idx="1"/>
            <p:extLst>
              <p:ext uri="{D42A27DB-BD31-4B8C-83A1-F6EECF244321}">
                <p14:modId xmlns:p14="http://schemas.microsoft.com/office/powerpoint/2010/main" val="2937247091"/>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82135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3F320FDE-6818-4B53-A3AC-061D2C0E2C25}"/>
              </a:ext>
            </a:extLst>
          </p:cNvPr>
          <p:cNvSpPr>
            <a:spLocks noGrp="1"/>
          </p:cNvSpPr>
          <p:nvPr>
            <p:ph type="title"/>
          </p:nvPr>
        </p:nvSpPr>
        <p:spPr>
          <a:xfrm>
            <a:off x="573409" y="559477"/>
            <a:ext cx="3765200" cy="5709931"/>
          </a:xfrm>
        </p:spPr>
        <p:txBody>
          <a:bodyPr>
            <a:normAutofit/>
          </a:bodyPr>
          <a:lstStyle/>
          <a:p>
            <a:pPr algn="ctr"/>
            <a:r>
              <a:rPr lang="en-GB" dirty="0"/>
              <a:t>Internet, Media and Crime</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96324F17-B0BD-DD72-0D2B-E28BFDAE33CA}"/>
              </a:ext>
            </a:extLst>
          </p:cNvPr>
          <p:cNvGraphicFramePr>
            <a:graphicFrameLocks noGrp="1"/>
          </p:cNvGraphicFramePr>
          <p:nvPr>
            <p:ph idx="1"/>
            <p:extLst>
              <p:ext uri="{D42A27DB-BD31-4B8C-83A1-F6EECF244321}">
                <p14:modId xmlns:p14="http://schemas.microsoft.com/office/powerpoint/2010/main" val="3963428930"/>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66356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5CA1C8DF-4DC0-4468-B71C-39A0F911DFE5}"/>
              </a:ext>
            </a:extLst>
          </p:cNvPr>
          <p:cNvSpPr>
            <a:spLocks noGrp="1"/>
          </p:cNvSpPr>
          <p:nvPr>
            <p:ph type="title"/>
          </p:nvPr>
        </p:nvSpPr>
        <p:spPr>
          <a:xfrm>
            <a:off x="573409" y="559477"/>
            <a:ext cx="3765200" cy="5709931"/>
          </a:xfrm>
        </p:spPr>
        <p:txBody>
          <a:bodyPr>
            <a:normAutofit/>
          </a:bodyPr>
          <a:lstStyle/>
          <a:p>
            <a:pPr algn="ctr"/>
            <a:r>
              <a:rPr lang="en-GB" dirty="0"/>
              <a:t>Internet, Media and Crime</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F7728CA3-303A-349B-6FB9-783ECFB21053}"/>
              </a:ext>
            </a:extLst>
          </p:cNvPr>
          <p:cNvGraphicFramePr>
            <a:graphicFrameLocks noGrp="1"/>
          </p:cNvGraphicFramePr>
          <p:nvPr>
            <p:ph idx="1"/>
            <p:extLst>
              <p:ext uri="{D42A27DB-BD31-4B8C-83A1-F6EECF244321}">
                <p14:modId xmlns:p14="http://schemas.microsoft.com/office/powerpoint/2010/main" val="2084119044"/>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95043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EBF6895C-2774-4419-A643-4B9A3209E69E}"/>
              </a:ext>
            </a:extLst>
          </p:cNvPr>
          <p:cNvSpPr>
            <a:spLocks noGrp="1"/>
          </p:cNvSpPr>
          <p:nvPr>
            <p:ph type="title"/>
          </p:nvPr>
        </p:nvSpPr>
        <p:spPr>
          <a:xfrm>
            <a:off x="573409" y="559477"/>
            <a:ext cx="3765200" cy="5709931"/>
          </a:xfrm>
        </p:spPr>
        <p:txBody>
          <a:bodyPr>
            <a:normAutofit/>
          </a:bodyPr>
          <a:lstStyle/>
          <a:p>
            <a:pPr algn="ctr"/>
            <a:r>
              <a:rPr lang="en-GB" sz="3700" b="1"/>
              <a:t>Redefining deviance and democratization: China </a:t>
            </a:r>
            <a:endParaRPr lang="en-GB" sz="3700"/>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434FF944-DF1B-C60E-7EFF-D77634E3D17D}"/>
              </a:ext>
            </a:extLst>
          </p:cNvPr>
          <p:cNvGraphicFramePr>
            <a:graphicFrameLocks noGrp="1"/>
          </p:cNvGraphicFramePr>
          <p:nvPr>
            <p:ph idx="1"/>
            <p:extLst>
              <p:ext uri="{D42A27DB-BD31-4B8C-83A1-F6EECF244321}">
                <p14:modId xmlns:p14="http://schemas.microsoft.com/office/powerpoint/2010/main" val="278270250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62952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2214C35B-C20F-433F-B27C-EEF9CD5FB392}"/>
              </a:ext>
            </a:extLst>
          </p:cNvPr>
          <p:cNvSpPr>
            <a:spLocks noGrp="1"/>
          </p:cNvSpPr>
          <p:nvPr>
            <p:ph type="title"/>
          </p:nvPr>
        </p:nvSpPr>
        <p:spPr>
          <a:xfrm>
            <a:off x="573409" y="559477"/>
            <a:ext cx="3765200" cy="5709931"/>
          </a:xfrm>
        </p:spPr>
        <p:txBody>
          <a:bodyPr>
            <a:normAutofit/>
          </a:bodyPr>
          <a:lstStyle/>
          <a:p>
            <a:pPr algn="ctr"/>
            <a:r>
              <a:rPr lang="en-GB" b="1" dirty="0"/>
              <a:t>Cyber-warfare and cyber-terrorism </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15A3EC8F-1A7F-B98F-AB65-DB0F4488D594}"/>
              </a:ext>
            </a:extLst>
          </p:cNvPr>
          <p:cNvGraphicFramePr>
            <a:graphicFrameLocks noGrp="1"/>
          </p:cNvGraphicFramePr>
          <p:nvPr>
            <p:ph idx="1"/>
            <p:extLst>
              <p:ext uri="{D42A27DB-BD31-4B8C-83A1-F6EECF244321}">
                <p14:modId xmlns:p14="http://schemas.microsoft.com/office/powerpoint/2010/main" val="2511141197"/>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76323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E395EE9A-0AA2-4C32-BF4C-104CFC327201}"/>
              </a:ext>
            </a:extLst>
          </p:cNvPr>
          <p:cNvSpPr>
            <a:spLocks noGrp="1"/>
          </p:cNvSpPr>
          <p:nvPr>
            <p:ph type="title"/>
          </p:nvPr>
        </p:nvSpPr>
        <p:spPr>
          <a:xfrm>
            <a:off x="1175512" y="870132"/>
            <a:ext cx="9792208" cy="1527078"/>
          </a:xfrm>
        </p:spPr>
        <p:txBody>
          <a:bodyPr>
            <a:normAutofit/>
          </a:bodyPr>
          <a:lstStyle/>
          <a:p>
            <a:r>
              <a:rPr lang="en-GB" b="1" dirty="0"/>
              <a:t>Electronic theft and abuse of intellectual property rights </a:t>
            </a:r>
            <a:endParaRPr lang="en-GB" dirty="0"/>
          </a:p>
        </p:txBody>
      </p:sp>
      <p:sp>
        <p:nvSpPr>
          <p:cNvPr id="3" name="Content Placeholder 2">
            <a:extLst>
              <a:ext uri="{FF2B5EF4-FFF2-40B4-BE49-F238E27FC236}">
                <a16:creationId xmlns:a16="http://schemas.microsoft.com/office/drawing/2014/main" id="{7889CA9B-221B-40ED-85FD-C7E7EE0B32F9}"/>
              </a:ext>
            </a:extLst>
          </p:cNvPr>
          <p:cNvSpPr>
            <a:spLocks noGrp="1"/>
          </p:cNvSpPr>
          <p:nvPr>
            <p:ph idx="1"/>
          </p:nvPr>
        </p:nvSpPr>
        <p:spPr>
          <a:xfrm>
            <a:off x="1175512" y="2557849"/>
            <a:ext cx="9792208" cy="3407862"/>
          </a:xfrm>
        </p:spPr>
        <p:txBody>
          <a:bodyPr>
            <a:normAutofit fontScale="92500"/>
          </a:bodyPr>
          <a:lstStyle/>
          <a:p>
            <a:r>
              <a:rPr lang="en-GB" sz="2800" dirty="0"/>
              <a:t>Theft in a virtual context is very different to its offline version, one person can take something without permission and make a copy so that both the original owner and thief have a copy</a:t>
            </a:r>
          </a:p>
          <a:p>
            <a:endParaRPr lang="en-GB" sz="2800" dirty="0"/>
          </a:p>
          <a:p>
            <a:r>
              <a:rPr lang="en-GB" sz="2800" dirty="0"/>
              <a:t>Electronic reproduction can take many forms – impacts on the film and music industry </a:t>
            </a:r>
          </a:p>
          <a:p>
            <a:pPr lvl="1"/>
            <a:r>
              <a:rPr lang="en-GB" sz="2400" dirty="0"/>
              <a:t>Issues surrounding this</a:t>
            </a:r>
          </a:p>
        </p:txBody>
      </p:sp>
    </p:spTree>
    <p:extLst>
      <p:ext uri="{BB962C8B-B14F-4D97-AF65-F5344CB8AC3E}">
        <p14:creationId xmlns:p14="http://schemas.microsoft.com/office/powerpoint/2010/main" val="201707279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95E59144-67F5-4B32-844F-9F42713674C7}"/>
              </a:ext>
            </a:extLst>
          </p:cNvPr>
          <p:cNvSpPr>
            <a:spLocks noGrp="1"/>
          </p:cNvSpPr>
          <p:nvPr>
            <p:ph type="title"/>
          </p:nvPr>
        </p:nvSpPr>
        <p:spPr>
          <a:xfrm>
            <a:off x="573409" y="559477"/>
            <a:ext cx="3765200" cy="5709931"/>
          </a:xfrm>
        </p:spPr>
        <p:txBody>
          <a:bodyPr>
            <a:normAutofit/>
          </a:bodyPr>
          <a:lstStyle/>
          <a:p>
            <a:pPr algn="ctr"/>
            <a:r>
              <a:rPr lang="en-GB" b="1" dirty="0"/>
              <a:t>Hate crime</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0AC0D51C-3860-85E5-E912-EE74D97FC46A}"/>
              </a:ext>
            </a:extLst>
          </p:cNvPr>
          <p:cNvGraphicFramePr>
            <a:graphicFrameLocks noGrp="1"/>
          </p:cNvGraphicFramePr>
          <p:nvPr>
            <p:ph idx="1"/>
            <p:extLst>
              <p:ext uri="{D42A27DB-BD31-4B8C-83A1-F6EECF244321}">
                <p14:modId xmlns:p14="http://schemas.microsoft.com/office/powerpoint/2010/main" val="314033266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04265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FB830829-AB0D-463F-B04E-A6C368D39CF9}"/>
              </a:ext>
            </a:extLst>
          </p:cNvPr>
          <p:cNvSpPr>
            <a:spLocks noGrp="1"/>
          </p:cNvSpPr>
          <p:nvPr>
            <p:ph type="title"/>
          </p:nvPr>
        </p:nvSpPr>
        <p:spPr>
          <a:xfrm>
            <a:off x="1066800" y="642594"/>
            <a:ext cx="10058400" cy="1371600"/>
          </a:xfrm>
        </p:spPr>
        <p:txBody>
          <a:bodyPr>
            <a:normAutofit/>
          </a:bodyPr>
          <a:lstStyle/>
          <a:p>
            <a:pPr algn="ctr"/>
            <a:r>
              <a:rPr lang="en-GB" b="1" dirty="0"/>
              <a:t>Invasion of privacy, defamation, and ID theft </a:t>
            </a:r>
            <a:endParaRPr lang="en-GB"/>
          </a:p>
        </p:txBody>
      </p:sp>
      <p:graphicFrame>
        <p:nvGraphicFramePr>
          <p:cNvPr id="5" name="Content Placeholder 2">
            <a:extLst>
              <a:ext uri="{FF2B5EF4-FFF2-40B4-BE49-F238E27FC236}">
                <a16:creationId xmlns:a16="http://schemas.microsoft.com/office/drawing/2014/main" id="{D3744FF7-A83D-C0F9-B523-7F82AA6A7B6F}"/>
              </a:ext>
            </a:extLst>
          </p:cNvPr>
          <p:cNvGraphicFramePr>
            <a:graphicFrameLocks noGrp="1"/>
          </p:cNvGraphicFramePr>
          <p:nvPr>
            <p:ph idx="1"/>
            <p:extLst>
              <p:ext uri="{D42A27DB-BD31-4B8C-83A1-F6EECF244321}">
                <p14:modId xmlns:p14="http://schemas.microsoft.com/office/powerpoint/2010/main" val="175483652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65033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3134CC5C-45C8-420F-94FC-52E818AFDBEB}"/>
              </a:ext>
            </a:extLst>
          </p:cNvPr>
          <p:cNvSpPr>
            <a:spLocks noGrp="1"/>
          </p:cNvSpPr>
          <p:nvPr>
            <p:ph type="title"/>
          </p:nvPr>
        </p:nvSpPr>
        <p:spPr>
          <a:xfrm>
            <a:off x="1175512" y="870132"/>
            <a:ext cx="9792208" cy="849811"/>
          </a:xfrm>
        </p:spPr>
        <p:txBody>
          <a:bodyPr>
            <a:normAutofit/>
          </a:bodyPr>
          <a:lstStyle/>
          <a:p>
            <a:r>
              <a:rPr lang="en-GB" b="1" dirty="0"/>
              <a:t>eBay fraud</a:t>
            </a:r>
            <a:endParaRPr lang="en-GB" dirty="0"/>
          </a:p>
        </p:txBody>
      </p:sp>
      <p:sp>
        <p:nvSpPr>
          <p:cNvPr id="3" name="Content Placeholder 2">
            <a:extLst>
              <a:ext uri="{FF2B5EF4-FFF2-40B4-BE49-F238E27FC236}">
                <a16:creationId xmlns:a16="http://schemas.microsoft.com/office/drawing/2014/main" id="{2DB4B610-19E2-4797-BACB-32CF6DA7EF24}"/>
              </a:ext>
            </a:extLst>
          </p:cNvPr>
          <p:cNvSpPr>
            <a:spLocks noGrp="1"/>
          </p:cNvSpPr>
          <p:nvPr>
            <p:ph idx="1"/>
          </p:nvPr>
        </p:nvSpPr>
        <p:spPr>
          <a:xfrm>
            <a:off x="1175512" y="1946608"/>
            <a:ext cx="9792208" cy="4258249"/>
          </a:xfrm>
        </p:spPr>
        <p:txBody>
          <a:bodyPr>
            <a:normAutofit fontScale="92500" lnSpcReduction="20000"/>
          </a:bodyPr>
          <a:lstStyle/>
          <a:p>
            <a:r>
              <a:rPr lang="en-GB" sz="2400" dirty="0"/>
              <a:t>A growing number of frauds are taking place on auction sites such as eBay</a:t>
            </a:r>
          </a:p>
          <a:p>
            <a:endParaRPr lang="en-GB" sz="2400" dirty="0"/>
          </a:p>
          <a:p>
            <a:r>
              <a:rPr lang="en-GB" sz="2400" dirty="0"/>
              <a:t>Counterfeit, knowingly stolen, faulty or damaged goods and those that breach intellectual copyright make up the majority of criminal transactions</a:t>
            </a:r>
          </a:p>
          <a:p>
            <a:endParaRPr lang="en-GB" sz="2400" dirty="0"/>
          </a:p>
          <a:p>
            <a:r>
              <a:rPr lang="en-GB" sz="2400" dirty="0"/>
              <a:t>Global corporations rather than individual consumers more likely to take action</a:t>
            </a:r>
          </a:p>
          <a:p>
            <a:endParaRPr lang="en-GB" sz="2400" dirty="0"/>
          </a:p>
          <a:p>
            <a:r>
              <a:rPr lang="en-GB" sz="2400" dirty="0"/>
              <a:t>Newspapers claim the police in England and Wales investigate one eBay scam every hour</a:t>
            </a:r>
          </a:p>
        </p:txBody>
      </p:sp>
    </p:spTree>
    <p:extLst>
      <p:ext uri="{BB962C8B-B14F-4D97-AF65-F5344CB8AC3E}">
        <p14:creationId xmlns:p14="http://schemas.microsoft.com/office/powerpoint/2010/main" val="18400021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8400EFAB-1367-4594-8CA7-0B17CF80FDDD}"/>
              </a:ext>
            </a:extLst>
          </p:cNvPr>
          <p:cNvSpPr>
            <a:spLocks noGrp="1"/>
          </p:cNvSpPr>
          <p:nvPr>
            <p:ph type="title"/>
          </p:nvPr>
        </p:nvSpPr>
        <p:spPr>
          <a:xfrm>
            <a:off x="1175512" y="870132"/>
            <a:ext cx="9792208" cy="1044251"/>
          </a:xfrm>
        </p:spPr>
        <p:txBody>
          <a:bodyPr>
            <a:normAutofit/>
          </a:bodyPr>
          <a:lstStyle/>
          <a:p>
            <a:r>
              <a:rPr lang="en-GB" b="1" dirty="0"/>
              <a:t>Hacking and loss of sensitive data </a:t>
            </a:r>
            <a:endParaRPr lang="en-GB" dirty="0"/>
          </a:p>
        </p:txBody>
      </p:sp>
      <p:sp>
        <p:nvSpPr>
          <p:cNvPr id="19" name="Content Placeholder 2">
            <a:extLst>
              <a:ext uri="{FF2B5EF4-FFF2-40B4-BE49-F238E27FC236}">
                <a16:creationId xmlns:a16="http://schemas.microsoft.com/office/drawing/2014/main" id="{328007FE-63C7-4127-AEE6-9C9F9C1DF17B}"/>
              </a:ext>
            </a:extLst>
          </p:cNvPr>
          <p:cNvSpPr>
            <a:spLocks noGrp="1"/>
          </p:cNvSpPr>
          <p:nvPr>
            <p:ph idx="1"/>
          </p:nvPr>
        </p:nvSpPr>
        <p:spPr>
          <a:xfrm>
            <a:off x="1175512" y="2141048"/>
            <a:ext cx="9792208" cy="4172666"/>
          </a:xfrm>
        </p:spPr>
        <p:txBody>
          <a:bodyPr>
            <a:normAutofit fontScale="92500" lnSpcReduction="10000"/>
          </a:bodyPr>
          <a:lstStyle/>
          <a:p>
            <a:r>
              <a:rPr lang="en-GB" sz="2000" dirty="0"/>
              <a:t>Hackers can be driven by a range of motives</a:t>
            </a:r>
          </a:p>
          <a:p>
            <a:endParaRPr lang="en-GB" sz="2000" dirty="0"/>
          </a:p>
          <a:p>
            <a:r>
              <a:rPr lang="en-GB" sz="2000" dirty="0"/>
              <a:t>Can elicit tolerance and even admiration from the public</a:t>
            </a:r>
          </a:p>
          <a:p>
            <a:endParaRPr lang="en-GB" sz="2000" dirty="0"/>
          </a:p>
          <a:p>
            <a:r>
              <a:rPr lang="en-GB" sz="2000" dirty="0"/>
              <a:t>State authorities take hacking very seriously – see the case of Gary McKinnon</a:t>
            </a:r>
          </a:p>
          <a:p>
            <a:pPr lvl="1"/>
            <a:r>
              <a:rPr lang="en-GB" sz="1800" dirty="0"/>
              <a:t>accused in 2002 of perpetrating the "biggest military computer hack of all time", although McKinnon himself states that he was merely looking for evidence of free energy suppression and a cover-up of UFO activity and other technologies potentially useful to the public. </a:t>
            </a:r>
          </a:p>
          <a:p>
            <a:endParaRPr lang="en-GB" sz="2000" dirty="0"/>
          </a:p>
          <a:p>
            <a:r>
              <a:rPr lang="en-GB" sz="2000" dirty="0"/>
              <a:t>Vulnerability of ‘secure’ systems is evident with reports of data lost or stolen by government departments</a:t>
            </a:r>
          </a:p>
        </p:txBody>
      </p:sp>
    </p:spTree>
    <p:extLst>
      <p:ext uri="{BB962C8B-B14F-4D97-AF65-F5344CB8AC3E}">
        <p14:creationId xmlns:p14="http://schemas.microsoft.com/office/powerpoint/2010/main" val="11862254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B3E6033B-C16D-4144-92B6-1A3D6FB39EB4}"/>
              </a:ext>
            </a:extLst>
          </p:cNvPr>
          <p:cNvSpPr>
            <a:spLocks noGrp="1"/>
          </p:cNvSpPr>
          <p:nvPr>
            <p:ph type="title"/>
          </p:nvPr>
        </p:nvSpPr>
        <p:spPr>
          <a:xfrm>
            <a:off x="573409" y="559477"/>
            <a:ext cx="3765200" cy="5709931"/>
          </a:xfrm>
        </p:spPr>
        <p:txBody>
          <a:bodyPr>
            <a:normAutofit/>
          </a:bodyPr>
          <a:lstStyle/>
          <a:p>
            <a:pPr algn="ctr"/>
            <a:r>
              <a:rPr lang="en-GB" b="1" dirty="0"/>
              <a:t>Child Abuse Imagery and online grooming</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C116D5AD-D6A5-016C-A9B2-B74B97CEF56C}"/>
              </a:ext>
            </a:extLst>
          </p:cNvPr>
          <p:cNvGraphicFramePr>
            <a:graphicFrameLocks noGrp="1"/>
          </p:cNvGraphicFramePr>
          <p:nvPr>
            <p:ph idx="1"/>
            <p:extLst>
              <p:ext uri="{D42A27DB-BD31-4B8C-83A1-F6EECF244321}">
                <p14:modId xmlns:p14="http://schemas.microsoft.com/office/powerpoint/2010/main" val="960551330"/>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71416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A4AD6DD8-2E57-418D-AA8A-A9246744BF11}"/>
              </a:ext>
            </a:extLst>
          </p:cNvPr>
          <p:cNvSpPr>
            <a:spLocks noGrp="1"/>
          </p:cNvSpPr>
          <p:nvPr>
            <p:ph type="title"/>
          </p:nvPr>
        </p:nvSpPr>
        <p:spPr>
          <a:xfrm>
            <a:off x="676240" y="875324"/>
            <a:ext cx="3536510" cy="5093520"/>
          </a:xfrm>
        </p:spPr>
        <p:txBody>
          <a:bodyPr>
            <a:normAutofit/>
          </a:bodyPr>
          <a:lstStyle/>
          <a:p>
            <a:pPr algn="ctr"/>
            <a:r>
              <a:rPr lang="en-GB" sz="4400" b="1">
                <a:solidFill>
                  <a:schemeClr val="tx1"/>
                </a:solidFill>
              </a:rPr>
              <a:t>Childhood, cyberspace and social retreat</a:t>
            </a:r>
            <a:endParaRPr lang="en-GB" sz="4400">
              <a:solidFill>
                <a:schemeClr val="tx1"/>
              </a:solidFill>
            </a:endParaRPr>
          </a:p>
        </p:txBody>
      </p:sp>
      <p:sp>
        <p:nvSpPr>
          <p:cNvPr id="3" name="Content Placeholder 2">
            <a:extLst>
              <a:ext uri="{FF2B5EF4-FFF2-40B4-BE49-F238E27FC236}">
                <a16:creationId xmlns:a16="http://schemas.microsoft.com/office/drawing/2014/main" id="{0F139BB5-6563-4417-AE87-43918F4A5B0D}"/>
              </a:ext>
            </a:extLst>
          </p:cNvPr>
          <p:cNvSpPr>
            <a:spLocks noGrp="1"/>
          </p:cNvSpPr>
          <p:nvPr>
            <p:ph idx="1"/>
          </p:nvPr>
        </p:nvSpPr>
        <p:spPr>
          <a:xfrm>
            <a:off x="5478124" y="559477"/>
            <a:ext cx="5647076" cy="5475563"/>
          </a:xfrm>
        </p:spPr>
        <p:txBody>
          <a:bodyPr anchor="ctr">
            <a:normAutofit fontScale="92500"/>
          </a:bodyPr>
          <a:lstStyle/>
          <a:p>
            <a:r>
              <a:rPr lang="en-GB" sz="2800" dirty="0"/>
              <a:t>Anxieties about crime and safety, especially that of children are now significant</a:t>
            </a:r>
          </a:p>
          <a:p>
            <a:r>
              <a:rPr lang="en-GB" sz="2800" dirty="0"/>
              <a:t>Social retreat – gated communities </a:t>
            </a:r>
          </a:p>
          <a:p>
            <a:r>
              <a:rPr lang="en-GB" sz="2800" dirty="0"/>
              <a:t>Parents accompany children in every public sphere, however children now explore ‘risky’ behaviour in the online world</a:t>
            </a:r>
          </a:p>
          <a:p>
            <a:r>
              <a:rPr lang="en-GB" sz="2800" dirty="0"/>
              <a:t>Sexting</a:t>
            </a:r>
          </a:p>
          <a:p>
            <a:r>
              <a:rPr lang="en-GB" sz="2800" dirty="0"/>
              <a:t>The private sphere is now a source of anxiety </a:t>
            </a:r>
          </a:p>
        </p:txBody>
      </p:sp>
    </p:spTree>
    <p:extLst>
      <p:ext uri="{BB962C8B-B14F-4D97-AF65-F5344CB8AC3E}">
        <p14:creationId xmlns:p14="http://schemas.microsoft.com/office/powerpoint/2010/main" val="5408016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4DC2F279-AB48-449C-BFAC-9C6CDE20FF0E}"/>
              </a:ext>
            </a:extLst>
          </p:cNvPr>
          <p:cNvSpPr>
            <a:spLocks noGrp="1"/>
          </p:cNvSpPr>
          <p:nvPr>
            <p:ph type="title"/>
          </p:nvPr>
        </p:nvSpPr>
        <p:spPr>
          <a:xfrm>
            <a:off x="573409" y="559477"/>
            <a:ext cx="3765200" cy="5709931"/>
          </a:xfrm>
        </p:spPr>
        <p:txBody>
          <a:bodyPr>
            <a:normAutofit/>
          </a:bodyPr>
          <a:lstStyle/>
          <a:p>
            <a:pPr algn="ctr"/>
            <a:r>
              <a:rPr lang="en-GB" dirty="0"/>
              <a:t>Final Thoughts on Internet and Crime</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B6DA9B81-DAAD-7421-0FAC-A4E307E3DA7B}"/>
              </a:ext>
            </a:extLst>
          </p:cNvPr>
          <p:cNvGraphicFramePr>
            <a:graphicFrameLocks noGrp="1"/>
          </p:cNvGraphicFramePr>
          <p:nvPr>
            <p:ph idx="1"/>
            <p:extLst>
              <p:ext uri="{D42A27DB-BD31-4B8C-83A1-F6EECF244321}">
                <p14:modId xmlns:p14="http://schemas.microsoft.com/office/powerpoint/2010/main" val="43234227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38867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1B57E3C3-243A-4614-A6A1-96CB395D1480}"/>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Mega Cases and the Public Imagination</a:t>
            </a:r>
          </a:p>
        </p:txBody>
      </p:sp>
      <p:sp>
        <p:nvSpPr>
          <p:cNvPr id="3" name="Content Placeholder 2">
            <a:extLst>
              <a:ext uri="{FF2B5EF4-FFF2-40B4-BE49-F238E27FC236}">
                <a16:creationId xmlns:a16="http://schemas.microsoft.com/office/drawing/2014/main" id="{4DFA5937-A209-44C9-85E2-46AAC407C262}"/>
              </a:ext>
            </a:extLst>
          </p:cNvPr>
          <p:cNvSpPr>
            <a:spLocks noGrp="1"/>
          </p:cNvSpPr>
          <p:nvPr>
            <p:ph idx="1"/>
          </p:nvPr>
        </p:nvSpPr>
        <p:spPr>
          <a:xfrm>
            <a:off x="5072743" y="559477"/>
            <a:ext cx="6654437" cy="5832179"/>
          </a:xfrm>
        </p:spPr>
        <p:txBody>
          <a:bodyPr anchor="ctr">
            <a:normAutofit fontScale="92500" lnSpcReduction="10000"/>
          </a:bodyPr>
          <a:lstStyle/>
          <a:p>
            <a:pPr>
              <a:lnSpc>
                <a:spcPct val="100000"/>
              </a:lnSpc>
            </a:pPr>
            <a:r>
              <a:rPr lang="en-GB" sz="1800" dirty="0"/>
              <a:t>Why do certain crimes register in the public psyche for many years?</a:t>
            </a:r>
          </a:p>
          <a:p>
            <a:pPr>
              <a:lnSpc>
                <a:spcPct val="100000"/>
              </a:lnSpc>
            </a:pPr>
            <a:endParaRPr lang="en-GB" sz="1800" dirty="0"/>
          </a:p>
          <a:p>
            <a:pPr>
              <a:lnSpc>
                <a:spcPct val="100000"/>
              </a:lnSpc>
            </a:pPr>
            <a:r>
              <a:rPr lang="en-GB" sz="1800" dirty="0"/>
              <a:t>Why do some offenders fade into obscurity, whilst others represent ‘pure evil’?</a:t>
            </a:r>
          </a:p>
          <a:p>
            <a:pPr>
              <a:lnSpc>
                <a:spcPct val="100000"/>
              </a:lnSpc>
            </a:pPr>
            <a:endParaRPr lang="en-GB" sz="1800" dirty="0"/>
          </a:p>
          <a:p>
            <a:pPr>
              <a:lnSpc>
                <a:spcPct val="100000"/>
              </a:lnSpc>
            </a:pPr>
            <a:r>
              <a:rPr lang="en-GB" sz="1800" dirty="0"/>
              <a:t>Evidence of 19</a:t>
            </a:r>
            <a:r>
              <a:rPr lang="en-GB" sz="1800" baseline="30000" dirty="0"/>
              <a:t>th</a:t>
            </a:r>
            <a:r>
              <a:rPr lang="en-GB" sz="1800" dirty="0"/>
              <a:t> century discourses in media descriptions of the ‘other’</a:t>
            </a:r>
          </a:p>
          <a:p>
            <a:pPr>
              <a:lnSpc>
                <a:spcPct val="100000"/>
              </a:lnSpc>
            </a:pPr>
            <a:endParaRPr lang="en-GB" sz="1800" dirty="0"/>
          </a:p>
          <a:p>
            <a:pPr>
              <a:lnSpc>
                <a:spcPct val="100000"/>
              </a:lnSpc>
            </a:pPr>
            <a:r>
              <a:rPr lang="en-GB" sz="1800" dirty="0"/>
              <a:t>It is these lesser mortals that become demonised by the media </a:t>
            </a:r>
          </a:p>
          <a:p>
            <a:pPr>
              <a:lnSpc>
                <a:spcPct val="100000"/>
              </a:lnSpc>
            </a:pPr>
            <a:endParaRPr lang="en-GB" sz="1800" dirty="0"/>
          </a:p>
          <a:p>
            <a:pPr>
              <a:lnSpc>
                <a:spcPct val="100000"/>
              </a:lnSpc>
            </a:pPr>
            <a:r>
              <a:rPr lang="en-GB" sz="1800" dirty="0"/>
              <a:t>The case of Dr Harold Shipman </a:t>
            </a:r>
          </a:p>
          <a:p>
            <a:pPr>
              <a:lnSpc>
                <a:spcPct val="100000"/>
              </a:lnSpc>
            </a:pPr>
            <a:endParaRPr lang="en-GB" sz="1800" dirty="0"/>
          </a:p>
          <a:p>
            <a:pPr>
              <a:lnSpc>
                <a:spcPct val="100000"/>
              </a:lnSpc>
            </a:pPr>
            <a:r>
              <a:rPr lang="en-GB" sz="1800" dirty="0"/>
              <a:t>Iconic images from many other criminal cases remain in the public imagination </a:t>
            </a:r>
          </a:p>
          <a:p>
            <a:pPr>
              <a:lnSpc>
                <a:spcPct val="100000"/>
              </a:lnSpc>
            </a:pPr>
            <a:r>
              <a:rPr lang="en-GB" sz="1800" dirty="0"/>
              <a:t>Crime is constructed and consumed in such a way as to permit the reader, viewer or listener to side-step reality rather than confronting or ‘owning up’ to it</a:t>
            </a:r>
          </a:p>
        </p:txBody>
      </p:sp>
    </p:spTree>
    <p:extLst>
      <p:ext uri="{BB962C8B-B14F-4D97-AF65-F5344CB8AC3E}">
        <p14:creationId xmlns:p14="http://schemas.microsoft.com/office/powerpoint/2010/main" val="11796127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677E7-9A9C-45B6-AB4F-3A5F337FD259}"/>
              </a:ext>
            </a:extLst>
          </p:cNvPr>
          <p:cNvSpPr>
            <a:spLocks noGrp="1"/>
          </p:cNvSpPr>
          <p:nvPr>
            <p:ph type="title"/>
          </p:nvPr>
        </p:nvSpPr>
        <p:spPr/>
        <p:txBody>
          <a:bodyPr/>
          <a:lstStyle/>
          <a:p>
            <a:r>
              <a:rPr lang="en-GB" dirty="0"/>
              <a:t>Crime and Social Media</a:t>
            </a:r>
          </a:p>
        </p:txBody>
      </p:sp>
      <p:sp>
        <p:nvSpPr>
          <p:cNvPr id="3" name="Content Placeholder 2">
            <a:extLst>
              <a:ext uri="{FF2B5EF4-FFF2-40B4-BE49-F238E27FC236}">
                <a16:creationId xmlns:a16="http://schemas.microsoft.com/office/drawing/2014/main" id="{C143FB62-20B2-4BC3-A5AC-7CD7E64AD056}"/>
              </a:ext>
            </a:extLst>
          </p:cNvPr>
          <p:cNvSpPr>
            <a:spLocks noGrp="1"/>
          </p:cNvSpPr>
          <p:nvPr>
            <p:ph idx="1"/>
          </p:nvPr>
        </p:nvSpPr>
        <p:spPr/>
        <p:txBody>
          <a:bodyPr/>
          <a:lstStyle/>
          <a:p>
            <a:r>
              <a:rPr lang="en-GB" dirty="0">
                <a:ea typeface="+mn-lt"/>
                <a:cs typeface="+mn-lt"/>
                <a:hlinkClick r:id="rId2"/>
              </a:rPr>
              <a:t>https://www.youtube.com/watch?v=6ShHJ2zFzQI</a:t>
            </a:r>
            <a:endParaRPr lang="en-US" dirty="0"/>
          </a:p>
          <a:p>
            <a:endParaRPr lang="en-GB" dirty="0"/>
          </a:p>
        </p:txBody>
      </p:sp>
    </p:spTree>
    <p:extLst>
      <p:ext uri="{BB962C8B-B14F-4D97-AF65-F5344CB8AC3E}">
        <p14:creationId xmlns:p14="http://schemas.microsoft.com/office/powerpoint/2010/main" val="7113370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0FF55920-9F6E-4780-B3D2-CF2277D5F6E1}"/>
              </a:ext>
            </a:extLst>
          </p:cNvPr>
          <p:cNvSpPr>
            <a:spLocks noGrp="1"/>
          </p:cNvSpPr>
          <p:nvPr>
            <p:ph type="title"/>
          </p:nvPr>
        </p:nvSpPr>
        <p:spPr>
          <a:xfrm>
            <a:off x="573409" y="559477"/>
            <a:ext cx="3765200" cy="5709931"/>
          </a:xfrm>
        </p:spPr>
        <p:txBody>
          <a:bodyPr>
            <a:normAutofit/>
          </a:bodyPr>
          <a:lstStyle/>
          <a:p>
            <a:pPr algn="ctr"/>
            <a:r>
              <a:rPr lang="en-GB" dirty="0"/>
              <a:t>Summary</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EB77241C-9FA6-7E95-6CC2-6C7F43C8F403}"/>
              </a:ext>
            </a:extLst>
          </p:cNvPr>
          <p:cNvGraphicFramePr>
            <a:graphicFrameLocks noGrp="1"/>
          </p:cNvGraphicFramePr>
          <p:nvPr>
            <p:ph idx="1"/>
            <p:extLst>
              <p:ext uri="{D42A27DB-BD31-4B8C-83A1-F6EECF244321}">
                <p14:modId xmlns:p14="http://schemas.microsoft.com/office/powerpoint/2010/main" val="203910851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721374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5E9B12CA-C0CC-4F19-932C-7D3CFB204CFF}"/>
              </a:ext>
            </a:extLst>
          </p:cNvPr>
          <p:cNvSpPr>
            <a:spLocks noGrp="1"/>
          </p:cNvSpPr>
          <p:nvPr>
            <p:ph type="title"/>
          </p:nvPr>
        </p:nvSpPr>
        <p:spPr>
          <a:xfrm>
            <a:off x="1066800" y="642594"/>
            <a:ext cx="10058400" cy="1371600"/>
          </a:xfrm>
        </p:spPr>
        <p:txBody>
          <a:bodyPr>
            <a:normAutofit/>
          </a:bodyPr>
          <a:lstStyle/>
          <a:p>
            <a:pPr algn="ctr"/>
            <a:r>
              <a:rPr lang="en-GB" dirty="0"/>
              <a:t>Week 8 Complete!</a:t>
            </a:r>
            <a:endParaRPr lang="en-GB"/>
          </a:p>
        </p:txBody>
      </p:sp>
      <p:graphicFrame>
        <p:nvGraphicFramePr>
          <p:cNvPr id="5" name="Content Placeholder 2">
            <a:extLst>
              <a:ext uri="{FF2B5EF4-FFF2-40B4-BE49-F238E27FC236}">
                <a16:creationId xmlns:a16="http://schemas.microsoft.com/office/drawing/2014/main" id="{5D35E6F5-8491-4A56-9F4D-9BAE01C8D8AE}"/>
              </a:ext>
            </a:extLst>
          </p:cNvPr>
          <p:cNvGraphicFramePr>
            <a:graphicFrameLocks noGrp="1"/>
          </p:cNvGraphicFramePr>
          <p:nvPr>
            <p:ph idx="1"/>
            <p:extLst>
              <p:ext uri="{D42A27DB-BD31-4B8C-83A1-F6EECF244321}">
                <p14:modId xmlns:p14="http://schemas.microsoft.com/office/powerpoint/2010/main" val="618905876"/>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36647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RegularSeed_2SEEDS">
      <a:dk1>
        <a:srgbClr val="000000"/>
      </a:dk1>
      <a:lt1>
        <a:srgbClr val="FFFFFF"/>
      </a:lt1>
      <a:dk2>
        <a:srgbClr val="1C2831"/>
      </a:dk2>
      <a:lt2>
        <a:srgbClr val="F0F2F3"/>
      </a:lt2>
      <a:accent1>
        <a:srgbClr val="D57B17"/>
      </a:accent1>
      <a:accent2>
        <a:srgbClr val="E73E29"/>
      </a:accent2>
      <a:accent3>
        <a:srgbClr val="AEA61F"/>
      </a:accent3>
      <a:accent4>
        <a:srgbClr val="14B2B8"/>
      </a:accent4>
      <a:accent5>
        <a:srgbClr val="2991E7"/>
      </a:accent5>
      <a:accent6>
        <a:srgbClr val="2A41D8"/>
      </a:accent6>
      <a:hlink>
        <a:srgbClr val="3F7CBF"/>
      </a:hlink>
      <a:folHlink>
        <a:srgbClr val="7F7F7F"/>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0</TotalTime>
  <Words>2956</Words>
  <Application>Microsoft Office PowerPoint</Application>
  <PresentationFormat>Widescreen</PresentationFormat>
  <Paragraphs>290</Paragraphs>
  <Slides>55</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55</vt:i4>
      </vt:variant>
    </vt:vector>
  </HeadingPairs>
  <TitlesOfParts>
    <vt:vector size="59" baseType="lpstr">
      <vt:lpstr>Avenir Next LT Pro</vt:lpstr>
      <vt:lpstr>Avenir Next LT Pro Light</vt:lpstr>
      <vt:lpstr>Garamond</vt:lpstr>
      <vt:lpstr>SavonVTI</vt:lpstr>
      <vt:lpstr>Policing The Public</vt:lpstr>
      <vt:lpstr>Overview</vt:lpstr>
      <vt:lpstr>Media ‘effects’</vt:lpstr>
      <vt:lpstr>The Construction of Crime News </vt:lpstr>
      <vt:lpstr>Overview</vt:lpstr>
      <vt:lpstr>Media, Crime and Society</vt:lpstr>
      <vt:lpstr>Newsworthiness</vt:lpstr>
      <vt:lpstr>What makes something newsworthy?</vt:lpstr>
      <vt:lpstr>News values for a new millennium </vt:lpstr>
      <vt:lpstr>News values for a new millennium (2) </vt:lpstr>
      <vt:lpstr>News values for a new millennium (3) </vt:lpstr>
      <vt:lpstr>News values for a new millennium (4)</vt:lpstr>
      <vt:lpstr>  The inspiration of the media on Crime </vt:lpstr>
      <vt:lpstr>News production and consumption in a digital global marketplace </vt:lpstr>
      <vt:lpstr>What do you think of this statement?</vt:lpstr>
      <vt:lpstr>Media and Moral Panic</vt:lpstr>
      <vt:lpstr>Overview </vt:lpstr>
      <vt:lpstr>Background to the moral panic model</vt:lpstr>
      <vt:lpstr>Folk Devils and Moral Panics : The Creation of the Mods and Rockers</vt:lpstr>
      <vt:lpstr>Can you identify any folk devils or moral panics?</vt:lpstr>
      <vt:lpstr>Are these Folk Devils or Moral Panics?</vt:lpstr>
      <vt:lpstr>Moral panic - Five features:</vt:lpstr>
      <vt:lpstr>Problems with the moral panic model </vt:lpstr>
      <vt:lpstr>A problem with ‘deviance’</vt:lpstr>
      <vt:lpstr>A problem with ‘morality’</vt:lpstr>
      <vt:lpstr>Problems with youth and style</vt:lpstr>
      <vt:lpstr>A problem of ‘source’</vt:lpstr>
      <vt:lpstr>A problem with audience</vt:lpstr>
      <vt:lpstr>Final Thoughts on Moral Panic</vt:lpstr>
      <vt:lpstr>Media Constructions of Children:  ‘Evil Monsters’ &amp; ‘Tragic Victims’</vt:lpstr>
      <vt:lpstr>Contributions of  labelling theory</vt:lpstr>
      <vt:lpstr>Overview </vt:lpstr>
      <vt:lpstr>Changes to how childhood is viewed</vt:lpstr>
      <vt:lpstr>1993 Children as ‘evil’ monsters</vt:lpstr>
      <vt:lpstr>1996 Children as ‘tragic victims’</vt:lpstr>
      <vt:lpstr>1996 Children as ‘tragic victims’ (2)</vt:lpstr>
      <vt:lpstr>Guilt, collusion and voyeurism </vt:lpstr>
      <vt:lpstr>Moral Panic, Media and Serious Crime</vt:lpstr>
      <vt:lpstr>The ‘othering’ of victims and offenders</vt:lpstr>
      <vt:lpstr>Internet, Media and Crime</vt:lpstr>
      <vt:lpstr>Internet, Media and Crime</vt:lpstr>
      <vt:lpstr>Redefining deviance and democratization: China </vt:lpstr>
      <vt:lpstr>Cyber-warfare and cyber-terrorism </vt:lpstr>
      <vt:lpstr>Electronic theft and abuse of intellectual property rights </vt:lpstr>
      <vt:lpstr>Hate crime</vt:lpstr>
      <vt:lpstr>Invasion of privacy, defamation, and ID theft </vt:lpstr>
      <vt:lpstr>eBay fraud</vt:lpstr>
      <vt:lpstr>Hacking and loss of sensitive data </vt:lpstr>
      <vt:lpstr>Child Abuse Imagery and online grooming</vt:lpstr>
      <vt:lpstr>Childhood, cyberspace and social retreat</vt:lpstr>
      <vt:lpstr>Final Thoughts on Internet and Crime</vt:lpstr>
      <vt:lpstr>Mega Cases and the Public Imagination</vt:lpstr>
      <vt:lpstr>Crime and Social Media</vt:lpstr>
      <vt:lpstr>Summary</vt:lpstr>
      <vt:lpstr>Week 8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The Public</dc:title>
  <dc:creator>Luke Roach</dc:creator>
  <cp:lastModifiedBy>Luke Roach</cp:lastModifiedBy>
  <cp:revision>1</cp:revision>
  <dcterms:created xsi:type="dcterms:W3CDTF">2022-03-22T09:11:08Z</dcterms:created>
  <dcterms:modified xsi:type="dcterms:W3CDTF">2022-03-22T11:44:15Z</dcterms:modified>
</cp:coreProperties>
</file>