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8E7297-DB1F-C54A-BDE0-AB6EF24BB672}" v="11" dt="2021-05-17T20:20:37.9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78"/>
  </p:normalViewPr>
  <p:slideViewPr>
    <p:cSldViewPr snapToGrid="0" snapToObjects="1">
      <p:cViewPr varScale="1">
        <p:scale>
          <a:sx n="90" d="100"/>
          <a:sy n="90" d="100"/>
        </p:scale>
        <p:origin x="232" y="6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gh Joshua Giles (1801675)" userId="53ed4008-136e-4ae4-80ad-ce1449491da0" providerId="ADAL" clId="{828E7297-DB1F-C54A-BDE0-AB6EF24BB672}"/>
    <pc:docChg chg="custSel addSld modSld sldOrd">
      <pc:chgData name="Hugh Joshua Giles (1801675)" userId="53ed4008-136e-4ae4-80ad-ce1449491da0" providerId="ADAL" clId="{828E7297-DB1F-C54A-BDE0-AB6EF24BB672}" dt="2021-05-17T20:20:41.822" v="47" actId="1076"/>
      <pc:docMkLst>
        <pc:docMk/>
      </pc:docMkLst>
      <pc:sldChg chg="addSp delSp modSp mod delAnim modAnim">
        <pc:chgData name="Hugh Joshua Giles (1801675)" userId="53ed4008-136e-4ae4-80ad-ce1449491da0" providerId="ADAL" clId="{828E7297-DB1F-C54A-BDE0-AB6EF24BB672}" dt="2021-05-17T20:02:31.367" v="37" actId="478"/>
        <pc:sldMkLst>
          <pc:docMk/>
          <pc:sldMk cId="1481279290" sldId="256"/>
        </pc:sldMkLst>
        <pc:picChg chg="add del mod">
          <ac:chgData name="Hugh Joshua Giles (1801675)" userId="53ed4008-136e-4ae4-80ad-ce1449491da0" providerId="ADAL" clId="{828E7297-DB1F-C54A-BDE0-AB6EF24BB672}" dt="2021-05-17T20:02:31.367" v="37" actId="478"/>
          <ac:picMkLst>
            <pc:docMk/>
            <pc:sldMk cId="1481279290" sldId="256"/>
            <ac:picMk id="5" creationId="{BF16B2AC-FE2A-3442-9B3D-276E16065403}"/>
          </ac:picMkLst>
        </pc:picChg>
      </pc:sldChg>
      <pc:sldChg chg="addSp modSp mod modAnim">
        <pc:chgData name="Hugh Joshua Giles (1801675)" userId="53ed4008-136e-4ae4-80ad-ce1449491da0" providerId="ADAL" clId="{828E7297-DB1F-C54A-BDE0-AB6EF24BB672}" dt="2021-05-17T20:13:18.987" v="44" actId="1076"/>
        <pc:sldMkLst>
          <pc:docMk/>
          <pc:sldMk cId="202416001" sldId="257"/>
        </pc:sldMkLst>
        <pc:picChg chg="add mod">
          <ac:chgData name="Hugh Joshua Giles (1801675)" userId="53ed4008-136e-4ae4-80ad-ce1449491da0" providerId="ADAL" clId="{828E7297-DB1F-C54A-BDE0-AB6EF24BB672}" dt="2021-05-17T20:13:18.987" v="44" actId="1076"/>
          <ac:picMkLst>
            <pc:docMk/>
            <pc:sldMk cId="202416001" sldId="257"/>
            <ac:picMk id="12" creationId="{28812F8B-7DC7-124C-8321-B342AE2FB98E}"/>
          </ac:picMkLst>
        </pc:picChg>
      </pc:sldChg>
      <pc:sldChg chg="addSp delSp modSp mod delAnim modAnim">
        <pc:chgData name="Hugh Joshua Giles (1801675)" userId="53ed4008-136e-4ae4-80ad-ce1449491da0" providerId="ADAL" clId="{828E7297-DB1F-C54A-BDE0-AB6EF24BB672}" dt="2021-05-17T20:13:32.168" v="45" actId="478"/>
        <pc:sldMkLst>
          <pc:docMk/>
          <pc:sldMk cId="1394169892" sldId="258"/>
        </pc:sldMkLst>
        <pc:picChg chg="add del mod">
          <ac:chgData name="Hugh Joshua Giles (1801675)" userId="53ed4008-136e-4ae4-80ad-ce1449491da0" providerId="ADAL" clId="{828E7297-DB1F-C54A-BDE0-AB6EF24BB672}" dt="2021-05-17T20:03:10.801" v="40" actId="478"/>
          <ac:picMkLst>
            <pc:docMk/>
            <pc:sldMk cId="1394169892" sldId="258"/>
            <ac:picMk id="4" creationId="{506F701E-D96A-4E49-ABCC-12FD0DCF8B11}"/>
          </ac:picMkLst>
        </pc:picChg>
        <pc:picChg chg="add del mod">
          <ac:chgData name="Hugh Joshua Giles (1801675)" userId="53ed4008-136e-4ae4-80ad-ce1449491da0" providerId="ADAL" clId="{828E7297-DB1F-C54A-BDE0-AB6EF24BB672}" dt="2021-05-17T20:13:32.168" v="45" actId="478"/>
          <ac:picMkLst>
            <pc:docMk/>
            <pc:sldMk cId="1394169892" sldId="258"/>
            <ac:picMk id="6" creationId="{5A9C46A2-E6FD-F444-9DE2-CF909661B039}"/>
          </ac:picMkLst>
        </pc:picChg>
      </pc:sldChg>
      <pc:sldChg chg="addSp modSp new mod setBg">
        <pc:chgData name="Hugh Joshua Giles (1801675)" userId="53ed4008-136e-4ae4-80ad-ce1449491da0" providerId="ADAL" clId="{828E7297-DB1F-C54A-BDE0-AB6EF24BB672}" dt="2021-05-17T19:40:57.246" v="34" actId="26606"/>
        <pc:sldMkLst>
          <pc:docMk/>
          <pc:sldMk cId="2030837316" sldId="259"/>
        </pc:sldMkLst>
        <pc:spChg chg="mod">
          <ac:chgData name="Hugh Joshua Giles (1801675)" userId="53ed4008-136e-4ae4-80ad-ce1449491da0" providerId="ADAL" clId="{828E7297-DB1F-C54A-BDE0-AB6EF24BB672}" dt="2021-05-17T19:40:57.246" v="34" actId="26606"/>
          <ac:spMkLst>
            <pc:docMk/>
            <pc:sldMk cId="2030837316" sldId="259"/>
            <ac:spMk id="2" creationId="{78AA1008-63B8-2F44-87C2-D1FD60212F16}"/>
          </ac:spMkLst>
        </pc:spChg>
        <pc:spChg chg="mod">
          <ac:chgData name="Hugh Joshua Giles (1801675)" userId="53ed4008-136e-4ae4-80ad-ce1449491da0" providerId="ADAL" clId="{828E7297-DB1F-C54A-BDE0-AB6EF24BB672}" dt="2021-05-17T19:40:57.246" v="34" actId="26606"/>
          <ac:spMkLst>
            <pc:docMk/>
            <pc:sldMk cId="2030837316" sldId="259"/>
            <ac:spMk id="3" creationId="{1B1FF06F-8338-924D-BB28-56C7521BC8D6}"/>
          </ac:spMkLst>
        </pc:spChg>
        <pc:spChg chg="add">
          <ac:chgData name="Hugh Joshua Giles (1801675)" userId="53ed4008-136e-4ae4-80ad-ce1449491da0" providerId="ADAL" clId="{828E7297-DB1F-C54A-BDE0-AB6EF24BB672}" dt="2021-05-17T19:40:57.246" v="34" actId="26606"/>
          <ac:spMkLst>
            <pc:docMk/>
            <pc:sldMk cId="2030837316" sldId="259"/>
            <ac:spMk id="8" creationId="{0BABF38A-8A0D-492E-BD20-6CF4D46B50BD}"/>
          </ac:spMkLst>
        </pc:spChg>
        <pc:spChg chg="add">
          <ac:chgData name="Hugh Joshua Giles (1801675)" userId="53ed4008-136e-4ae4-80ad-ce1449491da0" providerId="ADAL" clId="{828E7297-DB1F-C54A-BDE0-AB6EF24BB672}" dt="2021-05-17T19:40:57.246" v="34" actId="26606"/>
          <ac:spMkLst>
            <pc:docMk/>
            <pc:sldMk cId="2030837316" sldId="259"/>
            <ac:spMk id="12" creationId="{2D924463-4DB7-437D-85B1-7EE5042DE522}"/>
          </ac:spMkLst>
        </pc:spChg>
        <pc:spChg chg="add">
          <ac:chgData name="Hugh Joshua Giles (1801675)" userId="53ed4008-136e-4ae4-80ad-ce1449491da0" providerId="ADAL" clId="{828E7297-DB1F-C54A-BDE0-AB6EF24BB672}" dt="2021-05-17T19:40:57.246" v="34" actId="26606"/>
          <ac:spMkLst>
            <pc:docMk/>
            <pc:sldMk cId="2030837316" sldId="259"/>
            <ac:spMk id="14" creationId="{4684E975-303E-47A8-B594-8B8635D99CF5}"/>
          </ac:spMkLst>
        </pc:spChg>
        <pc:spChg chg="add">
          <ac:chgData name="Hugh Joshua Giles (1801675)" userId="53ed4008-136e-4ae4-80ad-ce1449491da0" providerId="ADAL" clId="{828E7297-DB1F-C54A-BDE0-AB6EF24BB672}" dt="2021-05-17T19:40:57.246" v="34" actId="26606"/>
          <ac:spMkLst>
            <pc:docMk/>
            <pc:sldMk cId="2030837316" sldId="259"/>
            <ac:spMk id="20" creationId="{5619E882-12EA-4946-A93B-09E6EA13760F}"/>
          </ac:spMkLst>
        </pc:spChg>
        <pc:spChg chg="add">
          <ac:chgData name="Hugh Joshua Giles (1801675)" userId="53ed4008-136e-4ae4-80ad-ce1449491da0" providerId="ADAL" clId="{828E7297-DB1F-C54A-BDE0-AB6EF24BB672}" dt="2021-05-17T19:40:57.246" v="34" actId="26606"/>
          <ac:spMkLst>
            <pc:docMk/>
            <pc:sldMk cId="2030837316" sldId="259"/>
            <ac:spMk id="22" creationId="{C0C5CD6C-C668-4B17-BFAF-532384BCB938}"/>
          </ac:spMkLst>
        </pc:spChg>
        <pc:grpChg chg="add">
          <ac:chgData name="Hugh Joshua Giles (1801675)" userId="53ed4008-136e-4ae4-80ad-ce1449491da0" providerId="ADAL" clId="{828E7297-DB1F-C54A-BDE0-AB6EF24BB672}" dt="2021-05-17T19:40:57.246" v="34" actId="26606"/>
          <ac:grpSpMkLst>
            <pc:docMk/>
            <pc:sldMk cId="2030837316" sldId="259"/>
            <ac:grpSpMk id="16" creationId="{80077833-8B68-4C70-971A-2B043CF0BBEE}"/>
          </ac:grpSpMkLst>
        </pc:grpChg>
        <pc:picChg chg="add">
          <ac:chgData name="Hugh Joshua Giles (1801675)" userId="53ed4008-136e-4ae4-80ad-ce1449491da0" providerId="ADAL" clId="{828E7297-DB1F-C54A-BDE0-AB6EF24BB672}" dt="2021-05-17T19:40:57.246" v="34" actId="26606"/>
          <ac:picMkLst>
            <pc:docMk/>
            <pc:sldMk cId="2030837316" sldId="259"/>
            <ac:picMk id="10" creationId="{BC526B7A-4801-4FD1-95C8-03AF22629E87}"/>
          </ac:picMkLst>
        </pc:picChg>
      </pc:sldChg>
      <pc:sldChg chg="add">
        <pc:chgData name="Hugh Joshua Giles (1801675)" userId="53ed4008-136e-4ae4-80ad-ce1449491da0" providerId="ADAL" clId="{828E7297-DB1F-C54A-BDE0-AB6EF24BB672}" dt="2021-05-17T19:39:06.429" v="16"/>
        <pc:sldMkLst>
          <pc:docMk/>
          <pc:sldMk cId="2159245412" sldId="260"/>
        </pc:sldMkLst>
      </pc:sldChg>
      <pc:sldChg chg="addSp modSp add mod ord modAnim">
        <pc:chgData name="Hugh Joshua Giles (1801675)" userId="53ed4008-136e-4ae4-80ad-ce1449491da0" providerId="ADAL" clId="{828E7297-DB1F-C54A-BDE0-AB6EF24BB672}" dt="2021-05-17T20:20:41.822" v="47" actId="1076"/>
        <pc:sldMkLst>
          <pc:docMk/>
          <pc:sldMk cId="1849059253" sldId="261"/>
        </pc:sldMkLst>
        <pc:spChg chg="mod">
          <ac:chgData name="Hugh Joshua Giles (1801675)" userId="53ed4008-136e-4ae4-80ad-ce1449491da0" providerId="ADAL" clId="{828E7297-DB1F-C54A-BDE0-AB6EF24BB672}" dt="2021-05-17T19:40:43.150" v="33" actId="1076"/>
          <ac:spMkLst>
            <pc:docMk/>
            <pc:sldMk cId="1849059253" sldId="261"/>
            <ac:spMk id="5" creationId="{98AF62F5-0ED4-4C44-A399-439209FCB6A0}"/>
          </ac:spMkLst>
        </pc:spChg>
        <pc:spChg chg="mod">
          <ac:chgData name="Hugh Joshua Giles (1801675)" userId="53ed4008-136e-4ae4-80ad-ce1449491da0" providerId="ADAL" clId="{828E7297-DB1F-C54A-BDE0-AB6EF24BB672}" dt="2021-05-17T19:39:17.124" v="18" actId="27636"/>
          <ac:spMkLst>
            <pc:docMk/>
            <pc:sldMk cId="1849059253" sldId="261"/>
            <ac:spMk id="6" creationId="{9001712F-EEE6-D042-9015-743D44D69A61}"/>
          </ac:spMkLst>
        </pc:spChg>
        <pc:picChg chg="add mod">
          <ac:chgData name="Hugh Joshua Giles (1801675)" userId="53ed4008-136e-4ae4-80ad-ce1449491da0" providerId="ADAL" clId="{828E7297-DB1F-C54A-BDE0-AB6EF24BB672}" dt="2021-05-17T20:20:41.822" v="47" actId="1076"/>
          <ac:picMkLst>
            <pc:docMk/>
            <pc:sldMk cId="1849059253" sldId="261"/>
            <ac:picMk id="2" creationId="{FB0B90DE-3C3B-AA44-9378-A41E58A90B6A}"/>
          </ac:picMkLst>
        </pc:picChg>
      </pc:sldChg>
      <pc:sldChg chg="modSp add mod">
        <pc:chgData name="Hugh Joshua Giles (1801675)" userId="53ed4008-136e-4ae4-80ad-ce1449491da0" providerId="ADAL" clId="{828E7297-DB1F-C54A-BDE0-AB6EF24BB672}" dt="2021-05-17T19:40:36.134" v="32" actId="1076"/>
        <pc:sldMkLst>
          <pc:docMk/>
          <pc:sldMk cId="3287271655" sldId="262"/>
        </pc:sldMkLst>
        <pc:spChg chg="mod">
          <ac:chgData name="Hugh Joshua Giles (1801675)" userId="53ed4008-136e-4ae4-80ad-ce1449491da0" providerId="ADAL" clId="{828E7297-DB1F-C54A-BDE0-AB6EF24BB672}" dt="2021-05-17T19:40:36.134" v="32" actId="1076"/>
          <ac:spMkLst>
            <pc:docMk/>
            <pc:sldMk cId="3287271655" sldId="262"/>
            <ac:spMk id="3" creationId="{2683FFA5-576A-9A49-86C8-5ADA8B9DFE83}"/>
          </ac:spMkLst>
        </pc:spChg>
        <pc:spChg chg="mod">
          <ac:chgData name="Hugh Joshua Giles (1801675)" userId="53ed4008-136e-4ae4-80ad-ce1449491da0" providerId="ADAL" clId="{828E7297-DB1F-C54A-BDE0-AB6EF24BB672}" dt="2021-05-17T19:39:28.017" v="21" actId="27636"/>
          <ac:spMkLst>
            <pc:docMk/>
            <pc:sldMk cId="3287271655" sldId="262"/>
            <ac:spMk id="4" creationId="{F3EB2EC5-75EA-FE4D-93DA-33A9F8B8890D}"/>
          </ac:spMkLst>
        </pc:spChg>
      </pc:sldChg>
      <pc:sldChg chg="delSp modSp add mod setBg delDesignElem">
        <pc:chgData name="Hugh Joshua Giles (1801675)" userId="53ed4008-136e-4ae4-80ad-ce1449491da0" providerId="ADAL" clId="{828E7297-DB1F-C54A-BDE0-AB6EF24BB672}" dt="2021-05-17T19:40:23.786" v="30" actId="404"/>
        <pc:sldMkLst>
          <pc:docMk/>
          <pc:sldMk cId="3205036764" sldId="263"/>
        </pc:sldMkLst>
        <pc:spChg chg="mod">
          <ac:chgData name="Hugh Joshua Giles (1801675)" userId="53ed4008-136e-4ae4-80ad-ce1449491da0" providerId="ADAL" clId="{828E7297-DB1F-C54A-BDE0-AB6EF24BB672}" dt="2021-05-17T19:40:23.786" v="30" actId="404"/>
          <ac:spMkLst>
            <pc:docMk/>
            <pc:sldMk cId="3205036764" sldId="263"/>
            <ac:spMk id="2" creationId="{6F95540B-7DA1-8242-B15C-4117E3870F9C}"/>
          </ac:spMkLst>
        </pc:spChg>
        <pc:spChg chg="del">
          <ac:chgData name="Hugh Joshua Giles (1801675)" userId="53ed4008-136e-4ae4-80ad-ce1449491da0" providerId="ADAL" clId="{828E7297-DB1F-C54A-BDE0-AB6EF24BB672}" dt="2021-05-17T19:39:44.004" v="24"/>
          <ac:spMkLst>
            <pc:docMk/>
            <pc:sldMk cId="3205036764" sldId="263"/>
            <ac:spMk id="70" creationId="{2957367F-0D64-42F0-A033-660B417FE3F5}"/>
          </ac:spMkLst>
        </pc:spChg>
        <pc:spChg chg="mod">
          <ac:chgData name="Hugh Joshua Giles (1801675)" userId="53ed4008-136e-4ae4-80ad-ce1449491da0" providerId="ADAL" clId="{828E7297-DB1F-C54A-BDE0-AB6EF24BB672}" dt="2021-05-17T19:39:44.250" v="25" actId="27636"/>
          <ac:spMkLst>
            <pc:docMk/>
            <pc:sldMk cId="3205036764" sldId="263"/>
            <ac:spMk id="71" creationId="{CBEB6265-D327-CA43-B9AC-A0DC0A27932A}"/>
          </ac:spMkLst>
        </pc:spChg>
        <pc:grpChg chg="del">
          <ac:chgData name="Hugh Joshua Giles (1801675)" userId="53ed4008-136e-4ae4-80ad-ce1449491da0" providerId="ADAL" clId="{828E7297-DB1F-C54A-BDE0-AB6EF24BB672}" dt="2021-05-17T19:39:44.004" v="24"/>
          <ac:grpSpMkLst>
            <pc:docMk/>
            <pc:sldMk cId="3205036764" sldId="263"/>
            <ac:grpSpMk id="34" creationId="{E10C7CFA-FC7F-479C-9026-39109C0B5967}"/>
          </ac:grpSpMkLst>
        </pc:grpChg>
        <pc:grpChg chg="del">
          <ac:chgData name="Hugh Joshua Giles (1801675)" userId="53ed4008-136e-4ae4-80ad-ce1449491da0" providerId="ADAL" clId="{828E7297-DB1F-C54A-BDE0-AB6EF24BB672}" dt="2021-05-17T19:39:44.004" v="24"/>
          <ac:grpSpMkLst>
            <pc:docMk/>
            <pc:sldMk cId="3205036764" sldId="263"/>
            <ac:grpSpMk id="41" creationId="{A74C980A-5321-4E88-B6F7-572A3327E3C8}"/>
          </ac:grpSpMkLst>
        </pc:grpChg>
        <pc:grpChg chg="del">
          <ac:chgData name="Hugh Joshua Giles (1801675)" userId="53ed4008-136e-4ae4-80ad-ce1449491da0" providerId="ADAL" clId="{828E7297-DB1F-C54A-BDE0-AB6EF24BB672}" dt="2021-05-17T19:39:44.004" v="24"/>
          <ac:grpSpMkLst>
            <pc:docMk/>
            <pc:sldMk cId="3205036764" sldId="263"/>
            <ac:grpSpMk id="63" creationId="{AE19E2D2-078B-459F-A431-2037B063FDF3}"/>
          </ac:grpSpMkLst>
        </pc:grpChg>
        <pc:grpChg chg="del">
          <ac:chgData name="Hugh Joshua Giles (1801675)" userId="53ed4008-136e-4ae4-80ad-ce1449491da0" providerId="ADAL" clId="{828E7297-DB1F-C54A-BDE0-AB6EF24BB672}" dt="2021-05-17T19:39:44.004" v="24"/>
          <ac:grpSpMkLst>
            <pc:docMk/>
            <pc:sldMk cId="3205036764" sldId="263"/>
            <ac:grpSpMk id="64" creationId="{0A1FAD6E-B62A-435F-B914-503F8B950123}"/>
          </ac:grpSpMkLst>
        </pc:grpChg>
      </pc:sldChg>
      <pc:sldChg chg="add ord">
        <pc:chgData name="Hugh Joshua Giles (1801675)" userId="53ed4008-136e-4ae4-80ad-ce1449491da0" providerId="ADAL" clId="{828E7297-DB1F-C54A-BDE0-AB6EF24BB672}" dt="2021-05-17T19:39:57.794" v="27" actId="20578"/>
        <pc:sldMkLst>
          <pc:docMk/>
          <pc:sldMk cId="2075535350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5/17/21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95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5/17/21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658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202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5/17/21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252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5/17/21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309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5/17/21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398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5/17/21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219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5/17/21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56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5/17/21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964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21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5/17/21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664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5/17/21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361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01" r:id="rId7"/>
    <p:sldLayoutId id="2147483702" r:id="rId8"/>
    <p:sldLayoutId id="2147483703" r:id="rId9"/>
    <p:sldLayoutId id="2147483704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 descr="Earth floating in space">
            <a:extLst>
              <a:ext uri="{FF2B5EF4-FFF2-40B4-BE49-F238E27FC236}">
                <a16:creationId xmlns:a16="http://schemas.microsoft.com/office/drawing/2014/main" id="{7907C78D-3FAB-4244-82D8-0ADD1FCBD3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-1" b="6244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62C70E-428D-2348-8FE8-7C043BEEC2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GB" sz="5200" dirty="0" err="1">
                <a:solidFill>
                  <a:srgbClr val="FFFFFF"/>
                </a:solidFill>
              </a:rPr>
              <a:t>Theori</a:t>
            </a:r>
            <a:r>
              <a:rPr lang="en-GB" sz="5200" dirty="0">
                <a:solidFill>
                  <a:srgbClr val="FFFFFF"/>
                </a:solidFill>
              </a:rPr>
              <a:t> a Pedagogy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03CE92-7453-A749-A8C1-0B329CD3FE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Thomas Joshua Hugh Giles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1801675</a:t>
            </a:r>
          </a:p>
          <a:p>
            <a:r>
              <a:rPr lang="en-GB" sz="2400" dirty="0">
                <a:solidFill>
                  <a:schemeClr val="bg1"/>
                </a:solidFill>
              </a:rPr>
              <a:t>ECES5010</a:t>
            </a:r>
          </a:p>
          <a:p>
            <a:endParaRPr lang="en-GB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12792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03ADEB-9531-4C75-AFD5-CCC6DE5BC44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60000"/>
          </a:blip>
          <a:srcRect r="-1" b="24995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B9632603-447F-4389-863D-9820DB991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54F4BB5-9639-4525-A748-2B2D8FDB1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6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4D9AF55E-83EF-4A42-A236-590299A7B9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15BE484-00D8-CB47-9D68-74B330A49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744909"/>
            <a:ext cx="10190071" cy="31458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 err="1">
                <a:solidFill>
                  <a:srgbClr val="FFFFFF"/>
                </a:solidFill>
              </a:rPr>
              <a:t>Arfer</a:t>
            </a:r>
            <a:r>
              <a:rPr lang="en-US" sz="5200" dirty="0">
                <a:solidFill>
                  <a:srgbClr val="FFFFFF"/>
                </a:solidFill>
              </a:rPr>
              <a:t> </a:t>
            </a:r>
            <a:r>
              <a:rPr lang="en-US" sz="5200" dirty="0" err="1">
                <a:solidFill>
                  <a:srgbClr val="FFFFFF"/>
                </a:solidFill>
              </a:rPr>
              <a:t>gorau</a:t>
            </a:r>
            <a:r>
              <a:rPr lang="en-US" sz="5200" dirty="0">
                <a:solidFill>
                  <a:srgbClr val="FFFFFF"/>
                </a:solidFill>
              </a:rPr>
              <a:t> </a:t>
            </a:r>
            <a:r>
              <a:rPr lang="en-US" sz="5200" dirty="0" err="1">
                <a:solidFill>
                  <a:srgbClr val="FFFFFF"/>
                </a:solidFill>
              </a:rPr>
              <a:t>yn</a:t>
            </a:r>
            <a:r>
              <a:rPr lang="en-US" sz="5200" dirty="0">
                <a:solidFill>
                  <a:srgbClr val="FFFFFF"/>
                </a:solidFill>
              </a:rPr>
              <a:t> </a:t>
            </a:r>
            <a:r>
              <a:rPr lang="en-US" sz="5200" dirty="0" err="1">
                <a:solidFill>
                  <a:srgbClr val="FFFFFF"/>
                </a:solidFill>
              </a:rPr>
              <a:t>ymwneud</a:t>
            </a:r>
            <a:r>
              <a:rPr lang="en-US" sz="5200" dirty="0">
                <a:solidFill>
                  <a:srgbClr val="FFFFFF"/>
                </a:solidFill>
              </a:rPr>
              <a:t> ag </a:t>
            </a:r>
            <a:r>
              <a:rPr lang="en-US" sz="5200" dirty="0" err="1">
                <a:solidFill>
                  <a:srgbClr val="FFFFFF"/>
                </a:solidFill>
              </a:rPr>
              <a:t>addysgu</a:t>
            </a:r>
            <a:r>
              <a:rPr lang="en-US" sz="5200" dirty="0">
                <a:solidFill>
                  <a:srgbClr val="FFFFFF"/>
                </a:solidFill>
              </a:rPr>
              <a:t> </a:t>
            </a:r>
            <a:r>
              <a:rPr lang="en-US" sz="5200" dirty="0" err="1">
                <a:solidFill>
                  <a:srgbClr val="FFFFFF"/>
                </a:solidFill>
              </a:rPr>
              <a:t>Cymraeg</a:t>
            </a:r>
            <a:r>
              <a:rPr lang="en-US" sz="5200" dirty="0">
                <a:solidFill>
                  <a:srgbClr val="FFFFFF"/>
                </a:solidFill>
              </a:rPr>
              <a:t> </a:t>
            </a:r>
            <a:r>
              <a:rPr lang="en-US" sz="5200" dirty="0" err="1">
                <a:solidFill>
                  <a:srgbClr val="FFFFFF"/>
                </a:solidFill>
              </a:rPr>
              <a:t>mewn</a:t>
            </a:r>
            <a:r>
              <a:rPr lang="en-US" sz="5200" dirty="0">
                <a:solidFill>
                  <a:srgbClr val="FFFFFF"/>
                </a:solidFill>
              </a:rPr>
              <a:t> </a:t>
            </a:r>
            <a:r>
              <a:rPr lang="en-US" sz="5200" dirty="0" err="1">
                <a:solidFill>
                  <a:srgbClr val="FFFFFF"/>
                </a:solidFill>
              </a:rPr>
              <a:t>ysgolion</a:t>
            </a:r>
            <a:r>
              <a:rPr lang="en-US" sz="5200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959BF7-DA30-7045-991A-F6BF18673B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8708" y="4069780"/>
            <a:ext cx="9781327" cy="20566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200" dirty="0" err="1">
                <a:solidFill>
                  <a:srgbClr val="FFFFFF"/>
                </a:solidFill>
              </a:rPr>
              <a:t>Canu</a:t>
            </a:r>
            <a:endParaRPr lang="en-US" sz="2200" dirty="0">
              <a:solidFill>
                <a:srgbClr val="FFFFFF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200" dirty="0" err="1">
                <a:solidFill>
                  <a:srgbClr val="FFFFFF"/>
                </a:solidFill>
              </a:rPr>
              <a:t>Rhigymau</a:t>
            </a:r>
            <a:endParaRPr lang="en-US" sz="2200" dirty="0">
              <a:solidFill>
                <a:srgbClr val="FFFFFF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200" dirty="0" err="1">
                <a:solidFill>
                  <a:srgbClr val="FFFFFF"/>
                </a:solidFill>
              </a:rPr>
              <a:t>Cyfarwyddiadau</a:t>
            </a:r>
            <a:r>
              <a:rPr lang="en-US" sz="2200" dirty="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12" name="Audio Recording 17 May 2021 at 21:12:58" descr="Audio Recording 17 May 2021 at 21:12:58">
            <a:hlinkClick r:id="" action="ppaction://media"/>
            <a:extLst>
              <a:ext uri="{FF2B5EF4-FFF2-40B4-BE49-F238E27FC236}">
                <a16:creationId xmlns:a16="http://schemas.microsoft.com/office/drawing/2014/main" id="{28812F8B-7DC7-124C-8321-B342AE2FB9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2308" y="73160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41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44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B84DD9-ABBA-45C2-9244-C18ED2DFB5A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t="5485" r="-1" b="4148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B9632603-447F-4389-863D-9820DB991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6951981" y="0"/>
            <a:ext cx="5236971" cy="6858001"/>
            <a:chOff x="6951981" y="0"/>
            <a:chExt cx="5236971" cy="6858001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354F4BB5-9639-4525-A748-2B2D8FDB1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6951981" y="692703"/>
              <a:ext cx="5236971" cy="6165298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4D9AF55E-83EF-4A42-A236-590299A7B9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alphaModFix amt="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16200000" flipH="1">
              <a:off x="7618603" y="-373126"/>
              <a:ext cx="4197223" cy="494347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CC8567-6F76-E741-9E89-54C2959B9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744909"/>
            <a:ext cx="10190071" cy="31458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Theorists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1B3B03-F0E5-B947-939A-9B16325E0A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8708" y="4069780"/>
            <a:ext cx="9781327" cy="20566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Skinner-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Dadleuodd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ef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oherwydd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mae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o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meddwl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plant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dysgu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iaith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seiliedig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egwyddorion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atgyfnerthu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ymddygiad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trwy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cysylltu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geiriau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gyda’r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ystyron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</a:t>
            </a:r>
          </a:p>
          <a:p>
            <a:pPr algn="ctr"/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enghraifft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pan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fydd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plentyn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dweud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llaeth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’ a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bydd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fam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gwenu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ac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rhoi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llaeth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iddi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bydd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canlyniad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ir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plenty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hapus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,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gan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gwella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datblygiad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iaith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plentyn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pPr algn="ctr"/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Ond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dadleuodd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Noam Chomsky, ‘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fydd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plant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byth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caffael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yr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offer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sydd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eu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hangen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gyfer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prosesu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nifer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o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frawddegau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os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oedd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mecanwaith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caffael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iaith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dibynnu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fewnbwn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iaith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1400" dirty="0" err="1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unig</a:t>
            </a:r>
            <a:r>
              <a:rPr lang="en-US" sz="1400" dirty="0">
                <a:solidFill>
                  <a:srgbClr val="FFFFF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’.</a:t>
            </a:r>
          </a:p>
        </p:txBody>
      </p:sp>
    </p:spTree>
    <p:extLst>
      <p:ext uri="{BB962C8B-B14F-4D97-AF65-F5344CB8AC3E}">
        <p14:creationId xmlns:p14="http://schemas.microsoft.com/office/powerpoint/2010/main" val="1394169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84E975-303E-47A8-B594-8B8635D99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19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0077833-8B68-4C70-971A-2B043CF0B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"/>
            <a:ext cx="5236971" cy="6858000"/>
            <a:chOff x="20829" y="1"/>
            <a:chExt cx="5236971" cy="6857999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71963C11-A5F2-44E2-971E-CC01E2263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B123F466-27B2-48C0-840E-F3AD889CC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619E882-12EA-4946-A93B-09E6EA137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0C5CD6C-C668-4B17-BFAF-532384BCB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A1008-63B8-2F44-87C2-D1FD60212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1" y="1219200"/>
            <a:ext cx="4876800" cy="4495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Cyfeiriadau 	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1FF06F-8338-924D-BB28-56C7521BC8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56426" y="4074784"/>
            <a:ext cx="4616374" cy="17164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 sz="700">
                <a:solidFill>
                  <a:schemeClr val="tx1"/>
                </a:solidFill>
              </a:rPr>
              <a:t>Weather, L., Finance, P., Sport, W., Kids, F. and Drink, F., 2018. </a:t>
            </a:r>
            <a:r>
              <a:rPr lang="en-US" sz="700" i="1">
                <a:solidFill>
                  <a:schemeClr val="tx1"/>
                </a:solidFill>
              </a:rPr>
              <a:t>Innovative project helps pupils in Llanelli learn Welsh through song</a:t>
            </a:r>
            <a:r>
              <a:rPr lang="en-US" sz="700">
                <a:solidFill>
                  <a:schemeClr val="tx1"/>
                </a:solidFill>
              </a:rPr>
              <a:t>. [online] Wales247.co.uk. Available at: &lt;https://www.wales247.co.uk/innovative-project-helps-pupils-in-llanelli-learn-welsh-through-song&gt; [Accessed 16 May 2021].</a:t>
            </a:r>
          </a:p>
          <a:p>
            <a:pPr algn="r">
              <a:lnSpc>
                <a:spcPct val="100000"/>
              </a:lnSpc>
            </a:pPr>
            <a:r>
              <a:rPr lang="en-US" sz="700">
                <a:solidFill>
                  <a:schemeClr val="tx1"/>
                </a:solidFill>
              </a:rPr>
              <a:t>WalesOnline. 2013. </a:t>
            </a:r>
            <a:r>
              <a:rPr lang="en-US" sz="700" i="1">
                <a:solidFill>
                  <a:schemeClr val="tx1"/>
                </a:solidFill>
              </a:rPr>
              <a:t>How nursery rhymes can help children learn</a:t>
            </a:r>
            <a:r>
              <a:rPr lang="en-US" sz="700">
                <a:solidFill>
                  <a:schemeClr val="tx1"/>
                </a:solidFill>
              </a:rPr>
              <a:t>. [online] Available at: &lt;https://www.walesonline.co.uk/news/local-news/how-nursery-rhymes-can-help-1804632&gt; [Accessed 16 May 2021].</a:t>
            </a:r>
          </a:p>
          <a:p>
            <a:pPr algn="r">
              <a:lnSpc>
                <a:spcPct val="100000"/>
              </a:lnSpc>
            </a:pPr>
            <a:r>
              <a:rPr lang="en-US" sz="700">
                <a:solidFill>
                  <a:schemeClr val="tx1"/>
                </a:solidFill>
              </a:rPr>
              <a:t>Estyn.gov.wales. 2019. </a:t>
            </a:r>
            <a:r>
              <a:rPr lang="en-US" sz="700" i="1">
                <a:solidFill>
                  <a:schemeClr val="tx1"/>
                </a:solidFill>
              </a:rPr>
              <a:t>Improving teaching and learning | Estyn</a:t>
            </a:r>
            <a:r>
              <a:rPr lang="en-US" sz="700">
                <a:solidFill>
                  <a:schemeClr val="tx1"/>
                </a:solidFill>
              </a:rPr>
              <a:t>. [online] Available at: &lt;https://www.estyn.gov.wales/effective-practice/improving-teaching-and-learning&gt; [Accessed 16 May 2021].</a:t>
            </a:r>
          </a:p>
          <a:p>
            <a:pPr algn="r">
              <a:lnSpc>
                <a:spcPct val="100000"/>
              </a:lnSpc>
            </a:pPr>
            <a:r>
              <a:rPr lang="en-US" sz="700">
                <a:solidFill>
                  <a:schemeClr val="tx1"/>
                </a:solidFill>
              </a:rPr>
              <a:t>Jolly Learning. 2018. </a:t>
            </a:r>
            <a:r>
              <a:rPr lang="en-US" sz="700" i="1">
                <a:solidFill>
                  <a:schemeClr val="tx1"/>
                </a:solidFill>
              </a:rPr>
              <a:t>Phonics Resources Archives — Jolly Learning</a:t>
            </a:r>
            <a:r>
              <a:rPr lang="en-US" sz="700">
                <a:solidFill>
                  <a:schemeClr val="tx1"/>
                </a:solidFill>
              </a:rPr>
              <a:t>. [online] Available at: &lt;https://www.jollylearning.co.uk/product-category/uk-shop/phonics-resources/&gt; [Accessed 17 May 2021].</a:t>
            </a:r>
          </a:p>
          <a:p>
            <a:pPr algn="r">
              <a:lnSpc>
                <a:spcPct val="100000"/>
              </a:lnSpc>
            </a:pPr>
            <a:endParaRPr lang="en-US" sz="7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8373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8601A-7BCB-8B4E-A7C8-8D89DC67ABF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Seminar </a:t>
            </a:r>
            <a:r>
              <a:rPr lang="en-GB" dirty="0" err="1"/>
              <a:t>Academaidd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6CEE62-C9F6-0C41-8A15-E1580F87CD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Thomas Joshua Hugh Giles</a:t>
            </a:r>
          </a:p>
          <a:p>
            <a:r>
              <a:rPr lang="en-GB" dirty="0"/>
              <a:t>1801675</a:t>
            </a:r>
          </a:p>
          <a:p>
            <a:r>
              <a:rPr lang="en-GB" dirty="0"/>
              <a:t>ECES5010</a:t>
            </a:r>
          </a:p>
        </p:txBody>
      </p:sp>
    </p:spTree>
    <p:extLst>
      <p:ext uri="{BB962C8B-B14F-4D97-AF65-F5344CB8AC3E}">
        <p14:creationId xmlns:p14="http://schemas.microsoft.com/office/powerpoint/2010/main" val="2159245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A9812E-231B-9F4E-B52F-D649C134C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Datblygiad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or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iaith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Cymraeg	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8AF62F5-0ED4-4C44-A399-439209FCB6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8758" y="1825625"/>
            <a:ext cx="6269591" cy="2382651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Cymraeg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cynnar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550-800, Cymraeg hen 800-1100,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rhwng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chweched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canrif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deuddeg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ganrif</a:t>
            </a:r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Cymraeg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ganol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1000-1536,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01712F-EEE6-D042-9015-743D44D69A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Cymraeg modern 1536-canol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yr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ugeinfed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ganrif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Cymraeg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Gyfoes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1960 -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ymlaen</a:t>
            </a:r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2" name="Audio Recording 17 May 2021 at 21:20:37" descr="Audio Recording 17 May 2021 at 21:20:37">
            <a:hlinkClick r:id="" action="ppaction://media"/>
            <a:extLst>
              <a:ext uri="{FF2B5EF4-FFF2-40B4-BE49-F238E27FC236}">
                <a16:creationId xmlns:a16="http://schemas.microsoft.com/office/drawing/2014/main" id="{FB0B90DE-3C3B-AA44-9378-A41E58A90B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6062" y="21574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059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11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36912-AFAF-004D-9A06-00FF1A0AC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Manteision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ac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Anfanteision</a:t>
            </a:r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3FFA5-576A-9A49-86C8-5ADA8B9DFE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3894" y="1833739"/>
            <a:ext cx="6269591" cy="2382651"/>
          </a:xfrm>
        </p:spPr>
        <p:txBody>
          <a:bodyPr>
            <a:normAutofit fontScale="77500" lnSpcReduction="20000"/>
          </a:bodyPr>
          <a:lstStyle/>
          <a:p>
            <a:r>
              <a:rPr lang="en-GB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Manteision</a:t>
            </a:r>
            <a:endParaRPr lang="en-GB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Mantais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academaidd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blant</a:t>
            </a:r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Gwneud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teithio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haws ac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fwy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pleserus</a:t>
            </a:r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Mwy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o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siawns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i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gael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swydd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dyfodol</a:t>
            </a:r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EB2EC5-75EA-FE4D-93DA-33A9F8B8890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u="sng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Anfanteision</a:t>
            </a:r>
            <a:endParaRPr lang="en-GB" u="sng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Gall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arwain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at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sgiliau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lafar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unigolyn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ddwyieithog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fod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wannach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gyffredinol</a:t>
            </a:r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Roedd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ymddangos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bod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geirfaoedd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ychydig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llai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na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geirfaoedd</a:t>
            </a:r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uniaith</a:t>
            </a:r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72716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5540B-7DA1-8242-B15C-4117E3870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sz="3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Polisiau</a:t>
            </a:r>
            <a:r>
              <a:rPr lang="en-US" sz="3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sz="32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dwyieithrwdd</a:t>
            </a:r>
            <a:endParaRPr lang="en-US" sz="32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CBEB6265-D327-CA43-B9AC-A0DC0A2793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18447" y="797595"/>
            <a:ext cx="6281873" cy="1812876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Deddf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Iaith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Gymraeg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gyntaf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ym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1967.</a:t>
            </a:r>
          </a:p>
          <a:p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Cyflwynodd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canlyniadau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Census 2011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gyfle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gael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sgyrsiau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ail-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werthuso'r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dyfodol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yr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ydym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am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ei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weld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ar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gyfer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yr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iaith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Mae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rhaid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pethau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US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newid</a:t>
            </a:r>
            <a:endParaRPr lang="en-US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6" name="Content Placeholder 5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2ACFB42C-EE9B-4E4C-86EA-F98149067AC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406" r="-1" b="-1"/>
          <a:stretch/>
        </p:blipFill>
        <p:spPr>
          <a:xfrm>
            <a:off x="5115908" y="3100159"/>
            <a:ext cx="6274561" cy="2957451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205036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29E88-F9F1-3F48-B662-52B5851FA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Cyfeiriadau</a:t>
            </a:r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2EA18-08E1-3243-805B-737161E61F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868975"/>
          </a:xfrm>
        </p:spPr>
        <p:txBody>
          <a:bodyPr>
            <a:normAutofit fontScale="25000" lnSpcReduction="20000"/>
          </a:bodyPr>
          <a:lstStyle/>
          <a:p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Acen.co.uk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2010. </a:t>
            </a:r>
            <a:r>
              <a:rPr lang="en-GB" sz="37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History of the Welsh Language | </a:t>
            </a:r>
            <a:r>
              <a:rPr lang="en-GB" sz="3700" i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Acen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[online] Available at: &lt;http://</a:t>
            </a:r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acen.co.uk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/the-welsh-language/history-of-the-welsh-language/&gt; [Accessed 15 May 2021].</a:t>
            </a:r>
          </a:p>
          <a:p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Unuhi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Bilingual Books. 2019. </a:t>
            </a:r>
            <a:r>
              <a:rPr lang="en-GB" sz="37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10 Benefits of Being Bilingual | </a:t>
            </a:r>
            <a:r>
              <a:rPr lang="en-GB" sz="3700" i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Unuhi</a:t>
            </a:r>
            <a:r>
              <a:rPr lang="en-GB" sz="37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Bilingual Books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[online] Available at: &lt;https://</a:t>
            </a:r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unuhi.com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/10-benefits-of-being-bilingual/&gt; [Accessed 15 May 2021].</a:t>
            </a:r>
          </a:p>
          <a:p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FutureLearn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2012. </a:t>
            </a:r>
            <a:r>
              <a:rPr lang="en-GB" sz="37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Cognitive benefits of being bilingual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[online] Available at: &lt;https://</a:t>
            </a:r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www.futurelearn.com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/info/courses/multilingual-practices/0/steps/22658&gt; [Accessed 17 May 2021].</a:t>
            </a:r>
          </a:p>
          <a:p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Grosjean F.  Bilingual: Life and </a:t>
            </a:r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Reality.Harvard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University Press, 2010</a:t>
            </a:r>
          </a:p>
          <a:p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Omniglot.com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2015. </a:t>
            </a:r>
            <a:r>
              <a:rPr lang="en-GB" sz="3700" i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Key Advantages and Disadvantages of Being Bilingual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[online] Available at: &lt;https://</a:t>
            </a:r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omniglot.com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/language/articles/</a:t>
            </a:r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bilingualadvantages.htm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&gt; [Accessed 16 May 2021].</a:t>
            </a:r>
          </a:p>
          <a:p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Gov.wales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 2017. [online] Available at: &lt;https://</a:t>
            </a:r>
            <a:r>
              <a:rPr lang="en-GB" sz="37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gov.wales</a:t>
            </a:r>
            <a:r>
              <a:rPr lang="en-GB" sz="37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/sites/default/files/publications/2018-12/cymraeg-2050-welsh-language-strategy.pdf&gt; [Accessed 16 May 2021].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412765-B10F-5541-863F-E57833CC649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535350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AnalogousFromRegularSeedRightStep">
      <a:dk1>
        <a:srgbClr val="000000"/>
      </a:dk1>
      <a:lt1>
        <a:srgbClr val="FFFFFF"/>
      </a:lt1>
      <a:dk2>
        <a:srgbClr val="1B2130"/>
      </a:dk2>
      <a:lt2>
        <a:srgbClr val="F3F0F1"/>
      </a:lt2>
      <a:accent1>
        <a:srgbClr val="45B0A6"/>
      </a:accent1>
      <a:accent2>
        <a:srgbClr val="3B8BB1"/>
      </a:accent2>
      <a:accent3>
        <a:srgbClr val="4D6CC3"/>
      </a:accent3>
      <a:accent4>
        <a:srgbClr val="4F3DB2"/>
      </a:accent4>
      <a:accent5>
        <a:srgbClr val="904DC3"/>
      </a:accent5>
      <a:accent6>
        <a:srgbClr val="B03BB1"/>
      </a:accent6>
      <a:hlink>
        <a:srgbClr val="BF3F4C"/>
      </a:hlink>
      <a:folHlink>
        <a:srgbClr val="7F7F7F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666</Words>
  <Application>Microsoft Macintosh PowerPoint</Application>
  <PresentationFormat>Widescreen</PresentationFormat>
  <Paragraphs>44</Paragraphs>
  <Slides>9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Avenir Next LT Pro</vt:lpstr>
      <vt:lpstr>AvenirNext LT Pro Medium</vt:lpstr>
      <vt:lpstr>Sabon Next LT</vt:lpstr>
      <vt:lpstr>Verdana</vt:lpstr>
      <vt:lpstr>DappledVTI</vt:lpstr>
      <vt:lpstr>Theori a Pedagogy</vt:lpstr>
      <vt:lpstr>Arfer gorau yn ymwneud ag addysgu Cymraeg mewn ysgolion.</vt:lpstr>
      <vt:lpstr>Theorists </vt:lpstr>
      <vt:lpstr>Cyfeiriadau  </vt:lpstr>
      <vt:lpstr>Seminar Academaidd</vt:lpstr>
      <vt:lpstr>Datblygiad or iaith Cymraeg </vt:lpstr>
      <vt:lpstr>Manteision ac Anfanteision</vt:lpstr>
      <vt:lpstr>Polisiau dwyieithrwdd</vt:lpstr>
      <vt:lpstr>Cyfeiriadau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 a Pedagogy</dc:title>
  <dc:creator>Hugh Joshua Giles (1801675)</dc:creator>
  <cp:lastModifiedBy>Hugh Joshua Giles (1801675)</cp:lastModifiedBy>
  <cp:revision>4</cp:revision>
  <dcterms:created xsi:type="dcterms:W3CDTF">2021-05-17T18:51:16Z</dcterms:created>
  <dcterms:modified xsi:type="dcterms:W3CDTF">2021-05-17T20:21:08Z</dcterms:modified>
</cp:coreProperties>
</file>