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8" r:id="rId3"/>
    <p:sldId id="275" r:id="rId4"/>
    <p:sldId id="271" r:id="rId5"/>
    <p:sldId id="274" r:id="rId6"/>
    <p:sldId id="282" r:id="rId7"/>
    <p:sldId id="283" r:id="rId8"/>
    <p:sldId id="285" r:id="rId9"/>
    <p:sldId id="284" r:id="rId10"/>
    <p:sldId id="289" r:id="rId11"/>
    <p:sldId id="281" r:id="rId12"/>
    <p:sldId id="280" r:id="rId13"/>
    <p:sldId id="276" r:id="rId14"/>
    <p:sldId id="273" r:id="rId15"/>
    <p:sldId id="279" r:id="rId16"/>
    <p:sldId id="278" r:id="rId17"/>
    <p:sldId id="293" r:id="rId18"/>
    <p:sldId id="286" r:id="rId19"/>
    <p:sldId id="292" r:id="rId20"/>
    <p:sldId id="287" r:id="rId21"/>
    <p:sldId id="294" r:id="rId22"/>
    <p:sldId id="272"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54" autoAdjust="0"/>
    <p:restoredTop sz="94660"/>
  </p:normalViewPr>
  <p:slideViewPr>
    <p:cSldViewPr snapToGrid="0">
      <p:cViewPr varScale="1">
        <p:scale>
          <a:sx n="86" d="100"/>
          <a:sy n="86" d="100"/>
        </p:scale>
        <p:origin x="23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8521D2B0-354B-467E-B090-A3C1FA52994A}"/>
    <pc:docChg chg="modSld">
      <pc:chgData name="Yiying Jiao" userId="dad89eff-c5db-47ef-b2c9-fb1a784356ef" providerId="ADAL" clId="{8521D2B0-354B-467E-B090-A3C1FA52994A}" dt="2025-04-01T15:56:51.754" v="147" actId="20577"/>
      <pc:docMkLst>
        <pc:docMk/>
      </pc:docMkLst>
      <pc:sldChg chg="modSp mod">
        <pc:chgData name="Yiying Jiao" userId="dad89eff-c5db-47ef-b2c9-fb1a784356ef" providerId="ADAL" clId="{8521D2B0-354B-467E-B090-A3C1FA52994A}" dt="2025-04-01T15:56:51.754" v="147" actId="20577"/>
        <pc:sldMkLst>
          <pc:docMk/>
          <pc:sldMk cId="1256493051" sldId="258"/>
        </pc:sldMkLst>
        <pc:spChg chg="mod">
          <ac:chgData name="Yiying Jiao" userId="dad89eff-c5db-47ef-b2c9-fb1a784356ef" providerId="ADAL" clId="{8521D2B0-354B-467E-B090-A3C1FA52994A}" dt="2025-04-01T15:56:51.754" v="147" actId="20577"/>
          <ac:spMkLst>
            <pc:docMk/>
            <pc:sldMk cId="1256493051" sldId="258"/>
            <ac:spMk id="3" creationId="{9333688E-384B-5F01-26BA-4B81C2FED23C}"/>
          </ac:spMkLst>
        </pc:spChg>
      </pc:sldChg>
      <pc:sldChg chg="modSp mod">
        <pc:chgData name="Yiying Jiao" userId="dad89eff-c5db-47ef-b2c9-fb1a784356ef" providerId="ADAL" clId="{8521D2B0-354B-467E-B090-A3C1FA52994A}" dt="2025-04-01T15:50:42.240" v="60" actId="20577"/>
        <pc:sldMkLst>
          <pc:docMk/>
          <pc:sldMk cId="798600971" sldId="272"/>
        </pc:sldMkLst>
        <pc:spChg chg="mod">
          <ac:chgData name="Yiying Jiao" userId="dad89eff-c5db-47ef-b2c9-fb1a784356ef" providerId="ADAL" clId="{8521D2B0-354B-467E-B090-A3C1FA52994A}" dt="2025-04-01T15:50:42.240" v="60" actId="20577"/>
          <ac:spMkLst>
            <pc:docMk/>
            <pc:sldMk cId="798600971" sldId="272"/>
            <ac:spMk id="3" creationId="{9333688E-384B-5F01-26BA-4B81C2FED23C}"/>
          </ac:spMkLst>
        </pc:spChg>
      </pc:sldChg>
      <pc:sldChg chg="modSp mod">
        <pc:chgData name="Yiying Jiao" userId="dad89eff-c5db-47ef-b2c9-fb1a784356ef" providerId="ADAL" clId="{8521D2B0-354B-467E-B090-A3C1FA52994A}" dt="2025-04-01T15:50:31.681" v="54" actId="20577"/>
        <pc:sldMkLst>
          <pc:docMk/>
          <pc:sldMk cId="2936408939" sldId="277"/>
        </pc:sldMkLst>
        <pc:spChg chg="mod">
          <ac:chgData name="Yiying Jiao" userId="dad89eff-c5db-47ef-b2c9-fb1a784356ef" providerId="ADAL" clId="{8521D2B0-354B-467E-B090-A3C1FA52994A}" dt="2025-04-01T15:50:31.681" v="54" actId="20577"/>
          <ac:spMkLst>
            <pc:docMk/>
            <pc:sldMk cId="2936408939" sldId="277"/>
            <ac:spMk id="3" creationId="{9333688E-384B-5F01-26BA-4B81C2FED23C}"/>
          </ac:spMkLst>
        </pc:spChg>
      </pc:sldChg>
    </pc:docChg>
  </pc:docChgLst>
  <pc:docChgLst>
    <pc:chgData name="Yiying Jiao" userId="dad89eff-c5db-47ef-b2c9-fb1a784356ef" providerId="ADAL" clId="{BB6E699C-2591-474F-895B-CB9504A945CB}"/>
    <pc:docChg chg="undo custSel addSld delSld modSld sldOrd">
      <pc:chgData name="Yiying Jiao" userId="dad89eff-c5db-47ef-b2c9-fb1a784356ef" providerId="ADAL" clId="{BB6E699C-2591-474F-895B-CB9504A945CB}" dt="2025-03-26T00:21:33.983" v="1602" actId="113"/>
      <pc:docMkLst>
        <pc:docMk/>
      </pc:docMkLst>
      <pc:sldChg chg="del">
        <pc:chgData name="Yiying Jiao" userId="dad89eff-c5db-47ef-b2c9-fb1a784356ef" providerId="ADAL" clId="{BB6E699C-2591-474F-895B-CB9504A945CB}" dt="2025-03-26T00:19:50.152" v="1599" actId="47"/>
        <pc:sldMkLst>
          <pc:docMk/>
          <pc:sldMk cId="2217353246" sldId="257"/>
        </pc:sldMkLst>
      </pc:sldChg>
      <pc:sldChg chg="modSp mod">
        <pc:chgData name="Yiying Jiao" userId="dad89eff-c5db-47ef-b2c9-fb1a784356ef" providerId="ADAL" clId="{BB6E699C-2591-474F-895B-CB9504A945CB}" dt="2025-03-25T23:01:12.163" v="48" actId="20577"/>
        <pc:sldMkLst>
          <pc:docMk/>
          <pc:sldMk cId="1577398471" sldId="271"/>
        </pc:sldMkLst>
        <pc:spChg chg="mod">
          <ac:chgData name="Yiying Jiao" userId="dad89eff-c5db-47ef-b2c9-fb1a784356ef" providerId="ADAL" clId="{BB6E699C-2591-474F-895B-CB9504A945CB}" dt="2025-03-25T23:01:12.163" v="48" actId="20577"/>
          <ac:spMkLst>
            <pc:docMk/>
            <pc:sldMk cId="1577398471" sldId="271"/>
            <ac:spMk id="3" creationId="{9333688E-384B-5F01-26BA-4B81C2FED23C}"/>
          </ac:spMkLst>
        </pc:spChg>
      </pc:sldChg>
      <pc:sldChg chg="modSp mod">
        <pc:chgData name="Yiying Jiao" userId="dad89eff-c5db-47ef-b2c9-fb1a784356ef" providerId="ADAL" clId="{BB6E699C-2591-474F-895B-CB9504A945CB}" dt="2025-03-26T00:21:13.969" v="1600" actId="113"/>
        <pc:sldMkLst>
          <pc:docMk/>
          <pc:sldMk cId="798600971" sldId="272"/>
        </pc:sldMkLst>
        <pc:spChg chg="mod">
          <ac:chgData name="Yiying Jiao" userId="dad89eff-c5db-47ef-b2c9-fb1a784356ef" providerId="ADAL" clId="{BB6E699C-2591-474F-895B-CB9504A945CB}" dt="2025-03-26T00:21:13.969" v="1600" actId="113"/>
          <ac:spMkLst>
            <pc:docMk/>
            <pc:sldMk cId="798600971" sldId="272"/>
            <ac:spMk id="3" creationId="{9333688E-384B-5F01-26BA-4B81C2FED23C}"/>
          </ac:spMkLst>
        </pc:spChg>
      </pc:sldChg>
      <pc:sldChg chg="modSp mod">
        <pc:chgData name="Yiying Jiao" userId="dad89eff-c5db-47ef-b2c9-fb1a784356ef" providerId="ADAL" clId="{BB6E699C-2591-474F-895B-CB9504A945CB}" dt="2025-03-25T22:56:11.291" v="44" actId="115"/>
        <pc:sldMkLst>
          <pc:docMk/>
          <pc:sldMk cId="3505647506" sldId="273"/>
        </pc:sldMkLst>
        <pc:spChg chg="mod">
          <ac:chgData name="Yiying Jiao" userId="dad89eff-c5db-47ef-b2c9-fb1a784356ef" providerId="ADAL" clId="{BB6E699C-2591-474F-895B-CB9504A945CB}" dt="2025-03-25T22:56:11.291" v="44" actId="115"/>
          <ac:spMkLst>
            <pc:docMk/>
            <pc:sldMk cId="3505647506" sldId="273"/>
            <ac:spMk id="3" creationId="{9333688E-384B-5F01-26BA-4B81C2FED23C}"/>
          </ac:spMkLst>
        </pc:spChg>
      </pc:sldChg>
      <pc:sldChg chg="modSp mod">
        <pc:chgData name="Yiying Jiao" userId="dad89eff-c5db-47ef-b2c9-fb1a784356ef" providerId="ADAL" clId="{BB6E699C-2591-474F-895B-CB9504A945CB}" dt="2025-03-26T00:21:33.983" v="1602" actId="113"/>
        <pc:sldMkLst>
          <pc:docMk/>
          <pc:sldMk cId="2936408939" sldId="277"/>
        </pc:sldMkLst>
        <pc:spChg chg="mod">
          <ac:chgData name="Yiying Jiao" userId="dad89eff-c5db-47ef-b2c9-fb1a784356ef" providerId="ADAL" clId="{BB6E699C-2591-474F-895B-CB9504A945CB}" dt="2025-03-26T00:21:33.983" v="1602" actId="113"/>
          <ac:spMkLst>
            <pc:docMk/>
            <pc:sldMk cId="2936408939" sldId="277"/>
            <ac:spMk id="3" creationId="{9333688E-384B-5F01-26BA-4B81C2FED23C}"/>
          </ac:spMkLst>
        </pc:spChg>
      </pc:sldChg>
      <pc:sldChg chg="addSp delSp mod">
        <pc:chgData name="Yiying Jiao" userId="dad89eff-c5db-47ef-b2c9-fb1a784356ef" providerId="ADAL" clId="{BB6E699C-2591-474F-895B-CB9504A945CB}" dt="2025-03-25T23:02:35.599" v="52" actId="22"/>
        <pc:sldMkLst>
          <pc:docMk/>
          <pc:sldMk cId="3650065418" sldId="286"/>
        </pc:sldMkLst>
      </pc:sldChg>
      <pc:sldChg chg="modSp mod">
        <pc:chgData name="Yiying Jiao" userId="dad89eff-c5db-47ef-b2c9-fb1a784356ef" providerId="ADAL" clId="{BB6E699C-2591-474F-895B-CB9504A945CB}" dt="2025-03-25T23:00:16.030" v="46" actId="27636"/>
        <pc:sldMkLst>
          <pc:docMk/>
          <pc:sldMk cId="4187312943" sldId="287"/>
        </pc:sldMkLst>
        <pc:spChg chg="mod">
          <ac:chgData name="Yiying Jiao" userId="dad89eff-c5db-47ef-b2c9-fb1a784356ef" providerId="ADAL" clId="{BB6E699C-2591-474F-895B-CB9504A945CB}" dt="2025-03-25T23:00:16.030" v="46" actId="27636"/>
          <ac:spMkLst>
            <pc:docMk/>
            <pc:sldMk cId="4187312943" sldId="287"/>
            <ac:spMk id="3" creationId="{9333688E-384B-5F01-26BA-4B81C2FED23C}"/>
          </ac:spMkLst>
        </pc:spChg>
      </pc:sldChg>
      <pc:sldChg chg="del">
        <pc:chgData name="Yiying Jiao" userId="dad89eff-c5db-47ef-b2c9-fb1a784356ef" providerId="ADAL" clId="{BB6E699C-2591-474F-895B-CB9504A945CB}" dt="2025-03-25T23:35:22.127" v="508" actId="47"/>
        <pc:sldMkLst>
          <pc:docMk/>
          <pc:sldMk cId="138339753" sldId="288"/>
        </pc:sldMkLst>
      </pc:sldChg>
      <pc:sldChg chg="new del">
        <pc:chgData name="Yiying Jiao" userId="dad89eff-c5db-47ef-b2c9-fb1a784356ef" providerId="ADAL" clId="{BB6E699C-2591-474F-895B-CB9504A945CB}" dt="2025-03-25T23:02:49.306" v="53" actId="47"/>
        <pc:sldMkLst>
          <pc:docMk/>
          <pc:sldMk cId="1705429957" sldId="290"/>
        </pc:sldMkLst>
      </pc:sldChg>
      <pc:sldChg chg="new del">
        <pc:chgData name="Yiying Jiao" userId="dad89eff-c5db-47ef-b2c9-fb1a784356ef" providerId="ADAL" clId="{BB6E699C-2591-474F-895B-CB9504A945CB}" dt="2025-03-25T23:03:16.550" v="59" actId="47"/>
        <pc:sldMkLst>
          <pc:docMk/>
          <pc:sldMk cId="590911309" sldId="291"/>
        </pc:sldMkLst>
      </pc:sldChg>
      <pc:sldChg chg="addSp delSp modSp mod delAnim modAnim">
        <pc:chgData name="Yiying Jiao" userId="dad89eff-c5db-47ef-b2c9-fb1a784356ef" providerId="ADAL" clId="{BB6E699C-2591-474F-895B-CB9504A945CB}" dt="2025-03-25T23:58:26.065" v="765" actId="1076"/>
        <pc:sldMkLst>
          <pc:docMk/>
          <pc:sldMk cId="4234621109" sldId="292"/>
        </pc:sldMkLst>
        <pc:spChg chg="mod">
          <ac:chgData name="Yiying Jiao" userId="dad89eff-c5db-47ef-b2c9-fb1a784356ef" providerId="ADAL" clId="{BB6E699C-2591-474F-895B-CB9504A945CB}" dt="2025-03-25T23:05:28.210" v="75" actId="20577"/>
          <ac:spMkLst>
            <pc:docMk/>
            <pc:sldMk cId="4234621109" sldId="292"/>
            <ac:spMk id="2" creationId="{17528426-4758-D865-1F79-20D679CE784D}"/>
          </ac:spMkLst>
        </pc:spChg>
        <pc:spChg chg="mod">
          <ac:chgData name="Yiying Jiao" userId="dad89eff-c5db-47ef-b2c9-fb1a784356ef" providerId="ADAL" clId="{BB6E699C-2591-474F-895B-CB9504A945CB}" dt="2025-03-25T23:55:56.737" v="745" actId="207"/>
          <ac:spMkLst>
            <pc:docMk/>
            <pc:sldMk cId="4234621109" sldId="292"/>
            <ac:spMk id="3" creationId="{31C967FE-8CA2-0BC5-B7EB-23E7F9BF5133}"/>
          </ac:spMkLst>
        </pc:spChg>
        <pc:spChg chg="add mod">
          <ac:chgData name="Yiying Jiao" userId="dad89eff-c5db-47ef-b2c9-fb1a784356ef" providerId="ADAL" clId="{BB6E699C-2591-474F-895B-CB9504A945CB}" dt="2025-03-25T23:58:26.065" v="765" actId="1076"/>
          <ac:spMkLst>
            <pc:docMk/>
            <pc:sldMk cId="4234621109" sldId="292"/>
            <ac:spMk id="15" creationId="{754653E3-4645-33C9-D7CE-90F76AFA0548}"/>
          </ac:spMkLst>
        </pc:spChg>
        <pc:spChg chg="add mod">
          <ac:chgData name="Yiying Jiao" userId="dad89eff-c5db-47ef-b2c9-fb1a784356ef" providerId="ADAL" clId="{BB6E699C-2591-474F-895B-CB9504A945CB}" dt="2025-03-25T23:53:07.895" v="710" actId="207"/>
          <ac:spMkLst>
            <pc:docMk/>
            <pc:sldMk cId="4234621109" sldId="292"/>
            <ac:spMk id="19" creationId="{3B07D705-D429-1957-837B-7004647598B8}"/>
          </ac:spMkLst>
        </pc:spChg>
        <pc:picChg chg="add mod">
          <ac:chgData name="Yiying Jiao" userId="dad89eff-c5db-47ef-b2c9-fb1a784356ef" providerId="ADAL" clId="{BB6E699C-2591-474F-895B-CB9504A945CB}" dt="2025-03-25T23:34:26.781" v="504" actId="14100"/>
          <ac:picMkLst>
            <pc:docMk/>
            <pc:sldMk cId="4234621109" sldId="292"/>
            <ac:picMk id="12" creationId="{EF536109-E36B-1845-14BF-01930AC99C2F}"/>
          </ac:picMkLst>
        </pc:picChg>
        <pc:cxnChg chg="add mod">
          <ac:chgData name="Yiying Jiao" userId="dad89eff-c5db-47ef-b2c9-fb1a784356ef" providerId="ADAL" clId="{BB6E699C-2591-474F-895B-CB9504A945CB}" dt="2025-03-25T23:58:26.065" v="765" actId="1076"/>
          <ac:cxnSpMkLst>
            <pc:docMk/>
            <pc:sldMk cId="4234621109" sldId="292"/>
            <ac:cxnSpMk id="14" creationId="{CF7B10A8-350F-F83A-B92A-239B58B1A169}"/>
          </ac:cxnSpMkLst>
        </pc:cxnChg>
        <pc:cxnChg chg="add mod">
          <ac:chgData name="Yiying Jiao" userId="dad89eff-c5db-47ef-b2c9-fb1a784356ef" providerId="ADAL" clId="{BB6E699C-2591-474F-895B-CB9504A945CB}" dt="2025-03-25T23:57:54.732" v="764" actId="14100"/>
          <ac:cxnSpMkLst>
            <pc:docMk/>
            <pc:sldMk cId="4234621109" sldId="292"/>
            <ac:cxnSpMk id="17" creationId="{40221FA4-FC0F-6D73-7651-67E3316EFB41}"/>
          </ac:cxnSpMkLst>
        </pc:cxnChg>
      </pc:sldChg>
      <pc:sldChg chg="del ord">
        <pc:chgData name="Yiying Jiao" userId="dad89eff-c5db-47ef-b2c9-fb1a784356ef" providerId="ADAL" clId="{BB6E699C-2591-474F-895B-CB9504A945CB}" dt="2025-03-25T23:59:12.194" v="766" actId="47"/>
        <pc:sldMkLst>
          <pc:docMk/>
          <pc:sldMk cId="75370262" sldId="293"/>
        </pc:sldMkLst>
      </pc:sldChg>
      <pc:sldChg chg="addSp delSp modSp add mod delAnim modAnim">
        <pc:chgData name="Yiying Jiao" userId="dad89eff-c5db-47ef-b2c9-fb1a784356ef" providerId="ADAL" clId="{BB6E699C-2591-474F-895B-CB9504A945CB}" dt="2025-03-26T00:08:33.684" v="785" actId="14100"/>
        <pc:sldMkLst>
          <pc:docMk/>
          <pc:sldMk cId="988440332" sldId="293"/>
        </pc:sldMkLst>
        <pc:spChg chg="mod">
          <ac:chgData name="Yiying Jiao" userId="dad89eff-c5db-47ef-b2c9-fb1a784356ef" providerId="ADAL" clId="{BB6E699C-2591-474F-895B-CB9504A945CB}" dt="2025-03-26T00:07:34.261" v="780" actId="20577"/>
          <ac:spMkLst>
            <pc:docMk/>
            <pc:sldMk cId="988440332" sldId="293"/>
            <ac:spMk id="2" creationId="{8E1278B4-17CB-A8E5-BE8F-768D4F6C8D2D}"/>
          </ac:spMkLst>
        </pc:spChg>
        <pc:picChg chg="add mod">
          <ac:chgData name="Yiying Jiao" userId="dad89eff-c5db-47ef-b2c9-fb1a784356ef" providerId="ADAL" clId="{BB6E699C-2591-474F-895B-CB9504A945CB}" dt="2025-03-26T00:08:33.684" v="785" actId="14100"/>
          <ac:picMkLst>
            <pc:docMk/>
            <pc:sldMk cId="988440332" sldId="293"/>
            <ac:picMk id="6" creationId="{39223A25-9E64-E64F-A340-57D112AC4365}"/>
          </ac:picMkLst>
        </pc:picChg>
      </pc:sldChg>
      <pc:sldChg chg="addSp delSp modSp add del mod setBg addAnim delAnim delDesignElem">
        <pc:chgData name="Yiying Jiao" userId="dad89eff-c5db-47ef-b2c9-fb1a784356ef" providerId="ADAL" clId="{BB6E699C-2591-474F-895B-CB9504A945CB}" dt="2025-03-26T00:07:16.836" v="775"/>
        <pc:sldMkLst>
          <pc:docMk/>
          <pc:sldMk cId="1841162352" sldId="293"/>
        </pc:sldMkLst>
      </pc:sldChg>
      <pc:sldChg chg="modSp add mod modAnim">
        <pc:chgData name="Yiying Jiao" userId="dad89eff-c5db-47ef-b2c9-fb1a784356ef" providerId="ADAL" clId="{BB6E699C-2591-474F-895B-CB9504A945CB}" dt="2025-03-26T00:19:27.503" v="1598" actId="113"/>
        <pc:sldMkLst>
          <pc:docMk/>
          <pc:sldMk cId="724170401" sldId="294"/>
        </pc:sldMkLst>
        <pc:spChg chg="mod">
          <ac:chgData name="Yiying Jiao" userId="dad89eff-c5db-47ef-b2c9-fb1a784356ef" providerId="ADAL" clId="{BB6E699C-2591-474F-895B-CB9504A945CB}" dt="2025-03-26T00:10:49.250" v="793" actId="20577"/>
          <ac:spMkLst>
            <pc:docMk/>
            <pc:sldMk cId="724170401" sldId="294"/>
            <ac:spMk id="2" creationId="{86388162-6B48-66D2-0D4D-228CAB7969BD}"/>
          </ac:spMkLst>
        </pc:spChg>
        <pc:spChg chg="mod">
          <ac:chgData name="Yiying Jiao" userId="dad89eff-c5db-47ef-b2c9-fb1a784356ef" providerId="ADAL" clId="{BB6E699C-2591-474F-895B-CB9504A945CB}" dt="2025-03-26T00:19:27.503" v="1598" actId="113"/>
          <ac:spMkLst>
            <pc:docMk/>
            <pc:sldMk cId="724170401" sldId="294"/>
            <ac:spMk id="3" creationId="{EBE2BC9E-E4C8-414C-EF55-B398AD7F237D}"/>
          </ac:spMkLst>
        </pc:spChg>
      </pc:sldChg>
    </pc:docChg>
  </pc:docChgLst>
  <pc:docChgLst>
    <pc:chgData name="Yiying Jiao" userId="dad89eff-c5db-47ef-b2c9-fb1a784356ef" providerId="ADAL" clId="{712CDDB2-148D-4D4C-8557-759FB0F647A2}"/>
    <pc:docChg chg="undo redo custSel addSld delSld modSld sldOrd delMainMaster">
      <pc:chgData name="Yiying Jiao" userId="dad89eff-c5db-47ef-b2c9-fb1a784356ef" providerId="ADAL" clId="{712CDDB2-148D-4D4C-8557-759FB0F647A2}" dt="2024-01-24T09:40:08.389" v="2627" actId="1076"/>
      <pc:docMkLst>
        <pc:docMk/>
      </pc:docMkLst>
      <pc:sldChg chg="addSp modSp new del mod setBg">
        <pc:chgData name="Yiying Jiao" userId="dad89eff-c5db-47ef-b2c9-fb1a784356ef" providerId="ADAL" clId="{712CDDB2-148D-4D4C-8557-759FB0F647A2}" dt="2024-01-23T16:25:57.679" v="38" actId="47"/>
        <pc:sldMkLst>
          <pc:docMk/>
          <pc:sldMk cId="3834912851" sldId="256"/>
        </pc:sldMkLst>
      </pc:sldChg>
      <pc:sldChg chg="addSp delSp modSp new del mod setBg delDesignElem chgLayout">
        <pc:chgData name="Yiying Jiao" userId="dad89eff-c5db-47ef-b2c9-fb1a784356ef" providerId="ADAL" clId="{712CDDB2-148D-4D4C-8557-759FB0F647A2}" dt="2024-01-23T16:26:11.884" v="42" actId="47"/>
        <pc:sldMkLst>
          <pc:docMk/>
          <pc:sldMk cId="165294319" sldId="257"/>
        </pc:sldMkLst>
      </pc:sldChg>
      <pc:sldChg chg="modSp add">
        <pc:chgData name="Yiying Jiao" userId="dad89eff-c5db-47ef-b2c9-fb1a784356ef" providerId="ADAL" clId="{712CDDB2-148D-4D4C-8557-759FB0F647A2}" dt="2024-01-23T17:03:32.823" v="520" actId="113"/>
        <pc:sldMkLst>
          <pc:docMk/>
          <pc:sldMk cId="2217353246" sldId="257"/>
        </pc:sldMkLst>
      </pc:sldChg>
      <pc:sldChg chg="modSp add mod">
        <pc:chgData name="Yiying Jiao" userId="dad89eff-c5db-47ef-b2c9-fb1a784356ef" providerId="ADAL" clId="{712CDDB2-148D-4D4C-8557-759FB0F647A2}" dt="2024-01-23T16:32:26.915" v="151" actId="20577"/>
        <pc:sldMkLst>
          <pc:docMk/>
          <pc:sldMk cId="1256493051" sldId="258"/>
        </pc:sldMkLst>
      </pc:sldChg>
      <pc:sldChg chg="delSp add del setBg delDesignElem">
        <pc:chgData name="Yiying Jiao" userId="dad89eff-c5db-47ef-b2c9-fb1a784356ef" providerId="ADAL" clId="{712CDDB2-148D-4D4C-8557-759FB0F647A2}" dt="2024-01-23T16:25:28.672" v="33" actId="47"/>
        <pc:sldMkLst>
          <pc:docMk/>
          <pc:sldMk cId="3266315306" sldId="258"/>
        </pc:sldMkLst>
      </pc:sldChg>
      <pc:sldChg chg="delSp add del setBg delDesignElem">
        <pc:chgData name="Yiying Jiao" userId="dad89eff-c5db-47ef-b2c9-fb1a784356ef" providerId="ADAL" clId="{712CDDB2-148D-4D4C-8557-759FB0F647A2}" dt="2024-01-23T16:25:28.672" v="33" actId="47"/>
        <pc:sldMkLst>
          <pc:docMk/>
          <pc:sldMk cId="2253385760" sldId="259"/>
        </pc:sldMkLst>
      </pc:sldChg>
      <pc:sldChg chg="delSp add del setBg delDesignElem">
        <pc:chgData name="Yiying Jiao" userId="dad89eff-c5db-47ef-b2c9-fb1a784356ef" providerId="ADAL" clId="{712CDDB2-148D-4D4C-8557-759FB0F647A2}" dt="2024-01-23T16:25:28.672" v="33" actId="47"/>
        <pc:sldMkLst>
          <pc:docMk/>
          <pc:sldMk cId="3477320198" sldId="260"/>
        </pc:sldMkLst>
      </pc:sldChg>
      <pc:sldChg chg="delSp add del setBg delDesignElem">
        <pc:chgData name="Yiying Jiao" userId="dad89eff-c5db-47ef-b2c9-fb1a784356ef" providerId="ADAL" clId="{712CDDB2-148D-4D4C-8557-759FB0F647A2}" dt="2024-01-23T16:25:28.672" v="33" actId="47"/>
        <pc:sldMkLst>
          <pc:docMk/>
          <pc:sldMk cId="3249094104" sldId="261"/>
        </pc:sldMkLst>
      </pc:sldChg>
      <pc:sldChg chg="delSp add del setBg delDesignElem">
        <pc:chgData name="Yiying Jiao" userId="dad89eff-c5db-47ef-b2c9-fb1a784356ef" providerId="ADAL" clId="{712CDDB2-148D-4D4C-8557-759FB0F647A2}" dt="2024-01-23T16:25:28.672" v="33" actId="47"/>
        <pc:sldMkLst>
          <pc:docMk/>
          <pc:sldMk cId="727395265" sldId="262"/>
        </pc:sldMkLst>
      </pc:sldChg>
      <pc:sldChg chg="delSp add del setBg delDesignElem">
        <pc:chgData name="Yiying Jiao" userId="dad89eff-c5db-47ef-b2c9-fb1a784356ef" providerId="ADAL" clId="{712CDDB2-148D-4D4C-8557-759FB0F647A2}" dt="2024-01-23T16:25:28.672" v="33" actId="47"/>
        <pc:sldMkLst>
          <pc:docMk/>
          <pc:sldMk cId="3526633618" sldId="263"/>
        </pc:sldMkLst>
      </pc:sldChg>
      <pc:sldChg chg="delSp add del setBg delDesignElem">
        <pc:chgData name="Yiying Jiao" userId="dad89eff-c5db-47ef-b2c9-fb1a784356ef" providerId="ADAL" clId="{712CDDB2-148D-4D4C-8557-759FB0F647A2}" dt="2024-01-23T16:25:28.672" v="33" actId="47"/>
        <pc:sldMkLst>
          <pc:docMk/>
          <pc:sldMk cId="3628694418" sldId="264"/>
        </pc:sldMkLst>
      </pc:sldChg>
      <pc:sldChg chg="add del">
        <pc:chgData name="Yiying Jiao" userId="dad89eff-c5db-47ef-b2c9-fb1a784356ef" providerId="ADAL" clId="{712CDDB2-148D-4D4C-8557-759FB0F647A2}" dt="2024-01-23T16:26:35.179" v="49" actId="47"/>
        <pc:sldMkLst>
          <pc:docMk/>
          <pc:sldMk cId="1916355523" sldId="265"/>
        </pc:sldMkLst>
      </pc:sldChg>
      <pc:sldChg chg="add del">
        <pc:chgData name="Yiying Jiao" userId="dad89eff-c5db-47ef-b2c9-fb1a784356ef" providerId="ADAL" clId="{712CDDB2-148D-4D4C-8557-759FB0F647A2}" dt="2024-01-23T16:26:35.179" v="49" actId="47"/>
        <pc:sldMkLst>
          <pc:docMk/>
          <pc:sldMk cId="2425678060" sldId="266"/>
        </pc:sldMkLst>
      </pc:sldChg>
      <pc:sldChg chg="add del">
        <pc:chgData name="Yiying Jiao" userId="dad89eff-c5db-47ef-b2c9-fb1a784356ef" providerId="ADAL" clId="{712CDDB2-148D-4D4C-8557-759FB0F647A2}" dt="2024-01-23T16:26:35.179" v="49" actId="47"/>
        <pc:sldMkLst>
          <pc:docMk/>
          <pc:sldMk cId="1595430287" sldId="267"/>
        </pc:sldMkLst>
      </pc:sldChg>
      <pc:sldChg chg="add del">
        <pc:chgData name="Yiying Jiao" userId="dad89eff-c5db-47ef-b2c9-fb1a784356ef" providerId="ADAL" clId="{712CDDB2-148D-4D4C-8557-759FB0F647A2}" dt="2024-01-23T16:26:35.179" v="49" actId="47"/>
        <pc:sldMkLst>
          <pc:docMk/>
          <pc:sldMk cId="1079034648" sldId="268"/>
        </pc:sldMkLst>
      </pc:sldChg>
      <pc:sldChg chg="add del">
        <pc:chgData name="Yiying Jiao" userId="dad89eff-c5db-47ef-b2c9-fb1a784356ef" providerId="ADAL" clId="{712CDDB2-148D-4D4C-8557-759FB0F647A2}" dt="2024-01-23T16:26:35.179" v="49" actId="47"/>
        <pc:sldMkLst>
          <pc:docMk/>
          <pc:sldMk cId="619485988" sldId="269"/>
        </pc:sldMkLst>
      </pc:sldChg>
      <pc:sldChg chg="modSp add mod">
        <pc:chgData name="Yiying Jiao" userId="dad89eff-c5db-47ef-b2c9-fb1a784356ef" providerId="ADAL" clId="{712CDDB2-148D-4D4C-8557-759FB0F647A2}" dt="2024-01-23T16:26:00.520" v="40" actId="20577"/>
        <pc:sldMkLst>
          <pc:docMk/>
          <pc:sldMk cId="109857222" sldId="270"/>
        </pc:sldMkLst>
      </pc:sldChg>
      <pc:sldChg chg="modSp add mod">
        <pc:chgData name="Yiying Jiao" userId="dad89eff-c5db-47ef-b2c9-fb1a784356ef" providerId="ADAL" clId="{712CDDB2-148D-4D4C-8557-759FB0F647A2}" dt="2024-01-24T00:51:12.938" v="849" actId="20577"/>
        <pc:sldMkLst>
          <pc:docMk/>
          <pc:sldMk cId="1577398471" sldId="271"/>
        </pc:sldMkLst>
      </pc:sldChg>
      <pc:sldChg chg="addSp delSp add del setBg delDesignElem">
        <pc:chgData name="Yiying Jiao" userId="dad89eff-c5db-47ef-b2c9-fb1a784356ef" providerId="ADAL" clId="{712CDDB2-148D-4D4C-8557-759FB0F647A2}" dt="2024-01-23T16:26:16.298" v="45"/>
        <pc:sldMkLst>
          <pc:docMk/>
          <pc:sldMk cId="3311953613" sldId="271"/>
        </pc:sldMkLst>
      </pc:sldChg>
      <pc:sldChg chg="modSp add mod">
        <pc:chgData name="Yiying Jiao" userId="dad89eff-c5db-47ef-b2c9-fb1a784356ef" providerId="ADAL" clId="{712CDDB2-148D-4D4C-8557-759FB0F647A2}" dt="2024-01-24T01:25:31.984" v="1761" actId="20577"/>
        <pc:sldMkLst>
          <pc:docMk/>
          <pc:sldMk cId="798600971" sldId="272"/>
        </pc:sldMkLst>
      </pc:sldChg>
      <pc:sldChg chg="addSp modSp add mod">
        <pc:chgData name="Yiying Jiao" userId="dad89eff-c5db-47ef-b2c9-fb1a784356ef" providerId="ADAL" clId="{712CDDB2-148D-4D4C-8557-759FB0F647A2}" dt="2024-01-24T02:04:13.432" v="2029" actId="20577"/>
        <pc:sldMkLst>
          <pc:docMk/>
          <pc:sldMk cId="3505647506" sldId="273"/>
        </pc:sldMkLst>
      </pc:sldChg>
      <pc:sldChg chg="addSp delSp modSp add mod ord">
        <pc:chgData name="Yiying Jiao" userId="dad89eff-c5db-47ef-b2c9-fb1a784356ef" providerId="ADAL" clId="{712CDDB2-148D-4D4C-8557-759FB0F647A2}" dt="2024-01-24T00:50:45.767" v="841" actId="20577"/>
        <pc:sldMkLst>
          <pc:docMk/>
          <pc:sldMk cId="1128380340" sldId="274"/>
        </pc:sldMkLst>
      </pc:sldChg>
      <pc:sldChg chg="modSp add mod ord">
        <pc:chgData name="Yiying Jiao" userId="dad89eff-c5db-47ef-b2c9-fb1a784356ef" providerId="ADAL" clId="{712CDDB2-148D-4D4C-8557-759FB0F647A2}" dt="2024-01-24T02:19:26.924" v="2127" actId="20577"/>
        <pc:sldMkLst>
          <pc:docMk/>
          <pc:sldMk cId="2174167550" sldId="275"/>
        </pc:sldMkLst>
      </pc:sldChg>
      <pc:sldChg chg="addSp modSp add mod modAnim">
        <pc:chgData name="Yiying Jiao" userId="dad89eff-c5db-47ef-b2c9-fb1a784356ef" providerId="ADAL" clId="{712CDDB2-148D-4D4C-8557-759FB0F647A2}" dt="2024-01-24T01:18:47.363" v="1637" actId="14100"/>
        <pc:sldMkLst>
          <pc:docMk/>
          <pc:sldMk cId="560925215" sldId="276"/>
        </pc:sldMkLst>
      </pc:sldChg>
      <pc:sldChg chg="modSp add mod ord">
        <pc:chgData name="Yiying Jiao" userId="dad89eff-c5db-47ef-b2c9-fb1a784356ef" providerId="ADAL" clId="{712CDDB2-148D-4D4C-8557-759FB0F647A2}" dt="2024-01-24T01:30:29.627" v="1906" actId="20577"/>
        <pc:sldMkLst>
          <pc:docMk/>
          <pc:sldMk cId="2936408939" sldId="277"/>
        </pc:sldMkLst>
      </pc:sldChg>
      <pc:sldChg chg="addSp delSp modSp add mod ord modAnim">
        <pc:chgData name="Yiying Jiao" userId="dad89eff-c5db-47ef-b2c9-fb1a784356ef" providerId="ADAL" clId="{712CDDB2-148D-4D4C-8557-759FB0F647A2}" dt="2024-01-24T09:00:25.780" v="2184" actId="1076"/>
        <pc:sldMkLst>
          <pc:docMk/>
          <pc:sldMk cId="3246870690" sldId="278"/>
        </pc:sldMkLst>
      </pc:sldChg>
      <pc:sldChg chg="addSp modSp add mod">
        <pc:chgData name="Yiying Jiao" userId="dad89eff-c5db-47ef-b2c9-fb1a784356ef" providerId="ADAL" clId="{712CDDB2-148D-4D4C-8557-759FB0F647A2}" dt="2024-01-24T02:06:01.664" v="2035"/>
        <pc:sldMkLst>
          <pc:docMk/>
          <pc:sldMk cId="3913865084" sldId="279"/>
        </pc:sldMkLst>
      </pc:sldChg>
      <pc:sldChg chg="modSp add mod ord">
        <pc:chgData name="Yiying Jiao" userId="dad89eff-c5db-47ef-b2c9-fb1a784356ef" providerId="ADAL" clId="{712CDDB2-148D-4D4C-8557-759FB0F647A2}" dt="2024-01-24T01:16:20.988" v="1562" actId="20577"/>
        <pc:sldMkLst>
          <pc:docMk/>
          <pc:sldMk cId="1350623423" sldId="280"/>
        </pc:sldMkLst>
      </pc:sldChg>
      <pc:sldChg chg="addSp delSp modSp add mod ord">
        <pc:chgData name="Yiying Jiao" userId="dad89eff-c5db-47ef-b2c9-fb1a784356ef" providerId="ADAL" clId="{712CDDB2-148D-4D4C-8557-759FB0F647A2}" dt="2024-01-24T01:01:24.618" v="1139" actId="20577"/>
        <pc:sldMkLst>
          <pc:docMk/>
          <pc:sldMk cId="1750793019" sldId="281"/>
        </pc:sldMkLst>
      </pc:sldChg>
      <pc:sldChg chg="addSp modSp add mod ord">
        <pc:chgData name="Yiying Jiao" userId="dad89eff-c5db-47ef-b2c9-fb1a784356ef" providerId="ADAL" clId="{712CDDB2-148D-4D4C-8557-759FB0F647A2}" dt="2024-01-24T00:50:55.996" v="846" actId="20577"/>
        <pc:sldMkLst>
          <pc:docMk/>
          <pc:sldMk cId="4055730590" sldId="282"/>
        </pc:sldMkLst>
      </pc:sldChg>
      <pc:sldChg chg="addSp modSp add mod ord">
        <pc:chgData name="Yiying Jiao" userId="dad89eff-c5db-47ef-b2c9-fb1a784356ef" providerId="ADAL" clId="{712CDDB2-148D-4D4C-8557-759FB0F647A2}" dt="2024-01-24T00:59:08.800" v="1106" actId="1076"/>
        <pc:sldMkLst>
          <pc:docMk/>
          <pc:sldMk cId="2317973050" sldId="283"/>
        </pc:sldMkLst>
      </pc:sldChg>
      <pc:sldChg chg="addSp delSp modSp add mod ord">
        <pc:chgData name="Yiying Jiao" userId="dad89eff-c5db-47ef-b2c9-fb1a784356ef" providerId="ADAL" clId="{712CDDB2-148D-4D4C-8557-759FB0F647A2}" dt="2024-01-24T09:31:09.072" v="2402" actId="14100"/>
        <pc:sldMkLst>
          <pc:docMk/>
          <pc:sldMk cId="222201163" sldId="284"/>
        </pc:sldMkLst>
      </pc:sldChg>
      <pc:sldChg chg="addSp delSp add del setBg delDesignElem">
        <pc:chgData name="Yiying Jiao" userId="dad89eff-c5db-47ef-b2c9-fb1a784356ef" providerId="ADAL" clId="{712CDDB2-148D-4D4C-8557-759FB0F647A2}" dt="2024-01-24T01:32:33.218" v="1912"/>
        <pc:sldMkLst>
          <pc:docMk/>
          <pc:sldMk cId="2130146727" sldId="284"/>
        </pc:sldMkLst>
      </pc:sldChg>
      <pc:sldChg chg="addSp delSp add del setBg delDesignElem">
        <pc:chgData name="Yiying Jiao" userId="dad89eff-c5db-47ef-b2c9-fb1a784356ef" providerId="ADAL" clId="{712CDDB2-148D-4D4C-8557-759FB0F647A2}" dt="2024-01-24T01:32:32.870" v="1911"/>
        <pc:sldMkLst>
          <pc:docMk/>
          <pc:sldMk cId="192912164" sldId="285"/>
        </pc:sldMkLst>
      </pc:sldChg>
      <pc:sldChg chg="modSp add mod ord">
        <pc:chgData name="Yiying Jiao" userId="dad89eff-c5db-47ef-b2c9-fb1a784356ef" providerId="ADAL" clId="{712CDDB2-148D-4D4C-8557-759FB0F647A2}" dt="2024-01-24T09:24:46.593" v="2332" actId="27636"/>
        <pc:sldMkLst>
          <pc:docMk/>
          <pc:sldMk cId="2014897253" sldId="285"/>
        </pc:sldMkLst>
      </pc:sldChg>
      <pc:sldChg chg="addSp delSp modSp add mod ord setBg">
        <pc:chgData name="Yiying Jiao" userId="dad89eff-c5db-47ef-b2c9-fb1a784356ef" providerId="ADAL" clId="{712CDDB2-148D-4D4C-8557-759FB0F647A2}" dt="2024-01-24T02:34:52.181" v="2167" actId="1076"/>
        <pc:sldMkLst>
          <pc:docMk/>
          <pc:sldMk cId="3650065418" sldId="286"/>
        </pc:sldMkLst>
      </pc:sldChg>
      <pc:sldChg chg="addSp modSp add mod">
        <pc:chgData name="Yiying Jiao" userId="dad89eff-c5db-47ef-b2c9-fb1a784356ef" providerId="ADAL" clId="{712CDDB2-148D-4D4C-8557-759FB0F647A2}" dt="2024-01-24T09:40:08.389" v="2627" actId="1076"/>
        <pc:sldMkLst>
          <pc:docMk/>
          <pc:sldMk cId="4187312943" sldId="287"/>
        </pc:sldMkLst>
      </pc:sldChg>
      <pc:sldChg chg="modSp add mod">
        <pc:chgData name="Yiying Jiao" userId="dad89eff-c5db-47ef-b2c9-fb1a784356ef" providerId="ADAL" clId="{712CDDB2-148D-4D4C-8557-759FB0F647A2}" dt="2024-01-24T09:37:36.107" v="2581" actId="12"/>
        <pc:sldMkLst>
          <pc:docMk/>
          <pc:sldMk cId="138339753" sldId="288"/>
        </pc:sldMkLst>
      </pc:sldChg>
      <pc:sldChg chg="addSp delSp modSp add mod ord">
        <pc:chgData name="Yiying Jiao" userId="dad89eff-c5db-47ef-b2c9-fb1a784356ef" providerId="ADAL" clId="{712CDDB2-148D-4D4C-8557-759FB0F647A2}" dt="2024-01-24T09:30:34.651" v="2382" actId="1076"/>
        <pc:sldMkLst>
          <pc:docMk/>
          <pc:sldMk cId="1159317919" sldId="289"/>
        </pc:sldMkLst>
      </pc:sldChg>
      <pc:sldChg chg="new del">
        <pc:chgData name="Yiying Jiao" userId="dad89eff-c5db-47ef-b2c9-fb1a784356ef" providerId="ADAL" clId="{712CDDB2-148D-4D4C-8557-759FB0F647A2}" dt="2024-01-24T09:38:56.880" v="2589" actId="47"/>
        <pc:sldMkLst>
          <pc:docMk/>
          <pc:sldMk cId="734523750" sldId="290"/>
        </pc:sldMkLst>
      </pc:sldChg>
      <pc:sldChg chg="new del">
        <pc:chgData name="Yiying Jiao" userId="dad89eff-c5db-47ef-b2c9-fb1a784356ef" providerId="ADAL" clId="{712CDDB2-148D-4D4C-8557-759FB0F647A2}" dt="2024-01-24T09:22:06.732" v="2186" actId="680"/>
        <pc:sldMkLst>
          <pc:docMk/>
          <pc:sldMk cId="1266502824" sldId="290"/>
        </pc:sldMkLst>
      </pc:sldChg>
      <pc:sldChg chg="addSp delSp add del setBg delDesignElem">
        <pc:chgData name="Yiying Jiao" userId="dad89eff-c5db-47ef-b2c9-fb1a784356ef" providerId="ADAL" clId="{712CDDB2-148D-4D4C-8557-759FB0F647A2}" dt="2024-01-24T08:58:53.860" v="2173"/>
        <pc:sldMkLst>
          <pc:docMk/>
          <pc:sldMk cId="4190725675" sldId="290"/>
        </pc:sldMkLst>
      </pc:sldChg>
      <pc:sldChg chg="modSp add del mod">
        <pc:chgData name="Yiying Jiao" userId="dad89eff-c5db-47ef-b2c9-fb1a784356ef" providerId="ADAL" clId="{712CDDB2-148D-4D4C-8557-759FB0F647A2}" dt="2024-01-24T09:39:50.442" v="2623" actId="47"/>
        <pc:sldMkLst>
          <pc:docMk/>
          <pc:sldMk cId="255175121" sldId="291"/>
        </pc:sldMkLst>
      </pc:sldChg>
      <pc:sldMasterChg chg="del delSldLayout">
        <pc:chgData name="Yiying Jiao" userId="dad89eff-c5db-47ef-b2c9-fb1a784356ef" providerId="ADAL" clId="{712CDDB2-148D-4D4C-8557-759FB0F647A2}" dt="2024-01-23T16:26:35.179" v="49" actId="47"/>
        <pc:sldMasterMkLst>
          <pc:docMk/>
          <pc:sldMasterMk cId="1414890015" sldId="2147483648"/>
        </pc:sldMasterMkLst>
        <pc:sldLayoutChg chg="del">
          <pc:chgData name="Yiying Jiao" userId="dad89eff-c5db-47ef-b2c9-fb1a784356ef" providerId="ADAL" clId="{712CDDB2-148D-4D4C-8557-759FB0F647A2}" dt="2024-01-23T16:26:35.179" v="49" actId="47"/>
          <pc:sldLayoutMkLst>
            <pc:docMk/>
            <pc:sldMasterMk cId="1414890015" sldId="2147483648"/>
            <pc:sldLayoutMk cId="2532897773" sldId="2147483649"/>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883891586" sldId="2147483650"/>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4245622317" sldId="2147483651"/>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081523446" sldId="2147483652"/>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505306122" sldId="2147483653"/>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2810150431" sldId="2147483654"/>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795118492" sldId="2147483655"/>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23669134" sldId="2147483656"/>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592724955" sldId="2147483657"/>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3238208315" sldId="2147483658"/>
          </pc:sldLayoutMkLst>
        </pc:sldLayoutChg>
        <pc:sldLayoutChg chg="del">
          <pc:chgData name="Yiying Jiao" userId="dad89eff-c5db-47ef-b2c9-fb1a784356ef" providerId="ADAL" clId="{712CDDB2-148D-4D4C-8557-759FB0F647A2}" dt="2024-01-23T16:26:35.179" v="49" actId="47"/>
          <pc:sldLayoutMkLst>
            <pc:docMk/>
            <pc:sldMasterMk cId="1414890015" sldId="2147483648"/>
            <pc:sldLayoutMk cId="1051122168" sldId="2147483659"/>
          </pc:sldLayoutMkLst>
        </pc:sldLayoutChg>
      </pc:sldMasterChg>
    </pc:docChg>
  </pc:docChgLst>
  <pc:docChgLst>
    <pc:chgData name="Yiying Jiao" userId="dad89eff-c5db-47ef-b2c9-fb1a784356ef" providerId="ADAL" clId="{2C3225E2-FCA8-44A0-8D67-8B301DE0AF2A}"/>
    <pc:docChg chg="undo custSel modSld">
      <pc:chgData name="Yiying Jiao" userId="dad89eff-c5db-47ef-b2c9-fb1a784356ef" providerId="ADAL" clId="{2C3225E2-FCA8-44A0-8D67-8B301DE0AF2A}" dt="2024-06-17T10:43:21.674" v="68" actId="20577"/>
      <pc:docMkLst>
        <pc:docMk/>
      </pc:docMkLst>
      <pc:sldChg chg="modSp mod">
        <pc:chgData name="Yiying Jiao" userId="dad89eff-c5db-47ef-b2c9-fb1a784356ef" providerId="ADAL" clId="{2C3225E2-FCA8-44A0-8D67-8B301DE0AF2A}" dt="2024-06-17T10:43:21.674" v="68" actId="20577"/>
        <pc:sldMkLst>
          <pc:docMk/>
          <pc:sldMk cId="1350623423" sldId="28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67193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1382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7689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0656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7410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81049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667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14812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0224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6510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0679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529516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ourworldindata.org/trade-and-globaliz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u.edu/eci/files/2019/10/PublicGoods.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esalc.unesco.org/en/2022/04/10/public-goods-common-goods-and-global-common-goods-a-brief-explan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jstor.org/stable/332351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nline.hbs.edu/blog/post/tragedy-of-the-commons-impact-on-sustainability-issues#:~:text=The%20tragedy%20of%20the%20commons%20refers%20to%20a%20situation%20in,British%20writer%20William%20Forster%20Lloy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TznEIZRkLg?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5JiYcV_mg6A?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un.org/sustainabledevelopment/sdg-fast-facts/"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self-assessment-toolkit-for-work-based-learning-providers.pdf" TargetMode="External"/><Relationship Id="rId7" Type="http://schemas.openxmlformats.org/officeDocument/2006/relationships/image" Target="../media/image10.png"/><Relationship Id="rId2" Type="http://schemas.openxmlformats.org/officeDocument/2006/relationships/hyperlink" Target="https://hwb.gov.wales/api/storage/eaf467e6-30fe-45c9-93ef-cb30f31f1c90/common-understanding-for-school.pdf" TargetMode="External"/><Relationship Id="rId1" Type="http://schemas.openxmlformats.org/officeDocument/2006/relationships/slideLayout" Target="../slideLayouts/slideLayout2.xml"/><Relationship Id="rId6" Type="http://schemas.openxmlformats.org/officeDocument/2006/relationships/hyperlink" Target="https://www.gov.wales/well-being-future-generations-act-essentials-html#60668" TargetMode="External"/><Relationship Id="rId5" Type="http://schemas.openxmlformats.org/officeDocument/2006/relationships/hyperlink" Target="https://www.estyn.gov.wales/system/files/2020-07/ESDGC%253A%2520Progress%2520in%2520education%2520for%2520sustainable%2520development%2520and%2520global%2520citizenship%2520-%2520June%25202014.pdf" TargetMode="External"/><Relationship Id="rId4" Type="http://schemas.openxmlformats.org/officeDocument/2006/relationships/hyperlink" Target="https://www.gov.wales/sites/default/files/publications/2018-02/education-for-sustainable-development-and-global-citizenship-a-common-understanding-for-the-adult-and-community-learning-sector.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library.oapen.org/viewer/web/viewer.html?file=/bitstream/handle/20.500.12657/52768/9780429762833.pdf?sequence=1&amp;isAllowed=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 name="Title 1"/>
          <p:cNvSpPr>
            <a:spLocks noGrp="1"/>
          </p:cNvSpPr>
          <p:nvPr>
            <p:ph type="ctrTitle"/>
          </p:nvPr>
        </p:nvSpPr>
        <p:spPr>
          <a:xfrm>
            <a:off x="3215729" y="1764407"/>
            <a:ext cx="5760846" cy="2310312"/>
          </a:xfrm>
        </p:spPr>
        <p:txBody>
          <a:bodyPr>
            <a:normAutofit fontScale="90000"/>
          </a:bodyPr>
          <a:lstStyle/>
          <a:p>
            <a:r>
              <a:rPr lang="en-GB" sz="5200" dirty="0">
                <a:solidFill>
                  <a:schemeClr val="tx2"/>
                </a:solidFill>
                <a:cs typeface="Calibri Light"/>
              </a:rPr>
              <a:t>ECWB7004</a:t>
            </a:r>
            <a:br>
              <a:rPr lang="en-GB" sz="5200" dirty="0">
                <a:solidFill>
                  <a:schemeClr val="tx2"/>
                </a:solidFill>
                <a:cs typeface="Calibri Light"/>
              </a:rPr>
            </a:br>
            <a:r>
              <a:rPr lang="en-GB" sz="5200" dirty="0">
                <a:solidFill>
                  <a:schemeClr val="tx2"/>
                </a:solidFill>
                <a:cs typeface="Calibri Light"/>
              </a:rPr>
              <a:t>Global Citizenship</a:t>
            </a:r>
            <a:br>
              <a:rPr lang="en-GB" sz="5200" dirty="0">
                <a:cs typeface="Calibri Light"/>
              </a:rPr>
            </a:br>
            <a:r>
              <a:rPr lang="en-GB" sz="5200" dirty="0">
                <a:solidFill>
                  <a:schemeClr val="tx2"/>
                </a:solidFill>
                <a:cs typeface="Calibri Light"/>
              </a:rPr>
              <a:t>and</a:t>
            </a:r>
            <a:br>
              <a:rPr lang="en-GB" sz="5200" dirty="0">
                <a:solidFill>
                  <a:schemeClr val="tx2"/>
                </a:solidFill>
                <a:cs typeface="Calibri Light"/>
              </a:rPr>
            </a:br>
            <a:r>
              <a:rPr lang="en-GB" sz="5200" dirty="0">
                <a:solidFill>
                  <a:schemeClr val="tx2"/>
                </a:solidFill>
                <a:cs typeface="Calibri Light"/>
              </a:rPr>
              <a:t>Sustainability</a:t>
            </a: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Autofit/>
          </a:bodyPr>
          <a:lstStyle/>
          <a:p>
            <a:endParaRPr lang="en-GB" sz="2800" dirty="0">
              <a:solidFill>
                <a:schemeClr val="tx2"/>
              </a:solidFill>
              <a:cs typeface="Calibri"/>
            </a:endParaRPr>
          </a:p>
          <a:p>
            <a:r>
              <a:rPr lang="en-GB" sz="3200" b="1" dirty="0">
                <a:solidFill>
                  <a:schemeClr val="tx2"/>
                </a:solidFill>
                <a:cs typeface="Calibri"/>
              </a:rPr>
              <a:t>Lecture 08</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b="1" dirty="0">
                <a:solidFill>
                  <a:schemeClr val="tx2"/>
                </a:solidFill>
                <a:ea typeface="+mj-lt"/>
                <a:cs typeface="+mj-lt"/>
              </a:rPr>
              <a:t>Topic of This Week's Sessions</a:t>
            </a:r>
            <a:endParaRPr lang="en-GB" sz="3600" dirty="0">
              <a:solidFill>
                <a:schemeClr val="tx2"/>
              </a:solidFill>
              <a:ea typeface="+mj-lt"/>
              <a:cs typeface="+mj-lt"/>
            </a:endParaRP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ea typeface="+mn-lt"/>
                <a:cs typeface="+mn-lt"/>
              </a:rPr>
              <a:t>Session 7:</a:t>
            </a:r>
          </a:p>
          <a:p>
            <a:r>
              <a:rPr lang="en-GB" dirty="0">
                <a:solidFill>
                  <a:schemeClr val="tx2"/>
                </a:solidFill>
                <a:ea typeface="+mn-lt"/>
                <a:cs typeface="+mn-lt"/>
              </a:rPr>
              <a:t>Education for Global Citizenship (UNESCO and OXFAM)</a:t>
            </a:r>
          </a:p>
          <a:p>
            <a:pPr marL="0" indent="0">
              <a:buNone/>
            </a:pPr>
            <a:endParaRPr lang="en-GB" b="1" dirty="0">
              <a:solidFill>
                <a:schemeClr val="tx2"/>
              </a:solidFill>
              <a:ea typeface="+mn-lt"/>
              <a:cs typeface="+mn-lt"/>
            </a:endParaRPr>
          </a:p>
          <a:p>
            <a:pPr marL="0" indent="0">
              <a:buNone/>
            </a:pPr>
            <a:r>
              <a:rPr lang="en-GB" b="1" dirty="0">
                <a:solidFill>
                  <a:schemeClr val="tx2"/>
                </a:solidFill>
                <a:ea typeface="+mn-lt"/>
                <a:cs typeface="+mn-lt"/>
              </a:rPr>
              <a:t>Session 8: </a:t>
            </a:r>
            <a:endParaRPr lang="en-US" sz="2400" b="1" dirty="0">
              <a:solidFill>
                <a:schemeClr val="tx2"/>
              </a:solidFill>
              <a:ea typeface="+mn-lt"/>
              <a:cs typeface="+mn-lt"/>
            </a:endParaRPr>
          </a:p>
          <a:p>
            <a:r>
              <a:rPr lang="en-GB" sz="2800" b="1" dirty="0">
                <a:solidFill>
                  <a:schemeClr val="tx2"/>
                </a:solidFill>
                <a:ea typeface="+mn-lt"/>
                <a:cs typeface="+mn-lt"/>
              </a:rPr>
              <a:t>Education for Sustainable Development and Global Citizenship</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25649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Globalisation </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endParaRPr lang="en-GB" dirty="0">
              <a:solidFill>
                <a:schemeClr val="tx2"/>
              </a:solidFill>
              <a:cs typeface="Calibri"/>
            </a:endParaRPr>
          </a:p>
          <a:p>
            <a:r>
              <a:rPr lang="en-GB" dirty="0">
                <a:solidFill>
                  <a:schemeClr val="tx2"/>
                </a:solidFill>
                <a:cs typeface="Calibri"/>
                <a:hlinkClick r:id="rId2"/>
              </a:rPr>
              <a:t>Trade and Globalisation (Our World in Data)</a:t>
            </a: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174167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62375" y="229149"/>
            <a:ext cx="10845860" cy="882755"/>
          </a:xfrm>
        </p:spPr>
        <p:txBody>
          <a:bodyPr>
            <a:normAutofit/>
          </a:bodyPr>
          <a:lstStyle/>
          <a:p>
            <a:pPr algn="ctr"/>
            <a:r>
              <a:rPr lang="en-GB" sz="3600" dirty="0">
                <a:solidFill>
                  <a:schemeClr val="tx2"/>
                </a:solidFill>
                <a:ea typeface="+mj-lt"/>
                <a:cs typeface="+mj-lt"/>
              </a:rPr>
              <a:t>Public Goods (Social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391039"/>
            <a:ext cx="10826005" cy="5235253"/>
          </a:xfrm>
        </p:spPr>
        <p:txBody>
          <a:bodyPr anchor="t">
            <a:normAutofit fontScale="92500" lnSpcReduction="10000"/>
          </a:bodyPr>
          <a:lstStyle/>
          <a:p>
            <a:pPr marL="0" lvl="1" indent="0">
              <a:spcBef>
                <a:spcPts val="1000"/>
              </a:spcBef>
              <a:buNone/>
            </a:pPr>
            <a:r>
              <a:rPr lang="en-GB" sz="2800" dirty="0">
                <a:solidFill>
                  <a:schemeClr val="tx2"/>
                </a:solidFill>
                <a:cs typeface="Calibri"/>
              </a:rPr>
              <a:t>What are public goods?</a:t>
            </a:r>
          </a:p>
          <a:p>
            <a:pPr marL="0" lvl="1" indent="0">
              <a:spcBef>
                <a:spcPts val="1000"/>
              </a:spcBef>
              <a:buNone/>
            </a:pPr>
            <a:endParaRPr lang="en-GB" sz="2800" dirty="0">
              <a:solidFill>
                <a:schemeClr val="tx2"/>
              </a:solidFill>
              <a:cs typeface="Calibri"/>
            </a:endParaRPr>
          </a:p>
          <a:p>
            <a:pPr marL="0" lvl="1" indent="0">
              <a:spcBef>
                <a:spcPts val="1000"/>
              </a:spcBef>
              <a:buNone/>
            </a:pPr>
            <a:r>
              <a:rPr lang="en-GB" dirty="0">
                <a:solidFill>
                  <a:schemeClr val="tx2"/>
                </a:solidFill>
                <a:cs typeface="Calibri"/>
              </a:rPr>
              <a:t>Public goods are services and products created by human action that preserve and protect natural goods or make essential resources, like water and air, available or suitable for human consumption or other uses. </a:t>
            </a:r>
          </a:p>
          <a:p>
            <a:pPr marL="0" lvl="1" indent="0">
              <a:spcBef>
                <a:spcPts val="1000"/>
              </a:spcBef>
              <a:buNone/>
            </a:pPr>
            <a:endParaRPr lang="en-GB" dirty="0">
              <a:solidFill>
                <a:schemeClr val="tx2"/>
              </a:solidFill>
              <a:cs typeface="Calibri"/>
            </a:endParaRPr>
          </a:p>
          <a:p>
            <a:pPr marL="0" lvl="1" indent="0">
              <a:spcBef>
                <a:spcPts val="1000"/>
              </a:spcBef>
              <a:buNone/>
            </a:pPr>
            <a:r>
              <a:rPr lang="en-GB" dirty="0">
                <a:solidFill>
                  <a:schemeClr val="tx2"/>
                </a:solidFill>
                <a:cs typeface="Calibri"/>
              </a:rPr>
              <a:t>A public good has two key characteristics: it is non-excludable and non-rivalrous. These characteristics make it difficult for market producers to sell the good to individual consumers.</a:t>
            </a:r>
          </a:p>
          <a:p>
            <a:pPr marL="342900" lvl="1" indent="-342900">
              <a:spcBef>
                <a:spcPts val="1000"/>
              </a:spcBef>
            </a:pPr>
            <a:r>
              <a:rPr lang="en-GB" dirty="0">
                <a:solidFill>
                  <a:schemeClr val="tx2"/>
                </a:solidFill>
                <a:cs typeface="Calibri"/>
              </a:rPr>
              <a:t>Non-excludable means that it is costly or impossible for one user to exclude others from using a good.</a:t>
            </a:r>
          </a:p>
          <a:p>
            <a:pPr marL="342900" lvl="1" indent="-342900">
              <a:spcBef>
                <a:spcPts val="1000"/>
              </a:spcBef>
            </a:pPr>
            <a:r>
              <a:rPr lang="en-GB" dirty="0">
                <a:solidFill>
                  <a:schemeClr val="tx2"/>
                </a:solidFill>
                <a:cs typeface="Calibri"/>
              </a:rPr>
              <a:t>Non-rivalrous means that when one person uses a good, it does not prevent others from using it.</a:t>
            </a:r>
          </a:p>
          <a:p>
            <a:pPr marL="0" lvl="1" indent="0">
              <a:spcBef>
                <a:spcPts val="1000"/>
              </a:spcBef>
              <a:buNone/>
            </a:pPr>
            <a:endParaRPr lang="en-GB" dirty="0">
              <a:solidFill>
                <a:schemeClr val="tx2"/>
              </a:solidFill>
              <a:cs typeface="Calibri"/>
            </a:endParaRPr>
          </a:p>
          <a:p>
            <a:pPr marL="0" lvl="1" indent="0">
              <a:spcBef>
                <a:spcPts val="1000"/>
              </a:spcBef>
              <a:buNone/>
            </a:pPr>
            <a:r>
              <a:rPr lang="en-GB" dirty="0">
                <a:solidFill>
                  <a:schemeClr val="tx2"/>
                </a:solidFill>
                <a:cs typeface="Calibri"/>
              </a:rPr>
              <a:t>Examples: knowledge, clean air, roads, streetlights, etc.</a:t>
            </a:r>
          </a:p>
          <a:p>
            <a:pPr marL="0" lvl="1" indent="0">
              <a:spcBef>
                <a:spcPts val="1000"/>
              </a:spcBef>
              <a:buNone/>
            </a:pPr>
            <a:endParaRPr lang="en-GB" dirty="0">
              <a:solidFill>
                <a:schemeClr val="tx2"/>
              </a:solidFill>
              <a:cs typeface="Calibri"/>
            </a:endParaRPr>
          </a:p>
          <a:p>
            <a:pPr marL="0" lvl="1" indent="0">
              <a:spcBef>
                <a:spcPts val="1000"/>
              </a:spcBef>
              <a:buNone/>
            </a:pPr>
            <a:endParaRPr lang="en-GB" dirty="0">
              <a:solidFill>
                <a:schemeClr val="tx2"/>
              </a:solidFill>
              <a:cs typeface="Calibri"/>
            </a:endParaRPr>
          </a:p>
          <a:p>
            <a:pPr lvl="1"/>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577398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30936" y="639520"/>
            <a:ext cx="3429000" cy="1719072"/>
          </a:xfrm>
        </p:spPr>
        <p:txBody>
          <a:bodyPr anchor="b">
            <a:normAutofit/>
          </a:bodyPr>
          <a:lstStyle/>
          <a:p>
            <a:r>
              <a:rPr lang="en-GB" sz="4600" dirty="0">
                <a:ea typeface="+mj-lt"/>
                <a:cs typeface="+mj-lt"/>
              </a:rPr>
              <a:t>Types of Public Goods</a:t>
            </a:r>
          </a:p>
        </p:txBody>
      </p:sp>
      <p:sp>
        <p:nvSpPr>
          <p:cNvPr id="7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Content Placeholder 69">
            <a:extLst>
              <a:ext uri="{FF2B5EF4-FFF2-40B4-BE49-F238E27FC236}">
                <a16:creationId xmlns:a16="http://schemas.microsoft.com/office/drawing/2014/main" id="{2C4574E2-04EC-C1D9-2BAE-9D2E526388A5}"/>
              </a:ext>
            </a:extLst>
          </p:cNvPr>
          <p:cNvSpPr>
            <a:spLocks noGrp="1"/>
          </p:cNvSpPr>
          <p:nvPr>
            <p:ph idx="1"/>
          </p:nvPr>
        </p:nvSpPr>
        <p:spPr>
          <a:xfrm>
            <a:off x="630936" y="2807208"/>
            <a:ext cx="3429000" cy="3410712"/>
          </a:xfrm>
        </p:spPr>
        <p:txBody>
          <a:bodyPr anchor="t">
            <a:normAutofit/>
          </a:bodyPr>
          <a:lstStyle/>
          <a:p>
            <a:r>
              <a:rPr lang="en-GB" sz="2200" dirty="0"/>
              <a:t>products</a:t>
            </a:r>
          </a:p>
          <a:p>
            <a:r>
              <a:rPr lang="en-GB" sz="2200" dirty="0"/>
              <a:t>services</a:t>
            </a:r>
          </a:p>
          <a:p>
            <a:r>
              <a:rPr lang="en-GB" sz="2200" dirty="0"/>
              <a:t>benefits </a:t>
            </a:r>
          </a:p>
          <a:p>
            <a:r>
              <a:rPr lang="en-GB" sz="2200" dirty="0"/>
              <a:t>standards </a:t>
            </a:r>
          </a:p>
          <a:p>
            <a:r>
              <a:rPr lang="en-GB" sz="2200" dirty="0"/>
              <a:t>rights</a:t>
            </a:r>
            <a:endParaRPr lang="en-US" sz="2200" dirty="0"/>
          </a:p>
        </p:txBody>
      </p:sp>
      <p:pic>
        <p:nvPicPr>
          <p:cNvPr id="5" name="Content Placeholder 4">
            <a:extLst>
              <a:ext uri="{FF2B5EF4-FFF2-40B4-BE49-F238E27FC236}">
                <a16:creationId xmlns:a16="http://schemas.microsoft.com/office/drawing/2014/main" id="{4DA9BF5E-B4E4-FA64-C591-D7D97ADA2344}"/>
              </a:ext>
            </a:extLst>
          </p:cNvPr>
          <p:cNvPicPr>
            <a:picLocks noChangeAspect="1"/>
          </p:cNvPicPr>
          <p:nvPr/>
        </p:nvPicPr>
        <p:blipFill>
          <a:blip r:embed="rId2"/>
          <a:stretch>
            <a:fillRect/>
          </a:stretch>
        </p:blipFill>
        <p:spPr>
          <a:xfrm>
            <a:off x="4634976" y="1"/>
            <a:ext cx="7557024" cy="6858000"/>
          </a:xfrm>
          <a:prstGeom prst="rect">
            <a:avLst/>
          </a:prstGeom>
        </p:spPr>
      </p:pic>
      <p:sp>
        <p:nvSpPr>
          <p:cNvPr id="6" name="TextBox 5">
            <a:extLst>
              <a:ext uri="{FF2B5EF4-FFF2-40B4-BE49-F238E27FC236}">
                <a16:creationId xmlns:a16="http://schemas.microsoft.com/office/drawing/2014/main" id="{1F7C5E1D-C074-5AEA-4597-8AF705DF1087}"/>
              </a:ext>
            </a:extLst>
          </p:cNvPr>
          <p:cNvSpPr txBox="1"/>
          <p:nvPr/>
        </p:nvSpPr>
        <p:spPr>
          <a:xfrm>
            <a:off x="121761" y="6208544"/>
            <a:ext cx="4144914" cy="646331"/>
          </a:xfrm>
          <a:prstGeom prst="rect">
            <a:avLst/>
          </a:prstGeom>
          <a:noFill/>
        </p:spPr>
        <p:txBody>
          <a:bodyPr wrap="square" rtlCol="0">
            <a:spAutoFit/>
          </a:bodyPr>
          <a:lstStyle/>
          <a:p>
            <a:r>
              <a:rPr lang="en-GB" dirty="0"/>
              <a:t>(</a:t>
            </a:r>
            <a:r>
              <a:rPr lang="en-GB" dirty="0" err="1"/>
              <a:t>Sekera</a:t>
            </a:r>
            <a:r>
              <a:rPr lang="en-GB" dirty="0"/>
              <a:t>, n.d., pp.5-6)</a:t>
            </a:r>
          </a:p>
          <a:p>
            <a:r>
              <a:rPr lang="en-GB" dirty="0">
                <a:hlinkClick r:id="rId3"/>
              </a:rPr>
              <a:t>Public Goods in Everyday Life (bu.edu)</a:t>
            </a:r>
            <a:endParaRPr lang="en-GB" dirty="0"/>
          </a:p>
        </p:txBody>
      </p:sp>
    </p:spTree>
    <p:extLst>
      <p:ext uri="{BB962C8B-B14F-4D97-AF65-F5344CB8AC3E}">
        <p14:creationId xmlns:p14="http://schemas.microsoft.com/office/powerpoint/2010/main" val="1128380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The Invisibility of Public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10000"/>
          </a:bodyPr>
          <a:lstStyle/>
          <a:p>
            <a:pPr marL="0" indent="0">
              <a:buNone/>
            </a:pPr>
            <a:r>
              <a:rPr lang="en-GB" dirty="0">
                <a:solidFill>
                  <a:schemeClr val="tx2"/>
                </a:solidFill>
                <a:cs typeface="Calibri"/>
              </a:rPr>
              <a:t>Invisibility is a key characteristic of many public goods. </a:t>
            </a:r>
          </a:p>
          <a:p>
            <a:pPr marL="0" indent="0">
              <a:buNone/>
            </a:pPr>
            <a:endParaRPr lang="en-GB" dirty="0">
              <a:solidFill>
                <a:schemeClr val="tx2"/>
              </a:solidFill>
              <a:cs typeface="Calibri"/>
            </a:endParaRPr>
          </a:p>
          <a:p>
            <a:pPr marL="0" indent="0">
              <a:buNone/>
            </a:pPr>
            <a:r>
              <a:rPr lang="en-GB" dirty="0">
                <a:solidFill>
                  <a:schemeClr val="tx2"/>
                </a:solidFill>
                <a:cs typeface="Calibri"/>
              </a:rPr>
              <a:t>Here are some of the things that public goods accomplish, but that are invisible or unrecognized:</a:t>
            </a:r>
          </a:p>
          <a:p>
            <a:pPr marL="0" indent="0">
              <a:buNone/>
            </a:pPr>
            <a:r>
              <a:rPr lang="en-GB" dirty="0">
                <a:solidFill>
                  <a:schemeClr val="tx2"/>
                </a:solidFill>
                <a:cs typeface="Calibri"/>
              </a:rPr>
              <a:t> </a:t>
            </a:r>
          </a:p>
          <a:p>
            <a:r>
              <a:rPr lang="en-GB" dirty="0">
                <a:solidFill>
                  <a:schemeClr val="tx2"/>
                </a:solidFill>
                <a:cs typeface="Calibri"/>
              </a:rPr>
              <a:t>food poisonings avoided;</a:t>
            </a:r>
          </a:p>
          <a:p>
            <a:r>
              <a:rPr lang="en-GB" dirty="0">
                <a:solidFill>
                  <a:schemeClr val="tx2"/>
                </a:solidFill>
                <a:cs typeface="Calibri"/>
              </a:rPr>
              <a:t>epidemics that don’t arise or spread;</a:t>
            </a:r>
          </a:p>
          <a:p>
            <a:r>
              <a:rPr lang="en-GB" dirty="0">
                <a:solidFill>
                  <a:schemeClr val="tx2"/>
                </a:solidFill>
                <a:cs typeface="Calibri"/>
              </a:rPr>
              <a:t>plane crashes that don’t occur (each day, in the US alone, there are 60,000 safe plane landings with 2.6 million passengers);</a:t>
            </a:r>
          </a:p>
          <a:p>
            <a:r>
              <a:rPr lang="en-GB" dirty="0">
                <a:solidFill>
                  <a:schemeClr val="tx2"/>
                </a:solidFill>
                <a:cs typeface="Calibri"/>
              </a:rPr>
              <a:t>car crash injuries and deaths that don’t occur; </a:t>
            </a:r>
          </a:p>
          <a:p>
            <a:r>
              <a:rPr lang="en-GB" dirty="0">
                <a:solidFill>
                  <a:schemeClr val="tx2"/>
                </a:solidFill>
                <a:cs typeface="Calibri"/>
              </a:rPr>
              <a:t>savings that are not lost because bank accounts have been publicly insured.</a:t>
            </a: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B78A04CF-B80D-53AA-1717-F28459B3F8E4}"/>
              </a:ext>
            </a:extLst>
          </p:cNvPr>
          <p:cNvSpPr txBox="1"/>
          <p:nvPr/>
        </p:nvSpPr>
        <p:spPr>
          <a:xfrm>
            <a:off x="1155320" y="6435065"/>
            <a:ext cx="1140056" cy="369332"/>
          </a:xfrm>
          <a:prstGeom prst="rect">
            <a:avLst/>
          </a:prstGeom>
          <a:noFill/>
        </p:spPr>
        <p:txBody>
          <a:bodyPr wrap="none" rtlCol="0">
            <a:spAutoFit/>
          </a:bodyPr>
          <a:lstStyle/>
          <a:p>
            <a:r>
              <a:rPr lang="en-GB" dirty="0"/>
              <a:t>(ibid., p.7)</a:t>
            </a:r>
          </a:p>
        </p:txBody>
      </p:sp>
    </p:spTree>
    <p:extLst>
      <p:ext uri="{BB962C8B-B14F-4D97-AF65-F5344CB8AC3E}">
        <p14:creationId xmlns:p14="http://schemas.microsoft.com/office/powerpoint/2010/main" val="4055730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Public Goods vs Natural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dirty="0"/>
              <a:t>Public goods are created by human effort, as contrasted with “natural goods.” </a:t>
            </a:r>
          </a:p>
          <a:p>
            <a:pPr marL="0" indent="0">
              <a:buNone/>
            </a:pPr>
            <a:endParaRPr lang="en-GB" dirty="0"/>
          </a:p>
          <a:p>
            <a:r>
              <a:rPr lang="en-GB" dirty="0"/>
              <a:t>Natural goods: resources that are found in the environment and in the natural world and are not produced by humankind. </a:t>
            </a:r>
          </a:p>
          <a:p>
            <a:pPr lvl="1"/>
            <a:r>
              <a:rPr lang="en-GB" dirty="0"/>
              <a:t>Example: Air, water and land. </a:t>
            </a:r>
          </a:p>
          <a:p>
            <a:endParaRPr lang="en-GB" dirty="0"/>
          </a:p>
          <a:p>
            <a:r>
              <a:rPr lang="en-GB" dirty="0"/>
              <a:t>Public goods: services and products (like standards, regulations and land preservation) created by human action that preserve and protect natural goods or make essential resources, like water and air, available or suitable for human consumption or other uses. </a:t>
            </a:r>
          </a:p>
          <a:p>
            <a:pPr lvl="1"/>
            <a:r>
              <a:rPr lang="en-GB" dirty="0"/>
              <a:t>Example: clean air, clean water and national parks.</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934B657D-2E00-9F99-5A4B-D46BB859BC82}"/>
              </a:ext>
            </a:extLst>
          </p:cNvPr>
          <p:cNvSpPr txBox="1"/>
          <p:nvPr/>
        </p:nvSpPr>
        <p:spPr>
          <a:xfrm>
            <a:off x="717285" y="6435065"/>
            <a:ext cx="1449436" cy="369332"/>
          </a:xfrm>
          <a:prstGeom prst="rect">
            <a:avLst/>
          </a:prstGeom>
          <a:noFill/>
        </p:spPr>
        <p:txBody>
          <a:bodyPr wrap="none" rtlCol="0">
            <a:spAutoFit/>
          </a:bodyPr>
          <a:lstStyle/>
          <a:p>
            <a:r>
              <a:rPr lang="en-GB" dirty="0"/>
              <a:t>(ibid., pp.7-8)</a:t>
            </a:r>
          </a:p>
        </p:txBody>
      </p:sp>
    </p:spTree>
    <p:extLst>
      <p:ext uri="{BB962C8B-B14F-4D97-AF65-F5344CB8AC3E}">
        <p14:creationId xmlns:p14="http://schemas.microsoft.com/office/powerpoint/2010/main" val="2317973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fontScale="90000"/>
          </a:bodyPr>
          <a:lstStyle/>
          <a:p>
            <a:pPr algn="ctr"/>
            <a:r>
              <a:rPr lang="en-GB" sz="3600" dirty="0">
                <a:solidFill>
                  <a:schemeClr val="tx2"/>
                </a:solidFill>
                <a:ea typeface="+mj-lt"/>
                <a:cs typeface="+mj-lt"/>
              </a:rPr>
              <a:t>Public Goods, Common Goods and Global Common Goods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The notions of “public goods”, “common goods” and “global common goods” have often been used interchangeably. The boundaries of these concepts are blurred and imprecise, mainly because the language used to refer to them is highly connected with the ideological connotations within the prevailing political discourse of each time.</a:t>
            </a:r>
          </a:p>
          <a:p>
            <a:pPr marL="0" indent="0">
              <a:buNone/>
            </a:pPr>
            <a:endParaRPr lang="en-GB" dirty="0">
              <a:solidFill>
                <a:schemeClr val="tx2"/>
              </a:solidFill>
              <a:cs typeface="Calibri"/>
            </a:endParaRPr>
          </a:p>
          <a:p>
            <a:pPr marL="0" indent="0">
              <a:buNone/>
            </a:pPr>
            <a:r>
              <a:rPr lang="en-GB" dirty="0">
                <a:solidFill>
                  <a:schemeClr val="tx2"/>
                </a:solidFill>
                <a:cs typeface="Calibri"/>
              </a:rPr>
              <a:t>A common good is non-excludable just like a public good which means everyone has access to it. A common good, however, is rivalrous. That means that when someone uses a common good, it depletes the supply. A public good is non-rivalrous, which means that an individual using it doesn't deplete it.</a:t>
            </a:r>
          </a:p>
          <a:p>
            <a:pPr marL="0" indent="0">
              <a:buNone/>
            </a:pPr>
            <a:endParaRPr lang="en-GB" dirty="0">
              <a:solidFill>
                <a:schemeClr val="tx2"/>
              </a:solidFill>
              <a:cs typeface="Calibri"/>
            </a:endParaRP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014897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endParaRPr lang="en-GB" sz="3600" dirty="0">
              <a:solidFill>
                <a:schemeClr val="tx2"/>
              </a:solidFill>
              <a:ea typeface="+mj-lt"/>
              <a:cs typeface="+mj-lt"/>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Content Placeholder 5">
            <a:extLst>
              <a:ext uri="{FF2B5EF4-FFF2-40B4-BE49-F238E27FC236}">
                <a16:creationId xmlns:a16="http://schemas.microsoft.com/office/drawing/2014/main" id="{181C4432-678C-A035-9D1A-00535658831D}"/>
              </a:ext>
            </a:extLst>
          </p:cNvPr>
          <p:cNvPicPr>
            <a:picLocks noGrp="1" noChangeAspect="1"/>
          </p:cNvPicPr>
          <p:nvPr>
            <p:ph idx="1"/>
          </p:nvPr>
        </p:nvPicPr>
        <p:blipFill>
          <a:blip r:embed="rId2"/>
          <a:stretch>
            <a:fillRect/>
          </a:stretch>
        </p:blipFill>
        <p:spPr>
          <a:xfrm>
            <a:off x="2089574" y="38100"/>
            <a:ext cx="7266697" cy="6858000"/>
          </a:xfrm>
        </p:spPr>
      </p:pic>
      <p:sp>
        <p:nvSpPr>
          <p:cNvPr id="9" name="TextBox 8">
            <a:extLst>
              <a:ext uri="{FF2B5EF4-FFF2-40B4-BE49-F238E27FC236}">
                <a16:creationId xmlns:a16="http://schemas.microsoft.com/office/drawing/2014/main" id="{69E020A4-4674-79CF-A070-20AE5F41F49B}"/>
              </a:ext>
            </a:extLst>
          </p:cNvPr>
          <p:cNvSpPr txBox="1"/>
          <p:nvPr/>
        </p:nvSpPr>
        <p:spPr>
          <a:xfrm>
            <a:off x="9395311" y="5115476"/>
            <a:ext cx="2822681" cy="1200329"/>
          </a:xfrm>
          <a:prstGeom prst="rect">
            <a:avLst/>
          </a:prstGeom>
          <a:noFill/>
        </p:spPr>
        <p:txBody>
          <a:bodyPr wrap="square" rtlCol="0">
            <a:spAutoFit/>
          </a:bodyPr>
          <a:lstStyle/>
          <a:p>
            <a:r>
              <a:rPr lang="en-GB" dirty="0">
                <a:hlinkClick r:id="rId3"/>
              </a:rPr>
              <a:t>Public goods, common goods and global common goods: a brief explanation – UNESCO-IESALC</a:t>
            </a:r>
            <a:endParaRPr lang="en-GB" dirty="0"/>
          </a:p>
        </p:txBody>
      </p:sp>
    </p:spTree>
    <p:extLst>
      <p:ext uri="{BB962C8B-B14F-4D97-AF65-F5344CB8AC3E}">
        <p14:creationId xmlns:p14="http://schemas.microsoft.com/office/powerpoint/2010/main" val="222201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4" name="Content Placeholder 3">
            <a:extLst>
              <a:ext uri="{FF2B5EF4-FFF2-40B4-BE49-F238E27FC236}">
                <a16:creationId xmlns:a16="http://schemas.microsoft.com/office/drawing/2014/main" id="{F9501BF1-AD1C-D0D2-F972-2E198F8E6CF3}"/>
              </a:ext>
            </a:extLst>
          </p:cNvPr>
          <p:cNvPicPr>
            <a:picLocks noGrp="1" noChangeAspect="1"/>
          </p:cNvPicPr>
          <p:nvPr>
            <p:ph idx="1"/>
          </p:nvPr>
        </p:nvPicPr>
        <p:blipFill>
          <a:blip r:embed="rId2"/>
          <a:stretch>
            <a:fillRect/>
          </a:stretch>
        </p:blipFill>
        <p:spPr>
          <a:xfrm>
            <a:off x="983432" y="857853"/>
            <a:ext cx="10544072" cy="4935524"/>
          </a:xfrm>
          <a:prstGeom prst="rect">
            <a:avLst/>
          </a:prstGeom>
        </p:spPr>
      </p:pic>
      <p:pic>
        <p:nvPicPr>
          <p:cNvPr id="6" name="Picture 5">
            <a:extLst>
              <a:ext uri="{FF2B5EF4-FFF2-40B4-BE49-F238E27FC236}">
                <a16:creationId xmlns:a16="http://schemas.microsoft.com/office/drawing/2014/main" id="{EB6D6BFC-8490-BC09-4FC6-937EB4D414B3}"/>
              </a:ext>
            </a:extLst>
          </p:cNvPr>
          <p:cNvPicPr>
            <a:picLocks noChangeAspect="1"/>
          </p:cNvPicPr>
          <p:nvPr/>
        </p:nvPicPr>
        <p:blipFill>
          <a:blip r:embed="rId3"/>
          <a:stretch>
            <a:fillRect/>
          </a:stretch>
        </p:blipFill>
        <p:spPr>
          <a:xfrm>
            <a:off x="974452" y="598891"/>
            <a:ext cx="10533302" cy="352178"/>
          </a:xfrm>
          <a:prstGeom prst="rect">
            <a:avLst/>
          </a:prstGeom>
        </p:spPr>
      </p:pic>
      <p:pic>
        <p:nvPicPr>
          <p:cNvPr id="8" name="Picture 7">
            <a:extLst>
              <a:ext uri="{FF2B5EF4-FFF2-40B4-BE49-F238E27FC236}">
                <a16:creationId xmlns:a16="http://schemas.microsoft.com/office/drawing/2014/main" id="{C9C63A22-D9E4-EB6D-964A-7616CBC72977}"/>
              </a:ext>
            </a:extLst>
          </p:cNvPr>
          <p:cNvPicPr>
            <a:picLocks noChangeAspect="1"/>
          </p:cNvPicPr>
          <p:nvPr/>
        </p:nvPicPr>
        <p:blipFill>
          <a:blip r:embed="rId4"/>
          <a:stretch>
            <a:fillRect/>
          </a:stretch>
        </p:blipFill>
        <p:spPr>
          <a:xfrm>
            <a:off x="2374204" y="6139719"/>
            <a:ext cx="7428414" cy="558205"/>
          </a:xfrm>
          <a:prstGeom prst="rect">
            <a:avLst/>
          </a:prstGeom>
        </p:spPr>
      </p:pic>
    </p:spTree>
    <p:extLst>
      <p:ext uri="{BB962C8B-B14F-4D97-AF65-F5344CB8AC3E}">
        <p14:creationId xmlns:p14="http://schemas.microsoft.com/office/powerpoint/2010/main" val="1159317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643193" y="489507"/>
            <a:ext cx="3313280" cy="1655483"/>
          </a:xfrm>
        </p:spPr>
        <p:txBody>
          <a:bodyPr anchor="b">
            <a:normAutofit/>
          </a:bodyPr>
          <a:lstStyle/>
          <a:p>
            <a:r>
              <a:rPr lang="en-GB" sz="3700" dirty="0">
                <a:ea typeface="+mj-lt"/>
                <a:cs typeface="+mj-lt"/>
              </a:rPr>
              <a:t>Public Goods vs Natural Goods</a:t>
            </a:r>
          </a:p>
        </p:txBody>
      </p:sp>
      <p:pic>
        <p:nvPicPr>
          <p:cNvPr id="5" name="Content Placeholder 4">
            <a:extLst>
              <a:ext uri="{FF2B5EF4-FFF2-40B4-BE49-F238E27FC236}">
                <a16:creationId xmlns:a16="http://schemas.microsoft.com/office/drawing/2014/main" id="{AB9D731C-366D-DABA-1ACF-7D545765FD27}"/>
              </a:ext>
            </a:extLst>
          </p:cNvPr>
          <p:cNvPicPr>
            <a:picLocks noChangeAspect="1"/>
          </p:cNvPicPr>
          <p:nvPr/>
        </p:nvPicPr>
        <p:blipFill rotWithShape="1">
          <a:blip r:embed="rId2"/>
          <a:srcRect l="274" r="1" b="1"/>
          <a:stretch/>
        </p:blipFill>
        <p:spPr>
          <a:xfrm>
            <a:off x="20" y="431"/>
            <a:ext cx="8115280" cy="6408311"/>
          </a:xfrm>
          <a:prstGeom prst="rect">
            <a:avLst/>
          </a:prstGeom>
        </p:spPr>
      </p:pic>
      <p:sp>
        <p:nvSpPr>
          <p:cNvPr id="70" name="Content Placeholder 69">
            <a:extLst>
              <a:ext uri="{FF2B5EF4-FFF2-40B4-BE49-F238E27FC236}">
                <a16:creationId xmlns:a16="http://schemas.microsoft.com/office/drawing/2014/main" id="{110F76BC-6C09-DB98-F9FA-AB0B7E900137}"/>
              </a:ext>
            </a:extLst>
          </p:cNvPr>
          <p:cNvSpPr>
            <a:spLocks noGrp="1"/>
          </p:cNvSpPr>
          <p:nvPr>
            <p:ph idx="1"/>
          </p:nvPr>
        </p:nvSpPr>
        <p:spPr>
          <a:xfrm>
            <a:off x="8643193" y="2418408"/>
            <a:ext cx="2942813" cy="3540265"/>
          </a:xfrm>
        </p:spPr>
        <p:txBody>
          <a:bodyPr>
            <a:normAutofit/>
          </a:bodyPr>
          <a:lstStyle/>
          <a:p>
            <a:pPr marL="0" indent="0">
              <a:buNone/>
            </a:pPr>
            <a:r>
              <a:rPr lang="en-GB" sz="2000" dirty="0"/>
              <a:t>In the table on the left indicate which category each item falls into based on the definition given in the previous slide.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r>
              <a:rPr lang="en-GB" sz="2000" dirty="0"/>
              <a:t>(ibid., p.9)</a:t>
            </a:r>
            <a:endParaRPr lang="en-US" sz="2000" dirty="0"/>
          </a:p>
        </p:txBody>
      </p:sp>
      <p:sp>
        <p:nvSpPr>
          <p:cNvPr id="87" name="Rectangle 8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0793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Think about public goods in your country and in other countries, now and in the past.</a:t>
            </a:r>
          </a:p>
          <a:p>
            <a:pPr marL="0" indent="0">
              <a:buNone/>
            </a:pPr>
            <a:endParaRPr lang="en-GB" dirty="0">
              <a:solidFill>
                <a:schemeClr val="tx2"/>
              </a:solidFill>
              <a:cs typeface="Calibri"/>
            </a:endParaRPr>
          </a:p>
          <a:p>
            <a:pPr marL="514350" indent="-514350">
              <a:buFont typeface="+mj-lt"/>
              <a:buAutoNum type="arabicPeriod"/>
            </a:pPr>
            <a:r>
              <a:rPr lang="en-GB" dirty="0">
                <a:solidFill>
                  <a:schemeClr val="tx2"/>
                </a:solidFill>
                <a:cs typeface="Calibri"/>
              </a:rPr>
              <a:t>What are some other things that are now public goods in your country but once were not?</a:t>
            </a:r>
          </a:p>
          <a:p>
            <a:pPr marL="514350" indent="-514350">
              <a:buFont typeface="+mj-lt"/>
              <a:buAutoNum type="arabicPeriod"/>
            </a:pPr>
            <a:r>
              <a:rPr lang="en-GB" dirty="0">
                <a:solidFill>
                  <a:schemeClr val="tx2"/>
                </a:solidFill>
                <a:cs typeface="Calibri"/>
              </a:rPr>
              <a:t>Can you think of some things that are public goods in your country but not in others? </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350623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Discussion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5101684"/>
          </a:xfrm>
        </p:spPr>
        <p:txBody>
          <a:bodyPr anchor="t">
            <a:normAutofit/>
          </a:bodyPr>
          <a:lstStyle/>
          <a:p>
            <a:pPr marL="0" indent="0">
              <a:buNone/>
            </a:pPr>
            <a:r>
              <a:rPr lang="en-GB" sz="3000" dirty="0">
                <a:solidFill>
                  <a:schemeClr val="tx2"/>
                </a:solidFill>
                <a:cs typeface="Calibri"/>
              </a:rPr>
              <a:t>Think about the following questions and share your thoughts.</a:t>
            </a:r>
          </a:p>
          <a:p>
            <a:pPr marL="0" indent="0">
              <a:buNone/>
            </a:pPr>
            <a:endParaRPr lang="en-GB" sz="3000" dirty="0">
              <a:solidFill>
                <a:schemeClr val="tx2"/>
              </a:solidFill>
              <a:cs typeface="Calibri"/>
            </a:endParaRPr>
          </a:p>
          <a:p>
            <a:pPr marL="514350" indent="-514350">
              <a:buFont typeface="+mj-lt"/>
              <a:buAutoNum type="arabicPeriod"/>
            </a:pPr>
            <a:r>
              <a:rPr lang="en-GB" sz="3000" dirty="0">
                <a:solidFill>
                  <a:schemeClr val="tx2"/>
                </a:solidFill>
                <a:cs typeface="Calibri"/>
              </a:rPr>
              <a:t>Is Education a public good?</a:t>
            </a:r>
          </a:p>
          <a:p>
            <a:pPr marL="514350" indent="-514350">
              <a:buFont typeface="+mj-lt"/>
              <a:buAutoNum type="arabicPeriod"/>
            </a:pPr>
            <a:r>
              <a:rPr lang="en-GB" sz="3000" dirty="0">
                <a:solidFill>
                  <a:schemeClr val="tx2"/>
                </a:solidFill>
                <a:cs typeface="Calibri"/>
              </a:rPr>
              <a:t>Can Education be a private good?</a:t>
            </a:r>
          </a:p>
          <a:p>
            <a:pPr marL="514350" indent="-514350">
              <a:buFont typeface="+mj-lt"/>
              <a:buAutoNum type="arabicPeriod"/>
            </a:pPr>
            <a:r>
              <a:rPr lang="en-GB" sz="3000" dirty="0">
                <a:solidFill>
                  <a:schemeClr val="tx2"/>
                </a:solidFill>
                <a:cs typeface="Calibri"/>
              </a:rPr>
              <a:t>What kind of good do you think education should be?</a:t>
            </a:r>
          </a:p>
          <a:p>
            <a:pPr marL="514350" indent="-514350">
              <a:buFont typeface="+mj-lt"/>
              <a:buAutoNum type="arabicPeriod"/>
            </a:pPr>
            <a:r>
              <a:rPr lang="en-GB" sz="3000" dirty="0">
                <a:solidFill>
                  <a:schemeClr val="tx2"/>
                </a:solidFill>
                <a:cs typeface="Calibri"/>
              </a:rPr>
              <a:t>What about education for sustainable development and global citizenship (ESD/GC)?</a:t>
            </a:r>
          </a:p>
          <a:p>
            <a:pPr marL="0" indent="0">
              <a:buNone/>
            </a:pPr>
            <a:endParaRPr lang="en-GB" dirty="0">
              <a:solidFill>
                <a:schemeClr val="tx2"/>
              </a:solidFill>
              <a:cs typeface="Calibri"/>
            </a:endParaRP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EA56B690-050D-F73F-934F-21BA6EFC291F}"/>
              </a:ext>
            </a:extLst>
          </p:cNvPr>
          <p:cNvSpPr txBox="1"/>
          <p:nvPr/>
        </p:nvSpPr>
        <p:spPr>
          <a:xfrm>
            <a:off x="755612" y="6214635"/>
            <a:ext cx="9538232" cy="369332"/>
          </a:xfrm>
          <a:prstGeom prst="rect">
            <a:avLst/>
          </a:prstGeom>
          <a:noFill/>
        </p:spPr>
        <p:txBody>
          <a:bodyPr wrap="square" rtlCol="0">
            <a:spAutoFit/>
          </a:bodyPr>
          <a:lstStyle/>
          <a:p>
            <a:r>
              <a:rPr lang="en-GB" dirty="0"/>
              <a:t>Additional reading for Q1&amp;2: (Levin, 1987) </a:t>
            </a:r>
            <a:r>
              <a:rPr lang="en-GB" dirty="0">
                <a:hlinkClick r:id="rId2"/>
              </a:rPr>
              <a:t>Education as a Public and Private Good on JSTOR</a:t>
            </a:r>
            <a:endParaRPr lang="en-GB" dirty="0"/>
          </a:p>
        </p:txBody>
      </p:sp>
    </p:spTree>
    <p:extLst>
      <p:ext uri="{BB962C8B-B14F-4D97-AF65-F5344CB8AC3E}">
        <p14:creationId xmlns:p14="http://schemas.microsoft.com/office/powerpoint/2010/main" val="56092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58189" y="1466621"/>
            <a:ext cx="10826005" cy="4911663"/>
          </a:xfrm>
        </p:spPr>
        <p:txBody>
          <a:bodyPr anchor="t">
            <a:normAutofit/>
          </a:bodyPr>
          <a:lstStyle/>
          <a:p>
            <a:pPr marL="0" indent="0">
              <a:buNone/>
            </a:pPr>
            <a:r>
              <a:rPr lang="en-GB" dirty="0">
                <a:solidFill>
                  <a:schemeClr val="tx2"/>
                </a:solidFill>
                <a:cs typeface="Calibri"/>
              </a:rPr>
              <a:t>The </a:t>
            </a:r>
            <a:r>
              <a:rPr lang="en-GB" b="1" dirty="0">
                <a:solidFill>
                  <a:schemeClr val="tx2"/>
                </a:solidFill>
                <a:cs typeface="Calibri"/>
              </a:rPr>
              <a:t>tragedy of the commons </a:t>
            </a:r>
            <a:r>
              <a:rPr lang="en-GB" dirty="0">
                <a:solidFill>
                  <a:schemeClr val="tx2"/>
                </a:solidFill>
                <a:cs typeface="Calibri"/>
              </a:rPr>
              <a:t>refers to a situation in which individuals with access to a public resource (also called a common) </a:t>
            </a:r>
            <a:r>
              <a:rPr lang="en-GB" u="sng" dirty="0">
                <a:solidFill>
                  <a:schemeClr val="tx2"/>
                </a:solidFill>
                <a:cs typeface="Calibri"/>
              </a:rPr>
              <a:t>act in their own interest</a:t>
            </a:r>
            <a:r>
              <a:rPr lang="en-GB" dirty="0">
                <a:solidFill>
                  <a:schemeClr val="tx2"/>
                </a:solidFill>
                <a:cs typeface="Calibri"/>
              </a:rPr>
              <a:t> and, in doing so, ultimately </a:t>
            </a:r>
            <a:r>
              <a:rPr lang="en-GB" u="sng" dirty="0">
                <a:solidFill>
                  <a:schemeClr val="tx2"/>
                </a:solidFill>
                <a:cs typeface="Calibri"/>
              </a:rPr>
              <a:t>deplete the resource</a:t>
            </a:r>
            <a:r>
              <a:rPr lang="en-GB" dirty="0">
                <a:solidFill>
                  <a:schemeClr val="tx2"/>
                </a:solidFill>
                <a:cs typeface="Calibri"/>
              </a:rPr>
              <a:t>.</a:t>
            </a:r>
          </a:p>
          <a:p>
            <a:pPr marL="0" indent="0">
              <a:buNone/>
            </a:pPr>
            <a:endParaRPr lang="en-GB" dirty="0">
              <a:solidFill>
                <a:schemeClr val="tx2"/>
              </a:solidFill>
              <a:cs typeface="Calibri"/>
            </a:endParaRPr>
          </a:p>
          <a:p>
            <a:pPr marL="0" indent="0">
              <a:buNone/>
            </a:pPr>
            <a:r>
              <a:rPr lang="en-GB" dirty="0">
                <a:solidFill>
                  <a:schemeClr val="tx2"/>
                </a:solidFill>
                <a:cs typeface="Calibri"/>
              </a:rPr>
              <a:t>This economic theory was first conceptualized in 1833 by British writer William Forster Lloyd. In 1968, the term “tragedy of the commons” was used for the first time by Garret Hardin in Science Magazine.</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E3908507-3887-00B9-9EEE-08707E54E4D0}"/>
              </a:ext>
            </a:extLst>
          </p:cNvPr>
          <p:cNvSpPr txBox="1"/>
          <p:nvPr/>
        </p:nvSpPr>
        <p:spPr>
          <a:xfrm>
            <a:off x="4766638" y="6462170"/>
            <a:ext cx="7491859" cy="369332"/>
          </a:xfrm>
          <a:prstGeom prst="rect">
            <a:avLst/>
          </a:prstGeom>
          <a:noFill/>
        </p:spPr>
        <p:txBody>
          <a:bodyPr wrap="none" rtlCol="0">
            <a:spAutoFit/>
          </a:bodyPr>
          <a:lstStyle/>
          <a:p>
            <a:r>
              <a:rPr lang="en-GB" dirty="0"/>
              <a:t>Further reading: </a:t>
            </a:r>
            <a:r>
              <a:rPr lang="en-GB" dirty="0">
                <a:hlinkClick r:id="rId2"/>
              </a:rPr>
              <a:t>Tragedy of the Commons: Examples &amp; Solutions | HBS Online</a:t>
            </a:r>
            <a:endParaRPr lang="en-GB" dirty="0"/>
          </a:p>
        </p:txBody>
      </p:sp>
    </p:spTree>
    <p:extLst>
      <p:ext uri="{BB962C8B-B14F-4D97-AF65-F5344CB8AC3E}">
        <p14:creationId xmlns:p14="http://schemas.microsoft.com/office/powerpoint/2010/main" val="3505647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Tragedy of the commons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dirty="0">
                <a:solidFill>
                  <a:schemeClr val="tx2"/>
                </a:solidFill>
                <a:cs typeface="Calibri"/>
              </a:rPr>
              <a:t>This theory explains individuals’ tendency to make decisions based on their personal needs, regardless of the negative impact it may have on others. In some cases, an individual’s belief that others won’t act in the best interest of the group can lead them to justify selfish behaviour.</a:t>
            </a:r>
          </a:p>
          <a:p>
            <a:pPr marL="0" indent="0">
              <a:buNone/>
            </a:pPr>
            <a:endParaRPr lang="en-GB" dirty="0">
              <a:solidFill>
                <a:schemeClr val="tx2"/>
              </a:solidFill>
              <a:cs typeface="Calibri"/>
            </a:endParaRPr>
          </a:p>
          <a:p>
            <a:pPr marL="0" indent="0">
              <a:buNone/>
            </a:pPr>
            <a:r>
              <a:rPr lang="en-GB" dirty="0">
                <a:solidFill>
                  <a:schemeClr val="tx2"/>
                </a:solidFill>
                <a:cs typeface="Calibri"/>
              </a:rPr>
              <a:t>Potential overuse of a common-pool resource—hybrid between a public and private good— can also influence individuals to act with their short-term interest in mind, resulting in the use of an unsustainable product and disregard the harm it could cause to the environment or general public.</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7C837770-96F0-E8E3-7B39-1A344B5321D2}"/>
              </a:ext>
            </a:extLst>
          </p:cNvPr>
          <p:cNvSpPr txBox="1"/>
          <p:nvPr/>
        </p:nvSpPr>
        <p:spPr>
          <a:xfrm>
            <a:off x="4766638" y="6462170"/>
            <a:ext cx="7491859" cy="369332"/>
          </a:xfrm>
          <a:prstGeom prst="rect">
            <a:avLst/>
          </a:prstGeom>
          <a:noFill/>
        </p:spPr>
        <p:txBody>
          <a:bodyPr wrap="none" rtlCol="0">
            <a:spAutoFit/>
          </a:bodyPr>
          <a:lstStyle/>
          <a:p>
            <a:r>
              <a:rPr lang="en-GB" dirty="0"/>
              <a:t>Further reading: </a:t>
            </a:r>
            <a:r>
              <a:rPr lang="en-GB" dirty="0">
                <a:hlinkClick r:id="rId2"/>
              </a:rPr>
              <a:t>Tragedy of the Commons: Examples &amp; Solutions | HBS Online</a:t>
            </a:r>
            <a:endParaRPr lang="en-GB" dirty="0"/>
          </a:p>
        </p:txBody>
      </p:sp>
    </p:spTree>
    <p:extLst>
      <p:ext uri="{BB962C8B-B14F-4D97-AF65-F5344CB8AC3E}">
        <p14:creationId xmlns:p14="http://schemas.microsoft.com/office/powerpoint/2010/main" val="3913865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72917" y="70315"/>
            <a:ext cx="10845860" cy="882755"/>
          </a:xfrm>
        </p:spPr>
        <p:txBody>
          <a:bodyPr>
            <a:normAutofit/>
          </a:bodyPr>
          <a:lstStyle/>
          <a:p>
            <a:pPr algn="ctr"/>
            <a:r>
              <a:rPr lang="en-GB" sz="3600" dirty="0">
                <a:solidFill>
                  <a:schemeClr val="tx2"/>
                </a:solidFill>
                <a:ea typeface="+mj-lt"/>
                <a:cs typeface="+mj-lt"/>
              </a:rPr>
              <a:t>Hans </a:t>
            </a:r>
            <a:r>
              <a:rPr lang="en-GB" sz="3600" dirty="0" err="1">
                <a:solidFill>
                  <a:schemeClr val="tx2"/>
                </a:solidFill>
                <a:ea typeface="+mj-lt"/>
                <a:cs typeface="+mj-lt"/>
              </a:rPr>
              <a:t>Rosling</a:t>
            </a:r>
            <a:r>
              <a:rPr lang="en-GB" sz="3600" dirty="0">
                <a:solidFill>
                  <a:schemeClr val="tx2"/>
                </a:solidFill>
                <a:ea typeface="+mj-lt"/>
                <a:cs typeface="+mj-lt"/>
              </a:rPr>
              <a:t>: Global population growth, box by box</a:t>
            </a:r>
          </a:p>
        </p:txBody>
      </p:sp>
      <p:pic>
        <p:nvPicPr>
          <p:cNvPr id="4" name="Online Media 3" title="Hans Rosling: Global population growth, box by box">
            <a:hlinkClick r:id="" action="ppaction://media"/>
            <a:extLst>
              <a:ext uri="{FF2B5EF4-FFF2-40B4-BE49-F238E27FC236}">
                <a16:creationId xmlns:a16="http://schemas.microsoft.com/office/drawing/2014/main" id="{377C64B2-7C79-EE0D-9474-AA7317462085}"/>
              </a:ext>
            </a:extLst>
          </p:cNvPr>
          <p:cNvPicPr>
            <a:picLocks noGrp="1" noRot="1" noChangeAspect="1"/>
          </p:cNvPicPr>
          <p:nvPr>
            <p:ph idx="1"/>
            <a:videoFile r:link="rId1"/>
          </p:nvPr>
        </p:nvPicPr>
        <p:blipFill>
          <a:blip r:embed="rId3"/>
          <a:stretch>
            <a:fillRect/>
          </a:stretch>
        </p:blipFill>
        <p:spPr>
          <a:xfrm>
            <a:off x="1008910" y="1109295"/>
            <a:ext cx="10173873" cy="5748628"/>
          </a:xfrm>
          <a:prstGeom prst="rect">
            <a:avLst/>
          </a:prstGeom>
        </p:spPr>
      </p:pic>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246870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E00328-0DD9-374E-0B96-28D52CA1BC2B}"/>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8A94BEFD-7832-CB91-8895-08052C8C7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E686940E-A2A2-AEE6-88A2-B2666F71C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DFD840EC-36E3-3D75-EC96-3954598F1D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965AC338-819C-97DA-4F5D-9CDBEA015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C09B94D7-171A-9E8B-E802-5F783ACF4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927F7715-267E-4A5D-1B3F-006FC01FD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308D7B15-930D-6280-9F9C-7B773EA06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8E1278B4-17CB-A8E5-BE8F-768D4F6C8D2D}"/>
              </a:ext>
            </a:extLst>
          </p:cNvPr>
          <p:cNvSpPr>
            <a:spLocks noGrp="1"/>
          </p:cNvSpPr>
          <p:nvPr>
            <p:ph type="title"/>
          </p:nvPr>
        </p:nvSpPr>
        <p:spPr>
          <a:xfrm>
            <a:off x="672917" y="70315"/>
            <a:ext cx="10845860" cy="882755"/>
          </a:xfrm>
        </p:spPr>
        <p:txBody>
          <a:bodyPr>
            <a:normAutofit/>
          </a:bodyPr>
          <a:lstStyle/>
          <a:p>
            <a:pPr algn="ctr"/>
            <a:r>
              <a:rPr lang="en-GB" sz="3600" dirty="0">
                <a:solidFill>
                  <a:schemeClr val="tx2"/>
                </a:solidFill>
                <a:ea typeface="+mj-lt"/>
                <a:cs typeface="+mj-lt"/>
              </a:rPr>
              <a:t>'How To End Poverty in 15 years' Hans </a:t>
            </a:r>
            <a:r>
              <a:rPr lang="en-GB" sz="3600" dirty="0" err="1">
                <a:solidFill>
                  <a:schemeClr val="tx2"/>
                </a:solidFill>
                <a:ea typeface="+mj-lt"/>
                <a:cs typeface="+mj-lt"/>
              </a:rPr>
              <a:t>Rosling</a:t>
            </a:r>
            <a:endParaRPr lang="en-GB" sz="3600" dirty="0">
              <a:solidFill>
                <a:schemeClr val="tx2"/>
              </a:solidFill>
              <a:ea typeface="+mj-lt"/>
              <a:cs typeface="+mj-lt"/>
            </a:endParaRPr>
          </a:p>
        </p:txBody>
      </p:sp>
      <p:grpSp>
        <p:nvGrpSpPr>
          <p:cNvPr id="62" name="Group 61">
            <a:extLst>
              <a:ext uri="{FF2B5EF4-FFF2-40B4-BE49-F238E27FC236}">
                <a16:creationId xmlns:a16="http://schemas.microsoft.com/office/drawing/2014/main" id="{BE973371-B9E2-8F07-6017-6B0A221C66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5288D431-9730-B00D-1943-43A6FA6E80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A594B1B-3B34-9B38-5907-B9D5A7A56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8FF30381-C5B8-2A12-7FBB-16469D165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AC48F28-426C-59FB-DECF-428BFDA04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6" name="Online Media 5" title="'How To End Poverty in 15 years' Hans Rosling - BBC News">
            <a:hlinkClick r:id="" action="ppaction://media"/>
            <a:extLst>
              <a:ext uri="{FF2B5EF4-FFF2-40B4-BE49-F238E27FC236}">
                <a16:creationId xmlns:a16="http://schemas.microsoft.com/office/drawing/2014/main" id="{39223A25-9E64-E64F-A340-57D112AC4365}"/>
              </a:ext>
            </a:extLst>
          </p:cNvPr>
          <p:cNvPicPr>
            <a:picLocks noGrp="1" noRot="1" noChangeAspect="1"/>
          </p:cNvPicPr>
          <p:nvPr>
            <p:ph idx="1"/>
            <a:videoFile r:link="rId1"/>
          </p:nvPr>
        </p:nvPicPr>
        <p:blipFill>
          <a:blip r:embed="rId3"/>
          <a:stretch>
            <a:fillRect/>
          </a:stretch>
        </p:blipFill>
        <p:spPr>
          <a:xfrm>
            <a:off x="1005016" y="1111178"/>
            <a:ext cx="10157254" cy="5739237"/>
          </a:xfrm>
          <a:prstGeom prst="rect">
            <a:avLst/>
          </a:prstGeom>
        </p:spPr>
      </p:pic>
    </p:spTree>
    <p:extLst>
      <p:ext uri="{BB962C8B-B14F-4D97-AF65-F5344CB8AC3E}">
        <p14:creationId xmlns:p14="http://schemas.microsoft.com/office/powerpoint/2010/main" val="988440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7" name="Rectangle: Rounded Corners 96">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311" y="953311"/>
            <a:ext cx="10603149"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40080" y="640080"/>
            <a:ext cx="2752354" cy="2709275"/>
          </a:xfrm>
          <a:prstGeom prst="rect">
            <a:avLst/>
          </a:prstGeom>
          <a:solidFill>
            <a:srgbClr val="4C4063"/>
          </a:solidFill>
          <a:ln>
            <a:solidFill>
              <a:srgbClr val="4C4063"/>
            </a:solidFill>
          </a:ln>
        </p:spPr>
        <p:txBody>
          <a:bodyPr vert="horz" lIns="91440" tIns="45720" rIns="91440" bIns="45720" rtlCol="0" anchor="ctr">
            <a:normAutofit/>
          </a:bodyPr>
          <a:lstStyle/>
          <a:p>
            <a:pPr algn="ctr"/>
            <a:r>
              <a:rPr lang="en-US" sz="2800" kern="1200">
                <a:solidFill>
                  <a:srgbClr val="FFFFFF"/>
                </a:solidFill>
                <a:latin typeface="+mj-lt"/>
                <a:ea typeface="+mj-ea"/>
                <a:cs typeface="+mj-cs"/>
              </a:rPr>
              <a:t>Sustainable Development Goals Target 4.7</a:t>
            </a:r>
          </a:p>
        </p:txBody>
      </p:sp>
      <p:pic>
        <p:nvPicPr>
          <p:cNvPr id="7" name="Content Placeholder 6">
            <a:extLst>
              <a:ext uri="{FF2B5EF4-FFF2-40B4-BE49-F238E27FC236}">
                <a16:creationId xmlns:a16="http://schemas.microsoft.com/office/drawing/2014/main" id="{3F25EBF4-8620-64BF-0E4C-6287DC4EDC20}"/>
              </a:ext>
            </a:extLst>
          </p:cNvPr>
          <p:cNvPicPr>
            <a:picLocks noGrp="1" noChangeAspect="1"/>
          </p:cNvPicPr>
          <p:nvPr>
            <p:ph idx="1"/>
          </p:nvPr>
        </p:nvPicPr>
        <p:blipFill>
          <a:blip r:embed="rId2"/>
          <a:stretch>
            <a:fillRect/>
          </a:stretch>
        </p:blipFill>
        <p:spPr>
          <a:xfrm>
            <a:off x="3491345" y="1468544"/>
            <a:ext cx="7928942" cy="4578965"/>
          </a:xfrm>
          <a:prstGeom prst="rect">
            <a:avLst/>
          </a:prstGeom>
        </p:spPr>
      </p:pic>
      <p:sp>
        <p:nvSpPr>
          <p:cNvPr id="8" name="TextBox 7">
            <a:extLst>
              <a:ext uri="{FF2B5EF4-FFF2-40B4-BE49-F238E27FC236}">
                <a16:creationId xmlns:a16="http://schemas.microsoft.com/office/drawing/2014/main" id="{B82EB327-A658-FBDA-2990-7CADFD3F8DA1}"/>
              </a:ext>
            </a:extLst>
          </p:cNvPr>
          <p:cNvSpPr txBox="1"/>
          <p:nvPr/>
        </p:nvSpPr>
        <p:spPr>
          <a:xfrm>
            <a:off x="1418724" y="4747349"/>
            <a:ext cx="3547508" cy="923330"/>
          </a:xfrm>
          <a:prstGeom prst="rect">
            <a:avLst/>
          </a:prstGeom>
          <a:noFill/>
        </p:spPr>
        <p:txBody>
          <a:bodyPr wrap="square" rtlCol="0">
            <a:spAutoFit/>
          </a:bodyPr>
          <a:lstStyle/>
          <a:p>
            <a:r>
              <a:rPr lang="en-GB" dirty="0">
                <a:hlinkClick r:id="rId3"/>
              </a:rPr>
              <a:t>SDGs - Fast Facts - United Nations Sustainable Development</a:t>
            </a:r>
            <a:endParaRPr lang="en-GB" dirty="0"/>
          </a:p>
          <a:p>
            <a:endParaRPr lang="en-GB" dirty="0"/>
          </a:p>
        </p:txBody>
      </p:sp>
    </p:spTree>
    <p:extLst>
      <p:ext uri="{BB962C8B-B14F-4D97-AF65-F5344CB8AC3E}">
        <p14:creationId xmlns:p14="http://schemas.microsoft.com/office/powerpoint/2010/main" val="3650065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95A6A12-5C1D-A05C-10F6-A520492EE41B}"/>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4CF7CE2-6B50-801F-1785-B3A26DAEC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E6E3570-548E-6B11-27AD-DF09F3F47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5CCE6A84-DAAA-37CC-17D2-088B4D2A9C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E0B9B315-7122-5F45-2513-AD1F7E7681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AF8EE19F-D973-B6C3-AE37-773D01A6F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D9142294-03B5-0152-F79B-631F13D3F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8D0591F0-8779-C575-FAC0-D2C95CDA5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17528426-4758-D865-1F79-20D679CE784D}"/>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ESDGC in Wales</a:t>
            </a:r>
          </a:p>
        </p:txBody>
      </p:sp>
      <p:sp>
        <p:nvSpPr>
          <p:cNvPr id="3" name="Content Placeholder 2">
            <a:extLst>
              <a:ext uri="{FF2B5EF4-FFF2-40B4-BE49-F238E27FC236}">
                <a16:creationId xmlns:a16="http://schemas.microsoft.com/office/drawing/2014/main" id="{31C967FE-8CA2-0BC5-B7EB-23E7F9BF5133}"/>
              </a:ext>
            </a:extLst>
          </p:cNvPr>
          <p:cNvSpPr>
            <a:spLocks noGrp="1"/>
          </p:cNvSpPr>
          <p:nvPr>
            <p:ph idx="1"/>
          </p:nvPr>
        </p:nvSpPr>
        <p:spPr>
          <a:xfrm>
            <a:off x="87763" y="1435540"/>
            <a:ext cx="5585759" cy="5008154"/>
          </a:xfrm>
          <a:noFill/>
        </p:spPr>
        <p:txBody>
          <a:bodyPr anchor="t">
            <a:normAutofit fontScale="92500" lnSpcReduction="10000"/>
          </a:bodyPr>
          <a:lstStyle/>
          <a:p>
            <a:pPr marL="0" indent="0">
              <a:buNone/>
            </a:pPr>
            <a:r>
              <a:rPr lang="en-GB" dirty="0">
                <a:solidFill>
                  <a:schemeClr val="tx2"/>
                </a:solidFill>
                <a:cs typeface="Calibri"/>
              </a:rPr>
              <a:t>Education for Sustainable Development and Global Citizenship (ESDGC)</a:t>
            </a:r>
          </a:p>
          <a:p>
            <a:r>
              <a:rPr lang="en-GB" sz="2600" dirty="0">
                <a:solidFill>
                  <a:schemeClr val="tx2"/>
                </a:solidFill>
                <a:cs typeface="Calibri"/>
                <a:hlinkClick r:id="rId2"/>
              </a:rPr>
              <a:t>A common understanding for schools (2008)</a:t>
            </a:r>
            <a:endParaRPr lang="en-GB" sz="2600" dirty="0">
              <a:solidFill>
                <a:schemeClr val="tx2"/>
              </a:solidFill>
              <a:cs typeface="Calibri"/>
            </a:endParaRPr>
          </a:p>
          <a:p>
            <a:r>
              <a:rPr lang="en-GB" sz="2600" dirty="0">
                <a:solidFill>
                  <a:schemeClr val="tx2"/>
                </a:solidFill>
                <a:cs typeface="Calibri"/>
                <a:hlinkClick r:id="rId3"/>
              </a:rPr>
              <a:t>A self-assessment toolkit for work-based learning providers (2009)</a:t>
            </a:r>
            <a:endParaRPr lang="en-GB" sz="2600" dirty="0">
              <a:solidFill>
                <a:schemeClr val="tx2"/>
              </a:solidFill>
              <a:cs typeface="Calibri"/>
            </a:endParaRPr>
          </a:p>
          <a:p>
            <a:r>
              <a:rPr lang="en-GB" sz="2600" dirty="0">
                <a:solidFill>
                  <a:schemeClr val="tx2"/>
                </a:solidFill>
                <a:cs typeface="Calibri"/>
                <a:hlinkClick r:id="rId4"/>
              </a:rPr>
              <a:t>A common understanding for the adult and community learning sector (2012)</a:t>
            </a:r>
            <a:endParaRPr lang="en-GB" sz="2600" dirty="0">
              <a:solidFill>
                <a:schemeClr val="tx2"/>
              </a:solidFill>
              <a:cs typeface="Calibri"/>
            </a:endParaRPr>
          </a:p>
          <a:p>
            <a:pPr marL="0" indent="0">
              <a:buNone/>
            </a:pPr>
            <a:endParaRPr lang="en-GB" sz="2600" dirty="0">
              <a:solidFill>
                <a:schemeClr val="tx2"/>
              </a:solidFill>
              <a:cs typeface="Calibri"/>
            </a:endParaRPr>
          </a:p>
          <a:p>
            <a:pPr marL="0" indent="0">
              <a:buNone/>
            </a:pPr>
            <a:r>
              <a:rPr lang="en-GB" dirty="0">
                <a:solidFill>
                  <a:schemeClr val="tx2"/>
                </a:solidFill>
                <a:cs typeface="Calibri"/>
                <a:hlinkClick r:id="rId5"/>
              </a:rPr>
              <a:t>ESDGC Estyn Report (2014)</a:t>
            </a:r>
            <a:endParaRPr lang="en-GB" dirty="0">
              <a:solidFill>
                <a:schemeClr val="tx2"/>
              </a:solidFill>
              <a:cs typeface="Calibri"/>
            </a:endParaRPr>
          </a:p>
          <a:p>
            <a:pPr marL="0" indent="0">
              <a:buNone/>
            </a:pPr>
            <a:endParaRPr lang="en-GB" dirty="0">
              <a:solidFill>
                <a:schemeClr val="tx2"/>
              </a:solidFill>
              <a:cs typeface="Calibri"/>
            </a:endParaRPr>
          </a:p>
          <a:p>
            <a:pPr marL="0" indent="0">
              <a:buNone/>
            </a:pPr>
            <a:r>
              <a:rPr lang="en-GB" dirty="0">
                <a:solidFill>
                  <a:schemeClr val="tx2"/>
                </a:solidFill>
                <a:cs typeface="Calibri"/>
                <a:hlinkClick r:id="rId6"/>
              </a:rPr>
              <a:t>Well-being of Future Generations (Wales) Act 2015</a:t>
            </a:r>
            <a:endParaRPr lang="en-GB" dirty="0">
              <a:solidFill>
                <a:schemeClr val="tx2"/>
              </a:solidFill>
              <a:cs typeface="Calibri"/>
            </a:endParaRPr>
          </a:p>
        </p:txBody>
      </p:sp>
      <p:grpSp>
        <p:nvGrpSpPr>
          <p:cNvPr id="62" name="Group 61">
            <a:extLst>
              <a:ext uri="{FF2B5EF4-FFF2-40B4-BE49-F238E27FC236}">
                <a16:creationId xmlns:a16="http://schemas.microsoft.com/office/drawing/2014/main" id="{5D8E579D-A898-616B-CDE8-C5B3AF0D47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B28FE8FB-84A7-7A70-F137-45B75772F2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FB0854DB-E0E0-273D-49BD-ADBA353A8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9FB81EAA-9CC4-F20C-FC3B-8D13416DFD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BEDC3C5-F869-C929-69B0-549F3C69B6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pic>
        <p:nvPicPr>
          <p:cNvPr id="12" name="Picture 11">
            <a:extLst>
              <a:ext uri="{FF2B5EF4-FFF2-40B4-BE49-F238E27FC236}">
                <a16:creationId xmlns:a16="http://schemas.microsoft.com/office/drawing/2014/main" id="{EF536109-E36B-1845-14BF-01930AC99C2F}"/>
              </a:ext>
            </a:extLst>
          </p:cNvPr>
          <p:cNvPicPr>
            <a:picLocks noChangeAspect="1"/>
          </p:cNvPicPr>
          <p:nvPr/>
        </p:nvPicPr>
        <p:blipFill>
          <a:blip r:embed="rId7"/>
          <a:stretch>
            <a:fillRect/>
          </a:stretch>
        </p:blipFill>
        <p:spPr>
          <a:xfrm>
            <a:off x="5722724" y="1431897"/>
            <a:ext cx="6468971" cy="5011797"/>
          </a:xfrm>
          <a:prstGeom prst="rect">
            <a:avLst/>
          </a:prstGeom>
        </p:spPr>
      </p:pic>
      <p:cxnSp>
        <p:nvCxnSpPr>
          <p:cNvPr id="14" name="Straight Arrow Connector 13">
            <a:extLst>
              <a:ext uri="{FF2B5EF4-FFF2-40B4-BE49-F238E27FC236}">
                <a16:creationId xmlns:a16="http://schemas.microsoft.com/office/drawing/2014/main" id="{CF7B10A8-350F-F83A-B92A-239B58B1A169}"/>
              </a:ext>
            </a:extLst>
          </p:cNvPr>
          <p:cNvCxnSpPr/>
          <p:nvPr/>
        </p:nvCxnSpPr>
        <p:spPr>
          <a:xfrm>
            <a:off x="4883337" y="4613779"/>
            <a:ext cx="1601436" cy="0"/>
          </a:xfrm>
          <a:prstGeom prst="straightConnector1">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
        <p:nvSpPr>
          <p:cNvPr id="15" name="TextBox 14">
            <a:extLst>
              <a:ext uri="{FF2B5EF4-FFF2-40B4-BE49-F238E27FC236}">
                <a16:creationId xmlns:a16="http://schemas.microsoft.com/office/drawing/2014/main" id="{754653E3-4645-33C9-D7CE-90F76AFA0548}"/>
              </a:ext>
            </a:extLst>
          </p:cNvPr>
          <p:cNvSpPr txBox="1"/>
          <p:nvPr/>
        </p:nvSpPr>
        <p:spPr>
          <a:xfrm>
            <a:off x="5257335" y="4235146"/>
            <a:ext cx="823784" cy="766425"/>
          </a:xfrm>
          <a:prstGeom prst="rect">
            <a:avLst/>
          </a:prstGeom>
          <a:solidFill>
            <a:schemeClr val="accent2">
              <a:lumMod val="60000"/>
              <a:lumOff val="40000"/>
            </a:schemeClr>
          </a:solidFill>
        </p:spPr>
        <p:txBody>
          <a:bodyPr wrap="square" rtlCol="0">
            <a:spAutoFit/>
          </a:bodyPr>
          <a:lstStyle/>
          <a:p>
            <a:pPr algn="ctr"/>
            <a:r>
              <a:rPr lang="en-GB" sz="1400" dirty="0"/>
              <a:t>How are these linked?</a:t>
            </a:r>
          </a:p>
        </p:txBody>
      </p:sp>
      <p:cxnSp>
        <p:nvCxnSpPr>
          <p:cNvPr id="17" name="Straight Arrow Connector 16">
            <a:extLst>
              <a:ext uri="{FF2B5EF4-FFF2-40B4-BE49-F238E27FC236}">
                <a16:creationId xmlns:a16="http://schemas.microsoft.com/office/drawing/2014/main" id="{40221FA4-FC0F-6D73-7651-67E3316EFB41}"/>
              </a:ext>
            </a:extLst>
          </p:cNvPr>
          <p:cNvCxnSpPr>
            <a:cxnSpLocks/>
          </p:cNvCxnSpPr>
          <p:nvPr/>
        </p:nvCxnSpPr>
        <p:spPr>
          <a:xfrm flipV="1">
            <a:off x="2756656" y="2117124"/>
            <a:ext cx="928266" cy="352650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9" name="TextBox 18">
            <a:extLst>
              <a:ext uri="{FF2B5EF4-FFF2-40B4-BE49-F238E27FC236}">
                <a16:creationId xmlns:a16="http://schemas.microsoft.com/office/drawing/2014/main" id="{3B07D705-D429-1957-837B-7004647598B8}"/>
              </a:ext>
            </a:extLst>
          </p:cNvPr>
          <p:cNvSpPr txBox="1"/>
          <p:nvPr/>
        </p:nvSpPr>
        <p:spPr>
          <a:xfrm>
            <a:off x="2302821" y="4232666"/>
            <a:ext cx="1643103" cy="584775"/>
          </a:xfrm>
          <a:prstGeom prst="rect">
            <a:avLst/>
          </a:prstGeom>
          <a:solidFill>
            <a:schemeClr val="accent4">
              <a:lumMod val="40000"/>
              <a:lumOff val="60000"/>
            </a:schemeClr>
          </a:solidFill>
        </p:spPr>
        <p:txBody>
          <a:bodyPr wrap="square" rtlCol="0">
            <a:spAutoFit/>
          </a:bodyPr>
          <a:lstStyle/>
          <a:p>
            <a:r>
              <a:rPr lang="en-GB" sz="1600" dirty="0"/>
              <a:t>How is WFG linked to ESDGC?</a:t>
            </a:r>
          </a:p>
        </p:txBody>
      </p:sp>
    </p:spTree>
    <p:extLst>
      <p:ext uri="{BB962C8B-B14F-4D97-AF65-F5344CB8AC3E}">
        <p14:creationId xmlns:p14="http://schemas.microsoft.com/office/powerpoint/2010/main" val="4234621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Questions for Consideration</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lnSpcReduction="10000"/>
          </a:bodyPr>
          <a:lstStyle/>
          <a:p>
            <a:pPr marL="0" indent="0">
              <a:buNone/>
            </a:pPr>
            <a:r>
              <a:rPr lang="en-GB" dirty="0">
                <a:solidFill>
                  <a:schemeClr val="tx2"/>
                </a:solidFill>
                <a:cs typeface="Calibri"/>
              </a:rPr>
              <a:t>GCE and sustainability are interrelated concepts but emerging from different policy and research programmes,  perhaps  even  responding  to  somewhat  different  agendas,  audiences and narratives. </a:t>
            </a:r>
          </a:p>
          <a:p>
            <a:pPr marL="0" indent="0">
              <a:buNone/>
            </a:pPr>
            <a:endParaRPr lang="en-GB" dirty="0">
              <a:solidFill>
                <a:schemeClr val="tx2"/>
              </a:solidFill>
              <a:cs typeface="Calibri"/>
            </a:endParaRPr>
          </a:p>
          <a:p>
            <a:r>
              <a:rPr lang="en-GB" dirty="0">
                <a:solidFill>
                  <a:schemeClr val="tx2"/>
                </a:solidFill>
                <a:cs typeface="Calibri"/>
              </a:rPr>
              <a:t>How to reconcile these audiences and agendas is a complex task. How do they intersect with each other? </a:t>
            </a:r>
          </a:p>
          <a:p>
            <a:r>
              <a:rPr lang="en-GB" dirty="0">
                <a:solidFill>
                  <a:schemeClr val="tx2"/>
                </a:solidFill>
                <a:cs typeface="Calibri"/>
              </a:rPr>
              <a:t>How does one help  the  goals  of  the  other?  </a:t>
            </a:r>
          </a:p>
          <a:p>
            <a:r>
              <a:rPr lang="en-GB" dirty="0">
                <a:solidFill>
                  <a:schemeClr val="tx2"/>
                </a:solidFill>
                <a:cs typeface="Calibri"/>
              </a:rPr>
              <a:t>What  are  the  conditions  for  both  of  them  being  simultaneously  implemented  with  mutual  beneficial  outcomes  in  their intersections?</a:t>
            </a:r>
          </a:p>
          <a:p>
            <a:r>
              <a:rPr lang="en-GB" dirty="0">
                <a:solidFill>
                  <a:schemeClr val="tx2"/>
                </a:solidFill>
                <a:cs typeface="Calibri"/>
              </a:rPr>
              <a:t>What difference does GCE make to the project of sustainability</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 name="TextBox 3">
            <a:extLst>
              <a:ext uri="{FF2B5EF4-FFF2-40B4-BE49-F238E27FC236}">
                <a16:creationId xmlns:a16="http://schemas.microsoft.com/office/drawing/2014/main" id="{A078601C-D1FC-22C3-8A4B-99BF3895D227}"/>
              </a:ext>
            </a:extLst>
          </p:cNvPr>
          <p:cNvSpPr txBox="1"/>
          <p:nvPr/>
        </p:nvSpPr>
        <p:spPr>
          <a:xfrm>
            <a:off x="855635" y="6181338"/>
            <a:ext cx="10480423" cy="923330"/>
          </a:xfrm>
          <a:prstGeom prst="rect">
            <a:avLst/>
          </a:prstGeom>
          <a:noFill/>
        </p:spPr>
        <p:txBody>
          <a:bodyPr wrap="square" rtlCol="0">
            <a:spAutoFit/>
          </a:bodyPr>
          <a:lstStyle/>
          <a:p>
            <a:r>
              <a:rPr lang="en-GB" dirty="0">
                <a:hlinkClick r:id="rId2"/>
              </a:rPr>
              <a:t>Teacher Education for Sustainable Development and Global Citizenship; Critical Perspectives on Values, Curriculum and Assessment - 9780429762833.pdf (oapen.org)</a:t>
            </a:r>
            <a:endParaRPr lang="en-GB" dirty="0">
              <a:solidFill>
                <a:schemeClr val="tx2"/>
              </a:solidFill>
              <a:cs typeface="Calibri"/>
            </a:endParaRPr>
          </a:p>
          <a:p>
            <a:endParaRPr lang="en-GB" dirty="0"/>
          </a:p>
        </p:txBody>
      </p:sp>
    </p:spTree>
    <p:extLst>
      <p:ext uri="{BB962C8B-B14F-4D97-AF65-F5344CB8AC3E}">
        <p14:creationId xmlns:p14="http://schemas.microsoft.com/office/powerpoint/2010/main" val="4187312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A666B5-D035-AFE2-48A8-7456B1A39AD5}"/>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D401E5EC-A464-677E-516B-D34068FFD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D2B74AB2-3D98-DE8E-17A8-D407F97A3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F4BD2C43-C105-7315-45FC-408DDBD448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FB976CBC-73A2-0E45-6C67-349E116F42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918D79EF-EF67-F602-E938-D8E906AB2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18A0EEC7-3183-9977-6AE5-1B74E6512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13880BCB-FAD9-C5EE-B611-453AD7DBA1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86388162-6B48-66D2-0D4D-228CAB7969BD}"/>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Summary</a:t>
            </a:r>
          </a:p>
        </p:txBody>
      </p:sp>
      <p:sp>
        <p:nvSpPr>
          <p:cNvPr id="3" name="Content Placeholder 2">
            <a:extLst>
              <a:ext uri="{FF2B5EF4-FFF2-40B4-BE49-F238E27FC236}">
                <a16:creationId xmlns:a16="http://schemas.microsoft.com/office/drawing/2014/main" id="{EBE2BC9E-E4C8-414C-EF55-B398AD7F237D}"/>
              </a:ext>
            </a:extLst>
          </p:cNvPr>
          <p:cNvSpPr>
            <a:spLocks noGrp="1"/>
          </p:cNvSpPr>
          <p:nvPr>
            <p:ph idx="1"/>
          </p:nvPr>
        </p:nvSpPr>
        <p:spPr>
          <a:xfrm>
            <a:off x="672303" y="1589315"/>
            <a:ext cx="10826005" cy="4792225"/>
          </a:xfrm>
        </p:spPr>
        <p:txBody>
          <a:bodyPr anchor="t">
            <a:normAutofit lnSpcReduction="10000"/>
          </a:bodyPr>
          <a:lstStyle/>
          <a:p>
            <a:r>
              <a:rPr lang="en-GB" b="1" dirty="0">
                <a:solidFill>
                  <a:schemeClr val="tx2"/>
                </a:solidFill>
                <a:cs typeface="Calibri"/>
              </a:rPr>
              <a:t>Citizenship vs Global Citizenship</a:t>
            </a:r>
          </a:p>
          <a:p>
            <a:pPr lvl="1"/>
            <a:r>
              <a:rPr lang="en-GB" dirty="0">
                <a:solidFill>
                  <a:schemeClr val="tx2"/>
                </a:solidFill>
                <a:cs typeface="Calibri"/>
              </a:rPr>
              <a:t>Focus on and consolidate the common values.</a:t>
            </a:r>
          </a:p>
          <a:p>
            <a:r>
              <a:rPr lang="en-GB" b="1" dirty="0">
                <a:solidFill>
                  <a:schemeClr val="tx2"/>
                </a:solidFill>
                <a:cs typeface="Calibri"/>
              </a:rPr>
              <a:t>17 Sustainable Development Goals (SDGs)</a:t>
            </a:r>
          </a:p>
          <a:p>
            <a:pPr lvl="1"/>
            <a:r>
              <a:rPr lang="en-GB" dirty="0">
                <a:solidFill>
                  <a:schemeClr val="tx2"/>
                </a:solidFill>
                <a:cs typeface="Calibri"/>
              </a:rPr>
              <a:t>SDG 4 Quality Education is the foundation for achieving other 16 goals.</a:t>
            </a:r>
          </a:p>
          <a:p>
            <a:r>
              <a:rPr lang="en-GB" b="1" dirty="0">
                <a:solidFill>
                  <a:schemeClr val="tx2"/>
                </a:solidFill>
                <a:cs typeface="Calibri"/>
              </a:rPr>
              <a:t>Education for Sustainable Development (ESD)</a:t>
            </a:r>
          </a:p>
          <a:p>
            <a:pPr lvl="1"/>
            <a:r>
              <a:rPr lang="en-GB" dirty="0">
                <a:solidFill>
                  <a:schemeClr val="tx2"/>
                </a:solidFill>
                <a:cs typeface="Calibri"/>
              </a:rPr>
              <a:t>Achieving SDGs (UN, UNESCO and many member nations)</a:t>
            </a:r>
          </a:p>
          <a:p>
            <a:r>
              <a:rPr lang="en-GB" b="1" dirty="0">
                <a:solidFill>
                  <a:schemeClr val="tx2"/>
                </a:solidFill>
                <a:cs typeface="Calibri"/>
              </a:rPr>
              <a:t>Education for Global Citizenship (GCE)</a:t>
            </a:r>
          </a:p>
          <a:p>
            <a:pPr lvl="1"/>
            <a:r>
              <a:rPr lang="en-GB" dirty="0">
                <a:solidFill>
                  <a:schemeClr val="tx2"/>
                </a:solidFill>
                <a:cs typeface="Calibri"/>
              </a:rPr>
              <a:t>SDG 4.7, Linked to ESD</a:t>
            </a:r>
          </a:p>
          <a:p>
            <a:pPr lvl="1"/>
            <a:r>
              <a:rPr lang="en-GB" dirty="0">
                <a:solidFill>
                  <a:schemeClr val="tx2"/>
                </a:solidFill>
                <a:cs typeface="Calibri"/>
              </a:rPr>
              <a:t>UNESCO &amp; OXFAM</a:t>
            </a:r>
          </a:p>
          <a:p>
            <a:r>
              <a:rPr lang="en-GB" b="1" dirty="0">
                <a:solidFill>
                  <a:schemeClr val="tx2"/>
                </a:solidFill>
                <a:cs typeface="Calibri"/>
              </a:rPr>
              <a:t>Education for Sustainable Development and Global Citizenship (ESDGC)</a:t>
            </a:r>
          </a:p>
          <a:p>
            <a:pPr lvl="1"/>
            <a:r>
              <a:rPr lang="en-GB" dirty="0">
                <a:solidFill>
                  <a:schemeClr val="tx2"/>
                </a:solidFill>
                <a:cs typeface="Calibri"/>
              </a:rPr>
              <a:t>Wales</a:t>
            </a:r>
          </a:p>
          <a:p>
            <a:endParaRPr lang="en-GB" dirty="0">
              <a:solidFill>
                <a:schemeClr val="tx2"/>
              </a:solidFill>
              <a:cs typeface="Calibri"/>
            </a:endParaRPr>
          </a:p>
        </p:txBody>
      </p:sp>
      <p:grpSp>
        <p:nvGrpSpPr>
          <p:cNvPr id="62" name="Group 61">
            <a:extLst>
              <a:ext uri="{FF2B5EF4-FFF2-40B4-BE49-F238E27FC236}">
                <a16:creationId xmlns:a16="http://schemas.microsoft.com/office/drawing/2014/main" id="{FB4AA8B3-C604-A409-ED85-517DFF93A2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DB03D010-0AA3-1C02-DD88-31C79A74E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7064B46-7929-BCA4-B9D4-579E50FCA8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9B601C58-A2BF-981D-D67F-6795E5AF4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F37C7D15-9796-A965-EA2E-D04FBEEC1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2417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fontScale="92500" lnSpcReduction="20000"/>
          </a:bodyPr>
          <a:lstStyle/>
          <a:p>
            <a:pPr marL="0" indent="0">
              <a:buNone/>
            </a:pPr>
            <a:r>
              <a:rPr lang="en-GB" b="1" dirty="0">
                <a:solidFill>
                  <a:schemeClr val="tx2"/>
                </a:solidFill>
                <a:cs typeface="Calibri"/>
              </a:rPr>
              <a:t>Assessment Component 1 – 70%</a:t>
            </a:r>
          </a:p>
          <a:p>
            <a:pPr marL="0" indent="0">
              <a:buNone/>
            </a:pPr>
            <a:r>
              <a:rPr lang="en-GB" dirty="0">
                <a:solidFill>
                  <a:schemeClr val="tx2"/>
                </a:solidFill>
                <a:cs typeface="Calibri"/>
              </a:rPr>
              <a:t>Written Assignment (3500 words), Deadline 23:59, Monday 19</a:t>
            </a:r>
            <a:r>
              <a:rPr lang="en-GB" baseline="30000" dirty="0">
                <a:solidFill>
                  <a:schemeClr val="tx2"/>
                </a:solidFill>
                <a:cs typeface="Calibri"/>
              </a:rPr>
              <a:t>th</a:t>
            </a:r>
            <a:r>
              <a:rPr lang="en-GB" dirty="0">
                <a:solidFill>
                  <a:schemeClr val="tx2"/>
                </a:solidFill>
                <a:cs typeface="Calibri"/>
              </a:rPr>
              <a:t> May 2025.</a:t>
            </a:r>
          </a:p>
          <a:p>
            <a:pPr marL="0" indent="0">
              <a:buNone/>
            </a:pPr>
            <a:endParaRPr lang="en-GB" dirty="0">
              <a:solidFill>
                <a:schemeClr val="tx2"/>
              </a:solidFill>
              <a:cs typeface="Calibri"/>
            </a:endParaRPr>
          </a:p>
          <a:p>
            <a:pPr marL="0" indent="0">
              <a:buNone/>
            </a:pPr>
            <a:r>
              <a:rPr lang="en-GB" dirty="0">
                <a:solidFill>
                  <a:schemeClr val="tx2"/>
                </a:solidFill>
                <a:cs typeface="Calibri"/>
              </a:rPr>
              <a:t>Critically evaluate the implementation of ESD/GC (Education for Sustainable</a:t>
            </a:r>
          </a:p>
          <a:p>
            <a:pPr marL="0" indent="0">
              <a:buNone/>
            </a:pPr>
            <a:r>
              <a:rPr lang="en-GB" dirty="0">
                <a:solidFill>
                  <a:schemeClr val="tx2"/>
                </a:solidFill>
                <a:cs typeface="Calibri"/>
              </a:rPr>
              <a:t>Development/Global Citizenship) through the lens of policy, curriculum, </a:t>
            </a:r>
            <a:r>
              <a:rPr lang="en-GB" b="1" dirty="0">
                <a:solidFill>
                  <a:schemeClr val="tx2"/>
                </a:solidFill>
                <a:cs typeface="Calibri"/>
              </a:rPr>
              <a:t>or</a:t>
            </a:r>
            <a:r>
              <a:rPr lang="en-GB" dirty="0">
                <a:solidFill>
                  <a:schemeClr val="tx2"/>
                </a:solidFill>
                <a:cs typeface="Calibri"/>
              </a:rPr>
              <a:t> practice.</a:t>
            </a:r>
          </a:p>
          <a:p>
            <a:pPr marL="0" indent="0">
              <a:buNone/>
            </a:pPr>
            <a:endParaRPr lang="en-GB" dirty="0">
              <a:solidFill>
                <a:schemeClr val="tx2"/>
              </a:solidFill>
              <a:cs typeface="Calibri"/>
            </a:endParaRPr>
          </a:p>
          <a:p>
            <a:pPr marL="0" indent="0">
              <a:buNone/>
            </a:pPr>
            <a:r>
              <a:rPr lang="en-GB" dirty="0">
                <a:solidFill>
                  <a:schemeClr val="tx2"/>
                </a:solidFill>
                <a:cs typeface="Calibri"/>
              </a:rPr>
              <a:t>You may:</a:t>
            </a:r>
          </a:p>
          <a:p>
            <a:pPr marL="0" indent="0">
              <a:buNone/>
            </a:pPr>
            <a:r>
              <a:rPr lang="en-GB" dirty="0">
                <a:solidFill>
                  <a:schemeClr val="tx2"/>
                </a:solidFill>
                <a:cs typeface="Calibri"/>
              </a:rPr>
              <a:t>• Explore universal acceptance and definition of ESD/GC.</a:t>
            </a:r>
          </a:p>
          <a:p>
            <a:pPr marL="0" indent="0">
              <a:buNone/>
            </a:pPr>
            <a:r>
              <a:rPr lang="en-GB" dirty="0">
                <a:solidFill>
                  <a:schemeClr val="tx2"/>
                </a:solidFill>
                <a:cs typeface="Calibri"/>
              </a:rPr>
              <a:t>• Explore the effects of ESD/GC on curriculum.</a:t>
            </a:r>
          </a:p>
          <a:p>
            <a:pPr marL="0" indent="0">
              <a:buNone/>
            </a:pPr>
            <a:r>
              <a:rPr lang="en-GB" dirty="0">
                <a:solidFill>
                  <a:schemeClr val="tx2"/>
                </a:solidFill>
                <a:cs typeface="Calibri"/>
              </a:rPr>
              <a:t>• Discuss how is policy linked to education.</a:t>
            </a:r>
          </a:p>
          <a:p>
            <a:pPr marL="0" indent="0">
              <a:buNone/>
            </a:pPr>
            <a:r>
              <a:rPr lang="en-GB" dirty="0">
                <a:solidFill>
                  <a:schemeClr val="tx2"/>
                </a:solidFill>
                <a:cs typeface="Calibri"/>
              </a:rPr>
              <a:t>• Discuss how was ESD/GC implemented in school.</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986009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Thinking about Your Assignments</a:t>
            </a:r>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672303" y="1589315"/>
            <a:ext cx="10826005" cy="4792225"/>
          </a:xfrm>
        </p:spPr>
        <p:txBody>
          <a:bodyPr anchor="t">
            <a:normAutofit/>
          </a:bodyPr>
          <a:lstStyle/>
          <a:p>
            <a:pPr marL="0" indent="0">
              <a:buNone/>
            </a:pPr>
            <a:r>
              <a:rPr lang="en-GB" b="1" dirty="0">
                <a:solidFill>
                  <a:schemeClr val="tx2"/>
                </a:solidFill>
                <a:cs typeface="Calibri"/>
              </a:rPr>
              <a:t>Assessment Component 2 – 30%</a:t>
            </a:r>
          </a:p>
          <a:p>
            <a:pPr marL="0" indent="0">
              <a:buNone/>
            </a:pPr>
            <a:r>
              <a:rPr lang="en-GB" dirty="0">
                <a:solidFill>
                  <a:schemeClr val="tx2"/>
                </a:solidFill>
                <a:cs typeface="Calibri"/>
              </a:rPr>
              <a:t>Individual Presentation (10 mins + Q&amp;A), 17:00-20:00, 19</a:t>
            </a:r>
            <a:r>
              <a:rPr lang="en-GB" baseline="30000" dirty="0">
                <a:solidFill>
                  <a:schemeClr val="tx2"/>
                </a:solidFill>
                <a:cs typeface="Calibri"/>
              </a:rPr>
              <a:t>th</a:t>
            </a:r>
            <a:r>
              <a:rPr lang="en-GB" dirty="0">
                <a:solidFill>
                  <a:schemeClr val="tx2"/>
                </a:solidFill>
                <a:cs typeface="Calibri"/>
              </a:rPr>
              <a:t> May 2025 (or earlier upon request), submit PowerPoint slides on Moodle by 23:59 on 19</a:t>
            </a:r>
            <a:r>
              <a:rPr lang="en-GB" baseline="30000" dirty="0">
                <a:solidFill>
                  <a:schemeClr val="tx2"/>
                </a:solidFill>
                <a:cs typeface="Calibri"/>
              </a:rPr>
              <a:t>th</a:t>
            </a:r>
            <a:r>
              <a:rPr lang="en-GB" dirty="0">
                <a:solidFill>
                  <a:schemeClr val="tx2"/>
                </a:solidFill>
                <a:cs typeface="Calibri"/>
              </a:rPr>
              <a:t> May 2025.</a:t>
            </a:r>
          </a:p>
          <a:p>
            <a:pPr marL="0" indent="0">
              <a:buNone/>
            </a:pPr>
            <a:endParaRPr lang="en-GB" dirty="0">
              <a:solidFill>
                <a:schemeClr val="tx2"/>
              </a:solidFill>
              <a:cs typeface="Calibri"/>
            </a:endParaRPr>
          </a:p>
          <a:p>
            <a:pPr marL="0" indent="0">
              <a:buNone/>
            </a:pPr>
            <a:r>
              <a:rPr lang="en-GB" dirty="0">
                <a:solidFill>
                  <a:schemeClr val="tx2"/>
                </a:solidFill>
                <a:cs typeface="Calibri"/>
              </a:rPr>
              <a:t>Select a country of your choice and present a critical examination of the </a:t>
            </a:r>
            <a:r>
              <a:rPr lang="en-GB" b="1" dirty="0">
                <a:solidFill>
                  <a:schemeClr val="tx2"/>
                </a:solidFill>
                <a:cs typeface="Calibri"/>
              </a:rPr>
              <a:t>impact of globalisation on education </a:t>
            </a:r>
            <a:r>
              <a:rPr lang="en-GB" dirty="0">
                <a:solidFill>
                  <a:schemeClr val="tx2"/>
                </a:solidFill>
                <a:cs typeface="Calibri"/>
              </a:rPr>
              <a:t>in your chosen country. You should also consider how the country and its respective government should respond to future challenges and issues </a:t>
            </a:r>
            <a:r>
              <a:rPr lang="en-GB" b="1" dirty="0">
                <a:solidFill>
                  <a:schemeClr val="tx2"/>
                </a:solidFill>
                <a:cs typeface="Calibri"/>
              </a:rPr>
              <a:t>including</a:t>
            </a:r>
            <a:r>
              <a:rPr lang="en-GB" dirty="0">
                <a:solidFill>
                  <a:schemeClr val="tx2"/>
                </a:solidFill>
                <a:cs typeface="Calibri"/>
              </a:rPr>
              <a:t> (but not limited to) human rights, climate change, and the sustainability agenda.</a:t>
            </a:r>
          </a:p>
        </p:txBody>
      </p:sp>
      <p:grpSp>
        <p:nvGrpSpPr>
          <p:cNvPr id="62" name="Group 6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936408939"/>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1430</Words>
  <Application>Microsoft Office PowerPoint</Application>
  <PresentationFormat>Widescreen</PresentationFormat>
  <Paragraphs>138</Paragraphs>
  <Slides>23</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1_office theme</vt:lpstr>
      <vt:lpstr>ECWB7004 Global Citizenship and Sustainability</vt:lpstr>
      <vt:lpstr>Topic of This Week's Sessions</vt:lpstr>
      <vt:lpstr>Globalisation </vt:lpstr>
      <vt:lpstr>Public Goods (Social Goods)</vt:lpstr>
      <vt:lpstr>Types of Public Goods</vt:lpstr>
      <vt:lpstr>The Invisibility of Public Goods</vt:lpstr>
      <vt:lpstr>Public Goods vs Natural Goods</vt:lpstr>
      <vt:lpstr>Public Goods, Common Goods and Global Common Goods</vt:lpstr>
      <vt:lpstr>PowerPoint Presentation</vt:lpstr>
      <vt:lpstr>PowerPoint Presentation</vt:lpstr>
      <vt:lpstr>Public Goods vs Natural Goods</vt:lpstr>
      <vt:lpstr>Discussion</vt:lpstr>
      <vt:lpstr>Discussion</vt:lpstr>
      <vt:lpstr>Tragedy of the commons</vt:lpstr>
      <vt:lpstr>Tragedy of the commons</vt:lpstr>
      <vt:lpstr>Hans Rosling: Global population growth, box by box</vt:lpstr>
      <vt:lpstr>'How To End Poverty in 15 years' Hans Rosling</vt:lpstr>
      <vt:lpstr>Sustainable Development Goals Target 4.7</vt:lpstr>
      <vt:lpstr>ESDGC in Wales</vt:lpstr>
      <vt:lpstr>Questions for Consideration</vt:lpstr>
      <vt:lpstr>Summary</vt:lpstr>
      <vt:lpstr>Thinking about Your Assignments</vt:lpstr>
      <vt:lpstr>Thinking about Your Assignments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ECWB7004 Global Citizenship and Sustainability</dc:title>
  <dc:creator>Yiying Jiao</dc:creator>
  <cp:lastModifiedBy>Yiying Jiao</cp:lastModifiedBy>
  <cp:revision>1</cp:revision>
  <dcterms:created xsi:type="dcterms:W3CDTF">2024-01-23T16:22:57Z</dcterms:created>
  <dcterms:modified xsi:type="dcterms:W3CDTF">2025-04-01T15:56:58Z</dcterms:modified>
</cp:coreProperties>
</file>