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91" d="100"/>
          <a:sy n="91" d="100"/>
        </p:scale>
        <p:origin x="372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Sheet1!$E$5</c:f>
              <c:strCache>
                <c:ptCount val="1"/>
                <c:pt idx="0">
                  <c:v>Quantities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cat>
            <c:strRef>
              <c:f>Sheet1!$D$6:$D$13</c:f>
              <c:strCache>
                <c:ptCount val="8"/>
                <c:pt idx="0">
                  <c:v>Apples</c:v>
                </c:pt>
                <c:pt idx="1">
                  <c:v>Bananas</c:v>
                </c:pt>
                <c:pt idx="2">
                  <c:v>Carrots</c:v>
                </c:pt>
                <c:pt idx="3">
                  <c:v>Potatoes</c:v>
                </c:pt>
                <c:pt idx="4">
                  <c:v>Milk (2bottles)</c:v>
                </c:pt>
                <c:pt idx="5">
                  <c:v>Bread Loaves</c:v>
                </c:pt>
                <c:pt idx="6">
                  <c:v>Eggs (boxes of 6)</c:v>
                </c:pt>
                <c:pt idx="7">
                  <c:v>Pasta(500g)</c:v>
                </c:pt>
              </c:strCache>
            </c:strRef>
          </c:cat>
          <c:val>
            <c:numRef>
              <c:f>Sheet1!$E$6:$E$13</c:f>
              <c:numCache>
                <c:formatCode>General</c:formatCode>
                <c:ptCount val="8"/>
                <c:pt idx="0">
                  <c:v>12</c:v>
                </c:pt>
                <c:pt idx="1">
                  <c:v>4</c:v>
                </c:pt>
                <c:pt idx="2">
                  <c:v>18</c:v>
                </c:pt>
                <c:pt idx="3">
                  <c:v>30</c:v>
                </c:pt>
                <c:pt idx="4">
                  <c:v>6</c:v>
                </c:pt>
                <c:pt idx="5">
                  <c:v>3</c:v>
                </c:pt>
                <c:pt idx="6">
                  <c:v>10</c:v>
                </c:pt>
                <c:pt idx="7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4ED-4607-8193-0977164A28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525858687"/>
        <c:axId val="525851007"/>
        <c:axId val="0"/>
      </c:bar3DChart>
      <c:catAx>
        <c:axId val="5258586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5851007"/>
        <c:crosses val="autoZero"/>
        <c:auto val="1"/>
        <c:lblAlgn val="ctr"/>
        <c:lblOffset val="100"/>
        <c:noMultiLvlLbl val="0"/>
      </c:catAx>
      <c:valAx>
        <c:axId val="52585100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585868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7FA645-5D6A-4582-9ACB-4F1AEB1183D4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F9645-2975-454E-AA0D-BE9F2A8185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493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F9645-2975-454E-AA0D-BE9F2A8185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23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D7960-140C-7085-15FA-1917BD0B13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54015-F68E-7FE9-2031-B5ABDA17F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FFF7E-BBB0-D6A7-4B1E-7E7507E91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62E1C-62F8-C10F-8AD8-63662AAD7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B4D76-70A3-193C-E10B-ABF5C2DA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6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3936C-9D4E-4AB2-7913-926102CCB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BFA0A-650F-1E81-A84B-6D8660B6E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6687-97D0-FCEA-4F8C-A68064301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FCD0-19DF-E8AD-A37D-E533422CC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2D395-7BC0-2396-5A71-92F08EFCB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493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0017C-5DB6-FE03-AF73-B4DC7EBE1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F04BA-03F6-75A2-3474-8F0A42CFC6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7FA84-3184-5881-88A8-4C8C15FE1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7C6B3-EFE0-72AE-1F53-0AB54BA6D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1C07C-3DE4-D77D-3FE6-6AA243E79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39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DF6B7-987F-68E0-16B5-D681A8193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2E9E9-1748-E38E-19C2-7827DD5B12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8D18D2-B546-E735-9F8D-1F15A350B6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C6C79-BB90-8A14-8B7E-E2C210CD1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88210-E261-3E03-E509-AD7770C4E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38795-0278-9B99-5320-928873BC7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78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4D97-535F-27A0-BC1E-2B09DD9F0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4B2083-0811-FD77-1114-D022AE6743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45B83-2470-5B94-AC29-7EB7F69D2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E40724-E0A0-3408-0FC8-0C79ED60F7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DA7DEF-EA7A-D060-6FCA-CA36BB6CCA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B81192-ABD2-83F6-D8F7-AFA939CA4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C5F937-0078-4367-F302-36BB7D274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5A654E-AF84-9FB2-1111-B2114B639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451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C3C30-7932-5EAC-6A4A-56274AC0C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6D1CC0-6475-FAF9-DC58-C90EDC815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A05894-73E9-A068-2983-DEB0EF174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A5E78C-5B0A-962A-545C-C89B08AFF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7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ED694-C4B1-4023-AA56-57B246450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919DDF-85BC-5DCC-2499-12C486609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A4D57-98E5-08E7-847E-6D9C3D73A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58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217EB-2765-FD03-4E45-3F6528A6F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4049F-0E58-3743-6FBA-5DF037A97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28BC6-902B-AAD0-239D-FA2C7C24E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CD516-512B-027F-95F7-C08CFBB0F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E1A1F-5247-584E-1D4C-70593F01C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061894-FCC4-A27F-69E6-34130B671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425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C15B0-E66C-55ED-2177-26232BED7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6CEF41-A2C7-2AB8-D712-EAF82F7F7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7063B-5E00-60CF-63EE-B91CE768B4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36EFF-6337-8968-C770-747DC0C0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5F55F-E4A6-D5AE-F253-3412EAD7E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86C9B-6226-5442-2E09-5F44E76A4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42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0584-4D37-4DA7-29FC-510F70B61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B4CE69-41C4-6CB8-120C-527800A87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0DF40-2282-3C34-51C9-50D02C761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B100D-C721-849E-E80C-DC57455F3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0C1F9-5E51-F492-64F8-9F9D8735E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038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208E64-A3AA-2E84-759E-2EB91FB9A6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3221A9-937D-F8DF-6FAE-462F7CAF8D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A5B06-936D-4A47-B3CC-4A1A57DAC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832C6-FE71-864B-5BC7-52C5FEA33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C3BDA-3FDB-2087-BCD6-84379B594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713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F866B-7DE3-FC52-7AD8-C351B7296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0DB1A-15D8-8265-962A-63E5CFC51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430B4-E1A3-A345-B9B6-76B13F8B5E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F9923-5DAD-DAC4-318A-DA4EADAEC5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67ED2-DCFC-F7D6-220E-EF50D13E2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32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0E82D-24EF-2C9A-D316-0E44F25FD2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Portfolio &amp; Reflection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B8768-F11D-0482-A5C6-EE05A00740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03</a:t>
            </a:r>
          </a:p>
          <a:p>
            <a:r>
              <a:rPr lang="en-GB" dirty="0"/>
              <a:t>Emmanuel Kouakou</a:t>
            </a:r>
          </a:p>
          <a:p>
            <a:r>
              <a:rPr lang="en-GB" dirty="0"/>
              <a:t>2540002</a:t>
            </a:r>
          </a:p>
        </p:txBody>
      </p:sp>
    </p:spTree>
    <p:extLst>
      <p:ext uri="{BB962C8B-B14F-4D97-AF65-F5344CB8AC3E}">
        <p14:creationId xmlns:p14="http://schemas.microsoft.com/office/powerpoint/2010/main" val="1782728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FBD7F-251D-9216-DDB4-441EBC951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452B-0505-0DAB-6052-2FB01CF1E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My Portfolio include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Multiple type of tasks have been completed in relation to the usage of Digital tools.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Screenshots have been taken as evidence.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These examples given show how I have improved my digital skills.</a:t>
            </a:r>
          </a:p>
        </p:txBody>
      </p:sp>
    </p:spTree>
    <p:extLst>
      <p:ext uri="{BB962C8B-B14F-4D97-AF65-F5344CB8AC3E}">
        <p14:creationId xmlns:p14="http://schemas.microsoft.com/office/powerpoint/2010/main" val="1246402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8006A-DA2E-D27A-455B-3AF0C5DA3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1AF5A-D050-3675-DC3F-1DE0A9089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MS word I have written a letter of </a:t>
            </a:r>
            <a:r>
              <a:rPr lang="en-GB" dirty="0" err="1"/>
              <a:t>apologie</a:t>
            </a:r>
            <a:r>
              <a:rPr lang="en-GB" dirty="0"/>
              <a:t> to my university explaining why I have been absent lately.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88C91C-3E0A-E02D-916C-6A899ADFEF89}"/>
              </a:ext>
            </a:extLst>
          </p:cNvPr>
          <p:cNvSpPr txBox="1"/>
          <p:nvPr/>
        </p:nvSpPr>
        <p:spPr>
          <a:xfrm>
            <a:off x="1031358" y="4486940"/>
            <a:ext cx="81339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the skills you used, and what you learnt.</a:t>
            </a:r>
          </a:p>
          <a:p>
            <a:r>
              <a:rPr lang="en-GB" dirty="0"/>
              <a:t>Consider what tools you can use well now.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3C7A7C-768E-B321-4ECD-B565F755FC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9693" y="2932553"/>
            <a:ext cx="1463181" cy="3166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569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E689A-66A8-6415-0AA4-C69E98634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7CE-30A0-4DB7-60B2-C75ED8C24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2DEA8-2CAA-E1F9-19FB-6856930ED9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MS-excel I have made a grid chat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C5A5C5-3252-CF12-68C8-A6B38895EEBD}"/>
              </a:ext>
            </a:extLst>
          </p:cNvPr>
          <p:cNvSpPr txBox="1"/>
          <p:nvPr/>
        </p:nvSpPr>
        <p:spPr>
          <a:xfrm>
            <a:off x="1021630" y="3539629"/>
            <a:ext cx="81339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the skills you used, and what you learnt.</a:t>
            </a:r>
          </a:p>
          <a:p>
            <a:r>
              <a:rPr lang="en-GB" dirty="0"/>
              <a:t>Consider what tools you can use well now.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ED24882-3388-A651-923A-3AB834C273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3372887"/>
              </p:ext>
            </p:extLst>
          </p:nvPr>
        </p:nvGraphicFramePr>
        <p:xfrm>
          <a:off x="6096000" y="2860641"/>
          <a:ext cx="3657600" cy="37242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401390998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927310898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96060240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59061601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7026193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881452392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 gridSpan="3"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Stock List Current Quantities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79890588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Items     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Quantities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Price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Cost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5129758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Apples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£2.45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£29.40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3578389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Bananas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£4.40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34684750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Carrots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£22.50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5482852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Potatoes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£2.75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£82.50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4445512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Milk (2bottles)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£2.20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£13.20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748633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Bread Loaves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£3.75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2090578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Eggs (boxes of 6)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8263541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Pasta(500g)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£1.10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£24.20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2410850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0303705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Low Stock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6454677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high stock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55099153"/>
                  </a:ext>
                </a:extLst>
              </a:tr>
            </a:tbl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4362A535-29AA-29B9-2EFB-E6C5C679C8A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34838546"/>
              </p:ext>
            </p:extLst>
          </p:nvPr>
        </p:nvGraphicFramePr>
        <p:xfrm>
          <a:off x="1181100" y="4112751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14441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327706-DC8D-0111-902F-668D6068A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83A77-94EC-4BBA-F18F-A73FC86B7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94779-FC3F-BBD9-D17F-DE19A72A7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an email sent on Outlook to my professor thanking him for assisting me when I needed help 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A547E8-5B1A-8D07-8F03-523F5EF68F31}"/>
              </a:ext>
            </a:extLst>
          </p:cNvPr>
          <p:cNvSpPr txBox="1"/>
          <p:nvPr/>
        </p:nvSpPr>
        <p:spPr>
          <a:xfrm>
            <a:off x="1031358" y="4486940"/>
            <a:ext cx="81339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the skills you used, and what you learnt.</a:t>
            </a:r>
          </a:p>
          <a:p>
            <a:r>
              <a:rPr lang="en-GB" dirty="0"/>
              <a:t>Consider what tools you can use well now.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C106A6-CC5E-47AA-9F71-5D48768F7D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281" y="3314928"/>
            <a:ext cx="1588216" cy="3436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176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F84B9-324A-F876-DD81-B351403E3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B7008-B28B-4C90-06C4-BC92E9027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was complicated at first for me was using Microsoft excel as I didn’t know how to space out words or sentences and create a chart </a:t>
            </a:r>
          </a:p>
          <a:p>
            <a:r>
              <a:rPr lang="en-GB" dirty="0"/>
              <a:t>What I have improved is using Microsoft excel and creating data charts </a:t>
            </a:r>
          </a:p>
        </p:txBody>
      </p:sp>
    </p:spTree>
    <p:extLst>
      <p:ext uri="{BB962C8B-B14F-4D97-AF65-F5344CB8AC3E}">
        <p14:creationId xmlns:p14="http://schemas.microsoft.com/office/powerpoint/2010/main" val="3685470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A7392-E510-789E-2FC2-5758D9577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3D0E6-C904-EC85-7E33-6F5E4691D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4E3B3-4558-7F48-95F4-DB6570FA4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these skills will help me in study, work or daily life.</a:t>
            </a:r>
          </a:p>
          <a:p>
            <a:r>
              <a:rPr lang="en-GB" dirty="0"/>
              <a:t>Microsoft word comes in handy in my day to day life school as I use it for assignments </a:t>
            </a:r>
          </a:p>
          <a:p>
            <a:r>
              <a:rPr lang="en-GB" dirty="0"/>
              <a:t>Microsoft Excel I use to create charts to structure businesses , plan vacations, structure budget etc.</a:t>
            </a:r>
          </a:p>
          <a:p>
            <a:r>
              <a:rPr lang="en-GB" dirty="0"/>
              <a:t>Microsoft Outlook is something I constantly use to write important emails and receive emails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277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351</Words>
  <Application>Microsoft Office PowerPoint</Application>
  <PresentationFormat>Widescreen</PresentationFormat>
  <Paragraphs>73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Aptos Narrow</vt:lpstr>
      <vt:lpstr>Arial</vt:lpstr>
      <vt:lpstr>Wingdings</vt:lpstr>
      <vt:lpstr>Office Theme</vt:lpstr>
      <vt:lpstr>Digital Portfolio &amp; Reflection </vt:lpstr>
      <vt:lpstr>Introduction</vt:lpstr>
      <vt:lpstr>Evidence of my work</vt:lpstr>
      <vt:lpstr>Evidence of my work</vt:lpstr>
      <vt:lpstr>Evidence of my work</vt:lpstr>
      <vt:lpstr>My Development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Suneth Fernando</dc:creator>
  <cp:lastModifiedBy>Emmanuel Dominic Kouakou (2540002)</cp:lastModifiedBy>
  <cp:revision>3</cp:revision>
  <dcterms:created xsi:type="dcterms:W3CDTF">2026-08-02T14:50:49Z</dcterms:created>
  <dcterms:modified xsi:type="dcterms:W3CDTF">2026-08-09T09:54:09Z</dcterms:modified>
</cp:coreProperties>
</file>