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7" r:id="rId1"/>
  </p:sldMasterIdLst>
  <p:notesMasterIdLst>
    <p:notesMasterId r:id="rId18"/>
  </p:notesMasterIdLst>
  <p:handoutMasterIdLst>
    <p:handoutMasterId r:id="rId19"/>
  </p:handoutMasterIdLst>
  <p:sldIdLst>
    <p:sldId id="277" r:id="rId2"/>
    <p:sldId id="467" r:id="rId3"/>
    <p:sldId id="468" r:id="rId4"/>
    <p:sldId id="469" r:id="rId5"/>
    <p:sldId id="470" r:id="rId6"/>
    <p:sldId id="471" r:id="rId7"/>
    <p:sldId id="472" r:id="rId8"/>
    <p:sldId id="473" r:id="rId9"/>
    <p:sldId id="474" r:id="rId10"/>
    <p:sldId id="475" r:id="rId11"/>
    <p:sldId id="476" r:id="rId12"/>
    <p:sldId id="477" r:id="rId13"/>
    <p:sldId id="478" r:id="rId14"/>
    <p:sldId id="479" r:id="rId15"/>
    <p:sldId id="480" r:id="rId16"/>
    <p:sldId id="450" r:id="rId17"/>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D3FD13-FBB8-4074-9A25-ED2D5CA1F3C2}" v="180" dt="2025-12-18T20:51:35.1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97" autoAdjust="0"/>
    <p:restoredTop sz="94576" autoAdjust="0"/>
  </p:normalViewPr>
  <p:slideViewPr>
    <p:cSldViewPr>
      <p:cViewPr varScale="1">
        <p:scale>
          <a:sx n="64" d="100"/>
          <a:sy n="64" d="100"/>
        </p:scale>
        <p:origin x="1530"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sion teferi" userId="994f44bcd696e7d5" providerId="LiveId" clId="{1BC0C06E-4B79-4437-B57A-C5B415C22F88}"/>
    <pc:docChg chg="undo custSel addSld delSld modSld sldOrd">
      <pc:chgData name="tsion teferi" userId="994f44bcd696e7d5" providerId="LiveId" clId="{1BC0C06E-4B79-4437-B57A-C5B415C22F88}" dt="2025-12-18T20:54:03.105" v="3525" actId="20577"/>
      <pc:docMkLst>
        <pc:docMk/>
      </pc:docMkLst>
      <pc:sldChg chg="addSp delSp modSp mod modTransition modAnim modNotesTx">
        <pc:chgData name="tsion teferi" userId="994f44bcd696e7d5" providerId="LiveId" clId="{1BC0C06E-4B79-4437-B57A-C5B415C22F88}" dt="2025-12-18T20:22:26.024" v="3501"/>
        <pc:sldMkLst>
          <pc:docMk/>
          <pc:sldMk cId="0" sldId="277"/>
        </pc:sldMkLst>
        <pc:spChg chg="mod">
          <ac:chgData name="tsion teferi" userId="994f44bcd696e7d5" providerId="LiveId" clId="{1BC0C06E-4B79-4437-B57A-C5B415C22F88}" dt="2025-12-17T23:11:03.893" v="3033" actId="207"/>
          <ac:spMkLst>
            <pc:docMk/>
            <pc:sldMk cId="0" sldId="277"/>
            <ac:spMk id="6147" creationId="{00000000-0000-0000-0000-000000000000}"/>
          </ac:spMkLst>
        </pc:spChg>
        <pc:spChg chg="mod">
          <ac:chgData name="tsion teferi" userId="994f44bcd696e7d5" providerId="LiveId" clId="{1BC0C06E-4B79-4437-B57A-C5B415C22F88}" dt="2025-12-16T23:11:33.650" v="1541"/>
          <ac:spMkLst>
            <pc:docMk/>
            <pc:sldMk cId="0" sldId="277"/>
            <ac:spMk id="6149" creationId="{00000000-0000-0000-0000-000000000000}"/>
          </ac:spMkLst>
        </pc:spChg>
        <pc:picChg chg="add mod">
          <ac:chgData name="tsion teferi" userId="994f44bcd696e7d5" providerId="LiveId" clId="{1BC0C06E-4B79-4437-B57A-C5B415C22F88}" dt="2025-12-17T23:11:25.378" v="3039" actId="1076"/>
          <ac:picMkLst>
            <pc:docMk/>
            <pc:sldMk cId="0" sldId="277"/>
            <ac:picMk id="2" creationId="{10E5016F-FD1E-5D92-C8A5-4C7F32CC6FD0}"/>
          </ac:picMkLst>
        </pc:picChg>
        <pc:picChg chg="add mod">
          <ac:chgData name="tsion teferi" userId="994f44bcd696e7d5" providerId="LiveId" clId="{1BC0C06E-4B79-4437-B57A-C5B415C22F88}" dt="2025-12-18T20:22:26.024" v="3501"/>
          <ac:picMkLst>
            <pc:docMk/>
            <pc:sldMk cId="0" sldId="277"/>
            <ac:picMk id="6" creationId="{98AAE9B3-F254-D480-85F6-B454A55854A4}"/>
          </ac:picMkLst>
        </pc:picChg>
        <pc:picChg chg="add del mod">
          <ac:chgData name="tsion teferi" userId="994f44bcd696e7d5" providerId="LiveId" clId="{1BC0C06E-4B79-4437-B57A-C5B415C22F88}" dt="2025-12-17T23:15:14.904" v="3044"/>
          <ac:picMkLst>
            <pc:docMk/>
            <pc:sldMk cId="0" sldId="277"/>
            <ac:picMk id="6" creationId="{BDAF84E2-0A0C-8B7F-82CB-A2599C3054DC}"/>
          </ac:picMkLst>
        </pc:picChg>
        <pc:picChg chg="add del mod ord">
          <ac:chgData name="tsion teferi" userId="994f44bcd696e7d5" providerId="LiveId" clId="{1BC0C06E-4B79-4437-B57A-C5B415C22F88}" dt="2025-12-17T23:15:19.118" v="3045"/>
          <ac:picMkLst>
            <pc:docMk/>
            <pc:sldMk cId="0" sldId="277"/>
            <ac:picMk id="9" creationId="{043E3C23-176E-D4FC-A3FF-AC71C5037EF2}"/>
          </ac:picMkLst>
        </pc:picChg>
        <pc:picChg chg="add del mod">
          <ac:chgData name="tsion teferi" userId="994f44bcd696e7d5" providerId="LiveId" clId="{1BC0C06E-4B79-4437-B57A-C5B415C22F88}" dt="2025-12-17T23:15:53.608" v="3046"/>
          <ac:picMkLst>
            <pc:docMk/>
            <pc:sldMk cId="0" sldId="277"/>
            <ac:picMk id="10" creationId="{2FB2394E-DB52-7440-2FB0-58AFA0B4D223}"/>
          </ac:picMkLst>
        </pc:picChg>
      </pc:sldChg>
      <pc:sldChg chg="addSp delSp modSp mod">
        <pc:chgData name="tsion teferi" userId="994f44bcd696e7d5" providerId="LiveId" clId="{1BC0C06E-4B79-4437-B57A-C5B415C22F88}" dt="2025-12-18T20:44:47.537" v="3504"/>
        <pc:sldMkLst>
          <pc:docMk/>
          <pc:sldMk cId="3521001056" sldId="450"/>
        </pc:sldMkLst>
        <pc:spChg chg="mod">
          <ac:chgData name="tsion teferi" userId="994f44bcd696e7d5" providerId="LiveId" clId="{1BC0C06E-4B79-4437-B57A-C5B415C22F88}" dt="2025-12-17T00:03:32.993" v="2322" actId="1076"/>
          <ac:spMkLst>
            <pc:docMk/>
            <pc:sldMk cId="3521001056" sldId="450"/>
            <ac:spMk id="2" creationId="{00000000-0000-0000-0000-000000000000}"/>
          </ac:spMkLst>
        </pc:spChg>
        <pc:spChg chg="del mod">
          <ac:chgData name="tsion teferi" userId="994f44bcd696e7d5" providerId="LiveId" clId="{1BC0C06E-4B79-4437-B57A-C5B415C22F88}" dt="2025-12-17T00:23:19.425" v="2622" actId="21"/>
          <ac:spMkLst>
            <pc:docMk/>
            <pc:sldMk cId="3521001056" sldId="450"/>
            <ac:spMk id="4" creationId="{00000000-0000-0000-0000-000000000000}"/>
          </ac:spMkLst>
        </pc:spChg>
        <pc:spChg chg="mod">
          <ac:chgData name="tsion teferi" userId="994f44bcd696e7d5" providerId="LiveId" clId="{1BC0C06E-4B79-4437-B57A-C5B415C22F88}" dt="2025-12-17T00:23:06.230" v="2621" actId="20577"/>
          <ac:spMkLst>
            <pc:docMk/>
            <pc:sldMk cId="3521001056" sldId="450"/>
            <ac:spMk id="5" creationId="{00000000-0000-0000-0000-000000000000}"/>
          </ac:spMkLst>
        </pc:spChg>
        <pc:spChg chg="mod">
          <ac:chgData name="tsion teferi" userId="994f44bcd696e7d5" providerId="LiveId" clId="{1BC0C06E-4B79-4437-B57A-C5B415C22F88}" dt="2025-12-17T23:12:05.564" v="3041" actId="27636"/>
          <ac:spMkLst>
            <pc:docMk/>
            <pc:sldMk cId="3521001056" sldId="450"/>
            <ac:spMk id="6" creationId="{A4085575-4426-A9AB-0F8A-7A51209EE3B6}"/>
          </ac:spMkLst>
        </pc:spChg>
        <pc:picChg chg="add mod">
          <ac:chgData name="tsion teferi" userId="994f44bcd696e7d5" providerId="LiveId" clId="{1BC0C06E-4B79-4437-B57A-C5B415C22F88}" dt="2025-12-18T20:44:47.537" v="3504"/>
          <ac:picMkLst>
            <pc:docMk/>
            <pc:sldMk cId="3521001056" sldId="450"/>
            <ac:picMk id="9" creationId="{C6DF1083-0AD8-809A-CBD8-7C9EDCD6B543}"/>
          </ac:picMkLst>
        </pc:picChg>
      </pc:sldChg>
      <pc:sldChg chg="addSp modSp add mod modNotesTx">
        <pc:chgData name="tsion teferi" userId="994f44bcd696e7d5" providerId="LiveId" clId="{1BC0C06E-4B79-4437-B57A-C5B415C22F88}" dt="2025-12-18T20:25:39.402" v="3502"/>
        <pc:sldMkLst>
          <pc:docMk/>
          <pc:sldMk cId="2953748981" sldId="467"/>
        </pc:sldMkLst>
        <pc:spChg chg="add mod">
          <ac:chgData name="tsion teferi" userId="994f44bcd696e7d5" providerId="LiveId" clId="{1BC0C06E-4B79-4437-B57A-C5B415C22F88}" dt="2025-12-18T20:14:41.277" v="3497" actId="20577"/>
          <ac:spMkLst>
            <pc:docMk/>
            <pc:sldMk cId="2953748981" sldId="467"/>
            <ac:spMk id="3" creationId="{D4CBCC97-DE64-B346-909C-6659B510F0A0}"/>
          </ac:spMkLst>
        </pc:spChg>
        <pc:spChg chg="add mod">
          <ac:chgData name="tsion teferi" userId="994f44bcd696e7d5" providerId="LiveId" clId="{1BC0C06E-4B79-4437-B57A-C5B415C22F88}" dt="2025-12-17T00:19:38.357" v="2587" actId="207"/>
          <ac:spMkLst>
            <pc:docMk/>
            <pc:sldMk cId="2953748981" sldId="467"/>
            <ac:spMk id="6" creationId="{A8A873FE-43A6-59EE-DF55-BEBD369E2C4C}"/>
          </ac:spMkLst>
        </pc:spChg>
        <pc:spChg chg="mod">
          <ac:chgData name="tsion teferi" userId="994f44bcd696e7d5" providerId="LiveId" clId="{1BC0C06E-4B79-4437-B57A-C5B415C22F88}" dt="2025-12-17T00:19:15.627" v="2585" actId="1076"/>
          <ac:spMkLst>
            <pc:docMk/>
            <pc:sldMk cId="2953748981" sldId="467"/>
            <ac:spMk id="6147" creationId="{1703D0F4-66A8-87BA-2EF6-F27A3BD649C1}"/>
          </ac:spMkLst>
        </pc:spChg>
        <pc:picChg chg="add mod">
          <ac:chgData name="tsion teferi" userId="994f44bcd696e7d5" providerId="LiveId" clId="{1BC0C06E-4B79-4437-B57A-C5B415C22F88}" dt="2025-12-16T23:13:46.938" v="1566" actId="1076"/>
          <ac:picMkLst>
            <pc:docMk/>
            <pc:sldMk cId="2953748981" sldId="467"/>
            <ac:picMk id="4" creationId="{8993BC02-70CA-B130-DE7D-CA110364D720}"/>
          </ac:picMkLst>
        </pc:picChg>
        <pc:picChg chg="add mod">
          <ac:chgData name="tsion teferi" userId="994f44bcd696e7d5" providerId="LiveId" clId="{1BC0C06E-4B79-4437-B57A-C5B415C22F88}" dt="2025-12-18T20:25:39.402" v="3502"/>
          <ac:picMkLst>
            <pc:docMk/>
            <pc:sldMk cId="2953748981" sldId="467"/>
            <ac:picMk id="15" creationId="{E1A9A937-A9D7-8D2A-3EA2-687566A627FF}"/>
          </ac:picMkLst>
        </pc:picChg>
      </pc:sldChg>
      <pc:sldChg chg="addSp delSp modSp add mod modTransition modAnim modNotesTx">
        <pc:chgData name="tsion teferi" userId="994f44bcd696e7d5" providerId="LiveId" clId="{1BC0C06E-4B79-4437-B57A-C5B415C22F88}" dt="2025-12-18T20:46:50.793" v="3507"/>
        <pc:sldMkLst>
          <pc:docMk/>
          <pc:sldMk cId="2058439113" sldId="468"/>
        </pc:sldMkLst>
        <pc:spChg chg="add mod">
          <ac:chgData name="tsion teferi" userId="994f44bcd696e7d5" providerId="LiveId" clId="{1BC0C06E-4B79-4437-B57A-C5B415C22F88}" dt="2025-12-18T20:15:54.203" v="3498" actId="12"/>
          <ac:spMkLst>
            <pc:docMk/>
            <pc:sldMk cId="2058439113" sldId="468"/>
            <ac:spMk id="3" creationId="{18C2A46C-9C03-8DB3-3327-88D91BBF07DB}"/>
          </ac:spMkLst>
        </pc:spChg>
        <pc:spChg chg="mod">
          <ac:chgData name="tsion teferi" userId="994f44bcd696e7d5" providerId="LiveId" clId="{1BC0C06E-4B79-4437-B57A-C5B415C22F88}" dt="2025-12-17T00:20:01.068" v="2591" actId="1076"/>
          <ac:spMkLst>
            <pc:docMk/>
            <pc:sldMk cId="2058439113" sldId="468"/>
            <ac:spMk id="6147" creationId="{8D7F3C71-DBCA-5DFF-781E-6BB22060733D}"/>
          </ac:spMkLst>
        </pc:spChg>
        <pc:picChg chg="add del mod">
          <ac:chgData name="tsion teferi" userId="994f44bcd696e7d5" providerId="LiveId" clId="{1BC0C06E-4B79-4437-B57A-C5B415C22F88}" dt="2025-12-18T20:45:52.337" v="3506"/>
          <ac:picMkLst>
            <pc:docMk/>
            <pc:sldMk cId="2058439113" sldId="468"/>
            <ac:picMk id="12" creationId="{84133600-CD80-CF73-2A04-0500EC674CEE}"/>
          </ac:picMkLst>
        </pc:picChg>
        <pc:picChg chg="add del mod ord">
          <ac:chgData name="tsion teferi" userId="994f44bcd696e7d5" providerId="LiveId" clId="{1BC0C06E-4B79-4437-B57A-C5B415C22F88}" dt="2025-12-18T20:46:50.793" v="3507"/>
          <ac:picMkLst>
            <pc:docMk/>
            <pc:sldMk cId="2058439113" sldId="468"/>
            <ac:picMk id="19" creationId="{232FBE42-39A8-4B09-4E53-BA348C57054F}"/>
          </ac:picMkLst>
        </pc:picChg>
        <pc:picChg chg="add mod">
          <ac:chgData name="tsion teferi" userId="994f44bcd696e7d5" providerId="LiveId" clId="{1BC0C06E-4B79-4437-B57A-C5B415C22F88}" dt="2025-12-18T20:46:50.793" v="3507"/>
          <ac:picMkLst>
            <pc:docMk/>
            <pc:sldMk cId="2058439113" sldId="468"/>
            <ac:picMk id="20" creationId="{D9454727-4067-75D0-EDBE-2A357E9530A0}"/>
          </ac:picMkLst>
        </pc:picChg>
      </pc:sldChg>
      <pc:sldChg chg="addSp delSp modSp add mod modTransition modAnim modNotesTx">
        <pc:chgData name="tsion teferi" userId="994f44bcd696e7d5" providerId="LiveId" clId="{1BC0C06E-4B79-4437-B57A-C5B415C22F88}" dt="2025-12-18T20:49:02.198" v="3510"/>
        <pc:sldMkLst>
          <pc:docMk/>
          <pc:sldMk cId="341609255" sldId="469"/>
        </pc:sldMkLst>
        <pc:spChg chg="add mod">
          <ac:chgData name="tsion teferi" userId="994f44bcd696e7d5" providerId="LiveId" clId="{1BC0C06E-4B79-4437-B57A-C5B415C22F88}" dt="2025-12-18T20:18:34.932" v="3500" actId="20577"/>
          <ac:spMkLst>
            <pc:docMk/>
            <pc:sldMk cId="341609255" sldId="469"/>
            <ac:spMk id="3" creationId="{0E4559B5-4402-F5A9-63E1-56B6946DF5D7}"/>
          </ac:spMkLst>
        </pc:spChg>
        <pc:spChg chg="add mod">
          <ac:chgData name="tsion teferi" userId="994f44bcd696e7d5" providerId="LiveId" clId="{1BC0C06E-4B79-4437-B57A-C5B415C22F88}" dt="2025-12-16T23:16:54.120" v="1585" actId="1076"/>
          <ac:spMkLst>
            <pc:docMk/>
            <pc:sldMk cId="341609255" sldId="469"/>
            <ac:spMk id="6" creationId="{95036289-1E17-6F54-53B8-31540569FCFF}"/>
          </ac:spMkLst>
        </pc:spChg>
        <pc:spChg chg="mod">
          <ac:chgData name="tsion teferi" userId="994f44bcd696e7d5" providerId="LiveId" clId="{1BC0C06E-4B79-4437-B57A-C5B415C22F88}" dt="2025-12-17T00:20:22.151" v="2594" actId="207"/>
          <ac:spMkLst>
            <pc:docMk/>
            <pc:sldMk cId="341609255" sldId="469"/>
            <ac:spMk id="6147" creationId="{98726C03-BE1F-8475-8841-C86C17E382A5}"/>
          </ac:spMkLst>
        </pc:spChg>
        <pc:picChg chg="add mod">
          <ac:chgData name="tsion teferi" userId="994f44bcd696e7d5" providerId="LiveId" clId="{1BC0C06E-4B79-4437-B57A-C5B415C22F88}" dt="2025-12-16T23:16:57.419" v="1586" actId="1076"/>
          <ac:picMkLst>
            <pc:docMk/>
            <pc:sldMk cId="341609255" sldId="469"/>
            <ac:picMk id="4" creationId="{37D3E4B4-9A32-2936-E9BC-9B4D83B43E38}"/>
          </ac:picMkLst>
        </pc:picChg>
        <pc:picChg chg="add del mod">
          <ac:chgData name="tsion teferi" userId="994f44bcd696e7d5" providerId="LiveId" clId="{1BC0C06E-4B79-4437-B57A-C5B415C22F88}" dt="2025-12-18T20:47:45.420" v="3509"/>
          <ac:picMkLst>
            <pc:docMk/>
            <pc:sldMk cId="341609255" sldId="469"/>
            <ac:picMk id="14" creationId="{73B452C2-4201-703B-EC83-67E733A41F0E}"/>
          </ac:picMkLst>
        </pc:picChg>
        <pc:picChg chg="add del mod ord">
          <ac:chgData name="tsion teferi" userId="994f44bcd696e7d5" providerId="LiveId" clId="{1BC0C06E-4B79-4437-B57A-C5B415C22F88}" dt="2025-12-18T20:49:02.198" v="3510"/>
          <ac:picMkLst>
            <pc:docMk/>
            <pc:sldMk cId="341609255" sldId="469"/>
            <ac:picMk id="23" creationId="{D9E752E4-54D4-DB07-DE21-3F62D1C8975F}"/>
          </ac:picMkLst>
        </pc:picChg>
        <pc:picChg chg="add mod">
          <ac:chgData name="tsion teferi" userId="994f44bcd696e7d5" providerId="LiveId" clId="{1BC0C06E-4B79-4437-B57A-C5B415C22F88}" dt="2025-12-18T20:49:02.198" v="3510"/>
          <ac:picMkLst>
            <pc:docMk/>
            <pc:sldMk cId="341609255" sldId="469"/>
            <ac:picMk id="24" creationId="{69CAA9E2-154D-A738-4A10-110FC7D3F652}"/>
          </ac:picMkLst>
        </pc:picChg>
      </pc:sldChg>
      <pc:sldChg chg="addSp modSp add mod">
        <pc:chgData name="tsion teferi" userId="994f44bcd696e7d5" providerId="LiveId" clId="{1BC0C06E-4B79-4437-B57A-C5B415C22F88}" dt="2025-12-18T20:44:47.537" v="3504"/>
        <pc:sldMkLst>
          <pc:docMk/>
          <pc:sldMk cId="1050267325" sldId="470"/>
        </pc:sldMkLst>
        <pc:spChg chg="add mod">
          <ac:chgData name="tsion teferi" userId="994f44bcd696e7d5" providerId="LiveId" clId="{1BC0C06E-4B79-4437-B57A-C5B415C22F88}" dt="2025-12-17T23:33:39.232" v="3258" actId="33524"/>
          <ac:spMkLst>
            <pc:docMk/>
            <pc:sldMk cId="1050267325" sldId="470"/>
            <ac:spMk id="3" creationId="{4F0D9755-6D3C-B415-9A1B-2785E1AE9162}"/>
          </ac:spMkLst>
        </pc:spChg>
        <pc:spChg chg="mod">
          <ac:chgData name="tsion teferi" userId="994f44bcd696e7d5" providerId="LiveId" clId="{1BC0C06E-4B79-4437-B57A-C5B415C22F88}" dt="2025-12-17T00:21:08.761" v="2604" actId="1076"/>
          <ac:spMkLst>
            <pc:docMk/>
            <pc:sldMk cId="1050267325" sldId="470"/>
            <ac:spMk id="6147" creationId="{AC06CD48-041C-E55E-448C-78A6ECA759FD}"/>
          </ac:spMkLst>
        </pc:spChg>
        <pc:picChg chg="add mod">
          <ac:chgData name="tsion teferi" userId="994f44bcd696e7d5" providerId="LiveId" clId="{1BC0C06E-4B79-4437-B57A-C5B415C22F88}" dt="2025-12-18T20:44:47.537" v="3504"/>
          <ac:picMkLst>
            <pc:docMk/>
            <pc:sldMk cId="1050267325" sldId="470"/>
            <ac:picMk id="8" creationId="{26EAF591-5C79-329D-9BAE-AB397D960F34}"/>
          </ac:picMkLst>
        </pc:picChg>
      </pc:sldChg>
      <pc:sldChg chg="addSp delSp modSp add mod modTransition modAnim modNotesTx">
        <pc:chgData name="tsion teferi" userId="994f44bcd696e7d5" providerId="LiveId" clId="{1BC0C06E-4B79-4437-B57A-C5B415C22F88}" dt="2025-12-18T20:50:16.986" v="3513"/>
        <pc:sldMkLst>
          <pc:docMk/>
          <pc:sldMk cId="865239453" sldId="471"/>
        </pc:sldMkLst>
        <pc:spChg chg="add mod">
          <ac:chgData name="tsion teferi" userId="994f44bcd696e7d5" providerId="LiveId" clId="{1BC0C06E-4B79-4437-B57A-C5B415C22F88}" dt="2025-12-17T23:05:10.537" v="2955" actId="20577"/>
          <ac:spMkLst>
            <pc:docMk/>
            <pc:sldMk cId="865239453" sldId="471"/>
            <ac:spMk id="3" creationId="{B578191A-C891-2C0C-BCCF-AE7D9C1D13B1}"/>
          </ac:spMkLst>
        </pc:spChg>
        <pc:spChg chg="add mod">
          <ac:chgData name="tsion teferi" userId="994f44bcd696e7d5" providerId="LiveId" clId="{1BC0C06E-4B79-4437-B57A-C5B415C22F88}" dt="2025-12-17T23:04:13.139" v="2938" actId="313"/>
          <ac:spMkLst>
            <pc:docMk/>
            <pc:sldMk cId="865239453" sldId="471"/>
            <ac:spMk id="6" creationId="{B0ED5DC8-11E1-E44E-6B17-D67646AFF344}"/>
          </ac:spMkLst>
        </pc:spChg>
        <pc:spChg chg="mod">
          <ac:chgData name="tsion teferi" userId="994f44bcd696e7d5" providerId="LiveId" clId="{1BC0C06E-4B79-4437-B57A-C5B415C22F88}" dt="2025-12-17T00:16:49.925" v="2572" actId="1076"/>
          <ac:spMkLst>
            <pc:docMk/>
            <pc:sldMk cId="865239453" sldId="471"/>
            <ac:spMk id="6147" creationId="{C85E2450-302E-B3BB-FCA6-4DDADD5A97E8}"/>
          </ac:spMkLst>
        </pc:spChg>
        <pc:picChg chg="add mod">
          <ac:chgData name="tsion teferi" userId="994f44bcd696e7d5" providerId="LiveId" clId="{1BC0C06E-4B79-4437-B57A-C5B415C22F88}" dt="2025-12-16T23:20:02.183" v="1602" actId="1076"/>
          <ac:picMkLst>
            <pc:docMk/>
            <pc:sldMk cId="865239453" sldId="471"/>
            <ac:picMk id="4" creationId="{25B4E639-C521-1D0D-EFFD-3F19F421D333}"/>
          </ac:picMkLst>
        </pc:picChg>
        <pc:picChg chg="add del mod">
          <ac:chgData name="tsion teferi" userId="994f44bcd696e7d5" providerId="LiveId" clId="{1BC0C06E-4B79-4437-B57A-C5B415C22F88}" dt="2025-12-18T20:49:18.936" v="3512"/>
          <ac:picMkLst>
            <pc:docMk/>
            <pc:sldMk cId="865239453" sldId="471"/>
            <ac:picMk id="9" creationId="{79CDFCA8-CB0E-5D22-36B9-C017F0945A9E}"/>
          </ac:picMkLst>
        </pc:picChg>
        <pc:picChg chg="add del mod ord">
          <ac:chgData name="tsion teferi" userId="994f44bcd696e7d5" providerId="LiveId" clId="{1BC0C06E-4B79-4437-B57A-C5B415C22F88}" dt="2025-12-18T20:50:16.986" v="3513"/>
          <ac:picMkLst>
            <pc:docMk/>
            <pc:sldMk cId="865239453" sldId="471"/>
            <ac:picMk id="14" creationId="{F01B4833-27C1-49FA-925C-4AFEFCB727E7}"/>
          </ac:picMkLst>
        </pc:picChg>
        <pc:picChg chg="add mod">
          <ac:chgData name="tsion teferi" userId="994f44bcd696e7d5" providerId="LiveId" clId="{1BC0C06E-4B79-4437-B57A-C5B415C22F88}" dt="2025-12-18T20:50:16.986" v="3513"/>
          <ac:picMkLst>
            <pc:docMk/>
            <pc:sldMk cId="865239453" sldId="471"/>
            <ac:picMk id="15" creationId="{5FE610CA-9017-6555-0776-418CF4A09902}"/>
          </ac:picMkLst>
        </pc:picChg>
      </pc:sldChg>
      <pc:sldChg chg="addSp delSp modSp add mod modTransition modAnim modNotesTx">
        <pc:chgData name="tsion teferi" userId="994f44bcd696e7d5" providerId="LiveId" clId="{1BC0C06E-4B79-4437-B57A-C5B415C22F88}" dt="2025-12-18T20:51:35.112" v="3516"/>
        <pc:sldMkLst>
          <pc:docMk/>
          <pc:sldMk cId="792642976" sldId="472"/>
        </pc:sldMkLst>
        <pc:spChg chg="add mod">
          <ac:chgData name="tsion teferi" userId="994f44bcd696e7d5" providerId="LiveId" clId="{1BC0C06E-4B79-4437-B57A-C5B415C22F88}" dt="2025-12-17T23:03:52.786" v="2937" actId="313"/>
          <ac:spMkLst>
            <pc:docMk/>
            <pc:sldMk cId="792642976" sldId="472"/>
            <ac:spMk id="3" creationId="{D9356D3D-61A9-3EDF-3FDF-F26CE99DF0F6}"/>
          </ac:spMkLst>
        </pc:spChg>
        <pc:spChg chg="mod">
          <ac:chgData name="tsion teferi" userId="994f44bcd696e7d5" providerId="LiveId" clId="{1BC0C06E-4B79-4437-B57A-C5B415C22F88}" dt="2025-12-17T00:15:51.873" v="2555" actId="207"/>
          <ac:spMkLst>
            <pc:docMk/>
            <pc:sldMk cId="792642976" sldId="472"/>
            <ac:spMk id="6147" creationId="{439247FF-12CF-73D7-C60E-704DA4542104}"/>
          </ac:spMkLst>
        </pc:spChg>
        <pc:picChg chg="add del mod">
          <ac:chgData name="tsion teferi" userId="994f44bcd696e7d5" providerId="LiveId" clId="{1BC0C06E-4B79-4437-B57A-C5B415C22F88}" dt="2025-12-18T20:50:33.648" v="3515"/>
          <ac:picMkLst>
            <pc:docMk/>
            <pc:sldMk cId="792642976" sldId="472"/>
            <ac:picMk id="8" creationId="{C5974413-6786-544C-2EA6-75696F4711F2}"/>
          </ac:picMkLst>
        </pc:picChg>
        <pc:picChg chg="add del mod ord">
          <ac:chgData name="tsion teferi" userId="994f44bcd696e7d5" providerId="LiveId" clId="{1BC0C06E-4B79-4437-B57A-C5B415C22F88}" dt="2025-12-18T20:51:35.112" v="3516"/>
          <ac:picMkLst>
            <pc:docMk/>
            <pc:sldMk cId="792642976" sldId="472"/>
            <ac:picMk id="16" creationId="{4834BC33-1E51-995C-97A7-1DF18B705360}"/>
          </ac:picMkLst>
        </pc:picChg>
        <pc:picChg chg="add mod">
          <ac:chgData name="tsion teferi" userId="994f44bcd696e7d5" providerId="LiveId" clId="{1BC0C06E-4B79-4437-B57A-C5B415C22F88}" dt="2025-12-18T20:51:35.112" v="3516"/>
          <ac:picMkLst>
            <pc:docMk/>
            <pc:sldMk cId="792642976" sldId="472"/>
            <ac:picMk id="17" creationId="{233DCB8F-85ED-5FA1-E043-D942276B382A}"/>
          </ac:picMkLst>
        </pc:picChg>
      </pc:sldChg>
      <pc:sldChg chg="addSp modSp add mod modNotesTx">
        <pc:chgData name="tsion teferi" userId="994f44bcd696e7d5" providerId="LiveId" clId="{1BC0C06E-4B79-4437-B57A-C5B415C22F88}" dt="2025-12-18T20:44:47.537" v="3504"/>
        <pc:sldMkLst>
          <pc:docMk/>
          <pc:sldMk cId="526527019" sldId="473"/>
        </pc:sldMkLst>
        <pc:spChg chg="add mod">
          <ac:chgData name="tsion teferi" userId="994f44bcd696e7d5" providerId="LiveId" clId="{1BC0C06E-4B79-4437-B57A-C5B415C22F88}" dt="2025-12-18T20:13:51.485" v="3463" actId="20577"/>
          <ac:spMkLst>
            <pc:docMk/>
            <pc:sldMk cId="526527019" sldId="473"/>
            <ac:spMk id="3" creationId="{D20E2D60-A363-3EEF-094B-61F1901C403D}"/>
          </ac:spMkLst>
        </pc:spChg>
        <pc:spChg chg="add mod">
          <ac:chgData name="tsion teferi" userId="994f44bcd696e7d5" providerId="LiveId" clId="{1BC0C06E-4B79-4437-B57A-C5B415C22F88}" dt="2025-12-16T23:22:23.608" v="1616" actId="1076"/>
          <ac:spMkLst>
            <pc:docMk/>
            <pc:sldMk cId="526527019" sldId="473"/>
            <ac:spMk id="6" creationId="{2B35E093-2F9E-6D8C-F9D6-4DF48951BB65}"/>
          </ac:spMkLst>
        </pc:spChg>
        <pc:spChg chg="mod">
          <ac:chgData name="tsion teferi" userId="994f44bcd696e7d5" providerId="LiveId" clId="{1BC0C06E-4B79-4437-B57A-C5B415C22F88}" dt="2025-12-17T00:22:12.126" v="2618" actId="207"/>
          <ac:spMkLst>
            <pc:docMk/>
            <pc:sldMk cId="526527019" sldId="473"/>
            <ac:spMk id="6147" creationId="{969CD6DE-FB46-FD4F-76A6-99FE24B36687}"/>
          </ac:spMkLst>
        </pc:spChg>
        <pc:picChg chg="add mod">
          <ac:chgData name="tsion teferi" userId="994f44bcd696e7d5" providerId="LiveId" clId="{1BC0C06E-4B79-4437-B57A-C5B415C22F88}" dt="2025-12-16T23:21:56.527" v="1613"/>
          <ac:picMkLst>
            <pc:docMk/>
            <pc:sldMk cId="526527019" sldId="473"/>
            <ac:picMk id="4" creationId="{261BE06D-4CC1-91CA-A333-A7760F4143BC}"/>
          </ac:picMkLst>
        </pc:picChg>
        <pc:picChg chg="add mod">
          <ac:chgData name="tsion teferi" userId="994f44bcd696e7d5" providerId="LiveId" clId="{1BC0C06E-4B79-4437-B57A-C5B415C22F88}" dt="2025-12-18T20:44:47.537" v="3504"/>
          <ac:picMkLst>
            <pc:docMk/>
            <pc:sldMk cId="526527019" sldId="473"/>
            <ac:picMk id="9" creationId="{D8E736DD-9920-124B-A1F8-86FE8F036184}"/>
          </ac:picMkLst>
        </pc:picChg>
      </pc:sldChg>
      <pc:sldChg chg="addSp modSp add mod modNotesTx">
        <pc:chgData name="tsion teferi" userId="994f44bcd696e7d5" providerId="LiveId" clId="{1BC0C06E-4B79-4437-B57A-C5B415C22F88}" dt="2025-12-18T20:44:47.537" v="3504"/>
        <pc:sldMkLst>
          <pc:docMk/>
          <pc:sldMk cId="2735648255" sldId="474"/>
        </pc:sldMkLst>
        <pc:spChg chg="add mod">
          <ac:chgData name="tsion teferi" userId="994f44bcd696e7d5" providerId="LiveId" clId="{1BC0C06E-4B79-4437-B57A-C5B415C22F88}" dt="2025-12-17T23:00:00.107" v="2830" actId="20577"/>
          <ac:spMkLst>
            <pc:docMk/>
            <pc:sldMk cId="2735648255" sldId="474"/>
            <ac:spMk id="3" creationId="{839E30C5-AF30-D1CC-C25F-4CCB21D1129B}"/>
          </ac:spMkLst>
        </pc:spChg>
        <pc:spChg chg="add mod">
          <ac:chgData name="tsion teferi" userId="994f44bcd696e7d5" providerId="LiveId" clId="{1BC0C06E-4B79-4437-B57A-C5B415C22F88}" dt="2025-12-16T23:23:53.217" v="1626" actId="1076"/>
          <ac:spMkLst>
            <pc:docMk/>
            <pc:sldMk cId="2735648255" sldId="474"/>
            <ac:spMk id="6" creationId="{F7F45BDF-9131-121D-D02C-63FC74BE0519}"/>
          </ac:spMkLst>
        </pc:spChg>
        <pc:spChg chg="mod">
          <ac:chgData name="tsion teferi" userId="994f44bcd696e7d5" providerId="LiveId" clId="{1BC0C06E-4B79-4437-B57A-C5B415C22F88}" dt="2025-12-17T00:14:17.686" v="2496" actId="1076"/>
          <ac:spMkLst>
            <pc:docMk/>
            <pc:sldMk cId="2735648255" sldId="474"/>
            <ac:spMk id="6147" creationId="{DD37554A-7002-F8B9-450A-DBC31A11403A}"/>
          </ac:spMkLst>
        </pc:spChg>
        <pc:picChg chg="add mod">
          <ac:chgData name="tsion teferi" userId="994f44bcd696e7d5" providerId="LiveId" clId="{1BC0C06E-4B79-4437-B57A-C5B415C22F88}" dt="2025-12-16T23:23:33.335" v="1623"/>
          <ac:picMkLst>
            <pc:docMk/>
            <pc:sldMk cId="2735648255" sldId="474"/>
            <ac:picMk id="4" creationId="{34946E41-319F-ECCE-0681-67F62F865405}"/>
          </ac:picMkLst>
        </pc:picChg>
        <pc:picChg chg="add mod">
          <ac:chgData name="tsion teferi" userId="994f44bcd696e7d5" providerId="LiveId" clId="{1BC0C06E-4B79-4437-B57A-C5B415C22F88}" dt="2025-12-18T20:44:47.537" v="3504"/>
          <ac:picMkLst>
            <pc:docMk/>
            <pc:sldMk cId="2735648255" sldId="474"/>
            <ac:picMk id="10" creationId="{1B1518C6-7FDF-82A6-8998-094EEFB24778}"/>
          </ac:picMkLst>
        </pc:picChg>
      </pc:sldChg>
      <pc:sldChg chg="addSp modSp add mod modNotesTx">
        <pc:chgData name="tsion teferi" userId="994f44bcd696e7d5" providerId="LiveId" clId="{1BC0C06E-4B79-4437-B57A-C5B415C22F88}" dt="2025-12-18T20:44:47.537" v="3504"/>
        <pc:sldMkLst>
          <pc:docMk/>
          <pc:sldMk cId="3789148474" sldId="475"/>
        </pc:sldMkLst>
        <pc:spChg chg="add mod">
          <ac:chgData name="tsion teferi" userId="994f44bcd696e7d5" providerId="LiveId" clId="{1BC0C06E-4B79-4437-B57A-C5B415C22F88}" dt="2025-12-17T22:58:55.334" v="2811" actId="20577"/>
          <ac:spMkLst>
            <pc:docMk/>
            <pc:sldMk cId="3789148474" sldId="475"/>
            <ac:spMk id="3" creationId="{0D594EDA-C901-5BA2-B4CB-4555F5789D07}"/>
          </ac:spMkLst>
        </pc:spChg>
        <pc:spChg chg="mod">
          <ac:chgData name="tsion teferi" userId="994f44bcd696e7d5" providerId="LiveId" clId="{1BC0C06E-4B79-4437-B57A-C5B415C22F88}" dt="2025-12-17T00:13:12.776" v="2480" actId="113"/>
          <ac:spMkLst>
            <pc:docMk/>
            <pc:sldMk cId="3789148474" sldId="475"/>
            <ac:spMk id="6147" creationId="{21880682-7CAB-9F9A-9182-1751CF42AEE1}"/>
          </ac:spMkLst>
        </pc:spChg>
        <pc:picChg chg="add mod">
          <ac:chgData name="tsion teferi" userId="994f44bcd696e7d5" providerId="LiveId" clId="{1BC0C06E-4B79-4437-B57A-C5B415C22F88}" dt="2025-12-18T20:44:47.537" v="3504"/>
          <ac:picMkLst>
            <pc:docMk/>
            <pc:sldMk cId="3789148474" sldId="475"/>
            <ac:picMk id="8" creationId="{45947060-383E-2B23-A665-860D97E13978}"/>
          </ac:picMkLst>
        </pc:picChg>
      </pc:sldChg>
      <pc:sldChg chg="addSp modSp add mod ord modNotesTx">
        <pc:chgData name="tsion teferi" userId="994f44bcd696e7d5" providerId="LiveId" clId="{1BC0C06E-4B79-4437-B57A-C5B415C22F88}" dt="2025-12-18T20:54:03.105" v="3525" actId="20577"/>
        <pc:sldMkLst>
          <pc:docMk/>
          <pc:sldMk cId="1953386434" sldId="476"/>
        </pc:sldMkLst>
        <pc:spChg chg="add mod">
          <ac:chgData name="tsion teferi" userId="994f44bcd696e7d5" providerId="LiveId" clId="{1BC0C06E-4B79-4437-B57A-C5B415C22F88}" dt="2025-12-18T20:54:03.105" v="3525" actId="20577"/>
          <ac:spMkLst>
            <pc:docMk/>
            <pc:sldMk cId="1953386434" sldId="476"/>
            <ac:spMk id="3" creationId="{3FEA8A15-5F98-8F11-1905-D5C1B5249466}"/>
          </ac:spMkLst>
        </pc:spChg>
        <pc:spChg chg="add mod">
          <ac:chgData name="tsion teferi" userId="994f44bcd696e7d5" providerId="LiveId" clId="{1BC0C06E-4B79-4437-B57A-C5B415C22F88}" dt="2025-12-17T00:13:00.657" v="2478" actId="313"/>
          <ac:spMkLst>
            <pc:docMk/>
            <pc:sldMk cId="1953386434" sldId="476"/>
            <ac:spMk id="6" creationId="{0470F678-8D3D-97BC-FE63-391861C8A999}"/>
          </ac:spMkLst>
        </pc:spChg>
        <pc:spChg chg="mod">
          <ac:chgData name="tsion teferi" userId="994f44bcd696e7d5" providerId="LiveId" clId="{1BC0C06E-4B79-4437-B57A-C5B415C22F88}" dt="2025-12-17T00:12:00.170" v="2463" actId="207"/>
          <ac:spMkLst>
            <pc:docMk/>
            <pc:sldMk cId="1953386434" sldId="476"/>
            <ac:spMk id="6147" creationId="{59E6A664-83CF-34D8-2792-3B70580A3E63}"/>
          </ac:spMkLst>
        </pc:spChg>
        <pc:picChg chg="add mod">
          <ac:chgData name="tsion teferi" userId="994f44bcd696e7d5" providerId="LiveId" clId="{1BC0C06E-4B79-4437-B57A-C5B415C22F88}" dt="2025-12-17T00:12:48.826" v="2476" actId="14100"/>
          <ac:picMkLst>
            <pc:docMk/>
            <pc:sldMk cId="1953386434" sldId="476"/>
            <ac:picMk id="4" creationId="{E09EA2DA-24D4-389A-F6B9-4D39EA19F078}"/>
          </ac:picMkLst>
        </pc:picChg>
        <pc:picChg chg="add mod">
          <ac:chgData name="tsion teferi" userId="994f44bcd696e7d5" providerId="LiveId" clId="{1BC0C06E-4B79-4437-B57A-C5B415C22F88}" dt="2025-12-18T20:44:47.537" v="3504"/>
          <ac:picMkLst>
            <pc:docMk/>
            <pc:sldMk cId="1953386434" sldId="476"/>
            <ac:picMk id="9" creationId="{3F20E6A0-6846-9287-4E86-AE21AC886580}"/>
          </ac:picMkLst>
        </pc:picChg>
      </pc:sldChg>
      <pc:sldChg chg="addSp modSp add mod modNotesTx">
        <pc:chgData name="tsion teferi" userId="994f44bcd696e7d5" providerId="LiveId" clId="{1BC0C06E-4B79-4437-B57A-C5B415C22F88}" dt="2025-12-18T20:44:47.537" v="3504"/>
        <pc:sldMkLst>
          <pc:docMk/>
          <pc:sldMk cId="2973940256" sldId="477"/>
        </pc:sldMkLst>
        <pc:spChg chg="add mod">
          <ac:chgData name="tsion teferi" userId="994f44bcd696e7d5" providerId="LiveId" clId="{1BC0C06E-4B79-4437-B57A-C5B415C22F88}" dt="2025-12-17T00:11:48.975" v="2462" actId="20577"/>
          <ac:spMkLst>
            <pc:docMk/>
            <pc:sldMk cId="2973940256" sldId="477"/>
            <ac:spMk id="3" creationId="{B6D72767-3BB2-A9B9-ADC5-8417941F7754}"/>
          </ac:spMkLst>
        </pc:spChg>
        <pc:spChg chg="mod">
          <ac:chgData name="tsion teferi" userId="994f44bcd696e7d5" providerId="LiveId" clId="{1BC0C06E-4B79-4437-B57A-C5B415C22F88}" dt="2025-12-17T00:11:01.962" v="2441" actId="14100"/>
          <ac:spMkLst>
            <pc:docMk/>
            <pc:sldMk cId="2973940256" sldId="477"/>
            <ac:spMk id="6147" creationId="{F76128BA-C6EA-AAED-3465-5F0E43059592}"/>
          </ac:spMkLst>
        </pc:spChg>
        <pc:picChg chg="add mod">
          <ac:chgData name="tsion teferi" userId="994f44bcd696e7d5" providerId="LiveId" clId="{1BC0C06E-4B79-4437-B57A-C5B415C22F88}" dt="2025-12-18T20:44:47.537" v="3504"/>
          <ac:picMkLst>
            <pc:docMk/>
            <pc:sldMk cId="2973940256" sldId="477"/>
            <ac:picMk id="7" creationId="{99C64B56-819A-015C-7395-C2A47665C355}"/>
          </ac:picMkLst>
        </pc:picChg>
      </pc:sldChg>
      <pc:sldChg chg="addSp modSp add mod modNotesTx">
        <pc:chgData name="tsion teferi" userId="994f44bcd696e7d5" providerId="LiveId" clId="{1BC0C06E-4B79-4437-B57A-C5B415C22F88}" dt="2025-12-18T20:44:47.537" v="3504"/>
        <pc:sldMkLst>
          <pc:docMk/>
          <pc:sldMk cId="4116301927" sldId="478"/>
        </pc:sldMkLst>
        <pc:spChg chg="add mod">
          <ac:chgData name="tsion teferi" userId="994f44bcd696e7d5" providerId="LiveId" clId="{1BC0C06E-4B79-4437-B57A-C5B415C22F88}" dt="2025-12-17T22:55:37.721" v="2711" actId="313"/>
          <ac:spMkLst>
            <pc:docMk/>
            <pc:sldMk cId="4116301927" sldId="478"/>
            <ac:spMk id="3" creationId="{6B5F13E2-D1A4-44A4-4FD5-2F2ADC1F7921}"/>
          </ac:spMkLst>
        </pc:spChg>
        <pc:spChg chg="add mod">
          <ac:chgData name="tsion teferi" userId="994f44bcd696e7d5" providerId="LiveId" clId="{1BC0C06E-4B79-4437-B57A-C5B415C22F88}" dt="2025-12-17T22:55:46.495" v="2712" actId="313"/>
          <ac:spMkLst>
            <pc:docMk/>
            <pc:sldMk cId="4116301927" sldId="478"/>
            <ac:spMk id="6" creationId="{008FC360-17B4-A577-84FD-0BE6AF5AE43E}"/>
          </ac:spMkLst>
        </pc:spChg>
        <pc:spChg chg="mod">
          <ac:chgData name="tsion teferi" userId="994f44bcd696e7d5" providerId="LiveId" clId="{1BC0C06E-4B79-4437-B57A-C5B415C22F88}" dt="2025-12-17T00:05:12.729" v="2336" actId="14100"/>
          <ac:spMkLst>
            <pc:docMk/>
            <pc:sldMk cId="4116301927" sldId="478"/>
            <ac:spMk id="6147" creationId="{89C2A7E9-496B-2584-88CB-61C5857824FF}"/>
          </ac:spMkLst>
        </pc:spChg>
        <pc:picChg chg="add mod">
          <ac:chgData name="tsion teferi" userId="994f44bcd696e7d5" providerId="LiveId" clId="{1BC0C06E-4B79-4437-B57A-C5B415C22F88}" dt="2025-12-16T23:55:42.959" v="2266" actId="1076"/>
          <ac:picMkLst>
            <pc:docMk/>
            <pc:sldMk cId="4116301927" sldId="478"/>
            <ac:picMk id="4" creationId="{517E432F-02EB-C54A-0CD3-E7CD3583808F}"/>
          </ac:picMkLst>
        </pc:picChg>
        <pc:picChg chg="add mod">
          <ac:chgData name="tsion teferi" userId="994f44bcd696e7d5" providerId="LiveId" clId="{1BC0C06E-4B79-4437-B57A-C5B415C22F88}" dt="2025-12-18T20:44:47.537" v="3504"/>
          <ac:picMkLst>
            <pc:docMk/>
            <pc:sldMk cId="4116301927" sldId="478"/>
            <ac:picMk id="9" creationId="{1EE2E8D8-62CE-E216-0DF6-E1F82CC23888}"/>
          </ac:picMkLst>
        </pc:picChg>
      </pc:sldChg>
      <pc:sldChg chg="addSp modSp add mod ord modNotesTx">
        <pc:chgData name="tsion teferi" userId="994f44bcd696e7d5" providerId="LiveId" clId="{1BC0C06E-4B79-4437-B57A-C5B415C22F88}" dt="2025-12-18T20:44:47.537" v="3504"/>
        <pc:sldMkLst>
          <pc:docMk/>
          <pc:sldMk cId="4023134980" sldId="479"/>
        </pc:sldMkLst>
        <pc:spChg chg="add mod">
          <ac:chgData name="tsion teferi" userId="994f44bcd696e7d5" providerId="LiveId" clId="{1BC0C06E-4B79-4437-B57A-C5B415C22F88}" dt="2025-12-17T22:55:20.266" v="2708" actId="113"/>
          <ac:spMkLst>
            <pc:docMk/>
            <pc:sldMk cId="4023134980" sldId="479"/>
            <ac:spMk id="3" creationId="{3BB6F980-32B6-3694-5743-EE3DDBC1864E}"/>
          </ac:spMkLst>
        </pc:spChg>
        <pc:spChg chg="mod">
          <ac:chgData name="tsion teferi" userId="994f44bcd696e7d5" providerId="LiveId" clId="{1BC0C06E-4B79-4437-B57A-C5B415C22F88}" dt="2025-12-17T00:03:48.385" v="2324" actId="113"/>
          <ac:spMkLst>
            <pc:docMk/>
            <pc:sldMk cId="4023134980" sldId="479"/>
            <ac:spMk id="6147" creationId="{4353DF3E-895B-303D-FE3A-D6783A4FB83F}"/>
          </ac:spMkLst>
        </pc:spChg>
        <pc:picChg chg="add mod">
          <ac:chgData name="tsion teferi" userId="994f44bcd696e7d5" providerId="LiveId" clId="{1BC0C06E-4B79-4437-B57A-C5B415C22F88}" dt="2025-12-18T20:44:47.537" v="3504"/>
          <ac:picMkLst>
            <pc:docMk/>
            <pc:sldMk cId="4023134980" sldId="479"/>
            <ac:picMk id="7" creationId="{37D98296-8B8C-107B-426B-F5BF3C4D4BF8}"/>
          </ac:picMkLst>
        </pc:picChg>
      </pc:sldChg>
      <pc:sldChg chg="addSp modSp add mod ord modNotesTx">
        <pc:chgData name="tsion teferi" userId="994f44bcd696e7d5" providerId="LiveId" clId="{1BC0C06E-4B79-4437-B57A-C5B415C22F88}" dt="2025-12-18T20:44:47.537" v="3504"/>
        <pc:sldMkLst>
          <pc:docMk/>
          <pc:sldMk cId="1018660100" sldId="480"/>
        </pc:sldMkLst>
        <pc:spChg chg="add mod">
          <ac:chgData name="tsion teferi" userId="994f44bcd696e7d5" providerId="LiveId" clId="{1BC0C06E-4B79-4437-B57A-C5B415C22F88}" dt="2025-12-17T00:02:54.678" v="2316" actId="20577"/>
          <ac:spMkLst>
            <pc:docMk/>
            <pc:sldMk cId="1018660100" sldId="480"/>
            <ac:spMk id="3" creationId="{ED892D30-1A89-2072-C4A8-7ADCB6BB3BAE}"/>
          </ac:spMkLst>
        </pc:spChg>
        <pc:spChg chg="mod">
          <ac:chgData name="tsion teferi" userId="994f44bcd696e7d5" providerId="LiveId" clId="{1BC0C06E-4B79-4437-B57A-C5B415C22F88}" dt="2025-12-17T00:03:12.157" v="2319" actId="1076"/>
          <ac:spMkLst>
            <pc:docMk/>
            <pc:sldMk cId="1018660100" sldId="480"/>
            <ac:spMk id="6147" creationId="{1F162340-7B1F-0EC3-35A7-FDC04FBA27A0}"/>
          </ac:spMkLst>
        </pc:spChg>
        <pc:picChg chg="add mod">
          <ac:chgData name="tsion teferi" userId="994f44bcd696e7d5" providerId="LiveId" clId="{1BC0C06E-4B79-4437-B57A-C5B415C22F88}" dt="2025-12-18T20:44:47.537" v="3504"/>
          <ac:picMkLst>
            <pc:docMk/>
            <pc:sldMk cId="1018660100" sldId="480"/>
            <ac:picMk id="7" creationId="{F4D9897C-4478-D5FF-AA3F-7E419101B09C}"/>
          </ac:picMkLst>
        </pc:picChg>
      </pc:sldChg>
      <pc:sldChg chg="modSp add del mod">
        <pc:chgData name="tsion teferi" userId="994f44bcd696e7d5" providerId="LiveId" clId="{1BC0C06E-4B79-4437-B57A-C5B415C22F88}" dt="2025-12-17T00:28:29.610" v="2623" actId="2696"/>
        <pc:sldMkLst>
          <pc:docMk/>
          <pc:sldMk cId="3871425082" sldId="48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hey everyone, lecturer my presentation is about diabetes and  I will be talking about a patient with Type 2 diabetes and explaining how the condition affects her health, lifestyle, and care needs.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25947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focuses on a patient called Hana, who has Type 2 diabetes. Diabetes is a long-term condition where the body struggles to control blood sugar levels. In time, high blood sugar can cause serious health problems.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384591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Hana is a 54 years old women and works in an office job. She spends most of her day sitting. She lives alone and often eats fast food and sugary snacks. She does not exercise much, which increases her health risks.”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3543794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 BMI shows she is in the obese range. Her blood pressure is high, and her HbA1c level(persons average blood sugar level test for last 2-3 months) shows poor blood sugar control. She also has a family history of diabetes, which increases her risk further.</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3901265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healthy body, insulin helps move sugar from the blood into the cells. In Type 2 diabetes, the body does not use insulin properly. This causes sugar to stay in the blood and slowly damage organs.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3615484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 has a very little or no physical activity lifestyle and eats unhealthy foods. She drinks sugary drinks and does not get enough sleep. These behaviours make it harder to control her blood sugar and increase insulin resistance.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416013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Hana usually skips meals and eats late at night. She checks her blood sugar only sometimes and forgets her medication. This makes her diabetes more difficult to manage on a daily basis.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2245550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supporting Hana, it is important to communicate clearly and respectfully. She should feel comfortable asking questions. Confidentiality must be protected, and emotional support should always be offered</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2680918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 lifestyle risk factors include obesity, lack of exercise, and an unhealthy diet. These increase her blood sugar levels and raise her risk of long-term complications.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39052892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Hana already has high blood pressure and high HbA1c levels. These increase her risk of heart disease, stroke, kidney damage, and nerve damage. Her family history also increases her risk</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37933029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improve her health, Hana should minimize sugary drinks and processed foods. Eating balanced meals with vegetables and whole foods can help control blood sugar and support weight loss.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2969193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Regular exercise, such as walking, can help the body use insulin better. Hana should also check her blood sugar daily and take her medication as prescribed to keep her levels stable.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37202741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Managing diabetes also means supporting Hanas emotionally. Using apps can help track blood sugar and medication. Stress-management activities can improve both mental health and blood sugar control</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5344485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 should attend regular health check-ups. Foot and eye checks are important to prevent complications. A dietitian and support groups can also help her stay motivated and informed.</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2788489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last, Hana’s diabetes is connected to her lifestyle and health history. Without proper care, she is at risk of serious complications. but with the right support and care plan, she can improve her health and quality of life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a:p>
        </p:txBody>
      </p:sp>
    </p:spTree>
    <p:extLst>
      <p:ext uri="{BB962C8B-B14F-4D97-AF65-F5344CB8AC3E}">
        <p14:creationId xmlns:p14="http://schemas.microsoft.com/office/powerpoint/2010/main" val="21201622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8EFCBBD8-CF39-48F7-8656-50407EDD0B37}" type="datetime1">
              <a:rPr lang="en-GB" altLang="en-US" smtClean="0"/>
              <a:pPr>
                <a:defRPr/>
              </a:pPr>
              <a:t>18/12/2025</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F905DF63-1FF9-46D5-8FED-1829CDB5D9EE}" type="slidenum">
              <a:rPr lang="en-GB" altLang="en-US" smtClean="0"/>
              <a:pPr>
                <a:defRPr/>
              </a:pPr>
              <a:t>‹#›</a:t>
            </a:fld>
            <a:endParaRPr lang="en-GB" altLang="en-US"/>
          </a:p>
        </p:txBody>
      </p:sp>
    </p:spTree>
    <p:extLst>
      <p:ext uri="{BB962C8B-B14F-4D97-AF65-F5344CB8AC3E}">
        <p14:creationId xmlns:p14="http://schemas.microsoft.com/office/powerpoint/2010/main" val="2430286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9A9480EC-F3F6-4006-B02E-8C8A54398A24}" type="datetime1">
              <a:rPr lang="en-GB" altLang="en-US" smtClean="0"/>
              <a:pPr>
                <a:defRPr/>
              </a:pPr>
              <a:t>18/12/2025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145233522"/>
      </p:ext>
    </p:extLst>
  </p:cSld>
  <p:clrMapOvr>
    <a:masterClrMapping/>
  </p:clrMapOvr>
  <p:hf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B07525B8-0A1E-48CE-AA7A-94CA5D59C5A5}" type="datetime1">
              <a:rPr lang="en-GB" altLang="en-US" smtClean="0"/>
              <a:pPr>
                <a:defRPr/>
              </a:pPr>
              <a:t>18/12/2025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F0CEAE2-E49E-4389-B4D7-B5A65611D1B7}" type="slidenum">
              <a:rPr lang="en-GB" altLang="en-US" smtClean="0"/>
              <a:pPr>
                <a:defRPr/>
              </a:pPr>
              <a:t>‹#›</a:t>
            </a:fld>
            <a:endParaRPr lang="en-GB" altLang="en-US"/>
          </a:p>
        </p:txBody>
      </p:sp>
    </p:spTree>
    <p:extLst>
      <p:ext uri="{BB962C8B-B14F-4D97-AF65-F5344CB8AC3E}">
        <p14:creationId xmlns:p14="http://schemas.microsoft.com/office/powerpoint/2010/main" val="1926124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18/12/2025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077092150"/>
      </p:ext>
    </p:extLst>
  </p:cSld>
  <p:clrMapOvr>
    <a:masterClrMapping/>
  </p:clrMapOvr>
  <p:hf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9A9480EC-F3F6-4006-B02E-8C8A54398A24}" type="datetime1">
              <a:rPr lang="en-GB" altLang="en-US" smtClean="0"/>
              <a:pPr>
                <a:defRPr/>
              </a:pPr>
              <a:t>18/12/2025</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1392406387"/>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D58B45E6-64D3-4C5F-BDB6-A1B894EEEA29}" type="datetime1">
              <a:rPr lang="en-GB" altLang="en-US" smtClean="0"/>
              <a:pPr>
                <a:defRPr/>
              </a:pPr>
              <a:t>18/12/2025</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FAF5663D-1B9D-48C8-BD8E-835F92F174D7}" type="slidenum">
              <a:rPr lang="en-GB" altLang="en-US" smtClean="0"/>
              <a:pPr>
                <a:defRPr/>
              </a:pPr>
              <a:t>‹#›</a:t>
            </a:fld>
            <a:endParaRPr lang="en-GB" altLang="en-US"/>
          </a:p>
        </p:txBody>
      </p:sp>
    </p:spTree>
    <p:extLst>
      <p:ext uri="{BB962C8B-B14F-4D97-AF65-F5344CB8AC3E}">
        <p14:creationId xmlns:p14="http://schemas.microsoft.com/office/powerpoint/2010/main" val="1887816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pPr>
              <a:defRPr/>
            </a:pPr>
            <a:fld id="{D30023C4-5528-489E-A726-D14A340FF59E}" type="datetime1">
              <a:rPr lang="en-GB" altLang="en-US" smtClean="0"/>
              <a:pPr>
                <a:defRPr/>
              </a:pPr>
              <a:t>18/12/2025</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AA1819AB-B9DA-41D7-8C91-5DE9528F5AA4}" type="slidenum">
              <a:rPr lang="en-GB" altLang="en-US" smtClean="0"/>
              <a:pPr>
                <a:defRPr/>
              </a:pPr>
              <a:t>‹#›</a:t>
            </a:fld>
            <a:endParaRPr lang="en-GB" altLang="en-US"/>
          </a:p>
        </p:txBody>
      </p:sp>
    </p:spTree>
    <p:extLst>
      <p:ext uri="{BB962C8B-B14F-4D97-AF65-F5344CB8AC3E}">
        <p14:creationId xmlns:p14="http://schemas.microsoft.com/office/powerpoint/2010/main" val="4286972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18/12/2025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291472287"/>
      </p:ext>
    </p:extLst>
  </p:cSld>
  <p:clrMapOvr>
    <a:masterClrMapping/>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BBFE7C81-BC59-49C4-B970-6020E639505B}" type="datetime1">
              <a:rPr lang="en-GB" altLang="en-US" smtClean="0"/>
              <a:pPr>
                <a:defRPr/>
              </a:pPr>
              <a:t>18/12/2025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1C564236-0921-40F4-A526-D08299A9CEDF}" type="slidenum">
              <a:rPr lang="en-GB" altLang="en-US" smtClean="0"/>
              <a:pPr>
                <a:defRPr/>
              </a:pPr>
              <a:t>‹#›</a:t>
            </a:fld>
            <a:endParaRPr lang="en-GB" altLang="en-US"/>
          </a:p>
        </p:txBody>
      </p:sp>
    </p:spTree>
    <p:extLst>
      <p:ext uri="{BB962C8B-B14F-4D97-AF65-F5344CB8AC3E}">
        <p14:creationId xmlns:p14="http://schemas.microsoft.com/office/powerpoint/2010/main" val="1926747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18/12/2025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1669830562"/>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18/12/2025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094332033"/>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18/12/2025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86556460"/>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18/12/2025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2197052507"/>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pPr>
              <a:defRPr/>
            </a:pPr>
            <a:fld id="{9A9480EC-F3F6-4006-B02E-8C8A54398A24}" type="datetime1">
              <a:rPr lang="en-GB" altLang="en-US" smtClean="0"/>
              <a:pPr>
                <a:defRPr/>
              </a:pPr>
              <a:t>18/12/2025</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491765359"/>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pPr>
              <a:defRPr/>
            </a:pPr>
            <a:fld id="{9A9480EC-F3F6-4006-B02E-8C8A54398A24}" type="datetime1">
              <a:rPr lang="en-GB" altLang="en-US" smtClean="0"/>
              <a:pPr>
                <a:defRPr/>
              </a:pPr>
              <a:t>18/12/2025</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1500812876"/>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9A9480EC-F3F6-4006-B02E-8C8A54398A24}" type="datetime1">
              <a:rPr lang="en-GB" altLang="en-US" smtClean="0"/>
              <a:pPr>
                <a:defRPr/>
              </a:pPr>
              <a:t>18/12/2025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4144111688"/>
      </p:ext>
    </p:extLst>
  </p:cSld>
  <p:clrMapOvr>
    <a:masterClrMapping/>
  </p:clrMapOvr>
  <p:hf hdr="0" ft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9A9480EC-F3F6-4006-B02E-8C8A54398A24}" type="datetime1">
              <a:rPr lang="en-GB" altLang="en-US" smtClean="0"/>
              <a:pPr>
                <a:defRPr/>
              </a:pPr>
              <a:t>18/12/2025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4020152570"/>
      </p:ext>
    </p:extLst>
  </p:cSld>
  <p:clrMapOvr>
    <a:masterClrMapping/>
  </p:clrMapOvr>
  <p:hf hdr="0" ftr="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256198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pPr>
              <a:defRPr/>
            </a:pPr>
            <a:fld id="{9A9480EC-F3F6-4006-B02E-8C8A54398A24}" type="datetime1">
              <a:rPr lang="en-GB" altLang="en-US" smtClean="0"/>
              <a:pPr>
                <a:defRPr/>
              </a:pPr>
              <a:t>18/12/2025</a:t>
            </a:fld>
            <a:endParaRPr lang="en-GB" altLang="en-US"/>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4042317822"/>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 id="2147483819" r:id="rId12"/>
    <p:sldLayoutId id="2147483820" r:id="rId13"/>
    <p:sldLayoutId id="2147483821" r:id="rId14"/>
    <p:sldLayoutId id="2147483822" r:id="rId15"/>
    <p:sldLayoutId id="2147483823" r:id="rId16"/>
    <p:sldLayoutId id="2147483824" r:id="rId17"/>
    <p:sldLayoutId id="2147483825" r:id="rId18"/>
  </p:sldLayoutIdLst>
  <p:hf hdr="0" ftr="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cid:image001.png@01D0EA4A.2BD679A0" TargetMode="External"/><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share.google/images/1FQ1mHbKWXUfp46Mj" TargetMode="External"/><Relationship Id="rId5" Type="http://schemas.openxmlformats.org/officeDocument/2006/relationships/image" Target="../media/image6.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5.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5.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5.png"/><Relationship Id="rId5" Type="http://schemas.openxmlformats.org/officeDocument/2006/relationships/image" Target="../media/image1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5.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5.png"/><Relationship Id="rId5" Type="http://schemas.openxmlformats.org/officeDocument/2006/relationships/image" Target="../media/image1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5.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5.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hyperlink" Target="https://www.nice.org.uk/guidance/ng19" TargetMode="External"/><Relationship Id="rId3" Type="http://schemas.openxmlformats.org/officeDocument/2006/relationships/slideLayout" Target="../slideLayouts/slideLayout18.xml"/><Relationship Id="rId7" Type="http://schemas.openxmlformats.org/officeDocument/2006/relationships/hyperlink" Target="https://www.nice.org.uk/guidance/ng28"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nhs.uk/conditions/type-2-diabetes/" TargetMode="External"/><Relationship Id="rId5" Type="http://schemas.openxmlformats.org/officeDocument/2006/relationships/hyperlink" Target="http://www.who.int/" TargetMode="External"/><Relationship Id="rId10" Type="http://schemas.openxmlformats.org/officeDocument/2006/relationships/image" Target="../media/image5.png"/><Relationship Id="rId4" Type="http://schemas.openxmlformats.org/officeDocument/2006/relationships/hyperlink" Target="http://www.nhs.uk/" TargetMode="External"/><Relationship Id="rId9" Type="http://schemas.openxmlformats.org/officeDocument/2006/relationships/hyperlink" Target="https://www.diabetes.org.uk/guide-to-diabetes/managing-your-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1023679" y="1556792"/>
            <a:ext cx="8050709" cy="365125"/>
          </a:xfrm>
        </p:spPr>
        <p:txBody>
          <a:bodyPr>
            <a:noAutofit/>
          </a:bodyPr>
          <a:lstStyle/>
          <a:p>
            <a:pPr algn="l" eaLnBrk="1" hangingPunct="1"/>
            <a:r>
              <a:rPr lang="en-GB" altLang="en-US" sz="2800" b="1" dirty="0">
                <a:solidFill>
                  <a:srgbClr val="C00000"/>
                </a:solidFill>
              </a:rPr>
              <a:t>BMHP5032 Introduction to Physiology</a:t>
            </a:r>
          </a:p>
          <a:p>
            <a:pPr algn="l" eaLnBrk="1" hangingPunct="1"/>
            <a:r>
              <a:rPr lang="en-GB" altLang="en-US" sz="2800" b="1" dirty="0">
                <a:solidFill>
                  <a:srgbClr val="C00000"/>
                </a:solidFill>
              </a:rPr>
              <a:t>Component 2 – Presentation </a:t>
            </a:r>
          </a:p>
          <a:p>
            <a:pPr algn="l" eaLnBrk="1" hangingPunct="1"/>
            <a:r>
              <a:rPr lang="en-GB" altLang="en-US" sz="2800" b="1" dirty="0">
                <a:solidFill>
                  <a:srgbClr val="C00000"/>
                </a:solidFill>
              </a:rPr>
              <a:t>Care Plan</a:t>
            </a:r>
          </a:p>
          <a:p>
            <a:pPr algn="l" eaLnBrk="1" hangingPunct="1"/>
            <a:endParaRPr lang="en-GB" altLang="en-US" sz="2800" b="1" dirty="0">
              <a:solidFill>
                <a:srgbClr val="C00000"/>
              </a:solidFill>
            </a:endParaRPr>
          </a:p>
          <a:p>
            <a:pPr algn="l" eaLnBrk="1" hangingPunct="1"/>
            <a:r>
              <a:rPr lang="en-GB" altLang="en-US" sz="2800" b="1" dirty="0">
                <a:solidFill>
                  <a:srgbClr val="C00000"/>
                </a:solidFill>
              </a:rPr>
              <a:t>Student ID: </a:t>
            </a:r>
            <a:r>
              <a:rPr lang="en-GB" altLang="en-US" sz="2800" b="1" u="sng" dirty="0">
                <a:solidFill>
                  <a:srgbClr val="C00000"/>
                </a:solidFill>
              </a:rPr>
              <a:t>2415134</a:t>
            </a:r>
          </a:p>
          <a:p>
            <a:pPr algn="l" eaLnBrk="1" hangingPunct="1"/>
            <a:r>
              <a:rPr lang="en-GB" altLang="en-US" sz="2800" b="1" dirty="0">
                <a:solidFill>
                  <a:srgbClr val="C00000"/>
                </a:solidFill>
              </a:rPr>
              <a:t>Student name: </a:t>
            </a:r>
            <a:r>
              <a:rPr lang="en-GB" altLang="en-US" sz="2800" b="1" u="sng" dirty="0">
                <a:solidFill>
                  <a:srgbClr val="C00000"/>
                </a:solidFill>
              </a:rPr>
              <a:t>Tsion Teferi</a:t>
            </a:r>
          </a:p>
          <a:p>
            <a:pPr algn="l" eaLnBrk="1" hangingPunct="1"/>
            <a:r>
              <a:rPr lang="en-GB" altLang="en-US" sz="2800" b="1" dirty="0">
                <a:solidFill>
                  <a:srgbClr val="C00000"/>
                </a:solidFill>
              </a:rPr>
              <a:t>Lecturer Name: </a:t>
            </a:r>
            <a:r>
              <a:rPr lang="en-GB" altLang="en-US" sz="2800" b="1" u="sng" dirty="0">
                <a:solidFill>
                  <a:srgbClr val="C00000"/>
                </a:solidFill>
              </a:rPr>
              <a:t>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2" name="Picture 1" descr="Discover University of Wales Trinity Saint David">
            <a:extLst>
              <a:ext uri="{FF2B5EF4-FFF2-40B4-BE49-F238E27FC236}">
                <a16:creationId xmlns:a16="http://schemas.microsoft.com/office/drawing/2014/main" id="{10E5016F-FD1E-5D92-C8A5-4C7F32CC6FD0}"/>
              </a:ext>
            </a:extLst>
          </p:cNvPr>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107504" y="0"/>
            <a:ext cx="2652996" cy="1224136"/>
          </a:xfrm>
          <a:prstGeom prst="rect">
            <a:avLst/>
          </a:prstGeom>
          <a:noFill/>
          <a:ln>
            <a:noFill/>
          </a:ln>
        </p:spPr>
      </p:pic>
      <p:pic>
        <p:nvPicPr>
          <p:cNvPr id="6" name="Audio 5">
            <a:hlinkClick r:id="" action="ppaction://media"/>
            <a:extLst>
              <a:ext uri="{FF2B5EF4-FFF2-40B4-BE49-F238E27FC236}">
                <a16:creationId xmlns:a16="http://schemas.microsoft.com/office/drawing/2014/main" id="{98AAE9B3-F254-D480-85F6-B454A55854A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0524"/>
    </mc:Choice>
    <mc:Fallback>
      <p:transition spd="slow" advTm="50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D09B5-D158-40A3-03F3-1D2FC58E9DF1}"/>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1703D0F4-66A8-87BA-2EF6-F27A3BD649C1}"/>
              </a:ext>
            </a:extLst>
          </p:cNvPr>
          <p:cNvSpPr>
            <a:spLocks noGrp="1"/>
          </p:cNvSpPr>
          <p:nvPr>
            <p:ph type="subTitle" idx="1"/>
          </p:nvPr>
        </p:nvSpPr>
        <p:spPr>
          <a:xfrm>
            <a:off x="1174229" y="1628800"/>
            <a:ext cx="2870597" cy="789499"/>
          </a:xfrm>
        </p:spPr>
        <p:txBody>
          <a:bodyPr>
            <a:normAutofit/>
          </a:bodyPr>
          <a:lstStyle/>
          <a:p>
            <a:pPr algn="l"/>
            <a:r>
              <a:rPr lang="en-GB" sz="2800" b="1" dirty="0">
                <a:solidFill>
                  <a:schemeClr val="tx1">
                    <a:lumMod val="95000"/>
                    <a:lumOff val="5000"/>
                  </a:schemeClr>
                </a:solidFill>
              </a:rPr>
              <a:t>Introduction</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59D7A4AD-CCDC-D0B6-BAE3-13CE9EB0CD8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
        <p:nvSpPr>
          <p:cNvPr id="3" name="TextBox 2">
            <a:extLst>
              <a:ext uri="{FF2B5EF4-FFF2-40B4-BE49-F238E27FC236}">
                <a16:creationId xmlns:a16="http://schemas.microsoft.com/office/drawing/2014/main" id="{D4CBCC97-DE64-B346-909C-6659B510F0A0}"/>
              </a:ext>
            </a:extLst>
          </p:cNvPr>
          <p:cNvSpPr txBox="1"/>
          <p:nvPr/>
        </p:nvSpPr>
        <p:spPr>
          <a:xfrm>
            <a:off x="323528" y="2676405"/>
            <a:ext cx="4572000" cy="3170099"/>
          </a:xfrm>
          <a:prstGeom prst="rect">
            <a:avLst/>
          </a:prstGeom>
          <a:noFill/>
        </p:spPr>
        <p:txBody>
          <a:bodyPr wrap="square">
            <a:spAutoFit/>
          </a:bodyPr>
          <a:lstStyle/>
          <a:p>
            <a:pPr marL="0" indent="0">
              <a:buNone/>
            </a:pPr>
            <a:r>
              <a:rPr lang="en-GB" sz="2000" dirty="0">
                <a:solidFill>
                  <a:schemeClr val="tx1">
                    <a:lumMod val="85000"/>
                    <a:lumOff val="15000"/>
                  </a:schemeClr>
                </a:solidFill>
              </a:rPr>
              <a:t>The focus on this presentation will be on about a patient named Hana , who has been diagnosed with Type 2 Diabetes. The impact of diabetes on Hana and her life will be addressed.</a:t>
            </a:r>
          </a:p>
          <a:p>
            <a:pPr marL="0" indent="0">
              <a:buNone/>
            </a:pPr>
            <a:endParaRPr lang="en-GB" sz="2000" dirty="0">
              <a:solidFill>
                <a:schemeClr val="tx1">
                  <a:lumMod val="85000"/>
                  <a:lumOff val="15000"/>
                </a:schemeClr>
              </a:solidFill>
            </a:endParaRPr>
          </a:p>
          <a:p>
            <a:pPr marL="0" indent="0">
              <a:buNone/>
            </a:pPr>
            <a:r>
              <a:rPr lang="en-GB" sz="2000" dirty="0">
                <a:solidFill>
                  <a:schemeClr val="tx1">
                    <a:lumMod val="85000"/>
                    <a:lumOff val="15000"/>
                  </a:schemeClr>
                </a:solidFill>
              </a:rPr>
              <a:t>Type 2 diabetes occurs because an individual's body fails to make use of insulin effectively, and as a result, blood sugar levels become high(NHS, 2023). </a:t>
            </a:r>
          </a:p>
        </p:txBody>
      </p:sp>
      <p:pic>
        <p:nvPicPr>
          <p:cNvPr id="4" name="Picture 2" descr="Understanding Type 2 Diabetes: Causes, Symptoms, and Prevention ...">
            <a:extLst>
              <a:ext uri="{FF2B5EF4-FFF2-40B4-BE49-F238E27FC236}">
                <a16:creationId xmlns:a16="http://schemas.microsoft.com/office/drawing/2014/main" id="{8993BC02-70CA-B130-DE7D-CA110364D7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1601" y="2639400"/>
            <a:ext cx="3904035" cy="241157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8A873FE-43A6-59EE-DF55-BEBD369E2C4C}"/>
              </a:ext>
            </a:extLst>
          </p:cNvPr>
          <p:cNvSpPr txBox="1"/>
          <p:nvPr/>
        </p:nvSpPr>
        <p:spPr>
          <a:xfrm>
            <a:off x="4466692" y="5560110"/>
            <a:ext cx="4572000" cy="646331"/>
          </a:xfrm>
          <a:prstGeom prst="rect">
            <a:avLst/>
          </a:prstGeom>
          <a:noFill/>
        </p:spPr>
        <p:txBody>
          <a:bodyPr wrap="square">
            <a:spAutoFit/>
          </a:bodyPr>
          <a:lstStyle/>
          <a:p>
            <a:r>
              <a:rPr lang="en-GB" sz="1800" dirty="0">
                <a:solidFill>
                  <a:schemeClr val="tx1">
                    <a:lumMod val="95000"/>
                    <a:lumOff val="5000"/>
                  </a:schemeClr>
                </a:solidFill>
                <a:hlinkClick r:id="rId6">
                  <a:extLst>
                    <a:ext uri="{A12FA001-AC4F-418D-AE19-62706E023703}">
                      <ahyp:hlinkClr xmlns:ahyp="http://schemas.microsoft.com/office/drawing/2018/hyperlinkcolor" val="tx"/>
                    </a:ext>
                  </a:extLst>
                </a:hlinkClick>
              </a:rPr>
              <a:t>https://share.google/images/1FQ1mHbKWXUfp46Mj</a:t>
            </a:r>
            <a:endParaRPr lang="en-GB" sz="1800" dirty="0">
              <a:solidFill>
                <a:schemeClr val="tx1">
                  <a:lumMod val="95000"/>
                  <a:lumOff val="5000"/>
                </a:schemeClr>
              </a:solidFill>
            </a:endParaRPr>
          </a:p>
        </p:txBody>
      </p:sp>
      <p:pic>
        <p:nvPicPr>
          <p:cNvPr id="15" name="Audio 14">
            <a:hlinkClick r:id="" action="ppaction://media"/>
            <a:extLst>
              <a:ext uri="{FF2B5EF4-FFF2-40B4-BE49-F238E27FC236}">
                <a16:creationId xmlns:a16="http://schemas.microsoft.com/office/drawing/2014/main" id="{E1A9A937-A9D7-8D2A-3EA2-687566A627F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953748981"/>
      </p:ext>
    </p:extLst>
  </p:cSld>
  <p:clrMapOvr>
    <a:masterClrMapping/>
  </p:clrMapOvr>
  <mc:AlternateContent xmlns:mc="http://schemas.openxmlformats.org/markup-compatibility/2006">
    <mc:Choice xmlns:p14="http://schemas.microsoft.com/office/powerpoint/2010/main" Requires="p14">
      <p:transition spd="slow" p14:dur="2000" advTm="73724"/>
    </mc:Choice>
    <mc:Fallback>
      <p:transition spd="slow" advTm="73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3E6A1-771E-0747-12A7-7CA2833270A7}"/>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8D7F3C71-DBCA-5DFF-781E-6BB22060733D}"/>
              </a:ext>
            </a:extLst>
          </p:cNvPr>
          <p:cNvSpPr>
            <a:spLocks noGrp="1"/>
          </p:cNvSpPr>
          <p:nvPr>
            <p:ph type="subTitle" idx="1"/>
          </p:nvPr>
        </p:nvSpPr>
        <p:spPr>
          <a:xfrm>
            <a:off x="1331640" y="1340768"/>
            <a:ext cx="5822925" cy="792088"/>
          </a:xfrm>
        </p:spPr>
        <p:txBody>
          <a:bodyPr>
            <a:normAutofit/>
          </a:bodyPr>
          <a:lstStyle/>
          <a:p>
            <a:pPr algn="l"/>
            <a:r>
              <a:rPr lang="en-GB" sz="2800" b="1" dirty="0">
                <a:solidFill>
                  <a:schemeClr val="tx1">
                    <a:lumMod val="95000"/>
                    <a:lumOff val="5000"/>
                  </a:schemeClr>
                </a:solidFill>
              </a:rPr>
              <a:t>Information about the person</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1E4B2E24-EC0E-7272-9A77-701E4D0C09E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
        <p:nvSpPr>
          <p:cNvPr id="3" name="TextBox 2">
            <a:extLst>
              <a:ext uri="{FF2B5EF4-FFF2-40B4-BE49-F238E27FC236}">
                <a16:creationId xmlns:a16="http://schemas.microsoft.com/office/drawing/2014/main" id="{18C2A46C-9C03-8DB3-3327-88D91BBF07DB}"/>
              </a:ext>
            </a:extLst>
          </p:cNvPr>
          <p:cNvSpPr txBox="1"/>
          <p:nvPr/>
        </p:nvSpPr>
        <p:spPr>
          <a:xfrm>
            <a:off x="544016" y="2132856"/>
            <a:ext cx="4572000" cy="3416320"/>
          </a:xfrm>
          <a:prstGeom prst="rect">
            <a:avLst/>
          </a:prstGeom>
          <a:noFill/>
        </p:spPr>
        <p:txBody>
          <a:bodyPr wrap="square">
            <a:spAutoFit/>
          </a:bodyPr>
          <a:lstStyle/>
          <a:p>
            <a:pPr marL="0" indent="0">
              <a:buNone/>
            </a:pPr>
            <a:r>
              <a:rPr lang="en-GB" sz="1800" dirty="0">
                <a:solidFill>
                  <a:schemeClr val="tx1">
                    <a:lumMod val="85000"/>
                    <a:lumOff val="15000"/>
                  </a:schemeClr>
                </a:solidFill>
              </a:rPr>
              <a:t>Name: Hana</a:t>
            </a:r>
          </a:p>
          <a:p>
            <a:pPr marL="0" indent="0">
              <a:buNone/>
            </a:pPr>
            <a:r>
              <a:rPr lang="en-GB" sz="1800" dirty="0">
                <a:solidFill>
                  <a:schemeClr val="tx1">
                    <a:lumMod val="85000"/>
                    <a:lumOff val="15000"/>
                  </a:schemeClr>
                </a:solidFill>
              </a:rPr>
              <a:t>• Age: 54</a:t>
            </a:r>
          </a:p>
          <a:p>
            <a:pPr marL="0" indent="0">
              <a:buNone/>
            </a:pPr>
            <a:r>
              <a:rPr lang="en-GB" sz="1800" dirty="0">
                <a:solidFill>
                  <a:schemeClr val="tx1">
                    <a:lumMod val="85000"/>
                    <a:lumOff val="15000"/>
                  </a:schemeClr>
                </a:solidFill>
              </a:rPr>
              <a:t>• Gender: Female</a:t>
            </a:r>
          </a:p>
          <a:p>
            <a:pPr marL="0" indent="0">
              <a:buNone/>
            </a:pPr>
            <a:endParaRPr lang="en-GB" sz="1800" dirty="0">
              <a:solidFill>
                <a:schemeClr val="tx1">
                  <a:lumMod val="85000"/>
                  <a:lumOff val="15000"/>
                </a:schemeClr>
              </a:solidFill>
            </a:endParaRPr>
          </a:p>
          <a:p>
            <a:pPr marL="0" indent="0">
              <a:buNone/>
            </a:pPr>
            <a:r>
              <a:rPr lang="en-GB" sz="1800" dirty="0">
                <a:solidFill>
                  <a:schemeClr val="tx1">
                    <a:lumMod val="85000"/>
                    <a:lumOff val="15000"/>
                  </a:schemeClr>
                </a:solidFill>
              </a:rPr>
              <a:t>Work: customer advisor</a:t>
            </a:r>
          </a:p>
          <a:p>
            <a:pPr marL="0" indent="0">
              <a:buNone/>
            </a:pPr>
            <a:r>
              <a:rPr lang="en-GB" sz="1800" dirty="0">
                <a:solidFill>
                  <a:schemeClr val="tx1">
                    <a:lumMod val="85000"/>
                    <a:lumOff val="15000"/>
                  </a:schemeClr>
                </a:solidFill>
              </a:rPr>
              <a:t>•  she lives alone &amp; gets little support with daily activities.</a:t>
            </a:r>
          </a:p>
          <a:p>
            <a:pPr marL="0" indent="0">
              <a:buNone/>
            </a:pPr>
            <a:r>
              <a:rPr lang="en-GB" sz="1800" dirty="0">
                <a:solidFill>
                  <a:schemeClr val="tx1">
                    <a:lumMod val="85000"/>
                    <a:lumOff val="15000"/>
                  </a:schemeClr>
                </a:solidFill>
              </a:rPr>
              <a:t>• usually snacks on sweet things and fast foods.</a:t>
            </a:r>
          </a:p>
          <a:p>
            <a:pPr marL="0" indent="0">
              <a:buNone/>
            </a:pPr>
            <a:endParaRPr lang="en-GB" sz="1800" dirty="0">
              <a:solidFill>
                <a:schemeClr val="tx1">
                  <a:lumMod val="85000"/>
                  <a:lumOff val="15000"/>
                </a:schemeClr>
              </a:solidFill>
            </a:endParaRPr>
          </a:p>
          <a:p>
            <a:pPr marL="0" indent="0">
              <a:buNone/>
            </a:pPr>
            <a:r>
              <a:rPr lang="en-GB" sz="1800" dirty="0">
                <a:solidFill>
                  <a:schemeClr val="tx1">
                    <a:lumMod val="85000"/>
                    <a:lumOff val="15000"/>
                  </a:schemeClr>
                </a:solidFill>
              </a:rPr>
              <a:t>Does not exercise regularly</a:t>
            </a:r>
          </a:p>
          <a:p>
            <a:pPr marL="285750" indent="-285750">
              <a:buFont typeface="Wingdings" panose="05000000000000000000" pitchFamily="2" charset="2"/>
              <a:buChar char="§"/>
            </a:pPr>
            <a:r>
              <a:rPr lang="en-GB" sz="1800" dirty="0">
                <a:solidFill>
                  <a:schemeClr val="tx1">
                    <a:lumMod val="85000"/>
                    <a:lumOff val="15000"/>
                  </a:schemeClr>
                </a:solidFill>
              </a:rPr>
              <a:t>The risk of Type 2 diabetes is increased due to such lifestyle habits. (WHO, 2021).</a:t>
            </a:r>
          </a:p>
        </p:txBody>
      </p:sp>
      <p:pic>
        <p:nvPicPr>
          <p:cNvPr id="20" name="Audio 19">
            <a:hlinkClick r:id="" action="ppaction://media"/>
            <a:extLst>
              <a:ext uri="{FF2B5EF4-FFF2-40B4-BE49-F238E27FC236}">
                <a16:creationId xmlns:a16="http://schemas.microsoft.com/office/drawing/2014/main" id="{D9454727-4067-75D0-EDBE-2A357E9530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58439113"/>
      </p:ext>
    </p:extLst>
  </p:cSld>
  <p:clrMapOvr>
    <a:masterClrMapping/>
  </p:clrMapOvr>
  <mc:AlternateContent xmlns:mc="http://schemas.openxmlformats.org/markup-compatibility/2006">
    <mc:Choice xmlns:p14="http://schemas.microsoft.com/office/powerpoint/2010/main" Requires="p14">
      <p:transition spd="slow" p14:dur="2000" advTm="55030"/>
    </mc:Choice>
    <mc:Fallback>
      <p:transition spd="slow" advTm="550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98898-0B4A-B398-B137-3A61C44C2897}"/>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98726C03-BE1F-8475-8841-C86C17E382A5}"/>
              </a:ext>
            </a:extLst>
          </p:cNvPr>
          <p:cNvSpPr>
            <a:spLocks noGrp="1"/>
          </p:cNvSpPr>
          <p:nvPr>
            <p:ph type="subTitle" idx="1"/>
          </p:nvPr>
        </p:nvSpPr>
        <p:spPr>
          <a:xfrm>
            <a:off x="549276" y="1340768"/>
            <a:ext cx="4964642" cy="646331"/>
          </a:xfrm>
        </p:spPr>
        <p:txBody>
          <a:bodyPr>
            <a:normAutofit/>
          </a:bodyPr>
          <a:lstStyle/>
          <a:p>
            <a:pPr algn="l"/>
            <a:r>
              <a:rPr lang="en-GB" sz="2800" b="1" dirty="0">
                <a:solidFill>
                  <a:schemeClr val="tx1">
                    <a:lumMod val="95000"/>
                    <a:lumOff val="5000"/>
                  </a:schemeClr>
                </a:solidFill>
              </a:rPr>
              <a:t>Main health measurements</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223BA5E0-5D38-C0EB-1E98-DA11502BB55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4</a:t>
            </a:fld>
            <a:endParaRPr lang="en-GB" altLang="en-US" sz="1200" dirty="0">
              <a:solidFill>
                <a:srgbClr val="898989"/>
              </a:solidFill>
            </a:endParaRPr>
          </a:p>
        </p:txBody>
      </p:sp>
      <p:sp>
        <p:nvSpPr>
          <p:cNvPr id="3" name="TextBox 2">
            <a:extLst>
              <a:ext uri="{FF2B5EF4-FFF2-40B4-BE49-F238E27FC236}">
                <a16:creationId xmlns:a16="http://schemas.microsoft.com/office/drawing/2014/main" id="{0E4559B5-4402-F5A9-63E1-56B6946DF5D7}"/>
              </a:ext>
            </a:extLst>
          </p:cNvPr>
          <p:cNvSpPr txBox="1"/>
          <p:nvPr/>
        </p:nvSpPr>
        <p:spPr>
          <a:xfrm>
            <a:off x="323528" y="2492896"/>
            <a:ext cx="4499992" cy="3477875"/>
          </a:xfrm>
          <a:prstGeom prst="rect">
            <a:avLst/>
          </a:prstGeom>
          <a:noFill/>
        </p:spPr>
        <p:txBody>
          <a:bodyPr wrap="square">
            <a:spAutoFit/>
          </a:bodyPr>
          <a:lstStyle/>
          <a:p>
            <a:pPr marL="0" indent="0">
              <a:buNone/>
            </a:pPr>
            <a:r>
              <a:rPr lang="en-GB" sz="1800" dirty="0"/>
              <a:t> </a:t>
            </a:r>
            <a:r>
              <a:rPr lang="en-GB" sz="2000" b="1" dirty="0"/>
              <a:t>Health Measurements</a:t>
            </a:r>
          </a:p>
          <a:p>
            <a:pPr>
              <a:buFont typeface="Courier New" panose="02070309020205020404" pitchFamily="49" charset="0"/>
              <a:buChar char="o"/>
            </a:pPr>
            <a:r>
              <a:rPr lang="en-GB" sz="2000" dirty="0"/>
              <a:t> Height: 1.62 m</a:t>
            </a:r>
          </a:p>
          <a:p>
            <a:pPr>
              <a:buFont typeface="Courier New" panose="02070309020205020404" pitchFamily="49" charset="0"/>
              <a:buChar char="o"/>
            </a:pPr>
            <a:r>
              <a:rPr lang="en-GB" sz="2000" dirty="0"/>
              <a:t> BMI: 33.4, since it is in the above average (NHS, 2023)</a:t>
            </a:r>
          </a:p>
          <a:p>
            <a:pPr>
              <a:buFont typeface="Courier New" panose="02070309020205020404" pitchFamily="49" charset="0"/>
              <a:buChar char="o"/>
            </a:pPr>
            <a:r>
              <a:rPr lang="en-GB" sz="2000" dirty="0"/>
              <a:t> Blood pressure: 148/92 mmHg</a:t>
            </a:r>
          </a:p>
          <a:p>
            <a:pPr>
              <a:buFont typeface="Courier New" panose="02070309020205020404" pitchFamily="49" charset="0"/>
              <a:buChar char="o"/>
            </a:pPr>
            <a:r>
              <a:rPr lang="en-GB" sz="2000" dirty="0"/>
              <a:t> HbA1c 8.4% above the recommended levels.</a:t>
            </a:r>
          </a:p>
          <a:p>
            <a:pPr>
              <a:buFont typeface="Courier New" panose="02070309020205020404" pitchFamily="49" charset="0"/>
              <a:buChar char="o"/>
            </a:pPr>
            <a:r>
              <a:rPr lang="en-GB" sz="2000" dirty="0"/>
              <a:t> Family history of diabetes.</a:t>
            </a:r>
          </a:p>
          <a:p>
            <a:pPr>
              <a:buFont typeface="Courier New" panose="02070309020205020404" pitchFamily="49" charset="0"/>
              <a:buChar char="o"/>
            </a:pPr>
            <a:r>
              <a:rPr lang="en-GB" sz="2000" dirty="0"/>
              <a:t> These results indicate that she is at high risk for </a:t>
            </a:r>
          </a:p>
          <a:p>
            <a:pPr marL="0" indent="0">
              <a:buNone/>
            </a:pPr>
            <a:r>
              <a:rPr lang="en-GB" sz="2000" dirty="0"/>
              <a:t>diabetes complications.</a:t>
            </a:r>
          </a:p>
        </p:txBody>
      </p:sp>
      <p:pic>
        <p:nvPicPr>
          <p:cNvPr id="4" name="Picture 3" descr="A hand holding a marker and writing&#10;&#10;AI-generated content may be incorrect.">
            <a:extLst>
              <a:ext uri="{FF2B5EF4-FFF2-40B4-BE49-F238E27FC236}">
                <a16:creationId xmlns:a16="http://schemas.microsoft.com/office/drawing/2014/main" id="{37D3E4B4-9A32-2936-E9BC-9B4D83B43E38}"/>
              </a:ext>
            </a:extLst>
          </p:cNvPr>
          <p:cNvPicPr>
            <a:picLocks noChangeAspect="1"/>
          </p:cNvPicPr>
          <p:nvPr/>
        </p:nvPicPr>
        <p:blipFill>
          <a:blip r:embed="rId5"/>
          <a:stretch>
            <a:fillRect/>
          </a:stretch>
        </p:blipFill>
        <p:spPr>
          <a:xfrm>
            <a:off x="5513917" y="1736339"/>
            <a:ext cx="3565650" cy="3490890"/>
          </a:xfrm>
          <a:prstGeom prst="rect">
            <a:avLst/>
          </a:prstGeom>
          <a:ln>
            <a:noFill/>
          </a:ln>
          <a:effectLst>
            <a:softEdge rad="112500"/>
          </a:effectLst>
        </p:spPr>
      </p:pic>
      <p:sp>
        <p:nvSpPr>
          <p:cNvPr id="6" name="TextBox 5">
            <a:extLst>
              <a:ext uri="{FF2B5EF4-FFF2-40B4-BE49-F238E27FC236}">
                <a16:creationId xmlns:a16="http://schemas.microsoft.com/office/drawing/2014/main" id="{95036289-1E17-6F54-53B8-31540569FCFF}"/>
              </a:ext>
            </a:extLst>
          </p:cNvPr>
          <p:cNvSpPr txBox="1"/>
          <p:nvPr/>
        </p:nvSpPr>
        <p:spPr>
          <a:xfrm>
            <a:off x="5297893" y="5326436"/>
            <a:ext cx="3781674" cy="646331"/>
          </a:xfrm>
          <a:prstGeom prst="rect">
            <a:avLst/>
          </a:prstGeom>
          <a:noFill/>
        </p:spPr>
        <p:txBody>
          <a:bodyPr wrap="square">
            <a:spAutoFit/>
          </a:bodyPr>
          <a:lstStyle/>
          <a:p>
            <a:r>
              <a:rPr lang="en-GB" sz="1800" dirty="0"/>
              <a:t>source: </a:t>
            </a:r>
            <a:r>
              <a:rPr lang="en-GB" sz="1800" dirty="0" err="1"/>
              <a:t>Centers</a:t>
            </a:r>
            <a:r>
              <a:rPr lang="en-GB" sz="1800" dirty="0"/>
              <a:t> for Disease Control and Prevention (CDC)</a:t>
            </a:r>
          </a:p>
        </p:txBody>
      </p:sp>
      <p:pic>
        <p:nvPicPr>
          <p:cNvPr id="24" name="Audio 23">
            <a:hlinkClick r:id="" action="ppaction://media"/>
            <a:extLst>
              <a:ext uri="{FF2B5EF4-FFF2-40B4-BE49-F238E27FC236}">
                <a16:creationId xmlns:a16="http://schemas.microsoft.com/office/drawing/2014/main" id="{69CAA9E2-154D-A738-4A10-110FC7D3F65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609255"/>
      </p:ext>
    </p:extLst>
  </p:cSld>
  <p:clrMapOvr>
    <a:masterClrMapping/>
  </p:clrMapOvr>
  <mc:AlternateContent xmlns:mc="http://schemas.openxmlformats.org/markup-compatibility/2006">
    <mc:Choice xmlns:p14="http://schemas.microsoft.com/office/powerpoint/2010/main" Requires="p14">
      <p:transition spd="slow" p14:dur="2000" advTm="73308"/>
    </mc:Choice>
    <mc:Fallback>
      <p:transition spd="slow" advTm="73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079B23-224C-7381-0740-A08802A93DA7}"/>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AC06CD48-041C-E55E-448C-78A6ECA759FD}"/>
              </a:ext>
            </a:extLst>
          </p:cNvPr>
          <p:cNvSpPr>
            <a:spLocks noGrp="1"/>
          </p:cNvSpPr>
          <p:nvPr>
            <p:ph type="subTitle" idx="1"/>
          </p:nvPr>
        </p:nvSpPr>
        <p:spPr>
          <a:xfrm>
            <a:off x="1547664" y="1556792"/>
            <a:ext cx="4994325" cy="745629"/>
          </a:xfrm>
        </p:spPr>
        <p:txBody>
          <a:bodyPr>
            <a:normAutofit/>
          </a:bodyPr>
          <a:lstStyle/>
          <a:p>
            <a:pPr algn="l"/>
            <a:r>
              <a:rPr lang="en-GB" sz="2800" b="1" dirty="0">
                <a:solidFill>
                  <a:schemeClr val="tx1">
                    <a:lumMod val="95000"/>
                    <a:lumOff val="5000"/>
                  </a:schemeClr>
                </a:solidFill>
                <a:cs typeface="Arial" panose="020B0604020202020204" pitchFamily="34" charset="0"/>
              </a:rPr>
              <a:t>Anatomy and Physiology</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5D3AD1E0-E820-3A89-28EE-7877075C8D7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5</a:t>
            </a:fld>
            <a:endParaRPr lang="en-GB" altLang="en-US" sz="1200" dirty="0">
              <a:solidFill>
                <a:srgbClr val="898989"/>
              </a:solidFill>
            </a:endParaRPr>
          </a:p>
        </p:txBody>
      </p:sp>
      <p:sp>
        <p:nvSpPr>
          <p:cNvPr id="3" name="TextBox 2">
            <a:extLst>
              <a:ext uri="{FF2B5EF4-FFF2-40B4-BE49-F238E27FC236}">
                <a16:creationId xmlns:a16="http://schemas.microsoft.com/office/drawing/2014/main" id="{4F0D9755-6D3C-B415-9A1B-2785E1AE9162}"/>
              </a:ext>
            </a:extLst>
          </p:cNvPr>
          <p:cNvSpPr txBox="1"/>
          <p:nvPr/>
        </p:nvSpPr>
        <p:spPr>
          <a:xfrm>
            <a:off x="971599" y="2086397"/>
            <a:ext cx="6913909" cy="3447098"/>
          </a:xfrm>
          <a:prstGeom prst="rect">
            <a:avLst/>
          </a:prstGeom>
          <a:noFill/>
        </p:spPr>
        <p:txBody>
          <a:bodyPr wrap="square">
            <a:spAutoFit/>
          </a:bodyPr>
          <a:lstStyle/>
          <a:p>
            <a:pPr marL="0" indent="0">
              <a:buNone/>
            </a:pPr>
            <a:endParaRPr lang="en-GB" sz="1800" dirty="0">
              <a:solidFill>
                <a:srgbClr val="0070C0"/>
              </a:solidFill>
            </a:endParaRPr>
          </a:p>
          <a:p>
            <a:pPr marL="0" indent="0">
              <a:buNone/>
            </a:pPr>
            <a:r>
              <a:rPr lang="en-GB" sz="2000" dirty="0">
                <a:solidFill>
                  <a:schemeClr val="tx1">
                    <a:lumMod val="85000"/>
                    <a:lumOff val="15000"/>
                  </a:schemeClr>
                </a:solidFill>
              </a:rPr>
              <a:t>Type 2 diabetes involves a problem in the functioning of the pancreas and the cells of the body.</a:t>
            </a:r>
          </a:p>
          <a:p>
            <a:pPr marL="0" indent="0">
              <a:buNone/>
            </a:pPr>
            <a:endParaRPr lang="en-GB" sz="2000" dirty="0">
              <a:solidFill>
                <a:schemeClr val="tx1">
                  <a:lumMod val="85000"/>
                  <a:lumOff val="15000"/>
                </a:schemeClr>
              </a:solidFill>
            </a:endParaRPr>
          </a:p>
          <a:p>
            <a:pPr marL="0" indent="0">
              <a:buNone/>
            </a:pPr>
            <a:r>
              <a:rPr lang="en-GB" sz="2000" dirty="0">
                <a:solidFill>
                  <a:schemeClr val="tx1">
                    <a:lumMod val="85000"/>
                    <a:lumOff val="15000"/>
                  </a:schemeClr>
                </a:solidFill>
              </a:rPr>
              <a:t>The pancreas does produce insulin, but Hana's cells do not respond well to it, and this is called insulin resistance. When such a condition occurs, sugars remain in the blood instead of entering the cell for energy production.</a:t>
            </a:r>
          </a:p>
          <a:p>
            <a:pPr marL="0" indent="0">
              <a:buNone/>
            </a:pPr>
            <a:endParaRPr lang="en-GB" sz="2000" dirty="0">
              <a:solidFill>
                <a:schemeClr val="tx1">
                  <a:lumMod val="85000"/>
                  <a:lumOff val="15000"/>
                </a:schemeClr>
              </a:solidFill>
            </a:endParaRPr>
          </a:p>
          <a:p>
            <a:pPr marL="0" indent="0">
              <a:buNone/>
            </a:pPr>
            <a:r>
              <a:rPr lang="en-GB" sz="2000" dirty="0">
                <a:solidFill>
                  <a:schemeClr val="tx1">
                    <a:lumMod val="85000"/>
                    <a:lumOff val="15000"/>
                  </a:schemeClr>
                </a:solidFill>
              </a:rPr>
              <a:t>Over time, this could damage her heart, kidneys, nerves, eyes and feet. (Thomas et al., 2015).</a:t>
            </a:r>
          </a:p>
        </p:txBody>
      </p:sp>
      <p:pic>
        <p:nvPicPr>
          <p:cNvPr id="8" name="Audio 7">
            <a:hlinkClick r:id="" action="ppaction://media"/>
            <a:extLst>
              <a:ext uri="{FF2B5EF4-FFF2-40B4-BE49-F238E27FC236}">
                <a16:creationId xmlns:a16="http://schemas.microsoft.com/office/drawing/2014/main" id="{26EAF591-5C79-329D-9BAE-AB397D960F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50267325"/>
      </p:ext>
    </p:extLst>
  </p:cSld>
  <p:clrMapOvr>
    <a:masterClrMapping/>
  </p:clrMapOvr>
  <mc:AlternateContent xmlns:mc="http://schemas.openxmlformats.org/markup-compatibility/2006">
    <mc:Choice xmlns:p14="http://schemas.microsoft.com/office/powerpoint/2010/main" Requires="p14">
      <p:transition spd="slow" p14:dur="2000" advTm="68368"/>
    </mc:Choice>
    <mc:Fallback>
      <p:transition spd="slow" advTm="68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6F2BA-3130-565E-64DA-DC09789D9FAA}"/>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C85E2450-302E-B3BB-FCA6-4DDADD5A97E8}"/>
              </a:ext>
            </a:extLst>
          </p:cNvPr>
          <p:cNvSpPr>
            <a:spLocks noGrp="1"/>
          </p:cNvSpPr>
          <p:nvPr>
            <p:ph type="subTitle" idx="1"/>
          </p:nvPr>
        </p:nvSpPr>
        <p:spPr>
          <a:xfrm>
            <a:off x="1403648" y="975794"/>
            <a:ext cx="2942605" cy="699463"/>
          </a:xfrm>
        </p:spPr>
        <p:txBody>
          <a:bodyPr>
            <a:normAutofit/>
          </a:bodyPr>
          <a:lstStyle/>
          <a:p>
            <a:pPr algn="l"/>
            <a:r>
              <a:rPr lang="en-GB" sz="2800" b="1" dirty="0">
                <a:solidFill>
                  <a:schemeClr val="tx1">
                    <a:lumMod val="95000"/>
                    <a:lumOff val="5000"/>
                  </a:schemeClr>
                </a:solidFill>
              </a:rPr>
              <a:t>Care Plan (1/3)</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0115B2DB-FFC9-32DA-0C7F-32CC3312059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6</a:t>
            </a:fld>
            <a:endParaRPr lang="en-GB" altLang="en-US" sz="1200" dirty="0">
              <a:solidFill>
                <a:srgbClr val="898989"/>
              </a:solidFill>
            </a:endParaRPr>
          </a:p>
        </p:txBody>
      </p:sp>
      <p:sp>
        <p:nvSpPr>
          <p:cNvPr id="3" name="TextBox 2">
            <a:extLst>
              <a:ext uri="{FF2B5EF4-FFF2-40B4-BE49-F238E27FC236}">
                <a16:creationId xmlns:a16="http://schemas.microsoft.com/office/drawing/2014/main" id="{B578191A-C891-2C0C-BCCF-AE7D9C1D13B1}"/>
              </a:ext>
            </a:extLst>
          </p:cNvPr>
          <p:cNvSpPr txBox="1"/>
          <p:nvPr/>
        </p:nvSpPr>
        <p:spPr>
          <a:xfrm>
            <a:off x="395536" y="1675257"/>
            <a:ext cx="4678758" cy="3508653"/>
          </a:xfrm>
          <a:prstGeom prst="rect">
            <a:avLst/>
          </a:prstGeom>
          <a:noFill/>
        </p:spPr>
        <p:txBody>
          <a:bodyPr wrap="square">
            <a:spAutoFit/>
          </a:bodyPr>
          <a:lstStyle/>
          <a:p>
            <a:pPr marL="0" indent="0" algn="ctr">
              <a:buNone/>
            </a:pPr>
            <a:r>
              <a:rPr lang="en-GB" sz="2400" b="1" dirty="0">
                <a:solidFill>
                  <a:schemeClr val="tx1">
                    <a:lumMod val="85000"/>
                    <a:lumOff val="15000"/>
                  </a:schemeClr>
                </a:solidFill>
                <a:latin typeface="Arial" panose="020B0604020202020204" pitchFamily="34" charset="0"/>
                <a:cs typeface="Arial" panose="020B0604020202020204" pitchFamily="34" charset="0"/>
              </a:rPr>
              <a:t>Lifestyle and Health Behaviour</a:t>
            </a:r>
          </a:p>
          <a:p>
            <a:pPr>
              <a:buFont typeface="Courier New" panose="02070309020205020404" pitchFamily="49" charset="0"/>
              <a:buChar char="o"/>
            </a:pPr>
            <a:endParaRPr lang="en-GB" sz="1800" dirty="0">
              <a:solidFill>
                <a:schemeClr val="tx1">
                  <a:lumMod val="85000"/>
                  <a:lumOff val="15000"/>
                </a:schemeClr>
              </a:solidFill>
            </a:endParaRPr>
          </a:p>
          <a:p>
            <a:pPr>
              <a:buFont typeface="Courier New" panose="02070309020205020404" pitchFamily="49" charset="0"/>
              <a:buChar char="o"/>
            </a:pPr>
            <a:r>
              <a:rPr lang="en-GB" sz="1800" dirty="0">
                <a:solidFill>
                  <a:schemeClr val="tx1">
                    <a:lumMod val="85000"/>
                    <a:lumOff val="15000"/>
                  </a:schemeClr>
                </a:solidFill>
              </a:rPr>
              <a:t> She is leading a seated life due to her office job.</a:t>
            </a:r>
          </a:p>
          <a:p>
            <a:pPr>
              <a:buFont typeface="Courier New" panose="02070309020205020404" pitchFamily="49" charset="0"/>
              <a:buChar char="o"/>
            </a:pPr>
            <a:r>
              <a:rPr lang="en-GB" sz="1800" dirty="0">
                <a:solidFill>
                  <a:schemeClr val="tx1">
                    <a:lumMod val="85000"/>
                    <a:lumOff val="15000"/>
                  </a:schemeClr>
                </a:solidFill>
              </a:rPr>
              <a:t> She consumes large portions and high sugar intake foods.</a:t>
            </a:r>
          </a:p>
          <a:p>
            <a:pPr>
              <a:buFont typeface="Courier New" panose="02070309020205020404" pitchFamily="49" charset="0"/>
              <a:buChar char="o"/>
            </a:pPr>
            <a:r>
              <a:rPr lang="en-GB" sz="1800" dirty="0">
                <a:solidFill>
                  <a:schemeClr val="tx1">
                    <a:lumMod val="85000"/>
                    <a:lumOff val="15000"/>
                  </a:schemeClr>
                </a:solidFill>
              </a:rPr>
              <a:t> Drinking sweet beverages daily.</a:t>
            </a:r>
          </a:p>
          <a:p>
            <a:pPr>
              <a:buFont typeface="Courier New" panose="02070309020205020404" pitchFamily="49" charset="0"/>
              <a:buChar char="o"/>
            </a:pPr>
            <a:r>
              <a:rPr lang="en-GB" sz="1800" dirty="0">
                <a:solidFill>
                  <a:schemeClr val="tx1">
                    <a:lumMod val="85000"/>
                    <a:lumOff val="15000"/>
                  </a:schemeClr>
                </a:solidFill>
              </a:rPr>
              <a:t> Sleeps poorly, as poor sleeping impairs blood sugar control.</a:t>
            </a:r>
          </a:p>
          <a:p>
            <a:pPr>
              <a:buFont typeface="Courier New" panose="02070309020205020404" pitchFamily="49" charset="0"/>
              <a:buChar char="o"/>
            </a:pPr>
            <a:r>
              <a:rPr lang="en-GB" sz="1800" dirty="0">
                <a:solidFill>
                  <a:schemeClr val="tx1">
                    <a:lumMod val="85000"/>
                    <a:lumOff val="15000"/>
                  </a:schemeClr>
                </a:solidFill>
              </a:rPr>
              <a:t> Limited understanding of diabetes.</a:t>
            </a:r>
          </a:p>
          <a:p>
            <a:pPr>
              <a:buFont typeface="Courier New" panose="02070309020205020404" pitchFamily="49" charset="0"/>
              <a:buChar char="o"/>
            </a:pPr>
            <a:r>
              <a:rPr lang="en-GB" sz="1800" dirty="0">
                <a:solidFill>
                  <a:schemeClr val="tx1">
                    <a:lumMod val="85000"/>
                    <a:lumOff val="15000"/>
                  </a:schemeClr>
                </a:solidFill>
              </a:rPr>
              <a:t>These behaviours make the management of her condition quite difficult to handle.(WHO,2021). </a:t>
            </a:r>
          </a:p>
        </p:txBody>
      </p:sp>
      <p:pic>
        <p:nvPicPr>
          <p:cNvPr id="4" name="Picture 3" descr="A close-up of a meter with food items&#10;&#10;AI-generated content may be incorrect.">
            <a:extLst>
              <a:ext uri="{FF2B5EF4-FFF2-40B4-BE49-F238E27FC236}">
                <a16:creationId xmlns:a16="http://schemas.microsoft.com/office/drawing/2014/main" id="{25B4E639-C521-1D0D-EFFD-3F19F421D333}"/>
              </a:ext>
            </a:extLst>
          </p:cNvPr>
          <p:cNvPicPr>
            <a:picLocks noChangeAspect="1"/>
          </p:cNvPicPr>
          <p:nvPr/>
        </p:nvPicPr>
        <p:blipFill>
          <a:blip r:embed="rId5"/>
          <a:stretch>
            <a:fillRect/>
          </a:stretch>
        </p:blipFill>
        <p:spPr>
          <a:xfrm>
            <a:off x="5364088" y="1675257"/>
            <a:ext cx="3672408" cy="3841975"/>
          </a:xfrm>
          <a:prstGeom prst="rect">
            <a:avLst/>
          </a:prstGeom>
        </p:spPr>
      </p:pic>
      <p:sp>
        <p:nvSpPr>
          <p:cNvPr id="6" name="TextBox 5">
            <a:extLst>
              <a:ext uri="{FF2B5EF4-FFF2-40B4-BE49-F238E27FC236}">
                <a16:creationId xmlns:a16="http://schemas.microsoft.com/office/drawing/2014/main" id="{B0ED5DC8-11E1-E44E-6B17-D67646AFF344}"/>
              </a:ext>
            </a:extLst>
          </p:cNvPr>
          <p:cNvSpPr txBox="1"/>
          <p:nvPr/>
        </p:nvSpPr>
        <p:spPr>
          <a:xfrm>
            <a:off x="6533964" y="5935198"/>
            <a:ext cx="2214500" cy="369332"/>
          </a:xfrm>
          <a:prstGeom prst="rect">
            <a:avLst/>
          </a:prstGeom>
          <a:noFill/>
        </p:spPr>
        <p:txBody>
          <a:bodyPr wrap="square">
            <a:spAutoFit/>
          </a:bodyPr>
          <a:lstStyle/>
          <a:p>
            <a:r>
              <a:rPr lang="en-GB" sz="1800" dirty="0"/>
              <a:t>Source: Low diabetes</a:t>
            </a:r>
          </a:p>
        </p:txBody>
      </p:sp>
      <p:pic>
        <p:nvPicPr>
          <p:cNvPr id="15" name="Audio 14">
            <a:hlinkClick r:id="" action="ppaction://media"/>
            <a:extLst>
              <a:ext uri="{FF2B5EF4-FFF2-40B4-BE49-F238E27FC236}">
                <a16:creationId xmlns:a16="http://schemas.microsoft.com/office/drawing/2014/main" id="{5FE610CA-9017-6555-0776-418CF4A0990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65239453"/>
      </p:ext>
    </p:extLst>
  </p:cSld>
  <p:clrMapOvr>
    <a:masterClrMapping/>
  </p:clrMapOvr>
  <mc:AlternateContent xmlns:mc="http://schemas.openxmlformats.org/markup-compatibility/2006">
    <mc:Choice xmlns:p14="http://schemas.microsoft.com/office/powerpoint/2010/main" Requires="p14">
      <p:transition spd="slow" p14:dur="2000" advTm="54606"/>
    </mc:Choice>
    <mc:Fallback>
      <p:transition spd="slow" advTm="54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512DB3-C0CB-2669-121C-99FB66E51D58}"/>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439247FF-12CF-73D7-C60E-704DA4542104}"/>
              </a:ext>
            </a:extLst>
          </p:cNvPr>
          <p:cNvSpPr>
            <a:spLocks noGrp="1"/>
          </p:cNvSpPr>
          <p:nvPr>
            <p:ph type="subTitle" idx="1"/>
          </p:nvPr>
        </p:nvSpPr>
        <p:spPr>
          <a:xfrm>
            <a:off x="2096939" y="1484784"/>
            <a:ext cx="3374653" cy="648072"/>
          </a:xfrm>
        </p:spPr>
        <p:txBody>
          <a:bodyPr>
            <a:normAutofit/>
          </a:bodyPr>
          <a:lstStyle/>
          <a:p>
            <a:pPr algn="l"/>
            <a:r>
              <a:rPr lang="en-GB" sz="2800" b="1" dirty="0">
                <a:solidFill>
                  <a:schemeClr val="tx1">
                    <a:lumMod val="95000"/>
                    <a:lumOff val="5000"/>
                  </a:schemeClr>
                </a:solidFill>
              </a:rPr>
              <a:t>Care Plan (2/3)</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728E03DC-C75A-4BF6-A7F4-4D732EF6CC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7</a:t>
            </a:fld>
            <a:endParaRPr lang="en-GB" altLang="en-US" sz="1200" dirty="0">
              <a:solidFill>
                <a:srgbClr val="898989"/>
              </a:solidFill>
            </a:endParaRPr>
          </a:p>
        </p:txBody>
      </p:sp>
      <p:sp>
        <p:nvSpPr>
          <p:cNvPr id="3" name="TextBox 2">
            <a:extLst>
              <a:ext uri="{FF2B5EF4-FFF2-40B4-BE49-F238E27FC236}">
                <a16:creationId xmlns:a16="http://schemas.microsoft.com/office/drawing/2014/main" id="{D9356D3D-61A9-3EDF-3FDF-F26CE99DF0F6}"/>
              </a:ext>
            </a:extLst>
          </p:cNvPr>
          <p:cNvSpPr txBox="1"/>
          <p:nvPr/>
        </p:nvSpPr>
        <p:spPr>
          <a:xfrm>
            <a:off x="899591" y="2348880"/>
            <a:ext cx="6985917" cy="2246769"/>
          </a:xfrm>
          <a:prstGeom prst="rect">
            <a:avLst/>
          </a:prstGeom>
          <a:noFill/>
        </p:spPr>
        <p:txBody>
          <a:bodyPr wrap="square">
            <a:spAutoFit/>
          </a:bodyPr>
          <a:lstStyle/>
          <a:p>
            <a:pPr marL="0" indent="0">
              <a:buNone/>
            </a:pPr>
            <a:r>
              <a:rPr lang="en-GB" sz="2000" dirty="0">
                <a:solidFill>
                  <a:schemeClr val="tx1">
                    <a:lumMod val="85000"/>
                    <a:lumOff val="15000"/>
                  </a:schemeClr>
                </a:solidFill>
              </a:rPr>
              <a:t>The changes could be very well needed in Hana's daily routine. She frequently misses breakfast and has food very late in the night, leading to unstable blood sugar levels.</a:t>
            </a:r>
          </a:p>
          <a:p>
            <a:pPr marL="0" indent="0">
              <a:buNone/>
            </a:pPr>
            <a:r>
              <a:rPr lang="en-GB" sz="2000" dirty="0">
                <a:solidFill>
                  <a:schemeClr val="tx1">
                    <a:lumMod val="85000"/>
                    <a:lumOff val="15000"/>
                  </a:schemeClr>
                </a:solidFill>
              </a:rPr>
              <a:t>She only checks her blood sugar once a week, even though she should do it daily (NHS, 2023).</a:t>
            </a:r>
          </a:p>
          <a:p>
            <a:pPr marL="0" indent="0">
              <a:buNone/>
            </a:pPr>
            <a:r>
              <a:rPr lang="en-GB" sz="2000" dirty="0">
                <a:solidFill>
                  <a:schemeClr val="tx1">
                    <a:lumMod val="85000"/>
                    <a:lumOff val="15000"/>
                  </a:schemeClr>
                </a:solidFill>
              </a:rPr>
              <a:t>She also forgets to take her medication at times and hardly ever attends medical appointments.</a:t>
            </a:r>
          </a:p>
        </p:txBody>
      </p:sp>
      <p:pic>
        <p:nvPicPr>
          <p:cNvPr id="17" name="Audio 16">
            <a:hlinkClick r:id="" action="ppaction://media"/>
            <a:extLst>
              <a:ext uri="{FF2B5EF4-FFF2-40B4-BE49-F238E27FC236}">
                <a16:creationId xmlns:a16="http://schemas.microsoft.com/office/drawing/2014/main" id="{233DCB8F-85ED-5FA1-E043-D942276B382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92642976"/>
      </p:ext>
    </p:extLst>
  </p:cSld>
  <p:clrMapOvr>
    <a:masterClrMapping/>
  </p:clrMapOvr>
  <mc:AlternateContent xmlns:mc="http://schemas.openxmlformats.org/markup-compatibility/2006">
    <mc:Choice xmlns:p14="http://schemas.microsoft.com/office/powerpoint/2010/main" Requires="p14">
      <p:transition spd="slow" p14:dur="2000" advTm="58064"/>
    </mc:Choice>
    <mc:Fallback>
      <p:transition spd="slow" advTm="58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9F05B-D560-E29E-FF27-C82F220415F9}"/>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969CD6DE-FB46-FD4F-76A6-99FE24B36687}"/>
              </a:ext>
            </a:extLst>
          </p:cNvPr>
          <p:cNvSpPr>
            <a:spLocks noGrp="1"/>
          </p:cNvSpPr>
          <p:nvPr>
            <p:ph type="subTitle" idx="1"/>
          </p:nvPr>
        </p:nvSpPr>
        <p:spPr>
          <a:xfrm>
            <a:off x="549275" y="1340768"/>
            <a:ext cx="3374653" cy="576064"/>
          </a:xfrm>
        </p:spPr>
        <p:txBody>
          <a:bodyPr>
            <a:normAutofit/>
          </a:bodyPr>
          <a:lstStyle/>
          <a:p>
            <a:pPr algn="l"/>
            <a:r>
              <a:rPr lang="en-GB" sz="2800" b="1" dirty="0">
                <a:solidFill>
                  <a:schemeClr val="tx1">
                    <a:lumMod val="95000"/>
                    <a:lumOff val="5000"/>
                  </a:schemeClr>
                </a:solidFill>
              </a:rPr>
              <a:t>Care Plan (3/3) </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31A4E90B-0BDD-995B-BA3F-A0FDAD9CE09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8</a:t>
            </a:fld>
            <a:endParaRPr lang="en-GB" altLang="en-US" sz="1200" dirty="0">
              <a:solidFill>
                <a:srgbClr val="898989"/>
              </a:solidFill>
            </a:endParaRPr>
          </a:p>
        </p:txBody>
      </p:sp>
      <p:sp>
        <p:nvSpPr>
          <p:cNvPr id="3" name="TextBox 2">
            <a:extLst>
              <a:ext uri="{FF2B5EF4-FFF2-40B4-BE49-F238E27FC236}">
                <a16:creationId xmlns:a16="http://schemas.microsoft.com/office/drawing/2014/main" id="{D20E2D60-A363-3EEF-094B-61F1901C403D}"/>
              </a:ext>
            </a:extLst>
          </p:cNvPr>
          <p:cNvSpPr txBox="1"/>
          <p:nvPr/>
        </p:nvSpPr>
        <p:spPr>
          <a:xfrm>
            <a:off x="323528" y="2348880"/>
            <a:ext cx="5557695" cy="3416320"/>
          </a:xfrm>
          <a:prstGeom prst="rect">
            <a:avLst/>
          </a:prstGeom>
          <a:noFill/>
        </p:spPr>
        <p:txBody>
          <a:bodyPr wrap="square">
            <a:spAutoFit/>
          </a:bodyPr>
          <a:lstStyle/>
          <a:p>
            <a:pPr marL="0" indent="0">
              <a:buNone/>
            </a:pPr>
            <a:r>
              <a:rPr lang="en-GB" sz="2800" dirty="0">
                <a:solidFill>
                  <a:schemeClr val="tx1">
                    <a:lumMod val="85000"/>
                    <a:lumOff val="15000"/>
                  </a:schemeClr>
                </a:solidFill>
              </a:rPr>
              <a:t> Communication and Ethical Considerations</a:t>
            </a:r>
          </a:p>
          <a:p>
            <a:pPr>
              <a:buFont typeface="Courier New" panose="02070309020205020404" pitchFamily="49" charset="0"/>
              <a:buChar char="o"/>
            </a:pPr>
            <a:r>
              <a:rPr lang="en-GB" sz="1800" dirty="0">
                <a:solidFill>
                  <a:schemeClr val="tx1">
                    <a:lumMod val="85000"/>
                    <a:lumOff val="15000"/>
                  </a:schemeClr>
                </a:solidFill>
              </a:rPr>
              <a:t> </a:t>
            </a:r>
            <a:r>
              <a:rPr lang="en-GB" sz="2000" dirty="0">
                <a:solidFill>
                  <a:schemeClr val="tx1">
                    <a:lumMod val="85000"/>
                    <a:lumOff val="15000"/>
                  </a:schemeClr>
                </a:solidFill>
              </a:rPr>
              <a:t>Use clear, simple language when explaining care.</a:t>
            </a:r>
          </a:p>
          <a:p>
            <a:pPr>
              <a:buFont typeface="Courier New" panose="02070309020205020404" pitchFamily="49" charset="0"/>
              <a:buChar char="o"/>
            </a:pPr>
            <a:r>
              <a:rPr lang="en-GB" sz="2000" dirty="0">
                <a:solidFill>
                  <a:schemeClr val="tx1">
                    <a:lumMod val="85000"/>
                    <a:lumOff val="15000"/>
                  </a:schemeClr>
                </a:solidFill>
              </a:rPr>
              <a:t> Ensure Hana feels respected and listened to.</a:t>
            </a:r>
          </a:p>
          <a:p>
            <a:pPr>
              <a:buFont typeface="Courier New" panose="02070309020205020404" pitchFamily="49" charset="0"/>
              <a:buChar char="o"/>
            </a:pPr>
            <a:r>
              <a:rPr lang="en-GB" sz="2000" dirty="0">
                <a:solidFill>
                  <a:schemeClr val="tx1">
                    <a:lumMod val="85000"/>
                    <a:lumOff val="15000"/>
                  </a:schemeClr>
                </a:solidFill>
              </a:rPr>
              <a:t> Always keep the confidentiality.</a:t>
            </a:r>
          </a:p>
          <a:p>
            <a:pPr>
              <a:buFont typeface="Courier New" panose="02070309020205020404" pitchFamily="49" charset="0"/>
              <a:buChar char="o"/>
            </a:pPr>
            <a:r>
              <a:rPr lang="en-GB" sz="2000" dirty="0">
                <a:solidFill>
                  <a:schemeClr val="tx1">
                    <a:lumMod val="85000"/>
                    <a:lumOff val="15000"/>
                  </a:schemeClr>
                </a:solidFill>
              </a:rPr>
              <a:t> motivate her on shared decision-making.</a:t>
            </a:r>
          </a:p>
          <a:p>
            <a:pPr>
              <a:buFont typeface="Courier New" panose="02070309020205020404" pitchFamily="49" charset="0"/>
              <a:buChar char="o"/>
            </a:pPr>
            <a:r>
              <a:rPr lang="en-GB" sz="2000" dirty="0">
                <a:solidFill>
                  <a:schemeClr val="tx1">
                    <a:lumMod val="85000"/>
                    <a:lumOff val="15000"/>
                  </a:schemeClr>
                </a:solidFill>
              </a:rPr>
              <a:t> Support her emotional wellbeing and reduce dishonour.</a:t>
            </a:r>
          </a:p>
          <a:p>
            <a:pPr>
              <a:buFont typeface="Courier New" panose="02070309020205020404" pitchFamily="49" charset="0"/>
              <a:buChar char="o"/>
            </a:pPr>
            <a:r>
              <a:rPr lang="en-GB" sz="2000" dirty="0">
                <a:solidFill>
                  <a:schemeClr val="tx1">
                    <a:lumMod val="85000"/>
                    <a:lumOff val="15000"/>
                  </a:schemeClr>
                </a:solidFill>
              </a:rPr>
              <a:t> making sure that she understands consent and her treatment choices.</a:t>
            </a:r>
            <a:endParaRPr lang="en-GB" sz="2000" dirty="0"/>
          </a:p>
        </p:txBody>
      </p:sp>
      <p:pic>
        <p:nvPicPr>
          <p:cNvPr id="4" name="Picture 3" descr="A nurse talking to a patient&#10;&#10;AI-generated content may be incorrect.">
            <a:extLst>
              <a:ext uri="{FF2B5EF4-FFF2-40B4-BE49-F238E27FC236}">
                <a16:creationId xmlns:a16="http://schemas.microsoft.com/office/drawing/2014/main" id="{261BE06D-4CC1-91CA-A333-A7760F4143BC}"/>
              </a:ext>
            </a:extLst>
          </p:cNvPr>
          <p:cNvPicPr>
            <a:picLocks noChangeAspect="1"/>
          </p:cNvPicPr>
          <p:nvPr/>
        </p:nvPicPr>
        <p:blipFill>
          <a:blip r:embed="rId5"/>
          <a:stretch>
            <a:fillRect/>
          </a:stretch>
        </p:blipFill>
        <p:spPr>
          <a:xfrm>
            <a:off x="4776192" y="0"/>
            <a:ext cx="4369118" cy="2897307"/>
          </a:xfrm>
          <a:prstGeom prst="rect">
            <a:avLst/>
          </a:prstGeom>
          <a:ln>
            <a:noFill/>
          </a:ln>
          <a:effectLst>
            <a:softEdge rad="112500"/>
          </a:effectLst>
        </p:spPr>
      </p:pic>
      <p:sp>
        <p:nvSpPr>
          <p:cNvPr id="6" name="TextBox 5">
            <a:extLst>
              <a:ext uri="{FF2B5EF4-FFF2-40B4-BE49-F238E27FC236}">
                <a16:creationId xmlns:a16="http://schemas.microsoft.com/office/drawing/2014/main" id="{2B35E093-2F9E-6D8C-F9D6-4DF48951BB65}"/>
              </a:ext>
            </a:extLst>
          </p:cNvPr>
          <p:cNvSpPr txBox="1"/>
          <p:nvPr/>
        </p:nvSpPr>
        <p:spPr>
          <a:xfrm>
            <a:off x="6972048" y="2926401"/>
            <a:ext cx="1997968" cy="369332"/>
          </a:xfrm>
          <a:prstGeom prst="rect">
            <a:avLst/>
          </a:prstGeom>
          <a:noFill/>
        </p:spPr>
        <p:txBody>
          <a:bodyPr wrap="square">
            <a:spAutoFit/>
          </a:bodyPr>
          <a:lstStyle/>
          <a:p>
            <a:r>
              <a:rPr lang="en-GB" dirty="0"/>
              <a:t>Source: </a:t>
            </a:r>
            <a:r>
              <a:rPr lang="en-GB" dirty="0" err="1"/>
              <a:t>Freepik</a:t>
            </a:r>
            <a:endParaRPr lang="en-GB" dirty="0"/>
          </a:p>
        </p:txBody>
      </p:sp>
      <p:pic>
        <p:nvPicPr>
          <p:cNvPr id="9" name="Audio 8">
            <a:hlinkClick r:id="" action="ppaction://media"/>
            <a:extLst>
              <a:ext uri="{FF2B5EF4-FFF2-40B4-BE49-F238E27FC236}">
                <a16:creationId xmlns:a16="http://schemas.microsoft.com/office/drawing/2014/main" id="{D8E736DD-9920-124B-A1F8-86FE8F03618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526527019"/>
      </p:ext>
    </p:extLst>
  </p:cSld>
  <p:clrMapOvr>
    <a:masterClrMapping/>
  </p:clrMapOvr>
  <mc:AlternateContent xmlns:mc="http://schemas.openxmlformats.org/markup-compatibility/2006">
    <mc:Choice xmlns:p14="http://schemas.microsoft.com/office/powerpoint/2010/main" Requires="p14">
      <p:transition spd="slow" p14:dur="2000" advTm="79578"/>
    </mc:Choice>
    <mc:Fallback>
      <p:transition spd="slow" advTm="79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962325-A9C5-9F94-E07A-B79CCB1A81E9}"/>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DD37554A-7002-F8B9-450A-DBC31A11403A}"/>
              </a:ext>
            </a:extLst>
          </p:cNvPr>
          <p:cNvSpPr>
            <a:spLocks noGrp="1"/>
          </p:cNvSpPr>
          <p:nvPr>
            <p:ph type="subTitle" idx="1"/>
          </p:nvPr>
        </p:nvSpPr>
        <p:spPr>
          <a:xfrm>
            <a:off x="1534022" y="1203331"/>
            <a:ext cx="2726581" cy="648072"/>
          </a:xfrm>
        </p:spPr>
        <p:txBody>
          <a:bodyPr>
            <a:normAutofit/>
          </a:bodyPr>
          <a:lstStyle/>
          <a:p>
            <a:pPr algn="l"/>
            <a:r>
              <a:rPr lang="en-GB" sz="2800" b="1" dirty="0">
                <a:solidFill>
                  <a:schemeClr val="tx1">
                    <a:lumMod val="95000"/>
                    <a:lumOff val="5000"/>
                  </a:schemeClr>
                </a:solidFill>
                <a:cs typeface="Arial" panose="020B0604020202020204" pitchFamily="34" charset="0"/>
              </a:rPr>
              <a:t>Risk factors</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F13F40B7-9269-BC7A-AED7-ECB9BB42A7D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9</a:t>
            </a:fld>
            <a:endParaRPr lang="en-GB" altLang="en-US" sz="1200" dirty="0">
              <a:solidFill>
                <a:srgbClr val="898989"/>
              </a:solidFill>
            </a:endParaRPr>
          </a:p>
        </p:txBody>
      </p:sp>
      <p:sp>
        <p:nvSpPr>
          <p:cNvPr id="3" name="TextBox 2">
            <a:extLst>
              <a:ext uri="{FF2B5EF4-FFF2-40B4-BE49-F238E27FC236}">
                <a16:creationId xmlns:a16="http://schemas.microsoft.com/office/drawing/2014/main" id="{839E30C5-AF30-D1CC-C25F-4CCB21D1129B}"/>
              </a:ext>
            </a:extLst>
          </p:cNvPr>
          <p:cNvSpPr txBox="1"/>
          <p:nvPr/>
        </p:nvSpPr>
        <p:spPr>
          <a:xfrm>
            <a:off x="156262" y="1851402"/>
            <a:ext cx="4953749" cy="3200876"/>
          </a:xfrm>
          <a:prstGeom prst="rect">
            <a:avLst/>
          </a:prstGeom>
          <a:noFill/>
        </p:spPr>
        <p:txBody>
          <a:bodyPr wrap="square">
            <a:spAutoFit/>
          </a:bodyPr>
          <a:lstStyle/>
          <a:p>
            <a:pPr marL="0" indent="0">
              <a:buNone/>
            </a:pPr>
            <a:endParaRPr lang="en-GB" sz="1800" dirty="0">
              <a:solidFill>
                <a:schemeClr val="tx1">
                  <a:lumMod val="85000"/>
                  <a:lumOff val="15000"/>
                </a:schemeClr>
              </a:solidFill>
            </a:endParaRPr>
          </a:p>
          <a:p>
            <a:pPr marL="0" indent="0">
              <a:buNone/>
            </a:pPr>
            <a:r>
              <a:rPr lang="en-GB" sz="1800" dirty="0">
                <a:solidFill>
                  <a:schemeClr val="tx1">
                    <a:lumMod val="85000"/>
                    <a:lumOff val="15000"/>
                  </a:schemeClr>
                </a:solidFill>
              </a:rPr>
              <a:t>            </a:t>
            </a:r>
            <a:r>
              <a:rPr lang="en-GB" sz="2000" b="1" dirty="0">
                <a:solidFill>
                  <a:schemeClr val="tx1">
                    <a:lumMod val="85000"/>
                    <a:lumOff val="15000"/>
                  </a:schemeClr>
                </a:solidFill>
                <a:latin typeface="Arial" panose="020B0604020202020204" pitchFamily="34" charset="0"/>
                <a:cs typeface="Arial" panose="020B0604020202020204" pitchFamily="34" charset="0"/>
              </a:rPr>
              <a:t>Risk Factors for Hana’s Health (Lifestyle )</a:t>
            </a:r>
          </a:p>
          <a:p>
            <a:pPr>
              <a:buFont typeface="Courier New" panose="02070309020205020404" pitchFamily="49" charset="0"/>
              <a:buChar char="o"/>
            </a:pPr>
            <a:r>
              <a:rPr lang="en-GB" sz="1800" dirty="0">
                <a:solidFill>
                  <a:schemeClr val="tx1">
                    <a:lumMod val="85000"/>
                    <a:lumOff val="15000"/>
                  </a:schemeClr>
                </a:solidFill>
                <a:latin typeface="Arial" panose="020B0604020202020204" pitchFamily="34" charset="0"/>
                <a:cs typeface="Arial" panose="020B0604020202020204" pitchFamily="34" charset="0"/>
              </a:rPr>
              <a:t> Obesity </a:t>
            </a:r>
            <a:r>
              <a:rPr lang="en-GB" dirty="0">
                <a:solidFill>
                  <a:schemeClr val="tx1">
                    <a:lumMod val="85000"/>
                    <a:lumOff val="15000"/>
                  </a:schemeClr>
                </a:solidFill>
                <a:latin typeface="Arial" panose="020B0604020202020204" pitchFamily="34" charset="0"/>
                <a:cs typeface="Arial" panose="020B0604020202020204" pitchFamily="34" charset="0"/>
              </a:rPr>
              <a:t>increases</a:t>
            </a:r>
            <a:r>
              <a:rPr lang="en-GB" sz="1800" dirty="0">
                <a:solidFill>
                  <a:schemeClr val="tx1">
                    <a:lumMod val="85000"/>
                    <a:lumOff val="15000"/>
                  </a:schemeClr>
                </a:solidFill>
                <a:latin typeface="Arial" panose="020B0604020202020204" pitchFamily="34" charset="0"/>
                <a:cs typeface="Arial" panose="020B0604020202020204" pitchFamily="34" charset="0"/>
              </a:rPr>
              <a:t> insulin resistance.</a:t>
            </a:r>
          </a:p>
          <a:p>
            <a:pPr>
              <a:buFont typeface="Courier New" panose="02070309020205020404" pitchFamily="49" charset="0"/>
              <a:buChar char="o"/>
            </a:pPr>
            <a:r>
              <a:rPr lang="en-GB" sz="1800" dirty="0">
                <a:solidFill>
                  <a:schemeClr val="tx1">
                    <a:lumMod val="85000"/>
                    <a:lumOff val="15000"/>
                  </a:schemeClr>
                </a:solidFill>
                <a:latin typeface="Arial" panose="020B0604020202020204" pitchFamily="34" charset="0"/>
                <a:cs typeface="Arial" panose="020B0604020202020204" pitchFamily="34" charset="0"/>
              </a:rPr>
              <a:t> Low physical activity can lead to poor glucose control. </a:t>
            </a:r>
            <a:r>
              <a:rPr lang="en-GB" dirty="0">
                <a:solidFill>
                  <a:schemeClr val="tx1">
                    <a:lumMod val="85000"/>
                    <a:lumOff val="15000"/>
                  </a:schemeClr>
                </a:solidFill>
                <a:latin typeface="Arial" panose="020B0604020202020204" pitchFamily="34" charset="0"/>
                <a:cs typeface="Arial" panose="020B0604020202020204" pitchFamily="34" charset="0"/>
              </a:rPr>
              <a:t>(WHO,</a:t>
            </a:r>
            <a:r>
              <a:rPr lang="en-GB" sz="1800" dirty="0">
                <a:solidFill>
                  <a:schemeClr val="tx1">
                    <a:lumMod val="85000"/>
                    <a:lumOff val="15000"/>
                  </a:schemeClr>
                </a:solidFill>
                <a:latin typeface="Arial" panose="020B0604020202020204" pitchFamily="34" charset="0"/>
                <a:cs typeface="Arial" panose="020B0604020202020204" pitchFamily="34" charset="0"/>
              </a:rPr>
              <a:t>2021)</a:t>
            </a:r>
          </a:p>
          <a:p>
            <a:pPr>
              <a:buFont typeface="Courier New" panose="02070309020205020404" pitchFamily="49" charset="0"/>
              <a:buChar char="o"/>
            </a:pPr>
            <a:r>
              <a:rPr lang="en-GB" sz="1800" dirty="0">
                <a:solidFill>
                  <a:schemeClr val="tx1">
                    <a:lumMod val="85000"/>
                    <a:lumOff val="15000"/>
                  </a:schemeClr>
                </a:solidFill>
                <a:latin typeface="Arial" panose="020B0604020202020204" pitchFamily="34" charset="0"/>
                <a:cs typeface="Arial" panose="020B0604020202020204" pitchFamily="34" charset="0"/>
              </a:rPr>
              <a:t> High-sugar foods increase blood sugar levels fast.</a:t>
            </a:r>
          </a:p>
          <a:p>
            <a:pPr>
              <a:buFont typeface="Courier New" panose="02070309020205020404" pitchFamily="49" charset="0"/>
              <a:buChar char="o"/>
            </a:pPr>
            <a:r>
              <a:rPr lang="en-GB" sz="1800" dirty="0">
                <a:solidFill>
                  <a:schemeClr val="tx1">
                    <a:lumMod val="85000"/>
                    <a:lumOff val="15000"/>
                  </a:schemeClr>
                </a:solidFill>
                <a:latin typeface="Arial" panose="020B0604020202020204" pitchFamily="34" charset="0"/>
                <a:cs typeface="Arial" panose="020B0604020202020204" pitchFamily="34" charset="0"/>
              </a:rPr>
              <a:t> Stress at work worsens her eating behaviour.</a:t>
            </a:r>
          </a:p>
          <a:p>
            <a:pPr>
              <a:buFont typeface="Courier New" panose="02070309020205020404" pitchFamily="49" charset="0"/>
              <a:buChar char="o"/>
            </a:pPr>
            <a:r>
              <a:rPr lang="en-GB" sz="1800" dirty="0">
                <a:solidFill>
                  <a:schemeClr val="tx1">
                    <a:lumMod val="85000"/>
                    <a:lumOff val="15000"/>
                  </a:schemeClr>
                </a:solidFill>
                <a:latin typeface="Arial" panose="020B0604020202020204" pitchFamily="34" charset="0"/>
                <a:cs typeface="Arial" panose="020B0604020202020204" pitchFamily="34" charset="0"/>
              </a:rPr>
              <a:t> These life choices increase the risk for complications.</a:t>
            </a:r>
          </a:p>
        </p:txBody>
      </p:sp>
      <p:pic>
        <p:nvPicPr>
          <p:cNvPr id="4" name="Picture 3" descr="A person sitting on a bench&#10;&#10;AI-generated content may be incorrect.">
            <a:extLst>
              <a:ext uri="{FF2B5EF4-FFF2-40B4-BE49-F238E27FC236}">
                <a16:creationId xmlns:a16="http://schemas.microsoft.com/office/drawing/2014/main" id="{34946E41-319F-ECCE-0681-67F62F865405}"/>
              </a:ext>
            </a:extLst>
          </p:cNvPr>
          <p:cNvPicPr>
            <a:picLocks noChangeAspect="1"/>
          </p:cNvPicPr>
          <p:nvPr/>
        </p:nvPicPr>
        <p:blipFill>
          <a:blip r:embed="rId5"/>
          <a:stretch>
            <a:fillRect/>
          </a:stretch>
        </p:blipFill>
        <p:spPr>
          <a:xfrm>
            <a:off x="4946728" y="1196752"/>
            <a:ext cx="4041010" cy="3848439"/>
          </a:xfrm>
          <a:prstGeom prst="rect">
            <a:avLst/>
          </a:prstGeom>
          <a:ln>
            <a:noFill/>
          </a:ln>
          <a:effectLst>
            <a:softEdge rad="112500"/>
          </a:effectLst>
        </p:spPr>
      </p:pic>
      <p:sp>
        <p:nvSpPr>
          <p:cNvPr id="6" name="TextBox 5">
            <a:extLst>
              <a:ext uri="{FF2B5EF4-FFF2-40B4-BE49-F238E27FC236}">
                <a16:creationId xmlns:a16="http://schemas.microsoft.com/office/drawing/2014/main" id="{F7F45BDF-9131-121D-D02C-63FC74BE0519}"/>
              </a:ext>
            </a:extLst>
          </p:cNvPr>
          <p:cNvSpPr txBox="1"/>
          <p:nvPr/>
        </p:nvSpPr>
        <p:spPr>
          <a:xfrm>
            <a:off x="5796136" y="5174074"/>
            <a:ext cx="3078088" cy="369332"/>
          </a:xfrm>
          <a:prstGeom prst="rect">
            <a:avLst/>
          </a:prstGeom>
          <a:noFill/>
        </p:spPr>
        <p:txBody>
          <a:bodyPr wrap="square">
            <a:spAutoFit/>
          </a:bodyPr>
          <a:lstStyle/>
          <a:p>
            <a:r>
              <a:rPr lang="en-GB" sz="1800" dirty="0"/>
              <a:t>Source: the independent.uk</a:t>
            </a:r>
          </a:p>
        </p:txBody>
      </p:sp>
      <p:pic>
        <p:nvPicPr>
          <p:cNvPr id="10" name="Audio 9">
            <a:hlinkClick r:id="" action="ppaction://media"/>
            <a:extLst>
              <a:ext uri="{FF2B5EF4-FFF2-40B4-BE49-F238E27FC236}">
                <a16:creationId xmlns:a16="http://schemas.microsoft.com/office/drawing/2014/main" id="{1B1518C6-7FDF-82A6-8998-094EEFB2477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735648255"/>
      </p:ext>
    </p:extLst>
  </p:cSld>
  <p:clrMapOvr>
    <a:masterClrMapping/>
  </p:clrMapOvr>
  <mc:AlternateContent xmlns:mc="http://schemas.openxmlformats.org/markup-compatibility/2006">
    <mc:Choice xmlns:p14="http://schemas.microsoft.com/office/powerpoint/2010/main" Requires="p14">
      <p:transition spd="slow" p14:dur="2000" advTm="86970"/>
    </mc:Choice>
    <mc:Fallback>
      <p:transition spd="slow" advTm="86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74B5D0-A6EB-71C8-1627-71D22E3497EE}"/>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21880682-7CAB-9F9A-9182-1751CF42AEE1}"/>
              </a:ext>
            </a:extLst>
          </p:cNvPr>
          <p:cNvSpPr>
            <a:spLocks noGrp="1"/>
          </p:cNvSpPr>
          <p:nvPr>
            <p:ph type="subTitle" idx="1"/>
          </p:nvPr>
        </p:nvSpPr>
        <p:spPr>
          <a:xfrm>
            <a:off x="549275" y="1340768"/>
            <a:ext cx="8050709" cy="1584176"/>
          </a:xfrm>
        </p:spPr>
        <p:txBody>
          <a:bodyPr>
            <a:normAutofit/>
          </a:bodyPr>
          <a:lstStyle/>
          <a:p>
            <a:pPr algn="l"/>
            <a:r>
              <a:rPr lang="en-GB" sz="2800" b="1" dirty="0">
                <a:solidFill>
                  <a:schemeClr val="tx1">
                    <a:lumMod val="95000"/>
                    <a:lumOff val="5000"/>
                  </a:schemeClr>
                </a:solidFill>
              </a:rPr>
              <a:t>Risk Factors(Health conditions)</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55376551-1EA0-1498-FCAC-6843880E49A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10</a:t>
            </a:fld>
            <a:endParaRPr lang="en-GB" altLang="en-US" sz="1200" dirty="0">
              <a:solidFill>
                <a:srgbClr val="898989"/>
              </a:solidFill>
            </a:endParaRPr>
          </a:p>
        </p:txBody>
      </p:sp>
      <p:sp>
        <p:nvSpPr>
          <p:cNvPr id="3" name="TextBox 2">
            <a:extLst>
              <a:ext uri="{FF2B5EF4-FFF2-40B4-BE49-F238E27FC236}">
                <a16:creationId xmlns:a16="http://schemas.microsoft.com/office/drawing/2014/main" id="{0D594EDA-C901-5BA2-B4CB-4555F5789D07}"/>
              </a:ext>
            </a:extLst>
          </p:cNvPr>
          <p:cNvSpPr txBox="1"/>
          <p:nvPr/>
        </p:nvSpPr>
        <p:spPr>
          <a:xfrm>
            <a:off x="683568" y="2348880"/>
            <a:ext cx="4572000" cy="2585323"/>
          </a:xfrm>
          <a:prstGeom prst="rect">
            <a:avLst/>
          </a:prstGeom>
          <a:noFill/>
        </p:spPr>
        <p:txBody>
          <a:bodyPr wrap="square">
            <a:spAutoFit/>
          </a:bodyPr>
          <a:lstStyle/>
          <a:p>
            <a:r>
              <a:rPr lang="en-GB" sz="1800" dirty="0"/>
              <a:t>She already has hypertension and a high level of HbA1c. And High BP puts her at risk for heart attacks and strokes.</a:t>
            </a:r>
          </a:p>
          <a:p>
            <a:endParaRPr lang="en-GB" sz="1800" dirty="0"/>
          </a:p>
          <a:p>
            <a:r>
              <a:rPr lang="en-GB" sz="1800" dirty="0"/>
              <a:t>A raised HbA1c(average blood glucose) raises a person's risk for kidney disease, nerve damage and eye damage. (Thomas et al., 2015) and </a:t>
            </a:r>
            <a:r>
              <a:rPr lang="en-GB" dirty="0"/>
              <a:t>h</a:t>
            </a:r>
            <a:r>
              <a:rPr lang="en-GB" sz="1800" dirty="0"/>
              <a:t>er family history </a:t>
            </a:r>
            <a:r>
              <a:rPr lang="en-GB" dirty="0"/>
              <a:t>additionally</a:t>
            </a:r>
            <a:r>
              <a:rPr lang="en-GB" sz="1800" dirty="0"/>
              <a:t> increases her lifetime risk.</a:t>
            </a:r>
          </a:p>
        </p:txBody>
      </p:sp>
      <p:pic>
        <p:nvPicPr>
          <p:cNvPr id="8" name="Audio 7">
            <a:hlinkClick r:id="" action="ppaction://media"/>
            <a:extLst>
              <a:ext uri="{FF2B5EF4-FFF2-40B4-BE49-F238E27FC236}">
                <a16:creationId xmlns:a16="http://schemas.microsoft.com/office/drawing/2014/main" id="{45947060-383E-2B23-A665-860D97E1397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789148474"/>
      </p:ext>
    </p:extLst>
  </p:cSld>
  <p:clrMapOvr>
    <a:masterClrMapping/>
  </p:clrMapOvr>
  <mc:AlternateContent xmlns:mc="http://schemas.openxmlformats.org/markup-compatibility/2006">
    <mc:Choice xmlns:p14="http://schemas.microsoft.com/office/powerpoint/2010/main" Requires="p14">
      <p:transition spd="slow" p14:dur="2000" advTm="76068"/>
    </mc:Choice>
    <mc:Fallback>
      <p:transition spd="slow" advTm="76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A20A6-C87C-C1E9-6201-24682797A93A}"/>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59E6A664-83CF-34D8-2792-3B70580A3E63}"/>
              </a:ext>
            </a:extLst>
          </p:cNvPr>
          <p:cNvSpPr>
            <a:spLocks noGrp="1"/>
          </p:cNvSpPr>
          <p:nvPr>
            <p:ph type="subTitle" idx="1"/>
          </p:nvPr>
        </p:nvSpPr>
        <p:spPr>
          <a:xfrm>
            <a:off x="549275" y="1340768"/>
            <a:ext cx="8050709" cy="1584176"/>
          </a:xfrm>
        </p:spPr>
        <p:txBody>
          <a:bodyPr>
            <a:normAutofit/>
          </a:bodyPr>
          <a:lstStyle/>
          <a:p>
            <a:pPr algn="l"/>
            <a:r>
              <a:rPr lang="en-GB" sz="2800" b="1" dirty="0">
                <a:solidFill>
                  <a:schemeClr val="tx1">
                    <a:lumMod val="95000"/>
                    <a:lumOff val="5000"/>
                  </a:schemeClr>
                </a:solidFill>
              </a:rPr>
              <a:t>Recommendations(Diet changes)</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CE6C7DC8-4790-5EC0-E294-CFC124C2D2D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11</a:t>
            </a:fld>
            <a:endParaRPr lang="en-GB" altLang="en-US" sz="1200" dirty="0">
              <a:solidFill>
                <a:srgbClr val="898989"/>
              </a:solidFill>
            </a:endParaRPr>
          </a:p>
        </p:txBody>
      </p:sp>
      <p:sp>
        <p:nvSpPr>
          <p:cNvPr id="3" name="TextBox 2">
            <a:extLst>
              <a:ext uri="{FF2B5EF4-FFF2-40B4-BE49-F238E27FC236}">
                <a16:creationId xmlns:a16="http://schemas.microsoft.com/office/drawing/2014/main" id="{3FEA8A15-5F98-8F11-1905-D5C1B5249466}"/>
              </a:ext>
            </a:extLst>
          </p:cNvPr>
          <p:cNvSpPr txBox="1"/>
          <p:nvPr/>
        </p:nvSpPr>
        <p:spPr>
          <a:xfrm>
            <a:off x="535810" y="2265280"/>
            <a:ext cx="4572000" cy="2862322"/>
          </a:xfrm>
          <a:prstGeom prst="rect">
            <a:avLst/>
          </a:prstGeom>
          <a:noFill/>
        </p:spPr>
        <p:txBody>
          <a:bodyPr wrap="square">
            <a:spAutoFit/>
          </a:bodyPr>
          <a:lstStyle/>
          <a:p>
            <a:pPr marL="0" indent="0">
              <a:buNone/>
            </a:pPr>
            <a:endParaRPr lang="en-GB" sz="2000" dirty="0">
              <a:solidFill>
                <a:schemeClr val="tx1">
                  <a:lumMod val="85000"/>
                  <a:lumOff val="15000"/>
                </a:schemeClr>
              </a:solidFill>
            </a:endParaRPr>
          </a:p>
          <a:p>
            <a:pPr>
              <a:buFont typeface="Courier New" panose="02070309020205020404" pitchFamily="49" charset="0"/>
              <a:buChar char="o"/>
            </a:pPr>
            <a:r>
              <a:rPr lang="en-GB" sz="2000" dirty="0">
                <a:solidFill>
                  <a:schemeClr val="tx1">
                    <a:lumMod val="85000"/>
                    <a:lumOff val="15000"/>
                  </a:schemeClr>
                </a:solidFill>
              </a:rPr>
              <a:t>To improve her health, Hana should make evidence-based diet changes such as:</a:t>
            </a:r>
          </a:p>
          <a:p>
            <a:pPr>
              <a:buFont typeface="Courier New" panose="02070309020205020404" pitchFamily="49" charset="0"/>
              <a:buChar char="o"/>
            </a:pPr>
            <a:r>
              <a:rPr lang="en-GB" sz="2000" dirty="0">
                <a:solidFill>
                  <a:schemeClr val="tx1">
                    <a:lumMod val="85000"/>
                    <a:lumOff val="15000"/>
                  </a:schemeClr>
                </a:solidFill>
              </a:rPr>
              <a:t> Reducing sugary drinks (NHS, 2023)</a:t>
            </a:r>
          </a:p>
          <a:p>
            <a:pPr>
              <a:buFont typeface="Courier New" panose="02070309020205020404" pitchFamily="49" charset="0"/>
              <a:buChar char="o"/>
            </a:pPr>
            <a:r>
              <a:rPr lang="en-GB" sz="2000" dirty="0">
                <a:solidFill>
                  <a:schemeClr val="tx1">
                    <a:lumMod val="85000"/>
                    <a:lumOff val="15000"/>
                  </a:schemeClr>
                </a:solidFill>
              </a:rPr>
              <a:t> Eating more vegetables and whole foods</a:t>
            </a:r>
          </a:p>
          <a:p>
            <a:pPr>
              <a:buFont typeface="Courier New" panose="02070309020205020404" pitchFamily="49" charset="0"/>
              <a:buChar char="o"/>
            </a:pPr>
            <a:r>
              <a:rPr lang="en-GB" sz="2000" dirty="0">
                <a:solidFill>
                  <a:schemeClr val="tx1">
                    <a:lumMod val="85000"/>
                    <a:lumOff val="15000"/>
                  </a:schemeClr>
                </a:solidFill>
              </a:rPr>
              <a:t> Choosing complex carbohydrates</a:t>
            </a:r>
          </a:p>
          <a:p>
            <a:pPr>
              <a:buFont typeface="Courier New" panose="02070309020205020404" pitchFamily="49" charset="0"/>
              <a:buChar char="o"/>
            </a:pPr>
            <a:r>
              <a:rPr lang="en-GB" sz="2000" dirty="0">
                <a:solidFill>
                  <a:schemeClr val="tx1">
                    <a:lumMod val="85000"/>
                    <a:lumOff val="15000"/>
                  </a:schemeClr>
                </a:solidFill>
              </a:rPr>
              <a:t> Reducing fried and processed foods</a:t>
            </a:r>
          </a:p>
          <a:p>
            <a:pPr>
              <a:buFont typeface="Courier New" panose="02070309020205020404" pitchFamily="49" charset="0"/>
              <a:buChar char="o"/>
            </a:pPr>
            <a:r>
              <a:rPr lang="en-GB" sz="2000" dirty="0">
                <a:solidFill>
                  <a:schemeClr val="tx1">
                    <a:lumMod val="85000"/>
                    <a:lumOff val="15000"/>
                  </a:schemeClr>
                </a:solidFill>
              </a:rPr>
              <a:t>These changes help lower blood sugar and support weight loss.</a:t>
            </a:r>
          </a:p>
        </p:txBody>
      </p:sp>
      <p:pic>
        <p:nvPicPr>
          <p:cNvPr id="4" name="Picture 3" descr="A close-up of a pizza&#10;&#10;AI-generated content may be incorrect.">
            <a:extLst>
              <a:ext uri="{FF2B5EF4-FFF2-40B4-BE49-F238E27FC236}">
                <a16:creationId xmlns:a16="http://schemas.microsoft.com/office/drawing/2014/main" id="{E09EA2DA-24D4-389A-F6B9-4D39EA19F078}"/>
              </a:ext>
            </a:extLst>
          </p:cNvPr>
          <p:cNvPicPr>
            <a:picLocks noChangeAspect="1"/>
          </p:cNvPicPr>
          <p:nvPr/>
        </p:nvPicPr>
        <p:blipFill>
          <a:blip r:embed="rId5"/>
          <a:stretch>
            <a:fillRect/>
          </a:stretch>
        </p:blipFill>
        <p:spPr>
          <a:xfrm>
            <a:off x="5652120" y="2265279"/>
            <a:ext cx="3491880" cy="3499419"/>
          </a:xfrm>
          <a:prstGeom prst="rect">
            <a:avLst/>
          </a:prstGeom>
          <a:ln>
            <a:noFill/>
          </a:ln>
          <a:effectLst>
            <a:softEdge rad="112500"/>
          </a:effectLst>
        </p:spPr>
      </p:pic>
      <p:sp>
        <p:nvSpPr>
          <p:cNvPr id="6" name="TextBox 5">
            <a:extLst>
              <a:ext uri="{FF2B5EF4-FFF2-40B4-BE49-F238E27FC236}">
                <a16:creationId xmlns:a16="http://schemas.microsoft.com/office/drawing/2014/main" id="{0470F678-8D3D-97BC-FE63-391861C8A999}"/>
              </a:ext>
            </a:extLst>
          </p:cNvPr>
          <p:cNvSpPr txBox="1"/>
          <p:nvPr/>
        </p:nvSpPr>
        <p:spPr>
          <a:xfrm>
            <a:off x="5924275" y="5997646"/>
            <a:ext cx="3222104" cy="369332"/>
          </a:xfrm>
          <a:prstGeom prst="rect">
            <a:avLst/>
          </a:prstGeom>
          <a:noFill/>
        </p:spPr>
        <p:txBody>
          <a:bodyPr wrap="square">
            <a:spAutoFit/>
          </a:bodyPr>
          <a:lstStyle/>
          <a:p>
            <a:r>
              <a:rPr lang="en-GB" sz="1800" dirty="0"/>
              <a:t>Source: the Eatwell guide ,NHS</a:t>
            </a:r>
          </a:p>
        </p:txBody>
      </p:sp>
      <p:pic>
        <p:nvPicPr>
          <p:cNvPr id="9" name="Audio 8">
            <a:hlinkClick r:id="" action="ppaction://media"/>
            <a:extLst>
              <a:ext uri="{FF2B5EF4-FFF2-40B4-BE49-F238E27FC236}">
                <a16:creationId xmlns:a16="http://schemas.microsoft.com/office/drawing/2014/main" id="{3F20E6A0-6846-9287-4E86-AE21AC88658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53386434"/>
      </p:ext>
    </p:extLst>
  </p:cSld>
  <p:clrMapOvr>
    <a:masterClrMapping/>
  </p:clrMapOvr>
  <mc:AlternateContent xmlns:mc="http://schemas.openxmlformats.org/markup-compatibility/2006">
    <mc:Choice xmlns:p14="http://schemas.microsoft.com/office/powerpoint/2010/main" Requires="p14">
      <p:transition spd="slow" p14:dur="2000" advTm="53951"/>
    </mc:Choice>
    <mc:Fallback>
      <p:transition spd="slow" advTm="53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F8B68-6088-C2F4-FE46-71BD6B02E382}"/>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F76128BA-C6EA-AAED-3465-5F0E43059592}"/>
              </a:ext>
            </a:extLst>
          </p:cNvPr>
          <p:cNvSpPr>
            <a:spLocks noGrp="1"/>
          </p:cNvSpPr>
          <p:nvPr>
            <p:ph type="subTitle" idx="1"/>
          </p:nvPr>
        </p:nvSpPr>
        <p:spPr>
          <a:xfrm>
            <a:off x="549275" y="1340768"/>
            <a:ext cx="8050709" cy="720080"/>
          </a:xfrm>
        </p:spPr>
        <p:txBody>
          <a:bodyPr>
            <a:normAutofit/>
          </a:bodyPr>
          <a:lstStyle/>
          <a:p>
            <a:pPr algn="l"/>
            <a:r>
              <a:rPr lang="en-GB" sz="2800" b="1" dirty="0">
                <a:solidFill>
                  <a:schemeClr val="tx1">
                    <a:lumMod val="95000"/>
                    <a:lumOff val="5000"/>
                  </a:schemeClr>
                </a:solidFill>
              </a:rPr>
              <a:t>Recommendation(Exercise &amp; Monitoring)</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442F51EC-795E-D88E-DC69-C9C781A21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12</a:t>
            </a:fld>
            <a:endParaRPr lang="en-GB" altLang="en-US" sz="1200" dirty="0">
              <a:solidFill>
                <a:srgbClr val="898989"/>
              </a:solidFill>
            </a:endParaRPr>
          </a:p>
        </p:txBody>
      </p:sp>
      <p:sp>
        <p:nvSpPr>
          <p:cNvPr id="3" name="TextBox 2">
            <a:extLst>
              <a:ext uri="{FF2B5EF4-FFF2-40B4-BE49-F238E27FC236}">
                <a16:creationId xmlns:a16="http://schemas.microsoft.com/office/drawing/2014/main" id="{B6D72767-3BB2-A9B9-ADC5-8417941F7754}"/>
              </a:ext>
            </a:extLst>
          </p:cNvPr>
          <p:cNvSpPr txBox="1"/>
          <p:nvPr/>
        </p:nvSpPr>
        <p:spPr>
          <a:xfrm>
            <a:off x="1115616" y="2420888"/>
            <a:ext cx="6624736" cy="2246769"/>
          </a:xfrm>
          <a:prstGeom prst="rect">
            <a:avLst/>
          </a:prstGeom>
          <a:noFill/>
        </p:spPr>
        <p:txBody>
          <a:bodyPr wrap="square">
            <a:spAutoFit/>
          </a:bodyPr>
          <a:lstStyle/>
          <a:p>
            <a:pPr marL="342900" indent="-342900">
              <a:buFont typeface="Courier New" panose="02070309020205020404" pitchFamily="49" charset="0"/>
              <a:buChar char="o"/>
            </a:pPr>
            <a:r>
              <a:rPr lang="en-GB" sz="2000" dirty="0"/>
              <a:t>Aim for 150 minutes of physical activity per week (WHO, 2021).</a:t>
            </a:r>
          </a:p>
          <a:p>
            <a:pPr marL="342900" indent="-342900">
              <a:buFont typeface="Courier New" panose="02070309020205020404" pitchFamily="49" charset="0"/>
              <a:buChar char="o"/>
            </a:pPr>
            <a:r>
              <a:rPr lang="en-GB" sz="2000" dirty="0"/>
              <a:t>Include walking, swimming, or cycling.</a:t>
            </a:r>
          </a:p>
          <a:p>
            <a:pPr marL="342900" indent="-342900">
              <a:buFont typeface="Courier New" panose="02070309020205020404" pitchFamily="49" charset="0"/>
              <a:buChar char="o"/>
            </a:pPr>
            <a:r>
              <a:rPr lang="en-GB" sz="2000" dirty="0"/>
              <a:t>Check blood sugar once or twice daily (NHS, 2023).</a:t>
            </a:r>
          </a:p>
          <a:p>
            <a:pPr marL="342900" indent="-342900">
              <a:buFont typeface="Courier New" panose="02070309020205020404" pitchFamily="49" charset="0"/>
              <a:buChar char="o"/>
            </a:pPr>
            <a:r>
              <a:rPr lang="en-GB" sz="2000" dirty="0"/>
              <a:t>Take metformin regularly, as prescribed.</a:t>
            </a:r>
          </a:p>
          <a:p>
            <a:pPr marL="342900" indent="-342900">
              <a:buFont typeface="Courier New" panose="02070309020205020404" pitchFamily="49" charset="0"/>
              <a:buChar char="o"/>
            </a:pPr>
            <a:r>
              <a:rPr lang="en-GB" sz="2000" dirty="0"/>
              <a:t>Regular monitoring helps prevent complications and shows how well treatment is working.</a:t>
            </a:r>
          </a:p>
        </p:txBody>
      </p:sp>
      <p:pic>
        <p:nvPicPr>
          <p:cNvPr id="7" name="Audio 6">
            <a:hlinkClick r:id="" action="ppaction://media"/>
            <a:extLst>
              <a:ext uri="{FF2B5EF4-FFF2-40B4-BE49-F238E27FC236}">
                <a16:creationId xmlns:a16="http://schemas.microsoft.com/office/drawing/2014/main" id="{99C64B56-819A-015C-7395-C2A47665C35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973940256"/>
      </p:ext>
    </p:extLst>
  </p:cSld>
  <p:clrMapOvr>
    <a:masterClrMapping/>
  </p:clrMapOvr>
  <mc:AlternateContent xmlns:mc="http://schemas.openxmlformats.org/markup-compatibility/2006">
    <mc:Choice xmlns:p14="http://schemas.microsoft.com/office/powerpoint/2010/main" Requires="p14">
      <p:transition spd="slow" p14:dur="2000" advTm="82948"/>
    </mc:Choice>
    <mc:Fallback>
      <p:transition spd="slow" advTm="82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AC9D9-C1B3-0A09-E075-946774C79DCE}"/>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89C2A7E9-496B-2584-88CB-61C5857824FF}"/>
              </a:ext>
            </a:extLst>
          </p:cNvPr>
          <p:cNvSpPr>
            <a:spLocks noGrp="1"/>
          </p:cNvSpPr>
          <p:nvPr>
            <p:ph type="subTitle" idx="1"/>
          </p:nvPr>
        </p:nvSpPr>
        <p:spPr>
          <a:xfrm>
            <a:off x="549276" y="1340768"/>
            <a:ext cx="7336234" cy="792088"/>
          </a:xfrm>
        </p:spPr>
        <p:txBody>
          <a:bodyPr>
            <a:normAutofit/>
          </a:bodyPr>
          <a:lstStyle/>
          <a:p>
            <a:pPr algn="l"/>
            <a:r>
              <a:rPr lang="en-GB" sz="2400" b="1" dirty="0">
                <a:solidFill>
                  <a:schemeClr val="tx1">
                    <a:lumMod val="95000"/>
                    <a:lumOff val="5000"/>
                  </a:schemeClr>
                </a:solidFill>
              </a:rPr>
              <a:t>Recommendation(self management &amp; support )</a:t>
            </a:r>
            <a:endParaRPr lang="en-GB" altLang="en-US" sz="24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3A90D3D1-8A3D-8310-6676-E689A7C58EC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13</a:t>
            </a:fld>
            <a:endParaRPr lang="en-GB" altLang="en-US" sz="1200" dirty="0">
              <a:solidFill>
                <a:srgbClr val="898989"/>
              </a:solidFill>
            </a:endParaRPr>
          </a:p>
        </p:txBody>
      </p:sp>
      <p:sp>
        <p:nvSpPr>
          <p:cNvPr id="3" name="TextBox 2">
            <a:extLst>
              <a:ext uri="{FF2B5EF4-FFF2-40B4-BE49-F238E27FC236}">
                <a16:creationId xmlns:a16="http://schemas.microsoft.com/office/drawing/2014/main" id="{6B5F13E2-D1A4-44A4-4FD5-2F2ADC1F7921}"/>
              </a:ext>
            </a:extLst>
          </p:cNvPr>
          <p:cNvSpPr txBox="1"/>
          <p:nvPr/>
        </p:nvSpPr>
        <p:spPr>
          <a:xfrm>
            <a:off x="560573" y="2276872"/>
            <a:ext cx="4572000" cy="3477875"/>
          </a:xfrm>
          <a:prstGeom prst="rect">
            <a:avLst/>
          </a:prstGeom>
          <a:noFill/>
        </p:spPr>
        <p:txBody>
          <a:bodyPr wrap="square">
            <a:spAutoFit/>
          </a:bodyPr>
          <a:lstStyle/>
          <a:p>
            <a:r>
              <a:rPr lang="en-GB" sz="2000" dirty="0"/>
              <a:t>Hana should also be supported to deal with her own health.</a:t>
            </a:r>
          </a:p>
          <a:p>
            <a:r>
              <a:rPr lang="en-GB" sz="2000" dirty="0"/>
              <a:t>She can monitor her sugar, medication, food, and steps using smartphone applications. Stress management activities, such as breathing exercises, yoga, and hobbies, can help manage sugar levels effectively (Diabetes UK ,2023).</a:t>
            </a:r>
          </a:p>
          <a:p>
            <a:r>
              <a:rPr lang="en-GB" sz="2000" dirty="0"/>
              <a:t>A diabetes education programme would enable her to manage her life with diabetes.</a:t>
            </a:r>
          </a:p>
        </p:txBody>
      </p:sp>
      <p:pic>
        <p:nvPicPr>
          <p:cNvPr id="4" name="Picture 3" descr="A person's hands holding a smart watch&#10;&#10;AI-generated content may be incorrect.">
            <a:extLst>
              <a:ext uri="{FF2B5EF4-FFF2-40B4-BE49-F238E27FC236}">
                <a16:creationId xmlns:a16="http://schemas.microsoft.com/office/drawing/2014/main" id="{517E432F-02EB-C54A-0CD3-E7CD3583808F}"/>
              </a:ext>
            </a:extLst>
          </p:cNvPr>
          <p:cNvPicPr>
            <a:picLocks noChangeAspect="1"/>
          </p:cNvPicPr>
          <p:nvPr/>
        </p:nvPicPr>
        <p:blipFill>
          <a:blip r:embed="rId5"/>
          <a:stretch>
            <a:fillRect/>
          </a:stretch>
        </p:blipFill>
        <p:spPr>
          <a:xfrm>
            <a:off x="5436096" y="2597825"/>
            <a:ext cx="3295603" cy="2670464"/>
          </a:xfrm>
          <a:prstGeom prst="rect">
            <a:avLst/>
          </a:prstGeom>
          <a:ln>
            <a:noFill/>
          </a:ln>
          <a:effectLst>
            <a:softEdge rad="112500"/>
          </a:effectLst>
        </p:spPr>
      </p:pic>
      <p:sp>
        <p:nvSpPr>
          <p:cNvPr id="6" name="TextBox 5">
            <a:extLst>
              <a:ext uri="{FF2B5EF4-FFF2-40B4-BE49-F238E27FC236}">
                <a16:creationId xmlns:a16="http://schemas.microsoft.com/office/drawing/2014/main" id="{008FC360-17B4-A577-84FD-0BE6AF5AE43E}"/>
              </a:ext>
            </a:extLst>
          </p:cNvPr>
          <p:cNvSpPr txBox="1"/>
          <p:nvPr/>
        </p:nvSpPr>
        <p:spPr>
          <a:xfrm>
            <a:off x="6308725" y="5973486"/>
            <a:ext cx="2835275" cy="369332"/>
          </a:xfrm>
          <a:prstGeom prst="rect">
            <a:avLst/>
          </a:prstGeom>
          <a:noFill/>
        </p:spPr>
        <p:txBody>
          <a:bodyPr wrap="square">
            <a:spAutoFit/>
          </a:bodyPr>
          <a:lstStyle/>
          <a:p>
            <a:r>
              <a:rPr lang="en-GB" sz="1800" dirty="0"/>
              <a:t>Source: Design Indaba</a:t>
            </a:r>
          </a:p>
        </p:txBody>
      </p:sp>
      <p:pic>
        <p:nvPicPr>
          <p:cNvPr id="9" name="Audio 8">
            <a:hlinkClick r:id="" action="ppaction://media"/>
            <a:extLst>
              <a:ext uri="{FF2B5EF4-FFF2-40B4-BE49-F238E27FC236}">
                <a16:creationId xmlns:a16="http://schemas.microsoft.com/office/drawing/2014/main" id="{1EE2E8D8-62CE-E216-0DF6-E1F82CC2388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116301927"/>
      </p:ext>
    </p:extLst>
  </p:cSld>
  <p:clrMapOvr>
    <a:masterClrMapping/>
  </p:clrMapOvr>
  <mc:AlternateContent xmlns:mc="http://schemas.openxmlformats.org/markup-compatibility/2006">
    <mc:Choice xmlns:p14="http://schemas.microsoft.com/office/powerpoint/2010/main" Requires="p14">
      <p:transition spd="slow" p14:dur="2000" advTm="43692"/>
    </mc:Choice>
    <mc:Fallback>
      <p:transition spd="slow" advTm="436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D0B96E-F665-2511-E7DA-462E89FC7314}"/>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4353DF3E-895B-303D-FE3A-D6783A4FB83F}"/>
              </a:ext>
            </a:extLst>
          </p:cNvPr>
          <p:cNvSpPr>
            <a:spLocks noGrp="1"/>
          </p:cNvSpPr>
          <p:nvPr>
            <p:ph type="subTitle" idx="1"/>
          </p:nvPr>
        </p:nvSpPr>
        <p:spPr>
          <a:xfrm>
            <a:off x="549275" y="1340768"/>
            <a:ext cx="8050709" cy="1584176"/>
          </a:xfrm>
        </p:spPr>
        <p:txBody>
          <a:bodyPr>
            <a:normAutofit/>
          </a:bodyPr>
          <a:lstStyle/>
          <a:p>
            <a:pPr algn="l"/>
            <a:r>
              <a:rPr lang="en-GB" sz="2800" b="1" dirty="0">
                <a:solidFill>
                  <a:schemeClr val="tx1">
                    <a:lumMod val="95000"/>
                    <a:lumOff val="5000"/>
                  </a:schemeClr>
                </a:solidFill>
              </a:rPr>
              <a:t>Additional care plan notes</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5264C8DF-CB2D-9442-13F1-FCD7C46661E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14</a:t>
            </a:fld>
            <a:endParaRPr lang="en-GB" altLang="en-US" sz="1200" dirty="0">
              <a:solidFill>
                <a:srgbClr val="898989"/>
              </a:solidFill>
            </a:endParaRPr>
          </a:p>
        </p:txBody>
      </p:sp>
      <p:sp>
        <p:nvSpPr>
          <p:cNvPr id="3" name="TextBox 2">
            <a:extLst>
              <a:ext uri="{FF2B5EF4-FFF2-40B4-BE49-F238E27FC236}">
                <a16:creationId xmlns:a16="http://schemas.microsoft.com/office/drawing/2014/main" id="{3BB6F980-32B6-3694-5743-EE3DDBC1864E}"/>
              </a:ext>
            </a:extLst>
          </p:cNvPr>
          <p:cNvSpPr txBox="1"/>
          <p:nvPr/>
        </p:nvSpPr>
        <p:spPr>
          <a:xfrm>
            <a:off x="1475657" y="2276872"/>
            <a:ext cx="6409852" cy="3293209"/>
          </a:xfrm>
          <a:prstGeom prst="rect">
            <a:avLst/>
          </a:prstGeom>
          <a:noFill/>
        </p:spPr>
        <p:txBody>
          <a:bodyPr wrap="square">
            <a:spAutoFit/>
          </a:bodyPr>
          <a:lstStyle/>
          <a:p>
            <a:pPr marL="0" indent="0">
              <a:buNone/>
            </a:pPr>
            <a:r>
              <a:rPr lang="en-GB" sz="1800" dirty="0"/>
              <a:t> </a:t>
            </a:r>
            <a:r>
              <a:rPr lang="en-GB" sz="2400" dirty="0"/>
              <a:t>Additional Information</a:t>
            </a:r>
          </a:p>
          <a:p>
            <a:pPr marL="0" indent="0">
              <a:buNone/>
            </a:pPr>
            <a:endParaRPr lang="en-GB" sz="2400" dirty="0"/>
          </a:p>
          <a:p>
            <a:pPr>
              <a:buFont typeface="Courier New" panose="02070309020205020404" pitchFamily="49" charset="0"/>
              <a:buChar char="o"/>
            </a:pPr>
            <a:r>
              <a:rPr lang="en-GB" sz="2000" dirty="0"/>
              <a:t>Encourage use of health apps for reminders.</a:t>
            </a:r>
          </a:p>
          <a:p>
            <a:pPr>
              <a:buFont typeface="Courier New" panose="02070309020205020404" pitchFamily="49" charset="0"/>
              <a:buChar char="o"/>
            </a:pPr>
            <a:r>
              <a:rPr lang="en-GB" sz="2000" dirty="0"/>
              <a:t>Arranging eye screening once a year.</a:t>
            </a:r>
          </a:p>
          <a:p>
            <a:pPr>
              <a:buFont typeface="Courier New" panose="02070309020205020404" pitchFamily="49" charset="0"/>
              <a:buChar char="o"/>
            </a:pPr>
            <a:r>
              <a:rPr lang="en-GB" sz="2000" dirty="0"/>
              <a:t>Schedule foot check ups.</a:t>
            </a:r>
          </a:p>
          <a:p>
            <a:pPr>
              <a:buFont typeface="Courier New" panose="02070309020205020404" pitchFamily="49" charset="0"/>
              <a:buChar char="o"/>
            </a:pPr>
            <a:r>
              <a:rPr lang="en-GB" sz="2000" dirty="0"/>
              <a:t> Introduce stress-management techniques (breathing, walking).</a:t>
            </a:r>
          </a:p>
          <a:p>
            <a:pPr>
              <a:buFont typeface="Courier New" panose="02070309020205020404" pitchFamily="49" charset="0"/>
              <a:buChar char="o"/>
            </a:pPr>
            <a:r>
              <a:rPr lang="en-GB" sz="2000" dirty="0"/>
              <a:t> Work with a dietitian for meal planning.</a:t>
            </a:r>
          </a:p>
          <a:p>
            <a:pPr>
              <a:buFont typeface="Courier New" panose="02070309020205020404" pitchFamily="49" charset="0"/>
              <a:buChar char="o"/>
            </a:pPr>
            <a:r>
              <a:rPr lang="en-GB" sz="2000" dirty="0"/>
              <a:t> Support group referral to improve motivation.</a:t>
            </a:r>
          </a:p>
          <a:p>
            <a:pPr>
              <a:buFont typeface="Courier New" panose="02070309020205020404" pitchFamily="49" charset="0"/>
              <a:buChar char="o"/>
            </a:pPr>
            <a:r>
              <a:rPr lang="en-GB" sz="2000" dirty="0"/>
              <a:t> Monitor blood pressure and cholesterol regularly.</a:t>
            </a:r>
          </a:p>
        </p:txBody>
      </p:sp>
      <p:pic>
        <p:nvPicPr>
          <p:cNvPr id="7" name="Audio 6">
            <a:hlinkClick r:id="" action="ppaction://media"/>
            <a:extLst>
              <a:ext uri="{FF2B5EF4-FFF2-40B4-BE49-F238E27FC236}">
                <a16:creationId xmlns:a16="http://schemas.microsoft.com/office/drawing/2014/main" id="{37D98296-8B8C-107B-426B-F5BF3C4D4BF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023134980"/>
      </p:ext>
    </p:extLst>
  </p:cSld>
  <p:clrMapOvr>
    <a:masterClrMapping/>
  </p:clrMapOvr>
  <mc:AlternateContent xmlns:mc="http://schemas.openxmlformats.org/markup-compatibility/2006">
    <mc:Choice xmlns:p14="http://schemas.microsoft.com/office/powerpoint/2010/main" Requires="p14">
      <p:transition spd="slow" p14:dur="2000" advTm="31091"/>
    </mc:Choice>
    <mc:Fallback>
      <p:transition spd="slow" advTm="31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1E7DB3-1D83-97E4-F2E7-C97DA4E5AC20}"/>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1F162340-7B1F-0EC3-35A7-FDC04FBA27A0}"/>
              </a:ext>
            </a:extLst>
          </p:cNvPr>
          <p:cNvSpPr>
            <a:spLocks noGrp="1"/>
          </p:cNvSpPr>
          <p:nvPr>
            <p:ph type="subTitle" idx="1"/>
          </p:nvPr>
        </p:nvSpPr>
        <p:spPr>
          <a:xfrm>
            <a:off x="2915816" y="1271855"/>
            <a:ext cx="2438549" cy="792088"/>
          </a:xfrm>
        </p:spPr>
        <p:txBody>
          <a:bodyPr>
            <a:normAutofit/>
          </a:bodyPr>
          <a:lstStyle/>
          <a:p>
            <a:pPr algn="l"/>
            <a:r>
              <a:rPr lang="en-GB" sz="2800" b="1" dirty="0">
                <a:solidFill>
                  <a:schemeClr val="tx1">
                    <a:lumMod val="95000"/>
                    <a:lumOff val="5000"/>
                  </a:schemeClr>
                </a:solidFill>
              </a:rPr>
              <a:t>Conclusion</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277D89B7-7F97-2BD0-787F-F0C04A333FD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15</a:t>
            </a:fld>
            <a:endParaRPr lang="en-GB" altLang="en-US" sz="1200" dirty="0">
              <a:solidFill>
                <a:srgbClr val="898989"/>
              </a:solidFill>
            </a:endParaRPr>
          </a:p>
        </p:txBody>
      </p:sp>
      <p:sp>
        <p:nvSpPr>
          <p:cNvPr id="3" name="TextBox 2">
            <a:extLst>
              <a:ext uri="{FF2B5EF4-FFF2-40B4-BE49-F238E27FC236}">
                <a16:creationId xmlns:a16="http://schemas.microsoft.com/office/drawing/2014/main" id="{ED892D30-1A89-2072-C4A8-7ADCB6BB3BAE}"/>
              </a:ext>
            </a:extLst>
          </p:cNvPr>
          <p:cNvSpPr txBox="1"/>
          <p:nvPr/>
        </p:nvSpPr>
        <p:spPr>
          <a:xfrm>
            <a:off x="1187624" y="2132856"/>
            <a:ext cx="6912768" cy="3477875"/>
          </a:xfrm>
          <a:prstGeom prst="rect">
            <a:avLst/>
          </a:prstGeom>
          <a:noFill/>
        </p:spPr>
        <p:txBody>
          <a:bodyPr wrap="square">
            <a:spAutoFit/>
          </a:bodyPr>
          <a:lstStyle/>
          <a:p>
            <a:pPr marL="0" indent="0">
              <a:buNone/>
            </a:pPr>
            <a:r>
              <a:rPr lang="en-GB" sz="2000" dirty="0"/>
              <a:t>In short, it can be said that Type 2 diabetes has a strong combination with Hana's lifestyle and family history. Therefore, she has several risk factors which may lead to serious health problems. (NICE,2022)</a:t>
            </a:r>
          </a:p>
          <a:p>
            <a:pPr marL="0" indent="0">
              <a:buNone/>
            </a:pPr>
            <a:r>
              <a:rPr lang="en-GB" sz="2000" dirty="0"/>
              <a:t>However, with the right support, healthier eating, regular exercise, day-to-day monitoring, and routine care provided by healthcare professionals, complications can be minimized, thereby improving her health.</a:t>
            </a:r>
          </a:p>
          <a:p>
            <a:pPr marL="0" indent="0">
              <a:buNone/>
            </a:pPr>
            <a:r>
              <a:rPr lang="en-GB" sz="2000" dirty="0"/>
              <a:t>She, therefore, needs a clear care plan which would be supportive enough to help her manage the condition and improve the quality of her life.</a:t>
            </a:r>
          </a:p>
        </p:txBody>
      </p:sp>
      <p:pic>
        <p:nvPicPr>
          <p:cNvPr id="7" name="Audio 6">
            <a:hlinkClick r:id="" action="ppaction://media"/>
            <a:extLst>
              <a:ext uri="{FF2B5EF4-FFF2-40B4-BE49-F238E27FC236}">
                <a16:creationId xmlns:a16="http://schemas.microsoft.com/office/drawing/2014/main" id="{F4D9897C-4478-D5FF-AA3F-7E419101B09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18660100"/>
      </p:ext>
    </p:extLst>
  </p:cSld>
  <p:clrMapOvr>
    <a:masterClrMapping/>
  </p:clrMapOvr>
  <mc:AlternateContent xmlns:mc="http://schemas.openxmlformats.org/markup-compatibility/2006">
    <mc:Choice xmlns:p14="http://schemas.microsoft.com/office/powerpoint/2010/main" Requires="p14">
      <p:transition spd="slow" p14:dur="2000" advTm="38384"/>
    </mc:Choice>
    <mc:Fallback>
      <p:transition spd="slow" advTm="38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1760" y="337744"/>
            <a:ext cx="3826768" cy="1308147"/>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50825" y="1196752"/>
            <a:ext cx="8435975" cy="4320481"/>
          </a:xfrm>
        </p:spPr>
        <p:txBody>
          <a:bodyPr>
            <a:normAutofit fontScale="85000" lnSpcReduction="20000"/>
          </a:bodyPr>
          <a:lstStyle/>
          <a:p>
            <a:pPr marL="0" indent="0">
              <a:buNone/>
            </a:pPr>
            <a:endParaRPr lang="en-GB" sz="1600" dirty="0">
              <a:solidFill>
                <a:schemeClr val="tx1">
                  <a:lumMod val="85000"/>
                  <a:lumOff val="15000"/>
                </a:schemeClr>
              </a:solidFill>
            </a:endParaRPr>
          </a:p>
          <a:p>
            <a:pPr marL="0" indent="0">
              <a:buNone/>
            </a:pPr>
            <a:r>
              <a:rPr lang="en-GB" sz="1600" dirty="0">
                <a:solidFill>
                  <a:schemeClr val="tx1">
                    <a:lumMod val="85000"/>
                    <a:lumOff val="15000"/>
                  </a:schemeClr>
                </a:solidFill>
              </a:rPr>
              <a:t> NHS (2023) Diabetes, </a:t>
            </a:r>
            <a:r>
              <a:rPr lang="en-GB" sz="1600" dirty="0">
                <a:solidFill>
                  <a:schemeClr val="tx1">
                    <a:lumMod val="85000"/>
                    <a:lumOff val="15000"/>
                  </a:schemeClr>
                </a:solidFill>
                <a:hlinkClick r:id="rId4"/>
              </a:rPr>
              <a:t>www.nhs.uk</a:t>
            </a:r>
            <a:r>
              <a:rPr lang="en-GB" sz="1600" dirty="0">
                <a:solidFill>
                  <a:schemeClr val="tx1">
                    <a:lumMod val="85000"/>
                    <a:lumOff val="15000"/>
                  </a:schemeClr>
                </a:solidFill>
              </a:rPr>
              <a:t>. </a:t>
            </a:r>
          </a:p>
          <a:p>
            <a:pPr marL="0" indent="0">
              <a:buNone/>
            </a:pPr>
            <a:r>
              <a:rPr lang="en-GB" sz="1600" dirty="0">
                <a:solidFill>
                  <a:schemeClr val="tx1">
                    <a:lumMod val="85000"/>
                    <a:lumOff val="15000"/>
                  </a:schemeClr>
                </a:solidFill>
              </a:rPr>
              <a:t> Thomas, M.C. et al. (2015) ‘Diabetic kidney disease’, Nature Reviews Disease Primers, 1(1).</a:t>
            </a:r>
          </a:p>
          <a:p>
            <a:pPr marL="0" indent="0">
              <a:buNone/>
            </a:pPr>
            <a:r>
              <a:rPr lang="en-GB" sz="1600" dirty="0">
                <a:solidFill>
                  <a:schemeClr val="tx1">
                    <a:lumMod val="85000"/>
                    <a:lumOff val="15000"/>
                  </a:schemeClr>
                </a:solidFill>
              </a:rPr>
              <a:t> World Health Organization (2021) Physical Activity Guidelines, </a:t>
            </a:r>
            <a:r>
              <a:rPr lang="en-GB" sz="1600" dirty="0">
                <a:solidFill>
                  <a:schemeClr val="tx1">
                    <a:lumMod val="85000"/>
                    <a:lumOff val="15000"/>
                  </a:schemeClr>
                </a:solidFill>
                <a:hlinkClick r:id="rId5"/>
              </a:rPr>
              <a:t>www.who.int</a:t>
            </a:r>
            <a:r>
              <a:rPr lang="en-GB" sz="1600" dirty="0">
                <a:solidFill>
                  <a:schemeClr val="tx1">
                    <a:lumMod val="85000"/>
                    <a:lumOff val="15000"/>
                  </a:schemeClr>
                </a:solidFill>
              </a:rPr>
              <a:t>. </a:t>
            </a:r>
          </a:p>
          <a:p>
            <a:pPr marL="0" indent="0">
              <a:buNone/>
            </a:pPr>
            <a:r>
              <a:rPr lang="en-GB" sz="1600" dirty="0">
                <a:solidFill>
                  <a:schemeClr val="tx1">
                    <a:lumMod val="85000"/>
                    <a:lumOff val="15000"/>
                  </a:schemeClr>
                </a:solidFill>
              </a:rPr>
              <a:t> NHS (2023) Type 2 diabetes. Available at: </a:t>
            </a:r>
            <a:r>
              <a:rPr lang="en-GB" sz="1600" dirty="0">
                <a:solidFill>
                  <a:schemeClr val="tx1">
                    <a:lumMod val="85000"/>
                    <a:lumOff val="15000"/>
                  </a:schemeClr>
                </a:solidFill>
                <a:hlinkClick r:id="rId6"/>
              </a:rPr>
              <a:t>https://www.nhs.uk/conditions/type-2-diabetes/</a:t>
            </a:r>
            <a:r>
              <a:rPr lang="en-GB" sz="1600" dirty="0">
                <a:solidFill>
                  <a:schemeClr val="tx1">
                    <a:lumMod val="85000"/>
                    <a:lumOff val="15000"/>
                  </a:schemeClr>
                </a:solidFill>
              </a:rPr>
              <a:t> United Kingdom</a:t>
            </a:r>
          </a:p>
          <a:p>
            <a:pPr marL="0" indent="0">
              <a:buNone/>
            </a:pPr>
            <a:r>
              <a:rPr lang="en-GB" sz="1600" dirty="0">
                <a:solidFill>
                  <a:schemeClr val="tx1">
                    <a:lumMod val="85000"/>
                    <a:lumOff val="15000"/>
                  </a:schemeClr>
                </a:solidFill>
              </a:rPr>
              <a:t>National Institute for Health and Care Excellence (NICE) (2022) Type 2 diabetes in adults: management. Available at: </a:t>
            </a:r>
            <a:r>
              <a:rPr lang="en-GB" sz="1600" dirty="0">
                <a:solidFill>
                  <a:schemeClr val="tx1">
                    <a:lumMod val="85000"/>
                    <a:lumOff val="15000"/>
                  </a:schemeClr>
                </a:solidFill>
                <a:hlinkClick r:id="rId7"/>
              </a:rPr>
              <a:t>https://www.nice.org.uk/guidance/ng28</a:t>
            </a:r>
            <a:endParaRPr lang="en-GB" sz="1600" dirty="0">
              <a:solidFill>
                <a:schemeClr val="tx1">
                  <a:lumMod val="85000"/>
                  <a:lumOff val="15000"/>
                </a:schemeClr>
              </a:solidFill>
            </a:endParaRPr>
          </a:p>
          <a:p>
            <a:pPr marL="0" indent="0">
              <a:buNone/>
            </a:pPr>
            <a:r>
              <a:rPr lang="en-GB" sz="1600" dirty="0">
                <a:solidFill>
                  <a:schemeClr val="tx1">
                    <a:lumMod val="85000"/>
                    <a:lumOff val="15000"/>
                  </a:schemeClr>
                </a:solidFill>
              </a:rPr>
              <a:t>National Institute for Health and Care Excellence (NICE) (2021) Diabetic foot problems: prevention and management (NG19).Available at: </a:t>
            </a:r>
            <a:r>
              <a:rPr lang="en-GB" sz="1600" dirty="0">
                <a:solidFill>
                  <a:schemeClr val="tx1">
                    <a:lumMod val="85000"/>
                    <a:lumOff val="15000"/>
                  </a:schemeClr>
                </a:solidFill>
                <a:hlinkClick r:id="rId8"/>
              </a:rPr>
              <a:t>https://www.nice.org.uk/guidance/ng19</a:t>
            </a:r>
            <a:r>
              <a:rPr lang="en-GB" sz="1600" dirty="0">
                <a:solidFill>
                  <a:schemeClr val="tx1">
                    <a:lumMod val="85000"/>
                    <a:lumOff val="15000"/>
                  </a:schemeClr>
                </a:solidFill>
              </a:rPr>
              <a:t> </a:t>
            </a:r>
          </a:p>
          <a:p>
            <a:pPr marL="0" indent="0">
              <a:buNone/>
            </a:pPr>
            <a:r>
              <a:rPr lang="en-GB" sz="1600" dirty="0">
                <a:solidFill>
                  <a:schemeClr val="tx1">
                    <a:lumMod val="85000"/>
                    <a:lumOff val="15000"/>
                  </a:schemeClr>
                </a:solidFill>
              </a:rPr>
              <a:t>National Institute for Health and Care Excellence (NICE) (2022) Type 2 diabetes in adults: management (NG28).Available at: </a:t>
            </a:r>
            <a:r>
              <a:rPr lang="en-GB" sz="1600" dirty="0">
                <a:solidFill>
                  <a:schemeClr val="tx1">
                    <a:lumMod val="85000"/>
                    <a:lumOff val="15000"/>
                  </a:schemeClr>
                </a:solidFill>
                <a:hlinkClick r:id="rId7"/>
              </a:rPr>
              <a:t>https://www.nice.org.uk/guidance/ng28</a:t>
            </a:r>
            <a:r>
              <a:rPr lang="en-GB" sz="1600" dirty="0">
                <a:solidFill>
                  <a:schemeClr val="tx1">
                    <a:lumMod val="85000"/>
                    <a:lumOff val="15000"/>
                  </a:schemeClr>
                </a:solidFill>
              </a:rPr>
              <a:t> </a:t>
            </a:r>
          </a:p>
          <a:p>
            <a:pPr marL="0" indent="0">
              <a:buNone/>
            </a:pPr>
            <a:r>
              <a:rPr lang="en-GB" sz="1600" dirty="0">
                <a:solidFill>
                  <a:schemeClr val="tx1">
                    <a:lumMod val="85000"/>
                    <a:lumOff val="15000"/>
                  </a:schemeClr>
                </a:solidFill>
              </a:rPr>
              <a:t>Diabetes UK (2023) Managing diabetes. Available at: </a:t>
            </a:r>
            <a:r>
              <a:rPr lang="en-GB" sz="1600" dirty="0">
                <a:solidFill>
                  <a:schemeClr val="tx1">
                    <a:lumMod val="85000"/>
                    <a:lumOff val="15000"/>
                  </a:schemeClr>
                </a:solidFill>
                <a:hlinkClick r:id="rId9"/>
              </a:rPr>
              <a:t>https://www.diabetes.org.uk/guide-to-diabetes/managing-your-diabetes</a:t>
            </a:r>
            <a:endParaRPr lang="en-GB" sz="1600" dirty="0">
              <a:solidFill>
                <a:schemeClr val="tx1">
                  <a:lumMod val="85000"/>
                  <a:lumOff val="15000"/>
                </a:schemeClr>
              </a:solidFill>
            </a:endParaRPr>
          </a:p>
          <a:p>
            <a:pPr marL="0" indent="0">
              <a:buNone/>
            </a:pPr>
            <a:endParaRPr lang="en-GB" sz="1600" dirty="0">
              <a:solidFill>
                <a:schemeClr val="tx1">
                  <a:lumMod val="85000"/>
                  <a:lumOff val="15000"/>
                </a:schemeClr>
              </a:solidFill>
            </a:endParaRPr>
          </a:p>
        </p:txBody>
      </p:sp>
      <p:sp>
        <p:nvSpPr>
          <p:cNvPr id="5" name="Slide Number Placeholder 4"/>
          <p:cNvSpPr>
            <a:spLocks noGrp="1"/>
          </p:cNvSpPr>
          <p:nvPr>
            <p:ph type="sldNum" sz="quarter" idx="12"/>
          </p:nvPr>
        </p:nvSpPr>
        <p:spPr/>
        <p:txBody>
          <a:bodyPr/>
          <a:lstStyle/>
          <a:p>
            <a:pPr>
              <a:defRPr/>
            </a:pPr>
            <a:endParaRPr lang="en-GB" altLang="en-US" dirty="0"/>
          </a:p>
        </p:txBody>
      </p:sp>
      <p:pic>
        <p:nvPicPr>
          <p:cNvPr id="9" name="Audio 8">
            <a:hlinkClick r:id="" action="ppaction://media"/>
            <a:extLst>
              <a:ext uri="{FF2B5EF4-FFF2-40B4-BE49-F238E27FC236}">
                <a16:creationId xmlns:a16="http://schemas.microsoft.com/office/drawing/2014/main" id="{C6DF1083-0AD8-809A-CBD8-7C9EDCD6B54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6434"/>
    </mc:Choice>
    <mc:Fallback>
      <p:transition spd="slow" advTm="6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608</TotalTime>
  <Words>1866</Words>
  <Application>Microsoft Office PowerPoint</Application>
  <PresentationFormat>On-screen Show (4:3)</PresentationFormat>
  <Paragraphs>165</Paragraphs>
  <Slides>16</Slides>
  <Notes>15</Notes>
  <HiddenSlides>0</HiddenSlides>
  <MMClips>16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Courier New</vt:lpstr>
      <vt:lpstr>Tw Cen MT</vt:lpstr>
      <vt:lpstr>Verdana</vt:lpstr>
      <vt:lpstr>Wingdings</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tsion teferi</cp:lastModifiedBy>
  <cp:revision>226</cp:revision>
  <cp:lastPrinted>2018-07-09T15:27:01Z</cp:lastPrinted>
  <dcterms:created xsi:type="dcterms:W3CDTF">2002-10-07T19:43:58Z</dcterms:created>
  <dcterms:modified xsi:type="dcterms:W3CDTF">2025-12-18T20:54:09Z</dcterms:modified>
</cp:coreProperties>
</file>