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0" r:id="rId4"/>
    <p:sldId id="263" r:id="rId5"/>
    <p:sldId id="257" r:id="rId6"/>
    <p:sldId id="258" r:id="rId7"/>
    <p:sldId id="259" r:id="rId8"/>
    <p:sldId id="262" r:id="rId9"/>
    <p:sldId id="261" r:id="rId10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25637DC-B75C-F9D6-E008-35CBA1AE2A2F}" v="332" dt="2026-02-27T20:08:13.301"/>
    <p1510:client id="{72865BCD-035E-8F34-A668-68311692A15A}" v="610" dt="2026-02-26T20:16:36.4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am Rabbani (2425710)" userId="S::2425710@student.uwtsd.ac.uk::ea0972be-d5f8-4adf-b4db-1c2f5c17f8d6" providerId="AD" clId="Web-{125637DC-B75C-F9D6-E008-35CBA1AE2A2F}"/>
    <pc:docChg chg="addSld modSld sldOrd">
      <pc:chgData name="Anam Rabbani (2425710)" userId="S::2425710@student.uwtsd.ac.uk::ea0972be-d5f8-4adf-b4db-1c2f5c17f8d6" providerId="AD" clId="Web-{125637DC-B75C-F9D6-E008-35CBA1AE2A2F}" dt="2026-02-27T20:08:13.301" v="330"/>
      <pc:docMkLst>
        <pc:docMk/>
      </pc:docMkLst>
      <pc:sldChg chg="modSp">
        <pc:chgData name="Anam Rabbani (2425710)" userId="S::2425710@student.uwtsd.ac.uk::ea0972be-d5f8-4adf-b4db-1c2f5c17f8d6" providerId="AD" clId="Web-{125637DC-B75C-F9D6-E008-35CBA1AE2A2F}" dt="2026-02-27T20:00:38.366" v="318" actId="20577"/>
        <pc:sldMkLst>
          <pc:docMk/>
          <pc:sldMk cId="1632566465" sldId="257"/>
        </pc:sldMkLst>
        <pc:spChg chg="mod">
          <ac:chgData name="Anam Rabbani (2425710)" userId="S::2425710@student.uwtsd.ac.uk::ea0972be-d5f8-4adf-b4db-1c2f5c17f8d6" providerId="AD" clId="Web-{125637DC-B75C-F9D6-E008-35CBA1AE2A2F}" dt="2026-02-27T20:00:05.913" v="315" actId="1076"/>
          <ac:spMkLst>
            <pc:docMk/>
            <pc:sldMk cId="1632566465" sldId="257"/>
            <ac:spMk id="2" creationId="{4F5FEF9D-2664-EDCE-3192-2FD4843822DA}"/>
          </ac:spMkLst>
        </pc:spChg>
        <pc:spChg chg="mod">
          <ac:chgData name="Anam Rabbani (2425710)" userId="S::2425710@student.uwtsd.ac.uk::ea0972be-d5f8-4adf-b4db-1c2f5c17f8d6" providerId="AD" clId="Web-{125637DC-B75C-F9D6-E008-35CBA1AE2A2F}" dt="2026-02-27T20:00:38.366" v="318" actId="20577"/>
          <ac:spMkLst>
            <pc:docMk/>
            <pc:sldMk cId="1632566465" sldId="257"/>
            <ac:spMk id="3" creationId="{D4467C80-EEF2-2F8A-9756-C22A5797A16A}"/>
          </ac:spMkLst>
        </pc:spChg>
      </pc:sldChg>
      <pc:sldChg chg="ord">
        <pc:chgData name="Anam Rabbani (2425710)" userId="S::2425710@student.uwtsd.ac.uk::ea0972be-d5f8-4adf-b4db-1c2f5c17f8d6" providerId="AD" clId="Web-{125637DC-B75C-F9D6-E008-35CBA1AE2A2F}" dt="2026-02-27T19:57:28.004" v="313"/>
        <pc:sldMkLst>
          <pc:docMk/>
          <pc:sldMk cId="3064355309" sldId="260"/>
        </pc:sldMkLst>
      </pc:sldChg>
      <pc:sldChg chg="addSp delSp modSp mod setBg">
        <pc:chgData name="Anam Rabbani (2425710)" userId="S::2425710@student.uwtsd.ac.uk::ea0972be-d5f8-4adf-b4db-1c2f5c17f8d6" providerId="AD" clId="Web-{125637DC-B75C-F9D6-E008-35CBA1AE2A2F}" dt="2026-02-27T20:02:22.946" v="321"/>
        <pc:sldMkLst>
          <pc:docMk/>
          <pc:sldMk cId="3578275613" sldId="263"/>
        </pc:sldMkLst>
        <pc:spChg chg="mod">
          <ac:chgData name="Anam Rabbani (2425710)" userId="S::2425710@student.uwtsd.ac.uk::ea0972be-d5f8-4adf-b4db-1c2f5c17f8d6" providerId="AD" clId="Web-{125637DC-B75C-F9D6-E008-35CBA1AE2A2F}" dt="2026-02-27T20:00:50.851" v="319" actId="1076"/>
          <ac:spMkLst>
            <pc:docMk/>
            <pc:sldMk cId="3578275613" sldId="263"/>
            <ac:spMk id="2" creationId="{DA604E5A-CFB9-2386-AF68-8D1A6AAD7A73}"/>
          </ac:spMkLst>
        </pc:spChg>
        <pc:spChg chg="mod">
          <ac:chgData name="Anam Rabbani (2425710)" userId="S::2425710@student.uwtsd.ac.uk::ea0972be-d5f8-4adf-b4db-1c2f5c17f8d6" providerId="AD" clId="Web-{125637DC-B75C-F9D6-E008-35CBA1AE2A2F}" dt="2026-02-27T19:56:55.645" v="311" actId="20577"/>
          <ac:spMkLst>
            <pc:docMk/>
            <pc:sldMk cId="3578275613" sldId="263"/>
            <ac:spMk id="3" creationId="{0CCBCE1D-594B-2EB6-CC23-FCB5C43F8C88}"/>
          </ac:spMkLst>
        </pc:spChg>
        <pc:spChg chg="add">
          <ac:chgData name="Anam Rabbani (2425710)" userId="S::2425710@student.uwtsd.ac.uk::ea0972be-d5f8-4adf-b4db-1c2f5c17f8d6" providerId="AD" clId="Web-{125637DC-B75C-F9D6-E008-35CBA1AE2A2F}" dt="2026-02-27T19:53:29.581" v="218"/>
          <ac:spMkLst>
            <pc:docMk/>
            <pc:sldMk cId="3578275613" sldId="263"/>
            <ac:spMk id="8" creationId="{815925C2-A704-4D47-B1C1-3FCA52512EC1}"/>
          </ac:spMkLst>
        </pc:spChg>
        <pc:spChg chg="add">
          <ac:chgData name="Anam Rabbani (2425710)" userId="S::2425710@student.uwtsd.ac.uk::ea0972be-d5f8-4adf-b4db-1c2f5c17f8d6" providerId="AD" clId="Web-{125637DC-B75C-F9D6-E008-35CBA1AE2A2F}" dt="2026-02-27T19:53:29.581" v="218"/>
          <ac:spMkLst>
            <pc:docMk/>
            <pc:sldMk cId="3578275613" sldId="263"/>
            <ac:spMk id="10" creationId="{01D4315C-C23C-4FD3-98DF-08C29E2292A8}"/>
          </ac:spMkLst>
        </pc:spChg>
        <pc:grpChg chg="add">
          <ac:chgData name="Anam Rabbani (2425710)" userId="S::2425710@student.uwtsd.ac.uk::ea0972be-d5f8-4adf-b4db-1c2f5c17f8d6" providerId="AD" clId="Web-{125637DC-B75C-F9D6-E008-35CBA1AE2A2F}" dt="2026-02-27T19:53:29.581" v="218"/>
          <ac:grpSpMkLst>
            <pc:docMk/>
            <pc:sldMk cId="3578275613" sldId="263"/>
            <ac:grpSpMk id="12" creationId="{5E6B47BC-43FD-4C91-8BFF-B41B99A8A39E}"/>
          </ac:grpSpMkLst>
        </pc:grpChg>
        <pc:grpChg chg="add">
          <ac:chgData name="Anam Rabbani (2425710)" userId="S::2425710@student.uwtsd.ac.uk::ea0972be-d5f8-4adf-b4db-1c2f5c17f8d6" providerId="AD" clId="Web-{125637DC-B75C-F9D6-E008-35CBA1AE2A2F}" dt="2026-02-27T19:53:29.581" v="218"/>
          <ac:grpSpMkLst>
            <pc:docMk/>
            <pc:sldMk cId="3578275613" sldId="263"/>
            <ac:grpSpMk id="16" creationId="{43F5E015-E085-4624-B431-B42414448684}"/>
          </ac:grpSpMkLst>
        </pc:grpChg>
        <pc:picChg chg="add del mod">
          <ac:chgData name="Anam Rabbani (2425710)" userId="S::2425710@student.uwtsd.ac.uk::ea0972be-d5f8-4adf-b4db-1c2f5c17f8d6" providerId="AD" clId="Web-{125637DC-B75C-F9D6-E008-35CBA1AE2A2F}" dt="2026-02-27T20:02:22.946" v="321"/>
          <ac:picMkLst>
            <pc:docMk/>
            <pc:sldMk cId="3578275613" sldId="263"/>
            <ac:picMk id="4" creationId="{0ED3EF41-F7A6-6449-608B-F0D117715EA1}"/>
          </ac:picMkLst>
        </pc:picChg>
      </pc:sldChg>
      <pc:sldChg chg="addSp delSp modSp new mod setBg">
        <pc:chgData name="Anam Rabbani (2425710)" userId="S::2425710@student.uwtsd.ac.uk::ea0972be-d5f8-4adf-b4db-1c2f5c17f8d6" providerId="AD" clId="Web-{125637DC-B75C-F9D6-E008-35CBA1AE2A2F}" dt="2026-02-27T20:08:13.301" v="330"/>
        <pc:sldMkLst>
          <pc:docMk/>
          <pc:sldMk cId="2392106021" sldId="264"/>
        </pc:sldMkLst>
        <pc:spChg chg="del mod ord">
          <ac:chgData name="Anam Rabbani (2425710)" userId="S::2425710@student.uwtsd.ac.uk::ea0972be-d5f8-4adf-b4db-1c2f5c17f8d6" providerId="AD" clId="Web-{125637DC-B75C-F9D6-E008-35CBA1AE2A2F}" dt="2026-02-27T20:08:13.301" v="330"/>
          <ac:spMkLst>
            <pc:docMk/>
            <pc:sldMk cId="2392106021" sldId="264"/>
            <ac:spMk id="2" creationId="{ACDC1FEE-1899-09E6-3C1C-FBBC1B3A3C94}"/>
          </ac:spMkLst>
        </pc:spChg>
        <pc:spChg chg="del">
          <ac:chgData name="Anam Rabbani (2425710)" userId="S::2425710@student.uwtsd.ac.uk::ea0972be-d5f8-4adf-b4db-1c2f5c17f8d6" providerId="AD" clId="Web-{125637DC-B75C-F9D6-E008-35CBA1AE2A2F}" dt="2026-02-27T20:04:35.906" v="322"/>
          <ac:spMkLst>
            <pc:docMk/>
            <pc:sldMk cId="2392106021" sldId="264"/>
            <ac:spMk id="3" creationId="{DCD570B6-324C-88E3-19C9-4F671C00D914}"/>
          </ac:spMkLst>
        </pc:spChg>
        <pc:spChg chg="add del">
          <ac:chgData name="Anam Rabbani (2425710)" userId="S::2425710@student.uwtsd.ac.uk::ea0972be-d5f8-4adf-b4db-1c2f5c17f8d6" providerId="AD" clId="Web-{125637DC-B75C-F9D6-E008-35CBA1AE2A2F}" dt="2026-02-27T20:07:49.442" v="327"/>
          <ac:spMkLst>
            <pc:docMk/>
            <pc:sldMk cId="2392106021" sldId="264"/>
            <ac:spMk id="9" creationId="{6E0D0910-A485-27F3-2C1B-C35D9565A29D}"/>
          </ac:spMkLst>
        </pc:spChg>
        <pc:spChg chg="add">
          <ac:chgData name="Anam Rabbani (2425710)" userId="S::2425710@student.uwtsd.ac.uk::ea0972be-d5f8-4adf-b4db-1c2f5c17f8d6" providerId="AD" clId="Web-{125637DC-B75C-F9D6-E008-35CBA1AE2A2F}" dt="2026-02-27T20:07:34.644" v="326"/>
          <ac:spMkLst>
            <pc:docMk/>
            <pc:sldMk cId="2392106021" sldId="264"/>
            <ac:spMk id="12" creationId="{0D7B6173-1D58-48E2-83CF-37350F315F75}"/>
          </ac:spMkLst>
        </pc:spChg>
        <pc:spChg chg="add">
          <ac:chgData name="Anam Rabbani (2425710)" userId="S::2425710@student.uwtsd.ac.uk::ea0972be-d5f8-4adf-b4db-1c2f5c17f8d6" providerId="AD" clId="Web-{125637DC-B75C-F9D6-E008-35CBA1AE2A2F}" dt="2026-02-27T20:07:34.644" v="326"/>
          <ac:spMkLst>
            <pc:docMk/>
            <pc:sldMk cId="2392106021" sldId="264"/>
            <ac:spMk id="14" creationId="{2F36CA75-CFBF-4844-B719-8FE9EBADA9AF}"/>
          </ac:spMkLst>
        </pc:spChg>
        <pc:spChg chg="add">
          <ac:chgData name="Anam Rabbani (2425710)" userId="S::2425710@student.uwtsd.ac.uk::ea0972be-d5f8-4adf-b4db-1c2f5c17f8d6" providerId="AD" clId="Web-{125637DC-B75C-F9D6-E008-35CBA1AE2A2F}" dt="2026-02-27T20:07:34.644" v="326"/>
          <ac:spMkLst>
            <pc:docMk/>
            <pc:sldMk cId="2392106021" sldId="264"/>
            <ac:spMk id="16" creationId="{3D4A84B9-E564-4DD0-97F8-DBF1C460C28A}"/>
          </ac:spMkLst>
        </pc:spChg>
        <pc:spChg chg="add">
          <ac:chgData name="Anam Rabbani (2425710)" userId="S::2425710@student.uwtsd.ac.uk::ea0972be-d5f8-4adf-b4db-1c2f5c17f8d6" providerId="AD" clId="Web-{125637DC-B75C-F9D6-E008-35CBA1AE2A2F}" dt="2026-02-27T20:07:34.644" v="326"/>
          <ac:spMkLst>
            <pc:docMk/>
            <pc:sldMk cId="2392106021" sldId="264"/>
            <ac:spMk id="20" creationId="{102382E0-0A09-46AE-B955-B911CAFE7F00}"/>
          </ac:spMkLst>
        </pc:spChg>
        <pc:spChg chg="add">
          <ac:chgData name="Anam Rabbani (2425710)" userId="S::2425710@student.uwtsd.ac.uk::ea0972be-d5f8-4adf-b4db-1c2f5c17f8d6" providerId="AD" clId="Web-{125637DC-B75C-F9D6-E008-35CBA1AE2A2F}" dt="2026-02-27T20:07:34.644" v="326"/>
          <ac:spMkLst>
            <pc:docMk/>
            <pc:sldMk cId="2392106021" sldId="264"/>
            <ac:spMk id="22" creationId="{7DE75D4A-0965-4973-BE75-DECCAC9A9614}"/>
          </ac:spMkLst>
        </pc:spChg>
        <pc:picChg chg="add del mod ord">
          <ac:chgData name="Anam Rabbani (2425710)" userId="S::2425710@student.uwtsd.ac.uk::ea0972be-d5f8-4adf-b4db-1c2f5c17f8d6" providerId="AD" clId="Web-{125637DC-B75C-F9D6-E008-35CBA1AE2A2F}" dt="2026-02-27T20:08:01.786" v="329"/>
          <ac:picMkLst>
            <pc:docMk/>
            <pc:sldMk cId="2392106021" sldId="264"/>
            <ac:picMk id="4" creationId="{C16BE474-EBA9-EA0F-DA07-9736DB912DB2}"/>
          </ac:picMkLst>
        </pc:picChg>
        <pc:picChg chg="add mod">
          <ac:chgData name="Anam Rabbani (2425710)" userId="S::2425710@student.uwtsd.ac.uk::ea0972be-d5f8-4adf-b4db-1c2f5c17f8d6" providerId="AD" clId="Web-{125637DC-B75C-F9D6-E008-35CBA1AE2A2F}" dt="2026-02-27T20:07:34.644" v="326"/>
          <ac:picMkLst>
            <pc:docMk/>
            <pc:sldMk cId="2392106021" sldId="264"/>
            <ac:picMk id="5" creationId="{0A7E956A-902D-B9CA-B80D-79B6AE3D4877}"/>
          </ac:picMkLst>
        </pc:picChg>
        <pc:picChg chg="add">
          <ac:chgData name="Anam Rabbani (2425710)" userId="S::2425710@student.uwtsd.ac.uk::ea0972be-d5f8-4adf-b4db-1c2f5c17f8d6" providerId="AD" clId="Web-{125637DC-B75C-F9D6-E008-35CBA1AE2A2F}" dt="2026-02-27T20:07:34.644" v="326"/>
          <ac:picMkLst>
            <pc:docMk/>
            <pc:sldMk cId="2392106021" sldId="264"/>
            <ac:picMk id="18" creationId="{4A599609-F5C2-4A0B-A992-913F814A631A}"/>
          </ac:picMkLst>
        </pc:picChg>
      </pc:sldChg>
    </pc:docChg>
  </pc:docChgLst>
  <pc:docChgLst>
    <pc:chgData name="Anam Rabbani (2425710)" userId="S::2425710@student.uwtsd.ac.uk::ea0972be-d5f8-4adf-b4db-1c2f5c17f8d6" providerId="AD" clId="Web-{72865BCD-035E-8F34-A668-68311692A15A}"/>
    <pc:docChg chg="addSld modSld">
      <pc:chgData name="Anam Rabbani (2425710)" userId="S::2425710@student.uwtsd.ac.uk::ea0972be-d5f8-4adf-b4db-1c2f5c17f8d6" providerId="AD" clId="Web-{72865BCD-035E-8F34-A668-68311692A15A}" dt="2026-02-26T20:16:36.409" v="959" actId="20577"/>
      <pc:docMkLst>
        <pc:docMk/>
      </pc:docMkLst>
      <pc:sldChg chg="modSp">
        <pc:chgData name="Anam Rabbani (2425710)" userId="S::2425710@student.uwtsd.ac.uk::ea0972be-d5f8-4adf-b4db-1c2f5c17f8d6" providerId="AD" clId="Web-{72865BCD-035E-8F34-A668-68311692A15A}" dt="2026-02-26T20:13:35.592" v="884" actId="20577"/>
        <pc:sldMkLst>
          <pc:docMk/>
          <pc:sldMk cId="1638819107" sldId="258"/>
        </pc:sldMkLst>
        <pc:graphicFrameChg chg="mod modGraphic">
          <ac:chgData name="Anam Rabbani (2425710)" userId="S::2425710@student.uwtsd.ac.uk::ea0972be-d5f8-4adf-b4db-1c2f5c17f8d6" providerId="AD" clId="Web-{72865BCD-035E-8F34-A668-68311692A15A}" dt="2026-02-26T20:13:35.592" v="884" actId="20577"/>
          <ac:graphicFrameMkLst>
            <pc:docMk/>
            <pc:sldMk cId="1638819107" sldId="258"/>
            <ac:graphicFrameMk id="7" creationId="{26A3C832-1424-EFED-7226-6FC0F7EB633C}"/>
          </ac:graphicFrameMkLst>
        </pc:graphicFrameChg>
      </pc:sldChg>
      <pc:sldChg chg="addSp delSp modSp">
        <pc:chgData name="Anam Rabbani (2425710)" userId="S::2425710@student.uwtsd.ac.uk::ea0972be-d5f8-4adf-b4db-1c2f5c17f8d6" providerId="AD" clId="Web-{72865BCD-035E-8F34-A668-68311692A15A}" dt="2026-02-26T20:15:37.174" v="915" actId="20577"/>
        <pc:sldMkLst>
          <pc:docMk/>
          <pc:sldMk cId="2400740810" sldId="259"/>
        </pc:sldMkLst>
        <pc:spChg chg="mod">
          <ac:chgData name="Anam Rabbani (2425710)" userId="S::2425710@student.uwtsd.ac.uk::ea0972be-d5f8-4adf-b4db-1c2f5c17f8d6" providerId="AD" clId="Web-{72865BCD-035E-8F34-A668-68311692A15A}" dt="2026-02-26T19:41:47.529" v="240" actId="1076"/>
          <ac:spMkLst>
            <pc:docMk/>
            <pc:sldMk cId="2400740810" sldId="259"/>
            <ac:spMk id="2" creationId="{5B88A527-3043-4532-F757-FCE42F427880}"/>
          </ac:spMkLst>
        </pc:spChg>
        <pc:spChg chg="mod">
          <ac:chgData name="Anam Rabbani (2425710)" userId="S::2425710@student.uwtsd.ac.uk::ea0972be-d5f8-4adf-b4db-1c2f5c17f8d6" providerId="AD" clId="Web-{72865BCD-035E-8F34-A668-68311692A15A}" dt="2026-02-26T20:15:37.174" v="915" actId="20577"/>
          <ac:spMkLst>
            <pc:docMk/>
            <pc:sldMk cId="2400740810" sldId="259"/>
            <ac:spMk id="3" creationId="{42CB28BC-1594-E425-09E3-05AA13276E4E}"/>
          </ac:spMkLst>
        </pc:spChg>
        <pc:spChg chg="add del">
          <ac:chgData name="Anam Rabbani (2425710)" userId="S::2425710@student.uwtsd.ac.uk::ea0972be-d5f8-4adf-b4db-1c2f5c17f8d6" providerId="AD" clId="Web-{72865BCD-035E-8F34-A668-68311692A15A}" dt="2026-02-26T19:41:17.825" v="235"/>
          <ac:spMkLst>
            <pc:docMk/>
            <pc:sldMk cId="2400740810" sldId="259"/>
            <ac:spMk id="8" creationId="{815925C2-A704-4D47-B1C1-3FCA52512EC1}"/>
          </ac:spMkLst>
        </pc:spChg>
        <pc:spChg chg="add del">
          <ac:chgData name="Anam Rabbani (2425710)" userId="S::2425710@student.uwtsd.ac.uk::ea0972be-d5f8-4adf-b4db-1c2f5c17f8d6" providerId="AD" clId="Web-{72865BCD-035E-8F34-A668-68311692A15A}" dt="2026-02-26T19:41:17.825" v="235"/>
          <ac:spMkLst>
            <pc:docMk/>
            <pc:sldMk cId="2400740810" sldId="259"/>
            <ac:spMk id="10" creationId="{01D4315C-C23C-4FD3-98DF-08C29E2292A8}"/>
          </ac:spMkLst>
        </pc:spChg>
        <pc:spChg chg="add del">
          <ac:chgData name="Anam Rabbani (2425710)" userId="S::2425710@student.uwtsd.ac.uk::ea0972be-d5f8-4adf-b4db-1c2f5c17f8d6" providerId="AD" clId="Web-{72865BCD-035E-8F34-A668-68311692A15A}" dt="2026-02-26T19:41:07.763" v="232"/>
          <ac:spMkLst>
            <pc:docMk/>
            <pc:sldMk cId="2400740810" sldId="259"/>
            <ac:spMk id="28" creationId="{84697CDA-BDB7-4883-B48B-1D4EDB2F0E93}"/>
          </ac:spMkLst>
        </pc:spChg>
        <pc:spChg chg="add del">
          <ac:chgData name="Anam Rabbani (2425710)" userId="S::2425710@student.uwtsd.ac.uk::ea0972be-d5f8-4adf-b4db-1c2f5c17f8d6" providerId="AD" clId="Web-{72865BCD-035E-8F34-A668-68311692A15A}" dt="2026-02-26T19:41:07.763" v="232"/>
          <ac:spMkLst>
            <pc:docMk/>
            <pc:sldMk cId="2400740810" sldId="259"/>
            <ac:spMk id="30" creationId="{6295B176-FA0E-4B6A-A190-5E2E82BEA57A}"/>
          </ac:spMkLst>
        </pc:spChg>
        <pc:spChg chg="add del">
          <ac:chgData name="Anam Rabbani (2425710)" userId="S::2425710@student.uwtsd.ac.uk::ea0972be-d5f8-4adf-b4db-1c2f5c17f8d6" providerId="AD" clId="Web-{72865BCD-035E-8F34-A668-68311692A15A}" dt="2026-02-26T19:41:07.763" v="232"/>
          <ac:spMkLst>
            <pc:docMk/>
            <pc:sldMk cId="2400740810" sldId="259"/>
            <ac:spMk id="32" creationId="{48F779DE-4744-42D6-9C74-33EC94460CCC}"/>
          </ac:spMkLst>
        </pc:spChg>
        <pc:spChg chg="add del">
          <ac:chgData name="Anam Rabbani (2425710)" userId="S::2425710@student.uwtsd.ac.uk::ea0972be-d5f8-4adf-b4db-1c2f5c17f8d6" providerId="AD" clId="Web-{72865BCD-035E-8F34-A668-68311692A15A}" dt="2026-02-26T19:41:17.685" v="234"/>
          <ac:spMkLst>
            <pc:docMk/>
            <pc:sldMk cId="2400740810" sldId="259"/>
            <ac:spMk id="34" creationId="{C9A36457-A5F4-4103-A443-02581C09185B}"/>
          </ac:spMkLst>
        </pc:spChg>
        <pc:spChg chg="add del">
          <ac:chgData name="Anam Rabbani (2425710)" userId="S::2425710@student.uwtsd.ac.uk::ea0972be-d5f8-4adf-b4db-1c2f5c17f8d6" providerId="AD" clId="Web-{72865BCD-035E-8F34-A668-68311692A15A}" dt="2026-02-26T19:41:17.685" v="234"/>
          <ac:spMkLst>
            <pc:docMk/>
            <pc:sldMk cId="2400740810" sldId="259"/>
            <ac:spMk id="35" creationId="{AA5CF486-D9E5-4A66-898A-F3D62B81B15E}"/>
          </ac:spMkLst>
        </pc:spChg>
        <pc:spChg chg="add">
          <ac:chgData name="Anam Rabbani (2425710)" userId="S::2425710@student.uwtsd.ac.uk::ea0972be-d5f8-4adf-b4db-1c2f5c17f8d6" providerId="AD" clId="Web-{72865BCD-035E-8F34-A668-68311692A15A}" dt="2026-02-26T19:41:17.825" v="235"/>
          <ac:spMkLst>
            <pc:docMk/>
            <pc:sldMk cId="2400740810" sldId="259"/>
            <ac:spMk id="44" creationId="{44D65982-4F00-4330-8DAA-DE6A9E4D6D23}"/>
          </ac:spMkLst>
        </pc:spChg>
        <pc:spChg chg="add">
          <ac:chgData name="Anam Rabbani (2425710)" userId="S::2425710@student.uwtsd.ac.uk::ea0972be-d5f8-4adf-b4db-1c2f5c17f8d6" providerId="AD" clId="Web-{72865BCD-035E-8F34-A668-68311692A15A}" dt="2026-02-26T19:41:17.825" v="235"/>
          <ac:spMkLst>
            <pc:docMk/>
            <pc:sldMk cId="2400740810" sldId="259"/>
            <ac:spMk id="45" creationId="{009115B9-5BFD-478D-9C87-29ADB3AF1721}"/>
          </ac:spMkLst>
        </pc:spChg>
        <pc:grpChg chg="add del">
          <ac:chgData name="Anam Rabbani (2425710)" userId="S::2425710@student.uwtsd.ac.uk::ea0972be-d5f8-4adf-b4db-1c2f5c17f8d6" providerId="AD" clId="Web-{72865BCD-035E-8F34-A668-68311692A15A}" dt="2026-02-26T19:41:17.825" v="235"/>
          <ac:grpSpMkLst>
            <pc:docMk/>
            <pc:sldMk cId="2400740810" sldId="259"/>
            <ac:grpSpMk id="12" creationId="{5E6B47BC-43FD-4C91-8BFF-B41B99A8A39E}"/>
          </ac:grpSpMkLst>
        </pc:grpChg>
        <pc:grpChg chg="add del">
          <ac:chgData name="Anam Rabbani (2425710)" userId="S::2425710@student.uwtsd.ac.uk::ea0972be-d5f8-4adf-b4db-1c2f5c17f8d6" providerId="AD" clId="Web-{72865BCD-035E-8F34-A668-68311692A15A}" dt="2026-02-26T19:41:17.825" v="235"/>
          <ac:grpSpMkLst>
            <pc:docMk/>
            <pc:sldMk cId="2400740810" sldId="259"/>
            <ac:grpSpMk id="16" creationId="{43F5E015-E085-4624-B431-B42414448684}"/>
          </ac:grpSpMkLst>
        </pc:grpChg>
        <pc:grpChg chg="add">
          <ac:chgData name="Anam Rabbani (2425710)" userId="S::2425710@student.uwtsd.ac.uk::ea0972be-d5f8-4adf-b4db-1c2f5c17f8d6" providerId="AD" clId="Web-{72865BCD-035E-8F34-A668-68311692A15A}" dt="2026-02-26T19:41:17.825" v="235"/>
          <ac:grpSpMkLst>
            <pc:docMk/>
            <pc:sldMk cId="2400740810" sldId="259"/>
            <ac:grpSpMk id="36" creationId="{43F5E015-E085-4624-B431-B42414448684}"/>
          </ac:grpSpMkLst>
        </pc:grpChg>
        <pc:grpChg chg="add">
          <ac:chgData name="Anam Rabbani (2425710)" userId="S::2425710@student.uwtsd.ac.uk::ea0972be-d5f8-4adf-b4db-1c2f5c17f8d6" providerId="AD" clId="Web-{72865BCD-035E-8F34-A668-68311692A15A}" dt="2026-02-26T19:41:17.825" v="235"/>
          <ac:grpSpMkLst>
            <pc:docMk/>
            <pc:sldMk cId="2400740810" sldId="259"/>
            <ac:grpSpMk id="46" creationId="{8D57F946-2E03-4DE1-91F8-25BEDC663563}"/>
          </ac:grpSpMkLst>
        </pc:grpChg>
      </pc:sldChg>
      <pc:sldChg chg="modSp new">
        <pc:chgData name="Anam Rabbani (2425710)" userId="S::2425710@student.uwtsd.ac.uk::ea0972be-d5f8-4adf-b4db-1c2f5c17f8d6" providerId="AD" clId="Web-{72865BCD-035E-8F34-A668-68311692A15A}" dt="2026-02-26T20:16:36.409" v="959" actId="20577"/>
        <pc:sldMkLst>
          <pc:docMk/>
          <pc:sldMk cId="3578275613" sldId="263"/>
        </pc:sldMkLst>
        <pc:spChg chg="mod">
          <ac:chgData name="Anam Rabbani (2425710)" userId="S::2425710@student.uwtsd.ac.uk::ea0972be-d5f8-4adf-b4db-1c2f5c17f8d6" providerId="AD" clId="Web-{72865BCD-035E-8F34-A668-68311692A15A}" dt="2026-02-26T20:16:09.518" v="933" actId="20577"/>
          <ac:spMkLst>
            <pc:docMk/>
            <pc:sldMk cId="3578275613" sldId="263"/>
            <ac:spMk id="2" creationId="{DA604E5A-CFB9-2386-AF68-8D1A6AAD7A73}"/>
          </ac:spMkLst>
        </pc:spChg>
        <pc:spChg chg="mod">
          <ac:chgData name="Anam Rabbani (2425710)" userId="S::2425710@student.uwtsd.ac.uk::ea0972be-d5f8-4adf-b4db-1c2f5c17f8d6" providerId="AD" clId="Web-{72865BCD-035E-8F34-A668-68311692A15A}" dt="2026-02-26T20:16:36.409" v="959" actId="20577"/>
          <ac:spMkLst>
            <pc:docMk/>
            <pc:sldMk cId="3578275613" sldId="263"/>
            <ac:spMk id="3" creationId="{0CCBCE1D-594B-2EB6-CC23-FCB5C43F8C88}"/>
          </ac:spMkLst>
        </pc:spChg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10" Type="http://schemas.openxmlformats.org/officeDocument/2006/relationships/image" Target="../media/image13.svg"/><Relationship Id="rId4" Type="http://schemas.openxmlformats.org/officeDocument/2006/relationships/image" Target="../media/image7.svg"/><Relationship Id="rId9" Type="http://schemas.openxmlformats.org/officeDocument/2006/relationships/image" Target="../media/image12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4_2">
  <dgm:title val=""/>
  <dgm:desc val=""/>
  <dgm:catLst>
    <dgm:cat type="accent4" pri="14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9CFBEB-8C84-44F3-A064-D04DE488B0F5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CB97C17-69AE-47B2-BAE3-9D13A4DE5E35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How I designed My Questionnaire </a:t>
          </a:r>
          <a:endParaRPr lang="en-US" dirty="0"/>
        </a:p>
      </dgm:t>
    </dgm:pt>
    <dgm:pt modelId="{EC71B88C-C9A0-4D1A-8144-DAE58CB65F7C}" type="parTrans" cxnId="{43B046C8-55DA-4083-9429-D0970C13210B}">
      <dgm:prSet/>
      <dgm:spPr/>
      <dgm:t>
        <a:bodyPr/>
        <a:lstStyle/>
        <a:p>
          <a:endParaRPr lang="en-US"/>
        </a:p>
      </dgm:t>
    </dgm:pt>
    <dgm:pt modelId="{FFEBC894-ED14-4F42-900D-C6DD2688A369}" type="sibTrans" cxnId="{43B046C8-55DA-4083-9429-D0970C13210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42C8151-9D46-48EC-B013-36F81C44E1A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Collective Data from Questionnaire </a:t>
          </a:r>
          <a:endParaRPr lang="en-US" dirty="0"/>
        </a:p>
      </dgm:t>
    </dgm:pt>
    <dgm:pt modelId="{1E00A8A8-AF9B-40E2-8854-ABC8CF886002}" type="parTrans" cxnId="{55AC1432-4502-47AA-A443-AF40CA78CC61}">
      <dgm:prSet/>
      <dgm:spPr/>
      <dgm:t>
        <a:bodyPr/>
        <a:lstStyle/>
        <a:p>
          <a:endParaRPr lang="en-US"/>
        </a:p>
      </dgm:t>
    </dgm:pt>
    <dgm:pt modelId="{EE381816-7C44-4FCE-ABA3-A7B26F3C5A96}" type="sibTrans" cxnId="{55AC1432-4502-47AA-A443-AF40CA78CC6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920C268-9D21-4182-A712-E0BA7756DD8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Reflection </a:t>
          </a:r>
          <a:endParaRPr lang="en-US" dirty="0"/>
        </a:p>
      </dgm:t>
    </dgm:pt>
    <dgm:pt modelId="{CB03653A-653E-4CF2-B9E8-F3857E848D5D}" type="parTrans" cxnId="{18F1EECE-9A2F-462F-A7EF-CA841279994E}">
      <dgm:prSet/>
      <dgm:spPr/>
      <dgm:t>
        <a:bodyPr/>
        <a:lstStyle/>
        <a:p>
          <a:endParaRPr lang="en-US"/>
        </a:p>
      </dgm:t>
    </dgm:pt>
    <dgm:pt modelId="{624647AD-ECFA-41AD-B89C-3FD7B73049A3}" type="sibTrans" cxnId="{18F1EECE-9A2F-462F-A7EF-CA841279994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079D0E48-A5F6-4C38-BBE1-B73E0580F7AA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dirty="0"/>
            <a:t>Marketing and </a:t>
          </a:r>
          <a:r>
            <a:rPr lang="en-GB" dirty="0">
              <a:latin typeface="Aptos Display" panose="020F0302020204030204"/>
            </a:rPr>
            <a:t>Advert</a:t>
          </a:r>
          <a:endParaRPr lang="en-US" dirty="0">
            <a:latin typeface="Aptos Display" panose="020F0302020204030204"/>
          </a:endParaRPr>
        </a:p>
      </dgm:t>
    </dgm:pt>
    <dgm:pt modelId="{C9173C6D-E150-41D1-9046-E2B531CB7443}" type="parTrans" cxnId="{D642FBEE-4AEF-4A2D-B9F8-1886F1B723D3}">
      <dgm:prSet/>
      <dgm:spPr/>
      <dgm:t>
        <a:bodyPr/>
        <a:lstStyle/>
        <a:p>
          <a:endParaRPr lang="en-US"/>
        </a:p>
      </dgm:t>
    </dgm:pt>
    <dgm:pt modelId="{F9737FF6-4B87-41BD-923C-B38C1E83964E}" type="sibTrans" cxnId="{D642FBEE-4AEF-4A2D-B9F8-1886F1B723D3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049D54B-64F2-4B87-BD3F-980F431223C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Any Questions</a:t>
          </a:r>
          <a:endParaRPr lang="en-US" dirty="0"/>
        </a:p>
      </dgm:t>
    </dgm:pt>
    <dgm:pt modelId="{F666C8F2-F16C-4ABB-9B6A-15E624FB4A00}" type="parTrans" cxnId="{5A35F96C-FEA4-4020-89EE-F6F1723A5A41}">
      <dgm:prSet/>
      <dgm:spPr/>
      <dgm:t>
        <a:bodyPr/>
        <a:lstStyle/>
        <a:p>
          <a:endParaRPr lang="en-US"/>
        </a:p>
      </dgm:t>
    </dgm:pt>
    <dgm:pt modelId="{3AEE7EE1-33A2-4795-8F39-8A05585AB0C1}" type="sibTrans" cxnId="{5A35F96C-FEA4-4020-89EE-F6F1723A5A41}">
      <dgm:prSet/>
      <dgm:spPr/>
      <dgm:t>
        <a:bodyPr/>
        <a:lstStyle/>
        <a:p>
          <a:endParaRPr lang="en-US"/>
        </a:p>
      </dgm:t>
    </dgm:pt>
    <dgm:pt modelId="{9FC7A97F-535C-45B6-BE7D-A5849C9CD88A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ptos Display" panose="020F0302020204030204"/>
            </a:rPr>
            <a:t>References</a:t>
          </a:r>
          <a:r>
            <a:rPr lang="en-GB" dirty="0"/>
            <a:t> </a:t>
          </a:r>
        </a:p>
      </dgm:t>
    </dgm:pt>
    <dgm:pt modelId="{03D3CB2F-A42D-44BA-AA3F-F0C5B8C8DBC1}" type="parTrans" cxnId="{BA67E205-6203-4F8D-A179-00A905E12D38}">
      <dgm:prSet/>
      <dgm:spPr/>
    </dgm:pt>
    <dgm:pt modelId="{5CC42C42-0749-43B8-8FF0-38A65C56FC0B}" type="sibTrans" cxnId="{BA67E205-6203-4F8D-A179-00A905E12D38}">
      <dgm:prSet/>
      <dgm:spPr/>
      <dgm:t>
        <a:bodyPr/>
        <a:lstStyle/>
        <a:p>
          <a:pPr>
            <a:lnSpc>
              <a:spcPct val="100000"/>
            </a:lnSpc>
          </a:pPr>
          <a:endParaRPr lang="en-GB"/>
        </a:p>
      </dgm:t>
    </dgm:pt>
    <dgm:pt modelId="{EB5F7444-09E3-42B1-93AE-EB1824BE5083}" type="pres">
      <dgm:prSet presAssocID="{4E9CFBEB-8C84-44F3-A064-D04DE488B0F5}" presName="root" presStyleCnt="0">
        <dgm:presLayoutVars>
          <dgm:dir/>
          <dgm:resizeHandles val="exact"/>
        </dgm:presLayoutVars>
      </dgm:prSet>
      <dgm:spPr/>
    </dgm:pt>
    <dgm:pt modelId="{36E3730A-4F5E-43BD-83E0-56CADCB0119E}" type="pres">
      <dgm:prSet presAssocID="{4E9CFBEB-8C84-44F3-A064-D04DE488B0F5}" presName="container" presStyleCnt="0">
        <dgm:presLayoutVars>
          <dgm:dir/>
          <dgm:resizeHandles val="exact"/>
        </dgm:presLayoutVars>
      </dgm:prSet>
      <dgm:spPr/>
    </dgm:pt>
    <dgm:pt modelId="{F173FD7F-7DEC-4697-8415-C4CEE7291DD0}" type="pres">
      <dgm:prSet presAssocID="{8CB97C17-69AE-47B2-BAE3-9D13A4DE5E35}" presName="compNode" presStyleCnt="0"/>
      <dgm:spPr/>
    </dgm:pt>
    <dgm:pt modelId="{C470908D-D36E-45DE-BBD9-13488D6029C4}" type="pres">
      <dgm:prSet presAssocID="{8CB97C17-69AE-47B2-BAE3-9D13A4DE5E35}" presName="iconBgRect" presStyleLbl="bgShp" presStyleIdx="0" presStyleCnt="6"/>
      <dgm:spPr/>
    </dgm:pt>
    <dgm:pt modelId="{E37C6AE8-9194-4B3E-BCBF-675EA1CB177C}" type="pres">
      <dgm:prSet presAssocID="{8CB97C17-69AE-47B2-BAE3-9D13A4DE5E35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List"/>
        </a:ext>
      </dgm:extLst>
    </dgm:pt>
    <dgm:pt modelId="{37C4523F-C2CD-4CC9-913C-9FC03AA657D6}" type="pres">
      <dgm:prSet presAssocID="{8CB97C17-69AE-47B2-BAE3-9D13A4DE5E35}" presName="spaceRect" presStyleCnt="0"/>
      <dgm:spPr/>
    </dgm:pt>
    <dgm:pt modelId="{D89391B5-75A2-4EC9-B587-C6FD65F53823}" type="pres">
      <dgm:prSet presAssocID="{8CB97C17-69AE-47B2-BAE3-9D13A4DE5E35}" presName="textRect" presStyleLbl="revTx" presStyleIdx="0" presStyleCnt="6">
        <dgm:presLayoutVars>
          <dgm:chMax val="1"/>
          <dgm:chPref val="1"/>
        </dgm:presLayoutVars>
      </dgm:prSet>
      <dgm:spPr/>
    </dgm:pt>
    <dgm:pt modelId="{04E1DC1A-6F78-4D5D-BBF9-0ACB53AFFBEB}" type="pres">
      <dgm:prSet presAssocID="{FFEBC894-ED14-4F42-900D-C6DD2688A369}" presName="sibTrans" presStyleLbl="sibTrans2D1" presStyleIdx="0" presStyleCnt="0"/>
      <dgm:spPr/>
    </dgm:pt>
    <dgm:pt modelId="{810AC469-CF61-4E97-ABB4-7E470970ECBE}" type="pres">
      <dgm:prSet presAssocID="{742C8151-9D46-48EC-B013-36F81C44E1A6}" presName="compNode" presStyleCnt="0"/>
      <dgm:spPr/>
    </dgm:pt>
    <dgm:pt modelId="{7650F4B8-0928-4F0C-AC76-3ED35477BDD1}" type="pres">
      <dgm:prSet presAssocID="{742C8151-9D46-48EC-B013-36F81C44E1A6}" presName="iconBgRect" presStyleLbl="bgShp" presStyleIdx="1" presStyleCnt="6"/>
      <dgm:spPr/>
    </dgm:pt>
    <dgm:pt modelId="{A2BE9EA5-3BDC-43FC-A995-0C5B9A3FEE7D}" type="pres">
      <dgm:prSet presAssocID="{742C8151-9D46-48EC-B013-36F81C44E1A6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A7FC7AB2-0241-4F7C-80B6-780558CC2C34}" type="pres">
      <dgm:prSet presAssocID="{742C8151-9D46-48EC-B013-36F81C44E1A6}" presName="spaceRect" presStyleCnt="0"/>
      <dgm:spPr/>
    </dgm:pt>
    <dgm:pt modelId="{CFF78D09-41F9-4F1F-971B-C7FA5308C155}" type="pres">
      <dgm:prSet presAssocID="{742C8151-9D46-48EC-B013-36F81C44E1A6}" presName="textRect" presStyleLbl="revTx" presStyleIdx="1" presStyleCnt="6">
        <dgm:presLayoutVars>
          <dgm:chMax val="1"/>
          <dgm:chPref val="1"/>
        </dgm:presLayoutVars>
      </dgm:prSet>
      <dgm:spPr/>
    </dgm:pt>
    <dgm:pt modelId="{E7B81D2E-2659-465F-9376-FB07F7F6521F}" type="pres">
      <dgm:prSet presAssocID="{EE381816-7C44-4FCE-ABA3-A7B26F3C5A96}" presName="sibTrans" presStyleLbl="sibTrans2D1" presStyleIdx="0" presStyleCnt="0"/>
      <dgm:spPr/>
    </dgm:pt>
    <dgm:pt modelId="{50F11BAC-D0BE-49B0-8339-88D9371BBEC5}" type="pres">
      <dgm:prSet presAssocID="{C920C268-9D21-4182-A712-E0BA7756DD86}" presName="compNode" presStyleCnt="0"/>
      <dgm:spPr/>
    </dgm:pt>
    <dgm:pt modelId="{21DC335A-8932-4EF7-AA50-98939F08FC76}" type="pres">
      <dgm:prSet presAssocID="{C920C268-9D21-4182-A712-E0BA7756DD86}" presName="iconBgRect" presStyleLbl="bgShp" presStyleIdx="2" presStyleCnt="6"/>
      <dgm:spPr/>
    </dgm:pt>
    <dgm:pt modelId="{3F075583-08AE-48DB-8A57-B2063B87ED10}" type="pres">
      <dgm:prSet presAssocID="{C920C268-9D21-4182-A712-E0BA7756DD86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38D1942A-F9E8-4FE0-A819-6C1E2D5AE35C}" type="pres">
      <dgm:prSet presAssocID="{C920C268-9D21-4182-A712-E0BA7756DD86}" presName="spaceRect" presStyleCnt="0"/>
      <dgm:spPr/>
    </dgm:pt>
    <dgm:pt modelId="{DF5F417A-6701-4E4F-AD02-A0F430E39A08}" type="pres">
      <dgm:prSet presAssocID="{C920C268-9D21-4182-A712-E0BA7756DD86}" presName="textRect" presStyleLbl="revTx" presStyleIdx="2" presStyleCnt="6">
        <dgm:presLayoutVars>
          <dgm:chMax val="1"/>
          <dgm:chPref val="1"/>
        </dgm:presLayoutVars>
      </dgm:prSet>
      <dgm:spPr/>
    </dgm:pt>
    <dgm:pt modelId="{1E8B07D2-255D-4534-BB50-15B23CEE3593}" type="pres">
      <dgm:prSet presAssocID="{624647AD-ECFA-41AD-B89C-3FD7B73049A3}" presName="sibTrans" presStyleLbl="sibTrans2D1" presStyleIdx="0" presStyleCnt="0"/>
      <dgm:spPr/>
    </dgm:pt>
    <dgm:pt modelId="{8C79FC31-6494-44B9-996F-A55028879CC4}" type="pres">
      <dgm:prSet presAssocID="{079D0E48-A5F6-4C38-BBE1-B73E0580F7AA}" presName="compNode" presStyleCnt="0"/>
      <dgm:spPr/>
    </dgm:pt>
    <dgm:pt modelId="{21DCF00A-7C4E-44C8-86B4-47A816FF6828}" type="pres">
      <dgm:prSet presAssocID="{079D0E48-A5F6-4C38-BBE1-B73E0580F7AA}" presName="iconBgRect" presStyleLbl="bgShp" presStyleIdx="3" presStyleCnt="6"/>
      <dgm:spPr/>
    </dgm:pt>
    <dgm:pt modelId="{2200FD13-0B43-4DE1-A684-C37BD1C804D6}" type="pres">
      <dgm:prSet presAssocID="{079D0E48-A5F6-4C38-BBE1-B73E0580F7A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gaphone"/>
        </a:ext>
      </dgm:extLst>
    </dgm:pt>
    <dgm:pt modelId="{5C45FA98-BEFA-43C0-BA24-55CC404ABEE7}" type="pres">
      <dgm:prSet presAssocID="{079D0E48-A5F6-4C38-BBE1-B73E0580F7AA}" presName="spaceRect" presStyleCnt="0"/>
      <dgm:spPr/>
    </dgm:pt>
    <dgm:pt modelId="{0FBE996F-DAAD-47B6-965F-7A3B362B02B9}" type="pres">
      <dgm:prSet presAssocID="{079D0E48-A5F6-4C38-BBE1-B73E0580F7AA}" presName="textRect" presStyleLbl="revTx" presStyleIdx="3" presStyleCnt="6">
        <dgm:presLayoutVars>
          <dgm:chMax val="1"/>
          <dgm:chPref val="1"/>
        </dgm:presLayoutVars>
      </dgm:prSet>
      <dgm:spPr/>
    </dgm:pt>
    <dgm:pt modelId="{10EC33B8-F3F6-4971-8818-C68D918DC8C0}" type="pres">
      <dgm:prSet presAssocID="{F9737FF6-4B87-41BD-923C-B38C1E83964E}" presName="sibTrans" presStyleLbl="sibTrans2D1" presStyleIdx="0" presStyleCnt="0"/>
      <dgm:spPr/>
    </dgm:pt>
    <dgm:pt modelId="{3FE9ADDE-F352-4C49-8BE4-761FF64709C1}" type="pres">
      <dgm:prSet presAssocID="{9FC7A97F-535C-45B6-BE7D-A5849C9CD88A}" presName="compNode" presStyleCnt="0"/>
      <dgm:spPr/>
    </dgm:pt>
    <dgm:pt modelId="{6C1AE147-73CF-4FEC-AF12-28B39EBBC17C}" type="pres">
      <dgm:prSet presAssocID="{9FC7A97F-535C-45B6-BE7D-A5849C9CD88A}" presName="iconBgRect" presStyleLbl="bgShp" presStyleIdx="4" presStyleCnt="6"/>
      <dgm:spPr/>
    </dgm:pt>
    <dgm:pt modelId="{64D3FABB-764F-4824-8E36-79ECE58F8545}" type="pres">
      <dgm:prSet presAssocID="{9FC7A97F-535C-45B6-BE7D-A5849C9CD88A}" presName="iconRect" presStyleLbl="node1" presStyleIdx="4" presStyleCnt="6"/>
      <dgm:spPr/>
    </dgm:pt>
    <dgm:pt modelId="{2FEC6710-8B9B-43AC-BB54-C464C9719826}" type="pres">
      <dgm:prSet presAssocID="{9FC7A97F-535C-45B6-BE7D-A5849C9CD88A}" presName="spaceRect" presStyleCnt="0"/>
      <dgm:spPr/>
    </dgm:pt>
    <dgm:pt modelId="{BAB1ACC0-4264-445A-AE4A-334F72AB2E53}" type="pres">
      <dgm:prSet presAssocID="{9FC7A97F-535C-45B6-BE7D-A5849C9CD88A}" presName="textRect" presStyleLbl="revTx" presStyleIdx="4" presStyleCnt="6">
        <dgm:presLayoutVars>
          <dgm:chMax val="1"/>
          <dgm:chPref val="1"/>
        </dgm:presLayoutVars>
      </dgm:prSet>
      <dgm:spPr/>
    </dgm:pt>
    <dgm:pt modelId="{41584B78-10DF-4E9D-A4B5-236E87537C4E}" type="pres">
      <dgm:prSet presAssocID="{5CC42C42-0749-43B8-8FF0-38A65C56FC0B}" presName="sibTrans" presStyleLbl="sibTrans2D1" presStyleIdx="0" presStyleCnt="0"/>
      <dgm:spPr/>
    </dgm:pt>
    <dgm:pt modelId="{2B698495-5D0C-4604-8D8E-083D37D9D0AE}" type="pres">
      <dgm:prSet presAssocID="{A049D54B-64F2-4B87-BD3F-980F431223C0}" presName="compNode" presStyleCnt="0"/>
      <dgm:spPr/>
    </dgm:pt>
    <dgm:pt modelId="{085A3ABB-93B4-4DF1-A81A-D99D499C6092}" type="pres">
      <dgm:prSet presAssocID="{A049D54B-64F2-4B87-BD3F-980F431223C0}" presName="iconBgRect" presStyleLbl="bgShp" presStyleIdx="5" presStyleCnt="6"/>
      <dgm:spPr/>
    </dgm:pt>
    <dgm:pt modelId="{3DED2178-AE54-4023-9095-638D8F984BA2}" type="pres">
      <dgm:prSet presAssocID="{A049D54B-64F2-4B87-BD3F-980F431223C0}" presName="iconRect" presStyleLbl="node1" presStyleIdx="5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45036116-2E86-482E-9D4C-5D532912208D}" type="pres">
      <dgm:prSet presAssocID="{A049D54B-64F2-4B87-BD3F-980F431223C0}" presName="spaceRect" presStyleCnt="0"/>
      <dgm:spPr/>
    </dgm:pt>
    <dgm:pt modelId="{69711B31-09C9-424A-B1EC-6C3A325D4876}" type="pres">
      <dgm:prSet presAssocID="{A049D54B-64F2-4B87-BD3F-980F431223C0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BA67E205-6203-4F8D-A179-00A905E12D38}" srcId="{4E9CFBEB-8C84-44F3-A064-D04DE488B0F5}" destId="{9FC7A97F-535C-45B6-BE7D-A5849C9CD88A}" srcOrd="4" destOrd="0" parTransId="{03D3CB2F-A42D-44BA-AA3F-F0C5B8C8DBC1}" sibTransId="{5CC42C42-0749-43B8-8FF0-38A65C56FC0B}"/>
    <dgm:cxn modelId="{6C6FA514-66F8-4E0F-BDA1-A27C026AB684}" type="presOf" srcId="{4E9CFBEB-8C84-44F3-A064-D04DE488B0F5}" destId="{EB5F7444-09E3-42B1-93AE-EB1824BE5083}" srcOrd="0" destOrd="0" presId="urn:microsoft.com/office/officeart/2018/2/layout/IconCircleList"/>
    <dgm:cxn modelId="{165C6A20-85C6-42AD-9368-E690111A8B97}" type="presOf" srcId="{8CB97C17-69AE-47B2-BAE3-9D13A4DE5E35}" destId="{D89391B5-75A2-4EC9-B587-C6FD65F53823}" srcOrd="0" destOrd="0" presId="urn:microsoft.com/office/officeart/2018/2/layout/IconCircleList"/>
    <dgm:cxn modelId="{55AC1432-4502-47AA-A443-AF40CA78CC61}" srcId="{4E9CFBEB-8C84-44F3-A064-D04DE488B0F5}" destId="{742C8151-9D46-48EC-B013-36F81C44E1A6}" srcOrd="1" destOrd="0" parTransId="{1E00A8A8-AF9B-40E2-8854-ABC8CF886002}" sibTransId="{EE381816-7C44-4FCE-ABA3-A7B26F3C5A96}"/>
    <dgm:cxn modelId="{DA673367-8029-4B05-BF72-6E5C8F05AAD0}" type="presOf" srcId="{C920C268-9D21-4182-A712-E0BA7756DD86}" destId="{DF5F417A-6701-4E4F-AD02-A0F430E39A08}" srcOrd="0" destOrd="0" presId="urn:microsoft.com/office/officeart/2018/2/layout/IconCircleList"/>
    <dgm:cxn modelId="{5A35F96C-FEA4-4020-89EE-F6F1723A5A41}" srcId="{4E9CFBEB-8C84-44F3-A064-D04DE488B0F5}" destId="{A049D54B-64F2-4B87-BD3F-980F431223C0}" srcOrd="5" destOrd="0" parTransId="{F666C8F2-F16C-4ABB-9B6A-15E624FB4A00}" sibTransId="{3AEE7EE1-33A2-4795-8F39-8A05585AB0C1}"/>
    <dgm:cxn modelId="{0C940E6E-5A99-4C0F-9AC0-6B108264D1A3}" type="presOf" srcId="{EE381816-7C44-4FCE-ABA3-A7B26F3C5A96}" destId="{E7B81D2E-2659-465F-9376-FB07F7F6521F}" srcOrd="0" destOrd="0" presId="urn:microsoft.com/office/officeart/2018/2/layout/IconCircleList"/>
    <dgm:cxn modelId="{96661C4E-4E0B-477B-9948-10D620B14ADE}" type="presOf" srcId="{624647AD-ECFA-41AD-B89C-3FD7B73049A3}" destId="{1E8B07D2-255D-4534-BB50-15B23CEE3593}" srcOrd="0" destOrd="0" presId="urn:microsoft.com/office/officeart/2018/2/layout/IconCircleList"/>
    <dgm:cxn modelId="{80BF394E-8AA7-4BC9-A9DE-C15E4AD1F52F}" type="presOf" srcId="{9FC7A97F-535C-45B6-BE7D-A5849C9CD88A}" destId="{BAB1ACC0-4264-445A-AE4A-334F72AB2E53}" srcOrd="0" destOrd="0" presId="urn:microsoft.com/office/officeart/2018/2/layout/IconCircleList"/>
    <dgm:cxn modelId="{91797985-D192-4B08-826B-0A3E1F06B63A}" type="presOf" srcId="{F9737FF6-4B87-41BD-923C-B38C1E83964E}" destId="{10EC33B8-F3F6-4971-8818-C68D918DC8C0}" srcOrd="0" destOrd="0" presId="urn:microsoft.com/office/officeart/2018/2/layout/IconCircleList"/>
    <dgm:cxn modelId="{0E446086-EDA4-4091-BF7A-856E7F188B08}" type="presOf" srcId="{742C8151-9D46-48EC-B013-36F81C44E1A6}" destId="{CFF78D09-41F9-4F1F-971B-C7FA5308C155}" srcOrd="0" destOrd="0" presId="urn:microsoft.com/office/officeart/2018/2/layout/IconCircleList"/>
    <dgm:cxn modelId="{2E2D5898-FC8A-4BE2-B0A8-72FB1ED66D5B}" type="presOf" srcId="{079D0E48-A5F6-4C38-BBE1-B73E0580F7AA}" destId="{0FBE996F-DAAD-47B6-965F-7A3B362B02B9}" srcOrd="0" destOrd="0" presId="urn:microsoft.com/office/officeart/2018/2/layout/IconCircleList"/>
    <dgm:cxn modelId="{43B046C8-55DA-4083-9429-D0970C13210B}" srcId="{4E9CFBEB-8C84-44F3-A064-D04DE488B0F5}" destId="{8CB97C17-69AE-47B2-BAE3-9D13A4DE5E35}" srcOrd="0" destOrd="0" parTransId="{EC71B88C-C9A0-4D1A-8144-DAE58CB65F7C}" sibTransId="{FFEBC894-ED14-4F42-900D-C6DD2688A369}"/>
    <dgm:cxn modelId="{35659CC8-F2DF-43E6-BD03-6A1C944914B1}" type="presOf" srcId="{FFEBC894-ED14-4F42-900D-C6DD2688A369}" destId="{04E1DC1A-6F78-4D5D-BBF9-0ACB53AFFBEB}" srcOrd="0" destOrd="0" presId="urn:microsoft.com/office/officeart/2018/2/layout/IconCircleList"/>
    <dgm:cxn modelId="{18F1EECE-9A2F-462F-A7EF-CA841279994E}" srcId="{4E9CFBEB-8C84-44F3-A064-D04DE488B0F5}" destId="{C920C268-9D21-4182-A712-E0BA7756DD86}" srcOrd="2" destOrd="0" parTransId="{CB03653A-653E-4CF2-B9E8-F3857E848D5D}" sibTransId="{624647AD-ECFA-41AD-B89C-3FD7B73049A3}"/>
    <dgm:cxn modelId="{961767DD-013A-4F32-A973-9615C7991D32}" type="presOf" srcId="{5CC42C42-0749-43B8-8FF0-38A65C56FC0B}" destId="{41584B78-10DF-4E9D-A4B5-236E87537C4E}" srcOrd="0" destOrd="0" presId="urn:microsoft.com/office/officeart/2018/2/layout/IconCircleList"/>
    <dgm:cxn modelId="{D642FBEE-4AEF-4A2D-B9F8-1886F1B723D3}" srcId="{4E9CFBEB-8C84-44F3-A064-D04DE488B0F5}" destId="{079D0E48-A5F6-4C38-BBE1-B73E0580F7AA}" srcOrd="3" destOrd="0" parTransId="{C9173C6D-E150-41D1-9046-E2B531CB7443}" sibTransId="{F9737FF6-4B87-41BD-923C-B38C1E83964E}"/>
    <dgm:cxn modelId="{D94416FD-5767-462D-8B51-6352F8DF1F35}" type="presOf" srcId="{A049D54B-64F2-4B87-BD3F-980F431223C0}" destId="{69711B31-09C9-424A-B1EC-6C3A325D4876}" srcOrd="0" destOrd="0" presId="urn:microsoft.com/office/officeart/2018/2/layout/IconCircleList"/>
    <dgm:cxn modelId="{6A84EFBB-EA25-4B3B-BF54-3BADDD7E6E0F}" type="presParOf" srcId="{EB5F7444-09E3-42B1-93AE-EB1824BE5083}" destId="{36E3730A-4F5E-43BD-83E0-56CADCB0119E}" srcOrd="0" destOrd="0" presId="urn:microsoft.com/office/officeart/2018/2/layout/IconCircleList"/>
    <dgm:cxn modelId="{07769F8A-9FB0-4A00-BEDC-1458B8AC15DF}" type="presParOf" srcId="{36E3730A-4F5E-43BD-83E0-56CADCB0119E}" destId="{F173FD7F-7DEC-4697-8415-C4CEE7291DD0}" srcOrd="0" destOrd="0" presId="urn:microsoft.com/office/officeart/2018/2/layout/IconCircleList"/>
    <dgm:cxn modelId="{A6948942-A615-40AE-BFDE-E4C7D43F96C1}" type="presParOf" srcId="{F173FD7F-7DEC-4697-8415-C4CEE7291DD0}" destId="{C470908D-D36E-45DE-BBD9-13488D6029C4}" srcOrd="0" destOrd="0" presId="urn:microsoft.com/office/officeart/2018/2/layout/IconCircleList"/>
    <dgm:cxn modelId="{7091D6CD-90AC-4E39-865D-AEDC61686975}" type="presParOf" srcId="{F173FD7F-7DEC-4697-8415-C4CEE7291DD0}" destId="{E37C6AE8-9194-4B3E-BCBF-675EA1CB177C}" srcOrd="1" destOrd="0" presId="urn:microsoft.com/office/officeart/2018/2/layout/IconCircleList"/>
    <dgm:cxn modelId="{EBAA535F-E8DC-4F38-A778-5C52E5176FCA}" type="presParOf" srcId="{F173FD7F-7DEC-4697-8415-C4CEE7291DD0}" destId="{37C4523F-C2CD-4CC9-913C-9FC03AA657D6}" srcOrd="2" destOrd="0" presId="urn:microsoft.com/office/officeart/2018/2/layout/IconCircleList"/>
    <dgm:cxn modelId="{B6CE93C2-82F8-4251-9695-0451C5220A25}" type="presParOf" srcId="{F173FD7F-7DEC-4697-8415-C4CEE7291DD0}" destId="{D89391B5-75A2-4EC9-B587-C6FD65F53823}" srcOrd="3" destOrd="0" presId="urn:microsoft.com/office/officeart/2018/2/layout/IconCircleList"/>
    <dgm:cxn modelId="{946DCCEB-522B-44E0-9925-221C4FCD510D}" type="presParOf" srcId="{36E3730A-4F5E-43BD-83E0-56CADCB0119E}" destId="{04E1DC1A-6F78-4D5D-BBF9-0ACB53AFFBEB}" srcOrd="1" destOrd="0" presId="urn:microsoft.com/office/officeart/2018/2/layout/IconCircleList"/>
    <dgm:cxn modelId="{A504D8F1-8C47-4796-8B4D-1F611788A6B5}" type="presParOf" srcId="{36E3730A-4F5E-43BD-83E0-56CADCB0119E}" destId="{810AC469-CF61-4E97-ABB4-7E470970ECBE}" srcOrd="2" destOrd="0" presId="urn:microsoft.com/office/officeart/2018/2/layout/IconCircleList"/>
    <dgm:cxn modelId="{75C58BAC-0B17-4DB0-9A77-6DED6FEA969F}" type="presParOf" srcId="{810AC469-CF61-4E97-ABB4-7E470970ECBE}" destId="{7650F4B8-0928-4F0C-AC76-3ED35477BDD1}" srcOrd="0" destOrd="0" presId="urn:microsoft.com/office/officeart/2018/2/layout/IconCircleList"/>
    <dgm:cxn modelId="{46AEF2EA-D59E-49FA-8D31-C896678166D9}" type="presParOf" srcId="{810AC469-CF61-4E97-ABB4-7E470970ECBE}" destId="{A2BE9EA5-3BDC-43FC-A995-0C5B9A3FEE7D}" srcOrd="1" destOrd="0" presId="urn:microsoft.com/office/officeart/2018/2/layout/IconCircleList"/>
    <dgm:cxn modelId="{0B28E66B-68ED-48F9-A99A-51AD929243DE}" type="presParOf" srcId="{810AC469-CF61-4E97-ABB4-7E470970ECBE}" destId="{A7FC7AB2-0241-4F7C-80B6-780558CC2C34}" srcOrd="2" destOrd="0" presId="urn:microsoft.com/office/officeart/2018/2/layout/IconCircleList"/>
    <dgm:cxn modelId="{8DA7334A-7A2C-4E55-ABA8-9989C9903558}" type="presParOf" srcId="{810AC469-CF61-4E97-ABB4-7E470970ECBE}" destId="{CFF78D09-41F9-4F1F-971B-C7FA5308C155}" srcOrd="3" destOrd="0" presId="urn:microsoft.com/office/officeart/2018/2/layout/IconCircleList"/>
    <dgm:cxn modelId="{054F69AC-E7B7-47BE-8E93-25AB642BA8BB}" type="presParOf" srcId="{36E3730A-4F5E-43BD-83E0-56CADCB0119E}" destId="{E7B81D2E-2659-465F-9376-FB07F7F6521F}" srcOrd="3" destOrd="0" presId="urn:microsoft.com/office/officeart/2018/2/layout/IconCircleList"/>
    <dgm:cxn modelId="{8AFF55CF-E522-4219-B21E-5EB498BCE5BB}" type="presParOf" srcId="{36E3730A-4F5E-43BD-83E0-56CADCB0119E}" destId="{50F11BAC-D0BE-49B0-8339-88D9371BBEC5}" srcOrd="4" destOrd="0" presId="urn:microsoft.com/office/officeart/2018/2/layout/IconCircleList"/>
    <dgm:cxn modelId="{901BC0DF-F42F-45F7-B849-777AB0888576}" type="presParOf" srcId="{50F11BAC-D0BE-49B0-8339-88D9371BBEC5}" destId="{21DC335A-8932-4EF7-AA50-98939F08FC76}" srcOrd="0" destOrd="0" presId="urn:microsoft.com/office/officeart/2018/2/layout/IconCircleList"/>
    <dgm:cxn modelId="{76E1D452-F6F1-4C4D-B8E6-43572EF5742F}" type="presParOf" srcId="{50F11BAC-D0BE-49B0-8339-88D9371BBEC5}" destId="{3F075583-08AE-48DB-8A57-B2063B87ED10}" srcOrd="1" destOrd="0" presId="urn:microsoft.com/office/officeart/2018/2/layout/IconCircleList"/>
    <dgm:cxn modelId="{8BEA7DC2-F66E-4205-87FE-6439FCB5571B}" type="presParOf" srcId="{50F11BAC-D0BE-49B0-8339-88D9371BBEC5}" destId="{38D1942A-F9E8-4FE0-A819-6C1E2D5AE35C}" srcOrd="2" destOrd="0" presId="urn:microsoft.com/office/officeart/2018/2/layout/IconCircleList"/>
    <dgm:cxn modelId="{20258299-AE98-48AE-A36D-DF0A8D024B9D}" type="presParOf" srcId="{50F11BAC-D0BE-49B0-8339-88D9371BBEC5}" destId="{DF5F417A-6701-4E4F-AD02-A0F430E39A08}" srcOrd="3" destOrd="0" presId="urn:microsoft.com/office/officeart/2018/2/layout/IconCircleList"/>
    <dgm:cxn modelId="{B336F09C-4FF7-4BEE-A82D-907BEBE37E80}" type="presParOf" srcId="{36E3730A-4F5E-43BD-83E0-56CADCB0119E}" destId="{1E8B07D2-255D-4534-BB50-15B23CEE3593}" srcOrd="5" destOrd="0" presId="urn:microsoft.com/office/officeart/2018/2/layout/IconCircleList"/>
    <dgm:cxn modelId="{E4EA141D-3C8F-423C-818E-957EB85922DA}" type="presParOf" srcId="{36E3730A-4F5E-43BD-83E0-56CADCB0119E}" destId="{8C79FC31-6494-44B9-996F-A55028879CC4}" srcOrd="6" destOrd="0" presId="urn:microsoft.com/office/officeart/2018/2/layout/IconCircleList"/>
    <dgm:cxn modelId="{E6A04832-DCBD-4CA4-A6A0-EAA86BE8B11F}" type="presParOf" srcId="{8C79FC31-6494-44B9-996F-A55028879CC4}" destId="{21DCF00A-7C4E-44C8-86B4-47A816FF6828}" srcOrd="0" destOrd="0" presId="urn:microsoft.com/office/officeart/2018/2/layout/IconCircleList"/>
    <dgm:cxn modelId="{2B6022F5-18B6-4D75-A3FF-D6A6F6684C0A}" type="presParOf" srcId="{8C79FC31-6494-44B9-996F-A55028879CC4}" destId="{2200FD13-0B43-4DE1-A684-C37BD1C804D6}" srcOrd="1" destOrd="0" presId="urn:microsoft.com/office/officeart/2018/2/layout/IconCircleList"/>
    <dgm:cxn modelId="{45EEBC68-857D-460F-B16A-8816B8D67A01}" type="presParOf" srcId="{8C79FC31-6494-44B9-996F-A55028879CC4}" destId="{5C45FA98-BEFA-43C0-BA24-55CC404ABEE7}" srcOrd="2" destOrd="0" presId="urn:microsoft.com/office/officeart/2018/2/layout/IconCircleList"/>
    <dgm:cxn modelId="{373CAB6F-8603-4DF4-B7D0-42B16514AA9B}" type="presParOf" srcId="{8C79FC31-6494-44B9-996F-A55028879CC4}" destId="{0FBE996F-DAAD-47B6-965F-7A3B362B02B9}" srcOrd="3" destOrd="0" presId="urn:microsoft.com/office/officeart/2018/2/layout/IconCircleList"/>
    <dgm:cxn modelId="{B8982C93-FD57-45F0-A535-7EB5D9B6DEFF}" type="presParOf" srcId="{36E3730A-4F5E-43BD-83E0-56CADCB0119E}" destId="{10EC33B8-F3F6-4971-8818-C68D918DC8C0}" srcOrd="7" destOrd="0" presId="urn:microsoft.com/office/officeart/2018/2/layout/IconCircleList"/>
    <dgm:cxn modelId="{D851399D-7E41-4C08-BA05-7237F8F3514F}" type="presParOf" srcId="{36E3730A-4F5E-43BD-83E0-56CADCB0119E}" destId="{3FE9ADDE-F352-4C49-8BE4-761FF64709C1}" srcOrd="8" destOrd="0" presId="urn:microsoft.com/office/officeart/2018/2/layout/IconCircleList"/>
    <dgm:cxn modelId="{06529DEA-EF26-4648-BE72-F50FACCC2AC4}" type="presParOf" srcId="{3FE9ADDE-F352-4C49-8BE4-761FF64709C1}" destId="{6C1AE147-73CF-4FEC-AF12-28B39EBBC17C}" srcOrd="0" destOrd="0" presId="urn:microsoft.com/office/officeart/2018/2/layout/IconCircleList"/>
    <dgm:cxn modelId="{06467531-E65D-40D4-80CB-6B4282032457}" type="presParOf" srcId="{3FE9ADDE-F352-4C49-8BE4-761FF64709C1}" destId="{64D3FABB-764F-4824-8E36-79ECE58F8545}" srcOrd="1" destOrd="0" presId="urn:microsoft.com/office/officeart/2018/2/layout/IconCircleList"/>
    <dgm:cxn modelId="{7DF76EF3-15A6-41A4-8059-2CB097513B8D}" type="presParOf" srcId="{3FE9ADDE-F352-4C49-8BE4-761FF64709C1}" destId="{2FEC6710-8B9B-43AC-BB54-C464C9719826}" srcOrd="2" destOrd="0" presId="urn:microsoft.com/office/officeart/2018/2/layout/IconCircleList"/>
    <dgm:cxn modelId="{3E2E44C0-CA24-43C3-AF7C-75E2DC797A27}" type="presParOf" srcId="{3FE9ADDE-F352-4C49-8BE4-761FF64709C1}" destId="{BAB1ACC0-4264-445A-AE4A-334F72AB2E53}" srcOrd="3" destOrd="0" presId="urn:microsoft.com/office/officeart/2018/2/layout/IconCircleList"/>
    <dgm:cxn modelId="{4E45E1A7-3965-4985-9186-0AEAA659A4E7}" type="presParOf" srcId="{36E3730A-4F5E-43BD-83E0-56CADCB0119E}" destId="{41584B78-10DF-4E9D-A4B5-236E87537C4E}" srcOrd="9" destOrd="0" presId="urn:microsoft.com/office/officeart/2018/2/layout/IconCircleList"/>
    <dgm:cxn modelId="{0063ECD9-B6C4-48AD-8161-FE1B00B26E64}" type="presParOf" srcId="{36E3730A-4F5E-43BD-83E0-56CADCB0119E}" destId="{2B698495-5D0C-4604-8D8E-083D37D9D0AE}" srcOrd="10" destOrd="0" presId="urn:microsoft.com/office/officeart/2018/2/layout/IconCircleList"/>
    <dgm:cxn modelId="{C364A9B6-2543-409F-8851-E9324BB79489}" type="presParOf" srcId="{2B698495-5D0C-4604-8D8E-083D37D9D0AE}" destId="{085A3ABB-93B4-4DF1-A81A-D99D499C6092}" srcOrd="0" destOrd="0" presId="urn:microsoft.com/office/officeart/2018/2/layout/IconCircleList"/>
    <dgm:cxn modelId="{A0B2EFF1-0882-40F5-BCE2-733F86F5E7AC}" type="presParOf" srcId="{2B698495-5D0C-4604-8D8E-083D37D9D0AE}" destId="{3DED2178-AE54-4023-9095-638D8F984BA2}" srcOrd="1" destOrd="0" presId="urn:microsoft.com/office/officeart/2018/2/layout/IconCircleList"/>
    <dgm:cxn modelId="{FBB8D572-24AD-46EC-98F3-43A0DF90A1C2}" type="presParOf" srcId="{2B698495-5D0C-4604-8D8E-083D37D9D0AE}" destId="{45036116-2E86-482E-9D4C-5D532912208D}" srcOrd="2" destOrd="0" presId="urn:microsoft.com/office/officeart/2018/2/layout/IconCircleList"/>
    <dgm:cxn modelId="{E5E3531E-B3C8-4E23-A38C-BFD3DCC1D40E}" type="presParOf" srcId="{2B698495-5D0C-4604-8D8E-083D37D9D0AE}" destId="{69711B31-09C9-424A-B1EC-6C3A325D4876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ABEC76D-A1CD-4048-BECD-66F6F2C5AE1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accent4_2" csCatId="accent4" phldr="1"/>
      <dgm:spPr/>
      <dgm:t>
        <a:bodyPr/>
        <a:lstStyle/>
        <a:p>
          <a:endParaRPr lang="en-US"/>
        </a:p>
      </dgm:t>
    </dgm:pt>
    <dgm:pt modelId="{9432B7A8-3F12-4178-ABA5-36EE4BDC61D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My research from my questionnaire showed me what material of fabric customers are looking for and found customers shopping habits so if they prefer online shopping or in store </a:t>
          </a:r>
          <a:endParaRPr lang="en-US"/>
        </a:p>
      </dgm:t>
    </dgm:pt>
    <dgm:pt modelId="{6EF8FD20-1019-4BEB-AB86-EF1BD0490E79}" type="parTrans" cxnId="{2761C285-2B7C-4B43-8C64-51A5AD373E18}">
      <dgm:prSet/>
      <dgm:spPr/>
      <dgm:t>
        <a:bodyPr/>
        <a:lstStyle/>
        <a:p>
          <a:endParaRPr lang="en-US"/>
        </a:p>
      </dgm:t>
    </dgm:pt>
    <dgm:pt modelId="{EBBA788A-EF83-4C02-AD32-FD63767BBB23}" type="sibTrans" cxnId="{2761C285-2B7C-4B43-8C64-51A5AD373E18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F95969E-9B08-4DBC-B92D-3B27F1129D8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I have created a website and business cards made it easier for customers to shop online leave with a great experience and cards to give for </a:t>
          </a:r>
          <a:r>
            <a:rPr lang="en-GB" dirty="0">
              <a:latin typeface="Aptos Display" panose="020F0302020204030204"/>
            </a:rPr>
            <a:t>to give info  about how to find us online and contact details.</a:t>
          </a:r>
          <a:endParaRPr lang="en-GB" dirty="0"/>
        </a:p>
      </dgm:t>
    </dgm:pt>
    <dgm:pt modelId="{E1A1131E-6AC4-41A5-B884-E1D387825C5F}" type="parTrans" cxnId="{806B82BB-7D2A-479A-AE49-F76586CEFDA5}">
      <dgm:prSet/>
      <dgm:spPr/>
      <dgm:t>
        <a:bodyPr/>
        <a:lstStyle/>
        <a:p>
          <a:endParaRPr lang="en-US"/>
        </a:p>
      </dgm:t>
    </dgm:pt>
    <dgm:pt modelId="{47AAA254-A1E6-437A-9D7F-3860E692CEB1}" type="sibTrans" cxnId="{806B82BB-7D2A-479A-AE49-F76586CEFDA5}">
      <dgm:prSet/>
      <dgm:spPr/>
      <dgm:t>
        <a:bodyPr/>
        <a:lstStyle/>
        <a:p>
          <a:endParaRPr lang="en-US"/>
        </a:p>
      </dgm:t>
    </dgm:pt>
    <dgm:pt modelId="{77013B1D-4799-4CDF-8171-DE212A05E6E8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GB" dirty="0">
              <a:latin typeface="Aptos Display" panose="020F0302020204030204"/>
            </a:rPr>
            <a:t>The video AD shows a little insights of the business and the what it will be showcasing after feedback received and put into real life to attract.</a:t>
          </a:r>
        </a:p>
      </dgm:t>
    </dgm:pt>
    <dgm:pt modelId="{075013EF-B0DD-4BAE-9078-FE23315A160E}" type="parTrans" cxnId="{597BDAED-228F-46E0-B556-B96A6943D99C}">
      <dgm:prSet/>
      <dgm:spPr/>
    </dgm:pt>
    <dgm:pt modelId="{00EA06EC-8956-49E1-8AA6-F9F3D30E79AD}" type="sibTrans" cxnId="{597BDAED-228F-46E0-B556-B96A6943D99C}">
      <dgm:prSet/>
      <dgm:spPr/>
    </dgm:pt>
    <dgm:pt modelId="{938E174B-9DF9-4C50-866B-F2BB17BF58B6}" type="pres">
      <dgm:prSet presAssocID="{FABEC76D-A1CD-4048-BECD-66F6F2C5AE1F}" presName="root" presStyleCnt="0">
        <dgm:presLayoutVars>
          <dgm:dir/>
          <dgm:resizeHandles val="exact"/>
        </dgm:presLayoutVars>
      </dgm:prSet>
      <dgm:spPr/>
    </dgm:pt>
    <dgm:pt modelId="{F78B63B7-C3C7-409C-89AD-93405CB12A36}" type="pres">
      <dgm:prSet presAssocID="{9432B7A8-3F12-4178-ABA5-36EE4BDC61DD}" presName="compNode" presStyleCnt="0"/>
      <dgm:spPr/>
    </dgm:pt>
    <dgm:pt modelId="{5A81202B-B776-4FEA-B1FD-1A426511C476}" type="pres">
      <dgm:prSet presAssocID="{9432B7A8-3F12-4178-ABA5-36EE4BDC61DD}" presName="bgRect" presStyleLbl="bgShp" presStyleIdx="0" presStyleCnt="3"/>
      <dgm:spPr/>
    </dgm:pt>
    <dgm:pt modelId="{0019CDB9-5DCA-4A7C-B70A-2CE39D0ACBD5}" type="pres">
      <dgm:prSet presAssocID="{9432B7A8-3F12-4178-ABA5-36EE4BDC61D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hopping cart"/>
        </a:ext>
      </dgm:extLst>
    </dgm:pt>
    <dgm:pt modelId="{37AA4B7C-6ABF-4877-BEF1-D0BA72B281E9}" type="pres">
      <dgm:prSet presAssocID="{9432B7A8-3F12-4178-ABA5-36EE4BDC61DD}" presName="spaceRect" presStyleCnt="0"/>
      <dgm:spPr/>
    </dgm:pt>
    <dgm:pt modelId="{0C92FB5E-56B1-4C9D-BB2E-835072EB9D1A}" type="pres">
      <dgm:prSet presAssocID="{9432B7A8-3F12-4178-ABA5-36EE4BDC61DD}" presName="parTx" presStyleLbl="revTx" presStyleIdx="0" presStyleCnt="3">
        <dgm:presLayoutVars>
          <dgm:chMax val="0"/>
          <dgm:chPref val="0"/>
        </dgm:presLayoutVars>
      </dgm:prSet>
      <dgm:spPr/>
    </dgm:pt>
    <dgm:pt modelId="{3CA2ECA8-232F-4281-A4CA-FA6CAACB2991}" type="pres">
      <dgm:prSet presAssocID="{EBBA788A-EF83-4C02-AD32-FD63767BBB23}" presName="sibTrans" presStyleCnt="0"/>
      <dgm:spPr/>
    </dgm:pt>
    <dgm:pt modelId="{D02C758D-194C-4280-B1E1-6E0172192C4E}" type="pres">
      <dgm:prSet presAssocID="{77013B1D-4799-4CDF-8171-DE212A05E6E8}" presName="compNode" presStyleCnt="0"/>
      <dgm:spPr/>
    </dgm:pt>
    <dgm:pt modelId="{B1D56D1B-8437-4FD2-BE2F-60CE18F08A9F}" type="pres">
      <dgm:prSet presAssocID="{77013B1D-4799-4CDF-8171-DE212A05E6E8}" presName="bgRect" presStyleLbl="bgShp" presStyleIdx="1" presStyleCnt="3"/>
      <dgm:spPr/>
    </dgm:pt>
    <dgm:pt modelId="{6780F5F7-6B7B-4737-BCED-E40F86B33307}" type="pres">
      <dgm:prSet presAssocID="{77013B1D-4799-4CDF-8171-DE212A05E6E8}" presName="iconRect" presStyleLbl="node1" presStyleIdx="1" presStyleCnt="3"/>
      <dgm:spPr/>
    </dgm:pt>
    <dgm:pt modelId="{BF19CFB8-D236-46BD-B414-8705B6BF37BC}" type="pres">
      <dgm:prSet presAssocID="{77013B1D-4799-4CDF-8171-DE212A05E6E8}" presName="spaceRect" presStyleCnt="0"/>
      <dgm:spPr/>
    </dgm:pt>
    <dgm:pt modelId="{6EB05F65-E64B-4110-9BBA-D30D3BBFE3B3}" type="pres">
      <dgm:prSet presAssocID="{77013B1D-4799-4CDF-8171-DE212A05E6E8}" presName="parTx" presStyleLbl="revTx" presStyleIdx="1" presStyleCnt="3">
        <dgm:presLayoutVars>
          <dgm:chMax val="0"/>
          <dgm:chPref val="0"/>
        </dgm:presLayoutVars>
      </dgm:prSet>
      <dgm:spPr/>
    </dgm:pt>
    <dgm:pt modelId="{B877C846-A546-4E03-8CF0-0D2C0828000C}" type="pres">
      <dgm:prSet presAssocID="{00EA06EC-8956-49E1-8AA6-F9F3D30E79AD}" presName="sibTrans" presStyleCnt="0"/>
      <dgm:spPr/>
    </dgm:pt>
    <dgm:pt modelId="{248207A9-A439-47BD-967A-0151F329C1E6}" type="pres">
      <dgm:prSet presAssocID="{EF95969E-9B08-4DBC-B92D-3B27F1129D82}" presName="compNode" presStyleCnt="0"/>
      <dgm:spPr/>
    </dgm:pt>
    <dgm:pt modelId="{9834BFAE-4933-4B3D-8C1A-158297CDF0D8}" type="pres">
      <dgm:prSet presAssocID="{EF95969E-9B08-4DBC-B92D-3B27F1129D82}" presName="bgRect" presStyleLbl="bgShp" presStyleIdx="2" presStyleCnt="3"/>
      <dgm:spPr/>
    </dgm:pt>
    <dgm:pt modelId="{592DC9C7-8E2A-4844-AFCB-B3112E6EC9F1}" type="pres">
      <dgm:prSet presAssocID="{EF95969E-9B08-4DBC-B92D-3B27F1129D82}" presName="iconRect" presStyleLbl="nod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6932D9B6-DBB8-4254-A625-26C9CEF0B663}" type="pres">
      <dgm:prSet presAssocID="{EF95969E-9B08-4DBC-B92D-3B27F1129D82}" presName="spaceRect" presStyleCnt="0"/>
      <dgm:spPr/>
    </dgm:pt>
    <dgm:pt modelId="{44936DA6-561A-4744-8850-5E5C62476D69}" type="pres">
      <dgm:prSet presAssocID="{EF95969E-9B08-4DBC-B92D-3B27F1129D82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A91700B-6982-4F2E-8793-A519765E3170}" type="presOf" srcId="{EF95969E-9B08-4DBC-B92D-3B27F1129D82}" destId="{44936DA6-561A-4744-8850-5E5C62476D69}" srcOrd="0" destOrd="0" presId="urn:microsoft.com/office/officeart/2018/2/layout/IconVerticalSolidList"/>
    <dgm:cxn modelId="{30305436-12C0-4EF3-B20B-CE3B5937DA94}" type="presOf" srcId="{9432B7A8-3F12-4178-ABA5-36EE4BDC61DD}" destId="{0C92FB5E-56B1-4C9D-BB2E-835072EB9D1A}" srcOrd="0" destOrd="0" presId="urn:microsoft.com/office/officeart/2018/2/layout/IconVerticalSolidList"/>
    <dgm:cxn modelId="{F06F827D-BDF1-42A7-A676-D3964C99D504}" type="presOf" srcId="{77013B1D-4799-4CDF-8171-DE212A05E6E8}" destId="{6EB05F65-E64B-4110-9BBA-D30D3BBFE3B3}" srcOrd="0" destOrd="0" presId="urn:microsoft.com/office/officeart/2018/2/layout/IconVerticalSolidList"/>
    <dgm:cxn modelId="{2761C285-2B7C-4B43-8C64-51A5AD373E18}" srcId="{FABEC76D-A1CD-4048-BECD-66F6F2C5AE1F}" destId="{9432B7A8-3F12-4178-ABA5-36EE4BDC61DD}" srcOrd="0" destOrd="0" parTransId="{6EF8FD20-1019-4BEB-AB86-EF1BD0490E79}" sibTransId="{EBBA788A-EF83-4C02-AD32-FD63767BBB23}"/>
    <dgm:cxn modelId="{CB0BB4A3-6EC5-4F18-A328-EA8DFB165AD7}" type="presOf" srcId="{FABEC76D-A1CD-4048-BECD-66F6F2C5AE1F}" destId="{938E174B-9DF9-4C50-866B-F2BB17BF58B6}" srcOrd="0" destOrd="0" presId="urn:microsoft.com/office/officeart/2018/2/layout/IconVerticalSolidList"/>
    <dgm:cxn modelId="{806B82BB-7D2A-479A-AE49-F76586CEFDA5}" srcId="{FABEC76D-A1CD-4048-BECD-66F6F2C5AE1F}" destId="{EF95969E-9B08-4DBC-B92D-3B27F1129D82}" srcOrd="2" destOrd="0" parTransId="{E1A1131E-6AC4-41A5-B884-E1D387825C5F}" sibTransId="{47AAA254-A1E6-437A-9D7F-3860E692CEB1}"/>
    <dgm:cxn modelId="{597BDAED-228F-46E0-B556-B96A6943D99C}" srcId="{FABEC76D-A1CD-4048-BECD-66F6F2C5AE1F}" destId="{77013B1D-4799-4CDF-8171-DE212A05E6E8}" srcOrd="1" destOrd="0" parTransId="{075013EF-B0DD-4BAE-9078-FE23315A160E}" sibTransId="{00EA06EC-8956-49E1-8AA6-F9F3D30E79AD}"/>
    <dgm:cxn modelId="{A926D1B2-2AD6-46F3-A1CA-898503234851}" type="presParOf" srcId="{938E174B-9DF9-4C50-866B-F2BB17BF58B6}" destId="{F78B63B7-C3C7-409C-89AD-93405CB12A36}" srcOrd="0" destOrd="0" presId="urn:microsoft.com/office/officeart/2018/2/layout/IconVerticalSolidList"/>
    <dgm:cxn modelId="{3ACC6E92-830A-4961-A7F1-9D586E009FFF}" type="presParOf" srcId="{F78B63B7-C3C7-409C-89AD-93405CB12A36}" destId="{5A81202B-B776-4FEA-B1FD-1A426511C476}" srcOrd="0" destOrd="0" presId="urn:microsoft.com/office/officeart/2018/2/layout/IconVerticalSolidList"/>
    <dgm:cxn modelId="{34A2A65F-B049-447A-AE90-8B8B0122FC25}" type="presParOf" srcId="{F78B63B7-C3C7-409C-89AD-93405CB12A36}" destId="{0019CDB9-5DCA-4A7C-B70A-2CE39D0ACBD5}" srcOrd="1" destOrd="0" presId="urn:microsoft.com/office/officeart/2018/2/layout/IconVerticalSolidList"/>
    <dgm:cxn modelId="{1124B9B1-46C5-4CF4-8A7A-F40ADED6BF32}" type="presParOf" srcId="{F78B63B7-C3C7-409C-89AD-93405CB12A36}" destId="{37AA4B7C-6ABF-4877-BEF1-D0BA72B281E9}" srcOrd="2" destOrd="0" presId="urn:microsoft.com/office/officeart/2018/2/layout/IconVerticalSolidList"/>
    <dgm:cxn modelId="{DB99CDE8-E9B4-4B03-8C07-35B13B22EBB1}" type="presParOf" srcId="{F78B63B7-C3C7-409C-89AD-93405CB12A36}" destId="{0C92FB5E-56B1-4C9D-BB2E-835072EB9D1A}" srcOrd="3" destOrd="0" presId="urn:microsoft.com/office/officeart/2018/2/layout/IconVerticalSolidList"/>
    <dgm:cxn modelId="{2A810831-668B-4225-A628-7CD801E87544}" type="presParOf" srcId="{938E174B-9DF9-4C50-866B-F2BB17BF58B6}" destId="{3CA2ECA8-232F-4281-A4CA-FA6CAACB2991}" srcOrd="1" destOrd="0" presId="urn:microsoft.com/office/officeart/2018/2/layout/IconVerticalSolidList"/>
    <dgm:cxn modelId="{173997B4-F928-4A39-BEAF-7DE2F2DBB36B}" type="presParOf" srcId="{938E174B-9DF9-4C50-866B-F2BB17BF58B6}" destId="{D02C758D-194C-4280-B1E1-6E0172192C4E}" srcOrd="2" destOrd="0" presId="urn:microsoft.com/office/officeart/2018/2/layout/IconVerticalSolidList"/>
    <dgm:cxn modelId="{01173D3C-6964-40C6-9550-BEFE8C8153F7}" type="presParOf" srcId="{D02C758D-194C-4280-B1E1-6E0172192C4E}" destId="{B1D56D1B-8437-4FD2-BE2F-60CE18F08A9F}" srcOrd="0" destOrd="0" presId="urn:microsoft.com/office/officeart/2018/2/layout/IconVerticalSolidList"/>
    <dgm:cxn modelId="{1B1C6532-CF58-4604-A9C8-4C2B09762487}" type="presParOf" srcId="{D02C758D-194C-4280-B1E1-6E0172192C4E}" destId="{6780F5F7-6B7B-4737-BCED-E40F86B33307}" srcOrd="1" destOrd="0" presId="urn:microsoft.com/office/officeart/2018/2/layout/IconVerticalSolidList"/>
    <dgm:cxn modelId="{3C7654C1-3B2D-44A1-8816-F2E58BF17FCF}" type="presParOf" srcId="{D02C758D-194C-4280-B1E1-6E0172192C4E}" destId="{BF19CFB8-D236-46BD-B414-8705B6BF37BC}" srcOrd="2" destOrd="0" presId="urn:microsoft.com/office/officeart/2018/2/layout/IconVerticalSolidList"/>
    <dgm:cxn modelId="{0275CC04-AB27-48E0-90F0-5C155C3DFC48}" type="presParOf" srcId="{D02C758D-194C-4280-B1E1-6E0172192C4E}" destId="{6EB05F65-E64B-4110-9BBA-D30D3BBFE3B3}" srcOrd="3" destOrd="0" presId="urn:microsoft.com/office/officeart/2018/2/layout/IconVerticalSolidList"/>
    <dgm:cxn modelId="{D3509D26-B8A3-4556-B377-0B348FABA88E}" type="presParOf" srcId="{938E174B-9DF9-4C50-866B-F2BB17BF58B6}" destId="{B877C846-A546-4E03-8CF0-0D2C0828000C}" srcOrd="3" destOrd="0" presId="urn:microsoft.com/office/officeart/2018/2/layout/IconVerticalSolidList"/>
    <dgm:cxn modelId="{3FF6EA68-9C89-4CC7-ADCD-5CDDADD2BA1D}" type="presParOf" srcId="{938E174B-9DF9-4C50-866B-F2BB17BF58B6}" destId="{248207A9-A439-47BD-967A-0151F329C1E6}" srcOrd="4" destOrd="0" presId="urn:microsoft.com/office/officeart/2018/2/layout/IconVerticalSolidList"/>
    <dgm:cxn modelId="{756FC2A2-CC58-46EE-8FAA-3062EA0E2671}" type="presParOf" srcId="{248207A9-A439-47BD-967A-0151F329C1E6}" destId="{9834BFAE-4933-4B3D-8C1A-158297CDF0D8}" srcOrd="0" destOrd="0" presId="urn:microsoft.com/office/officeart/2018/2/layout/IconVerticalSolidList"/>
    <dgm:cxn modelId="{8EB339A9-9BCC-462E-BD6D-0DCD5F67AC20}" type="presParOf" srcId="{248207A9-A439-47BD-967A-0151F329C1E6}" destId="{592DC9C7-8E2A-4844-AFCB-B3112E6EC9F1}" srcOrd="1" destOrd="0" presId="urn:microsoft.com/office/officeart/2018/2/layout/IconVerticalSolidList"/>
    <dgm:cxn modelId="{447D0337-0878-439E-9B74-55944E62C2FE}" type="presParOf" srcId="{248207A9-A439-47BD-967A-0151F329C1E6}" destId="{6932D9B6-DBB8-4254-A625-26C9CEF0B663}" srcOrd="2" destOrd="0" presId="urn:microsoft.com/office/officeart/2018/2/layout/IconVerticalSolidList"/>
    <dgm:cxn modelId="{097A9CF8-2AEC-45A7-9330-92703287C421}" type="presParOf" srcId="{248207A9-A439-47BD-967A-0151F329C1E6}" destId="{44936DA6-561A-4744-8850-5E5C62476D6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0908D-D36E-45DE-BBD9-13488D6029C4}">
      <dsp:nvSpPr>
        <dsp:cNvPr id="0" name=""/>
        <dsp:cNvSpPr/>
      </dsp:nvSpPr>
      <dsp:spPr>
        <a:xfrm>
          <a:off x="39096" y="781494"/>
          <a:ext cx="888238" cy="888238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7C6AE8-9194-4B3E-BCBF-675EA1CB177C}">
      <dsp:nvSpPr>
        <dsp:cNvPr id="0" name=""/>
        <dsp:cNvSpPr/>
      </dsp:nvSpPr>
      <dsp:spPr>
        <a:xfrm>
          <a:off x="225626" y="968024"/>
          <a:ext cx="515178" cy="51517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9391B5-75A2-4EC9-B587-C6FD65F53823}">
      <dsp:nvSpPr>
        <dsp:cNvPr id="0" name=""/>
        <dsp:cNvSpPr/>
      </dsp:nvSpPr>
      <dsp:spPr>
        <a:xfrm>
          <a:off x="1117671" y="781494"/>
          <a:ext cx="2093704" cy="888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How I designed My Questionnaire </a:t>
          </a:r>
          <a:endParaRPr lang="en-US" sz="1900" kern="1200" dirty="0"/>
        </a:p>
      </dsp:txBody>
      <dsp:txXfrm>
        <a:off x="1117671" y="781494"/>
        <a:ext cx="2093704" cy="888238"/>
      </dsp:txXfrm>
    </dsp:sp>
    <dsp:sp modelId="{7650F4B8-0928-4F0C-AC76-3ED35477BDD1}">
      <dsp:nvSpPr>
        <dsp:cNvPr id="0" name=""/>
        <dsp:cNvSpPr/>
      </dsp:nvSpPr>
      <dsp:spPr>
        <a:xfrm>
          <a:off x="3576188" y="781494"/>
          <a:ext cx="888238" cy="888238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BE9EA5-3BDC-43FC-A995-0C5B9A3FEE7D}">
      <dsp:nvSpPr>
        <dsp:cNvPr id="0" name=""/>
        <dsp:cNvSpPr/>
      </dsp:nvSpPr>
      <dsp:spPr>
        <a:xfrm>
          <a:off x="3762718" y="968024"/>
          <a:ext cx="515178" cy="51517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F78D09-41F9-4F1F-971B-C7FA5308C155}">
      <dsp:nvSpPr>
        <dsp:cNvPr id="0" name=""/>
        <dsp:cNvSpPr/>
      </dsp:nvSpPr>
      <dsp:spPr>
        <a:xfrm>
          <a:off x="4654763" y="781494"/>
          <a:ext cx="2093704" cy="888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Collective Data from Questionnaire </a:t>
          </a:r>
          <a:endParaRPr lang="en-US" sz="1900" kern="1200" dirty="0"/>
        </a:p>
      </dsp:txBody>
      <dsp:txXfrm>
        <a:off x="4654763" y="781494"/>
        <a:ext cx="2093704" cy="888238"/>
      </dsp:txXfrm>
    </dsp:sp>
    <dsp:sp modelId="{21DC335A-8932-4EF7-AA50-98939F08FC76}">
      <dsp:nvSpPr>
        <dsp:cNvPr id="0" name=""/>
        <dsp:cNvSpPr/>
      </dsp:nvSpPr>
      <dsp:spPr>
        <a:xfrm>
          <a:off x="39096" y="2758687"/>
          <a:ext cx="888238" cy="888238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075583-08AE-48DB-8A57-B2063B87ED10}">
      <dsp:nvSpPr>
        <dsp:cNvPr id="0" name=""/>
        <dsp:cNvSpPr/>
      </dsp:nvSpPr>
      <dsp:spPr>
        <a:xfrm>
          <a:off x="225626" y="2945217"/>
          <a:ext cx="515178" cy="51517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5F417A-6701-4E4F-AD02-A0F430E39A08}">
      <dsp:nvSpPr>
        <dsp:cNvPr id="0" name=""/>
        <dsp:cNvSpPr/>
      </dsp:nvSpPr>
      <dsp:spPr>
        <a:xfrm>
          <a:off x="1117671" y="2758687"/>
          <a:ext cx="2093704" cy="888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Reflection </a:t>
          </a:r>
          <a:endParaRPr lang="en-US" sz="1900" kern="1200" dirty="0"/>
        </a:p>
      </dsp:txBody>
      <dsp:txXfrm>
        <a:off x="1117671" y="2758687"/>
        <a:ext cx="2093704" cy="888238"/>
      </dsp:txXfrm>
    </dsp:sp>
    <dsp:sp modelId="{21DCF00A-7C4E-44C8-86B4-47A816FF6828}">
      <dsp:nvSpPr>
        <dsp:cNvPr id="0" name=""/>
        <dsp:cNvSpPr/>
      </dsp:nvSpPr>
      <dsp:spPr>
        <a:xfrm>
          <a:off x="3576188" y="2758687"/>
          <a:ext cx="888238" cy="888238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00FD13-0B43-4DE1-A684-C37BD1C804D6}">
      <dsp:nvSpPr>
        <dsp:cNvPr id="0" name=""/>
        <dsp:cNvSpPr/>
      </dsp:nvSpPr>
      <dsp:spPr>
        <a:xfrm>
          <a:off x="3762718" y="2945217"/>
          <a:ext cx="515178" cy="51517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E996F-DAAD-47B6-965F-7A3B362B02B9}">
      <dsp:nvSpPr>
        <dsp:cNvPr id="0" name=""/>
        <dsp:cNvSpPr/>
      </dsp:nvSpPr>
      <dsp:spPr>
        <a:xfrm>
          <a:off x="4654763" y="2758687"/>
          <a:ext cx="2093704" cy="888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Marketing and </a:t>
          </a:r>
          <a:r>
            <a:rPr lang="en-GB" sz="1900" kern="1200" dirty="0">
              <a:latin typeface="Aptos Display" panose="020F0302020204030204"/>
            </a:rPr>
            <a:t>Advert</a:t>
          </a:r>
          <a:endParaRPr lang="en-US" sz="1900" kern="1200" dirty="0">
            <a:latin typeface="Aptos Display" panose="020F0302020204030204"/>
          </a:endParaRPr>
        </a:p>
      </dsp:txBody>
      <dsp:txXfrm>
        <a:off x="4654763" y="2758687"/>
        <a:ext cx="2093704" cy="888238"/>
      </dsp:txXfrm>
    </dsp:sp>
    <dsp:sp modelId="{6C1AE147-73CF-4FEC-AF12-28B39EBBC17C}">
      <dsp:nvSpPr>
        <dsp:cNvPr id="0" name=""/>
        <dsp:cNvSpPr/>
      </dsp:nvSpPr>
      <dsp:spPr>
        <a:xfrm>
          <a:off x="39096" y="4735879"/>
          <a:ext cx="888238" cy="888238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D3FABB-764F-4824-8E36-79ECE58F8545}">
      <dsp:nvSpPr>
        <dsp:cNvPr id="0" name=""/>
        <dsp:cNvSpPr/>
      </dsp:nvSpPr>
      <dsp:spPr>
        <a:xfrm>
          <a:off x="225626" y="4922409"/>
          <a:ext cx="515178" cy="51517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B1ACC0-4264-445A-AE4A-334F72AB2E53}">
      <dsp:nvSpPr>
        <dsp:cNvPr id="0" name=""/>
        <dsp:cNvSpPr/>
      </dsp:nvSpPr>
      <dsp:spPr>
        <a:xfrm>
          <a:off x="1117671" y="4735879"/>
          <a:ext cx="2093704" cy="888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>
              <a:latin typeface="Aptos Display" panose="020F0302020204030204"/>
            </a:rPr>
            <a:t>References</a:t>
          </a:r>
          <a:r>
            <a:rPr lang="en-GB" sz="1900" kern="1200" dirty="0"/>
            <a:t> </a:t>
          </a:r>
        </a:p>
      </dsp:txBody>
      <dsp:txXfrm>
        <a:off x="1117671" y="4735879"/>
        <a:ext cx="2093704" cy="888238"/>
      </dsp:txXfrm>
    </dsp:sp>
    <dsp:sp modelId="{085A3ABB-93B4-4DF1-A81A-D99D499C6092}">
      <dsp:nvSpPr>
        <dsp:cNvPr id="0" name=""/>
        <dsp:cNvSpPr/>
      </dsp:nvSpPr>
      <dsp:spPr>
        <a:xfrm>
          <a:off x="3576188" y="4735879"/>
          <a:ext cx="888238" cy="888238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ED2178-AE54-4023-9095-638D8F984BA2}">
      <dsp:nvSpPr>
        <dsp:cNvPr id="0" name=""/>
        <dsp:cNvSpPr/>
      </dsp:nvSpPr>
      <dsp:spPr>
        <a:xfrm>
          <a:off x="3762718" y="4922409"/>
          <a:ext cx="515178" cy="51517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11B31-09C9-424A-B1EC-6C3A325D4876}">
      <dsp:nvSpPr>
        <dsp:cNvPr id="0" name=""/>
        <dsp:cNvSpPr/>
      </dsp:nvSpPr>
      <dsp:spPr>
        <a:xfrm>
          <a:off x="4654763" y="4735879"/>
          <a:ext cx="2093704" cy="888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Any Questions</a:t>
          </a:r>
          <a:endParaRPr lang="en-US" sz="1900" kern="1200" dirty="0"/>
        </a:p>
      </dsp:txBody>
      <dsp:txXfrm>
        <a:off x="4654763" y="4735879"/>
        <a:ext cx="2093704" cy="8882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81202B-B776-4FEA-B1FD-1A426511C476}">
      <dsp:nvSpPr>
        <dsp:cNvPr id="0" name=""/>
        <dsp:cNvSpPr/>
      </dsp:nvSpPr>
      <dsp:spPr>
        <a:xfrm>
          <a:off x="0" y="531"/>
          <a:ext cx="11511623" cy="12429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19CDB9-5DCA-4A7C-B70A-2CE39D0ACBD5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92FB5E-56B1-4C9D-BB2E-835072EB9D1A}">
      <dsp:nvSpPr>
        <dsp:cNvPr id="0" name=""/>
        <dsp:cNvSpPr/>
      </dsp:nvSpPr>
      <dsp:spPr>
        <a:xfrm>
          <a:off x="1435590" y="531"/>
          <a:ext cx="10076032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My research from my questionnaire showed me what material of fabric customers are looking for and found customers shopping habits so if they prefer online shopping or in store </a:t>
          </a:r>
          <a:endParaRPr lang="en-US" sz="2100" kern="1200"/>
        </a:p>
      </dsp:txBody>
      <dsp:txXfrm>
        <a:off x="1435590" y="531"/>
        <a:ext cx="10076032" cy="1242935"/>
      </dsp:txXfrm>
    </dsp:sp>
    <dsp:sp modelId="{B1D56D1B-8437-4FD2-BE2F-60CE18F08A9F}">
      <dsp:nvSpPr>
        <dsp:cNvPr id="0" name=""/>
        <dsp:cNvSpPr/>
      </dsp:nvSpPr>
      <dsp:spPr>
        <a:xfrm>
          <a:off x="0" y="1554201"/>
          <a:ext cx="11511623" cy="12429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80F5F7-6B7B-4737-BCED-E40F86B33307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B05F65-E64B-4110-9BBA-D30D3BBFE3B3}">
      <dsp:nvSpPr>
        <dsp:cNvPr id="0" name=""/>
        <dsp:cNvSpPr/>
      </dsp:nvSpPr>
      <dsp:spPr>
        <a:xfrm>
          <a:off x="1435590" y="1554201"/>
          <a:ext cx="10076032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latin typeface="Aptos Display" panose="020F0302020204030204"/>
            </a:rPr>
            <a:t>The video AD shows a little insights of the business and the what it will be showcasing after feedback received and put into real life to attract.</a:t>
          </a:r>
        </a:p>
      </dsp:txBody>
      <dsp:txXfrm>
        <a:off x="1435590" y="1554201"/>
        <a:ext cx="10076032" cy="1242935"/>
      </dsp:txXfrm>
    </dsp:sp>
    <dsp:sp modelId="{9834BFAE-4933-4B3D-8C1A-158297CDF0D8}">
      <dsp:nvSpPr>
        <dsp:cNvPr id="0" name=""/>
        <dsp:cNvSpPr/>
      </dsp:nvSpPr>
      <dsp:spPr>
        <a:xfrm>
          <a:off x="0" y="3107870"/>
          <a:ext cx="11511623" cy="124293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2DC9C7-8E2A-4844-AFCB-B3112E6EC9F1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936DA6-561A-4744-8850-5E5C62476D69}">
      <dsp:nvSpPr>
        <dsp:cNvPr id="0" name=""/>
        <dsp:cNvSpPr/>
      </dsp:nvSpPr>
      <dsp:spPr>
        <a:xfrm>
          <a:off x="1435590" y="3107870"/>
          <a:ext cx="10076032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marL="0" lvl="0" indent="0" algn="l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I have created a website and business cards made it easier for customers to shop online leave with a great experience and cards to give for </a:t>
          </a:r>
          <a:r>
            <a:rPr lang="en-GB" sz="2100" kern="1200" dirty="0">
              <a:latin typeface="Aptos Display" panose="020F0302020204030204"/>
            </a:rPr>
            <a:t>to give info  about how to find us online and contact details.</a:t>
          </a:r>
          <a:endParaRPr lang="en-GB" sz="2100" kern="1200" dirty="0"/>
        </a:p>
      </dsp:txBody>
      <dsp:txXfrm>
        <a:off x="1435590" y="3107870"/>
        <a:ext cx="10076032" cy="12429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FEC590B-3306-47E9-BD67-97F3F7616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54F87DBC-E43C-4CE4-A8C5-61E3D6819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Color">
              <a:extLst>
                <a:ext uri="{FF2B5EF4-FFF2-40B4-BE49-F238E27FC236}">
                  <a16:creationId xmlns:a16="http://schemas.microsoft.com/office/drawing/2014/main" id="{CD39A88A-7F84-4ACA-877B-E28BC26CD8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47AAF5E-1692-48C9-98FB-6432BF0BC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5F36A26D-E71D-4663-B197-8B7BFA37A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A821CEB-DA96-4952-93B9-81F9C42BAD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18C8EDE0-D69B-4F65-9AB7-DDE7EAD78E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546F0982-BF10-4BF6-842A-F631654FF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2B313509-2128-42CA-81B6-C9EC23E44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1589188C-E06E-4F8A-BDD1-02ADF1408F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6B4E610F-FCD0-483F-B9F2-6DF2C28FE8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838" y="1715481"/>
            <a:ext cx="10558405" cy="3044335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400" dirty="0">
                <a:solidFill>
                  <a:schemeClr val="bg1"/>
                </a:solidFill>
                <a:latin typeface="Arial"/>
                <a:cs typeface="Arial"/>
              </a:rPr>
              <a:t>Name : Anam Rabbani </a:t>
            </a:r>
            <a:br>
              <a:rPr lang="en-US" sz="4400" dirty="0">
                <a:latin typeface="Arial"/>
              </a:rPr>
            </a:br>
            <a:r>
              <a:rPr lang="en-US" sz="4400" dirty="0">
                <a:solidFill>
                  <a:schemeClr val="bg1"/>
                </a:solidFill>
                <a:latin typeface="Arial"/>
                <a:cs typeface="Arial"/>
              </a:rPr>
              <a:t>Student ID : 2425710</a:t>
            </a:r>
            <a:br>
              <a:rPr lang="en-US" sz="4400" dirty="0">
                <a:latin typeface="Arial"/>
              </a:rPr>
            </a:br>
            <a:r>
              <a:rPr lang="en-US" sz="4400" dirty="0">
                <a:solidFill>
                  <a:schemeClr val="bg1"/>
                </a:solidFill>
                <a:latin typeface="Arial"/>
                <a:cs typeface="Arial"/>
              </a:rPr>
              <a:t>Module Title : Digital Skills </a:t>
            </a:r>
            <a:br>
              <a:rPr lang="en-US" sz="4400" dirty="0">
                <a:latin typeface="Arial"/>
              </a:rPr>
            </a:br>
            <a:r>
              <a:rPr lang="en-US" sz="4400" dirty="0">
                <a:solidFill>
                  <a:schemeClr val="bg1"/>
                </a:solidFill>
                <a:latin typeface="Arial"/>
                <a:cs typeface="Arial"/>
              </a:rPr>
              <a:t>Lecturer: Muhammad </a:t>
            </a:r>
            <a:r>
              <a:rPr lang="en-US" sz="4400" err="1">
                <a:solidFill>
                  <a:schemeClr val="bg1"/>
                </a:solidFill>
                <a:latin typeface="Arial"/>
                <a:cs typeface="Arial"/>
              </a:rPr>
              <a:t>Cassamo</a:t>
            </a:r>
            <a:br>
              <a:rPr lang="en-US" sz="4400" dirty="0">
                <a:latin typeface="Arial"/>
              </a:rPr>
            </a:br>
            <a:r>
              <a:rPr lang="en-US" sz="4400" dirty="0">
                <a:solidFill>
                  <a:schemeClr val="bg1"/>
                </a:solidFill>
                <a:latin typeface="Arial"/>
                <a:cs typeface="Arial"/>
              </a:rPr>
              <a:t>Task 4 - Presentation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D7B6173-1D58-48E2-83CF-37350F315F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F36CA75-CFBF-4844-B719-8FE9EBADA9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D4A84B9-E564-4DD0-97F8-DBF1C460C2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4A599609-F5C2-4A0B-A992-913F814A63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4" y="0"/>
            <a:ext cx="12181172" cy="685800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102382E0-0A09-46AE-B955-B911CAFE7F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E75D4A-0965-4973-BE75-DECCAC9A9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 descr="1 of 10">
            <a:extLst>
              <a:ext uri="{FF2B5EF4-FFF2-40B4-BE49-F238E27FC236}">
                <a16:creationId xmlns:a16="http://schemas.microsoft.com/office/drawing/2014/main" id="{0A7E956A-902D-B9CA-B80D-79B6AE3D487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60000"/>
          </a:blip>
          <a:srcRect l="11111"/>
          <a:stretch>
            <a:fillRect/>
          </a:stretch>
        </p:blipFill>
        <p:spPr>
          <a:xfrm>
            <a:off x="20" y="10"/>
            <a:ext cx="6095980" cy="6857990"/>
          </a:xfrm>
          <a:prstGeom prst="rect">
            <a:avLst/>
          </a:prstGeom>
        </p:spPr>
      </p:pic>
      <p:pic>
        <p:nvPicPr>
          <p:cNvPr id="4" name="Content Placeholder 3" descr="A person in a black dress&#10;&#10;AI-generated content may be incorrect.">
            <a:extLst>
              <a:ext uri="{FF2B5EF4-FFF2-40B4-BE49-F238E27FC236}">
                <a16:creationId xmlns:a16="http://schemas.microsoft.com/office/drawing/2014/main" id="{C16BE474-EBA9-EA0F-DA07-9736DB912DB2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60000"/>
          </a:blip>
          <a:srcRect b="10000"/>
          <a:stretch>
            <a:fillRect/>
          </a:stretch>
        </p:blipFill>
        <p:spPr>
          <a:xfrm>
            <a:off x="6096000" y="10"/>
            <a:ext cx="60960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060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7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1" name="Group 50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52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3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752F0E10-A1DA-13B6-5AB7-53C688951A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Contents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1A12533-50FD-0A0C-0D46-80D39EB675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9249401"/>
              </p:ext>
            </p:extLst>
          </p:nvPr>
        </p:nvGraphicFramePr>
        <p:xfrm>
          <a:off x="4985886" y="231006"/>
          <a:ext cx="6787565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43553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604E5A-CFB9-2386-AF68-8D1A6AAD7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826" y="-223311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My business - Amal A Collection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CBCE1D-594B-2EB6-CC23-FCB5C43F8C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8587" y="101659"/>
            <a:ext cx="6154212" cy="665118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" panose="020B0604020202020204" pitchFamily="34" charset="0"/>
              <a:buChar char="Ø"/>
            </a:pPr>
            <a:r>
              <a:rPr lang="en-GB" sz="2000" dirty="0">
                <a:solidFill>
                  <a:schemeClr val="tx2"/>
                </a:solidFill>
              </a:rPr>
              <a:t>I have created a Business Plan called Amal A collection in this module offering Abayas ,modest wear and scarfs women car wear at any time at a amazing price where everyone can afford and is welcome at any point.</a:t>
            </a:r>
            <a:endParaRPr lang="en-US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GB" sz="2000" dirty="0">
                <a:solidFill>
                  <a:schemeClr val="tx2"/>
                </a:solidFill>
              </a:rPr>
              <a:t>It was a very creative module and taught me the skills and tools required to establish a business and how to create a plan.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Font typeface="Wingdings" panose="020B0604020202020204" pitchFamily="34" charset="0"/>
              <a:buChar char="Ø"/>
            </a:pPr>
            <a:r>
              <a:rPr lang="en-GB" sz="2000" dirty="0">
                <a:solidFill>
                  <a:schemeClr val="tx2"/>
                </a:solidFill>
              </a:rPr>
              <a:t>The video AD gives insights about the background of the business and ensures all the essential information Is provided and showcasing the products and what is on available .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2756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Slide Background Fill">
            <a:extLst>
              <a:ext uri="{FF2B5EF4-FFF2-40B4-BE49-F238E27FC236}">
                <a16:creationId xmlns:a16="http://schemas.microsoft.com/office/drawing/2014/main" id="{907E470A-25F4-47D0-8FEC-EE9FD606B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4" name="Group 53">
            <a:extLst>
              <a:ext uri="{FF2B5EF4-FFF2-40B4-BE49-F238E27FC236}">
                <a16:creationId xmlns:a16="http://schemas.microsoft.com/office/drawing/2014/main" id="{66220E63-99E1-482A-A0A6-B47EB4BF8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38" name="Color Cover">
              <a:extLst>
                <a:ext uri="{FF2B5EF4-FFF2-40B4-BE49-F238E27FC236}">
                  <a16:creationId xmlns:a16="http://schemas.microsoft.com/office/drawing/2014/main" id="{F8610896-EA5E-4BE8-8398-C1AFC0490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5" name="Color Cover">
              <a:extLst>
                <a:ext uri="{FF2B5EF4-FFF2-40B4-BE49-F238E27FC236}">
                  <a16:creationId xmlns:a16="http://schemas.microsoft.com/office/drawing/2014/main" id="{F44E9794-9C4B-427F-BB50-89D893347D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618EE54-271A-4FE8-B6B3-D0FCF55A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42" name="Color">
              <a:extLst>
                <a:ext uri="{FF2B5EF4-FFF2-40B4-BE49-F238E27FC236}">
                  <a16:creationId xmlns:a16="http://schemas.microsoft.com/office/drawing/2014/main" id="{ECA6F781-4382-4525-9DA8-9D66605F87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56" name="Color">
              <a:extLst>
                <a:ext uri="{FF2B5EF4-FFF2-40B4-BE49-F238E27FC236}">
                  <a16:creationId xmlns:a16="http://schemas.microsoft.com/office/drawing/2014/main" id="{209C186B-2883-498E-A176-6B60F8B51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F5FEF9D-2664-EDCE-3192-2FD484382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9896" y="-546902"/>
            <a:ext cx="9656235" cy="5160789"/>
          </a:xfrm>
        </p:spPr>
        <p:txBody>
          <a:bodyPr anchor="ctr">
            <a:normAutofit/>
          </a:bodyPr>
          <a:lstStyle/>
          <a:p>
            <a:r>
              <a:rPr lang="en-GB" dirty="0">
                <a:solidFill>
                  <a:schemeClr val="bg1"/>
                </a:solidFill>
                <a:latin typeface="Arial"/>
                <a:cs typeface="Arial"/>
              </a:rPr>
              <a:t>How I designed My Questionnaire?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467C80-EEF2-2F8A-9756-C22A5797A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7469" y="1833323"/>
            <a:ext cx="10597544" cy="502411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I used Microsoft Form to create a Questionnaire for my Business.</a:t>
            </a:r>
          </a:p>
          <a:p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It's free and easy and can be shared via links too</a:t>
            </a:r>
          </a:p>
          <a:p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It was a 10 question survey </a:t>
            </a:r>
          </a:p>
          <a:p>
            <a:endParaRPr lang="en-GB" sz="2000" dirty="0">
              <a:solidFill>
                <a:schemeClr val="bg1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The purpose of this questionnaire was so I can get feedback on what customers expectations are and what they expect from my business and to identify what price range customers are after too.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bg1"/>
                </a:solidFill>
                <a:latin typeface="Arial"/>
                <a:cs typeface="Arial"/>
              </a:rPr>
              <a:t>The questionnaire helped me analyse the feedback I received and based on the collected data business will be created .</a:t>
            </a:r>
          </a:p>
        </p:txBody>
      </p:sp>
    </p:spTree>
    <p:extLst>
      <p:ext uri="{BB962C8B-B14F-4D97-AF65-F5344CB8AC3E}">
        <p14:creationId xmlns:p14="http://schemas.microsoft.com/office/powerpoint/2010/main" val="1632566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6CFFFA0-3AB1-216B-E9E7-E5043ADB423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7182" r="9085" b="1902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628F9A-D36B-1EA0-3B3E-6385D0D30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3504" y="155299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Collective Data from my research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26A3C832-1424-EFED-7226-6FC0F7EB63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1281894"/>
              </p:ext>
            </p:extLst>
          </p:nvPr>
        </p:nvGraphicFramePr>
        <p:xfrm>
          <a:off x="225775" y="1640159"/>
          <a:ext cx="1151162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38819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Color Cover">
            <a:extLst>
              <a:ext uri="{FF2B5EF4-FFF2-40B4-BE49-F238E27FC236}">
                <a16:creationId xmlns:a16="http://schemas.microsoft.com/office/drawing/2014/main" id="{009115B9-5BFD-478D-9C87-29ADB3AF1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8D57F946-2E03-4DE1-91F8-25BEDC6635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-2"/>
            <a:ext cx="3468234" cy="6858000"/>
            <a:chOff x="651279" y="598259"/>
            <a:chExt cx="10889442" cy="5680742"/>
          </a:xfrm>
        </p:grpSpPr>
        <p:sp>
          <p:nvSpPr>
            <p:cNvPr id="33" name="Color">
              <a:extLst>
                <a:ext uri="{FF2B5EF4-FFF2-40B4-BE49-F238E27FC236}">
                  <a16:creationId xmlns:a16="http://schemas.microsoft.com/office/drawing/2014/main" id="{1598881B-E007-4AAF-BA50-0AD6182192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7" name="Color">
              <a:extLst>
                <a:ext uri="{FF2B5EF4-FFF2-40B4-BE49-F238E27FC236}">
                  <a16:creationId xmlns:a16="http://schemas.microsoft.com/office/drawing/2014/main" id="{87A6DD9E-16A5-46AE-A522-D46D6BEDF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B88A527-3043-4532-F757-FCE42F427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092" y="1712349"/>
            <a:ext cx="6174799" cy="2788920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</a:rPr>
              <a:t>Reflection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B28BC-1594-E425-09E3-05AA13276E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22834" y="124071"/>
            <a:ext cx="8569965" cy="642052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I have learnt that how Important it is to understand your audience before starting your own business and by creating the questionnaire which I never created in the past. It has taught me how to create a </a:t>
            </a:r>
            <a:r>
              <a:rPr lang="en-GB" sz="1800">
                <a:solidFill>
                  <a:schemeClr val="tx2"/>
                </a:solidFill>
                <a:latin typeface="Arial"/>
                <a:ea typeface="Calibri"/>
                <a:cs typeface="Arial"/>
              </a:rPr>
              <a:t>questionnaire</a:t>
            </a:r>
            <a:r>
              <a:rPr lang="en-GB" sz="18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 for future and how I can then collect that data and use it in my business and also create graphs and spreadsheet on excel and store data to reflect on and analyse when needed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  <a:latin typeface="Arial"/>
                <a:ea typeface="Calibri"/>
                <a:cs typeface="Arial"/>
              </a:rPr>
              <a:t> new skills I learnt are</a:t>
            </a:r>
            <a:endParaRPr lang="en-GB" sz="1800" dirty="0">
              <a:solidFill>
                <a:schemeClr val="tx2"/>
              </a:solidFill>
              <a:latin typeface="Arial"/>
              <a:ea typeface="Calibri"/>
              <a:cs typeface="Arial"/>
            </a:endParaRPr>
          </a:p>
          <a:p>
            <a:pPr marL="171450" indent="-171450"/>
            <a:r>
              <a:rPr lang="en-GB" sz="18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 creating a website using </a:t>
            </a:r>
            <a:r>
              <a:rPr lang="en-GB" sz="1800" dirty="0" err="1">
                <a:solidFill>
                  <a:schemeClr val="tx2"/>
                </a:solidFill>
                <a:latin typeface="Arial"/>
                <a:ea typeface="Calibri"/>
                <a:cs typeface="Arial"/>
              </a:rPr>
              <a:t>webaddor</a:t>
            </a:r>
            <a:endParaRPr lang="en-GB" sz="1800" dirty="0">
              <a:solidFill>
                <a:schemeClr val="tx2"/>
              </a:solidFill>
              <a:latin typeface="Arial"/>
              <a:ea typeface="Calibri"/>
              <a:cs typeface="Arial"/>
            </a:endParaRPr>
          </a:p>
          <a:p>
            <a:pPr marL="171450" indent="-171450"/>
            <a:r>
              <a:rPr lang="en-GB" sz="1800">
                <a:solidFill>
                  <a:schemeClr val="tx2"/>
                </a:solidFill>
                <a:latin typeface="Arial"/>
                <a:ea typeface="Calibri"/>
                <a:cs typeface="Arial"/>
              </a:rPr>
              <a:t> create an advert using TIK TOK</a:t>
            </a:r>
            <a:endParaRPr lang="en-GB" sz="1800" dirty="0">
              <a:solidFill>
                <a:schemeClr val="tx2"/>
              </a:solidFill>
              <a:latin typeface="Arial"/>
              <a:ea typeface="Calibri"/>
              <a:cs typeface="Arial"/>
            </a:endParaRPr>
          </a:p>
          <a:p>
            <a:pPr marL="171450" indent="-171450"/>
            <a:endParaRPr lang="en-GB" sz="1800" dirty="0">
              <a:solidFill>
                <a:schemeClr val="tx2"/>
              </a:solidFill>
              <a:latin typeface="Arial"/>
              <a:ea typeface="Calibri"/>
              <a:cs typeface="Arial"/>
            </a:endParaRPr>
          </a:p>
          <a:p>
            <a:pPr marL="171450" indent="-171450"/>
            <a:r>
              <a:rPr lang="en-GB" sz="18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These skills will benefit me in the future when I'm starting my own business, and It can be applied anywhere any fields of work arrangements.</a:t>
            </a:r>
          </a:p>
          <a:p>
            <a:pPr marL="171450" indent="-171450"/>
            <a:r>
              <a:rPr lang="en-GB" sz="18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It was indeed a highly creative module I found the tasks difficult at beginning and struggled however I am now confident using the skills I learnt and can apply them when needed without the support of anyone and using my own initiatives </a:t>
            </a:r>
            <a:r>
              <a:rPr lang="en-GB" sz="1800">
                <a:solidFill>
                  <a:schemeClr val="tx2"/>
                </a:solidFill>
                <a:latin typeface="Arial"/>
                <a:ea typeface="Calibri"/>
                <a:cs typeface="Arial"/>
              </a:rPr>
              <a:t>as well as It has made me confident to speak about it and show off my skills to other people.</a:t>
            </a:r>
          </a:p>
          <a:p>
            <a:pPr marL="171450" indent="-171450"/>
            <a:r>
              <a:rPr lang="en-GB" sz="18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I do believe that I do need to improve some of the skills going forward which are financial strategies and how to create budgeting which is an important and essential skill to have when I have</a:t>
            </a:r>
            <a:r>
              <a:rPr lang="en-GB" sz="1800">
                <a:solidFill>
                  <a:schemeClr val="tx2"/>
                </a:solidFill>
                <a:latin typeface="Arial"/>
                <a:ea typeface="Calibri"/>
                <a:cs typeface="Arial"/>
              </a:rPr>
              <a:t> my own business.</a:t>
            </a:r>
            <a:r>
              <a:rPr lang="en-GB" sz="1800" dirty="0">
                <a:solidFill>
                  <a:schemeClr val="tx2"/>
                </a:solidFill>
                <a:latin typeface="Arial"/>
                <a:ea typeface="Calibri"/>
                <a:cs typeface="Arial"/>
              </a:rPr>
              <a:t> I will be learning more about excel programme and using correct formulas.</a:t>
            </a:r>
          </a:p>
        </p:txBody>
      </p:sp>
    </p:spTree>
    <p:extLst>
      <p:ext uri="{BB962C8B-B14F-4D97-AF65-F5344CB8AC3E}">
        <p14:creationId xmlns:p14="http://schemas.microsoft.com/office/powerpoint/2010/main" val="2400740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C552714D-0746-516F-8E04-8CD9710DDD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4851085"/>
            <a:ext cx="12202174" cy="2020500"/>
            <a:chOff x="0" y="-29768"/>
            <a:chExt cx="12202174" cy="151935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CA41354-436C-9656-0817-56B6CF8CD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41412" y="-5371175"/>
              <a:ext cx="1519350" cy="12202174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7863EEE-38BD-6BC9-BA81-2F33679D35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289101" y="-1429602"/>
              <a:ext cx="1507122" cy="4319024"/>
            </a:xfrm>
            <a:prstGeom prst="rect">
              <a:avLst/>
            </a:prstGeom>
            <a:gradFill>
              <a:gsLst>
                <a:gs pos="5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0A65459-0869-1AF9-758A-0BF65F1282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880884" y="-2910652"/>
              <a:ext cx="1519356" cy="7281123"/>
            </a:xfrm>
            <a:prstGeom prst="rect">
              <a:avLst/>
            </a:prstGeom>
            <a:gradFill>
              <a:gsLst>
                <a:gs pos="2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75000"/>
                    <a:alpha val="70000"/>
                  </a:schemeClr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518F77-2377-D5F8-3C1F-3DD54A3EE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1630" y="5167418"/>
            <a:ext cx="8949690" cy="70226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dirty="0">
                <a:solidFill>
                  <a:srgbClr val="FFFFFF"/>
                </a:solidFill>
              </a:rPr>
              <a:t>Marketing and Advert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9060689-7964-08E3-640A-A01B19751B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76301" y="1517260"/>
            <a:ext cx="3358588" cy="1922791"/>
          </a:xfrm>
          <a:prstGeom prst="rect">
            <a:avLst/>
          </a:prstGeom>
        </p:spPr>
      </p:pic>
      <p:pic>
        <p:nvPicPr>
          <p:cNvPr id="3" name="Picture 2" descr="A person sitting on a couch holding a phone&#10;&#10;AI-generated content may be incorrect.">
            <a:extLst>
              <a:ext uri="{FF2B5EF4-FFF2-40B4-BE49-F238E27FC236}">
                <a16:creationId xmlns:a16="http://schemas.microsoft.com/office/drawing/2014/main" id="{27F6B81E-5BBD-B47B-E050-D40DD23B4D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8433" y="1534454"/>
            <a:ext cx="3358588" cy="1889205"/>
          </a:xfrm>
          <a:prstGeom prst="rect">
            <a:avLst/>
          </a:prstGeom>
        </p:spPr>
      </p:pic>
      <p:pic>
        <p:nvPicPr>
          <p:cNvPr id="5" name="WhatsApp Video 2025-11-30 at 21.48.53">
            <a:hlinkClick r:id="" action="ppaction://media"/>
            <a:extLst>
              <a:ext uri="{FF2B5EF4-FFF2-40B4-BE49-F238E27FC236}">
                <a16:creationId xmlns:a16="http://schemas.microsoft.com/office/drawing/2014/main" id="{7FABA600-1AE6-10AB-E3E3-0B3277D062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960564" y="869989"/>
            <a:ext cx="1793662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63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64EC53C-35C4-4E84-AFE2-A7D0818526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!!Rectangle">
            <a:extLst>
              <a:ext uri="{FF2B5EF4-FFF2-40B4-BE49-F238E27FC236}">
                <a16:creationId xmlns:a16="http://schemas.microsoft.com/office/drawing/2014/main" id="{9A3F5928-D955-456A-97B5-AA390B8CE9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189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Yellow question mark">
            <a:extLst>
              <a:ext uri="{FF2B5EF4-FFF2-40B4-BE49-F238E27FC236}">
                <a16:creationId xmlns:a16="http://schemas.microsoft.com/office/drawing/2014/main" id="{F31064E7-CB33-3526-973F-41F0651070E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</a:blip>
          <a:srcRect r="-2" b="6263"/>
          <a:stretch>
            <a:fillRect/>
          </a:stretch>
        </p:blipFill>
        <p:spPr>
          <a:xfrm>
            <a:off x="20" y="10"/>
            <a:ext cx="12191981" cy="68579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53B279-1543-B164-37AE-72B54917B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6275" y="2271449"/>
            <a:ext cx="9679449" cy="284705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200">
                <a:solidFill>
                  <a:srgbClr val="FFFFFF"/>
                </a:solidFill>
              </a:rPr>
              <a:t>The End </a:t>
            </a:r>
            <a:br>
              <a:rPr lang="en-US" sz="6200">
                <a:solidFill>
                  <a:srgbClr val="FFFFFF"/>
                </a:solidFill>
              </a:rPr>
            </a:br>
            <a:br>
              <a:rPr lang="en-US" sz="6200">
                <a:solidFill>
                  <a:srgbClr val="FFFFFF"/>
                </a:solidFill>
              </a:rPr>
            </a:br>
            <a:r>
              <a:rPr lang="en-US" sz="6200">
                <a:solidFill>
                  <a:srgbClr val="FFFFFF"/>
                </a:solidFill>
              </a:rPr>
              <a:t>Any Questions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8453437" cy="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4954" y="2875093"/>
            <a:ext cx="139039" cy="139039"/>
          </a:xfrm>
          <a:custGeom>
            <a:avLst/>
            <a:gdLst>
              <a:gd name="connsiteX0" fmla="*/ 129602 w 139039"/>
              <a:gd name="connsiteY0" fmla="*/ 60082 h 139039"/>
              <a:gd name="connsiteX1" fmla="*/ 78957 w 139039"/>
              <a:gd name="connsiteY1" fmla="*/ 60082 h 139039"/>
              <a:gd name="connsiteX2" fmla="*/ 78957 w 139039"/>
              <a:gd name="connsiteY2" fmla="*/ 9437 h 139039"/>
              <a:gd name="connsiteX3" fmla="*/ 69520 w 139039"/>
              <a:gd name="connsiteY3" fmla="*/ 0 h 139039"/>
              <a:gd name="connsiteX4" fmla="*/ 60082 w 139039"/>
              <a:gd name="connsiteY4" fmla="*/ 9437 h 139039"/>
              <a:gd name="connsiteX5" fmla="*/ 60082 w 139039"/>
              <a:gd name="connsiteY5" fmla="*/ 60082 h 139039"/>
              <a:gd name="connsiteX6" fmla="*/ 9437 w 139039"/>
              <a:gd name="connsiteY6" fmla="*/ 60082 h 139039"/>
              <a:gd name="connsiteX7" fmla="*/ 0 w 139039"/>
              <a:gd name="connsiteY7" fmla="*/ 69520 h 139039"/>
              <a:gd name="connsiteX8" fmla="*/ 9437 w 139039"/>
              <a:gd name="connsiteY8" fmla="*/ 78957 h 139039"/>
              <a:gd name="connsiteX9" fmla="*/ 60082 w 139039"/>
              <a:gd name="connsiteY9" fmla="*/ 78957 h 139039"/>
              <a:gd name="connsiteX10" fmla="*/ 60082 w 139039"/>
              <a:gd name="connsiteY10" fmla="*/ 129602 h 139039"/>
              <a:gd name="connsiteX11" fmla="*/ 69520 w 139039"/>
              <a:gd name="connsiteY11" fmla="*/ 139039 h 139039"/>
              <a:gd name="connsiteX12" fmla="*/ 78957 w 139039"/>
              <a:gd name="connsiteY12" fmla="*/ 129602 h 139039"/>
              <a:gd name="connsiteX13" fmla="*/ 78957 w 139039"/>
              <a:gd name="connsiteY13" fmla="*/ 78957 h 139039"/>
              <a:gd name="connsiteX14" fmla="*/ 129602 w 139039"/>
              <a:gd name="connsiteY14" fmla="*/ 78957 h 139039"/>
              <a:gd name="connsiteX15" fmla="*/ 139039 w 139039"/>
              <a:gd name="connsiteY15" fmla="*/ 69520 h 139039"/>
              <a:gd name="connsiteX16" fmla="*/ 129602 w 139039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9" h="139039">
                <a:moveTo>
                  <a:pt x="129602" y="60082"/>
                </a:moveTo>
                <a:lnTo>
                  <a:pt x="78957" y="60082"/>
                </a:lnTo>
                <a:lnTo>
                  <a:pt x="78957" y="9437"/>
                </a:lnTo>
                <a:cubicBezTo>
                  <a:pt x="78957" y="4225"/>
                  <a:pt x="74731" y="0"/>
                  <a:pt x="69520" y="0"/>
                </a:cubicBezTo>
                <a:cubicBezTo>
                  <a:pt x="64308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8" y="139039"/>
                  <a:pt x="69520" y="139039"/>
                </a:cubicBezTo>
                <a:cubicBezTo>
                  <a:pt x="74731" y="139039"/>
                  <a:pt x="78957" y="134814"/>
                  <a:pt x="78957" y="129602"/>
                </a:cubicBezTo>
                <a:lnTo>
                  <a:pt x="78957" y="78957"/>
                </a:lnTo>
                <a:lnTo>
                  <a:pt x="129602" y="78957"/>
                </a:lnTo>
                <a:cubicBezTo>
                  <a:pt x="134814" y="78957"/>
                  <a:pt x="139039" y="74731"/>
                  <a:pt x="139039" y="69520"/>
                </a:cubicBezTo>
                <a:cubicBezTo>
                  <a:pt x="139039" y="64308"/>
                  <a:pt x="134814" y="60082"/>
                  <a:pt x="129602" y="60082"/>
                </a:cubicBezTo>
                <a:close/>
              </a:path>
            </a:pathLst>
          </a:custGeom>
          <a:solidFill>
            <a:srgbClr val="FFFFFF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3734" y="3104388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rgbClr val="FFFFFF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414" y="3619532"/>
            <a:ext cx="127714" cy="127714"/>
          </a:xfrm>
          <a:custGeom>
            <a:avLst/>
            <a:gdLst>
              <a:gd name="connsiteX0" fmla="*/ 63857 w 127714"/>
              <a:gd name="connsiteY0" fmla="*/ 18874 h 127714"/>
              <a:gd name="connsiteX1" fmla="*/ 108840 w 127714"/>
              <a:gd name="connsiteY1" fmla="*/ 63857 h 127714"/>
              <a:gd name="connsiteX2" fmla="*/ 63857 w 127714"/>
              <a:gd name="connsiteY2" fmla="*/ 108840 h 127714"/>
              <a:gd name="connsiteX3" fmla="*/ 18874 w 127714"/>
              <a:gd name="connsiteY3" fmla="*/ 63857 h 127714"/>
              <a:gd name="connsiteX4" fmla="*/ 63857 w 127714"/>
              <a:gd name="connsiteY4" fmla="*/ 18874 h 127714"/>
              <a:gd name="connsiteX5" fmla="*/ 63857 w 127714"/>
              <a:gd name="connsiteY5" fmla="*/ 0 h 127714"/>
              <a:gd name="connsiteX6" fmla="*/ 0 w 127714"/>
              <a:gd name="connsiteY6" fmla="*/ 63857 h 127714"/>
              <a:gd name="connsiteX7" fmla="*/ 63857 w 127714"/>
              <a:gd name="connsiteY7" fmla="*/ 127714 h 127714"/>
              <a:gd name="connsiteX8" fmla="*/ 127714 w 127714"/>
              <a:gd name="connsiteY8" fmla="*/ 63857 h 127714"/>
              <a:gd name="connsiteX9" fmla="*/ 63857 w 127714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4" h="127714">
                <a:moveTo>
                  <a:pt x="63857" y="18874"/>
                </a:moveTo>
                <a:cubicBezTo>
                  <a:pt x="88700" y="18874"/>
                  <a:pt x="108840" y="39014"/>
                  <a:pt x="108840" y="63857"/>
                </a:cubicBezTo>
                <a:cubicBezTo>
                  <a:pt x="108840" y="88700"/>
                  <a:pt x="88700" y="108840"/>
                  <a:pt x="63857" y="108840"/>
                </a:cubicBezTo>
                <a:cubicBezTo>
                  <a:pt x="39014" y="108840"/>
                  <a:pt x="18874" y="88700"/>
                  <a:pt x="18874" y="63857"/>
                </a:cubicBezTo>
                <a:cubicBezTo>
                  <a:pt x="18898" y="39024"/>
                  <a:pt x="39024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4" y="99124"/>
                  <a:pt x="127714" y="63857"/>
                </a:cubicBezTo>
                <a:cubicBezTo>
                  <a:pt x="127714" y="28590"/>
                  <a:pt x="99124" y="0"/>
                  <a:pt x="63857" y="0"/>
                </a:cubicBezTo>
                <a:close/>
              </a:path>
            </a:pathLst>
          </a:custGeom>
          <a:solidFill>
            <a:srgbClr val="FFFFFF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B6E6036-8C7B-A60C-04F7-9D1812D8FC2F}"/>
              </a:ext>
            </a:extLst>
          </p:cNvPr>
          <p:cNvSpPr txBox="1"/>
          <p:nvPr/>
        </p:nvSpPr>
        <p:spPr>
          <a:xfrm>
            <a:off x="1440587" y="5326855"/>
            <a:ext cx="9318171" cy="110799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  <a:latin typeface="Arial"/>
                <a:cs typeface="Arial"/>
              </a:rPr>
              <a:t>I confirm that I have not used or presented AI generated text and this is my own work created by me and my own research .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1444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Name : Anam Rabbani  Student ID : 2425710 Module Title : Digital Skills  Lecturer: Muhammad Cassamo Task 4 - Presentation</vt:lpstr>
      <vt:lpstr>PowerPoint Presentation</vt:lpstr>
      <vt:lpstr>Contents</vt:lpstr>
      <vt:lpstr>My business - Amal A Collection</vt:lpstr>
      <vt:lpstr>How I designed My Questionnaire?</vt:lpstr>
      <vt:lpstr>Collective Data from my research</vt:lpstr>
      <vt:lpstr>Reflection ?</vt:lpstr>
      <vt:lpstr>Marketing and Advert</vt:lpstr>
      <vt:lpstr>The End   Any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665</cp:revision>
  <dcterms:created xsi:type="dcterms:W3CDTF">2025-11-29T18:49:52Z</dcterms:created>
  <dcterms:modified xsi:type="dcterms:W3CDTF">2026-02-27T20:08:18Z</dcterms:modified>
</cp:coreProperties>
</file>