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8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9/11/2019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11" Type="http://schemas.openxmlformats.org/officeDocument/2006/relationships/image" Target="../media/image13.jpg"/><Relationship Id="rId5" Type="http://schemas.openxmlformats.org/officeDocument/2006/relationships/image" Target="../media/image7.jpg"/><Relationship Id="rId10" Type="http://schemas.openxmlformats.org/officeDocument/2006/relationships/image" Target="../media/image12.png"/><Relationship Id="rId4" Type="http://schemas.openxmlformats.org/officeDocument/2006/relationships/image" Target="../media/image6.jpg"/><Relationship Id="rId9" Type="http://schemas.openxmlformats.org/officeDocument/2006/relationships/image" Target="../media/image11.jp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clrChange>
              <a:clrFrom>
                <a:srgbClr val="F5F5F5"/>
              </a:clrFrom>
              <a:clrTo>
                <a:srgbClr val="F5F5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37114" y="-36422"/>
            <a:ext cx="6850455" cy="781168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2">
            <a:clrChange>
              <a:clrFrom>
                <a:srgbClr val="F5F5F5"/>
              </a:clrFrom>
              <a:clrTo>
                <a:srgbClr val="F5F5F5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20462" y="-73843"/>
            <a:ext cx="6557377" cy="7775265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618979" y="126609"/>
            <a:ext cx="44453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err="1" smtClean="0"/>
              <a:t>Cwricwlwm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Cyfredol</a:t>
            </a:r>
            <a:endParaRPr lang="en-GB" sz="3600" b="1" u="sng" dirty="0"/>
          </a:p>
        </p:txBody>
      </p:sp>
      <p:sp>
        <p:nvSpPr>
          <p:cNvPr id="12" name="TextBox 11"/>
          <p:cNvSpPr txBox="1"/>
          <p:nvPr/>
        </p:nvSpPr>
        <p:spPr>
          <a:xfrm>
            <a:off x="6827776" y="126608"/>
            <a:ext cx="444539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err="1" smtClean="0"/>
              <a:t>Fframwaith</a:t>
            </a:r>
            <a:r>
              <a:rPr lang="en-GB" sz="3600" b="1" u="sng" dirty="0" smtClean="0"/>
              <a:t> </a:t>
            </a:r>
            <a:r>
              <a:rPr lang="en-GB" sz="3600" b="1" u="sng" dirty="0" err="1" smtClean="0"/>
              <a:t>Newydd</a:t>
            </a:r>
            <a:endParaRPr lang="en-GB" sz="3600" b="1" u="sng" dirty="0"/>
          </a:p>
        </p:txBody>
      </p:sp>
      <p:pic>
        <p:nvPicPr>
          <p:cNvPr id="13" name="Picture 12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04195" y="1238782"/>
            <a:ext cx="1288280" cy="100271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92475" y="1069747"/>
            <a:ext cx="817056" cy="892900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9409605" y="1154237"/>
            <a:ext cx="1232494" cy="116885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26661" y="1801639"/>
            <a:ext cx="1399246" cy="829948"/>
          </a:xfrm>
          <a:prstGeom prst="rect">
            <a:avLst/>
          </a:prstGeom>
        </p:spPr>
      </p:pic>
      <p:pic>
        <p:nvPicPr>
          <p:cNvPr id="19" name="Picture 1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7326217">
            <a:off x="10655678" y="2522854"/>
            <a:ext cx="860186" cy="946204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7812" y="2347524"/>
            <a:ext cx="1296867" cy="1296867"/>
          </a:xfrm>
          <a:prstGeom prst="rect">
            <a:avLst/>
          </a:prstGeom>
        </p:spPr>
      </p:pic>
      <p:pic>
        <p:nvPicPr>
          <p:cNvPr id="21" name="Picture 20"/>
          <p:cNvPicPr>
            <a:picLocks noChangeAspect="1"/>
          </p:cNvPicPr>
          <p:nvPr/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34702" y="3813790"/>
            <a:ext cx="1943051" cy="2447938"/>
          </a:xfrm>
          <a:prstGeom prst="rect">
            <a:avLst/>
          </a:prstGeom>
        </p:spPr>
      </p:pic>
      <p:pic>
        <p:nvPicPr>
          <p:cNvPr id="22" name="Picture 2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49873" y="4167416"/>
            <a:ext cx="2103120" cy="2103120"/>
          </a:xfrm>
          <a:prstGeom prst="rect">
            <a:avLst/>
          </a:prstGeom>
        </p:spPr>
      </p:pic>
      <p:pic>
        <p:nvPicPr>
          <p:cNvPr id="23" name="Picture 22"/>
          <p:cNvPicPr>
            <a:picLocks noChangeAspect="1"/>
          </p:cNvPicPr>
          <p:nvPr/>
        </p:nvPicPr>
        <p:blipFill>
          <a:blip r:embed="rId9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9208" y="3901759"/>
            <a:ext cx="1943051" cy="2447938"/>
          </a:xfrm>
          <a:prstGeom prst="rect">
            <a:avLst/>
          </a:prstGeom>
        </p:spPr>
      </p:pic>
      <p:sp>
        <p:nvSpPr>
          <p:cNvPr id="30" name="TextBox 29"/>
          <p:cNvSpPr txBox="1"/>
          <p:nvPr/>
        </p:nvSpPr>
        <p:spPr>
          <a:xfrm>
            <a:off x="6858973" y="4771785"/>
            <a:ext cx="25300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 smtClean="0">
                <a:solidFill>
                  <a:schemeClr val="bg1"/>
                </a:solidFill>
              </a:rPr>
              <a:t>1, 2, 3, 4 </a:t>
            </a:r>
            <a:endParaRPr lang="en-GB" sz="4000" b="1" dirty="0">
              <a:solidFill>
                <a:schemeClr val="bg1"/>
              </a:solidFill>
            </a:endParaRPr>
          </a:p>
        </p:txBody>
      </p:sp>
      <p:pic>
        <p:nvPicPr>
          <p:cNvPr id="32" name="Picture 3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9380" y="1793873"/>
            <a:ext cx="1288280" cy="1002711"/>
          </a:xfrm>
          <a:prstGeom prst="rect">
            <a:avLst/>
          </a:prstGeom>
        </p:spPr>
      </p:pic>
      <p:pic>
        <p:nvPicPr>
          <p:cNvPr id="33" name="Picture 32"/>
          <p:cNvPicPr>
            <a:picLocks noChangeAspect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446222" y="1984147"/>
            <a:ext cx="1232494" cy="1168859"/>
          </a:xfrm>
          <a:prstGeom prst="rect">
            <a:avLst/>
          </a:prstGeom>
        </p:spPr>
      </p:pic>
      <p:pic>
        <p:nvPicPr>
          <p:cNvPr id="34" name="Picture 33"/>
          <p:cNvPicPr>
            <a:picLocks noChangeAspect="1"/>
          </p:cNvPicPr>
          <p:nvPr/>
        </p:nvPicPr>
        <p:blipFill>
          <a:blip r:embed="rId4">
            <a:clrChange>
              <a:clrFrom>
                <a:srgbClr val="FEFEFE"/>
              </a:clrFrom>
              <a:clrTo>
                <a:srgbClr val="FEFEFE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95772" y="1965865"/>
            <a:ext cx="817056" cy="892900"/>
          </a:xfrm>
          <a:prstGeom prst="rect">
            <a:avLst/>
          </a:prstGeom>
        </p:spPr>
      </p:pic>
      <p:cxnSp>
        <p:nvCxnSpPr>
          <p:cNvPr id="36" name="Straight Connector 35"/>
          <p:cNvCxnSpPr/>
          <p:nvPr/>
        </p:nvCxnSpPr>
        <p:spPr>
          <a:xfrm>
            <a:off x="1998617" y="1069747"/>
            <a:ext cx="29989" cy="257464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>
            <a:off x="3998910" y="994685"/>
            <a:ext cx="29989" cy="2574644"/>
          </a:xfrm>
          <a:prstGeom prst="line">
            <a:avLst/>
          </a:prstGeom>
          <a:ln w="412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" name="Picture 39"/>
          <p:cNvPicPr>
            <a:picLocks noChangeAspect="1"/>
          </p:cNvPicPr>
          <p:nvPr/>
        </p:nvPicPr>
        <p:blipFill>
          <a:blip r:embed="rId11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77182" y="2044683"/>
            <a:ext cx="1995093" cy="15038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8432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27537E"/>
      </a:dk2>
      <a:lt2>
        <a:srgbClr val="AABED7"/>
      </a:lt2>
      <a:accent1>
        <a:srgbClr val="E34B7A"/>
      </a:accent1>
      <a:accent2>
        <a:srgbClr val="AC339A"/>
      </a:accent2>
      <a:accent3>
        <a:srgbClr val="6953B7"/>
      </a:accent3>
      <a:accent4>
        <a:srgbClr val="1D7EAB"/>
      </a:accent4>
      <a:accent5>
        <a:srgbClr val="43AFD6"/>
      </a:accent5>
      <a:accent6>
        <a:srgbClr val="DE85E1"/>
      </a:accent6>
      <a:hlink>
        <a:srgbClr val="ED87A6"/>
      </a:hlink>
      <a:folHlink>
        <a:srgbClr val="C99EAC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8000"/>
                <a:shade val="100000"/>
                <a:hueMod val="136000"/>
                <a:satMod val="160000"/>
                <a:lumMod val="105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C71B277C-C29A-4BA0-A7BA-43502DF21A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43</TotalTime>
  <Words>11</Words>
  <Application>Microsoft Office PowerPoint</Application>
  <PresentationFormat>Widescreen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Tw Cen MT</vt:lpstr>
      <vt:lpstr>Droplet</vt:lpstr>
      <vt:lpstr>PowerPoint Presentation</vt:lpstr>
    </vt:vector>
  </TitlesOfParts>
  <Company>HP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5</cp:revision>
  <dcterms:created xsi:type="dcterms:W3CDTF">2019-09-11T10:52:53Z</dcterms:created>
  <dcterms:modified xsi:type="dcterms:W3CDTF">2019-09-11T11:36:21Z</dcterms:modified>
</cp:coreProperties>
</file>