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257" r:id="rId5"/>
    <p:sldId id="258" r:id="rId6"/>
    <p:sldId id="259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BABE37-159F-4F46-8B6F-C50656F6D405}" v="76" dt="2026-06-29T14:53:55.1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77013" autoAdjust="0"/>
  </p:normalViewPr>
  <p:slideViewPr>
    <p:cSldViewPr snapToGrid="0">
      <p:cViewPr varScale="1">
        <p:scale>
          <a:sx n="79" d="100"/>
          <a:sy n="79" d="100"/>
        </p:scale>
        <p:origin x="714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9E49A1-2435-4B0A-AD2E-6AFE9A7905BF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FD8EB148-8551-4BCA-85BA-C0A697665B05}">
      <dgm:prSet phldrT="[Text]" phldr="0"/>
      <dgm:spPr>
        <a:solidFill>
          <a:schemeClr val="tx1"/>
        </a:solidFill>
      </dgm:spPr>
      <dgm:t>
        <a:bodyPr/>
        <a:lstStyle/>
        <a:p>
          <a:r>
            <a:rPr lang="ro-RO" dirty="0"/>
            <a:t>JISC </a:t>
          </a:r>
        </a:p>
      </dgm:t>
    </dgm:pt>
    <dgm:pt modelId="{05BD3404-2B44-4AF8-AC6F-CE687F8A2824}" type="parTrans" cxnId="{E017F637-1E7A-4835-8C3B-D2C7C4EABCF7}">
      <dgm:prSet/>
      <dgm:spPr/>
      <dgm:t>
        <a:bodyPr/>
        <a:lstStyle/>
        <a:p>
          <a:endParaRPr lang="ro-RO"/>
        </a:p>
      </dgm:t>
    </dgm:pt>
    <dgm:pt modelId="{31DAE2E3-A59B-4F9D-B867-A66ED039B3AE}" type="sibTrans" cxnId="{E017F637-1E7A-4835-8C3B-D2C7C4EABCF7}">
      <dgm:prSet/>
      <dgm:spPr/>
      <dgm:t>
        <a:bodyPr/>
        <a:lstStyle/>
        <a:p>
          <a:endParaRPr lang="ro-RO"/>
        </a:p>
      </dgm:t>
    </dgm:pt>
    <dgm:pt modelId="{8B39C7D9-302D-4901-BEBF-5A000DE02E07}">
      <dgm:prSet phldrT="[Text]" phldr="0"/>
      <dgm:spPr>
        <a:solidFill>
          <a:srgbClr val="FF0000"/>
        </a:solidFill>
      </dgm:spPr>
      <dgm:t>
        <a:bodyPr/>
        <a:lstStyle/>
        <a:p>
          <a:r>
            <a:rPr lang="ro-RO" dirty="0"/>
            <a:t>OUTLOOK</a:t>
          </a:r>
        </a:p>
      </dgm:t>
    </dgm:pt>
    <dgm:pt modelId="{97D40E1A-925B-45ED-815E-579ED1E52F52}" type="parTrans" cxnId="{91366F61-F499-4D55-804E-979D37B2AD48}">
      <dgm:prSet/>
      <dgm:spPr/>
      <dgm:t>
        <a:bodyPr/>
        <a:lstStyle/>
        <a:p>
          <a:endParaRPr lang="ro-RO"/>
        </a:p>
      </dgm:t>
    </dgm:pt>
    <dgm:pt modelId="{C771483E-A641-462B-AF6E-CF00D7CB7AE4}" type="sibTrans" cxnId="{91366F61-F499-4D55-804E-979D37B2AD48}">
      <dgm:prSet/>
      <dgm:spPr/>
      <dgm:t>
        <a:bodyPr/>
        <a:lstStyle/>
        <a:p>
          <a:endParaRPr lang="ro-RO"/>
        </a:p>
      </dgm:t>
    </dgm:pt>
    <dgm:pt modelId="{9935B15C-913E-43C4-918D-35259DF081C4}">
      <dgm:prSet phldrT="[Text]" phldr="0"/>
      <dgm:spPr>
        <a:solidFill>
          <a:srgbClr val="002060"/>
        </a:solidFill>
      </dgm:spPr>
      <dgm:t>
        <a:bodyPr/>
        <a:lstStyle/>
        <a:p>
          <a:r>
            <a:rPr lang="ro-RO" dirty="0"/>
            <a:t>WORD</a:t>
          </a:r>
        </a:p>
      </dgm:t>
    </dgm:pt>
    <dgm:pt modelId="{477EEAFB-3B25-4C01-B6DD-D9B46C6EE8FB}" type="parTrans" cxnId="{03F4D6F2-4E99-4D21-A509-E74B387CBEB3}">
      <dgm:prSet/>
      <dgm:spPr/>
      <dgm:t>
        <a:bodyPr/>
        <a:lstStyle/>
        <a:p>
          <a:endParaRPr lang="ro-RO"/>
        </a:p>
      </dgm:t>
    </dgm:pt>
    <dgm:pt modelId="{B08B56C0-6548-4999-B632-13603886B0FB}" type="sibTrans" cxnId="{03F4D6F2-4E99-4D21-A509-E74B387CBEB3}">
      <dgm:prSet/>
      <dgm:spPr/>
      <dgm:t>
        <a:bodyPr/>
        <a:lstStyle/>
        <a:p>
          <a:endParaRPr lang="ro-RO"/>
        </a:p>
      </dgm:t>
    </dgm:pt>
    <dgm:pt modelId="{44A94FEE-7B17-474F-870C-FCB83B99D908}">
      <dgm:prSet phldrT="[Text]" phldr="0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ro-RO" dirty="0"/>
            <a:t>POWER</a:t>
          </a:r>
        </a:p>
        <a:p>
          <a:r>
            <a:rPr lang="ro-RO" dirty="0"/>
            <a:t>POINT</a:t>
          </a:r>
        </a:p>
      </dgm:t>
    </dgm:pt>
    <dgm:pt modelId="{1E10DDF3-5556-43C8-929B-491124F45866}" type="parTrans" cxnId="{37EFAAC0-D8F6-408E-B255-61A58A8E0192}">
      <dgm:prSet/>
      <dgm:spPr/>
      <dgm:t>
        <a:bodyPr/>
        <a:lstStyle/>
        <a:p>
          <a:endParaRPr lang="ro-RO"/>
        </a:p>
      </dgm:t>
    </dgm:pt>
    <dgm:pt modelId="{0CD0B7CC-827A-4856-9B4A-C5AA4903594C}" type="sibTrans" cxnId="{37EFAAC0-D8F6-408E-B255-61A58A8E0192}">
      <dgm:prSet/>
      <dgm:spPr/>
      <dgm:t>
        <a:bodyPr/>
        <a:lstStyle/>
        <a:p>
          <a:endParaRPr lang="ro-RO"/>
        </a:p>
      </dgm:t>
    </dgm:pt>
    <dgm:pt modelId="{B76F0446-8D05-47A8-86F9-11EA67C05911}">
      <dgm:prSet phldrT="[Text]" phldr="0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ro-RO" dirty="0"/>
            <a:t>EXCEL</a:t>
          </a:r>
        </a:p>
      </dgm:t>
    </dgm:pt>
    <dgm:pt modelId="{B297AF67-29BA-42B9-A87E-7C7E9900EC42}" type="parTrans" cxnId="{14B1895F-502E-4E86-BC57-611926BC2F7A}">
      <dgm:prSet/>
      <dgm:spPr/>
      <dgm:t>
        <a:bodyPr/>
        <a:lstStyle/>
        <a:p>
          <a:endParaRPr lang="ro-RO"/>
        </a:p>
      </dgm:t>
    </dgm:pt>
    <dgm:pt modelId="{6814F785-F351-4439-AF86-BF9683EDF78B}" type="sibTrans" cxnId="{14B1895F-502E-4E86-BC57-611926BC2F7A}">
      <dgm:prSet/>
      <dgm:spPr/>
      <dgm:t>
        <a:bodyPr/>
        <a:lstStyle/>
        <a:p>
          <a:endParaRPr lang="ro-RO"/>
        </a:p>
      </dgm:t>
    </dgm:pt>
    <dgm:pt modelId="{BBF8B96E-279E-4CD0-AD10-544FCBA4F268}" type="pres">
      <dgm:prSet presAssocID="{DA9E49A1-2435-4B0A-AD2E-6AFE9A7905BF}" presName="Name0" presStyleCnt="0">
        <dgm:presLayoutVars>
          <dgm:dir/>
          <dgm:resizeHandles val="exact"/>
        </dgm:presLayoutVars>
      </dgm:prSet>
      <dgm:spPr/>
    </dgm:pt>
    <dgm:pt modelId="{DE90B10B-3EBA-4402-9B39-3F962BFE210C}" type="pres">
      <dgm:prSet presAssocID="{DA9E49A1-2435-4B0A-AD2E-6AFE9A7905BF}" presName="cycle" presStyleCnt="0"/>
      <dgm:spPr/>
    </dgm:pt>
    <dgm:pt modelId="{21F77E9F-DF34-416A-8284-7467E4F063AB}" type="pres">
      <dgm:prSet presAssocID="{FD8EB148-8551-4BCA-85BA-C0A697665B05}" presName="nodeFirstNode" presStyleLbl="node1" presStyleIdx="0" presStyleCnt="5" custRadScaleRad="96681" custRadScaleInc="0">
        <dgm:presLayoutVars>
          <dgm:bulletEnabled val="1"/>
        </dgm:presLayoutVars>
      </dgm:prSet>
      <dgm:spPr/>
    </dgm:pt>
    <dgm:pt modelId="{05ACD57F-D18F-4741-A838-9D7A823F5906}" type="pres">
      <dgm:prSet presAssocID="{31DAE2E3-A59B-4F9D-B867-A66ED039B3AE}" presName="sibTransFirstNode" presStyleLbl="bgShp" presStyleIdx="0" presStyleCnt="1"/>
      <dgm:spPr/>
    </dgm:pt>
    <dgm:pt modelId="{B70C0632-46B6-4690-A7C1-D282B1949C9D}" type="pres">
      <dgm:prSet presAssocID="{8B39C7D9-302D-4901-BEBF-5A000DE02E07}" presName="nodeFollowingNodes" presStyleLbl="node1" presStyleIdx="1" presStyleCnt="5">
        <dgm:presLayoutVars>
          <dgm:bulletEnabled val="1"/>
        </dgm:presLayoutVars>
      </dgm:prSet>
      <dgm:spPr/>
    </dgm:pt>
    <dgm:pt modelId="{A5B41B58-D73E-424C-B906-E6458FBD1212}" type="pres">
      <dgm:prSet presAssocID="{9935B15C-913E-43C4-918D-35259DF081C4}" presName="nodeFollowingNodes" presStyleLbl="node1" presStyleIdx="2" presStyleCnt="5">
        <dgm:presLayoutVars>
          <dgm:bulletEnabled val="1"/>
        </dgm:presLayoutVars>
      </dgm:prSet>
      <dgm:spPr/>
    </dgm:pt>
    <dgm:pt modelId="{832D94C6-DEE6-4AFC-A813-018ACA87A651}" type="pres">
      <dgm:prSet presAssocID="{44A94FEE-7B17-474F-870C-FCB83B99D908}" presName="nodeFollowingNodes" presStyleLbl="node1" presStyleIdx="3" presStyleCnt="5">
        <dgm:presLayoutVars>
          <dgm:bulletEnabled val="1"/>
        </dgm:presLayoutVars>
      </dgm:prSet>
      <dgm:spPr/>
    </dgm:pt>
    <dgm:pt modelId="{E18A19E4-2537-4D0F-A312-B52291E911B1}" type="pres">
      <dgm:prSet presAssocID="{B76F0446-8D05-47A8-86F9-11EA67C05911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40E7DC13-975C-436C-A3ED-779A93A34F3A}" type="presOf" srcId="{B76F0446-8D05-47A8-86F9-11EA67C05911}" destId="{E18A19E4-2537-4D0F-A312-B52291E911B1}" srcOrd="0" destOrd="0" presId="urn:microsoft.com/office/officeart/2005/8/layout/cycle3"/>
    <dgm:cxn modelId="{E017F637-1E7A-4835-8C3B-D2C7C4EABCF7}" srcId="{DA9E49A1-2435-4B0A-AD2E-6AFE9A7905BF}" destId="{FD8EB148-8551-4BCA-85BA-C0A697665B05}" srcOrd="0" destOrd="0" parTransId="{05BD3404-2B44-4AF8-AC6F-CE687F8A2824}" sibTransId="{31DAE2E3-A59B-4F9D-B867-A66ED039B3AE}"/>
    <dgm:cxn modelId="{14B1895F-502E-4E86-BC57-611926BC2F7A}" srcId="{DA9E49A1-2435-4B0A-AD2E-6AFE9A7905BF}" destId="{B76F0446-8D05-47A8-86F9-11EA67C05911}" srcOrd="4" destOrd="0" parTransId="{B297AF67-29BA-42B9-A87E-7C7E9900EC42}" sibTransId="{6814F785-F351-4439-AF86-BF9683EDF78B}"/>
    <dgm:cxn modelId="{91366F61-F499-4D55-804E-979D37B2AD48}" srcId="{DA9E49A1-2435-4B0A-AD2E-6AFE9A7905BF}" destId="{8B39C7D9-302D-4901-BEBF-5A000DE02E07}" srcOrd="1" destOrd="0" parTransId="{97D40E1A-925B-45ED-815E-579ED1E52F52}" sibTransId="{C771483E-A641-462B-AF6E-CF00D7CB7AE4}"/>
    <dgm:cxn modelId="{5D8CDA4B-7B26-46FF-AB7F-8C4264410D5C}" type="presOf" srcId="{FD8EB148-8551-4BCA-85BA-C0A697665B05}" destId="{21F77E9F-DF34-416A-8284-7467E4F063AB}" srcOrd="0" destOrd="0" presId="urn:microsoft.com/office/officeart/2005/8/layout/cycle3"/>
    <dgm:cxn modelId="{F743667A-6B43-4DDB-9C5D-FBB82C9573D4}" type="presOf" srcId="{9935B15C-913E-43C4-918D-35259DF081C4}" destId="{A5B41B58-D73E-424C-B906-E6458FBD1212}" srcOrd="0" destOrd="0" presId="urn:microsoft.com/office/officeart/2005/8/layout/cycle3"/>
    <dgm:cxn modelId="{71AFCB90-45F5-46F8-A23C-5C2E52C2BC99}" type="presOf" srcId="{44A94FEE-7B17-474F-870C-FCB83B99D908}" destId="{832D94C6-DEE6-4AFC-A813-018ACA87A651}" srcOrd="0" destOrd="0" presId="urn:microsoft.com/office/officeart/2005/8/layout/cycle3"/>
    <dgm:cxn modelId="{C1EBA1A2-9431-4D79-ADA9-BB3C28041DF7}" type="presOf" srcId="{DA9E49A1-2435-4B0A-AD2E-6AFE9A7905BF}" destId="{BBF8B96E-279E-4CD0-AD10-544FCBA4F268}" srcOrd="0" destOrd="0" presId="urn:microsoft.com/office/officeart/2005/8/layout/cycle3"/>
    <dgm:cxn modelId="{827865A3-AA97-40EC-8BDD-07E2D2A30045}" type="presOf" srcId="{8B39C7D9-302D-4901-BEBF-5A000DE02E07}" destId="{B70C0632-46B6-4690-A7C1-D282B1949C9D}" srcOrd="0" destOrd="0" presId="urn:microsoft.com/office/officeart/2005/8/layout/cycle3"/>
    <dgm:cxn modelId="{F2C42CB8-AFB9-4359-9DC0-3181499AAD35}" type="presOf" srcId="{31DAE2E3-A59B-4F9D-B867-A66ED039B3AE}" destId="{05ACD57F-D18F-4741-A838-9D7A823F5906}" srcOrd="0" destOrd="0" presId="urn:microsoft.com/office/officeart/2005/8/layout/cycle3"/>
    <dgm:cxn modelId="{37EFAAC0-D8F6-408E-B255-61A58A8E0192}" srcId="{DA9E49A1-2435-4B0A-AD2E-6AFE9A7905BF}" destId="{44A94FEE-7B17-474F-870C-FCB83B99D908}" srcOrd="3" destOrd="0" parTransId="{1E10DDF3-5556-43C8-929B-491124F45866}" sibTransId="{0CD0B7CC-827A-4856-9B4A-C5AA4903594C}"/>
    <dgm:cxn modelId="{03F4D6F2-4E99-4D21-A509-E74B387CBEB3}" srcId="{DA9E49A1-2435-4B0A-AD2E-6AFE9A7905BF}" destId="{9935B15C-913E-43C4-918D-35259DF081C4}" srcOrd="2" destOrd="0" parTransId="{477EEAFB-3B25-4C01-B6DD-D9B46C6EE8FB}" sibTransId="{B08B56C0-6548-4999-B632-13603886B0FB}"/>
    <dgm:cxn modelId="{D6EFE97B-38A2-40E3-A68E-280821CD3D9C}" type="presParOf" srcId="{BBF8B96E-279E-4CD0-AD10-544FCBA4F268}" destId="{DE90B10B-3EBA-4402-9B39-3F962BFE210C}" srcOrd="0" destOrd="0" presId="urn:microsoft.com/office/officeart/2005/8/layout/cycle3"/>
    <dgm:cxn modelId="{3217538B-BFBB-4589-ABFC-90934B1EA4B0}" type="presParOf" srcId="{DE90B10B-3EBA-4402-9B39-3F962BFE210C}" destId="{21F77E9F-DF34-416A-8284-7467E4F063AB}" srcOrd="0" destOrd="0" presId="urn:microsoft.com/office/officeart/2005/8/layout/cycle3"/>
    <dgm:cxn modelId="{C63B52F5-F2C5-41F9-A5DD-D9521BABEDB2}" type="presParOf" srcId="{DE90B10B-3EBA-4402-9B39-3F962BFE210C}" destId="{05ACD57F-D18F-4741-A838-9D7A823F5906}" srcOrd="1" destOrd="0" presId="urn:microsoft.com/office/officeart/2005/8/layout/cycle3"/>
    <dgm:cxn modelId="{FAC4B80F-24D5-41FC-ACDC-1141AED19399}" type="presParOf" srcId="{DE90B10B-3EBA-4402-9B39-3F962BFE210C}" destId="{B70C0632-46B6-4690-A7C1-D282B1949C9D}" srcOrd="2" destOrd="0" presId="urn:microsoft.com/office/officeart/2005/8/layout/cycle3"/>
    <dgm:cxn modelId="{8955D1C8-0EA2-4E31-B0E5-DEB86CA3A590}" type="presParOf" srcId="{DE90B10B-3EBA-4402-9B39-3F962BFE210C}" destId="{A5B41B58-D73E-424C-B906-E6458FBD1212}" srcOrd="3" destOrd="0" presId="urn:microsoft.com/office/officeart/2005/8/layout/cycle3"/>
    <dgm:cxn modelId="{452326E8-29BE-4E40-B397-52782B1DFD68}" type="presParOf" srcId="{DE90B10B-3EBA-4402-9B39-3F962BFE210C}" destId="{832D94C6-DEE6-4AFC-A813-018ACA87A651}" srcOrd="4" destOrd="0" presId="urn:microsoft.com/office/officeart/2005/8/layout/cycle3"/>
    <dgm:cxn modelId="{EBA0940D-1E58-4A7C-A9EC-470A9F46AA89}" type="presParOf" srcId="{DE90B10B-3EBA-4402-9B39-3F962BFE210C}" destId="{E18A19E4-2537-4D0F-A312-B52291E911B1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ACD57F-D18F-4741-A838-9D7A823F5906}">
      <dsp:nvSpPr>
        <dsp:cNvPr id="0" name=""/>
        <dsp:cNvSpPr/>
      </dsp:nvSpPr>
      <dsp:spPr>
        <a:xfrm>
          <a:off x="653597" y="40194"/>
          <a:ext cx="4499245" cy="4499245"/>
        </a:xfrm>
        <a:prstGeom prst="circularArrow">
          <a:avLst>
            <a:gd name="adj1" fmla="val 5544"/>
            <a:gd name="adj2" fmla="val 330680"/>
            <a:gd name="adj3" fmla="val 13825977"/>
            <a:gd name="adj4" fmla="val 17355577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F77E9F-DF34-416A-8284-7467E4F063AB}">
      <dsp:nvSpPr>
        <dsp:cNvPr id="0" name=""/>
        <dsp:cNvSpPr/>
      </dsp:nvSpPr>
      <dsp:spPr>
        <a:xfrm>
          <a:off x="1872633" y="65864"/>
          <a:ext cx="2061172" cy="1030586"/>
        </a:xfrm>
        <a:prstGeom prst="roundRect">
          <a:avLst/>
        </a:prstGeom>
        <a:solidFill>
          <a:schemeClr val="tx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200" kern="1200" dirty="0"/>
            <a:t>JISC </a:t>
          </a:r>
        </a:p>
      </dsp:txBody>
      <dsp:txXfrm>
        <a:off x="1922942" y="116173"/>
        <a:ext cx="1960554" cy="929968"/>
      </dsp:txXfrm>
    </dsp:sp>
    <dsp:sp modelId="{B70C0632-46B6-4690-A7C1-D282B1949C9D}">
      <dsp:nvSpPr>
        <dsp:cNvPr id="0" name=""/>
        <dsp:cNvSpPr/>
      </dsp:nvSpPr>
      <dsp:spPr>
        <a:xfrm>
          <a:off x="3697382" y="1327942"/>
          <a:ext cx="2061172" cy="1030586"/>
        </a:xfrm>
        <a:prstGeom prst="roundRect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200" kern="1200" dirty="0"/>
            <a:t>OUTLOOK</a:t>
          </a:r>
        </a:p>
      </dsp:txBody>
      <dsp:txXfrm>
        <a:off x="3747691" y="1378251"/>
        <a:ext cx="1960554" cy="929968"/>
      </dsp:txXfrm>
    </dsp:sp>
    <dsp:sp modelId="{A5B41B58-D73E-424C-B906-E6458FBD1212}">
      <dsp:nvSpPr>
        <dsp:cNvPr id="0" name=""/>
        <dsp:cNvSpPr/>
      </dsp:nvSpPr>
      <dsp:spPr>
        <a:xfrm>
          <a:off x="3000390" y="3473063"/>
          <a:ext cx="2061172" cy="1030586"/>
        </a:xfrm>
        <a:prstGeom prst="roundRect">
          <a:avLst/>
        </a:prstGeom>
        <a:solidFill>
          <a:srgbClr val="00206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200" kern="1200" dirty="0"/>
            <a:t>WORD</a:t>
          </a:r>
        </a:p>
      </dsp:txBody>
      <dsp:txXfrm>
        <a:off x="3050699" y="3523372"/>
        <a:ext cx="1960554" cy="929968"/>
      </dsp:txXfrm>
    </dsp:sp>
    <dsp:sp modelId="{832D94C6-DEE6-4AFC-A813-018ACA87A651}">
      <dsp:nvSpPr>
        <dsp:cNvPr id="0" name=""/>
        <dsp:cNvSpPr/>
      </dsp:nvSpPr>
      <dsp:spPr>
        <a:xfrm>
          <a:off x="744876" y="3473063"/>
          <a:ext cx="2061172" cy="1030586"/>
        </a:xfrm>
        <a:prstGeom prst="roundRect">
          <a:avLst/>
        </a:prstGeom>
        <a:solidFill>
          <a:schemeClr val="accent6">
            <a:lumMod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200" kern="1200" dirty="0"/>
            <a:t>POWER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200" kern="1200" dirty="0"/>
            <a:t>POINT</a:t>
          </a:r>
        </a:p>
      </dsp:txBody>
      <dsp:txXfrm>
        <a:off x="795185" y="3523372"/>
        <a:ext cx="1960554" cy="929968"/>
      </dsp:txXfrm>
    </dsp:sp>
    <dsp:sp modelId="{E18A19E4-2537-4D0F-A312-B52291E911B1}">
      <dsp:nvSpPr>
        <dsp:cNvPr id="0" name=""/>
        <dsp:cNvSpPr/>
      </dsp:nvSpPr>
      <dsp:spPr>
        <a:xfrm>
          <a:off x="47884" y="1327942"/>
          <a:ext cx="2061172" cy="1030586"/>
        </a:xfrm>
        <a:prstGeom prst="roundRect">
          <a:avLst/>
        </a:prstGeom>
        <a:solidFill>
          <a:schemeClr val="accent2">
            <a:lumMod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200" kern="1200" dirty="0"/>
            <a:t>EXCEL</a:t>
          </a:r>
        </a:p>
      </dsp:txBody>
      <dsp:txXfrm>
        <a:off x="98193" y="1378251"/>
        <a:ext cx="1960554" cy="929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4B157-E7F7-48AC-A465-80F538BD6D5D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409BA4-C9F3-4125-824D-4B7C74E5C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869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to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Brief introduction to yourselves.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Purpose of the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1707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Key digital skills gained or improved.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Reference to your JISC Digital Capability assessment.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Areas where you have identified strengths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8401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Examples of tasks, activities, or coursework completed.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Evidence of using Excel, PowerPoint, Word, or other digital tools.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LinkedIn Learning certificates achieved (if used).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Specific examples demonstrating skill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68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Difficulties experienced during the module.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Skills or tasks you initially found challenging.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Actions taken to improve (practice, tutorials, support, etc.).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Progress made and lessons learned.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7766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 they will use these digital skills in future assignments.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 the skills relate to their chosen career or industry.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Additional digital skills they would like to learn.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8369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Summary of the most important skills gained.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Reflection on personal growth and confidence.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Key takeaway from the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325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2C54A-D303-EBAC-3DFD-FD0068C1B3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0F7249-26C0-1CBE-D597-783D73390A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2ADF71-EFD0-B9C2-6FF0-C55232883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61BE5-8424-4087-6C91-FA2B0F5EB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B5028-3E43-E228-CCC3-954A09FD1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035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8E31B-DB87-9895-5C12-44BC0196F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0D8EF-E61D-F84A-6AAA-C8C40A551C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3E6E8E-B44C-B3FE-132F-CEE8935FB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780E1-09E9-F706-46D2-92D46401B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B1536-7D31-F011-BAD3-E8127F43F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632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4BBC3-85EE-E64B-E246-7AEC82418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F747C4-C6E8-E865-9CC7-88DC24A2DE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09F95-70FE-81D5-2BBA-D603A6C7A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3C6A1-2661-9298-8D86-8DAC76389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B8A897-79F8-5B72-8C3B-A25E78F71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230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D8537-C688-B909-AC79-FB79E58E2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83624-0462-7A63-5864-0AE1BA872F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01AB5B-FC2A-98D3-46FE-1383522DD1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E0671D-2C97-9553-0A98-7928FE481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F6C517-55BF-5897-536E-BF442A842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47D78C-5783-482C-88A3-0EA12A276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415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77C28-FAAB-9BD1-E6AD-6DCCE127E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6CD8EF-5E31-DAD9-639A-BB610B136B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89E8A2-2071-2649-3776-BDDDFD5C6B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30B15B-0786-6F84-51E6-1DF53CC9C1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EBCB7-6168-90A5-BD30-0A672C9A9D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9DC280-3DBA-7A08-2F93-04CB40CE9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718E84-AB8A-77BB-C2B9-0E74E6631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E97C85-AC12-9686-ACF5-8E87DFD1B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232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133B1-556C-2D2F-6819-E110E5C20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A70A7E-7CD5-0A5D-1274-7D14AAB97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3095CD-782F-9555-3B75-3D972B439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6B3986-7A56-B1AF-28D4-81F65EDA9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096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F984E4-B841-983E-B50E-1352CA839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63F5DD-F311-844A-F7FF-DADFB7D85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4D6D6B-3F15-C9D2-1798-99740A1DA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432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5C348-A9CD-9AE9-5A9F-897BD1C20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A81F5-462E-2DA6-BA33-F67A6DF08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C47B25-7ADB-6F28-3AC2-23F1DDA2D9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6C9DE4-34F7-B0E7-CDD1-18A0B3236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DB4575-2A62-EB5A-7E93-0BBEECED6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47211-E9AF-4108-595A-61FB8E587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811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D4AC9-D4DE-1D0A-51BC-742C6914E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355B91-3DFC-7DDF-F191-EEC15D376F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8E5F7C-1A99-EDB4-52DC-0F260933AB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3C3AF4-265D-310A-FD14-AF5215EB3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208B84-36EA-9802-7035-5FFB958B2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ED6B98-A4DD-C116-7937-B947E4811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913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C63AA-BFBD-5EBB-C2C9-3978E8CF7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66078D-6B4D-D31D-D3B8-D229FEEE7E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FE004-BE5F-DE89-1594-A2F93AFE6B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B52606-AE6E-59BB-1221-1AFF4DB9D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9CB35E-8D9F-A10C-1D9D-308E40A76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028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AD3A66-3306-CF4A-8AF4-3C76AEDD67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A09913-7B10-1DF0-DF56-A5457D572C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B3202-8CFF-5399-143F-0D45A0BE6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D70103-7F29-07ED-8218-4BDADC6CD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3E2379-9656-C64D-9025-6944858A4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105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BA3F11-287D-228B-27E3-91DF7CF9C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C2DC54-13BC-B469-68EE-F122B6214B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8BA21-7953-1169-3CF6-077A6CB4A2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FF277C-DDAD-A7F4-39F4-B0689EF8E0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599902-1C1A-E32E-FBC4-1B4EB73DC4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393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hyperlink" Target="https://www.publicdomainpictures.net/en/view-image.php?image=685762&amp;picture=woman-portrait-pencil-drawing" TargetMode="Externa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2.wav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3.wav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D7C7F-FE5C-CB19-2BB1-1220EEDF1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448" y="60685"/>
            <a:ext cx="10515600" cy="1325563"/>
          </a:xfrm>
        </p:spPr>
        <p:txBody>
          <a:bodyPr>
            <a:normAutofit/>
          </a:bodyPr>
          <a:lstStyle/>
          <a:p>
            <a:r>
              <a:rPr lang="ro-RO" sz="7200" b="1" dirty="0"/>
              <a:t>                               </a:t>
            </a:r>
            <a:r>
              <a:rPr lang="en-GB" sz="7200" b="1" dirty="0"/>
              <a:t>Introduction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15A095E-741F-57DE-279C-5385C27762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1" y="0"/>
            <a:ext cx="4582391" cy="685800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7FFE19B-4EE8-0894-88EC-89D753AAC169}"/>
              </a:ext>
            </a:extLst>
          </p:cNvPr>
          <p:cNvSpPr txBox="1"/>
          <p:nvPr/>
        </p:nvSpPr>
        <p:spPr>
          <a:xfrm>
            <a:off x="4255008" y="1690689"/>
            <a:ext cx="7571232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ro-RO" sz="3200" b="1" dirty="0"/>
              <a:t>My name is Marinela,Mary for friends</a:t>
            </a:r>
            <a:r>
              <a:rPr lang="ro-RO" b="1" dirty="0"/>
              <a:t>.</a:t>
            </a:r>
          </a:p>
          <a:p>
            <a:endParaRPr lang="ro-RO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dirty="0"/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ro-RO" sz="3200" b="1" dirty="0"/>
              <a:t>I moved to Cardiff 6 years ago 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endParaRPr lang="ro-RO" sz="3200" dirty="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ro-RO" sz="3200" b="1" dirty="0"/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ro-RO" sz="3200" b="1" dirty="0"/>
              <a:t>I’m the mother of a 17 year old son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endParaRPr lang="ro-RO" sz="3200" b="1" dirty="0"/>
          </a:p>
          <a:p>
            <a:endParaRPr lang="ro-RO" sz="3200" b="1" dirty="0"/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ro-RO" sz="3200" b="1" dirty="0"/>
              <a:t>I speak four different languages</a:t>
            </a:r>
          </a:p>
        </p:txBody>
      </p:sp>
    </p:spTree>
    <p:extLst>
      <p:ext uri="{BB962C8B-B14F-4D97-AF65-F5344CB8AC3E}">
        <p14:creationId xmlns:p14="http://schemas.microsoft.com/office/powerpoint/2010/main" val="10289235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4000">
        <p15:prstTrans prst="curtains"/>
        <p:sndAc>
          <p:stSnd>
            <p:snd r:embed="rId3" name="drumroll.wav"/>
          </p:stSnd>
        </p:sndAc>
      </p:transition>
    </mc:Choice>
    <mc:Fallback xmlns="">
      <p:transition spd="slow">
        <p:fade/>
        <p:sndAc>
          <p:stSnd>
            <p:snd r:embed="rId6" name="drumroll.wav"/>
          </p:stSnd>
        </p:sndAc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531EF-C2C1-FA6E-27CF-868A3732E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9093"/>
            <a:ext cx="10515600" cy="1325563"/>
          </a:xfrm>
        </p:spPr>
        <p:txBody>
          <a:bodyPr>
            <a:normAutofit/>
          </a:bodyPr>
          <a:lstStyle/>
          <a:p>
            <a:r>
              <a:rPr lang="en-GB" sz="7200" b="1" dirty="0"/>
              <a:t>Skills Developed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07A8D4D-54C5-4DA1-BCFC-67DFA195DF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4948022"/>
              </p:ext>
            </p:extLst>
          </p:nvPr>
        </p:nvGraphicFramePr>
        <p:xfrm>
          <a:off x="484632" y="1690688"/>
          <a:ext cx="5806440" cy="4505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C7FF290-ED1D-A387-BDD1-464361C8168E}"/>
              </a:ext>
            </a:extLst>
          </p:cNvPr>
          <p:cNvSpPr txBox="1"/>
          <p:nvPr/>
        </p:nvSpPr>
        <p:spPr>
          <a:xfrm>
            <a:off x="6742176" y="1341120"/>
            <a:ext cx="496519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3200" b="1" dirty="0"/>
              <a:t>I have learned new things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o-RO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3200" b="1" dirty="0"/>
              <a:t>I can track my progress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o-RO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3200" b="1" dirty="0"/>
              <a:t>I can improve in weak areas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o-RO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3200" b="1" dirty="0"/>
              <a:t>I am really good with useing WORD</a:t>
            </a:r>
          </a:p>
        </p:txBody>
      </p:sp>
    </p:spTree>
    <p:extLst>
      <p:ext uri="{BB962C8B-B14F-4D97-AF65-F5344CB8AC3E}">
        <p14:creationId xmlns:p14="http://schemas.microsoft.com/office/powerpoint/2010/main" val="4148665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5743B-9572-D730-B1D3-BD9EBAC7F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46939"/>
            <a:ext cx="10515600" cy="1325563"/>
          </a:xfrm>
        </p:spPr>
        <p:txBody>
          <a:bodyPr>
            <a:noAutofit/>
          </a:bodyPr>
          <a:lstStyle/>
          <a:p>
            <a:r>
              <a:rPr lang="en-GB" sz="6000" b="1" dirty="0"/>
              <a:t>Examples of Work Completed</a:t>
            </a:r>
            <a:r>
              <a:rPr lang="en-GB" sz="6600" b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927F5A-A5AA-5D83-45E9-69A3D52A92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7522" y="1521494"/>
            <a:ext cx="6637595" cy="50829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64AE9A-7242-41CD-F960-F23722A2D41A}"/>
              </a:ext>
            </a:extLst>
          </p:cNvPr>
          <p:cNvSpPr txBox="1"/>
          <p:nvPr/>
        </p:nvSpPr>
        <p:spPr>
          <a:xfrm>
            <a:off x="216883" y="1326422"/>
            <a:ext cx="459638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sz="3600" b="1" dirty="0"/>
              <a:t>I can create reports useing AI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36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sz="3600" b="1" dirty="0"/>
              <a:t>I can create presentations with Power Point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36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sz="3600" b="1" dirty="0"/>
              <a:t>I can track progress useing JISC </a:t>
            </a:r>
          </a:p>
          <a:p>
            <a:endParaRPr lang="ro-RO" sz="3600" b="1" dirty="0"/>
          </a:p>
        </p:txBody>
      </p:sp>
    </p:spTree>
    <p:extLst>
      <p:ext uri="{BB962C8B-B14F-4D97-AF65-F5344CB8AC3E}">
        <p14:creationId xmlns:p14="http://schemas.microsoft.com/office/powerpoint/2010/main" val="1060562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1E758-44F2-1B8A-DE6D-2D77A820C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Challenges and Improvements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BCAA89-A114-A50D-B654-64018220A9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690688"/>
            <a:ext cx="4351338" cy="48021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F44C4B-006B-2580-A7AF-6A8F34B60180}"/>
              </a:ext>
            </a:extLst>
          </p:cNvPr>
          <p:cNvSpPr txBox="1"/>
          <p:nvPr/>
        </p:nvSpPr>
        <p:spPr>
          <a:xfrm>
            <a:off x="170688" y="1690686"/>
            <a:ext cx="354787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sz="2400" b="1" dirty="0"/>
              <a:t>Having a substitute teacher sound  like a problem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24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24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sz="2400" b="1" dirty="0"/>
              <a:t>Using AI for first time was challenging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24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24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sz="2400" b="1" dirty="0"/>
              <a:t>Excel and all those formulas.....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6010B5-9049-3EBA-58D2-50CF109245A7}"/>
              </a:ext>
            </a:extLst>
          </p:cNvPr>
          <p:cNvSpPr txBox="1"/>
          <p:nvPr/>
        </p:nvSpPr>
        <p:spPr>
          <a:xfrm>
            <a:off x="8473439" y="1690686"/>
            <a:ext cx="354787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sz="2400" b="1" dirty="0"/>
              <a:t>I asked for help from a different person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24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24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24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sz="2400" b="1" dirty="0"/>
              <a:t>I started to watch tutorials and learn how to use it corectly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2400" b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ro-RO" sz="2400" b="1" dirty="0"/>
              <a:t>Oh well, „PRACTICE MAKES PERFECT”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28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ro-RO" sz="2800" b="1" dirty="0"/>
          </a:p>
        </p:txBody>
      </p:sp>
    </p:spTree>
    <p:extLst>
      <p:ext uri="{BB962C8B-B14F-4D97-AF65-F5344CB8AC3E}">
        <p14:creationId xmlns:p14="http://schemas.microsoft.com/office/powerpoint/2010/main" val="65319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  <p:sndAc>
          <p:stSnd>
            <p:snd r:embed="rId3" name="explode.wav"/>
          </p:stSnd>
        </p:sndAc>
      </p:transition>
    </mc:Choice>
    <mc:Fallback xmlns="">
      <p:transition spd="slow">
        <p:fade/>
        <p:sndAc>
          <p:stSnd>
            <p:snd r:embed="rId5" name="explode.wav"/>
          </p:stSnd>
        </p:sndAc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03486-EFFE-7F26-4563-8831DE227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466" y="1197864"/>
            <a:ext cx="4485861" cy="1088136"/>
          </a:xfrm>
        </p:spPr>
        <p:txBody>
          <a:bodyPr anchor="b">
            <a:noAutofit/>
          </a:bodyPr>
          <a:lstStyle/>
          <a:p>
            <a:r>
              <a:rPr lang="en-GB" sz="5400" b="1" dirty="0"/>
              <a:t>Future Goals and Application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Content Placeholder 20">
            <a:extLst>
              <a:ext uri="{FF2B5EF4-FFF2-40B4-BE49-F238E27FC236}">
                <a16:creationId xmlns:a16="http://schemas.microsoft.com/office/drawing/2014/main" id="{78C2585C-B740-60C8-B265-AE4E36454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444496"/>
            <a:ext cx="4498848" cy="4297680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ro-RO" b="1" dirty="0"/>
              <a:t>My goal is to become an AREA MANAGER</a:t>
            </a:r>
          </a:p>
          <a:p>
            <a:pPr marL="0" indent="0">
              <a:buNone/>
            </a:pPr>
            <a:endParaRPr lang="ro-RO" b="1" dirty="0"/>
          </a:p>
          <a:p>
            <a:pPr marL="0" indent="0">
              <a:buNone/>
            </a:pPr>
            <a:r>
              <a:rPr lang="ro-RO" b="1" dirty="0"/>
              <a:t>Learning new skills will help me create presentations and spreadsheets</a:t>
            </a:r>
          </a:p>
          <a:p>
            <a:pPr marL="0" indent="0">
              <a:buNone/>
            </a:pPr>
            <a:endParaRPr lang="ro-RO" b="1" dirty="0"/>
          </a:p>
          <a:p>
            <a:pPr marL="0" indent="0">
              <a:buNone/>
            </a:pPr>
            <a:r>
              <a:rPr lang="ro-RO" b="1" dirty="0"/>
              <a:t>Learning more about AI is essential</a:t>
            </a:r>
            <a:endParaRPr lang="en-US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0F80161-3854-1BED-8348-60199C694F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78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5602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7AE9ED-F1A9-08C2-FE9D-A11892C66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1370" y="-715353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6000" b="1" dirty="0"/>
              <a:t>Conclusion</a:t>
            </a:r>
            <a:r>
              <a:rPr lang="en-GB" sz="5600" b="1" dirty="0"/>
              <a:t> 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E45BA99-3E7A-D3E6-A66B-2F111695B5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6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4FADCD2-E520-10A9-E31B-9FC5E5DF8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1562696"/>
            <a:ext cx="5211320" cy="4341994"/>
          </a:xfrm>
        </p:spPr>
        <p:txBody>
          <a:bodyPr anchor="t"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ro-RO" b="1" dirty="0">
                <a:solidFill>
                  <a:schemeClr val="tx1">
                    <a:alpha val="80000"/>
                  </a:schemeClr>
                </a:solidFill>
              </a:rPr>
              <a:t>Important skills gained :AI,Word,Power Point,Excel</a:t>
            </a:r>
          </a:p>
          <a:p>
            <a:pPr>
              <a:buFont typeface="Wingdings" panose="05000000000000000000" pitchFamily="2" charset="2"/>
              <a:buChar char="v"/>
            </a:pPr>
            <a:endParaRPr lang="ro-RO" b="1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endParaRPr lang="ro-RO" b="1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ro-RO" b="1" dirty="0">
                <a:solidFill>
                  <a:schemeClr val="tx1">
                    <a:alpha val="80000"/>
                  </a:schemeClr>
                </a:solidFill>
              </a:rPr>
              <a:t>Acquiring more knowledge gave me a boost of confidence</a:t>
            </a:r>
          </a:p>
          <a:p>
            <a:pPr>
              <a:buFont typeface="Wingdings" panose="05000000000000000000" pitchFamily="2" charset="2"/>
              <a:buChar char="v"/>
            </a:pPr>
            <a:endParaRPr lang="ro-RO" b="1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ro-RO" b="1" dirty="0">
                <a:solidFill>
                  <a:schemeClr val="tx1">
                    <a:alpha val="80000"/>
                  </a:schemeClr>
                </a:solidFill>
              </a:rPr>
              <a:t>Key takeaway:Look around you and you will find answers</a:t>
            </a:r>
          </a:p>
          <a:p>
            <a:pPr marL="0" indent="0">
              <a:buNone/>
            </a:pPr>
            <a:r>
              <a:rPr lang="ro-RO" b="1" dirty="0">
                <a:solidFill>
                  <a:schemeClr val="tx1">
                    <a:alpha val="80000"/>
                  </a:schemeClr>
                </a:solidFill>
              </a:rPr>
              <a:t>         </a:t>
            </a:r>
            <a:endParaRPr lang="en-US" b="1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0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2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41812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  <p:sndAc>
          <p:stSnd>
            <p:snd r:embed="rId3" name="applause.wav"/>
          </p:stSnd>
        </p:sndAc>
      </p:transition>
    </mc:Choice>
    <mc:Fallback xmlns="">
      <p:transition spd="slow">
        <p:fade/>
        <p:sndAc>
          <p:stSnd>
            <p:snd r:embed="rId5" name="applause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0350eb-f8df-4f84-845c-a06ee073f72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198A68983C46459DA12D7920F9F8FF" ma:contentTypeVersion="5" ma:contentTypeDescription="Create a new document." ma:contentTypeScope="" ma:versionID="3602bd239e0af44f66f733c0a13fc762">
  <xsd:schema xmlns:xsd="http://www.w3.org/2001/XMLSchema" xmlns:xs="http://www.w3.org/2001/XMLSchema" xmlns:p="http://schemas.microsoft.com/office/2006/metadata/properties" xmlns:ns3="930350eb-f8df-4f84-845c-a06ee073f72d" targetNamespace="http://schemas.microsoft.com/office/2006/metadata/properties" ma:root="true" ma:fieldsID="c9dff65e79f0358739231f939bdaa505" ns3:_="">
    <xsd:import namespace="930350eb-f8df-4f84-845c-a06ee073f7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0350eb-f8df-4f84-845c-a06ee073f7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0FEC07B-54D5-452F-BEE4-8C155C810564}">
  <ds:schemaRefs>
    <ds:schemaRef ds:uri="http://purl.org/dc/terms/"/>
    <ds:schemaRef ds:uri="http://schemas.microsoft.com/office/2006/documentManagement/types"/>
    <ds:schemaRef ds:uri="http://purl.org/dc/dcmitype/"/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930350eb-f8df-4f84-845c-a06ee073f72d"/>
    <ds:schemaRef ds:uri="http://schemas.microsoft.com/office/2006/metadata/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19B3D58B-371A-47E0-8110-6DECFDBCC33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A285E67-83C4-48B4-8D24-AAA78FD50F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0350eb-f8df-4f84-845c-a06ee073f7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384</Words>
  <Application>Microsoft Office PowerPoint</Application>
  <PresentationFormat>Widescreen</PresentationFormat>
  <Paragraphs>92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Wingdings</vt:lpstr>
      <vt:lpstr>Office Theme</vt:lpstr>
      <vt:lpstr>                               Introduction</vt:lpstr>
      <vt:lpstr>Skills Developed </vt:lpstr>
      <vt:lpstr>Examples of Work Completed </vt:lpstr>
      <vt:lpstr>Challenges and Improvements</vt:lpstr>
      <vt:lpstr>Future Goals and Application</vt:lpstr>
      <vt:lpstr>Conclusion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Scott James</dc:creator>
  <cp:lastModifiedBy>Scott James</cp:lastModifiedBy>
  <cp:revision>3</cp:revision>
  <dcterms:created xsi:type="dcterms:W3CDTF">2026-06-17T07:03:24Z</dcterms:created>
  <dcterms:modified xsi:type="dcterms:W3CDTF">2026-06-30T08:54:44Z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0x01010072198A68983C46459DA12D7920F9F8FF</vt:lpwstr>
  </property>
</Properties>
</file>